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9.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handoutMasterIdLst>
    <p:handoutMasterId r:id="rId65"/>
  </p:handoutMasterIdLst>
  <p:sldIdLst>
    <p:sldId id="257" r:id="rId2"/>
    <p:sldId id="258" r:id="rId3"/>
    <p:sldId id="259" r:id="rId4"/>
    <p:sldId id="260" r:id="rId5"/>
    <p:sldId id="262" r:id="rId6"/>
    <p:sldId id="261" r:id="rId7"/>
    <p:sldId id="304" r:id="rId8"/>
    <p:sldId id="264" r:id="rId9"/>
    <p:sldId id="265" r:id="rId10"/>
    <p:sldId id="305" r:id="rId11"/>
    <p:sldId id="306" r:id="rId12"/>
    <p:sldId id="307" r:id="rId13"/>
    <p:sldId id="268" r:id="rId14"/>
    <p:sldId id="309" r:id="rId15"/>
    <p:sldId id="310" r:id="rId16"/>
    <p:sldId id="311" r:id="rId17"/>
    <p:sldId id="312" r:id="rId18"/>
    <p:sldId id="313" r:id="rId19"/>
    <p:sldId id="315" r:id="rId20"/>
    <p:sldId id="316" r:id="rId21"/>
    <p:sldId id="317" r:id="rId22"/>
    <p:sldId id="318" r:id="rId23"/>
    <p:sldId id="321" r:id="rId24"/>
    <p:sldId id="323" r:id="rId25"/>
    <p:sldId id="324" r:id="rId26"/>
    <p:sldId id="359" r:id="rId27"/>
    <p:sldId id="328" r:id="rId28"/>
    <p:sldId id="360" r:id="rId29"/>
    <p:sldId id="272" r:id="rId30"/>
    <p:sldId id="330" r:id="rId31"/>
    <p:sldId id="332" r:id="rId32"/>
    <p:sldId id="333" r:id="rId33"/>
    <p:sldId id="361" r:id="rId34"/>
    <p:sldId id="335" r:id="rId35"/>
    <p:sldId id="336" r:id="rId36"/>
    <p:sldId id="362" r:id="rId37"/>
    <p:sldId id="338" r:id="rId38"/>
    <p:sldId id="271" r:id="rId39"/>
    <p:sldId id="339" r:id="rId40"/>
    <p:sldId id="340" r:id="rId41"/>
    <p:sldId id="341" r:id="rId42"/>
    <p:sldId id="342" r:id="rId43"/>
    <p:sldId id="343" r:id="rId44"/>
    <p:sldId id="344" r:id="rId45"/>
    <p:sldId id="363" r:id="rId46"/>
    <p:sldId id="346" r:id="rId47"/>
    <p:sldId id="347" r:id="rId48"/>
    <p:sldId id="348" r:id="rId49"/>
    <p:sldId id="349" r:id="rId50"/>
    <p:sldId id="350" r:id="rId51"/>
    <p:sldId id="352" r:id="rId52"/>
    <p:sldId id="353" r:id="rId53"/>
    <p:sldId id="267" r:id="rId54"/>
    <p:sldId id="355" r:id="rId55"/>
    <p:sldId id="357" r:id="rId56"/>
    <p:sldId id="354" r:id="rId57"/>
    <p:sldId id="297" r:id="rId58"/>
    <p:sldId id="302" r:id="rId59"/>
    <p:sldId id="303" r:id="rId60"/>
    <p:sldId id="299" r:id="rId61"/>
    <p:sldId id="300" r:id="rId62"/>
    <p:sldId id="301" r:id="rId63"/>
  </p:sldIdLst>
  <p:sldSz cx="12192000" cy="6858000"/>
  <p:notesSz cx="7104063" cy="10234613"/>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86374"/>
  </p:normalViewPr>
  <p:slideViewPr>
    <p:cSldViewPr snapToGrid="0" showGuides="1">
      <p:cViewPr varScale="1">
        <p:scale>
          <a:sx n="79" d="100"/>
          <a:sy n="79" d="100"/>
        </p:scale>
        <p:origin x="474" y="36"/>
      </p:cViewPr>
      <p:guideLst>
        <p:guide orient="horz" pos="2164"/>
        <p:guide pos="3842"/>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48">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49">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12" loCatId="list" qsTypeId="urn:microsoft.com/office/officeart/2005/8/quickstyle/simple1#105" qsCatId="simple" csTypeId="urn:microsoft.com/office/officeart/2005/8/colors/colorful1#18"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type="parTrans" cxnId="{9866994C-CE8B-42AC-BE22-20FC07007C2B}">
      <dgm:prSet/>
      <dgm:spPr/>
      <dgm:t>
        <a:bodyPr/>
        <a:lstStyle/>
        <a:p>
          <a:endParaRPr lang="zh-CN" altLang="en-US"/>
        </a:p>
      </dgm:t>
    </dgm:pt>
    <dgm:pt modelId="{F0AB42D7-3406-4661-992E-3DEBAE5C469A}" type="sibTrans" cxnId="{9866994C-CE8B-42AC-BE22-20FC07007C2B}">
      <dgm:prSet/>
      <dgm:spPr/>
      <dgm:t>
        <a:bodyPr/>
        <a:lstStyle/>
        <a:p>
          <a:endParaRPr lang="zh-CN" altLang="en-US"/>
        </a:p>
      </dgm:t>
    </dgm:pt>
    <dgm:pt modelId="{C53A126B-8AD4-4E1D-AABF-AA122D123298}">
      <dgm:prSet phldrT="[文本]" phldr="0" custT="0"/>
      <dgm:spPr/>
      <dgm:t>
        <a:bodyPr vert="horz" wrap="square"/>
        <a:lstStyle/>
        <a:p>
          <a:pPr>
            <a:lnSpc>
              <a:spcPct val="100000"/>
            </a:lnSpc>
            <a:spcBef>
              <a:spcPct val="0"/>
            </a:spcBef>
            <a:spcAft>
              <a:spcPct val="15000"/>
            </a:spcAft>
          </a:pPr>
          <a:r>
            <a:rPr lang="en-US"/>
            <a:t>（1）</a:t>
          </a:r>
          <a:r>
            <a:rPr lang="zh-CN" altLang="en-US"/>
            <a:t>理解中小学教师职业道德规范的内容、内涵。</a:t>
          </a:r>
        </a:p>
      </dgm:t>
    </dgm:pt>
    <dgm:pt modelId="{48A149FE-FC20-4286-B8BA-E57ED0E93857}" type="parTrans" cxnId="{16AD1537-F8F5-4F65-91B9-0ED047D178AE}">
      <dgm:prSet/>
      <dgm:spPr/>
      <dgm:t>
        <a:bodyPr/>
        <a:lstStyle/>
        <a:p>
          <a:endParaRPr lang="zh-CN" altLang="en-US"/>
        </a:p>
      </dgm:t>
    </dgm:pt>
    <dgm:pt modelId="{12C07D2F-CA6B-413C-BF84-81301163758C}" type="sibTrans" cxnId="{16AD1537-F8F5-4F65-91B9-0ED047D178AE}">
      <dgm:prSet/>
      <dgm:spPr/>
      <dgm:t>
        <a:bodyPr/>
        <a:lstStyle/>
        <a:p>
          <a:endParaRPr lang="zh-CN" altLang="en-US"/>
        </a:p>
      </dgm:t>
    </dgm:pt>
    <dgm:pt modelId="{E82FC824-3FA8-4A9F-8164-AE7DF8BD4DF1}">
      <dgm:prSet phldr="0" custT="0"/>
      <dgm:spPr/>
      <dgm:t>
        <a:bodyPr vert="horz" wrap="square"/>
        <a:lstStyle/>
        <a:p>
          <a:pPr>
            <a:lnSpc>
              <a:spcPct val="100000"/>
            </a:lnSpc>
            <a:spcBef>
              <a:spcPct val="0"/>
            </a:spcBef>
            <a:spcAft>
              <a:spcPct val="15000"/>
            </a:spcAft>
          </a:pPr>
          <a:r>
            <a:rPr lang="en-US"/>
            <a:t>（2）</a:t>
          </a:r>
          <a:r>
            <a:rPr lang="zh-CN" altLang="en-US"/>
            <a:t>理解教师职业道德规范的具体要求与践行要点。</a:t>
          </a:r>
        </a:p>
      </dgm:t>
    </dgm:pt>
    <dgm:pt modelId="{DD9B9692-8B7C-4FF3-9627-FDBFCAE46A8C}" type="parTrans" cxnId="{BD04F6DB-5340-4380-B0B8-ABD6874DC205}">
      <dgm:prSet/>
      <dgm:spPr/>
    </dgm:pt>
    <dgm:pt modelId="{C054F98C-1298-41DC-A01B-009E313AF72A}" type="sibTrans" cxnId="{BD04F6DB-5340-4380-B0B8-ABD6874DC205}">
      <dgm:prSet/>
      <dgm:spPr/>
    </dgm:pt>
    <dgm:pt modelId="{8AE605EB-3C0E-4DF0-B875-328975CB9F27}">
      <dgm:prSet phldrT="[文本]" custT="1"/>
      <dgm:spPr/>
      <dgm:t>
        <a:bodyPr/>
        <a:lstStyle/>
        <a:p>
          <a:r>
            <a:rPr lang="zh-CN" altLang="en-US" sz="2400" b="1" dirty="0"/>
            <a:t>能力目标</a:t>
          </a:r>
        </a:p>
      </dgm:t>
    </dgm:pt>
    <dgm:pt modelId="{9C203DDE-9F70-4C59-AD52-2707066B6A60}" type="parTrans" cxnId="{948F03C3-F520-4DF0-9518-8E94D458F7CD}">
      <dgm:prSet/>
      <dgm:spPr/>
      <dgm:t>
        <a:bodyPr/>
        <a:lstStyle/>
        <a:p>
          <a:endParaRPr lang="zh-CN" altLang="en-US"/>
        </a:p>
      </dgm:t>
    </dgm:pt>
    <dgm:pt modelId="{8398BEC2-462A-4804-9B9F-DF4314B7499F}" type="sibTrans" cxnId="{948F03C3-F520-4DF0-9518-8E94D458F7CD}">
      <dgm:prSet/>
      <dgm:spPr/>
      <dgm:t>
        <a:bodyPr/>
        <a:lstStyle/>
        <a:p>
          <a:endParaRPr lang="zh-CN" altLang="en-US"/>
        </a:p>
      </dgm:t>
    </dgm:pt>
    <dgm:pt modelId="{C5355562-9C6C-403C-8127-330697777D69}">
      <dgm:prSet phldrT="[文本]" phldr="0" custT="0"/>
      <dgm:spPr/>
      <dgm:t>
        <a:bodyPr vert="horz" wrap="square"/>
        <a:lstStyle/>
        <a:p>
          <a:pPr>
            <a:lnSpc>
              <a:spcPct val="100000"/>
            </a:lnSpc>
            <a:spcBef>
              <a:spcPct val="0"/>
            </a:spcBef>
            <a:spcAft>
              <a:spcPct val="15000"/>
            </a:spcAft>
          </a:pPr>
          <a:r>
            <a:rPr lang="en-US"/>
            <a:t>（1）</a:t>
          </a:r>
          <a:r>
            <a:rPr lang="zh-CN" altLang="en-US"/>
            <a:t>能够掌握中小学教师职业道德规范实践的方法。</a:t>
          </a:r>
        </a:p>
      </dgm:t>
    </dgm:pt>
    <dgm:pt modelId="{79C421EF-8FA3-4E99-AF40-BEAD78628A54}" type="parTrans" cxnId="{1C612CAA-8CF3-42D8-89CF-03B731B64484}">
      <dgm:prSet/>
      <dgm:spPr/>
      <dgm:t>
        <a:bodyPr/>
        <a:lstStyle/>
        <a:p>
          <a:endParaRPr lang="zh-CN" altLang="en-US"/>
        </a:p>
      </dgm:t>
    </dgm:pt>
    <dgm:pt modelId="{A979D0FB-800A-4C57-AABC-08CFB148CE60}" type="sibTrans" cxnId="{1C612CAA-8CF3-42D8-89CF-03B731B64484}">
      <dgm:prSet/>
      <dgm:spPr/>
      <dgm:t>
        <a:bodyPr/>
        <a:lstStyle/>
        <a:p>
          <a:endParaRPr lang="zh-CN" altLang="en-US"/>
        </a:p>
      </dgm:t>
    </dgm:pt>
    <dgm:pt modelId="{A67BCA58-266B-4AE9-84C5-7D431D8F78BE}">
      <dgm:prSet phldr="0" custT="0"/>
      <dgm:spPr/>
      <dgm:t>
        <a:bodyPr vert="horz" wrap="square"/>
        <a:lstStyle/>
        <a:p>
          <a:pPr>
            <a:lnSpc>
              <a:spcPct val="100000"/>
            </a:lnSpc>
            <a:spcBef>
              <a:spcPct val="0"/>
            </a:spcBef>
            <a:spcAft>
              <a:spcPct val="15000"/>
            </a:spcAft>
          </a:pPr>
          <a:r>
            <a:rPr lang="en-US"/>
            <a:t>（2）</a:t>
          </a:r>
          <a:r>
            <a:rPr lang="zh-CN" altLang="en-US"/>
            <a:t>能够在实践中践行教师职业道德规范。</a:t>
          </a:r>
        </a:p>
      </dgm:t>
    </dgm:pt>
    <dgm:pt modelId="{4AED35FC-3F5C-4370-81D2-3636C68CE8D4}" type="parTrans" cxnId="{AC515219-BE0A-443C-8E07-2CEEFD76B5E8}">
      <dgm:prSet/>
      <dgm:spPr/>
    </dgm:pt>
    <dgm:pt modelId="{7AE03328-5E7E-454F-A379-FBC1568E60FC}" type="sibTrans" cxnId="{AC515219-BE0A-443C-8E07-2CEEFD76B5E8}">
      <dgm:prSet/>
      <dgm:spPr/>
    </dgm:pt>
    <dgm:pt modelId="{D3D174E1-70E6-435F-93F8-F793A8BB1390}">
      <dgm:prSet custT="1"/>
      <dgm:spPr/>
      <dgm:t>
        <a:bodyPr/>
        <a:lstStyle/>
        <a:p>
          <a:r>
            <a:rPr lang="zh-CN" altLang="en-US" sz="2400" b="1" dirty="0">
              <a:latin typeface="+mn-ea"/>
              <a:ea typeface="+mn-ea"/>
            </a:rPr>
            <a:t>素养目标</a:t>
          </a:r>
        </a:p>
      </dgm:t>
    </dgm:pt>
    <dgm:pt modelId="{D0139EEB-3E6F-47B0-B474-437593C57AAA}" type="parTrans" cxnId="{2261EF25-E353-4397-84CD-2F90FF7C166B}">
      <dgm:prSet/>
      <dgm:spPr/>
      <dgm:t>
        <a:bodyPr/>
        <a:lstStyle/>
        <a:p>
          <a:endParaRPr lang="zh-CN" altLang="en-US"/>
        </a:p>
      </dgm:t>
    </dgm:pt>
    <dgm:pt modelId="{D02FB8C5-C48D-4945-A8EE-BE4DC0BB603A}" type="sibTrans" cxnId="{2261EF25-E353-4397-84CD-2F90FF7C166B}">
      <dgm:prSet/>
      <dgm:spPr/>
      <dgm:t>
        <a:bodyPr/>
        <a:lstStyle/>
        <a:p>
          <a:endParaRPr lang="zh-CN" altLang="en-US"/>
        </a:p>
      </dgm:t>
    </dgm:pt>
    <dgm:pt modelId="{A1A5593F-B6C4-4E73-AAA9-30CDAB48314A}">
      <dgm:prSet phldr="0" custT="0"/>
      <dgm:spPr/>
      <dgm:t>
        <a:bodyPr vert="horz" wrap="square"/>
        <a:lstStyle/>
        <a:p>
          <a:pPr>
            <a:lnSpc>
              <a:spcPct val="100000"/>
            </a:lnSpc>
            <a:spcBef>
              <a:spcPct val="0"/>
            </a:spcBef>
            <a:spcAft>
              <a:spcPct val="15000"/>
            </a:spcAft>
          </a:pPr>
          <a:r>
            <a:rPr lang="en-US"/>
            <a:t>（1）</a:t>
          </a:r>
          <a:r>
            <a:rPr lang="zh-CN" altLang="en-US"/>
            <a:t>严于律己，为成为一名优秀的教师不懈奋斗。</a:t>
          </a:r>
        </a:p>
      </dgm:t>
    </dgm:pt>
    <dgm:pt modelId="{F755487E-A3C5-457D-8DFE-B906694C2931}" type="parTrans" cxnId="{2C4F3ACB-1468-42CC-A02D-965255D0CC66}">
      <dgm:prSet/>
      <dgm:spPr/>
      <dgm:t>
        <a:bodyPr/>
        <a:lstStyle/>
        <a:p>
          <a:endParaRPr lang="zh-CN" altLang="en-US"/>
        </a:p>
      </dgm:t>
    </dgm:pt>
    <dgm:pt modelId="{4368A566-9E58-4806-B45B-1607EA8CDACF}" type="sibTrans" cxnId="{2C4F3ACB-1468-42CC-A02D-965255D0CC66}">
      <dgm:prSet/>
      <dgm:spPr/>
      <dgm:t>
        <a:bodyPr/>
        <a:lstStyle/>
        <a:p>
          <a:endParaRPr lang="zh-CN" altLang="en-US"/>
        </a:p>
      </dgm:t>
    </dgm:pt>
    <dgm:pt modelId="{B3E529F4-48D2-4DFC-A039-1D9C50B559FD}">
      <dgm:prSet phldr="0" custT="0"/>
      <dgm:spPr/>
      <dgm:t>
        <a:bodyPr vert="horz" wrap="square"/>
        <a:lstStyle/>
        <a:p>
          <a:pPr>
            <a:lnSpc>
              <a:spcPct val="100000"/>
            </a:lnSpc>
            <a:spcBef>
              <a:spcPct val="0"/>
            </a:spcBef>
            <a:spcAft>
              <a:spcPct val="15000"/>
            </a:spcAft>
          </a:pPr>
          <a:r>
            <a:rPr lang="en-US"/>
            <a:t>（2）</a:t>
          </a:r>
          <a:r>
            <a:rPr lang="zh-CN" altLang="en-US"/>
            <a:t>树立终身学习的观念，努力提升自己的知识文化水平和思想道德素质。</a:t>
          </a:r>
        </a:p>
      </dgm:t>
    </dgm:pt>
    <dgm:pt modelId="{E110BF94-6697-4DF4-B131-E3112152BDE3}" type="parTrans" cxnId="{A1CFCAF3-2105-4E36-B131-DAC2844CD7B7}">
      <dgm:prSet/>
      <dgm:spPr/>
    </dgm:pt>
    <dgm:pt modelId="{05E9AFB5-26CB-4FD4-A74F-A44245097CF8}" type="sibTrans" cxnId="{A1CFCAF3-2105-4E36-B131-DAC2844CD7B7}">
      <dgm:prSet/>
      <dgm:spPr/>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0890670C-E4A5-4573-9B2A-5012762151D8}" type="presOf" srcId="{E82FC824-3FA8-4A9F-8164-AE7DF8BD4DF1}" destId="{34525C93-0F27-4EB3-9B0F-F159053854B9}" srcOrd="0" destOrd="1" presId="urn:microsoft.com/office/officeart/2005/8/layout/list1#12"/>
    <dgm:cxn modelId="{30E8DB0E-E32B-42F1-BA1D-BC2DD74A599A}" type="presOf" srcId="{D3D174E1-70E6-435F-93F8-F793A8BB1390}" destId="{0A7A0A3E-ED59-4A29-A6CF-1B35C6F4777B}" srcOrd="1" destOrd="0" presId="urn:microsoft.com/office/officeart/2005/8/layout/list1#12"/>
    <dgm:cxn modelId="{F1A0FB13-6DED-45B5-ABB8-021C54095F36}" type="presOf" srcId="{8AE605EB-3C0E-4DF0-B875-328975CB9F27}" destId="{0A9955B3-5D54-48D7-B28F-E326E008BC42}" srcOrd="1" destOrd="0" presId="urn:microsoft.com/office/officeart/2005/8/layout/list1#12"/>
    <dgm:cxn modelId="{0590EB18-16BA-4F50-AB9B-236AF0EE1B14}" type="presOf" srcId="{A1A5593F-B6C4-4E73-AAA9-30CDAB48314A}" destId="{473D8C8D-89BA-4FD8-ADBE-57794E01063A}" srcOrd="0" destOrd="0" presId="urn:microsoft.com/office/officeart/2005/8/layout/list1#12"/>
    <dgm:cxn modelId="{AC515219-BE0A-443C-8E07-2CEEFD76B5E8}" srcId="{8AE605EB-3C0E-4DF0-B875-328975CB9F27}" destId="{A67BCA58-266B-4AE9-84C5-7D431D8F78BE}" srcOrd="1" destOrd="0" parTransId="{4AED35FC-3F5C-4370-81D2-3636C68CE8D4}" sibTransId="{7AE03328-5E7E-454F-A379-FBC1568E60FC}"/>
    <dgm:cxn modelId="{2261EF25-E353-4397-84CD-2F90FF7C166B}" srcId="{AF26E4BB-AE0B-4288-B180-7313991A9104}" destId="{D3D174E1-70E6-435F-93F8-F793A8BB1390}" srcOrd="2" destOrd="0" parTransId="{D0139EEB-3E6F-47B0-B474-437593C57AAA}" sibTransId="{D02FB8C5-C48D-4945-A8EE-BE4DC0BB603A}"/>
    <dgm:cxn modelId="{16AD1537-F8F5-4F65-91B9-0ED047D178AE}" srcId="{130B3AB2-C2C8-49AC-B03D-3EC8B6DC2248}" destId="{C53A126B-8AD4-4E1D-AABF-AA122D123298}" srcOrd="0" destOrd="0" parTransId="{48A149FE-FC20-4286-B8BA-E57ED0E93857}" sibTransId="{12C07D2F-CA6B-413C-BF84-81301163758C}"/>
    <dgm:cxn modelId="{C697CD3E-9262-4F3A-8AB1-9C954481521E}" type="presOf" srcId="{130B3AB2-C2C8-49AC-B03D-3EC8B6DC2248}" destId="{925B57BB-DDBA-46F7-8554-54A0769CD8DA}" srcOrd="1" destOrd="0" presId="urn:microsoft.com/office/officeart/2005/8/layout/list1#12"/>
    <dgm:cxn modelId="{88776448-C34B-430E-942E-8F71107C1DB7}" type="presOf" srcId="{C53A126B-8AD4-4E1D-AABF-AA122D123298}" destId="{34525C93-0F27-4EB3-9B0F-F159053854B9}" srcOrd="0" destOrd="0" presId="urn:microsoft.com/office/officeart/2005/8/layout/list1#12"/>
    <dgm:cxn modelId="{9866994C-CE8B-42AC-BE22-20FC07007C2B}" srcId="{AF26E4BB-AE0B-4288-B180-7313991A9104}" destId="{130B3AB2-C2C8-49AC-B03D-3EC8B6DC2248}" srcOrd="0" destOrd="0" parTransId="{B409620C-8FA7-48FC-B6D5-F85348700BB9}" sibTransId="{F0AB42D7-3406-4661-992E-3DEBAE5C469A}"/>
    <dgm:cxn modelId="{42F9BE6D-8DE6-435F-BD70-F2E27F54CADD}" type="presOf" srcId="{AF26E4BB-AE0B-4288-B180-7313991A9104}" destId="{C3857240-692F-4409-BD36-6691C8B09EB9}" srcOrd="0" destOrd="0" presId="urn:microsoft.com/office/officeart/2005/8/layout/list1#12"/>
    <dgm:cxn modelId="{BA9FCB90-F08A-4647-BED5-39FCEB3E04FB}" type="presOf" srcId="{C5355562-9C6C-403C-8127-330697777D69}" destId="{6A208469-C04B-4AEB-98DD-F806CDCEF7C1}" srcOrd="0" destOrd="0" presId="urn:microsoft.com/office/officeart/2005/8/layout/list1#12"/>
    <dgm:cxn modelId="{05B30195-3B10-49C8-8A44-ABB48E2B2DAE}" type="presOf" srcId="{A67BCA58-266B-4AE9-84C5-7D431D8F78BE}" destId="{6A208469-C04B-4AEB-98DD-F806CDCEF7C1}" srcOrd="0" destOrd="1" presId="urn:microsoft.com/office/officeart/2005/8/layout/list1#12"/>
    <dgm:cxn modelId="{42C955A5-8DF0-4799-A34D-F8FE151D66CA}" type="presOf" srcId="{130B3AB2-C2C8-49AC-B03D-3EC8B6DC2248}" destId="{4FE04C43-D13F-4599-9E2D-2398653DBB25}" srcOrd="0" destOrd="0" presId="urn:microsoft.com/office/officeart/2005/8/layout/list1#12"/>
    <dgm:cxn modelId="{1C612CAA-8CF3-42D8-89CF-03B731B64484}" srcId="{8AE605EB-3C0E-4DF0-B875-328975CB9F27}" destId="{C5355562-9C6C-403C-8127-330697777D69}" srcOrd="0" destOrd="0" parTransId="{79C421EF-8FA3-4E99-AF40-BEAD78628A54}" sibTransId="{A979D0FB-800A-4C57-AABC-08CFB148CE60}"/>
    <dgm:cxn modelId="{948F03C3-F520-4DF0-9518-8E94D458F7CD}" srcId="{AF26E4BB-AE0B-4288-B180-7313991A9104}" destId="{8AE605EB-3C0E-4DF0-B875-328975CB9F27}" srcOrd="1" destOrd="0" parTransId="{9C203DDE-9F70-4C59-AD52-2707066B6A60}" sibTransId="{8398BEC2-462A-4804-9B9F-DF4314B7499F}"/>
    <dgm:cxn modelId="{5A0911C6-9131-4605-9916-2CA64FA40A9E}" type="presOf" srcId="{B3E529F4-48D2-4DFC-A039-1D9C50B559FD}" destId="{473D8C8D-89BA-4FD8-ADBE-57794E01063A}" srcOrd="0" destOrd="1" presId="urn:microsoft.com/office/officeart/2005/8/layout/list1#12"/>
    <dgm:cxn modelId="{2C4F3ACB-1468-42CC-A02D-965255D0CC66}" srcId="{D3D174E1-70E6-435F-93F8-F793A8BB1390}" destId="{A1A5593F-B6C4-4E73-AAA9-30CDAB48314A}" srcOrd="0" destOrd="0" parTransId="{F755487E-A3C5-457D-8DFE-B906694C2931}" sibTransId="{4368A566-9E58-4806-B45B-1607EA8CDACF}"/>
    <dgm:cxn modelId="{BD04F6DB-5340-4380-B0B8-ABD6874DC205}" srcId="{130B3AB2-C2C8-49AC-B03D-3EC8B6DC2248}" destId="{E82FC824-3FA8-4A9F-8164-AE7DF8BD4DF1}" srcOrd="1" destOrd="0" parTransId="{DD9B9692-8B7C-4FF3-9627-FDBFCAE46A8C}" sibTransId="{C054F98C-1298-41DC-A01B-009E313AF72A}"/>
    <dgm:cxn modelId="{B5C48AF2-3433-4B2E-81CD-EA760FECF6F4}" type="presOf" srcId="{8AE605EB-3C0E-4DF0-B875-328975CB9F27}" destId="{D1A05115-FC95-4F32-B110-EA8F1B06A8DF}" srcOrd="0" destOrd="0" presId="urn:microsoft.com/office/officeart/2005/8/layout/list1#12"/>
    <dgm:cxn modelId="{A1CFCAF3-2105-4E36-B131-DAC2844CD7B7}" srcId="{D3D174E1-70E6-435F-93F8-F793A8BB1390}" destId="{B3E529F4-48D2-4DFC-A039-1D9C50B559FD}" srcOrd="1" destOrd="0" parTransId="{E110BF94-6697-4DF4-B131-E3112152BDE3}" sibTransId="{05E9AFB5-26CB-4FD4-A74F-A44245097CF8}"/>
    <dgm:cxn modelId="{B044DBFF-5433-4DCE-AF06-735BCA864249}" type="presOf" srcId="{D3D174E1-70E6-435F-93F8-F793A8BB1390}" destId="{B82FF8A8-01B2-4E47-9903-88EACCA09735}" srcOrd="0" destOrd="0" presId="urn:microsoft.com/office/officeart/2005/8/layout/list1#12"/>
    <dgm:cxn modelId="{4700E72B-668E-4139-8DCA-A3315BD1C2AA}" type="presParOf" srcId="{C3857240-692F-4409-BD36-6691C8B09EB9}" destId="{B92ACAFF-9FA6-4B6A-9618-25359B858D08}" srcOrd="0" destOrd="0" presId="urn:microsoft.com/office/officeart/2005/8/layout/list1#12"/>
    <dgm:cxn modelId="{08D1DB18-6017-443E-A46F-37C79E427A0E}" type="presParOf" srcId="{B92ACAFF-9FA6-4B6A-9618-25359B858D08}" destId="{4FE04C43-D13F-4599-9E2D-2398653DBB25}" srcOrd="0" destOrd="0" presId="urn:microsoft.com/office/officeart/2005/8/layout/list1#12"/>
    <dgm:cxn modelId="{7AFD7CFF-0CCD-4D1C-9DA9-DCB08C293A1C}" type="presParOf" srcId="{B92ACAFF-9FA6-4B6A-9618-25359B858D08}" destId="{925B57BB-DDBA-46F7-8554-54A0769CD8DA}" srcOrd="1" destOrd="0" presId="urn:microsoft.com/office/officeart/2005/8/layout/list1#12"/>
    <dgm:cxn modelId="{2FB9AA63-4E16-4126-8870-9E13334C28A2}" type="presParOf" srcId="{C3857240-692F-4409-BD36-6691C8B09EB9}" destId="{0BFCB152-483A-4FF0-890B-DE213C093AA4}" srcOrd="1" destOrd="0" presId="urn:microsoft.com/office/officeart/2005/8/layout/list1#12"/>
    <dgm:cxn modelId="{240A8C57-2B86-4C36-8896-428E6190B5D3}" type="presParOf" srcId="{C3857240-692F-4409-BD36-6691C8B09EB9}" destId="{34525C93-0F27-4EB3-9B0F-F159053854B9}" srcOrd="2" destOrd="0" presId="urn:microsoft.com/office/officeart/2005/8/layout/list1#12"/>
    <dgm:cxn modelId="{8778EE8F-E531-4217-A08D-39992C4A8CAE}" type="presParOf" srcId="{C3857240-692F-4409-BD36-6691C8B09EB9}" destId="{7642437F-135A-4798-A9D9-AA193B265F71}" srcOrd="3" destOrd="0" presId="urn:microsoft.com/office/officeart/2005/8/layout/list1#12"/>
    <dgm:cxn modelId="{EC817FE8-7DE2-4419-AA0B-D4E9236B865C}" type="presParOf" srcId="{C3857240-692F-4409-BD36-6691C8B09EB9}" destId="{FA3D6709-80DD-4147-97F9-B6F42EF4FDC3}" srcOrd="4" destOrd="0" presId="urn:microsoft.com/office/officeart/2005/8/layout/list1#12"/>
    <dgm:cxn modelId="{116E37CD-2434-409C-AB75-C4C0364F3137}" type="presParOf" srcId="{FA3D6709-80DD-4147-97F9-B6F42EF4FDC3}" destId="{D1A05115-FC95-4F32-B110-EA8F1B06A8DF}" srcOrd="0" destOrd="0" presId="urn:microsoft.com/office/officeart/2005/8/layout/list1#12"/>
    <dgm:cxn modelId="{86F62E2A-23DA-41BD-8B4E-5590D033A314}" type="presParOf" srcId="{FA3D6709-80DD-4147-97F9-B6F42EF4FDC3}" destId="{0A9955B3-5D54-48D7-B28F-E326E008BC42}" srcOrd="1" destOrd="0" presId="urn:microsoft.com/office/officeart/2005/8/layout/list1#12"/>
    <dgm:cxn modelId="{660EAF1D-E324-4502-A53E-0A9EFA60104F}" type="presParOf" srcId="{C3857240-692F-4409-BD36-6691C8B09EB9}" destId="{2797E932-0946-49D9-AAD9-5376B341B25B}" srcOrd="5" destOrd="0" presId="urn:microsoft.com/office/officeart/2005/8/layout/list1#12"/>
    <dgm:cxn modelId="{BF77BF3B-A89B-4BFF-A7F4-9DD0F0E07C3A}" type="presParOf" srcId="{C3857240-692F-4409-BD36-6691C8B09EB9}" destId="{6A208469-C04B-4AEB-98DD-F806CDCEF7C1}" srcOrd="6" destOrd="0" presId="urn:microsoft.com/office/officeart/2005/8/layout/list1#12"/>
    <dgm:cxn modelId="{A05B80EA-AD52-43D9-9041-6D26D4313E4D}" type="presParOf" srcId="{C3857240-692F-4409-BD36-6691C8B09EB9}" destId="{16D0A55F-2567-4736-9593-C9CE8EBCA5ED}" srcOrd="7" destOrd="0" presId="urn:microsoft.com/office/officeart/2005/8/layout/list1#12"/>
    <dgm:cxn modelId="{3F494A82-BE48-4B1A-86EC-3351C57E9A16}" type="presParOf" srcId="{C3857240-692F-4409-BD36-6691C8B09EB9}" destId="{350F3570-9B25-41DA-BA6E-DC06E7F750AB}" srcOrd="8" destOrd="0" presId="urn:microsoft.com/office/officeart/2005/8/layout/list1#12"/>
    <dgm:cxn modelId="{6275634E-B3A6-45F4-AD30-26616B2F00EF}" type="presParOf" srcId="{350F3570-9B25-41DA-BA6E-DC06E7F750AB}" destId="{B82FF8A8-01B2-4E47-9903-88EACCA09735}" srcOrd="0" destOrd="0" presId="urn:microsoft.com/office/officeart/2005/8/layout/list1#12"/>
    <dgm:cxn modelId="{10687952-B90D-4E37-A94F-2B27DE7E93B0}" type="presParOf" srcId="{350F3570-9B25-41DA-BA6E-DC06E7F750AB}" destId="{0A7A0A3E-ED59-4A29-A6CF-1B35C6F4777B}" srcOrd="1" destOrd="0" presId="urn:microsoft.com/office/officeart/2005/8/layout/list1#12"/>
    <dgm:cxn modelId="{5C526655-E2E2-4195-9962-21F048620857}" type="presParOf" srcId="{C3857240-692F-4409-BD36-6691C8B09EB9}" destId="{626FB8EE-4D25-4C29-AF0C-4F95A2CF07C2}" srcOrd="9" destOrd="0" presId="urn:microsoft.com/office/officeart/2005/8/layout/list1#12"/>
    <dgm:cxn modelId="{BC0C50F0-38C4-4804-AFB2-64E4766014CB}" type="presParOf" srcId="{C3857240-692F-4409-BD36-6691C8B09EB9}" destId="{473D8C8D-89BA-4FD8-ADBE-57794E01063A}" srcOrd="10" destOrd="0" presId="urn:microsoft.com/office/officeart/2005/8/layout/list1#1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8" loCatId="list" qsTypeId="urn:microsoft.com/office/officeart/2005/8/quickstyle/simple1#106" qsCatId="simple" csTypeId="urn:microsoft.com/office/officeart/2005/8/colors/colorful5#48"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a:t>爱国爱民的传统美德，是激励中华民族团结奋斗的旗帜，是中华民族的精神支柱。</a:t>
          </a:r>
        </a:p>
      </dgm:t>
    </dgm:pt>
    <dgm:pt modelId="{49926561-E91C-451A-8995-A85E4EB17A61}" type="parTrans" cxnId="{88CB7F68-0E8F-44F7-BDDF-9CAEEE8224D0}">
      <dgm:prSet/>
      <dgm:spPr/>
      <dgm:t>
        <a:bodyPr/>
        <a:lstStyle/>
        <a:p>
          <a:endParaRPr lang="zh-CN" altLang="en-US"/>
        </a:p>
      </dgm:t>
    </dgm:pt>
    <dgm:pt modelId="{21E251B5-30C0-4C6C-9CFA-B455DC5FF1D0}" type="sibTrans" cxnId="{88CB7F68-0E8F-44F7-BDDF-9CAEEE8224D0}">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a:t>爱国爱民，首先要热爱祖国的山山水水，热爱自己的家乡。</a:t>
          </a:r>
        </a:p>
      </dgm:t>
    </dgm:pt>
    <dgm:pt modelId="{D194CF5D-57BF-42A2-A1E8-6FF718B4604F}" type="parTrans" cxnId="{BED1FECA-221B-4400-AEF0-29FFC1751897}">
      <dgm:prSet/>
      <dgm:spPr/>
      <dgm:t>
        <a:bodyPr/>
        <a:lstStyle/>
        <a:p>
          <a:endParaRPr lang="zh-CN" altLang="en-US"/>
        </a:p>
      </dgm:t>
    </dgm:pt>
    <dgm:pt modelId="{1AB1C0BC-D8F1-4DB5-AF28-3A16D3C77402}" type="sibTrans" cxnId="{BED1FECA-221B-4400-AEF0-29FFC1751897}">
      <dgm:prSet/>
      <dgm:spPr/>
      <dgm:t>
        <a:bodyPr/>
        <a:lstStyle/>
        <a:p>
          <a:endParaRPr lang="zh-CN" altLang="en-US"/>
        </a:p>
      </dgm:t>
    </dgm:pt>
    <dgm:pt modelId="{18028699-3874-42CC-A861-17CA0061A3C0}">
      <dgm:prSet phldrT="[文本]" phldr="0" custT="1"/>
      <dgm:spPr/>
      <dgm:t>
        <a:bodyPr vert="horz" wrap="square"/>
        <a:lstStyle/>
        <a:p>
          <a:pPr>
            <a:lnSpc>
              <a:spcPct val="100000"/>
            </a:lnSpc>
            <a:spcBef>
              <a:spcPct val="0"/>
            </a:spcBef>
            <a:spcAft>
              <a:spcPct val="35000"/>
            </a:spcAft>
          </a:pPr>
          <a:r>
            <a:rPr lang="zh-CN" altLang="en-US" sz="2000" b="1"/>
            <a:t>爱国爱民，就要学习祖国的悠久历史、弘扬祖国的传统文化。</a:t>
          </a:r>
        </a:p>
      </dgm:t>
    </dgm:pt>
    <dgm:pt modelId="{A4A54D7B-EC4D-486D-88F0-145475ED27C1}" type="parTrans" cxnId="{50F04DF5-0A79-4350-8D70-CA349856CC15}">
      <dgm:prSet/>
      <dgm:spPr/>
      <dgm:t>
        <a:bodyPr/>
        <a:lstStyle/>
        <a:p>
          <a:endParaRPr lang="zh-CN" altLang="en-US"/>
        </a:p>
      </dgm:t>
    </dgm:pt>
    <dgm:pt modelId="{D7EEECEF-C940-4B1E-A2DA-5818028EB6FE}" type="sibTrans" cxnId="{50F04DF5-0A79-4350-8D70-CA349856CC15}">
      <dgm:prSet/>
      <dgm:spPr/>
      <dgm:t>
        <a:bodyPr/>
        <a:lstStyle/>
        <a:p>
          <a:endParaRPr lang="zh-CN" altLang="en-US"/>
        </a:p>
      </dgm:t>
    </dgm:pt>
    <dgm:pt modelId="{8F5A1029-F2F6-4AE8-99DC-011388442655}" type="pres">
      <dgm:prSet presAssocID="{A658CE60-D055-45B1-A935-A3E7C906E31D}" presName="linear" presStyleCnt="0">
        <dgm:presLayoutVars>
          <dgm:animLvl val="lvl"/>
          <dgm:resizeHandles val="exact"/>
        </dgm:presLayoutVars>
      </dgm:prSet>
      <dgm:spPr/>
    </dgm:pt>
    <dgm:pt modelId="{98E23B6A-599D-41E9-85F7-C47AAF3BFDEB}" type="pres">
      <dgm:prSet presAssocID="{0706F718-D545-4E18-9A35-DD27D172E26B}" presName="parentText" presStyleLbl="node1" presStyleIdx="0" presStyleCnt="3">
        <dgm:presLayoutVars>
          <dgm:chMax val="0"/>
          <dgm:bulletEnabled val="1"/>
        </dgm:presLayoutVars>
      </dgm:prSet>
      <dgm:spPr/>
    </dgm:pt>
    <dgm:pt modelId="{0EFAE427-B77C-4025-812C-70BBFE8B935A}" type="pres">
      <dgm:prSet presAssocID="{21E251B5-30C0-4C6C-9CFA-B455DC5FF1D0}" presName="spacer" presStyleCnt="0"/>
      <dgm:spPr/>
    </dgm:pt>
    <dgm:pt modelId="{30D14948-B1A4-4686-B433-E51DB0FAB369}" type="pres">
      <dgm:prSet presAssocID="{50E92F11-B1CC-4E47-A724-ED7E14491BB6}" presName="parentText" presStyleLbl="node1" presStyleIdx="1" presStyleCnt="3">
        <dgm:presLayoutVars>
          <dgm:chMax val="0"/>
          <dgm:bulletEnabled val="1"/>
        </dgm:presLayoutVars>
      </dgm:prSet>
      <dgm:spPr/>
    </dgm:pt>
    <dgm:pt modelId="{27E532C5-29B5-4D64-B042-0D7ADD22368A}" type="pres">
      <dgm:prSet presAssocID="{1AB1C0BC-D8F1-4DB5-AF28-3A16D3C77402}" presName="spacer" presStyleCnt="0"/>
      <dgm:spPr/>
    </dgm:pt>
    <dgm:pt modelId="{9C7E6E23-BDFC-4F88-8289-5B703DF70C50}" type="pres">
      <dgm:prSet presAssocID="{18028699-3874-42CC-A861-17CA0061A3C0}" presName="parentText" presStyleLbl="node1" presStyleIdx="2" presStyleCnt="3">
        <dgm:presLayoutVars>
          <dgm:chMax val="0"/>
          <dgm:bulletEnabled val="1"/>
        </dgm:presLayoutVars>
      </dgm:prSet>
      <dgm:spPr/>
    </dgm:pt>
  </dgm:ptLst>
  <dgm:cxnLst>
    <dgm:cxn modelId="{5BEBBF1B-6311-4281-9083-503201092188}" type="presOf" srcId="{50E92F11-B1CC-4E47-A724-ED7E14491BB6}" destId="{30D14948-B1A4-4686-B433-E51DB0FAB369}" srcOrd="0" destOrd="0" presId="urn:microsoft.com/office/officeart/2005/8/layout/vList2#68"/>
    <dgm:cxn modelId="{B836D93A-C50B-4846-BF61-B340B5A67101}" type="presOf" srcId="{18028699-3874-42CC-A861-17CA0061A3C0}" destId="{9C7E6E23-BDFC-4F88-8289-5B703DF70C50}" srcOrd="0" destOrd="0" presId="urn:microsoft.com/office/officeart/2005/8/layout/vList2#68"/>
    <dgm:cxn modelId="{88CB7F68-0E8F-44F7-BDDF-9CAEEE8224D0}" srcId="{A658CE60-D055-45B1-A935-A3E7C906E31D}" destId="{0706F718-D545-4E18-9A35-DD27D172E26B}" srcOrd="0" destOrd="0" parTransId="{49926561-E91C-451A-8995-A85E4EB17A61}" sibTransId="{21E251B5-30C0-4C6C-9CFA-B455DC5FF1D0}"/>
    <dgm:cxn modelId="{26AD2E6B-AC97-4B4E-B6C3-1E5F95F8A1EA}" type="presOf" srcId="{0706F718-D545-4E18-9A35-DD27D172E26B}" destId="{98E23B6A-599D-41E9-85F7-C47AAF3BFDEB}" srcOrd="0" destOrd="0" presId="urn:microsoft.com/office/officeart/2005/8/layout/vList2#68"/>
    <dgm:cxn modelId="{BED1FECA-221B-4400-AEF0-29FFC1751897}" srcId="{A658CE60-D055-45B1-A935-A3E7C906E31D}" destId="{50E92F11-B1CC-4E47-A724-ED7E14491BB6}" srcOrd="1" destOrd="0" parTransId="{D194CF5D-57BF-42A2-A1E8-6FF718B4604F}" sibTransId="{1AB1C0BC-D8F1-4DB5-AF28-3A16D3C77402}"/>
    <dgm:cxn modelId="{51CCCFCB-1E0E-4504-9F97-D2E9C2E6BAA5}" type="presOf" srcId="{A658CE60-D055-45B1-A935-A3E7C906E31D}" destId="{8F5A1029-F2F6-4AE8-99DC-011388442655}" srcOrd="0" destOrd="0" presId="urn:microsoft.com/office/officeart/2005/8/layout/vList2#68"/>
    <dgm:cxn modelId="{50F04DF5-0A79-4350-8D70-CA349856CC15}" srcId="{A658CE60-D055-45B1-A935-A3E7C906E31D}" destId="{18028699-3874-42CC-A861-17CA0061A3C0}" srcOrd="2" destOrd="0" parTransId="{A4A54D7B-EC4D-486D-88F0-145475ED27C1}" sibTransId="{D7EEECEF-C940-4B1E-A2DA-5818028EB6FE}"/>
    <dgm:cxn modelId="{A158349E-FCE9-4063-8298-50A2D0E3240E}" type="presParOf" srcId="{8F5A1029-F2F6-4AE8-99DC-011388442655}" destId="{98E23B6A-599D-41E9-85F7-C47AAF3BFDEB}" srcOrd="0" destOrd="0" presId="urn:microsoft.com/office/officeart/2005/8/layout/vList2#68"/>
    <dgm:cxn modelId="{10ACA200-BC6C-449A-AAAE-4611C2FA367D}" type="presParOf" srcId="{8F5A1029-F2F6-4AE8-99DC-011388442655}" destId="{0EFAE427-B77C-4025-812C-70BBFE8B935A}" srcOrd="1" destOrd="0" presId="urn:microsoft.com/office/officeart/2005/8/layout/vList2#68"/>
    <dgm:cxn modelId="{15B6291E-A2A2-468F-93CA-8E062DA13817}" type="presParOf" srcId="{8F5A1029-F2F6-4AE8-99DC-011388442655}" destId="{30D14948-B1A4-4686-B433-E51DB0FAB369}" srcOrd="2" destOrd="0" presId="urn:microsoft.com/office/officeart/2005/8/layout/vList2#68"/>
    <dgm:cxn modelId="{FF6F33E1-C1FA-4BBC-9BF1-ABCDA96F7AF2}" type="presParOf" srcId="{8F5A1029-F2F6-4AE8-99DC-011388442655}" destId="{27E532C5-29B5-4D64-B042-0D7ADD22368A}" srcOrd="3" destOrd="0" presId="urn:microsoft.com/office/officeart/2005/8/layout/vList2#68"/>
    <dgm:cxn modelId="{980B4AF7-7B96-4569-838A-5D286C569429}" type="presParOf" srcId="{8F5A1029-F2F6-4AE8-99DC-011388442655}" destId="{9C7E6E23-BDFC-4F88-8289-5B703DF70C50}" srcOrd="4" destOrd="0" presId="urn:microsoft.com/office/officeart/2005/8/layout/vList2#6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58CE60-D055-45B1-A935-A3E7C906E31D}" type="doc">
      <dgm:prSet loTypeId="urn:microsoft.com/office/officeart/2005/8/layout/vList2#69" loCatId="list" qsTypeId="urn:microsoft.com/office/officeart/2005/8/quickstyle/simple1#107" qsCatId="simple" csTypeId="urn:microsoft.com/office/officeart/2005/8/colors/colorful5#49" csCatId="colorful" phldr="1"/>
      <dgm:spPr/>
      <dgm:t>
        <a:bodyPr/>
        <a:lstStyle/>
        <a:p>
          <a:endParaRPr lang="zh-CN" altLang="en-US"/>
        </a:p>
      </dgm:t>
    </dgm:pt>
    <dgm:pt modelId="{0706F718-D545-4E18-9A35-DD27D172E26B}">
      <dgm:prSet phldrT="[文本]" phldr="0" custT="1"/>
      <dgm:spPr/>
      <dgm:t>
        <a:bodyPr vert="horz" wrap="square"/>
        <a:lstStyle/>
        <a:p>
          <a:pPr>
            <a:lnSpc>
              <a:spcPct val="100000"/>
            </a:lnSpc>
            <a:spcBef>
              <a:spcPct val="0"/>
            </a:spcBef>
            <a:spcAft>
              <a:spcPct val="35000"/>
            </a:spcAft>
          </a:pPr>
          <a:r>
            <a:rPr lang="zh-CN" altLang="en-US" sz="2000" b="1" kern="1200" dirty="0">
              <a:solidFill>
                <a:schemeClr val="bg1"/>
              </a:solidFill>
              <a:effectLst/>
              <a:latin typeface="+mn-ea"/>
              <a:cs typeface="微软雅黑" charset="-122"/>
              <a:sym typeface="+mn-ea"/>
            </a:rPr>
            <a:t>教师要认真学习习近平新时代中国特色社会主义思想。</a:t>
          </a:r>
          <a:endParaRPr lang="zh-CN" altLang="en-US" sz="2000" b="1" kern="1200" dirty="0">
            <a:solidFill>
              <a:schemeClr val="bg1"/>
            </a:solidFill>
            <a:effectLst/>
            <a:latin typeface="+mn-ea"/>
            <a:cs typeface="微软雅黑" charset="-122"/>
          </a:endParaRPr>
        </a:p>
        <a:p>
          <a:pPr>
            <a:lnSpc>
              <a:spcPct val="100000"/>
            </a:lnSpc>
            <a:spcBef>
              <a:spcPct val="0"/>
            </a:spcBef>
            <a:spcAft>
              <a:spcPct val="35000"/>
            </a:spcAft>
          </a:pPr>
          <a:r>
            <a:rPr lang="zh-CN" altLang="en-US" sz="2000" kern="1200" dirty="0">
              <a:solidFill>
                <a:schemeClr val="bg1"/>
              </a:solidFill>
              <a:effectLst/>
              <a:latin typeface="+mn-ea"/>
              <a:cs typeface="微软雅黑" charset="-122"/>
              <a:sym typeface="+mn-ea"/>
            </a:rPr>
            <a:t>教师要把习近平新时代中国特色社会主义思想贯穿到教育教学实践的全过程，增进对中国特色社会主义的思想认同、政治认同、理论认同和情感认同。</a:t>
          </a:r>
        </a:p>
      </dgm:t>
    </dgm:pt>
    <dgm:pt modelId="{49926561-E91C-451A-8995-A85E4EB17A61}" type="parTrans" cxnId="{B26E3076-E1E1-457C-85FD-6915AC266F45}">
      <dgm:prSet/>
      <dgm:spPr/>
      <dgm:t>
        <a:bodyPr/>
        <a:lstStyle/>
        <a:p>
          <a:endParaRPr lang="zh-CN" altLang="en-US"/>
        </a:p>
      </dgm:t>
    </dgm:pt>
    <dgm:pt modelId="{21E251B5-30C0-4C6C-9CFA-B455DC5FF1D0}" type="sibTrans" cxnId="{B26E3076-E1E1-457C-85FD-6915AC266F45}">
      <dgm:prSet/>
      <dgm:spPr/>
      <dgm:t>
        <a:bodyPr/>
        <a:lstStyle/>
        <a:p>
          <a:endParaRPr lang="zh-CN" altLang="en-US"/>
        </a:p>
      </dgm:t>
    </dgm:pt>
    <dgm:pt modelId="{50E92F11-B1CC-4E47-A724-ED7E14491BB6}">
      <dgm:prSet phldrT="[文本]" phldr="0" custT="1"/>
      <dgm:spPr/>
      <dgm:t>
        <a:bodyPr vert="horz" wrap="square"/>
        <a:lstStyle/>
        <a:p>
          <a:pPr>
            <a:lnSpc>
              <a:spcPct val="100000"/>
            </a:lnSpc>
            <a:spcBef>
              <a:spcPct val="0"/>
            </a:spcBef>
            <a:spcAft>
              <a:spcPct val="35000"/>
            </a:spcAft>
          </a:pPr>
          <a:r>
            <a:rPr lang="zh-CN" altLang="en-US" sz="2000" b="1" dirty="0">
              <a:solidFill>
                <a:schemeClr val="dk1">
                  <a:lumMod val="85000"/>
                  <a:lumOff val="15000"/>
                </a:schemeClr>
              </a:solidFill>
              <a:effectLst/>
              <a:latin typeface="+mn-ea"/>
              <a:cs typeface="微软雅黑" charset="-122"/>
              <a:sym typeface="+mn-ea"/>
            </a:rPr>
            <a:t>教师要坚定政治方向，增强</a:t>
          </a:r>
          <a:r>
            <a:rPr lang="en-US" altLang="zh-CN" sz="2000" b="1" dirty="0">
              <a:solidFill>
                <a:schemeClr val="dk1">
                  <a:lumMod val="85000"/>
                  <a:lumOff val="15000"/>
                </a:schemeClr>
              </a:solidFill>
              <a:effectLst/>
              <a:latin typeface="+mn-ea"/>
              <a:cs typeface="微软雅黑" charset="-122"/>
              <a:sym typeface="+mn-ea"/>
            </a:rPr>
            <a:t>“</a:t>
          </a:r>
          <a:r>
            <a:rPr lang="zh-CN" altLang="en-US" sz="2000" b="1" dirty="0">
              <a:solidFill>
                <a:schemeClr val="dk1">
                  <a:lumMod val="85000"/>
                  <a:lumOff val="15000"/>
                </a:schemeClr>
              </a:solidFill>
              <a:effectLst/>
              <a:latin typeface="+mn-ea"/>
              <a:cs typeface="微软雅黑" charset="-122"/>
              <a:sym typeface="+mn-ea"/>
            </a:rPr>
            <a:t>四个意识</a:t>
          </a:r>
          <a:r>
            <a:rPr lang="en-US" altLang="zh-CN" sz="2000" b="1" dirty="0">
              <a:solidFill>
                <a:schemeClr val="dk1">
                  <a:lumMod val="85000"/>
                  <a:lumOff val="15000"/>
                </a:schemeClr>
              </a:solidFill>
              <a:effectLst/>
              <a:latin typeface="+mn-ea"/>
              <a:cs typeface="微软雅黑" charset="-122"/>
              <a:sym typeface="+mn-ea"/>
            </a:rPr>
            <a:t>”</a:t>
          </a:r>
          <a:r>
            <a:rPr lang="zh-CN" altLang="en-US" sz="2000" b="1" dirty="0">
              <a:solidFill>
                <a:schemeClr val="dk1">
                  <a:lumMod val="85000"/>
                  <a:lumOff val="15000"/>
                </a:schemeClr>
              </a:solidFill>
              <a:effectLst/>
              <a:latin typeface="+mn-ea"/>
              <a:cs typeface="微软雅黑" charset="-122"/>
              <a:sym typeface="+mn-ea"/>
            </a:rPr>
            <a:t>、坚定</a:t>
          </a:r>
          <a:r>
            <a:rPr lang="en-US" altLang="zh-CN" sz="2000" b="1" dirty="0">
              <a:solidFill>
                <a:schemeClr val="dk1">
                  <a:lumMod val="85000"/>
                  <a:lumOff val="15000"/>
                </a:schemeClr>
              </a:solidFill>
              <a:effectLst/>
              <a:latin typeface="+mn-ea"/>
              <a:cs typeface="微软雅黑" charset="-122"/>
              <a:sym typeface="+mn-ea"/>
            </a:rPr>
            <a:t>“</a:t>
          </a:r>
          <a:r>
            <a:rPr lang="zh-CN" altLang="en-US" sz="2000" b="1" dirty="0">
              <a:solidFill>
                <a:schemeClr val="dk1">
                  <a:lumMod val="85000"/>
                  <a:lumOff val="15000"/>
                </a:schemeClr>
              </a:solidFill>
              <a:effectLst/>
              <a:latin typeface="+mn-ea"/>
              <a:cs typeface="微软雅黑" charset="-122"/>
              <a:sym typeface="+mn-ea"/>
            </a:rPr>
            <a:t>四个自信</a:t>
          </a:r>
          <a:r>
            <a:rPr lang="en-US" altLang="zh-CN" sz="2000" b="1" dirty="0">
              <a:solidFill>
                <a:schemeClr val="dk1">
                  <a:lumMod val="85000"/>
                  <a:lumOff val="15000"/>
                </a:schemeClr>
              </a:solidFill>
              <a:effectLst/>
              <a:latin typeface="+mn-ea"/>
              <a:cs typeface="微软雅黑" charset="-122"/>
              <a:sym typeface="+mn-ea"/>
            </a:rPr>
            <a:t>”</a:t>
          </a:r>
          <a:r>
            <a:rPr lang="zh-CN" altLang="en-US" sz="2000" b="1" dirty="0">
              <a:solidFill>
                <a:schemeClr val="dk1">
                  <a:lumMod val="85000"/>
                  <a:lumOff val="15000"/>
                </a:schemeClr>
              </a:solidFill>
              <a:effectLst/>
              <a:latin typeface="+mn-ea"/>
              <a:cs typeface="微软雅黑" charset="-122"/>
              <a:sym typeface="+mn-ea"/>
            </a:rPr>
            <a:t>、做到</a:t>
          </a:r>
          <a:r>
            <a:rPr lang="en-US" altLang="zh-CN" sz="2000" b="1" dirty="0">
              <a:solidFill>
                <a:schemeClr val="dk1">
                  <a:lumMod val="85000"/>
                  <a:lumOff val="15000"/>
                </a:schemeClr>
              </a:solidFill>
              <a:effectLst/>
              <a:latin typeface="+mn-ea"/>
              <a:cs typeface="微软雅黑" charset="-122"/>
              <a:sym typeface="+mn-ea"/>
            </a:rPr>
            <a:t>“</a:t>
          </a:r>
          <a:r>
            <a:rPr lang="zh-CN" altLang="en-US" sz="2000" b="1" dirty="0">
              <a:solidFill>
                <a:schemeClr val="dk1">
                  <a:lumMod val="85000"/>
                  <a:lumOff val="15000"/>
                </a:schemeClr>
              </a:solidFill>
              <a:effectLst/>
              <a:latin typeface="+mn-ea"/>
              <a:cs typeface="微软雅黑" charset="-122"/>
              <a:sym typeface="+mn-ea"/>
            </a:rPr>
            <a:t>两个维护</a:t>
          </a:r>
          <a:r>
            <a:rPr lang="en-US" altLang="zh-CN" sz="2000" b="1" dirty="0">
              <a:solidFill>
                <a:schemeClr val="dk1">
                  <a:lumMod val="85000"/>
                  <a:lumOff val="15000"/>
                </a:schemeClr>
              </a:solidFill>
              <a:effectLst/>
              <a:latin typeface="+mn-ea"/>
              <a:cs typeface="微软雅黑" charset="-122"/>
              <a:sym typeface="+mn-ea"/>
            </a:rPr>
            <a:t>”</a:t>
          </a:r>
          <a:r>
            <a:rPr lang="zh-CN" altLang="en-US" sz="2000" b="1" dirty="0">
              <a:solidFill>
                <a:schemeClr val="dk1">
                  <a:lumMod val="85000"/>
                  <a:lumOff val="15000"/>
                </a:schemeClr>
              </a:solidFill>
              <a:effectLst/>
              <a:latin typeface="+mn-ea"/>
              <a:cs typeface="微软雅黑" charset="-122"/>
              <a:sym typeface="+mn-ea"/>
            </a:rPr>
            <a:t>。</a:t>
          </a:r>
          <a:endParaRPr lang="zh-CN" altLang="en-US" sz="2000" b="1" dirty="0">
            <a:solidFill>
              <a:schemeClr val="dk1">
                <a:lumMod val="85000"/>
                <a:lumOff val="15000"/>
              </a:schemeClr>
            </a:solidFill>
            <a:effectLst/>
            <a:latin typeface="+mn-ea"/>
            <a:cs typeface="微软雅黑" charset="-122"/>
          </a:endParaRPr>
        </a:p>
        <a:p>
          <a:pPr>
            <a:lnSpc>
              <a:spcPct val="100000"/>
            </a:lnSpc>
            <a:spcBef>
              <a:spcPct val="0"/>
            </a:spcBef>
            <a:spcAft>
              <a:spcPct val="35000"/>
            </a:spcAft>
          </a:pPr>
          <a:r>
            <a:rPr lang="zh-CN" altLang="en-US" sz="2000" dirty="0">
              <a:solidFill>
                <a:schemeClr val="dk1">
                  <a:lumMod val="85000"/>
                  <a:lumOff val="15000"/>
                </a:schemeClr>
              </a:solidFill>
              <a:effectLst/>
              <a:latin typeface="+mn-ea"/>
              <a:cs typeface="微软雅黑" charset="-122"/>
              <a:sym typeface="+mn-ea"/>
            </a:rPr>
            <a:t>在教育教学实践中，坚持四项基本原则，拥护中国共产党的领导，拥护社会主义，在政治上、思想上、行动上同党中央保持高度一致，把</a:t>
          </a:r>
          <a:r>
            <a:rPr lang="en-US" altLang="zh-CN" sz="2000" dirty="0">
              <a:solidFill>
                <a:schemeClr val="dk1">
                  <a:lumMod val="85000"/>
                  <a:lumOff val="15000"/>
                </a:schemeClr>
              </a:solidFill>
              <a:effectLst/>
              <a:latin typeface="+mn-ea"/>
              <a:cs typeface="微软雅黑" charset="-122"/>
              <a:sym typeface="+mn-ea"/>
            </a:rPr>
            <a:t>“</a:t>
          </a:r>
          <a:r>
            <a:rPr lang="zh-CN" altLang="en-US" sz="2000" dirty="0">
              <a:solidFill>
                <a:schemeClr val="dk1">
                  <a:lumMod val="85000"/>
                  <a:lumOff val="15000"/>
                </a:schemeClr>
              </a:solidFill>
              <a:effectLst/>
              <a:latin typeface="+mn-ea"/>
              <a:cs typeface="微软雅黑" charset="-122"/>
              <a:sym typeface="+mn-ea"/>
            </a:rPr>
            <a:t>四个意识</a:t>
          </a:r>
          <a:r>
            <a:rPr lang="en-US" altLang="zh-CN" sz="2000" dirty="0">
              <a:solidFill>
                <a:schemeClr val="dk1">
                  <a:lumMod val="85000"/>
                  <a:lumOff val="15000"/>
                </a:schemeClr>
              </a:solidFill>
              <a:effectLst/>
              <a:latin typeface="+mn-ea"/>
              <a:cs typeface="微软雅黑" charset="-122"/>
              <a:sym typeface="+mn-ea"/>
            </a:rPr>
            <a:t>”“</a:t>
          </a:r>
          <a:r>
            <a:rPr lang="zh-CN" altLang="en-US" sz="2000" dirty="0">
              <a:solidFill>
                <a:schemeClr val="dk1">
                  <a:lumMod val="85000"/>
                  <a:lumOff val="15000"/>
                </a:schemeClr>
              </a:solidFill>
              <a:effectLst/>
              <a:latin typeface="+mn-ea"/>
              <a:cs typeface="微软雅黑" charset="-122"/>
              <a:sym typeface="+mn-ea"/>
            </a:rPr>
            <a:t>四个自信</a:t>
          </a:r>
          <a:r>
            <a:rPr lang="en-US" altLang="zh-CN" sz="2000" dirty="0">
              <a:solidFill>
                <a:schemeClr val="dk1">
                  <a:lumMod val="85000"/>
                  <a:lumOff val="15000"/>
                </a:schemeClr>
              </a:solidFill>
              <a:effectLst/>
              <a:latin typeface="+mn-ea"/>
              <a:cs typeface="微软雅黑" charset="-122"/>
              <a:sym typeface="+mn-ea"/>
            </a:rPr>
            <a:t>”“</a:t>
          </a:r>
          <a:r>
            <a:rPr lang="zh-CN" altLang="en-US" sz="2000" dirty="0">
              <a:solidFill>
                <a:schemeClr val="dk1">
                  <a:lumMod val="85000"/>
                  <a:lumOff val="15000"/>
                </a:schemeClr>
              </a:solidFill>
              <a:effectLst/>
              <a:latin typeface="+mn-ea"/>
              <a:cs typeface="微软雅黑" charset="-122"/>
              <a:sym typeface="+mn-ea"/>
            </a:rPr>
            <a:t>两个维护</a:t>
          </a:r>
          <a:r>
            <a:rPr lang="en-US" altLang="zh-CN" sz="2000" dirty="0">
              <a:solidFill>
                <a:schemeClr val="dk1">
                  <a:lumMod val="85000"/>
                  <a:lumOff val="15000"/>
                </a:schemeClr>
              </a:solidFill>
              <a:effectLst/>
              <a:latin typeface="+mn-ea"/>
              <a:cs typeface="微软雅黑" charset="-122"/>
              <a:sym typeface="+mn-ea"/>
            </a:rPr>
            <a:t>”</a:t>
          </a:r>
          <a:r>
            <a:rPr lang="zh-CN" altLang="en-US" sz="2000" dirty="0">
              <a:solidFill>
                <a:schemeClr val="dk1">
                  <a:lumMod val="85000"/>
                  <a:lumOff val="15000"/>
                </a:schemeClr>
              </a:solidFill>
              <a:effectLst/>
              <a:latin typeface="+mn-ea"/>
              <a:cs typeface="微软雅黑" charset="-122"/>
              <a:sym typeface="+mn-ea"/>
            </a:rPr>
            <a:t>的内容融入教育教学中，做到思想政治教育与教育教学工作深度融合。</a:t>
          </a:r>
          <a:endParaRPr lang="zh-CN" altLang="en-US" sz="2000" b="1"/>
        </a:p>
      </dgm:t>
    </dgm:pt>
    <dgm:pt modelId="{D194CF5D-57BF-42A2-A1E8-6FF718B4604F}" type="parTrans" cxnId="{803E7435-9317-45B8-8322-CC33DF4CF1E6}">
      <dgm:prSet/>
      <dgm:spPr/>
      <dgm:t>
        <a:bodyPr/>
        <a:lstStyle/>
        <a:p>
          <a:endParaRPr lang="zh-CN" altLang="en-US"/>
        </a:p>
      </dgm:t>
    </dgm:pt>
    <dgm:pt modelId="{1AB1C0BC-D8F1-4DB5-AF28-3A16D3C77402}" type="sibTrans" cxnId="{803E7435-9317-45B8-8322-CC33DF4CF1E6}">
      <dgm:prSet/>
      <dgm:spPr/>
      <dgm:t>
        <a:bodyPr/>
        <a:lstStyle/>
        <a:p>
          <a:endParaRPr lang="zh-CN" altLang="en-US"/>
        </a:p>
      </dgm:t>
    </dgm:pt>
    <dgm:pt modelId="{8F5A1029-F2F6-4AE8-99DC-011388442655}" type="pres">
      <dgm:prSet presAssocID="{A658CE60-D055-45B1-A935-A3E7C906E31D}" presName="linear" presStyleCnt="0">
        <dgm:presLayoutVars>
          <dgm:animLvl val="lvl"/>
          <dgm:resizeHandles val="exact"/>
        </dgm:presLayoutVars>
      </dgm:prSet>
      <dgm:spPr/>
    </dgm:pt>
    <dgm:pt modelId="{98E23B6A-599D-41E9-85F7-C47AAF3BFDEB}" type="pres">
      <dgm:prSet presAssocID="{0706F718-D545-4E18-9A35-DD27D172E26B}" presName="parentText" presStyleLbl="node1" presStyleIdx="0" presStyleCnt="2">
        <dgm:presLayoutVars>
          <dgm:chMax val="0"/>
          <dgm:bulletEnabled val="1"/>
        </dgm:presLayoutVars>
      </dgm:prSet>
      <dgm:spPr/>
    </dgm:pt>
    <dgm:pt modelId="{0EFAE427-B77C-4025-812C-70BBFE8B935A}" type="pres">
      <dgm:prSet presAssocID="{21E251B5-30C0-4C6C-9CFA-B455DC5FF1D0}" presName="spacer" presStyleCnt="0"/>
      <dgm:spPr/>
    </dgm:pt>
    <dgm:pt modelId="{30D14948-B1A4-4686-B433-E51DB0FAB369}" type="pres">
      <dgm:prSet presAssocID="{50E92F11-B1CC-4E47-A724-ED7E14491BB6}" presName="parentText" presStyleLbl="node1" presStyleIdx="1" presStyleCnt="2">
        <dgm:presLayoutVars>
          <dgm:chMax val="0"/>
          <dgm:bulletEnabled val="1"/>
        </dgm:presLayoutVars>
      </dgm:prSet>
      <dgm:spPr/>
    </dgm:pt>
  </dgm:ptLst>
  <dgm:cxnLst>
    <dgm:cxn modelId="{803E7435-9317-45B8-8322-CC33DF4CF1E6}" srcId="{A658CE60-D055-45B1-A935-A3E7C906E31D}" destId="{50E92F11-B1CC-4E47-A724-ED7E14491BB6}" srcOrd="1" destOrd="0" parTransId="{D194CF5D-57BF-42A2-A1E8-6FF718B4604F}" sibTransId="{1AB1C0BC-D8F1-4DB5-AF28-3A16D3C77402}"/>
    <dgm:cxn modelId="{66CB8869-59EB-4B8D-9BBE-0679CA54D50F}" type="presOf" srcId="{50E92F11-B1CC-4E47-A724-ED7E14491BB6}" destId="{30D14948-B1A4-4686-B433-E51DB0FAB369}" srcOrd="0" destOrd="0" presId="urn:microsoft.com/office/officeart/2005/8/layout/vList2#69"/>
    <dgm:cxn modelId="{B26E3076-E1E1-457C-85FD-6915AC266F45}" srcId="{A658CE60-D055-45B1-A935-A3E7C906E31D}" destId="{0706F718-D545-4E18-9A35-DD27D172E26B}" srcOrd="0" destOrd="0" parTransId="{49926561-E91C-451A-8995-A85E4EB17A61}" sibTransId="{21E251B5-30C0-4C6C-9CFA-B455DC5FF1D0}"/>
    <dgm:cxn modelId="{ABFA23A1-9EBA-4A15-972A-09115CA38C79}" type="presOf" srcId="{0706F718-D545-4E18-9A35-DD27D172E26B}" destId="{98E23B6A-599D-41E9-85F7-C47AAF3BFDEB}" srcOrd="0" destOrd="0" presId="urn:microsoft.com/office/officeart/2005/8/layout/vList2#69"/>
    <dgm:cxn modelId="{FD4074F3-D6D6-42EC-9CB1-ADEC0824DAEF}" type="presOf" srcId="{A658CE60-D055-45B1-A935-A3E7C906E31D}" destId="{8F5A1029-F2F6-4AE8-99DC-011388442655}" srcOrd="0" destOrd="0" presId="urn:microsoft.com/office/officeart/2005/8/layout/vList2#69"/>
    <dgm:cxn modelId="{D031A4C8-6A31-4BDC-8635-7F72D07ED42B}" type="presParOf" srcId="{8F5A1029-F2F6-4AE8-99DC-011388442655}" destId="{98E23B6A-599D-41E9-85F7-C47AAF3BFDEB}" srcOrd="0" destOrd="0" presId="urn:microsoft.com/office/officeart/2005/8/layout/vList2#69"/>
    <dgm:cxn modelId="{62FE7927-2652-4889-AF5D-EB2B3B77FD43}" type="presParOf" srcId="{8F5A1029-F2F6-4AE8-99DC-011388442655}" destId="{0EFAE427-B77C-4025-812C-70BBFE8B935A}" srcOrd="1" destOrd="0" presId="urn:microsoft.com/office/officeart/2005/8/layout/vList2#69"/>
    <dgm:cxn modelId="{DB897FC7-9DF7-4199-A600-C4B46A6FFDBF}" type="presParOf" srcId="{8F5A1029-F2F6-4AE8-99DC-011388442655}" destId="{30D14948-B1A4-4686-B433-E51DB0FAB369}" srcOrd="2" destOrd="0" presId="urn:microsoft.com/office/officeart/2005/8/layout/vList2#6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25C93-0F27-4EB3-9B0F-F159053854B9}">
      <dsp:nvSpPr>
        <dsp:cNvPr id="0" name=""/>
        <dsp:cNvSpPr/>
      </dsp:nvSpPr>
      <dsp:spPr>
        <a:xfrm>
          <a:off x="0" y="293763"/>
          <a:ext cx="10665567" cy="1436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95732" rIns="827767" bIns="135128" numCol="1" spcCol="1270" anchor="t" anchorCtr="0">
          <a:noAutofit/>
        </a:bodyPr>
        <a:lstStyle/>
        <a:p>
          <a:pPr marL="171450" lvl="1" indent="-171450" algn="l" defTabSz="844550">
            <a:lnSpc>
              <a:spcPct val="100000"/>
            </a:lnSpc>
            <a:spcBef>
              <a:spcPct val="0"/>
            </a:spcBef>
            <a:spcAft>
              <a:spcPct val="15000"/>
            </a:spcAft>
            <a:buChar char="•"/>
          </a:pPr>
          <a:r>
            <a:rPr lang="en-US" sz="1900" kern="1200"/>
            <a:t>（1）</a:t>
          </a:r>
          <a:r>
            <a:rPr lang="zh-CN" altLang="en-US" sz="1900" kern="1200"/>
            <a:t>理解中小学教师职业道德规范的内容、内涵。</a:t>
          </a:r>
        </a:p>
        <a:p>
          <a:pPr marL="171450" lvl="1" indent="-171450" algn="l" defTabSz="844550">
            <a:lnSpc>
              <a:spcPct val="100000"/>
            </a:lnSpc>
            <a:spcBef>
              <a:spcPct val="0"/>
            </a:spcBef>
            <a:spcAft>
              <a:spcPct val="15000"/>
            </a:spcAft>
            <a:buChar char="•"/>
          </a:pPr>
          <a:r>
            <a:rPr lang="en-US" sz="1900" kern="1200"/>
            <a:t>（2）</a:t>
          </a:r>
          <a:r>
            <a:rPr lang="zh-CN" altLang="en-US" sz="1900" kern="1200"/>
            <a:t>理解教师职业道德规范的具体要求与践行要点。</a:t>
          </a:r>
        </a:p>
      </dsp:txBody>
      <dsp:txXfrm>
        <a:off x="0" y="293763"/>
        <a:ext cx="10665567" cy="1436400"/>
      </dsp:txXfrm>
    </dsp:sp>
    <dsp:sp modelId="{925B57BB-DDBA-46F7-8554-54A0769CD8DA}">
      <dsp:nvSpPr>
        <dsp:cNvPr id="0" name=""/>
        <dsp:cNvSpPr/>
      </dsp:nvSpPr>
      <dsp:spPr>
        <a:xfrm>
          <a:off x="533278" y="13323"/>
          <a:ext cx="7465896"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知识目标</a:t>
          </a:r>
        </a:p>
      </dsp:txBody>
      <dsp:txXfrm>
        <a:off x="560658" y="40703"/>
        <a:ext cx="7411136" cy="506120"/>
      </dsp:txXfrm>
    </dsp:sp>
    <dsp:sp modelId="{6A208469-C04B-4AEB-98DD-F806CDCEF7C1}">
      <dsp:nvSpPr>
        <dsp:cNvPr id="0" name=""/>
        <dsp:cNvSpPr/>
      </dsp:nvSpPr>
      <dsp:spPr>
        <a:xfrm>
          <a:off x="0" y="2097724"/>
          <a:ext cx="10665567" cy="14364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95732" rIns="827767" bIns="135128" numCol="1" spcCol="1270" anchor="t" anchorCtr="0">
          <a:noAutofit/>
        </a:bodyPr>
        <a:lstStyle/>
        <a:p>
          <a:pPr marL="171450" lvl="1" indent="-171450" algn="l" defTabSz="844550">
            <a:lnSpc>
              <a:spcPct val="100000"/>
            </a:lnSpc>
            <a:spcBef>
              <a:spcPct val="0"/>
            </a:spcBef>
            <a:spcAft>
              <a:spcPct val="15000"/>
            </a:spcAft>
            <a:buChar char="•"/>
          </a:pPr>
          <a:r>
            <a:rPr lang="en-US" sz="1900" kern="1200"/>
            <a:t>（1）</a:t>
          </a:r>
          <a:r>
            <a:rPr lang="zh-CN" altLang="en-US" sz="1900" kern="1200"/>
            <a:t>能够掌握中小学教师职业道德规范实践的方法。</a:t>
          </a:r>
        </a:p>
        <a:p>
          <a:pPr marL="171450" lvl="1" indent="-171450" algn="l" defTabSz="844550">
            <a:lnSpc>
              <a:spcPct val="100000"/>
            </a:lnSpc>
            <a:spcBef>
              <a:spcPct val="0"/>
            </a:spcBef>
            <a:spcAft>
              <a:spcPct val="15000"/>
            </a:spcAft>
            <a:buChar char="•"/>
          </a:pPr>
          <a:r>
            <a:rPr lang="en-US" sz="1900" kern="1200"/>
            <a:t>（2）</a:t>
          </a:r>
          <a:r>
            <a:rPr lang="zh-CN" altLang="en-US" sz="1900" kern="1200"/>
            <a:t>能够在实践中践行教师职业道德规范。</a:t>
          </a:r>
        </a:p>
      </dsp:txBody>
      <dsp:txXfrm>
        <a:off x="0" y="2097724"/>
        <a:ext cx="10665567" cy="1436400"/>
      </dsp:txXfrm>
    </dsp:sp>
    <dsp:sp modelId="{0A9955B3-5D54-48D7-B28F-E326E008BC42}">
      <dsp:nvSpPr>
        <dsp:cNvPr id="0" name=""/>
        <dsp:cNvSpPr/>
      </dsp:nvSpPr>
      <dsp:spPr>
        <a:xfrm>
          <a:off x="573034" y="1766669"/>
          <a:ext cx="7465896"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能力目标</a:t>
          </a:r>
        </a:p>
      </dsp:txBody>
      <dsp:txXfrm>
        <a:off x="600414" y="1794049"/>
        <a:ext cx="7411136" cy="506120"/>
      </dsp:txXfrm>
    </dsp:sp>
    <dsp:sp modelId="{473D8C8D-89BA-4FD8-ADBE-57794E01063A}">
      <dsp:nvSpPr>
        <dsp:cNvPr id="0" name=""/>
        <dsp:cNvSpPr/>
      </dsp:nvSpPr>
      <dsp:spPr>
        <a:xfrm>
          <a:off x="0" y="3932643"/>
          <a:ext cx="10665567" cy="14364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95732" rIns="827767" bIns="135128" numCol="1" spcCol="1270" anchor="t" anchorCtr="0">
          <a:noAutofit/>
        </a:bodyPr>
        <a:lstStyle/>
        <a:p>
          <a:pPr marL="171450" lvl="1" indent="-171450" algn="l" defTabSz="844550">
            <a:lnSpc>
              <a:spcPct val="100000"/>
            </a:lnSpc>
            <a:spcBef>
              <a:spcPct val="0"/>
            </a:spcBef>
            <a:spcAft>
              <a:spcPct val="15000"/>
            </a:spcAft>
            <a:buChar char="•"/>
          </a:pPr>
          <a:r>
            <a:rPr lang="en-US" sz="1900" kern="1200"/>
            <a:t>（1）</a:t>
          </a:r>
          <a:r>
            <a:rPr lang="zh-CN" altLang="en-US" sz="1900" kern="1200"/>
            <a:t>严于律己，为成为一名优秀的教师不懈奋斗。</a:t>
          </a:r>
        </a:p>
        <a:p>
          <a:pPr marL="171450" lvl="1" indent="-171450" algn="l" defTabSz="844550">
            <a:lnSpc>
              <a:spcPct val="100000"/>
            </a:lnSpc>
            <a:spcBef>
              <a:spcPct val="0"/>
            </a:spcBef>
            <a:spcAft>
              <a:spcPct val="15000"/>
            </a:spcAft>
            <a:buChar char="•"/>
          </a:pPr>
          <a:r>
            <a:rPr lang="en-US" sz="1900" kern="1200"/>
            <a:t>（2）</a:t>
          </a:r>
          <a:r>
            <a:rPr lang="zh-CN" altLang="en-US" sz="1900" kern="1200"/>
            <a:t>树立终身学习的观念，努力提升自己的知识文化水平和思想道德素质。</a:t>
          </a:r>
        </a:p>
      </dsp:txBody>
      <dsp:txXfrm>
        <a:off x="0" y="3932643"/>
        <a:ext cx="10665567" cy="1436400"/>
      </dsp:txXfrm>
    </dsp:sp>
    <dsp:sp modelId="{0A7A0A3E-ED59-4A29-A6CF-1B35C6F4777B}">
      <dsp:nvSpPr>
        <dsp:cNvPr id="0" name=""/>
        <dsp:cNvSpPr/>
      </dsp:nvSpPr>
      <dsp:spPr>
        <a:xfrm>
          <a:off x="533278" y="3652203"/>
          <a:ext cx="7465896"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latin typeface="+mn-ea"/>
              <a:ea typeface="+mn-ea"/>
            </a:rPr>
            <a:t>素养目标</a:t>
          </a:r>
        </a:p>
      </dsp:txBody>
      <dsp:txXfrm>
        <a:off x="560658" y="3679583"/>
        <a:ext cx="7411136" cy="5061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E23B6A-599D-41E9-85F7-C47AAF3BFDEB}">
      <dsp:nvSpPr>
        <dsp:cNvPr id="0" name=""/>
        <dsp:cNvSpPr/>
      </dsp:nvSpPr>
      <dsp:spPr bwMode="white">
        <a:xfrm>
          <a:off x="0" y="21357"/>
          <a:ext cx="10602594" cy="11606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爱国爱民的传统美德，是激励中华民族团结奋斗的旗帜，是中华民族的精神支柱。</a:t>
          </a:r>
        </a:p>
      </dsp:txBody>
      <dsp:txXfrm>
        <a:off x="56658" y="78015"/>
        <a:ext cx="10489278" cy="1047324"/>
      </dsp:txXfrm>
    </dsp:sp>
    <dsp:sp modelId="{30D14948-B1A4-4686-B433-E51DB0FAB369}">
      <dsp:nvSpPr>
        <dsp:cNvPr id="0" name=""/>
        <dsp:cNvSpPr/>
      </dsp:nvSpPr>
      <dsp:spPr bwMode="white">
        <a:xfrm>
          <a:off x="0" y="1360557"/>
          <a:ext cx="10602594" cy="116064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爱国爱民，首先要热爱祖国的山山水水，热爱自己的家乡。</a:t>
          </a:r>
        </a:p>
      </dsp:txBody>
      <dsp:txXfrm>
        <a:off x="56658" y="1417215"/>
        <a:ext cx="10489278" cy="1047324"/>
      </dsp:txXfrm>
    </dsp:sp>
    <dsp:sp modelId="{9C7E6E23-BDFC-4F88-8289-5B703DF70C50}">
      <dsp:nvSpPr>
        <dsp:cNvPr id="0" name=""/>
        <dsp:cNvSpPr/>
      </dsp:nvSpPr>
      <dsp:spPr bwMode="white">
        <a:xfrm>
          <a:off x="0" y="2699757"/>
          <a:ext cx="10602594" cy="116064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a:t>爱国爱民，就要学习祖国的悠久历史、弘扬祖国的传统文化。</a:t>
          </a:r>
        </a:p>
      </dsp:txBody>
      <dsp:txXfrm>
        <a:off x="56658" y="2756415"/>
        <a:ext cx="10489278" cy="10473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E23B6A-599D-41E9-85F7-C47AAF3BFDEB}">
      <dsp:nvSpPr>
        <dsp:cNvPr id="0" name=""/>
        <dsp:cNvSpPr/>
      </dsp:nvSpPr>
      <dsp:spPr bwMode="white">
        <a:xfrm>
          <a:off x="0" y="846"/>
          <a:ext cx="10602594" cy="193392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dirty="0">
              <a:solidFill>
                <a:schemeClr val="bg1"/>
              </a:solidFill>
              <a:effectLst/>
              <a:latin typeface="+mn-ea"/>
              <a:cs typeface="微软雅黑" charset="-122"/>
              <a:sym typeface="+mn-ea"/>
            </a:rPr>
            <a:t>教师要认真学习习近平新时代中国特色社会主义思想。</a:t>
          </a:r>
          <a:endParaRPr lang="zh-CN" altLang="en-US" sz="2000" b="1" kern="1200" dirty="0">
            <a:solidFill>
              <a:schemeClr val="bg1"/>
            </a:solidFill>
            <a:effectLst/>
            <a:latin typeface="+mn-ea"/>
            <a:cs typeface="微软雅黑" charset="-122"/>
          </a:endParaRPr>
        </a:p>
        <a:p>
          <a:pPr marL="0" lvl="0" indent="0" algn="l" defTabSz="889000">
            <a:lnSpc>
              <a:spcPct val="100000"/>
            </a:lnSpc>
            <a:spcBef>
              <a:spcPct val="0"/>
            </a:spcBef>
            <a:spcAft>
              <a:spcPct val="35000"/>
            </a:spcAft>
            <a:buNone/>
          </a:pPr>
          <a:r>
            <a:rPr lang="zh-CN" altLang="en-US" sz="2000" kern="1200" dirty="0">
              <a:solidFill>
                <a:schemeClr val="bg1"/>
              </a:solidFill>
              <a:effectLst/>
              <a:latin typeface="+mn-ea"/>
              <a:cs typeface="微软雅黑" charset="-122"/>
              <a:sym typeface="+mn-ea"/>
            </a:rPr>
            <a:t>教师要把习近平新时代中国特色社会主义思想贯穿到教育教学实践的全过程，增进对中国特色社会主义的思想认同、政治认同、理论认同和情感认同。</a:t>
          </a:r>
        </a:p>
      </dsp:txBody>
      <dsp:txXfrm>
        <a:off x="94407" y="95253"/>
        <a:ext cx="10413780" cy="1745113"/>
      </dsp:txXfrm>
    </dsp:sp>
    <dsp:sp modelId="{30D14948-B1A4-4686-B433-E51DB0FAB369}">
      <dsp:nvSpPr>
        <dsp:cNvPr id="0" name=""/>
        <dsp:cNvSpPr/>
      </dsp:nvSpPr>
      <dsp:spPr bwMode="white">
        <a:xfrm>
          <a:off x="0" y="1946980"/>
          <a:ext cx="10602594" cy="1933927"/>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100000"/>
            </a:lnSpc>
            <a:spcBef>
              <a:spcPct val="0"/>
            </a:spcBef>
            <a:spcAft>
              <a:spcPct val="35000"/>
            </a:spcAft>
            <a:buNone/>
          </a:pPr>
          <a:r>
            <a:rPr lang="zh-CN" altLang="en-US" sz="2000" b="1" kern="1200" dirty="0">
              <a:solidFill>
                <a:schemeClr val="dk1">
                  <a:lumMod val="85000"/>
                  <a:lumOff val="15000"/>
                </a:schemeClr>
              </a:solidFill>
              <a:effectLst/>
              <a:latin typeface="+mn-ea"/>
              <a:cs typeface="微软雅黑" charset="-122"/>
              <a:sym typeface="+mn-ea"/>
            </a:rPr>
            <a:t>教师要坚定政治方向，增强</a:t>
          </a:r>
          <a:r>
            <a:rPr lang="en-US" altLang="zh-CN" sz="2000" b="1" kern="1200" dirty="0">
              <a:solidFill>
                <a:schemeClr val="dk1">
                  <a:lumMod val="85000"/>
                  <a:lumOff val="15000"/>
                </a:schemeClr>
              </a:solidFill>
              <a:effectLst/>
              <a:latin typeface="+mn-ea"/>
              <a:cs typeface="微软雅黑" charset="-122"/>
              <a:sym typeface="+mn-ea"/>
            </a:rPr>
            <a:t>“</a:t>
          </a:r>
          <a:r>
            <a:rPr lang="zh-CN" altLang="en-US" sz="2000" b="1" kern="1200" dirty="0">
              <a:solidFill>
                <a:schemeClr val="dk1">
                  <a:lumMod val="85000"/>
                  <a:lumOff val="15000"/>
                </a:schemeClr>
              </a:solidFill>
              <a:effectLst/>
              <a:latin typeface="+mn-ea"/>
              <a:cs typeface="微软雅黑" charset="-122"/>
              <a:sym typeface="+mn-ea"/>
            </a:rPr>
            <a:t>四个意识</a:t>
          </a:r>
          <a:r>
            <a:rPr lang="en-US" altLang="zh-CN" sz="2000" b="1" kern="1200" dirty="0">
              <a:solidFill>
                <a:schemeClr val="dk1">
                  <a:lumMod val="85000"/>
                  <a:lumOff val="15000"/>
                </a:schemeClr>
              </a:solidFill>
              <a:effectLst/>
              <a:latin typeface="+mn-ea"/>
              <a:cs typeface="微软雅黑" charset="-122"/>
              <a:sym typeface="+mn-ea"/>
            </a:rPr>
            <a:t>”</a:t>
          </a:r>
          <a:r>
            <a:rPr lang="zh-CN" altLang="en-US" sz="2000" b="1" kern="1200" dirty="0">
              <a:solidFill>
                <a:schemeClr val="dk1">
                  <a:lumMod val="85000"/>
                  <a:lumOff val="15000"/>
                </a:schemeClr>
              </a:solidFill>
              <a:effectLst/>
              <a:latin typeface="+mn-ea"/>
              <a:cs typeface="微软雅黑" charset="-122"/>
              <a:sym typeface="+mn-ea"/>
            </a:rPr>
            <a:t>、坚定</a:t>
          </a:r>
          <a:r>
            <a:rPr lang="en-US" altLang="zh-CN" sz="2000" b="1" kern="1200" dirty="0">
              <a:solidFill>
                <a:schemeClr val="dk1">
                  <a:lumMod val="85000"/>
                  <a:lumOff val="15000"/>
                </a:schemeClr>
              </a:solidFill>
              <a:effectLst/>
              <a:latin typeface="+mn-ea"/>
              <a:cs typeface="微软雅黑" charset="-122"/>
              <a:sym typeface="+mn-ea"/>
            </a:rPr>
            <a:t>“</a:t>
          </a:r>
          <a:r>
            <a:rPr lang="zh-CN" altLang="en-US" sz="2000" b="1" kern="1200" dirty="0">
              <a:solidFill>
                <a:schemeClr val="dk1">
                  <a:lumMod val="85000"/>
                  <a:lumOff val="15000"/>
                </a:schemeClr>
              </a:solidFill>
              <a:effectLst/>
              <a:latin typeface="+mn-ea"/>
              <a:cs typeface="微软雅黑" charset="-122"/>
              <a:sym typeface="+mn-ea"/>
            </a:rPr>
            <a:t>四个自信</a:t>
          </a:r>
          <a:r>
            <a:rPr lang="en-US" altLang="zh-CN" sz="2000" b="1" kern="1200" dirty="0">
              <a:solidFill>
                <a:schemeClr val="dk1">
                  <a:lumMod val="85000"/>
                  <a:lumOff val="15000"/>
                </a:schemeClr>
              </a:solidFill>
              <a:effectLst/>
              <a:latin typeface="+mn-ea"/>
              <a:cs typeface="微软雅黑" charset="-122"/>
              <a:sym typeface="+mn-ea"/>
            </a:rPr>
            <a:t>”</a:t>
          </a:r>
          <a:r>
            <a:rPr lang="zh-CN" altLang="en-US" sz="2000" b="1" kern="1200" dirty="0">
              <a:solidFill>
                <a:schemeClr val="dk1">
                  <a:lumMod val="85000"/>
                  <a:lumOff val="15000"/>
                </a:schemeClr>
              </a:solidFill>
              <a:effectLst/>
              <a:latin typeface="+mn-ea"/>
              <a:cs typeface="微软雅黑" charset="-122"/>
              <a:sym typeface="+mn-ea"/>
            </a:rPr>
            <a:t>、做到</a:t>
          </a:r>
          <a:r>
            <a:rPr lang="en-US" altLang="zh-CN" sz="2000" b="1" kern="1200" dirty="0">
              <a:solidFill>
                <a:schemeClr val="dk1">
                  <a:lumMod val="85000"/>
                  <a:lumOff val="15000"/>
                </a:schemeClr>
              </a:solidFill>
              <a:effectLst/>
              <a:latin typeface="+mn-ea"/>
              <a:cs typeface="微软雅黑" charset="-122"/>
              <a:sym typeface="+mn-ea"/>
            </a:rPr>
            <a:t>“</a:t>
          </a:r>
          <a:r>
            <a:rPr lang="zh-CN" altLang="en-US" sz="2000" b="1" kern="1200" dirty="0">
              <a:solidFill>
                <a:schemeClr val="dk1">
                  <a:lumMod val="85000"/>
                  <a:lumOff val="15000"/>
                </a:schemeClr>
              </a:solidFill>
              <a:effectLst/>
              <a:latin typeface="+mn-ea"/>
              <a:cs typeface="微软雅黑" charset="-122"/>
              <a:sym typeface="+mn-ea"/>
            </a:rPr>
            <a:t>两个维护</a:t>
          </a:r>
          <a:r>
            <a:rPr lang="en-US" altLang="zh-CN" sz="2000" b="1" kern="1200" dirty="0">
              <a:solidFill>
                <a:schemeClr val="dk1">
                  <a:lumMod val="85000"/>
                  <a:lumOff val="15000"/>
                </a:schemeClr>
              </a:solidFill>
              <a:effectLst/>
              <a:latin typeface="+mn-ea"/>
              <a:cs typeface="微软雅黑" charset="-122"/>
              <a:sym typeface="+mn-ea"/>
            </a:rPr>
            <a:t>”</a:t>
          </a:r>
          <a:r>
            <a:rPr lang="zh-CN" altLang="en-US" sz="2000" b="1" kern="1200" dirty="0">
              <a:solidFill>
                <a:schemeClr val="dk1">
                  <a:lumMod val="85000"/>
                  <a:lumOff val="15000"/>
                </a:schemeClr>
              </a:solidFill>
              <a:effectLst/>
              <a:latin typeface="+mn-ea"/>
              <a:cs typeface="微软雅黑" charset="-122"/>
              <a:sym typeface="+mn-ea"/>
            </a:rPr>
            <a:t>。</a:t>
          </a:r>
          <a:endParaRPr lang="zh-CN" altLang="en-US" sz="2000" b="1" kern="1200" dirty="0">
            <a:solidFill>
              <a:schemeClr val="dk1">
                <a:lumMod val="85000"/>
                <a:lumOff val="15000"/>
              </a:schemeClr>
            </a:solidFill>
            <a:effectLst/>
            <a:latin typeface="+mn-ea"/>
            <a:cs typeface="微软雅黑" charset="-122"/>
          </a:endParaRPr>
        </a:p>
        <a:p>
          <a:pPr marL="0" lvl="0" indent="0" algn="l" defTabSz="889000">
            <a:lnSpc>
              <a:spcPct val="100000"/>
            </a:lnSpc>
            <a:spcBef>
              <a:spcPct val="0"/>
            </a:spcBef>
            <a:spcAft>
              <a:spcPct val="35000"/>
            </a:spcAft>
            <a:buNone/>
          </a:pPr>
          <a:r>
            <a:rPr lang="zh-CN" altLang="en-US" sz="2000" kern="1200" dirty="0">
              <a:solidFill>
                <a:schemeClr val="dk1">
                  <a:lumMod val="85000"/>
                  <a:lumOff val="15000"/>
                </a:schemeClr>
              </a:solidFill>
              <a:effectLst/>
              <a:latin typeface="+mn-ea"/>
              <a:cs typeface="微软雅黑" charset="-122"/>
              <a:sym typeface="+mn-ea"/>
            </a:rPr>
            <a:t>在教育教学实践中，坚持四项基本原则，拥护中国共产党的领导，拥护社会主义，在政治上、思想上、行动上同党中央保持高度一致，把</a:t>
          </a:r>
          <a:r>
            <a:rPr lang="en-US" altLang="zh-CN" sz="2000" kern="1200" dirty="0">
              <a:solidFill>
                <a:schemeClr val="dk1">
                  <a:lumMod val="85000"/>
                  <a:lumOff val="15000"/>
                </a:schemeClr>
              </a:solidFill>
              <a:effectLst/>
              <a:latin typeface="+mn-ea"/>
              <a:cs typeface="微软雅黑" charset="-122"/>
              <a:sym typeface="+mn-ea"/>
            </a:rPr>
            <a:t>“</a:t>
          </a:r>
          <a:r>
            <a:rPr lang="zh-CN" altLang="en-US" sz="2000" kern="1200" dirty="0">
              <a:solidFill>
                <a:schemeClr val="dk1">
                  <a:lumMod val="85000"/>
                  <a:lumOff val="15000"/>
                </a:schemeClr>
              </a:solidFill>
              <a:effectLst/>
              <a:latin typeface="+mn-ea"/>
              <a:cs typeface="微软雅黑" charset="-122"/>
              <a:sym typeface="+mn-ea"/>
            </a:rPr>
            <a:t>四个意识</a:t>
          </a:r>
          <a:r>
            <a:rPr lang="en-US" altLang="zh-CN" sz="2000" kern="1200" dirty="0">
              <a:solidFill>
                <a:schemeClr val="dk1">
                  <a:lumMod val="85000"/>
                  <a:lumOff val="15000"/>
                </a:schemeClr>
              </a:solidFill>
              <a:effectLst/>
              <a:latin typeface="+mn-ea"/>
              <a:cs typeface="微软雅黑" charset="-122"/>
              <a:sym typeface="+mn-ea"/>
            </a:rPr>
            <a:t>”“</a:t>
          </a:r>
          <a:r>
            <a:rPr lang="zh-CN" altLang="en-US" sz="2000" kern="1200" dirty="0">
              <a:solidFill>
                <a:schemeClr val="dk1">
                  <a:lumMod val="85000"/>
                  <a:lumOff val="15000"/>
                </a:schemeClr>
              </a:solidFill>
              <a:effectLst/>
              <a:latin typeface="+mn-ea"/>
              <a:cs typeface="微软雅黑" charset="-122"/>
              <a:sym typeface="+mn-ea"/>
            </a:rPr>
            <a:t>四个自信</a:t>
          </a:r>
          <a:r>
            <a:rPr lang="en-US" altLang="zh-CN" sz="2000" kern="1200" dirty="0">
              <a:solidFill>
                <a:schemeClr val="dk1">
                  <a:lumMod val="85000"/>
                  <a:lumOff val="15000"/>
                </a:schemeClr>
              </a:solidFill>
              <a:effectLst/>
              <a:latin typeface="+mn-ea"/>
              <a:cs typeface="微软雅黑" charset="-122"/>
              <a:sym typeface="+mn-ea"/>
            </a:rPr>
            <a:t>”“</a:t>
          </a:r>
          <a:r>
            <a:rPr lang="zh-CN" altLang="en-US" sz="2000" kern="1200" dirty="0">
              <a:solidFill>
                <a:schemeClr val="dk1">
                  <a:lumMod val="85000"/>
                  <a:lumOff val="15000"/>
                </a:schemeClr>
              </a:solidFill>
              <a:effectLst/>
              <a:latin typeface="+mn-ea"/>
              <a:cs typeface="微软雅黑" charset="-122"/>
              <a:sym typeface="+mn-ea"/>
            </a:rPr>
            <a:t>两个维护</a:t>
          </a:r>
          <a:r>
            <a:rPr lang="en-US" altLang="zh-CN" sz="2000" kern="1200" dirty="0">
              <a:solidFill>
                <a:schemeClr val="dk1">
                  <a:lumMod val="85000"/>
                  <a:lumOff val="15000"/>
                </a:schemeClr>
              </a:solidFill>
              <a:effectLst/>
              <a:latin typeface="+mn-ea"/>
              <a:cs typeface="微软雅黑" charset="-122"/>
              <a:sym typeface="+mn-ea"/>
            </a:rPr>
            <a:t>”</a:t>
          </a:r>
          <a:r>
            <a:rPr lang="zh-CN" altLang="en-US" sz="2000" kern="1200" dirty="0">
              <a:solidFill>
                <a:schemeClr val="dk1">
                  <a:lumMod val="85000"/>
                  <a:lumOff val="15000"/>
                </a:schemeClr>
              </a:solidFill>
              <a:effectLst/>
              <a:latin typeface="+mn-ea"/>
              <a:cs typeface="微软雅黑" charset="-122"/>
              <a:sym typeface="+mn-ea"/>
            </a:rPr>
            <a:t>的内容融入教育教学中，做到思想政治教育与教育教学工作深度融合。</a:t>
          </a:r>
          <a:endParaRPr lang="zh-CN" altLang="en-US" sz="2000" b="1" kern="1200"/>
        </a:p>
      </dsp:txBody>
      <dsp:txXfrm>
        <a:off x="94407" y="2041387"/>
        <a:ext cx="10413780" cy="1745113"/>
      </dsp:txXfrm>
    </dsp:sp>
  </dsp:spTree>
</dsp:drawing>
</file>

<file path=ppt/diagrams/layout1.xml><?xml version="1.0" encoding="utf-8"?>
<dgm:layoutDef xmlns:dgm="http://schemas.openxmlformats.org/drawingml/2006/diagram" xmlns:a="http://schemas.openxmlformats.org/drawingml/2006/main" uniqueId="urn:microsoft.com/office/officeart/2005/8/layout/list1#12">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68">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69">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0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0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0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2025/3/20</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90204" pitchFamily="34" charset="0"/>
              <a:buChar char="•"/>
              <a:defRPr/>
            </a:lvl1pPr>
            <a:lvl2pPr marL="742950" indent="-285750">
              <a:buFont typeface="Arial" panose="020B0604020202090204" pitchFamily="34" charset="0"/>
              <a:buChar char="•"/>
              <a:defRPr/>
            </a:lvl2pPr>
            <a:lvl3pPr marL="1200150" indent="-285750">
              <a:buFont typeface="Arial" panose="020B0604020202090204" pitchFamily="34" charset="0"/>
              <a:buChar char="•"/>
              <a:defRPr/>
            </a:lvl3pPr>
            <a:lvl4pPr marL="1657350" indent="-285750">
              <a:buFont typeface="Arial" panose="020B0604020202090204" pitchFamily="34" charset="0"/>
              <a:buChar char="•"/>
              <a:defRPr/>
            </a:lvl4pPr>
            <a:lvl5pPr marL="2114550" indent="-285750">
              <a:buFont typeface="Arial" panose="020B0604020202090204" pitchFamily="34" charset="0"/>
              <a:buChar cha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E2982A54-1ED4-49C6-8154-FC2019FF8FB3}"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2A27A813-B2FD-42E1-9222-83B574E99074}" type="datetime1">
              <a:rPr lang="zh-CN" altLang="en-US" smtClean="0"/>
              <a:t>2025/3/20</a:t>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t>‹#›</a:t>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p>
        </p:txBody>
      </p:sp>
      <p:sp>
        <p:nvSpPr>
          <p:cNvPr id="2" name="Date Placeholder 1"/>
          <p:cNvSpPr>
            <a:spLocks noGrp="1"/>
          </p:cNvSpPr>
          <p:nvPr>
            <p:ph type="dt" sz="half" idx="10"/>
          </p:nvPr>
        </p:nvSpPr>
        <p:spPr/>
        <p:txBody>
          <a:bodyPr/>
          <a:lstStyle/>
          <a:p>
            <a:fld id="{0D3978B1-822A-48DD-9412-1B7D6807ED91}"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t>2025/3/20</a:t>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9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9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9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slideLayout" Target="../slideLayouts/slideLayout5.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slideLayout" Target="../slideLayouts/slideLayout5.xml"/><Relationship Id="rId4" Type="http://schemas.openxmlformats.org/officeDocument/2006/relationships/tags" Target="../tags/tag25.xml"/></Relationships>
</file>

<file path=ppt/slides/_rels/slide22.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tags" Target="../tags/tag4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 Type="http://schemas.openxmlformats.org/officeDocument/2006/relationships/tags" Target="../tags/tag27.xml"/><Relationship Id="rId16" Type="http://schemas.openxmlformats.org/officeDocument/2006/relationships/tags" Target="../tags/tag41.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tags" Target="../tags/tag40.xml"/><Relationship Id="rId10" Type="http://schemas.openxmlformats.org/officeDocument/2006/relationships/tags" Target="../tags/tag35.xml"/><Relationship Id="rId19" Type="http://schemas.openxmlformats.org/officeDocument/2006/relationships/slideLayout" Target="../slideLayouts/slideLayout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s/_rels/slide23.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Layout" Target="../slideLayouts/slideLayout5.xml"/><Relationship Id="rId4" Type="http://schemas.openxmlformats.org/officeDocument/2006/relationships/tags" Target="../tags/tag47.xml"/></Relationships>
</file>

<file path=ppt/slides/_rels/slide24.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slideLayout" Target="../slideLayouts/slideLayout5.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26.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slideLayout" Target="../slideLayouts/slideLayout5.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s/_rels/slide27.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slideLayout" Target="../slideLayouts/slideLayout5.xml"/><Relationship Id="rId4" Type="http://schemas.openxmlformats.org/officeDocument/2006/relationships/tags" Target="../tags/tag64.xml"/></Relationships>
</file>

<file path=ppt/slides/_rels/slide28.xml.rels><?xml version="1.0" encoding="UTF-8" standalone="yes"?>
<Relationships xmlns="http://schemas.openxmlformats.org/package/2006/relationships"><Relationship Id="rId3" Type="http://schemas.openxmlformats.org/officeDocument/2006/relationships/tags" Target="../tags/tag67.xml"/><Relationship Id="rId7" Type="http://schemas.openxmlformats.org/officeDocument/2006/relationships/slideLayout" Target="../slideLayouts/slideLayout5.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5.xml"/><Relationship Id="rId1" Type="http://schemas.openxmlformats.org/officeDocument/2006/relationships/tags" Target="../tags/tag7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2.xml"/></Relationships>
</file>

<file path=ppt/slides/_rels/slide33.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slideLayout" Target="../slideLayouts/slideLayout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slideLayout" Target="../slideLayouts/slideLayout5.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s>
</file>

<file path=ppt/slides/_rels/slide37.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slideLayout" Target="../slideLayouts/slideLayout5.xml"/><Relationship Id="rId4" Type="http://schemas.openxmlformats.org/officeDocument/2006/relationships/tags" Target="../tags/tag89.xml"/></Relationships>
</file>

<file path=ppt/slides/_rels/slide38.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8.jpeg"/><Relationship Id="rId4"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slideLayout" Target="../slideLayouts/slideLayout5.xml"/><Relationship Id="rId4" Type="http://schemas.openxmlformats.org/officeDocument/2006/relationships/tags" Target="../tags/tag9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Layout" Target="../slideLayouts/slideLayout5.xml"/><Relationship Id="rId4" Type="http://schemas.openxmlformats.org/officeDocument/2006/relationships/tags" Target="../tags/tag101.xml"/></Relationships>
</file>

<file path=ppt/slides/_rels/slide43.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5" Type="http://schemas.openxmlformats.org/officeDocument/2006/relationships/slideLayout" Target="../slideLayouts/slideLayout5.xml"/><Relationship Id="rId4" Type="http://schemas.openxmlformats.org/officeDocument/2006/relationships/tags" Target="../tags/tag10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6.xml"/></Relationships>
</file>

<file path=ppt/slides/_rels/slide45.xml.rels><?xml version="1.0" encoding="UTF-8" standalone="yes"?>
<Relationships xmlns="http://schemas.openxmlformats.org/package/2006/relationships"><Relationship Id="rId3" Type="http://schemas.openxmlformats.org/officeDocument/2006/relationships/tags" Target="../tags/tag109.xml"/><Relationship Id="rId7" Type="http://schemas.openxmlformats.org/officeDocument/2006/relationships/slideLayout" Target="../slideLayouts/slideLayout5.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3.xml"/></Relationships>
</file>

<file path=ppt/slides/_rels/slide47.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Layout" Target="../slideLayouts/slideLayout5.xml"/><Relationship Id="rId4" Type="http://schemas.openxmlformats.org/officeDocument/2006/relationships/tags" Target="../tags/tag117.xml"/></Relationships>
</file>

<file path=ppt/slides/_rels/slide48.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slideLayout" Target="../slideLayouts/slideLayout5.xml"/><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tags" Target="../tags/tag129.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5" Type="http://schemas.openxmlformats.org/officeDocument/2006/relationships/tags" Target="../tags/tag122.xml"/><Relationship Id="rId10" Type="http://schemas.openxmlformats.org/officeDocument/2006/relationships/tags" Target="../tags/tag127.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image" Target="../media/image9.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30.xml"/></Relationships>
</file>

<file path=ppt/slides/_rels/slide5.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2.xml"/></Relationships>
</file>

<file path=ppt/slides/_rels/slide53.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10" Type="http://schemas.openxmlformats.org/officeDocument/2006/relationships/slideLayout" Target="../slideLayouts/slideLayout5.xml"/><Relationship Id="rId4" Type="http://schemas.openxmlformats.org/officeDocument/2006/relationships/tags" Target="../tags/tag139.xml"/><Relationship Id="rId9" Type="http://schemas.openxmlformats.org/officeDocument/2006/relationships/tags" Target="../tags/tag144.xml"/></Relationships>
</file>

<file path=ppt/slides/_rels/slide55.xml.rels><?xml version="1.0" encoding="UTF-8" standalone="yes"?>
<Relationships xmlns="http://schemas.openxmlformats.org/package/2006/relationships"><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 Id="rId5" Type="http://schemas.openxmlformats.org/officeDocument/2006/relationships/slideLayout" Target="../slideLayouts/slideLayout5.xml"/><Relationship Id="rId4" Type="http://schemas.openxmlformats.org/officeDocument/2006/relationships/tags" Target="../tags/tag148.xml"/></Relationships>
</file>

<file path=ppt/slides/_rels/slide56.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image" Target="../media/image10.webp"/><Relationship Id="rId4"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311899" cy="2657764"/>
          </a:xfrm>
        </p:spPr>
        <p:txBody>
          <a:bodyPr wrap="square">
            <a:normAutofit/>
          </a:bodyPr>
          <a:lstStyle/>
          <a:p>
            <a:r>
              <a:rPr lang="zh-CN" altLang="en-US" sz="5400" dirty="0"/>
              <a:t>第九章</a:t>
            </a:r>
            <a:br>
              <a:rPr lang="en-US" sz="7200" dirty="0"/>
            </a:br>
            <a:r>
              <a:rPr lang="zh-CN" altLang="en-US" sz="6000" dirty="0"/>
              <a:t>教师专业发展初探</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一、爱国守法的内涵</a:t>
            </a:r>
          </a:p>
        </p:txBody>
      </p:sp>
      <p:sp>
        <p:nvSpPr>
          <p:cNvPr id="64" name="文本框 63"/>
          <p:cNvSpPr txBox="1"/>
          <p:nvPr/>
        </p:nvSpPr>
        <p:spPr>
          <a:xfrm>
            <a:off x="276860" y="1690370"/>
            <a:ext cx="11528425" cy="4010660"/>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3" name="文本框 2"/>
          <p:cNvSpPr txBox="1"/>
          <p:nvPr/>
        </p:nvSpPr>
        <p:spPr>
          <a:xfrm>
            <a:off x="372110" y="2065020"/>
            <a:ext cx="6471920" cy="3411855"/>
          </a:xfrm>
          <a:prstGeom prst="rect">
            <a:avLst/>
          </a:prstGeom>
        </p:spPr>
        <p:txBody>
          <a:bodyPr>
            <a:noAutofit/>
          </a:bodyPr>
          <a:lstStyle/>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爱国是每位公民对自己祖国的依赖关系及深厚感情，包括热爱祖国的大好河山、传统文化、悠久历史及人民。新时代的爱国，就是热爱祖国，热爱人民，拥护中国共产党领导，拥护社会主义。</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守法，对教师来说，就是全面贯彻国家教育方针，自觉遵守教育法律法规，依法履行教师职责权利，不得有违背党和国家方针政策的言行。</a:t>
            </a:r>
          </a:p>
        </p:txBody>
      </p:sp>
      <p:pic>
        <p:nvPicPr>
          <p:cNvPr id="4" name="图片 3"/>
          <p:cNvPicPr/>
          <p:nvPr/>
        </p:nvPicPr>
        <p:blipFill>
          <a:blip r:embed="rId2"/>
          <a:srcRect t="46074" b="14093"/>
          <a:stretch>
            <a:fillRect/>
          </a:stretch>
        </p:blipFill>
        <p:spPr>
          <a:xfrm>
            <a:off x="6844030" y="2065020"/>
            <a:ext cx="4674870" cy="3147060"/>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609600" y="2305050"/>
            <a:ext cx="10909300" cy="359600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二、爱国守法的意义</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（一）热爱祖国是教师献身教育的基础</a:t>
            </a:r>
          </a:p>
        </p:txBody>
      </p:sp>
      <p:sp>
        <p:nvSpPr>
          <p:cNvPr id="4" name="文本框 3"/>
          <p:cNvSpPr txBox="1"/>
          <p:nvPr/>
        </p:nvSpPr>
        <p:spPr>
          <a:xfrm>
            <a:off x="784225" y="2419350"/>
            <a:ext cx="10734675" cy="3085465"/>
          </a:xfrm>
          <a:prstGeom prst="rect">
            <a:avLst/>
          </a:prstGeom>
        </p:spPr>
        <p:txBody>
          <a:bodyPr>
            <a:noAutofit/>
          </a:bodyPr>
          <a:lstStyle/>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热爱祖国是一个国家的人在长期的历史发展中逐渐积累形成的一种道德情感和文化传统，它深刻体现了个人和祖国的道德关系，使个人把自己的命运和国家的命运紧密结合在一起，肩负起国家繁荣昌盛、民族发展的历史责任。</a:t>
            </a: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热爱祖国是一个国家生存和发展的精神支柱，是教师献身教育的思想基础。</a:t>
            </a:r>
            <a:r>
              <a:rPr lang="zh-CN" altLang="en-US" sz="2000">
                <a:solidFill>
                  <a:srgbClr val="231F20"/>
                </a:solidFill>
                <a:latin typeface="微软雅黑" charset="0"/>
                <a:ea typeface="微软雅黑" charset="0"/>
                <a:cs typeface="微软雅黑" charset="0"/>
              </a:rPr>
              <a:t>教师从事的是具有远大使命、富于责任感的事业，承担的是为国家和社会主义事业培养建设者和接班人的使命。</a:t>
            </a: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热爱祖国的思想可以使教师获得无穷的内驱力和创造力。</a:t>
            </a:r>
            <a:r>
              <a:rPr lang="zh-CN" altLang="en-US" sz="2000">
                <a:solidFill>
                  <a:srgbClr val="231F20"/>
                </a:solidFill>
                <a:latin typeface="微软雅黑" charset="0"/>
                <a:ea typeface="微软雅黑" charset="0"/>
                <a:cs typeface="微软雅黑" charset="0"/>
              </a:rPr>
              <a:t>一位教师有了热爱祖国的情怀，社会责任感就会更强烈，人生目标就会更明确，献身教育的信念就会更坚定。</a:t>
            </a: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609600" y="2305050"/>
            <a:ext cx="10909300" cy="3596005"/>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二、爱国守法的意义</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（二）遵纪守法是教师职业道德的底线要求</a:t>
            </a:r>
          </a:p>
        </p:txBody>
      </p:sp>
      <p:sp>
        <p:nvSpPr>
          <p:cNvPr id="4" name="文本框 3"/>
          <p:cNvSpPr txBox="1"/>
          <p:nvPr/>
        </p:nvSpPr>
        <p:spPr>
          <a:xfrm>
            <a:off x="784225" y="2419350"/>
            <a:ext cx="10734675" cy="3085465"/>
          </a:xfrm>
          <a:prstGeom prst="rect">
            <a:avLst/>
          </a:prstGeom>
        </p:spPr>
        <p:txBody>
          <a:bodyPr>
            <a:noAutofit/>
          </a:bodyPr>
          <a:lstStyle/>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遵纪守法是社会向人民提出的基本要求，也是每个人在社会中必须履行的义务。</a:t>
            </a:r>
            <a:r>
              <a:rPr lang="zh-CN" altLang="en-US" sz="2000">
                <a:solidFill>
                  <a:srgbClr val="231F20"/>
                </a:solidFill>
                <a:latin typeface="微软雅黑" charset="0"/>
                <a:ea typeface="微软雅黑" charset="0"/>
                <a:cs typeface="微软雅黑" charset="0"/>
              </a:rPr>
              <a:t>守法是宪法规定的所有社会组织、国家机关和公民的义务。无论是对维护社会和集体应有的正常秩序，还是对维护个人在这个社会生活中应有的位置和作用来说，遵纪守法，都是做人、做事的起码准则。</a:t>
            </a: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在工作中，教师首先要敬畏法律，增强法律意识，遵守</a:t>
            </a:r>
            <a:r>
              <a:rPr lang="zh-CN" altLang="en-US" sz="2000" b="1">
                <a:solidFill>
                  <a:srgbClr val="231F20"/>
                </a:solidFill>
                <a:latin typeface="微软雅黑" charset="0"/>
                <a:ea typeface="微软雅黑" charset="0"/>
                <a:cs typeface="微软雅黑" charset="0"/>
              </a:rPr>
              <a:t>《中华人民共和国宪法》《中华人民共和国民法典》《中华人民共和国教育法》《中华人民共和国教师法》</a:t>
            </a:r>
            <a:r>
              <a:rPr lang="zh-CN" altLang="en-US" sz="2000">
                <a:solidFill>
                  <a:srgbClr val="231F20"/>
                </a:solidFill>
                <a:latin typeface="微软雅黑" charset="0"/>
                <a:ea typeface="微软雅黑" charset="0"/>
                <a:cs typeface="微软雅黑" charset="0"/>
              </a:rPr>
              <a:t>等法律法规，使自己的教育教学活动完全符合国家的法律要求，通过依法执教来规范教育、保护教育、协调教育内外部关系，维护教育公平，促进教育发展。</a:t>
            </a: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三、爱国守法的实践要求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（一）热爱祖国，热爱人民</a:t>
            </a:r>
          </a:p>
        </p:txBody>
      </p:sp>
      <p:graphicFrame>
        <p:nvGraphicFramePr>
          <p:cNvPr id="9" name="图示 8"/>
          <p:cNvGraphicFramePr/>
          <p:nvPr/>
        </p:nvGraphicFramePr>
        <p:xfrm>
          <a:off x="788670" y="2073275"/>
          <a:ext cx="10602595" cy="38817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三、爱国守法的实践要求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122"/>
                <a:ea typeface="微软雅黑" charset="-122"/>
                <a:cs typeface="微软雅黑" charset="-122"/>
                <a:sym typeface="+mn-ea"/>
              </a:rPr>
              <a:t>（二）拥护中国共产党，拥护社会主义</a:t>
            </a:r>
          </a:p>
        </p:txBody>
      </p:sp>
      <p:graphicFrame>
        <p:nvGraphicFramePr>
          <p:cNvPr id="4" name="图示 3"/>
          <p:cNvGraphicFramePr/>
          <p:nvPr/>
        </p:nvGraphicFramePr>
        <p:xfrm>
          <a:off x="788670" y="2073275"/>
          <a:ext cx="10602595" cy="38817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三、爱国守法的实践要求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122"/>
                <a:ea typeface="微软雅黑" charset="-122"/>
                <a:cs typeface="微软雅黑" charset="-122"/>
                <a:sym typeface="+mn-ea"/>
              </a:rPr>
              <a:t>（三）全面贯彻国家教育方针</a:t>
            </a:r>
          </a:p>
        </p:txBody>
      </p:sp>
      <p:sp>
        <p:nvSpPr>
          <p:cNvPr id="9" name="平行四边形 8"/>
          <p:cNvSpPr/>
          <p:nvPr>
            <p:custDataLst>
              <p:tags r:id="rId2"/>
            </p:custDataLst>
          </p:nvPr>
        </p:nvSpPr>
        <p:spPr>
          <a:xfrm>
            <a:off x="404495" y="2052320"/>
            <a:ext cx="1118806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教育方针是教育工作的根本指导思想，是教师进行教育教学工作的行动指南，重点解决培养什么人、怎样培养人、为谁培养人这一根本问题。</a:t>
            </a:r>
          </a:p>
          <a:p>
            <a:pPr marL="0" indent="0" algn="just" rtl="0" fontAlgn="auto">
              <a:lnSpc>
                <a:spcPct val="130000"/>
              </a:lnSpc>
              <a:spcBef>
                <a:spcPts val="0"/>
              </a:spcBef>
              <a:spcAft>
                <a:spcPts val="0"/>
              </a:spcAft>
              <a:buSzPct val="100000"/>
            </a:pPr>
            <a:r>
              <a:rPr lang="zh-CN" altLang="en-US" sz="2000" kern="1200" dirty="0">
                <a:solidFill>
                  <a:schemeClr val="dk1">
                    <a:lumMod val="85000"/>
                    <a:lumOff val="15000"/>
                  </a:schemeClr>
                </a:solidFill>
                <a:effectLst/>
                <a:latin typeface="+mn-ea"/>
                <a:cs typeface="微软雅黑" charset="-122"/>
              </a:rPr>
              <a:t>教师要认真学习并全面贯彻党和国家现阶段的教育方针，树立正确的教育观、质量观、人才观，坚持以人为本、坚持立德树人、坚持素质教育，办好人民满意的教育，为社会主义现代化建设培养德、智、体、美、劳全面发展的建设者和接班人。</a:t>
            </a:r>
          </a:p>
        </p:txBody>
      </p:sp>
    </p:spTree>
    <p:custDataLst>
      <p:tags r:id="rId1"/>
    </p:custData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三、爱国守法的实践要求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（四）自觉遵守教育法律法规</a:t>
            </a:r>
          </a:p>
        </p:txBody>
      </p:sp>
      <p:sp>
        <p:nvSpPr>
          <p:cNvPr id="68" name="圆角矩形 67"/>
          <p:cNvSpPr/>
          <p:nvPr>
            <p:custDataLst>
              <p:tags r:id="rId1"/>
            </p:custDataLst>
          </p:nvPr>
        </p:nvSpPr>
        <p:spPr>
          <a:xfrm>
            <a:off x="613410" y="2118995"/>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教师要知法</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教师要模范遵守宪法、民法典及教育法律法规。宪法是国家、社会组织和公民一切活动的基本行为准则。民法典是我国社会的基本法，是民族精神和时代精神的立法表达。</a:t>
            </a:r>
          </a:p>
        </p:txBody>
      </p:sp>
      <p:sp>
        <p:nvSpPr>
          <p:cNvPr id="69" name="圆角矩形 68"/>
          <p:cNvSpPr/>
          <p:nvPr>
            <p:custDataLst>
              <p:tags r:id="rId2"/>
            </p:custDataLst>
          </p:nvPr>
        </p:nvSpPr>
        <p:spPr>
          <a:xfrm>
            <a:off x="743489" y="2089368"/>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621030" y="3545205"/>
            <a:ext cx="10957560" cy="1316990"/>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教师要守法</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教师要恪守与自身职业相关的法律法规和道德要求，以法律为尺度，将相应法律法规落实到教育教学活动中，在教育实践中践行依法执教，做到合法、规范、严谨。</a:t>
            </a:r>
          </a:p>
        </p:txBody>
      </p:sp>
      <p:sp>
        <p:nvSpPr>
          <p:cNvPr id="71" name="圆角矩形 70"/>
          <p:cNvSpPr/>
          <p:nvPr>
            <p:custDataLst>
              <p:tags r:id="rId4"/>
            </p:custDataLst>
          </p:nvPr>
        </p:nvSpPr>
        <p:spPr>
          <a:xfrm>
            <a:off x="752115" y="3515990"/>
            <a:ext cx="398133" cy="49364"/>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 name="圆角矩形 67"/>
          <p:cNvSpPr/>
          <p:nvPr>
            <p:custDataLst>
              <p:tags r:id="rId5"/>
            </p:custDataLst>
          </p:nvPr>
        </p:nvSpPr>
        <p:spPr>
          <a:xfrm>
            <a:off x="621030" y="4972050"/>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教师要不违法</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教师的行为选择如果不符合法律规定，就要承担法律责任，受到法律制裁。然而，在日常教育教学过程中，许多教师的行为已经违法了。</a:t>
            </a:r>
          </a:p>
        </p:txBody>
      </p:sp>
      <p:sp>
        <p:nvSpPr>
          <p:cNvPr id="6" name="圆角矩形 68"/>
          <p:cNvSpPr/>
          <p:nvPr>
            <p:custDataLst>
              <p:tags r:id="rId6"/>
            </p:custDataLst>
          </p:nvPr>
        </p:nvSpPr>
        <p:spPr>
          <a:xfrm>
            <a:off x="751757" y="4942362"/>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三、爱国守法的实践要求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（五）依法履行教师权利与义务</a:t>
            </a:r>
          </a:p>
        </p:txBody>
      </p:sp>
      <p:sp>
        <p:nvSpPr>
          <p:cNvPr id="9" name="平行四边形 8"/>
          <p:cNvSpPr/>
          <p:nvPr>
            <p:custDataLst>
              <p:tags r:id="rId1"/>
            </p:custDataLst>
          </p:nvPr>
        </p:nvSpPr>
        <p:spPr>
          <a:xfrm>
            <a:off x="404495" y="2052320"/>
            <a:ext cx="1118806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第一，全面履行教师义务。</a:t>
            </a:r>
            <a:r>
              <a:rPr lang="zh-CN" altLang="en-US" sz="2000" kern="1200" dirty="0">
                <a:solidFill>
                  <a:schemeClr val="dk1">
                    <a:lumMod val="85000"/>
                    <a:lumOff val="15000"/>
                  </a:schemeClr>
                </a:solidFill>
                <a:effectLst/>
                <a:latin typeface="+mn-ea"/>
                <a:cs typeface="微软雅黑" charset="-122"/>
              </a:rPr>
              <a:t>教师应当履行下列义务：遵守宪法、法律和职业道德，为人师表；贯彻国家的教育方针，遵守规章制度，执行学校的教学计划，履行教师聘约，完成教育教学工作任务；对学生进行宪法所确定的基本原则的教育和爱国主义、民族团结的教育，法制教育以及思想品德、文化、科学技术教育，组织、带领学生开展有益的社会活动；关心、爱护全体学生，尊重学生人格，促进学生在品德、智力、体质等方面全面发展；制止有害于学生的行为或者其他侵犯学生合法权益的行为，批评和抵制有害于学生健康成长的现象；不断提高思想政治觉悟和教育教学业务水平。</a:t>
            </a: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三、爱国守法的实践要求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（五）依法履行教师权利与义务</a:t>
            </a:r>
          </a:p>
        </p:txBody>
      </p:sp>
      <p:sp>
        <p:nvSpPr>
          <p:cNvPr id="9" name="平行四边形 8"/>
          <p:cNvSpPr/>
          <p:nvPr>
            <p:custDataLst>
              <p:tags r:id="rId1"/>
            </p:custDataLst>
          </p:nvPr>
        </p:nvSpPr>
        <p:spPr>
          <a:xfrm>
            <a:off x="404495" y="2052320"/>
            <a:ext cx="1118806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第二，正确行使教师权利。</a:t>
            </a:r>
            <a:r>
              <a:rPr lang="zh-CN" altLang="en-US" sz="2000" kern="1200" dirty="0">
                <a:solidFill>
                  <a:schemeClr val="dk1">
                    <a:lumMod val="85000"/>
                    <a:lumOff val="15000"/>
                  </a:schemeClr>
                </a:solidFill>
                <a:effectLst/>
                <a:latin typeface="+mn-ea"/>
                <a:cs typeface="微软雅黑" charset="-122"/>
              </a:rPr>
              <a:t>根据《中华人民共和国教师法》的规定，教师享有下列权利：进行教育教学活动，开展教育教学改革和实验；从事科学研究、学术交流，参加专业的学术团体，在学术活动中充分发表意见；指导学生的学习和发展，评定学生的品行和学业成绩；按时获取工资报酬，享受国家规定的福利待遇以及寒暑假期的带薪休假；对学校教育教学、管理工作和教育行政部门的工作提出意见和建议，通过教职工代表大会或者其他形式，参与学校的民主管理；参加进修或者其他方式的培训。</a:t>
            </a: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三、爱国守法的实践要求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（六）不得有违背党和国家方针政策的言行</a:t>
            </a:r>
          </a:p>
        </p:txBody>
      </p:sp>
      <p:sp>
        <p:nvSpPr>
          <p:cNvPr id="9" name="平行四边形 8"/>
          <p:cNvSpPr/>
          <p:nvPr>
            <p:custDataLst>
              <p:tags r:id="rId1"/>
            </p:custDataLst>
          </p:nvPr>
        </p:nvSpPr>
        <p:spPr>
          <a:xfrm>
            <a:off x="404495" y="2052320"/>
            <a:ext cx="1118806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en-US" altLang="zh-CN" sz="2000" b="1" kern="1200" dirty="0">
                <a:solidFill>
                  <a:schemeClr val="dk1">
                    <a:lumMod val="85000"/>
                    <a:lumOff val="15000"/>
                  </a:schemeClr>
                </a:solidFill>
                <a:effectLst/>
                <a:latin typeface="+mn-ea"/>
                <a:cs typeface="微软雅黑" charset="-122"/>
              </a:rPr>
              <a:t>“</a:t>
            </a:r>
            <a:r>
              <a:rPr lang="zh-CN" altLang="en-US" sz="2000" b="1" kern="1200" dirty="0">
                <a:solidFill>
                  <a:schemeClr val="dk1">
                    <a:lumMod val="85000"/>
                    <a:lumOff val="15000"/>
                  </a:schemeClr>
                </a:solidFill>
                <a:effectLst/>
                <a:latin typeface="+mn-ea"/>
                <a:cs typeface="微软雅黑" charset="-122"/>
              </a:rPr>
              <a:t>不得有违背党和国家方针政策的言行</a:t>
            </a:r>
            <a:r>
              <a:rPr lang="en-US" altLang="zh-CN" sz="2000" b="1" kern="1200" dirty="0">
                <a:solidFill>
                  <a:schemeClr val="dk1">
                    <a:lumMod val="85000"/>
                    <a:lumOff val="15000"/>
                  </a:schemeClr>
                </a:solidFill>
                <a:effectLst/>
                <a:latin typeface="+mn-ea"/>
                <a:cs typeface="微软雅黑" charset="-122"/>
              </a:rPr>
              <a:t>”</a:t>
            </a:r>
            <a:r>
              <a:rPr lang="zh-CN" altLang="en-US" sz="2000" b="1" kern="1200" dirty="0">
                <a:solidFill>
                  <a:schemeClr val="dk1">
                    <a:lumMod val="85000"/>
                    <a:lumOff val="15000"/>
                  </a:schemeClr>
                </a:solidFill>
                <a:effectLst/>
                <a:latin typeface="+mn-ea"/>
                <a:cs typeface="微软雅黑" charset="-122"/>
              </a:rPr>
              <a:t>是教师爱国守法的底线规定，也是教师不得违背的师德规定。一是</a:t>
            </a:r>
            <a:r>
              <a:rPr lang="zh-CN" altLang="en-US" sz="2000" kern="1200" dirty="0">
                <a:solidFill>
                  <a:schemeClr val="dk1">
                    <a:lumMod val="85000"/>
                    <a:lumOff val="15000"/>
                  </a:schemeClr>
                </a:solidFill>
                <a:effectLst/>
                <a:latin typeface="+mn-ea"/>
                <a:cs typeface="微软雅黑" charset="-122"/>
              </a:rPr>
              <a:t>因为党和国家的方针政策，代表的是我国最广大人民的根本利益，集中反映的是我国最广大人民的愿望和心声，决定着国家的发展方向；</a:t>
            </a:r>
            <a:r>
              <a:rPr lang="zh-CN" altLang="en-US" sz="2000" b="1" kern="1200" dirty="0">
                <a:solidFill>
                  <a:schemeClr val="dk1">
                    <a:lumMod val="85000"/>
                    <a:lumOff val="15000"/>
                  </a:schemeClr>
                </a:solidFill>
                <a:effectLst/>
                <a:latin typeface="+mn-ea"/>
                <a:cs typeface="微软雅黑" charset="-122"/>
              </a:rPr>
              <a:t>二是</a:t>
            </a:r>
            <a:r>
              <a:rPr lang="zh-CN" altLang="en-US" sz="2000" kern="1200" dirty="0">
                <a:solidFill>
                  <a:schemeClr val="dk1">
                    <a:lumMod val="85000"/>
                    <a:lumOff val="15000"/>
                  </a:schemeClr>
                </a:solidFill>
                <a:effectLst/>
                <a:latin typeface="+mn-ea"/>
                <a:cs typeface="微软雅黑" charset="-122"/>
              </a:rPr>
              <a:t>因为</a:t>
            </a:r>
            <a:r>
              <a:rPr lang="en-US" altLang="zh-CN" sz="2000" kern="1200" dirty="0">
                <a:solidFill>
                  <a:schemeClr val="dk1">
                    <a:lumMod val="85000"/>
                    <a:lumOff val="15000"/>
                  </a:schemeClr>
                </a:solidFill>
                <a:effectLst/>
                <a:latin typeface="+mn-ea"/>
                <a:cs typeface="微软雅黑" charset="-122"/>
              </a:rPr>
              <a:t>“</a:t>
            </a:r>
            <a:r>
              <a:rPr lang="zh-CN" altLang="en-US" sz="2000" kern="1200" dirty="0">
                <a:solidFill>
                  <a:schemeClr val="dk1">
                    <a:lumMod val="85000"/>
                    <a:lumOff val="15000"/>
                  </a:schemeClr>
                </a:solidFill>
                <a:effectLst/>
                <a:latin typeface="+mn-ea"/>
                <a:cs typeface="微软雅黑" charset="-122"/>
              </a:rPr>
              <a:t>学术无禁区，讲话有纪律</a:t>
            </a:r>
            <a:r>
              <a:rPr lang="en-US" altLang="zh-CN" sz="2000" kern="1200" dirty="0">
                <a:solidFill>
                  <a:schemeClr val="dk1">
                    <a:lumMod val="85000"/>
                    <a:lumOff val="15000"/>
                  </a:schemeClr>
                </a:solidFill>
                <a:effectLst/>
                <a:latin typeface="+mn-ea"/>
                <a:cs typeface="微软雅黑" charset="-122"/>
              </a:rPr>
              <a:t>”</a:t>
            </a:r>
            <a:r>
              <a:rPr lang="zh-CN" altLang="en-US" sz="2000" kern="1200" dirty="0">
                <a:solidFill>
                  <a:schemeClr val="dk1">
                    <a:lumMod val="85000"/>
                    <a:lumOff val="15000"/>
                  </a:schemeClr>
                </a:solidFill>
                <a:effectLst/>
                <a:latin typeface="+mn-ea"/>
                <a:cs typeface="微软雅黑" charset="-122"/>
              </a:rPr>
              <a:t>，中小学教育的对象是未成年学生，他们辨别是非的能力和自我控制的能力都不够成熟，教师特别是中小学教师的观点对未成年学生的影响巨大。</a:t>
            </a: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760705" y="2951797"/>
            <a:ext cx="5115302" cy="953920"/>
            <a:chOff x="792776" y="2795368"/>
            <a:chExt cx="5115302" cy="953920"/>
          </a:xfrm>
        </p:grpSpPr>
        <p:grpSp>
          <p:nvGrpSpPr>
            <p:cNvPr id="35" name="Group 34"/>
            <p:cNvGrpSpPr/>
            <p:nvPr/>
          </p:nvGrpSpPr>
          <p:grpSpPr>
            <a:xfrm>
              <a:off x="792776" y="2795368"/>
              <a:ext cx="3090292" cy="953920"/>
              <a:chOff x="-1899632" y="2778571"/>
              <a:chExt cx="2580371" cy="953920"/>
            </a:xfrm>
          </p:grpSpPr>
          <p:sp>
            <p:nvSpPr>
              <p:cNvPr id="8" name="TextBox 7"/>
              <p:cNvSpPr txBox="1"/>
              <p:nvPr/>
            </p:nvSpPr>
            <p:spPr>
              <a:xfrm>
                <a:off x="-1899632" y="2778571"/>
                <a:ext cx="1342518"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第一节</a:t>
                </a:r>
                <a:endParaRPr kumimoji="1" lang="en-US" altLang="zh-CN" sz="2800" b="1" dirty="0">
                  <a:solidFill>
                    <a:schemeClr val="accent3"/>
                  </a:solidFill>
                </a:endParaRPr>
              </a:p>
              <a:p>
                <a:pPr algn="l"/>
                <a:r>
                  <a:rPr kumimoji="1" lang="zh-CN" altLang="en-US" sz="2800" b="1" dirty="0">
                    <a:solidFill>
                      <a:schemeClr val="accent3"/>
                    </a:solidFill>
                  </a:rPr>
                  <a:t>爱国守法</a:t>
                </a:r>
              </a:p>
            </p:txBody>
          </p:sp>
          <p:sp>
            <p:nvSpPr>
              <p:cNvPr id="14" name="TextBox 13"/>
              <p:cNvSpPr txBox="1"/>
              <p:nvPr/>
            </p:nvSpPr>
            <p:spPr>
              <a:xfrm>
                <a:off x="-456000" y="2780327"/>
                <a:ext cx="1136739" cy="952164"/>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5"/>
                    </a:solidFill>
                  </a:rPr>
                  <a:t>第二节</a:t>
                </a:r>
                <a:endParaRPr kumimoji="1" lang="en-US" altLang="zh-CN" sz="2800" b="1" dirty="0">
                  <a:solidFill>
                    <a:schemeClr val="accent5"/>
                  </a:solidFill>
                </a:endParaRPr>
              </a:p>
              <a:p>
                <a:pPr algn="l"/>
                <a:r>
                  <a:rPr kumimoji="1" lang="zh-CN" altLang="en-US" sz="2800" b="1" dirty="0">
                    <a:solidFill>
                      <a:schemeClr val="accent5"/>
                    </a:solidFill>
                  </a:rPr>
                  <a:t>爱岗敬业</a:t>
                </a:r>
              </a:p>
            </p:txBody>
          </p:sp>
        </p:grpSp>
        <p:sp>
          <p:nvSpPr>
            <p:cNvPr id="36" name="TextBox 7"/>
            <p:cNvSpPr txBox="1"/>
            <p:nvPr/>
          </p:nvSpPr>
          <p:spPr>
            <a:xfrm>
              <a:off x="4300258" y="2795368"/>
              <a:ext cx="1607820" cy="953135"/>
            </a:xfrm>
            <a:prstGeom prst="rect">
              <a:avLst/>
            </a:prstGeom>
            <a:noFill/>
          </p:spPr>
          <p:txBody>
            <a:bodyPr wrap="none" lIns="91440" tIns="45720" rIns="91440" bIns="45720" rtlCol="0" anchor="ctr" anchorCtr="0">
              <a:spAutoFit/>
            </a:bodyPr>
            <a:lstStyle/>
            <a:p>
              <a:pPr algn="l"/>
              <a:r>
                <a:rPr lang="zh-CN" altLang="en-US" sz="2800" b="1" dirty="0">
                  <a:solidFill>
                    <a:schemeClr val="accent1"/>
                  </a:solidFill>
                </a:rPr>
                <a:t>第三节</a:t>
              </a:r>
              <a:endParaRPr lang="en-US" altLang="zh-CN" sz="2800" b="1" dirty="0">
                <a:solidFill>
                  <a:schemeClr val="accent1"/>
                </a:solidFill>
              </a:endParaRPr>
            </a:p>
            <a:p>
              <a:pPr algn="l"/>
              <a:r>
                <a:rPr kumimoji="1" lang="zh-CN" altLang="en-US" sz="2800" b="1" dirty="0">
                  <a:solidFill>
                    <a:schemeClr val="accent1"/>
                  </a:solidFill>
                </a:rPr>
                <a:t>关爱学生</a:t>
              </a:r>
            </a:p>
          </p:txBody>
        </p:sp>
      </p:grpSp>
      <p:sp>
        <p:nvSpPr>
          <p:cNvPr id="3" name="TextBox 7"/>
          <p:cNvSpPr txBox="1"/>
          <p:nvPr/>
        </p:nvSpPr>
        <p:spPr>
          <a:xfrm>
            <a:off x="6032852" y="2951797"/>
            <a:ext cx="160782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第四节</a:t>
            </a:r>
            <a:endParaRPr kumimoji="1" lang="en-US" altLang="zh-CN" sz="2800" b="1" dirty="0">
              <a:solidFill>
                <a:schemeClr val="accent3"/>
              </a:solidFill>
            </a:endParaRPr>
          </a:p>
          <a:p>
            <a:pPr algn="l"/>
            <a:r>
              <a:rPr kumimoji="1" lang="zh-CN" altLang="en-US" sz="2800" b="1" dirty="0">
                <a:solidFill>
                  <a:schemeClr val="accent3"/>
                </a:solidFill>
              </a:rPr>
              <a:t>教书育人</a:t>
            </a:r>
          </a:p>
        </p:txBody>
      </p:sp>
      <p:sp>
        <p:nvSpPr>
          <p:cNvPr id="5" name="TextBox 13"/>
          <p:cNvSpPr txBox="1"/>
          <p:nvPr/>
        </p:nvSpPr>
        <p:spPr>
          <a:xfrm>
            <a:off x="7797517" y="2951163"/>
            <a:ext cx="160782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5"/>
                </a:solidFill>
              </a:rPr>
              <a:t>第五节</a:t>
            </a:r>
            <a:endParaRPr kumimoji="1" lang="en-US" altLang="zh-CN" sz="2800" b="1" dirty="0">
              <a:solidFill>
                <a:schemeClr val="accent5"/>
              </a:solidFill>
            </a:endParaRPr>
          </a:p>
          <a:p>
            <a:pPr algn="l"/>
            <a:r>
              <a:rPr kumimoji="1" lang="zh-CN" altLang="en-US" sz="2800" b="1" dirty="0">
                <a:solidFill>
                  <a:schemeClr val="accent5"/>
                </a:solidFill>
              </a:rPr>
              <a:t>为人师表</a:t>
            </a:r>
          </a:p>
        </p:txBody>
      </p:sp>
      <p:sp>
        <p:nvSpPr>
          <p:cNvPr id="6" name="TextBox 7"/>
          <p:cNvSpPr txBox="1"/>
          <p:nvPr/>
        </p:nvSpPr>
        <p:spPr>
          <a:xfrm>
            <a:off x="9562182" y="2951797"/>
            <a:ext cx="1607820" cy="953135"/>
          </a:xfrm>
          <a:prstGeom prst="rect">
            <a:avLst/>
          </a:prstGeom>
          <a:noFill/>
        </p:spPr>
        <p:txBody>
          <a:bodyPr wrap="none" lIns="91440" tIns="45720" rIns="91440" bIns="45720" rtlCol="0" anchor="ctr" anchorCtr="0">
            <a:spAutoFit/>
          </a:bodyPr>
          <a:lstStyle/>
          <a:p>
            <a:pPr algn="l"/>
            <a:r>
              <a:rPr lang="zh-CN" altLang="en-US" sz="2800" b="1" dirty="0">
                <a:solidFill>
                  <a:schemeClr val="accent1"/>
                </a:solidFill>
              </a:rPr>
              <a:t>第六节</a:t>
            </a:r>
            <a:endParaRPr lang="en-US" altLang="zh-CN" sz="2800" b="1" dirty="0">
              <a:solidFill>
                <a:schemeClr val="accent1"/>
              </a:solidFill>
            </a:endParaRPr>
          </a:p>
          <a:p>
            <a:pPr algn="l"/>
            <a:r>
              <a:rPr kumimoji="1" lang="zh-CN" altLang="en-US" sz="2800" b="1" dirty="0">
                <a:solidFill>
                  <a:schemeClr val="accent1"/>
                </a:solidFill>
              </a:rPr>
              <a:t>终身学习</a:t>
            </a:r>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dirty="0"/>
              <a:t>爱岗敬业</a:t>
            </a:r>
          </a:p>
        </p:txBody>
      </p:sp>
    </p:spTree>
    <p:custDataLst>
      <p:tags r:id="rId1"/>
    </p:custData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一、爱岗敬业的内涵</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（一）爱岗的内涵</a:t>
            </a:r>
          </a:p>
          <a:p>
            <a:pPr marL="0" lvl="0" indent="0" algn="l" fontAlgn="auto">
              <a:lnSpc>
                <a:spcPct val="150000"/>
              </a:lnSpc>
              <a:spcBef>
                <a:spcPts val="0"/>
              </a:spcBef>
              <a:spcAft>
                <a:spcPts val="0"/>
              </a:spcAft>
              <a:buSzPct val="100000"/>
              <a:buFont typeface="Arial" panose="020B0604020202090204" pitchFamily="34" charset="0"/>
            </a:pPr>
            <a:r>
              <a:rPr lang="zh-CN" altLang="en-US" sz="2000" b="1">
                <a:solidFill>
                  <a:schemeClr val="tx1">
                    <a:lumMod val="85000"/>
                    <a:lumOff val="15000"/>
                  </a:schemeClr>
                </a:solidFill>
                <a:sym typeface="+mn-ea"/>
              </a:rPr>
              <a:t>爱岗是社会对人们工作态度的一种普遍要求。</a:t>
            </a:r>
            <a:r>
              <a:rPr lang="zh-CN" altLang="en-US" sz="2000">
                <a:solidFill>
                  <a:schemeClr val="tx1">
                    <a:lumMod val="85000"/>
                    <a:lumOff val="15000"/>
                  </a:schemeClr>
                </a:solidFill>
                <a:sym typeface="+mn-ea"/>
              </a:rPr>
              <a:t>爱岗就是干一行爱一行，安心本职工作，热爱自己的工作岗位。对于教师来讲，爱岗就是要把自己看成学校、班级的一分子，要把爱岗的内涵及自己从事的工作视为生命存在的表现方式，尽心尽力地去工作。</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（二）敬业的内涵</a:t>
            </a:r>
          </a:p>
          <a:p>
            <a:pPr marL="0" lvl="0" indent="0" algn="l" fontAlgn="auto">
              <a:lnSpc>
                <a:spcPct val="150000"/>
              </a:lnSpc>
              <a:spcBef>
                <a:spcPts val="0"/>
              </a:spcBef>
              <a:spcAft>
                <a:spcPts val="0"/>
              </a:spcAft>
              <a:buSzPct val="100000"/>
              <a:buFont typeface="Arial" panose="020B0604020202090204" pitchFamily="34" charset="0"/>
            </a:pPr>
            <a:r>
              <a:rPr lang="zh-CN" altLang="en-US" sz="2000" b="1">
                <a:solidFill>
                  <a:schemeClr val="tx1">
                    <a:lumMod val="85000"/>
                    <a:lumOff val="15000"/>
                  </a:schemeClr>
                </a:solidFill>
                <a:sym typeface="+mn-ea"/>
              </a:rPr>
              <a:t>敬业是指用严肃的态度对待自己的工作，勤勤恳恳，兢兢业业，忠于职守，尽职尽责。</a:t>
            </a:r>
            <a:r>
              <a:rPr lang="zh-CN" altLang="en-US" sz="2000">
                <a:solidFill>
                  <a:schemeClr val="tx1">
                    <a:lumMod val="85000"/>
                    <a:lumOff val="15000"/>
                  </a:schemeClr>
                </a:solidFill>
                <a:sym typeface="+mn-ea"/>
              </a:rPr>
              <a:t>敬业是一种对事业全身心投入和不悔追求的信念，是拼搏奋斗的动力，是事业成功的保证。教师的职业安于平凡，讲究职业良心。</a:t>
            </a:r>
          </a:p>
        </p:txBody>
      </p:sp>
    </p:spTree>
    <p:custDataLst>
      <p:tags r:id="rId1"/>
    </p:custData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一、爱岗敬业的内涵</a:t>
            </a:r>
          </a:p>
        </p:txBody>
      </p:sp>
      <p:sp>
        <p:nvSpPr>
          <p:cNvPr id="25" name="椭圆"/>
          <p:cNvSpPr/>
          <p:nvPr>
            <p:custDataLst>
              <p:tags r:id="rId2"/>
            </p:custDataLst>
          </p:nvPr>
        </p:nvSpPr>
        <p:spPr>
          <a:xfrm>
            <a:off x="5457998" y="3218486"/>
            <a:ext cx="1292184" cy="1292823"/>
          </a:xfrm>
          <a:prstGeom prst="ellipse">
            <a:avLst/>
          </a:prstGeom>
          <a:noFill/>
          <a:ln w="6350">
            <a:gradFill flip="none" rotWithShape="1">
              <a:gsLst>
                <a:gs pos="5000">
                  <a:schemeClr val="accent2">
                    <a:alpha val="100000"/>
                  </a:schemeClr>
                </a:gs>
                <a:gs pos="88000">
                  <a:schemeClr val="accent2">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26" name="椭圆 25"/>
          <p:cNvSpPr/>
          <p:nvPr>
            <p:custDataLst>
              <p:tags r:id="rId3"/>
            </p:custDataLst>
          </p:nvPr>
        </p:nvSpPr>
        <p:spPr>
          <a:xfrm>
            <a:off x="5577366" y="3338471"/>
            <a:ext cx="1052773" cy="1052773"/>
          </a:xfrm>
          <a:prstGeom prst="ellipse">
            <a:avLst/>
          </a:prstGeom>
          <a:solidFill>
            <a:schemeClr val="accent2"/>
          </a:solidFill>
        </p:spPr>
        <p:txBody>
          <a:bodyPr wrap="none" lIns="0" tIns="0" rIns="0" bIns="0" rtlCol="0" anchor="ctr" anchorCtr="0">
            <a:noAutofit/>
          </a:bodyPr>
          <a:lstStyle/>
          <a:p>
            <a:pPr algn="ctr">
              <a:spcBef>
                <a:spcPct val="0"/>
              </a:spcBef>
              <a:spcAft>
                <a:spcPct val="0"/>
              </a:spcAft>
            </a:pPr>
            <a:r>
              <a:rPr lang="en-US" altLang="zh-CN" sz="2400" b="1">
                <a:solidFill>
                  <a:srgbClr val="FFFFFF"/>
                </a:solidFill>
                <a:latin typeface="+mn-ea"/>
                <a:cs typeface="+mn-ea"/>
                <a:sym typeface="+mn-ea"/>
              </a:rPr>
              <a:t>02</a:t>
            </a:r>
          </a:p>
        </p:txBody>
      </p:sp>
      <p:sp>
        <p:nvSpPr>
          <p:cNvPr id="27" name="弧形 85"/>
          <p:cNvSpPr/>
          <p:nvPr>
            <p:custDataLst>
              <p:tags r:id="rId4"/>
            </p:custDataLst>
          </p:nvPr>
        </p:nvSpPr>
        <p:spPr>
          <a:xfrm rot="16200000">
            <a:off x="5362134" y="3168389"/>
            <a:ext cx="1388587" cy="1387948"/>
          </a:xfrm>
          <a:prstGeom prst="arc">
            <a:avLst>
              <a:gd name="adj1" fmla="val 2657162"/>
              <a:gd name="adj2" fmla="val 8176062"/>
            </a:avLst>
          </a:prstGeom>
          <a:noFill/>
          <a:ln w="381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28" name="椭圆"/>
          <p:cNvSpPr/>
          <p:nvPr>
            <p:custDataLst>
              <p:tags r:id="rId5"/>
            </p:custDataLst>
          </p:nvPr>
        </p:nvSpPr>
        <p:spPr>
          <a:xfrm>
            <a:off x="2313016" y="3219723"/>
            <a:ext cx="1292184" cy="1292823"/>
          </a:xfrm>
          <a:prstGeom prst="ellipse">
            <a:avLst/>
          </a:prstGeom>
          <a:noFill/>
          <a:ln w="6350">
            <a:gradFill flip="none" rotWithShape="1">
              <a:gsLst>
                <a:gs pos="0">
                  <a:schemeClr val="accent1">
                    <a:alpha val="100000"/>
                  </a:schemeClr>
                </a:gs>
                <a:gs pos="88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29" name="椭圆 28"/>
          <p:cNvSpPr/>
          <p:nvPr>
            <p:custDataLst>
              <p:tags r:id="rId6"/>
            </p:custDataLst>
          </p:nvPr>
        </p:nvSpPr>
        <p:spPr>
          <a:xfrm>
            <a:off x="2431765" y="3339708"/>
            <a:ext cx="1052773" cy="1052773"/>
          </a:xfrm>
          <a:prstGeom prst="ellipse">
            <a:avLst/>
          </a:prstGeom>
          <a:solidFill>
            <a:schemeClr val="accent1"/>
          </a:solidFill>
        </p:spPr>
        <p:txBody>
          <a:bodyPr wrap="none" lIns="0" tIns="0" rIns="0" bIns="0" rtlCol="0" anchor="ctr" anchorCtr="0">
            <a:noAutofit/>
          </a:bodyPr>
          <a:lstStyle/>
          <a:p>
            <a:pPr algn="ctr">
              <a:spcBef>
                <a:spcPct val="0"/>
              </a:spcBef>
              <a:spcAft>
                <a:spcPct val="0"/>
              </a:spcAft>
            </a:pPr>
            <a:r>
              <a:rPr lang="en-US" altLang="zh-CN" sz="2400" b="1" dirty="0">
                <a:solidFill>
                  <a:srgbClr val="FFFFFF"/>
                </a:solidFill>
                <a:latin typeface="+mn-ea"/>
                <a:cs typeface="+mn-ea"/>
                <a:sym typeface="+mn-ea"/>
              </a:rPr>
              <a:t>01</a:t>
            </a:r>
          </a:p>
        </p:txBody>
      </p:sp>
      <p:sp>
        <p:nvSpPr>
          <p:cNvPr id="30" name="弧形 85"/>
          <p:cNvSpPr/>
          <p:nvPr>
            <p:custDataLst>
              <p:tags r:id="rId7"/>
            </p:custDataLst>
          </p:nvPr>
        </p:nvSpPr>
        <p:spPr>
          <a:xfrm rot="16200000">
            <a:off x="2217152" y="3169007"/>
            <a:ext cx="1388587" cy="1387948"/>
          </a:xfrm>
          <a:prstGeom prst="arc">
            <a:avLst>
              <a:gd name="adj1" fmla="val 2657162"/>
              <a:gd name="adj2" fmla="val 8176062"/>
            </a:avLst>
          </a:prstGeom>
          <a:noFill/>
          <a:ln w="381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cxnSp>
        <p:nvCxnSpPr>
          <p:cNvPr id="31" name="直接连接符 30"/>
          <p:cNvCxnSpPr/>
          <p:nvPr>
            <p:custDataLst>
              <p:tags r:id="rId8"/>
            </p:custDataLst>
          </p:nvPr>
        </p:nvCxnSpPr>
        <p:spPr>
          <a:xfrm>
            <a:off x="3621725" y="3866037"/>
            <a:ext cx="1836958" cy="0"/>
          </a:xfrm>
          <a:prstGeom prst="line">
            <a:avLst/>
          </a:prstGeom>
          <a:ln w="15875">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9"/>
            </p:custDataLst>
          </p:nvPr>
        </p:nvSpPr>
        <p:spPr>
          <a:xfrm>
            <a:off x="804538" y="1484262"/>
            <a:ext cx="4221773" cy="898862"/>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坚定为人民事业而献身的职业信念，并从热爱事业出发，进而对社会负责。</a:t>
            </a:r>
          </a:p>
        </p:txBody>
      </p:sp>
      <p:sp>
        <p:nvSpPr>
          <p:cNvPr id="33" name="矩形 32"/>
          <p:cNvSpPr/>
          <p:nvPr>
            <p:custDataLst>
              <p:tags r:id="rId10"/>
            </p:custDataLst>
          </p:nvPr>
        </p:nvSpPr>
        <p:spPr>
          <a:xfrm>
            <a:off x="804538" y="2546814"/>
            <a:ext cx="4221773" cy="490953"/>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spcBef>
                <a:spcPct val="0"/>
              </a:spcBef>
              <a:spcAft>
                <a:spcPct val="0"/>
              </a:spcAft>
            </a:pPr>
            <a:r>
              <a:rPr lang="en-US" altLang="zh-CN" sz="2000" b="1" dirty="0">
                <a:solidFill>
                  <a:schemeClr val="accent1"/>
                </a:solidFill>
                <a:latin typeface="+mn-ea"/>
                <a:cs typeface="+mn-ea"/>
                <a:sym typeface="+mn-ea"/>
              </a:rPr>
              <a:t>“</a:t>
            </a:r>
            <a:r>
              <a:rPr lang="zh-CN" altLang="en-US" sz="2000" b="1" dirty="0">
                <a:solidFill>
                  <a:schemeClr val="accent1"/>
                </a:solidFill>
                <a:latin typeface="+mn-ea"/>
                <a:cs typeface="+mn-ea"/>
                <a:sym typeface="+mn-ea"/>
              </a:rPr>
              <a:t>乐业</a:t>
            </a:r>
            <a:r>
              <a:rPr lang="en-US" altLang="zh-CN" sz="2000" b="1" dirty="0">
                <a:solidFill>
                  <a:schemeClr val="accent1"/>
                </a:solidFill>
                <a:latin typeface="+mn-ea"/>
                <a:cs typeface="+mn-ea"/>
                <a:sym typeface="+mn-ea"/>
              </a:rPr>
              <a:t>”</a:t>
            </a:r>
          </a:p>
        </p:txBody>
      </p:sp>
      <p:sp>
        <p:nvSpPr>
          <p:cNvPr id="34" name="矩形 33"/>
          <p:cNvSpPr/>
          <p:nvPr>
            <p:custDataLst>
              <p:tags r:id="rId11"/>
            </p:custDataLst>
          </p:nvPr>
        </p:nvSpPr>
        <p:spPr>
          <a:xfrm>
            <a:off x="4376892" y="4786338"/>
            <a:ext cx="3463795" cy="490953"/>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spcBef>
                <a:spcPct val="0"/>
              </a:spcBef>
              <a:spcAft>
                <a:spcPct val="0"/>
              </a:spcAft>
            </a:pPr>
            <a:r>
              <a:rPr lang="en-US" altLang="zh-CN" sz="2000" b="1">
                <a:solidFill>
                  <a:schemeClr val="accent2"/>
                </a:solidFill>
                <a:latin typeface="+mn-ea"/>
                <a:cs typeface="+mn-ea"/>
                <a:sym typeface="+mn-ea"/>
              </a:rPr>
              <a:t>“</a:t>
            </a:r>
            <a:r>
              <a:rPr lang="zh-CN" altLang="en-US" sz="2000" b="1">
                <a:solidFill>
                  <a:schemeClr val="accent2"/>
                </a:solidFill>
                <a:latin typeface="+mn-ea"/>
                <a:cs typeface="+mn-ea"/>
                <a:sym typeface="+mn-ea"/>
              </a:rPr>
              <a:t>勤业</a:t>
            </a:r>
            <a:r>
              <a:rPr lang="en-US" altLang="zh-CN" sz="2000" b="1">
                <a:solidFill>
                  <a:schemeClr val="accent2"/>
                </a:solidFill>
                <a:latin typeface="+mn-ea"/>
                <a:cs typeface="+mn-ea"/>
                <a:sym typeface="+mn-ea"/>
              </a:rPr>
              <a:t>”</a:t>
            </a:r>
          </a:p>
        </p:txBody>
      </p:sp>
      <p:sp>
        <p:nvSpPr>
          <p:cNvPr id="41" name="矩形 40"/>
          <p:cNvSpPr/>
          <p:nvPr>
            <p:custDataLst>
              <p:tags r:id="rId12"/>
            </p:custDataLst>
          </p:nvPr>
        </p:nvSpPr>
        <p:spPr>
          <a:xfrm>
            <a:off x="6845300" y="1483995"/>
            <a:ext cx="4463415" cy="89916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indent="0" algn="just" fontAlgn="auto">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对本职工作精益求精，熟练地掌握职业技能，不断努力，不断提高，不断超越现有的成就。业务精，就能有所创造，有所成就。</a:t>
            </a:r>
          </a:p>
        </p:txBody>
      </p:sp>
      <p:sp>
        <p:nvSpPr>
          <p:cNvPr id="44" name="矩形 43"/>
          <p:cNvSpPr/>
          <p:nvPr>
            <p:custDataLst>
              <p:tags r:id="rId13"/>
            </p:custDataLst>
          </p:nvPr>
        </p:nvSpPr>
        <p:spPr>
          <a:xfrm>
            <a:off x="7087081" y="2546814"/>
            <a:ext cx="4221773" cy="490953"/>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spcBef>
                <a:spcPct val="0"/>
              </a:spcBef>
              <a:spcAft>
                <a:spcPct val="0"/>
              </a:spcAft>
            </a:pPr>
            <a:r>
              <a:rPr lang="en-US" altLang="zh-CN" sz="2000" b="1" dirty="0">
                <a:solidFill>
                  <a:schemeClr val="accent1"/>
                </a:solidFill>
                <a:latin typeface="+mn-ea"/>
                <a:cs typeface="+mn-ea"/>
                <a:sym typeface="+mn-ea"/>
              </a:rPr>
              <a:t>“</a:t>
            </a:r>
            <a:r>
              <a:rPr lang="zh-CN" altLang="en-US" sz="2000" b="1" dirty="0">
                <a:solidFill>
                  <a:schemeClr val="accent1"/>
                </a:solidFill>
                <a:latin typeface="+mn-ea"/>
                <a:cs typeface="+mn-ea"/>
                <a:sym typeface="+mn-ea"/>
              </a:rPr>
              <a:t>精业</a:t>
            </a:r>
            <a:r>
              <a:rPr lang="en-US" altLang="zh-CN" sz="2000" b="1" dirty="0">
                <a:solidFill>
                  <a:schemeClr val="accent1"/>
                </a:solidFill>
                <a:latin typeface="+mn-ea"/>
                <a:cs typeface="+mn-ea"/>
                <a:sym typeface="+mn-ea"/>
              </a:rPr>
              <a:t>”</a:t>
            </a:r>
          </a:p>
        </p:txBody>
      </p:sp>
      <p:sp>
        <p:nvSpPr>
          <p:cNvPr id="45" name="矩形 44"/>
          <p:cNvSpPr/>
          <p:nvPr>
            <p:custDataLst>
              <p:tags r:id="rId14"/>
            </p:custDataLst>
          </p:nvPr>
        </p:nvSpPr>
        <p:spPr>
          <a:xfrm>
            <a:off x="3992814" y="5384410"/>
            <a:ext cx="4221773" cy="898862"/>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在工作中具有一种恭敬认真的态度，勤奋努力，不偷懒、不怠工。</a:t>
            </a:r>
          </a:p>
        </p:txBody>
      </p:sp>
      <p:sp>
        <p:nvSpPr>
          <p:cNvPr id="53" name="椭圆"/>
          <p:cNvSpPr/>
          <p:nvPr>
            <p:custDataLst>
              <p:tags r:id="rId15"/>
            </p:custDataLst>
          </p:nvPr>
        </p:nvSpPr>
        <p:spPr>
          <a:xfrm>
            <a:off x="8622153" y="3256213"/>
            <a:ext cx="1197024" cy="1197612"/>
          </a:xfrm>
          <a:prstGeom prst="ellipse">
            <a:avLst/>
          </a:prstGeom>
          <a:noFill/>
          <a:ln w="6350">
            <a:gradFill flip="none" rotWithShape="1">
              <a:gsLst>
                <a:gs pos="0">
                  <a:schemeClr val="accent1">
                    <a:alpha val="100000"/>
                  </a:schemeClr>
                </a:gs>
                <a:gs pos="88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lstStyle/>
          <a:p>
            <a:pPr algn="ctr"/>
            <a:endParaRPr lang="bg-BG" sz="2400" dirty="0">
              <a:solidFill>
                <a:prstClr val="white"/>
              </a:solidFill>
              <a:latin typeface="+mn-ea"/>
              <a:cs typeface="OPPOSans M" panose="00020600040101010101" pitchFamily="18" charset="-122"/>
              <a:sym typeface="OPPOSans M" panose="00020600040101010101" pitchFamily="18" charset="-122"/>
            </a:endParaRPr>
          </a:p>
        </p:txBody>
      </p:sp>
      <p:sp>
        <p:nvSpPr>
          <p:cNvPr id="20" name="椭圆 19"/>
          <p:cNvSpPr/>
          <p:nvPr>
            <p:custDataLst>
              <p:tags r:id="rId16"/>
            </p:custDataLst>
          </p:nvPr>
        </p:nvSpPr>
        <p:spPr>
          <a:xfrm>
            <a:off x="8733480" y="3367540"/>
            <a:ext cx="975486" cy="976075"/>
          </a:xfrm>
          <a:prstGeom prst="ellipse">
            <a:avLst/>
          </a:prstGeom>
          <a:solidFill>
            <a:schemeClr val="accent1"/>
          </a:solidFill>
        </p:spPr>
        <p:txBody>
          <a:bodyPr wrap="none" lIns="0" tIns="0" rIns="0" bIns="0" rtlCol="0" anchor="ctr" anchorCtr="0">
            <a:noAutofit/>
          </a:bodyPr>
          <a:lstStyle/>
          <a:p>
            <a:pPr algn="ctr">
              <a:spcBef>
                <a:spcPct val="0"/>
              </a:spcBef>
              <a:spcAft>
                <a:spcPct val="0"/>
              </a:spcAft>
            </a:pPr>
            <a:r>
              <a:rPr lang="en-US" altLang="zh-CN" sz="2400" b="1">
                <a:solidFill>
                  <a:srgbClr val="FFFFFF"/>
                </a:solidFill>
                <a:latin typeface="+mn-ea"/>
                <a:cs typeface="+mn-ea"/>
                <a:sym typeface="+mn-ea"/>
              </a:rPr>
              <a:t>03</a:t>
            </a:r>
          </a:p>
        </p:txBody>
      </p:sp>
      <p:sp>
        <p:nvSpPr>
          <p:cNvPr id="52" name="弧形 85"/>
          <p:cNvSpPr/>
          <p:nvPr>
            <p:custDataLst>
              <p:tags r:id="rId17"/>
            </p:custDataLst>
          </p:nvPr>
        </p:nvSpPr>
        <p:spPr>
          <a:xfrm rot="16200000">
            <a:off x="8534329" y="3209827"/>
            <a:ext cx="1285751" cy="1285758"/>
          </a:xfrm>
          <a:prstGeom prst="arc">
            <a:avLst>
              <a:gd name="adj1" fmla="val 2657162"/>
              <a:gd name="adj2" fmla="val 8176062"/>
            </a:avLst>
          </a:prstGeom>
          <a:noFill/>
          <a:ln w="381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cxnSp>
        <p:nvCxnSpPr>
          <p:cNvPr id="21" name="直接连接符 20"/>
          <p:cNvCxnSpPr/>
          <p:nvPr>
            <p:custDataLst>
              <p:tags r:id="rId18"/>
            </p:custDataLst>
          </p:nvPr>
        </p:nvCxnSpPr>
        <p:spPr>
          <a:xfrm flipV="1">
            <a:off x="6764851" y="3854904"/>
            <a:ext cx="1857302" cy="11751"/>
          </a:xfrm>
          <a:prstGeom prst="line">
            <a:avLst/>
          </a:prstGeom>
          <a:ln w="15875">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60400" y="5915025"/>
            <a:ext cx="1836420" cy="368300"/>
          </a:xfrm>
          <a:prstGeom prst="rect">
            <a:avLst/>
          </a:prstGeom>
        </p:spPr>
        <p:txBody>
          <a:bodyPr wrap="square">
            <a:spAutoFit/>
          </a:bodyPr>
          <a:lstStyle/>
          <a:p>
            <a:pPr indent="0" algn="l" defTabSz="266700" eaLnBrk="0" fontAlgn="base">
              <a:spcBef>
                <a:spcPts val="400"/>
              </a:spcBef>
              <a:spcAft>
                <a:spcPct val="0"/>
              </a:spcAft>
            </a:pPr>
            <a:r>
              <a:rPr lang="zh-CN" altLang="en-US" b="1">
                <a:solidFill>
                  <a:schemeClr val="tx1"/>
                </a:solidFill>
                <a:latin typeface="PingFang SC Semibold" panose="020B0400000000000000" charset="-122"/>
                <a:ea typeface="PingFang SC Semibold" panose="020B0400000000000000" charset="-122"/>
              </a:rPr>
              <a:t>敬业的三个层面</a:t>
            </a:r>
          </a:p>
        </p:txBody>
      </p:sp>
    </p:spTree>
    <p:custDataLst>
      <p:tags r:id="rId1"/>
    </p:custData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二、爱岗敬业的意义</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（一）爱岗是教师的基本品质要求</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爱岗是指一个人热爱自己的事业、热爱自己的岗位。教师爱岗就是热爱教育事业，具体体现在热爱工作和热爱学生上。</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（二）敬业是教师的基本态度和行为</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敬业，是指对自己的职业所怀有的一种虔敬的感情。它要求人们在职业活动中专心致志、勤奋认真、守职尽责。</a:t>
            </a:r>
          </a:p>
        </p:txBody>
      </p:sp>
      <p:sp>
        <p:nvSpPr>
          <p:cNvPr id="129" name="文本框 128"/>
          <p:cNvSpPr txBox="1"/>
          <p:nvPr/>
        </p:nvSpPr>
        <p:spPr>
          <a:xfrm>
            <a:off x="660400" y="2952115"/>
            <a:ext cx="11193145" cy="1014730"/>
          </a:xfrm>
          <a:prstGeom prst="rect">
            <a:avLst/>
          </a:prstGeom>
        </p:spPr>
        <p:txBody>
          <a:bodyPr wrap="square">
            <a:spAutoFit/>
          </a:bodyPr>
          <a:lstStyle/>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爱岗与敬业既相互联系，又有区别。从两者的联系来看，爱岗是敬业的前提，敬业是爱岗的体现。</a:t>
            </a: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从两者的区别来看，爱岗更多的是属于情感体验；而敬业则更多地表现为态度和行为。</a:t>
            </a:r>
          </a:p>
        </p:txBody>
      </p:sp>
      <p:sp>
        <p:nvSpPr>
          <p:cNvPr id="130" name="矩形: 圆角 2"/>
          <p:cNvSpPr/>
          <p:nvPr/>
        </p:nvSpPr>
        <p:spPr>
          <a:xfrm>
            <a:off x="725170" y="2951480"/>
            <a:ext cx="10858500" cy="1014730"/>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三、爱岗敬业的实践要求</a:t>
            </a:r>
          </a:p>
        </p:txBody>
      </p:sp>
      <p:sp>
        <p:nvSpPr>
          <p:cNvPr id="118" name="圆角矩形 117"/>
          <p:cNvSpPr/>
          <p:nvPr>
            <p:custDataLst>
              <p:tags r:id="rId1"/>
            </p:custDataLst>
          </p:nvPr>
        </p:nvSpPr>
        <p:spPr>
          <a:xfrm>
            <a:off x="321489" y="1350063"/>
            <a:ext cx="11661741" cy="1401626"/>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zh-CN" altLang="en-US" sz="2800" b="1" kern="0" dirty="0">
                <a:ln>
                  <a:noFill/>
                  <a:prstDash val="sysDot"/>
                </a:ln>
                <a:solidFill>
                  <a:schemeClr val="accent5"/>
                </a:solidFill>
                <a:uFillTx/>
                <a:latin typeface="+mn-ea"/>
                <a:sym typeface="+mn-ea"/>
              </a:rPr>
              <a:t>（一）忠诚于人民教育事业</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教师首先要热爱教育事业，忠诚于教育事业，立志献身于教育事业，将培养德智体美劳全面发展的社会主义建设者和接班人作为自己的使命。</a:t>
            </a:r>
          </a:p>
        </p:txBody>
      </p:sp>
      <p:sp>
        <p:nvSpPr>
          <p:cNvPr id="119" name="圆角矩形 118"/>
          <p:cNvSpPr/>
          <p:nvPr>
            <p:custDataLst>
              <p:tags r:id="rId2"/>
            </p:custDataLst>
          </p:nvPr>
        </p:nvSpPr>
        <p:spPr>
          <a:xfrm>
            <a:off x="459927" y="1318532"/>
            <a:ext cx="423719" cy="52536"/>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0" name="圆角矩形 119"/>
          <p:cNvSpPr/>
          <p:nvPr>
            <p:custDataLst>
              <p:tags r:id="rId3"/>
            </p:custDataLst>
          </p:nvPr>
        </p:nvSpPr>
        <p:spPr>
          <a:xfrm>
            <a:off x="329599" y="2867928"/>
            <a:ext cx="11661741" cy="1401626"/>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l" fontAlgn="auto">
              <a:lnSpc>
                <a:spcPct val="150000"/>
              </a:lnSpc>
              <a:buClrTx/>
              <a:buSzTx/>
              <a:buFontTx/>
              <a:buNone/>
            </a:pPr>
            <a:r>
              <a:rPr lang="zh-CN" altLang="en-US" sz="2800" b="1" kern="0" dirty="0">
                <a:ln>
                  <a:noFill/>
                  <a:prstDash val="sysDot"/>
                </a:ln>
                <a:solidFill>
                  <a:schemeClr val="accent5"/>
                </a:solidFill>
                <a:uFillTx/>
                <a:latin typeface="+mn-ea"/>
                <a:sym typeface="+mn-ea"/>
              </a:rPr>
              <a:t>（二）志存高远，勤恳敬业</a:t>
            </a:r>
          </a:p>
          <a:p>
            <a:pPr lvl="0" algn="l" fontAlgn="auto">
              <a:lnSpc>
                <a:spcPct val="150000"/>
              </a:lnSpc>
              <a:buClrTx/>
              <a:buSzTx/>
              <a:buFontTx/>
              <a:buNone/>
            </a:pPr>
            <a:r>
              <a:rPr lang="zh-CN" altLang="en-US" kern="0" dirty="0">
                <a:ln>
                  <a:noFill/>
                  <a:prstDash val="sysDot"/>
                </a:ln>
                <a:solidFill>
                  <a:schemeClr val="tx1"/>
                </a:solidFill>
                <a:uFillTx/>
                <a:latin typeface="+mn-ea"/>
                <a:sym typeface="+mn-ea"/>
              </a:rPr>
              <a:t>有目标才有努力的方向，有目标才有人生的意义，有目标才会更加充实地工作、生活和学习。</a:t>
            </a:r>
          </a:p>
        </p:txBody>
      </p:sp>
      <p:sp>
        <p:nvSpPr>
          <p:cNvPr id="121" name="圆角矩形 120"/>
          <p:cNvSpPr/>
          <p:nvPr>
            <p:custDataLst>
              <p:tags r:id="rId4"/>
            </p:custDataLst>
          </p:nvPr>
        </p:nvSpPr>
        <p:spPr>
          <a:xfrm>
            <a:off x="469108" y="2836835"/>
            <a:ext cx="423719" cy="52536"/>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2" name="圆角矩形 67"/>
          <p:cNvSpPr/>
          <p:nvPr>
            <p:custDataLst>
              <p:tags r:id="rId5"/>
            </p:custDataLst>
          </p:nvPr>
        </p:nvSpPr>
        <p:spPr>
          <a:xfrm>
            <a:off x="329599" y="4386468"/>
            <a:ext cx="11661741" cy="1401626"/>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l" fontAlgn="auto">
              <a:lnSpc>
                <a:spcPct val="150000"/>
              </a:lnSpc>
              <a:buClrTx/>
              <a:buSzTx/>
              <a:buFontTx/>
              <a:buNone/>
            </a:pPr>
            <a:r>
              <a:rPr lang="zh-CN" altLang="en-US" sz="2800" b="1" kern="0" dirty="0">
                <a:ln>
                  <a:noFill/>
                  <a:prstDash val="sysDot"/>
                </a:ln>
                <a:solidFill>
                  <a:schemeClr val="accent5"/>
                </a:solidFill>
                <a:uFillTx/>
                <a:latin typeface="+mn-ea"/>
                <a:sym typeface="+mn-ea"/>
              </a:rPr>
              <a:t>（三）甘为人梯，乐于奉献</a:t>
            </a:r>
          </a:p>
          <a:p>
            <a:pPr lvl="0" algn="l" fontAlgn="auto">
              <a:lnSpc>
                <a:spcPct val="150000"/>
              </a:lnSpc>
              <a:buClrTx/>
              <a:buSzTx/>
              <a:buFontTx/>
              <a:buNone/>
            </a:pPr>
            <a:r>
              <a:rPr lang="zh-CN" altLang="en-US" kern="0" dirty="0">
                <a:ln>
                  <a:noFill/>
                  <a:prstDash val="sysDot"/>
                </a:ln>
                <a:solidFill>
                  <a:schemeClr val="tx1"/>
                </a:solidFill>
                <a:uFillTx/>
                <a:latin typeface="+mn-ea"/>
                <a:sym typeface="+mn-ea"/>
              </a:rPr>
              <a:t>教师是一个崇高的职业，教师这个职业之所以崇高，在于教师从事的是培养人、塑造人的工作，这就需要教师要有甘为人梯、乐于奉献的精神。</a:t>
            </a:r>
          </a:p>
        </p:txBody>
      </p:sp>
      <p:sp>
        <p:nvSpPr>
          <p:cNvPr id="123" name="圆角矩形 68"/>
          <p:cNvSpPr/>
          <p:nvPr>
            <p:custDataLst>
              <p:tags r:id="rId6"/>
            </p:custDataLst>
          </p:nvPr>
        </p:nvSpPr>
        <p:spPr>
          <a:xfrm>
            <a:off x="468727" y="4354872"/>
            <a:ext cx="423719" cy="52536"/>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a:t>关爱学生</a:t>
            </a:r>
          </a:p>
        </p:txBody>
      </p:sp>
    </p:spTree>
    <p:custDataLst>
      <p:tags r:id="rId1"/>
    </p:custData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一、关爱学生的内涵</a:t>
            </a:r>
            <a:endParaRPr lang="zh-CN" altLang="en-US" sz="3200"/>
          </a:p>
        </p:txBody>
      </p:sp>
      <p:sp>
        <p:nvSpPr>
          <p:cNvPr id="118" name="圆角矩形 117"/>
          <p:cNvSpPr/>
          <p:nvPr>
            <p:custDataLst>
              <p:tags r:id="rId1"/>
            </p:custDataLst>
          </p:nvPr>
        </p:nvSpPr>
        <p:spPr>
          <a:xfrm>
            <a:off x="321489" y="1350063"/>
            <a:ext cx="11661741" cy="1401626"/>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zh-CN" altLang="en-US" sz="2800" b="1" kern="0" dirty="0">
                <a:ln>
                  <a:noFill/>
                  <a:prstDash val="sysDot"/>
                </a:ln>
                <a:solidFill>
                  <a:schemeClr val="accent5"/>
                </a:solidFill>
                <a:uFillTx/>
                <a:latin typeface="+mn-ea"/>
                <a:sym typeface="+mn-ea"/>
              </a:rPr>
              <a:t>（一）保护学生的身体健康和生命安全</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学生是祖国的花朵，是中华民族振兴的希望，没有生命，教育也就成为空谈。因此，教师要保证学生在校园里的身体健康和安全，通过丰富多彩的教育活动，保障学生身体健康。</a:t>
            </a:r>
          </a:p>
        </p:txBody>
      </p:sp>
      <p:sp>
        <p:nvSpPr>
          <p:cNvPr id="119" name="圆角矩形 118"/>
          <p:cNvSpPr/>
          <p:nvPr>
            <p:custDataLst>
              <p:tags r:id="rId2"/>
            </p:custDataLst>
          </p:nvPr>
        </p:nvSpPr>
        <p:spPr>
          <a:xfrm>
            <a:off x="459927" y="1318532"/>
            <a:ext cx="423719" cy="52536"/>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0" name="圆角矩形 119"/>
          <p:cNvSpPr/>
          <p:nvPr>
            <p:custDataLst>
              <p:tags r:id="rId3"/>
            </p:custDataLst>
          </p:nvPr>
        </p:nvSpPr>
        <p:spPr>
          <a:xfrm>
            <a:off x="329599" y="2867928"/>
            <a:ext cx="11661741" cy="1401626"/>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zh-CN" altLang="en-US" sz="2800" b="1" kern="0" dirty="0">
                <a:ln>
                  <a:noFill/>
                  <a:prstDash val="sysDot"/>
                </a:ln>
                <a:solidFill>
                  <a:schemeClr val="accent5"/>
                </a:solidFill>
                <a:uFillTx/>
                <a:latin typeface="微软雅黑" charset="0"/>
                <a:ea typeface="微软雅黑" charset="0"/>
                <a:cs typeface="微软雅黑" charset="0"/>
                <a:sym typeface="+mn-ea"/>
              </a:rPr>
              <a:t>（二）关注学生的心理健康</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教师要坚持立德树人、育人为本，坚持面向全体学生和关注个别差异相结合，注重学生心理和谐健康，加强人文关怀和心理疏导。</a:t>
            </a:r>
          </a:p>
        </p:txBody>
      </p:sp>
      <p:sp>
        <p:nvSpPr>
          <p:cNvPr id="121" name="圆角矩形 120"/>
          <p:cNvSpPr/>
          <p:nvPr>
            <p:custDataLst>
              <p:tags r:id="rId4"/>
            </p:custDataLst>
          </p:nvPr>
        </p:nvSpPr>
        <p:spPr>
          <a:xfrm>
            <a:off x="469108" y="2836835"/>
            <a:ext cx="423719" cy="52536"/>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2" name="圆角矩形 67"/>
          <p:cNvSpPr/>
          <p:nvPr>
            <p:custDataLst>
              <p:tags r:id="rId5"/>
            </p:custDataLst>
          </p:nvPr>
        </p:nvSpPr>
        <p:spPr>
          <a:xfrm>
            <a:off x="329599" y="4386468"/>
            <a:ext cx="11661741" cy="1401626"/>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zh-CN" altLang="en-US" sz="2800" b="1" kern="0" dirty="0">
                <a:ln>
                  <a:noFill/>
                  <a:prstDash val="sysDot"/>
                </a:ln>
                <a:solidFill>
                  <a:schemeClr val="accent5"/>
                </a:solidFill>
                <a:uFillTx/>
                <a:latin typeface="+mn-ea"/>
                <a:sym typeface="+mn-ea"/>
              </a:rPr>
              <a:t>（三）尊重学生</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尊重学生是双赢，尊重学生是教师教育活动成功的关键，每个人都希望得到更多的关爱与尊重，处于成长发育期的学生由于心智尚未成熟，对这方面的需求显得更加强烈。</a:t>
            </a:r>
          </a:p>
        </p:txBody>
      </p:sp>
      <p:sp>
        <p:nvSpPr>
          <p:cNvPr id="123" name="圆角矩形 68"/>
          <p:cNvSpPr/>
          <p:nvPr>
            <p:custDataLst>
              <p:tags r:id="rId6"/>
            </p:custDataLst>
          </p:nvPr>
        </p:nvSpPr>
        <p:spPr>
          <a:xfrm>
            <a:off x="468727" y="4354872"/>
            <a:ext cx="423719" cy="52536"/>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二、关爱学生的意义</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（一）教师对学生的关爱直接影响教育教学的效果</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师生关系是教学过程中一个非常重要的关系，师生关系和谐与否直接影响教育教学的效果。和谐的、民主平等的师生关系，可以使师生共情、共进，形成真正的学习共同体，让学生体会到平等、自由、民主、尊重、信任、友善、宽容、理解，形成积极的、丰富的人生态度和情感体验。</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（二）关爱学生是调节教师与学生关系的基本行为准则</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在关爱学生的过程中，教师要做到以下四点：第一，平等公正地爱学生；第二，关爱的同时要严慈相济；第三，关爱的体现是为学生着想，关爱学生就要处处替学生着想，想学生之所想，急学生之所急，这样的关爱才算是落到了实处；第四，关爱的大忌是体罚和心罚。</a:t>
            </a:r>
          </a:p>
        </p:txBody>
      </p:sp>
    </p:spTree>
    <p:custDataLst>
      <p:tags r:id="rId1"/>
    </p:custData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三、关爱学生的实践要求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（一）关心爱护全体学生，尊重学生人格，平等公正对待学生</a:t>
            </a:r>
          </a:p>
        </p:txBody>
      </p:sp>
      <p:sp>
        <p:nvSpPr>
          <p:cNvPr id="68" name="圆角矩形 67"/>
          <p:cNvSpPr/>
          <p:nvPr>
            <p:custDataLst>
              <p:tags r:id="rId1"/>
            </p:custDataLst>
          </p:nvPr>
        </p:nvSpPr>
        <p:spPr>
          <a:xfrm>
            <a:off x="613410" y="2118995"/>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关心爱护全体学生</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和蔼可亲的态度，永远是教师良好教态的注脚。教师对学生的关爱，其核心意义在于对全体学生施以慈爱之心，要关心爱护每一个学生。</a:t>
            </a:r>
          </a:p>
        </p:txBody>
      </p:sp>
      <p:sp>
        <p:nvSpPr>
          <p:cNvPr id="69" name="圆角矩形 68"/>
          <p:cNvSpPr/>
          <p:nvPr>
            <p:custDataLst>
              <p:tags r:id="rId2"/>
            </p:custDataLst>
          </p:nvPr>
        </p:nvSpPr>
        <p:spPr>
          <a:xfrm>
            <a:off x="743489" y="2089368"/>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621030" y="3545205"/>
            <a:ext cx="10957560" cy="1316990"/>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尊重学生人格</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师生相互尊重是和谐师生关系的基础。学生是一个个鲜活的生命，是发展中的人，是独特的人，是独立的人。</a:t>
            </a:r>
          </a:p>
        </p:txBody>
      </p:sp>
      <p:sp>
        <p:nvSpPr>
          <p:cNvPr id="71" name="圆角矩形 70"/>
          <p:cNvSpPr/>
          <p:nvPr>
            <p:custDataLst>
              <p:tags r:id="rId4"/>
            </p:custDataLst>
          </p:nvPr>
        </p:nvSpPr>
        <p:spPr>
          <a:xfrm>
            <a:off x="752115" y="3515990"/>
            <a:ext cx="398133" cy="49364"/>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 name="圆角矩形 67"/>
          <p:cNvSpPr/>
          <p:nvPr>
            <p:custDataLst>
              <p:tags r:id="rId5"/>
            </p:custDataLst>
          </p:nvPr>
        </p:nvSpPr>
        <p:spPr>
          <a:xfrm>
            <a:off x="621030" y="4972050"/>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平等公正对待学生</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公平与公正是关爱学生的基本原则。没有公平与公正就没有真正的关爱。虽然学生在身心发展、认知水平方面都与教师存在差距，但是学生在人格上与教师是平等的。</a:t>
            </a:r>
          </a:p>
        </p:txBody>
      </p:sp>
      <p:sp>
        <p:nvSpPr>
          <p:cNvPr id="6" name="圆角矩形 68"/>
          <p:cNvSpPr/>
          <p:nvPr>
            <p:custDataLst>
              <p:tags r:id="rId6"/>
            </p:custDataLst>
          </p:nvPr>
        </p:nvSpPr>
        <p:spPr>
          <a:xfrm>
            <a:off x="751757" y="4942362"/>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zh-CN" altLang="en-US" sz="3200"/>
              <a:t>用爱心换取学生真心</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1337945"/>
          </a:xfrm>
          <a:prstGeom prst="rect">
            <a:avLst/>
          </a:prstGeom>
          <a:noFill/>
        </p:spPr>
        <p:txBody>
          <a:bodyPr wrap="square">
            <a:spAutoFit/>
          </a:bodyPr>
          <a:lstStyle/>
          <a:p>
            <a:pPr indent="457200" algn="just" fontAlgn="auto">
              <a:lnSpc>
                <a:spcPct val="150000"/>
              </a:lnSpc>
            </a:pPr>
            <a:r>
              <a:rPr lang="zh-CN" altLang="en-US" dirty="0">
                <a:solidFill>
                  <a:schemeClr val="tx1"/>
                </a:solidFill>
              </a:rPr>
              <a:t>强巴次仁扎根边疆</a:t>
            </a:r>
            <a:r>
              <a:rPr lang="en-US" altLang="zh-CN" dirty="0">
                <a:solidFill>
                  <a:schemeClr val="tx1"/>
                </a:solidFill>
              </a:rPr>
              <a:t>21</a:t>
            </a:r>
            <a:r>
              <a:rPr lang="zh-CN" altLang="en-US" dirty="0">
                <a:solidFill>
                  <a:schemeClr val="tx1"/>
                </a:solidFill>
              </a:rPr>
              <a:t>年，不计得失、任劳任怨。他以锐意进取、敢于担当的精神态度，以脚踏实地、真抓实干的工作作风，以</a:t>
            </a:r>
            <a:r>
              <a:rPr lang="en-US" altLang="zh-CN" dirty="0">
                <a:solidFill>
                  <a:schemeClr val="tx1"/>
                </a:solidFill>
              </a:rPr>
              <a:t>“</a:t>
            </a:r>
            <a:r>
              <a:rPr lang="zh-CN" altLang="en-US" dirty="0">
                <a:solidFill>
                  <a:schemeClr val="tx1"/>
                </a:solidFill>
              </a:rPr>
              <a:t>文盲不消除愧对历史</a:t>
            </a:r>
            <a:r>
              <a:rPr lang="en-US" altLang="zh-CN" dirty="0">
                <a:solidFill>
                  <a:schemeClr val="tx1"/>
                </a:solidFill>
              </a:rPr>
              <a:t>”</a:t>
            </a:r>
            <a:r>
              <a:rPr lang="zh-CN" altLang="en-US" dirty="0">
                <a:solidFill>
                  <a:schemeClr val="tx1"/>
                </a:solidFill>
              </a:rPr>
              <a:t>的使命感，以</a:t>
            </a:r>
            <a:r>
              <a:rPr lang="en-US" altLang="zh-CN" dirty="0">
                <a:solidFill>
                  <a:schemeClr val="tx1"/>
                </a:solidFill>
              </a:rPr>
              <a:t>“</a:t>
            </a:r>
            <a:r>
              <a:rPr lang="zh-CN" altLang="en-US" dirty="0">
                <a:solidFill>
                  <a:schemeClr val="tx1"/>
                </a:solidFill>
              </a:rPr>
              <a:t>学子未成才寝食难安</a:t>
            </a:r>
            <a:r>
              <a:rPr lang="en-US" altLang="zh-CN" dirty="0">
                <a:solidFill>
                  <a:schemeClr val="tx1"/>
                </a:solidFill>
              </a:rPr>
              <a:t>”</a:t>
            </a:r>
            <a:r>
              <a:rPr lang="zh-CN" altLang="en-US" dirty="0">
                <a:solidFill>
                  <a:schemeClr val="tx1"/>
                </a:solidFill>
              </a:rPr>
              <a:t>的责任感，用</a:t>
            </a:r>
            <a:r>
              <a:rPr lang="en-US" altLang="zh-CN" dirty="0">
                <a:solidFill>
                  <a:schemeClr val="tx1"/>
                </a:solidFill>
              </a:rPr>
              <a:t>“</a:t>
            </a:r>
            <a:r>
              <a:rPr lang="zh-CN" altLang="en-US" dirty="0">
                <a:solidFill>
                  <a:schemeClr val="tx1"/>
                </a:solidFill>
              </a:rPr>
              <a:t>辛勤汗水</a:t>
            </a:r>
            <a:r>
              <a:rPr lang="en-US" altLang="zh-CN" dirty="0">
                <a:solidFill>
                  <a:schemeClr val="tx1"/>
                </a:solidFill>
              </a:rPr>
              <a:t>”</a:t>
            </a:r>
            <a:r>
              <a:rPr lang="zh-CN" altLang="en-US" dirty="0">
                <a:solidFill>
                  <a:schemeClr val="tx1"/>
                </a:solidFill>
              </a:rPr>
              <a:t>浇开</a:t>
            </a:r>
            <a:r>
              <a:rPr lang="en-US" altLang="zh-CN" dirty="0">
                <a:solidFill>
                  <a:schemeClr val="tx1"/>
                </a:solidFill>
              </a:rPr>
              <a:t>“</a:t>
            </a:r>
            <a:r>
              <a:rPr lang="zh-CN" altLang="en-US" dirty="0">
                <a:solidFill>
                  <a:schemeClr val="tx1"/>
                </a:solidFill>
              </a:rPr>
              <a:t>教育之花</a:t>
            </a:r>
            <a:r>
              <a:rPr lang="en-US" altLang="zh-CN" dirty="0">
                <a:solidFill>
                  <a:schemeClr val="tx1"/>
                </a:solidFill>
              </a:rPr>
              <a:t>”</a:t>
            </a:r>
            <a:r>
              <a:rPr lang="zh-CN" altLang="en-US" dirty="0">
                <a:solidFill>
                  <a:schemeClr val="tx1"/>
                </a:solidFill>
              </a:rPr>
              <a:t>。</a:t>
            </a:r>
            <a:endParaRPr lang="en-US" altLang="zh-CN" dirty="0">
              <a:solidFill>
                <a:schemeClr val="tx1"/>
              </a:solidFill>
            </a:endParaRPr>
          </a:p>
        </p:txBody>
      </p:sp>
      <p:sp>
        <p:nvSpPr>
          <p:cNvPr id="5" name="文本框 4"/>
          <p:cNvSpPr txBox="1"/>
          <p:nvPr/>
        </p:nvSpPr>
        <p:spPr>
          <a:xfrm>
            <a:off x="590550" y="2998470"/>
            <a:ext cx="6242050" cy="4163695"/>
          </a:xfrm>
          <a:prstGeom prst="rect">
            <a:avLst/>
          </a:prstGeom>
          <a:noFill/>
        </p:spPr>
        <p:txBody>
          <a:bodyPr wrap="square">
            <a:noAutofit/>
          </a:bodyPr>
          <a:lstStyle/>
          <a:p>
            <a:pPr indent="457200" algn="just" fontAlgn="auto">
              <a:lnSpc>
                <a:spcPct val="150000"/>
              </a:lnSpc>
            </a:pPr>
            <a:r>
              <a:rPr lang="zh-CN" altLang="en-US" dirty="0">
                <a:sym typeface="+mn-ea"/>
              </a:rPr>
              <a:t>强巴次仁一直坚持培养学生道德情操，并将其作为学生今后入世的重要本领，实现抓学业与抓道德两不误。在抓好常规教学工作的同时，他注重对随班就读、送教上门残疾儿童的关心关爱。学生嘎玛旺姆因身体原因无法在校就读，强巴次仁亲自带队送教上门，他每周到离学校</a:t>
            </a:r>
            <a:r>
              <a:rPr lang="en-US" altLang="zh-CN" dirty="0">
                <a:sym typeface="+mn-ea"/>
              </a:rPr>
              <a:t>50</a:t>
            </a:r>
            <a:r>
              <a:rPr lang="zh-CN" altLang="en-US" dirty="0">
                <a:sym typeface="+mn-ea"/>
              </a:rPr>
              <a:t>多千米的嘎玛旺姆家里，对她进行学习辅导，还用自己的工资购买慰问物品。截至目前，强巴次仁共开展送教上门活动服务</a:t>
            </a:r>
            <a:r>
              <a:rPr lang="en-US" altLang="zh-CN" dirty="0">
                <a:sym typeface="+mn-ea"/>
              </a:rPr>
              <a:t>20</a:t>
            </a:r>
            <a:r>
              <a:rPr lang="zh-CN" altLang="en-US" dirty="0">
                <a:sym typeface="+mn-ea"/>
              </a:rPr>
              <a:t>余次，先后送去慰问品折合人民币</a:t>
            </a:r>
            <a:r>
              <a:rPr lang="en-US" altLang="zh-CN" dirty="0">
                <a:sym typeface="+mn-ea"/>
              </a:rPr>
              <a:t>3000</a:t>
            </a:r>
            <a:r>
              <a:rPr lang="zh-CN" altLang="en-US" dirty="0">
                <a:sym typeface="+mn-ea"/>
              </a:rPr>
              <a:t>余元。</a:t>
            </a:r>
            <a:endParaRPr lang="en-US" altLang="zh-CN" b="1" dirty="0">
              <a:solidFill>
                <a:schemeClr val="accent5"/>
              </a:solidFill>
            </a:endParaRPr>
          </a:p>
        </p:txBody>
      </p:sp>
      <p:pic>
        <p:nvPicPr>
          <p:cNvPr id="7" name="图片 6"/>
          <p:cNvPicPr/>
          <p:nvPr/>
        </p:nvPicPr>
        <p:blipFill>
          <a:blip r:embed="rId2"/>
          <a:stretch>
            <a:fillRect/>
          </a:stretch>
        </p:blipFill>
        <p:spPr>
          <a:xfrm>
            <a:off x="7021195" y="3142615"/>
            <a:ext cx="4497070" cy="3249930"/>
          </a:xfrm>
          <a:prstGeom prst="rect">
            <a:avLst/>
          </a:prstGeom>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charset="-122"/>
                <a:ea typeface="微软雅黑" charset="-122"/>
              </a:rPr>
              <a:t>导语</a:t>
            </a:r>
            <a:endParaRPr lang="en-US" sz="3200" dirty="0">
              <a:latin typeface="微软雅黑" charset="-122"/>
              <a:ea typeface="微软雅黑"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1938020"/>
          </a:xfrm>
          <a:prstGeom prst="rect">
            <a:avLst/>
          </a:prstGeom>
          <a:noFill/>
        </p:spPr>
        <p:txBody>
          <a:bodyPr wrap="square">
            <a:spAutoFit/>
          </a:bodyPr>
          <a:lstStyle/>
          <a:p>
            <a:pPr indent="457200">
              <a:lnSpc>
                <a:spcPct val="150000"/>
              </a:lnSpc>
            </a:pPr>
            <a:r>
              <a:rPr lang="zh-CN" altLang="en-US" sz="2000" dirty="0"/>
              <a:t>加强教师职业道德建设，提高教师的职业道德素养，对于构建社会主义和谐社会、实现中华民族伟大复兴具有十分重要的意义。教师职业道德规范对于激励和引导广大教师向全国教育系统的模范教师学习、树立崇高的职业理想、自觉规范思想行为和职业行为、做让人民满意的教师具有重要的现实意义。</a:t>
            </a:r>
          </a:p>
        </p:txBody>
      </p:sp>
    </p:spTree>
    <p:custDataLst>
      <p:tags r:id="rId1"/>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zh-CN" altLang="en-US" sz="3200"/>
              <a:t>用爱心换取学生真心</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661160"/>
            <a:ext cx="10928350" cy="3415030"/>
          </a:xfrm>
          <a:prstGeom prst="rect">
            <a:avLst/>
          </a:prstGeom>
          <a:noFill/>
        </p:spPr>
        <p:txBody>
          <a:bodyPr wrap="square">
            <a:spAutoFit/>
          </a:bodyPr>
          <a:lstStyle/>
          <a:p>
            <a:pPr indent="457200" algn="just" fontAlgn="auto">
              <a:lnSpc>
                <a:spcPct val="150000"/>
              </a:lnSpc>
            </a:pPr>
            <a:r>
              <a:rPr lang="en-US" altLang="zh-CN" dirty="0">
                <a:solidFill>
                  <a:schemeClr val="tx1"/>
                </a:solidFill>
              </a:rPr>
              <a:t>2012</a:t>
            </a:r>
            <a:r>
              <a:rPr lang="zh-CN" altLang="en-US" dirty="0">
                <a:solidFill>
                  <a:schemeClr val="tx1"/>
                </a:solidFill>
              </a:rPr>
              <a:t>年的那个冬天格外寒冷，寒风呼呼地刮着，大部分学生都穿了厚厚的棉衣，唯独强巴次仁班上的学生石曲次仁因家庭经济困难，还穿着平日里经常穿但已破旧不堪的单衣，作为班主任的强巴次仁看在眼中、急在心里。经过了解，强巴次仁才知道石曲次仁父母常年在外打工，家中只剩下</a:t>
            </a:r>
            <a:r>
              <a:rPr lang="en-US" altLang="zh-CN" dirty="0">
                <a:solidFill>
                  <a:schemeClr val="tx1"/>
                </a:solidFill>
              </a:rPr>
              <a:t>60</a:t>
            </a:r>
            <a:r>
              <a:rPr lang="zh-CN" altLang="en-US" dirty="0">
                <a:solidFill>
                  <a:schemeClr val="tx1"/>
                </a:solidFill>
              </a:rPr>
              <a:t>多岁的奶奶，一老一小相依为命，家庭困难。了解情况后，强巴次仁决定用自己的工资为石曲次仁购置新棉衣，并教育石曲次仁一定要努力学习，要用知识改变自己的命运，做一个对社会有用的人。石曲次仁现就读萨嘎县中学，他常常提起他的老师强巴次仁说：</a:t>
            </a:r>
            <a:r>
              <a:rPr lang="en-US" altLang="zh-CN" dirty="0">
                <a:solidFill>
                  <a:schemeClr val="tx1"/>
                </a:solidFill>
              </a:rPr>
              <a:t>“</a:t>
            </a:r>
            <a:r>
              <a:rPr lang="zh-CN" altLang="en-US" dirty="0">
                <a:solidFill>
                  <a:schemeClr val="tx1"/>
                </a:solidFill>
              </a:rPr>
              <a:t>没有强巴次仁老师，就没有我的今天，正因为强巴次仁老师的教诲和帮助，才让我树立了正确的人生理想。在今后的时间里，我要认真努力学习，遵守学校规章制度，成为像强巴次仁一样的学生心目中的好教师。</a:t>
            </a:r>
            <a:r>
              <a:rPr lang="en-US" altLang="zh-CN" dirty="0">
                <a:solidFill>
                  <a:schemeClr val="tx1"/>
                </a:solidFill>
              </a:rPr>
              <a:t>”</a:t>
            </a:r>
            <a:endParaRPr lang="zh-CN" altLang="en-US" dirty="0">
              <a:solidFill>
                <a:schemeClr val="tx1"/>
              </a:solidFill>
            </a:endParaRPr>
          </a:p>
        </p:txBody>
      </p:sp>
      <p:pic>
        <p:nvPicPr>
          <p:cNvPr id="8" name="图片 7" descr="E:/设计图片素材/7898059_.jpg7898059_"/>
          <p:cNvPicPr>
            <a:picLocks noChangeAspect="1"/>
          </p:cNvPicPr>
          <p:nvPr>
            <p:custDataLst>
              <p:tags r:id="rId1"/>
            </p:custDataLst>
          </p:nvPr>
        </p:nvPicPr>
        <p:blipFill>
          <a:blip r:embed="rId3" cstate="email"/>
          <a:srcRect l="-5" t="6551" r="-5" b="6551"/>
          <a:stretch>
            <a:fillRect/>
          </a:stretch>
        </p:blipFill>
        <p:spPr>
          <a:xfrm>
            <a:off x="8225790" y="4658360"/>
            <a:ext cx="3293110" cy="1906905"/>
          </a:xfrm>
          <a:custGeom>
            <a:avLst/>
            <a:gdLst/>
            <a:ahLst/>
            <a:cxnLst>
              <a:cxn ang="3">
                <a:pos x="hc" y="t"/>
              </a:cxn>
              <a:cxn ang="cd2">
                <a:pos x="l" y="vc"/>
              </a:cxn>
              <a:cxn ang="cd4">
                <a:pos x="hc" y="b"/>
              </a:cxn>
              <a:cxn ang="0">
                <a:pos x="r" y="vc"/>
              </a:cxn>
            </a:cxnLst>
            <a:rect l="l" t="t" r="r" b="b"/>
            <a:pathLst>
              <a:path w="9556" h="5534">
                <a:moveTo>
                  <a:pt x="2810" y="5352"/>
                </a:moveTo>
                <a:lnTo>
                  <a:pt x="2810" y="5352"/>
                </a:lnTo>
                <a:cubicBezTo>
                  <a:pt x="2810" y="5352"/>
                  <a:pt x="2810" y="5352"/>
                  <a:pt x="2810" y="5352"/>
                </a:cubicBezTo>
                <a:lnTo>
                  <a:pt x="2810" y="5352"/>
                </a:lnTo>
                <a:close/>
                <a:moveTo>
                  <a:pt x="1574" y="5052"/>
                </a:moveTo>
                <a:lnTo>
                  <a:pt x="1575" y="5052"/>
                </a:lnTo>
                <a:lnTo>
                  <a:pt x="1574" y="5052"/>
                </a:lnTo>
                <a:lnTo>
                  <a:pt x="1574" y="5052"/>
                </a:lnTo>
                <a:close/>
                <a:moveTo>
                  <a:pt x="1999" y="4894"/>
                </a:moveTo>
                <a:cubicBezTo>
                  <a:pt x="1964" y="4895"/>
                  <a:pt x="1930" y="4901"/>
                  <a:pt x="1895" y="4913"/>
                </a:cubicBezTo>
                <a:lnTo>
                  <a:pt x="1879" y="4919"/>
                </a:lnTo>
                <a:lnTo>
                  <a:pt x="1879" y="4919"/>
                </a:lnTo>
                <a:lnTo>
                  <a:pt x="1878" y="4920"/>
                </a:lnTo>
                <a:lnTo>
                  <a:pt x="1771" y="4931"/>
                </a:lnTo>
                <a:cubicBezTo>
                  <a:pt x="1769" y="4936"/>
                  <a:pt x="1768" y="4941"/>
                  <a:pt x="1767" y="4946"/>
                </a:cubicBezTo>
                <a:cubicBezTo>
                  <a:pt x="1778" y="4956"/>
                  <a:pt x="1790" y="4974"/>
                  <a:pt x="1800" y="4973"/>
                </a:cubicBezTo>
                <a:cubicBezTo>
                  <a:pt x="1813" y="4971"/>
                  <a:pt x="1826" y="4955"/>
                  <a:pt x="1839" y="4946"/>
                </a:cubicBezTo>
                <a:cubicBezTo>
                  <a:pt x="1845" y="4941"/>
                  <a:pt x="1852" y="4937"/>
                  <a:pt x="1859" y="4932"/>
                </a:cubicBezTo>
                <a:lnTo>
                  <a:pt x="1878" y="4920"/>
                </a:lnTo>
                <a:lnTo>
                  <a:pt x="1878" y="4920"/>
                </a:lnTo>
                <a:lnTo>
                  <a:pt x="1879" y="4919"/>
                </a:lnTo>
                <a:lnTo>
                  <a:pt x="1881" y="4923"/>
                </a:lnTo>
                <a:cubicBezTo>
                  <a:pt x="1882" y="4927"/>
                  <a:pt x="1884" y="4931"/>
                  <a:pt x="1887" y="4933"/>
                </a:cubicBezTo>
                <a:cubicBezTo>
                  <a:pt x="1940" y="4973"/>
                  <a:pt x="1999" y="4951"/>
                  <a:pt x="2056" y="4947"/>
                </a:cubicBezTo>
                <a:cubicBezTo>
                  <a:pt x="2089" y="4945"/>
                  <a:pt x="2122" y="4934"/>
                  <a:pt x="2155" y="4927"/>
                </a:cubicBezTo>
                <a:cubicBezTo>
                  <a:pt x="2103" y="4906"/>
                  <a:pt x="2051" y="4894"/>
                  <a:pt x="1999" y="4894"/>
                </a:cubicBezTo>
                <a:close/>
                <a:moveTo>
                  <a:pt x="5757" y="4462"/>
                </a:moveTo>
                <a:cubicBezTo>
                  <a:pt x="5733" y="4465"/>
                  <a:pt x="5709" y="4470"/>
                  <a:pt x="5685" y="4469"/>
                </a:cubicBezTo>
                <a:cubicBezTo>
                  <a:pt x="5648" y="4467"/>
                  <a:pt x="5637" y="4476"/>
                  <a:pt x="5649" y="4509"/>
                </a:cubicBezTo>
                <a:cubicBezTo>
                  <a:pt x="5687" y="4496"/>
                  <a:pt x="5724" y="4483"/>
                  <a:pt x="5762" y="4470"/>
                </a:cubicBezTo>
                <a:cubicBezTo>
                  <a:pt x="5760" y="4468"/>
                  <a:pt x="5759" y="4465"/>
                  <a:pt x="5757" y="4462"/>
                </a:cubicBezTo>
                <a:close/>
                <a:moveTo>
                  <a:pt x="6820" y="4360"/>
                </a:moveTo>
                <a:cubicBezTo>
                  <a:pt x="6776" y="4369"/>
                  <a:pt x="6732" y="4377"/>
                  <a:pt x="6685" y="4386"/>
                </a:cubicBezTo>
                <a:cubicBezTo>
                  <a:pt x="6693" y="4399"/>
                  <a:pt x="6699" y="4409"/>
                  <a:pt x="6700" y="4410"/>
                </a:cubicBezTo>
                <a:cubicBezTo>
                  <a:pt x="6746" y="4398"/>
                  <a:pt x="6785" y="4388"/>
                  <a:pt x="6824" y="4378"/>
                </a:cubicBezTo>
                <a:cubicBezTo>
                  <a:pt x="6823" y="4372"/>
                  <a:pt x="6821" y="4366"/>
                  <a:pt x="6820" y="4360"/>
                </a:cubicBezTo>
                <a:close/>
                <a:moveTo>
                  <a:pt x="6086" y="4232"/>
                </a:moveTo>
                <a:cubicBezTo>
                  <a:pt x="6055" y="4243"/>
                  <a:pt x="6029" y="4253"/>
                  <a:pt x="5999" y="4265"/>
                </a:cubicBezTo>
                <a:cubicBezTo>
                  <a:pt x="6067" y="4299"/>
                  <a:pt x="6082" y="4295"/>
                  <a:pt x="6086" y="4232"/>
                </a:cubicBezTo>
                <a:close/>
                <a:moveTo>
                  <a:pt x="6428" y="4127"/>
                </a:moveTo>
                <a:cubicBezTo>
                  <a:pt x="6407" y="4149"/>
                  <a:pt x="6390" y="4180"/>
                  <a:pt x="6354" y="4151"/>
                </a:cubicBezTo>
                <a:cubicBezTo>
                  <a:pt x="6349" y="4147"/>
                  <a:pt x="6337" y="4148"/>
                  <a:pt x="6329" y="4151"/>
                </a:cubicBezTo>
                <a:cubicBezTo>
                  <a:pt x="6261" y="4177"/>
                  <a:pt x="6193" y="4205"/>
                  <a:pt x="6116" y="4236"/>
                </a:cubicBezTo>
                <a:cubicBezTo>
                  <a:pt x="6190" y="4263"/>
                  <a:pt x="6217" y="4259"/>
                  <a:pt x="6263" y="4220"/>
                </a:cubicBezTo>
                <a:cubicBezTo>
                  <a:pt x="6266" y="4217"/>
                  <a:pt x="6270" y="4213"/>
                  <a:pt x="6274" y="4212"/>
                </a:cubicBezTo>
                <a:cubicBezTo>
                  <a:pt x="6317" y="4201"/>
                  <a:pt x="6361" y="4192"/>
                  <a:pt x="6403" y="4179"/>
                </a:cubicBezTo>
                <a:cubicBezTo>
                  <a:pt x="6422" y="4173"/>
                  <a:pt x="6439" y="4160"/>
                  <a:pt x="6458" y="4148"/>
                </a:cubicBezTo>
                <a:cubicBezTo>
                  <a:pt x="6446" y="4139"/>
                  <a:pt x="6436" y="4133"/>
                  <a:pt x="6428" y="4127"/>
                </a:cubicBezTo>
                <a:close/>
                <a:moveTo>
                  <a:pt x="1064" y="3887"/>
                </a:moveTo>
                <a:cubicBezTo>
                  <a:pt x="1045" y="3887"/>
                  <a:pt x="1025" y="3894"/>
                  <a:pt x="1006" y="3897"/>
                </a:cubicBezTo>
                <a:cubicBezTo>
                  <a:pt x="1007" y="3904"/>
                  <a:pt x="1007" y="3910"/>
                  <a:pt x="1007" y="3917"/>
                </a:cubicBezTo>
                <a:cubicBezTo>
                  <a:pt x="1035" y="3923"/>
                  <a:pt x="1063" y="3929"/>
                  <a:pt x="1090" y="3935"/>
                </a:cubicBezTo>
                <a:cubicBezTo>
                  <a:pt x="1093" y="3932"/>
                  <a:pt x="1097" y="3929"/>
                  <a:pt x="1100" y="3925"/>
                </a:cubicBezTo>
                <a:cubicBezTo>
                  <a:pt x="1090" y="3912"/>
                  <a:pt x="1082" y="3890"/>
                  <a:pt x="1071" y="3888"/>
                </a:cubicBezTo>
                <a:cubicBezTo>
                  <a:pt x="1069" y="3888"/>
                  <a:pt x="1066" y="3887"/>
                  <a:pt x="1064" y="3887"/>
                </a:cubicBezTo>
                <a:close/>
                <a:moveTo>
                  <a:pt x="6533" y="3807"/>
                </a:moveTo>
                <a:cubicBezTo>
                  <a:pt x="6501" y="3827"/>
                  <a:pt x="6476" y="3842"/>
                  <a:pt x="6451" y="3858"/>
                </a:cubicBezTo>
                <a:cubicBezTo>
                  <a:pt x="6452" y="3863"/>
                  <a:pt x="6453" y="3868"/>
                  <a:pt x="6454" y="3873"/>
                </a:cubicBezTo>
                <a:cubicBezTo>
                  <a:pt x="6484" y="3866"/>
                  <a:pt x="6513" y="3861"/>
                  <a:pt x="6541" y="3850"/>
                </a:cubicBezTo>
                <a:cubicBezTo>
                  <a:pt x="6544" y="3849"/>
                  <a:pt x="6535" y="3817"/>
                  <a:pt x="6533" y="3807"/>
                </a:cubicBezTo>
                <a:close/>
                <a:moveTo>
                  <a:pt x="986" y="3605"/>
                </a:moveTo>
                <a:cubicBezTo>
                  <a:pt x="1001" y="3624"/>
                  <a:pt x="1012" y="3640"/>
                  <a:pt x="1021" y="3652"/>
                </a:cubicBezTo>
                <a:cubicBezTo>
                  <a:pt x="1031" y="3648"/>
                  <a:pt x="1040" y="3640"/>
                  <a:pt x="1044" y="3642"/>
                </a:cubicBezTo>
                <a:cubicBezTo>
                  <a:pt x="1076" y="3658"/>
                  <a:pt x="1115" y="3648"/>
                  <a:pt x="1143" y="3686"/>
                </a:cubicBezTo>
                <a:cubicBezTo>
                  <a:pt x="1155" y="3702"/>
                  <a:pt x="1207" y="3689"/>
                  <a:pt x="1250" y="3689"/>
                </a:cubicBezTo>
                <a:cubicBezTo>
                  <a:pt x="1177" y="3591"/>
                  <a:pt x="1074" y="3629"/>
                  <a:pt x="986" y="3605"/>
                </a:cubicBezTo>
                <a:close/>
                <a:moveTo>
                  <a:pt x="7285" y="3490"/>
                </a:moveTo>
                <a:cubicBezTo>
                  <a:pt x="7220" y="3491"/>
                  <a:pt x="7156" y="3521"/>
                  <a:pt x="7144" y="3558"/>
                </a:cubicBezTo>
                <a:cubicBezTo>
                  <a:pt x="7174" y="3546"/>
                  <a:pt x="7202" y="3534"/>
                  <a:pt x="7230" y="3523"/>
                </a:cubicBezTo>
                <a:cubicBezTo>
                  <a:pt x="7232" y="3527"/>
                  <a:pt x="7233" y="3530"/>
                  <a:pt x="7234" y="3534"/>
                </a:cubicBezTo>
                <a:cubicBezTo>
                  <a:pt x="7251" y="3519"/>
                  <a:pt x="7268" y="3505"/>
                  <a:pt x="7285" y="3490"/>
                </a:cubicBezTo>
                <a:close/>
                <a:moveTo>
                  <a:pt x="956" y="3476"/>
                </a:moveTo>
                <a:cubicBezTo>
                  <a:pt x="955" y="3479"/>
                  <a:pt x="954" y="3483"/>
                  <a:pt x="952" y="3487"/>
                </a:cubicBezTo>
                <a:cubicBezTo>
                  <a:pt x="991" y="3501"/>
                  <a:pt x="1029" y="3515"/>
                  <a:pt x="1067" y="3529"/>
                </a:cubicBezTo>
                <a:cubicBezTo>
                  <a:pt x="1069" y="3520"/>
                  <a:pt x="1072" y="3511"/>
                  <a:pt x="1075" y="3502"/>
                </a:cubicBezTo>
                <a:cubicBezTo>
                  <a:pt x="1035" y="3493"/>
                  <a:pt x="996" y="3484"/>
                  <a:pt x="956" y="3476"/>
                </a:cubicBezTo>
                <a:close/>
                <a:moveTo>
                  <a:pt x="7479" y="3391"/>
                </a:moveTo>
                <a:cubicBezTo>
                  <a:pt x="7422" y="3390"/>
                  <a:pt x="7365" y="3417"/>
                  <a:pt x="7353" y="3452"/>
                </a:cubicBezTo>
                <a:cubicBezTo>
                  <a:pt x="7418" y="3472"/>
                  <a:pt x="7441" y="3404"/>
                  <a:pt x="7490" y="3392"/>
                </a:cubicBezTo>
                <a:cubicBezTo>
                  <a:pt x="7486" y="3392"/>
                  <a:pt x="7483" y="3392"/>
                  <a:pt x="7479" y="3391"/>
                </a:cubicBezTo>
                <a:close/>
                <a:moveTo>
                  <a:pt x="7961" y="3336"/>
                </a:moveTo>
                <a:cubicBezTo>
                  <a:pt x="7839" y="3376"/>
                  <a:pt x="7717" y="3417"/>
                  <a:pt x="7596" y="3458"/>
                </a:cubicBezTo>
                <a:cubicBezTo>
                  <a:pt x="7609" y="3511"/>
                  <a:pt x="7627" y="3532"/>
                  <a:pt x="7670" y="3509"/>
                </a:cubicBezTo>
                <a:cubicBezTo>
                  <a:pt x="7694" y="3496"/>
                  <a:pt x="7727" y="3491"/>
                  <a:pt x="7744" y="3472"/>
                </a:cubicBezTo>
                <a:cubicBezTo>
                  <a:pt x="7770" y="3442"/>
                  <a:pt x="7765" y="3439"/>
                  <a:pt x="7797" y="3455"/>
                </a:cubicBezTo>
                <a:cubicBezTo>
                  <a:pt x="7799" y="3456"/>
                  <a:pt x="7803" y="3454"/>
                  <a:pt x="7809" y="3453"/>
                </a:cubicBezTo>
                <a:cubicBezTo>
                  <a:pt x="7812" y="3443"/>
                  <a:pt x="7816" y="3431"/>
                  <a:pt x="7818" y="3424"/>
                </a:cubicBezTo>
                <a:cubicBezTo>
                  <a:pt x="7832" y="3425"/>
                  <a:pt x="7852" y="3428"/>
                  <a:pt x="7853" y="3426"/>
                </a:cubicBezTo>
                <a:cubicBezTo>
                  <a:pt x="7866" y="3369"/>
                  <a:pt x="7905" y="3398"/>
                  <a:pt x="7942" y="3401"/>
                </a:cubicBezTo>
                <a:cubicBezTo>
                  <a:pt x="7905" y="3360"/>
                  <a:pt x="7950" y="3364"/>
                  <a:pt x="7965" y="3350"/>
                </a:cubicBezTo>
                <a:cubicBezTo>
                  <a:pt x="7964" y="3345"/>
                  <a:pt x="7962" y="3341"/>
                  <a:pt x="7961" y="3336"/>
                </a:cubicBezTo>
                <a:close/>
                <a:moveTo>
                  <a:pt x="6951" y="3294"/>
                </a:moveTo>
                <a:cubicBezTo>
                  <a:pt x="6898" y="3310"/>
                  <a:pt x="6857" y="3323"/>
                  <a:pt x="6810" y="3337"/>
                </a:cubicBezTo>
                <a:cubicBezTo>
                  <a:pt x="6855" y="3360"/>
                  <a:pt x="6909" y="3345"/>
                  <a:pt x="6951" y="3294"/>
                </a:cubicBezTo>
                <a:close/>
                <a:moveTo>
                  <a:pt x="7668" y="3164"/>
                </a:moveTo>
                <a:cubicBezTo>
                  <a:pt x="7583" y="3191"/>
                  <a:pt x="7498" y="3218"/>
                  <a:pt x="7414" y="3245"/>
                </a:cubicBezTo>
                <a:cubicBezTo>
                  <a:pt x="7416" y="3253"/>
                  <a:pt x="7419" y="3262"/>
                  <a:pt x="7422" y="3270"/>
                </a:cubicBezTo>
                <a:cubicBezTo>
                  <a:pt x="7506" y="3241"/>
                  <a:pt x="7590" y="3213"/>
                  <a:pt x="7674" y="3184"/>
                </a:cubicBezTo>
                <a:cubicBezTo>
                  <a:pt x="7672" y="3177"/>
                  <a:pt x="7670" y="3171"/>
                  <a:pt x="7668" y="3164"/>
                </a:cubicBezTo>
                <a:close/>
                <a:moveTo>
                  <a:pt x="7511" y="3130"/>
                </a:moveTo>
                <a:cubicBezTo>
                  <a:pt x="7452" y="3154"/>
                  <a:pt x="7393" y="3177"/>
                  <a:pt x="7334" y="3201"/>
                </a:cubicBezTo>
                <a:cubicBezTo>
                  <a:pt x="7336" y="3206"/>
                  <a:pt x="7337" y="3210"/>
                  <a:pt x="7339" y="3215"/>
                </a:cubicBezTo>
                <a:cubicBezTo>
                  <a:pt x="7399" y="3196"/>
                  <a:pt x="7460" y="3176"/>
                  <a:pt x="7520" y="3156"/>
                </a:cubicBezTo>
                <a:cubicBezTo>
                  <a:pt x="7517" y="3148"/>
                  <a:pt x="7514" y="3139"/>
                  <a:pt x="7511" y="3130"/>
                </a:cubicBezTo>
                <a:close/>
                <a:moveTo>
                  <a:pt x="7873" y="3041"/>
                </a:moveTo>
                <a:cubicBezTo>
                  <a:pt x="7863" y="3042"/>
                  <a:pt x="7853" y="3050"/>
                  <a:pt x="7842" y="3067"/>
                </a:cubicBezTo>
                <a:cubicBezTo>
                  <a:pt x="7839" y="3071"/>
                  <a:pt x="7836" y="3078"/>
                  <a:pt x="7834" y="3078"/>
                </a:cubicBezTo>
                <a:cubicBezTo>
                  <a:pt x="7767" y="3068"/>
                  <a:pt x="7730" y="3132"/>
                  <a:pt x="7656" y="3138"/>
                </a:cubicBezTo>
                <a:cubicBezTo>
                  <a:pt x="7685" y="3156"/>
                  <a:pt x="7700" y="3165"/>
                  <a:pt x="7714" y="3174"/>
                </a:cubicBezTo>
                <a:cubicBezTo>
                  <a:pt x="7716" y="3171"/>
                  <a:pt x="7717" y="3167"/>
                  <a:pt x="7719" y="3164"/>
                </a:cubicBezTo>
                <a:cubicBezTo>
                  <a:pt x="7716" y="3158"/>
                  <a:pt x="7713" y="3152"/>
                  <a:pt x="7710" y="3146"/>
                </a:cubicBezTo>
                <a:cubicBezTo>
                  <a:pt x="7781" y="3126"/>
                  <a:pt x="7848" y="3107"/>
                  <a:pt x="7919" y="3087"/>
                </a:cubicBezTo>
                <a:cubicBezTo>
                  <a:pt x="7903" y="3057"/>
                  <a:pt x="7889" y="3039"/>
                  <a:pt x="7873" y="3041"/>
                </a:cubicBezTo>
                <a:close/>
                <a:moveTo>
                  <a:pt x="8057" y="2939"/>
                </a:moveTo>
                <a:cubicBezTo>
                  <a:pt x="8033" y="2962"/>
                  <a:pt x="8003" y="2989"/>
                  <a:pt x="7974" y="3016"/>
                </a:cubicBezTo>
                <a:cubicBezTo>
                  <a:pt x="8000" y="3043"/>
                  <a:pt x="8061" y="3033"/>
                  <a:pt x="8070" y="3001"/>
                </a:cubicBezTo>
                <a:cubicBezTo>
                  <a:pt x="8072" y="2992"/>
                  <a:pt x="8075" y="2982"/>
                  <a:pt x="8073" y="2974"/>
                </a:cubicBezTo>
                <a:cubicBezTo>
                  <a:pt x="8071" y="2964"/>
                  <a:pt x="8065" y="2955"/>
                  <a:pt x="8057" y="2939"/>
                </a:cubicBezTo>
                <a:close/>
                <a:moveTo>
                  <a:pt x="8471" y="2886"/>
                </a:moveTo>
                <a:cubicBezTo>
                  <a:pt x="8361" y="2908"/>
                  <a:pt x="8333" y="2930"/>
                  <a:pt x="8348" y="2979"/>
                </a:cubicBezTo>
                <a:cubicBezTo>
                  <a:pt x="8387" y="2950"/>
                  <a:pt x="8424" y="2922"/>
                  <a:pt x="8471" y="2886"/>
                </a:cubicBezTo>
                <a:close/>
                <a:moveTo>
                  <a:pt x="8954" y="1993"/>
                </a:moveTo>
                <a:cubicBezTo>
                  <a:pt x="8948" y="1995"/>
                  <a:pt x="8942" y="1999"/>
                  <a:pt x="8935" y="1998"/>
                </a:cubicBezTo>
                <a:cubicBezTo>
                  <a:pt x="8885" y="1994"/>
                  <a:pt x="8866" y="2033"/>
                  <a:pt x="8841" y="2065"/>
                </a:cubicBezTo>
                <a:cubicBezTo>
                  <a:pt x="8837" y="2070"/>
                  <a:pt x="8836" y="2077"/>
                  <a:pt x="8833" y="2083"/>
                </a:cubicBezTo>
                <a:cubicBezTo>
                  <a:pt x="8848" y="2076"/>
                  <a:pt x="8865" y="2069"/>
                  <a:pt x="8879" y="2061"/>
                </a:cubicBezTo>
                <a:cubicBezTo>
                  <a:pt x="8903" y="2047"/>
                  <a:pt x="8927" y="2033"/>
                  <a:pt x="8949" y="2017"/>
                </a:cubicBezTo>
                <a:cubicBezTo>
                  <a:pt x="8954" y="2013"/>
                  <a:pt x="8953" y="2001"/>
                  <a:pt x="8954" y="1993"/>
                </a:cubicBezTo>
                <a:close/>
                <a:moveTo>
                  <a:pt x="7663" y="1633"/>
                </a:moveTo>
                <a:cubicBezTo>
                  <a:pt x="7656" y="1633"/>
                  <a:pt x="7649" y="1634"/>
                  <a:pt x="7642" y="1636"/>
                </a:cubicBezTo>
                <a:cubicBezTo>
                  <a:pt x="7556" y="1663"/>
                  <a:pt x="7471" y="1694"/>
                  <a:pt x="7383" y="1720"/>
                </a:cubicBezTo>
                <a:cubicBezTo>
                  <a:pt x="7348" y="1730"/>
                  <a:pt x="7310" y="1729"/>
                  <a:pt x="7274" y="1736"/>
                </a:cubicBezTo>
                <a:cubicBezTo>
                  <a:pt x="7264" y="1738"/>
                  <a:pt x="7258" y="1751"/>
                  <a:pt x="7250" y="1760"/>
                </a:cubicBezTo>
                <a:cubicBezTo>
                  <a:pt x="7262" y="1763"/>
                  <a:pt x="7275" y="1771"/>
                  <a:pt x="7285" y="1769"/>
                </a:cubicBezTo>
                <a:cubicBezTo>
                  <a:pt x="7359" y="1750"/>
                  <a:pt x="7433" y="1732"/>
                  <a:pt x="7507" y="1711"/>
                </a:cubicBezTo>
                <a:cubicBezTo>
                  <a:pt x="7572" y="1692"/>
                  <a:pt x="7636" y="1668"/>
                  <a:pt x="7701" y="1647"/>
                </a:cubicBezTo>
                <a:cubicBezTo>
                  <a:pt x="7700" y="1643"/>
                  <a:pt x="7700" y="1639"/>
                  <a:pt x="7699" y="1635"/>
                </a:cubicBezTo>
                <a:cubicBezTo>
                  <a:pt x="7687" y="1635"/>
                  <a:pt x="7675" y="1633"/>
                  <a:pt x="7663" y="1633"/>
                </a:cubicBezTo>
                <a:close/>
                <a:moveTo>
                  <a:pt x="8131" y="1550"/>
                </a:moveTo>
                <a:cubicBezTo>
                  <a:pt x="8002" y="1547"/>
                  <a:pt x="7738" y="1644"/>
                  <a:pt x="7719" y="1710"/>
                </a:cubicBezTo>
                <a:cubicBezTo>
                  <a:pt x="7755" y="1706"/>
                  <a:pt x="7787" y="1707"/>
                  <a:pt x="7817" y="1699"/>
                </a:cubicBezTo>
                <a:cubicBezTo>
                  <a:pt x="7923" y="1670"/>
                  <a:pt x="8028" y="1638"/>
                  <a:pt x="8134" y="1607"/>
                </a:cubicBezTo>
                <a:cubicBezTo>
                  <a:pt x="8133" y="1588"/>
                  <a:pt x="8132" y="1569"/>
                  <a:pt x="8131" y="1550"/>
                </a:cubicBezTo>
                <a:close/>
                <a:moveTo>
                  <a:pt x="8247" y="1520"/>
                </a:moveTo>
                <a:cubicBezTo>
                  <a:pt x="8216" y="1539"/>
                  <a:pt x="8188" y="1556"/>
                  <a:pt x="8160" y="1573"/>
                </a:cubicBezTo>
                <a:cubicBezTo>
                  <a:pt x="8164" y="1580"/>
                  <a:pt x="8168" y="1587"/>
                  <a:pt x="8172" y="1594"/>
                </a:cubicBezTo>
                <a:cubicBezTo>
                  <a:pt x="8203" y="1583"/>
                  <a:pt x="8235" y="1572"/>
                  <a:pt x="8267" y="1561"/>
                </a:cubicBezTo>
                <a:cubicBezTo>
                  <a:pt x="8260" y="1546"/>
                  <a:pt x="8255" y="1536"/>
                  <a:pt x="8247" y="1520"/>
                </a:cubicBezTo>
                <a:close/>
                <a:moveTo>
                  <a:pt x="6844" y="1518"/>
                </a:moveTo>
                <a:cubicBezTo>
                  <a:pt x="6849" y="1536"/>
                  <a:pt x="6853" y="1553"/>
                  <a:pt x="6861" y="1584"/>
                </a:cubicBezTo>
                <a:cubicBezTo>
                  <a:pt x="6886" y="1561"/>
                  <a:pt x="6897" y="1550"/>
                  <a:pt x="6920" y="1529"/>
                </a:cubicBezTo>
                <a:cubicBezTo>
                  <a:pt x="6886" y="1524"/>
                  <a:pt x="6865" y="1521"/>
                  <a:pt x="6844" y="1518"/>
                </a:cubicBezTo>
                <a:close/>
                <a:moveTo>
                  <a:pt x="6661" y="1516"/>
                </a:moveTo>
                <a:cubicBezTo>
                  <a:pt x="6657" y="1526"/>
                  <a:pt x="6650" y="1547"/>
                  <a:pt x="6642" y="1569"/>
                </a:cubicBezTo>
                <a:cubicBezTo>
                  <a:pt x="6684" y="1557"/>
                  <a:pt x="6720" y="1547"/>
                  <a:pt x="6755" y="1536"/>
                </a:cubicBezTo>
                <a:cubicBezTo>
                  <a:pt x="6724" y="1530"/>
                  <a:pt x="6694" y="1523"/>
                  <a:pt x="6661" y="1516"/>
                </a:cubicBezTo>
                <a:close/>
                <a:moveTo>
                  <a:pt x="7042" y="1508"/>
                </a:moveTo>
                <a:cubicBezTo>
                  <a:pt x="7026" y="1509"/>
                  <a:pt x="7010" y="1517"/>
                  <a:pt x="6991" y="1534"/>
                </a:cubicBezTo>
                <a:cubicBezTo>
                  <a:pt x="7035" y="1550"/>
                  <a:pt x="7071" y="1564"/>
                  <a:pt x="7118" y="1581"/>
                </a:cubicBezTo>
                <a:cubicBezTo>
                  <a:pt x="7091" y="1532"/>
                  <a:pt x="7068" y="1508"/>
                  <a:pt x="7042" y="1508"/>
                </a:cubicBezTo>
                <a:close/>
                <a:moveTo>
                  <a:pt x="7219" y="1488"/>
                </a:moveTo>
                <a:cubicBezTo>
                  <a:pt x="7182" y="1501"/>
                  <a:pt x="7149" y="1513"/>
                  <a:pt x="7102" y="1529"/>
                </a:cubicBezTo>
                <a:cubicBezTo>
                  <a:pt x="7146" y="1545"/>
                  <a:pt x="7180" y="1558"/>
                  <a:pt x="7219" y="1572"/>
                </a:cubicBezTo>
                <a:cubicBezTo>
                  <a:pt x="7219" y="1535"/>
                  <a:pt x="7219" y="1514"/>
                  <a:pt x="7219" y="1488"/>
                </a:cubicBezTo>
                <a:close/>
                <a:moveTo>
                  <a:pt x="7281" y="1486"/>
                </a:moveTo>
                <a:cubicBezTo>
                  <a:pt x="7273" y="1486"/>
                  <a:pt x="7265" y="1488"/>
                  <a:pt x="7257" y="1492"/>
                </a:cubicBezTo>
                <a:cubicBezTo>
                  <a:pt x="7241" y="1500"/>
                  <a:pt x="7236" y="1531"/>
                  <a:pt x="7226" y="1552"/>
                </a:cubicBezTo>
                <a:cubicBezTo>
                  <a:pt x="7232" y="1554"/>
                  <a:pt x="7238" y="1556"/>
                  <a:pt x="7243" y="1558"/>
                </a:cubicBezTo>
                <a:cubicBezTo>
                  <a:pt x="7271" y="1544"/>
                  <a:pt x="7325" y="1577"/>
                  <a:pt x="7326" y="1524"/>
                </a:cubicBezTo>
                <a:cubicBezTo>
                  <a:pt x="7326" y="1505"/>
                  <a:pt x="7304" y="1488"/>
                  <a:pt x="7281" y="1486"/>
                </a:cubicBezTo>
                <a:close/>
                <a:moveTo>
                  <a:pt x="7892" y="1317"/>
                </a:moveTo>
                <a:cubicBezTo>
                  <a:pt x="7723" y="1319"/>
                  <a:pt x="7701" y="1325"/>
                  <a:pt x="7697" y="1370"/>
                </a:cubicBezTo>
                <a:cubicBezTo>
                  <a:pt x="7758" y="1342"/>
                  <a:pt x="7833" y="1379"/>
                  <a:pt x="7892" y="1317"/>
                </a:cubicBezTo>
                <a:close/>
                <a:moveTo>
                  <a:pt x="6703" y="1288"/>
                </a:moveTo>
                <a:cubicBezTo>
                  <a:pt x="6675" y="1313"/>
                  <a:pt x="6661" y="1326"/>
                  <a:pt x="6646" y="1340"/>
                </a:cubicBezTo>
                <a:cubicBezTo>
                  <a:pt x="6664" y="1355"/>
                  <a:pt x="6681" y="1374"/>
                  <a:pt x="6701" y="1384"/>
                </a:cubicBezTo>
                <a:cubicBezTo>
                  <a:pt x="6707" y="1387"/>
                  <a:pt x="6736" y="1364"/>
                  <a:pt x="6736" y="1353"/>
                </a:cubicBezTo>
                <a:cubicBezTo>
                  <a:pt x="6735" y="1335"/>
                  <a:pt x="6719" y="1318"/>
                  <a:pt x="6703" y="1288"/>
                </a:cubicBezTo>
                <a:close/>
                <a:moveTo>
                  <a:pt x="6452" y="1166"/>
                </a:moveTo>
                <a:cubicBezTo>
                  <a:pt x="6443" y="1182"/>
                  <a:pt x="6435" y="1195"/>
                  <a:pt x="6424" y="1214"/>
                </a:cubicBezTo>
                <a:cubicBezTo>
                  <a:pt x="6471" y="1219"/>
                  <a:pt x="6511" y="1224"/>
                  <a:pt x="6551" y="1229"/>
                </a:cubicBezTo>
                <a:cubicBezTo>
                  <a:pt x="6553" y="1223"/>
                  <a:pt x="6556" y="1217"/>
                  <a:pt x="6558" y="1211"/>
                </a:cubicBezTo>
                <a:cubicBezTo>
                  <a:pt x="6523" y="1196"/>
                  <a:pt x="6487" y="1181"/>
                  <a:pt x="6452" y="1166"/>
                </a:cubicBezTo>
                <a:close/>
                <a:moveTo>
                  <a:pt x="7541" y="1111"/>
                </a:moveTo>
                <a:cubicBezTo>
                  <a:pt x="7478" y="1119"/>
                  <a:pt x="7414" y="1128"/>
                  <a:pt x="7351" y="1136"/>
                </a:cubicBezTo>
                <a:cubicBezTo>
                  <a:pt x="7352" y="1143"/>
                  <a:pt x="7353" y="1150"/>
                  <a:pt x="7353" y="1157"/>
                </a:cubicBezTo>
                <a:cubicBezTo>
                  <a:pt x="7417" y="1149"/>
                  <a:pt x="7480" y="1140"/>
                  <a:pt x="7544" y="1132"/>
                </a:cubicBezTo>
                <a:cubicBezTo>
                  <a:pt x="7543" y="1125"/>
                  <a:pt x="7542" y="1118"/>
                  <a:pt x="7541" y="1111"/>
                </a:cubicBezTo>
                <a:close/>
                <a:moveTo>
                  <a:pt x="6426" y="1014"/>
                </a:moveTo>
                <a:cubicBezTo>
                  <a:pt x="6436" y="1027"/>
                  <a:pt x="6442" y="1041"/>
                  <a:pt x="6448" y="1041"/>
                </a:cubicBezTo>
                <a:cubicBezTo>
                  <a:pt x="6496" y="1043"/>
                  <a:pt x="6544" y="1042"/>
                  <a:pt x="6592" y="1042"/>
                </a:cubicBezTo>
                <a:cubicBezTo>
                  <a:pt x="6591" y="1036"/>
                  <a:pt x="6591" y="1029"/>
                  <a:pt x="6590" y="1023"/>
                </a:cubicBezTo>
                <a:cubicBezTo>
                  <a:pt x="6539" y="1020"/>
                  <a:pt x="6487" y="1017"/>
                  <a:pt x="6426" y="1014"/>
                </a:cubicBezTo>
                <a:close/>
                <a:moveTo>
                  <a:pt x="7760" y="948"/>
                </a:moveTo>
                <a:cubicBezTo>
                  <a:pt x="7717" y="968"/>
                  <a:pt x="7694" y="1029"/>
                  <a:pt x="7639" y="981"/>
                </a:cubicBezTo>
                <a:cubicBezTo>
                  <a:pt x="7640" y="1002"/>
                  <a:pt x="7641" y="1016"/>
                  <a:pt x="7643" y="1037"/>
                </a:cubicBezTo>
                <a:cubicBezTo>
                  <a:pt x="7712" y="1024"/>
                  <a:pt x="7776" y="1011"/>
                  <a:pt x="7841" y="998"/>
                </a:cubicBezTo>
                <a:cubicBezTo>
                  <a:pt x="7841" y="994"/>
                  <a:pt x="7840" y="989"/>
                  <a:pt x="7839" y="985"/>
                </a:cubicBezTo>
                <a:cubicBezTo>
                  <a:pt x="7810" y="987"/>
                  <a:pt x="7781" y="990"/>
                  <a:pt x="7752" y="992"/>
                </a:cubicBezTo>
                <a:cubicBezTo>
                  <a:pt x="7755" y="977"/>
                  <a:pt x="7757" y="965"/>
                  <a:pt x="7760" y="948"/>
                </a:cubicBezTo>
                <a:close/>
                <a:moveTo>
                  <a:pt x="7637" y="910"/>
                </a:moveTo>
                <a:cubicBezTo>
                  <a:pt x="7567" y="915"/>
                  <a:pt x="7497" y="919"/>
                  <a:pt x="7424" y="924"/>
                </a:cubicBezTo>
                <a:cubicBezTo>
                  <a:pt x="7428" y="936"/>
                  <a:pt x="7432" y="948"/>
                  <a:pt x="7433" y="952"/>
                </a:cubicBezTo>
                <a:cubicBezTo>
                  <a:pt x="7506" y="938"/>
                  <a:pt x="7572" y="926"/>
                  <a:pt x="7637" y="914"/>
                </a:cubicBezTo>
                <a:cubicBezTo>
                  <a:pt x="7637" y="913"/>
                  <a:pt x="7637" y="911"/>
                  <a:pt x="7637" y="910"/>
                </a:cubicBezTo>
                <a:close/>
                <a:moveTo>
                  <a:pt x="5961" y="879"/>
                </a:moveTo>
                <a:cubicBezTo>
                  <a:pt x="5926" y="898"/>
                  <a:pt x="5896" y="914"/>
                  <a:pt x="5860" y="933"/>
                </a:cubicBezTo>
                <a:cubicBezTo>
                  <a:pt x="5886" y="938"/>
                  <a:pt x="5908" y="940"/>
                  <a:pt x="5929" y="947"/>
                </a:cubicBezTo>
                <a:cubicBezTo>
                  <a:pt x="5959" y="956"/>
                  <a:pt x="5978" y="948"/>
                  <a:pt x="5984" y="918"/>
                </a:cubicBezTo>
                <a:lnTo>
                  <a:pt x="5985" y="913"/>
                </a:lnTo>
                <a:lnTo>
                  <a:pt x="5985" y="913"/>
                </a:lnTo>
                <a:lnTo>
                  <a:pt x="5986" y="912"/>
                </a:lnTo>
                <a:lnTo>
                  <a:pt x="5989" y="912"/>
                </a:lnTo>
                <a:cubicBezTo>
                  <a:pt x="5999" y="913"/>
                  <a:pt x="6013" y="911"/>
                  <a:pt x="6015" y="915"/>
                </a:cubicBezTo>
                <a:cubicBezTo>
                  <a:pt x="6043" y="973"/>
                  <a:pt x="6098" y="945"/>
                  <a:pt x="6149" y="967"/>
                </a:cubicBezTo>
                <a:cubicBezTo>
                  <a:pt x="6132" y="940"/>
                  <a:pt x="6124" y="925"/>
                  <a:pt x="6115" y="910"/>
                </a:cubicBezTo>
                <a:cubicBezTo>
                  <a:pt x="6106" y="919"/>
                  <a:pt x="6098" y="929"/>
                  <a:pt x="6086" y="942"/>
                </a:cubicBezTo>
                <a:cubicBezTo>
                  <a:pt x="6066" y="896"/>
                  <a:pt x="6034" y="886"/>
                  <a:pt x="5993" y="908"/>
                </a:cubicBezTo>
                <a:lnTo>
                  <a:pt x="5986" y="912"/>
                </a:lnTo>
                <a:lnTo>
                  <a:pt x="5985" y="912"/>
                </a:lnTo>
                <a:lnTo>
                  <a:pt x="5985" y="913"/>
                </a:lnTo>
                <a:lnTo>
                  <a:pt x="5976" y="921"/>
                </a:lnTo>
                <a:cubicBezTo>
                  <a:pt x="5972" y="924"/>
                  <a:pt x="5969" y="927"/>
                  <a:pt x="5966" y="930"/>
                </a:cubicBezTo>
                <a:cubicBezTo>
                  <a:pt x="5965" y="917"/>
                  <a:pt x="5963" y="904"/>
                  <a:pt x="5961" y="879"/>
                </a:cubicBezTo>
                <a:close/>
                <a:moveTo>
                  <a:pt x="1092" y="805"/>
                </a:moveTo>
                <a:lnTo>
                  <a:pt x="1092" y="805"/>
                </a:lnTo>
                <a:lnTo>
                  <a:pt x="1092" y="806"/>
                </a:lnTo>
                <a:lnTo>
                  <a:pt x="1092" y="805"/>
                </a:lnTo>
                <a:close/>
                <a:moveTo>
                  <a:pt x="8305" y="796"/>
                </a:moveTo>
                <a:cubicBezTo>
                  <a:pt x="8305" y="796"/>
                  <a:pt x="8307" y="798"/>
                  <a:pt x="8307" y="798"/>
                </a:cubicBezTo>
                <a:lnTo>
                  <a:pt x="8303" y="797"/>
                </a:lnTo>
                <a:lnTo>
                  <a:pt x="8305" y="796"/>
                </a:lnTo>
                <a:close/>
                <a:moveTo>
                  <a:pt x="6823" y="734"/>
                </a:moveTo>
                <a:cubicBezTo>
                  <a:pt x="6823" y="736"/>
                  <a:pt x="6823" y="738"/>
                  <a:pt x="6822" y="740"/>
                </a:cubicBezTo>
                <a:cubicBezTo>
                  <a:pt x="6870" y="747"/>
                  <a:pt x="6918" y="755"/>
                  <a:pt x="6965" y="760"/>
                </a:cubicBezTo>
                <a:cubicBezTo>
                  <a:pt x="7020" y="767"/>
                  <a:pt x="7075" y="778"/>
                  <a:pt x="7130" y="775"/>
                </a:cubicBezTo>
                <a:cubicBezTo>
                  <a:pt x="7181" y="773"/>
                  <a:pt x="7231" y="756"/>
                  <a:pt x="7282" y="746"/>
                </a:cubicBezTo>
                <a:cubicBezTo>
                  <a:pt x="7281" y="742"/>
                  <a:pt x="7280" y="738"/>
                  <a:pt x="7279" y="734"/>
                </a:cubicBezTo>
                <a:cubicBezTo>
                  <a:pt x="7127" y="734"/>
                  <a:pt x="6975" y="734"/>
                  <a:pt x="6823" y="734"/>
                </a:cubicBezTo>
                <a:close/>
                <a:moveTo>
                  <a:pt x="6870" y="683"/>
                </a:moveTo>
                <a:lnTo>
                  <a:pt x="6870" y="683"/>
                </a:lnTo>
                <a:lnTo>
                  <a:pt x="6870" y="683"/>
                </a:lnTo>
                <a:lnTo>
                  <a:pt x="6870" y="683"/>
                </a:lnTo>
                <a:close/>
                <a:moveTo>
                  <a:pt x="4841" y="551"/>
                </a:moveTo>
                <a:cubicBezTo>
                  <a:pt x="4845" y="562"/>
                  <a:pt x="4847" y="570"/>
                  <a:pt x="4847" y="576"/>
                </a:cubicBezTo>
                <a:lnTo>
                  <a:pt x="4847" y="576"/>
                </a:lnTo>
                <a:lnTo>
                  <a:pt x="4846" y="575"/>
                </a:lnTo>
                <a:cubicBezTo>
                  <a:pt x="4844" y="568"/>
                  <a:pt x="4842" y="561"/>
                  <a:pt x="4841" y="551"/>
                </a:cubicBezTo>
                <a:close/>
                <a:moveTo>
                  <a:pt x="2484" y="392"/>
                </a:moveTo>
                <a:cubicBezTo>
                  <a:pt x="2481" y="392"/>
                  <a:pt x="2479" y="392"/>
                  <a:pt x="2476" y="392"/>
                </a:cubicBezTo>
                <a:cubicBezTo>
                  <a:pt x="2476" y="457"/>
                  <a:pt x="2546" y="425"/>
                  <a:pt x="2560" y="453"/>
                </a:cubicBezTo>
                <a:cubicBezTo>
                  <a:pt x="2581" y="498"/>
                  <a:pt x="2619" y="495"/>
                  <a:pt x="2652" y="510"/>
                </a:cubicBezTo>
                <a:cubicBezTo>
                  <a:pt x="2592" y="478"/>
                  <a:pt x="2567" y="391"/>
                  <a:pt x="2484" y="392"/>
                </a:cubicBezTo>
                <a:close/>
                <a:moveTo>
                  <a:pt x="1534" y="0"/>
                </a:moveTo>
                <a:cubicBezTo>
                  <a:pt x="1574" y="30"/>
                  <a:pt x="1625" y="68"/>
                  <a:pt x="1679" y="109"/>
                </a:cubicBezTo>
                <a:cubicBezTo>
                  <a:pt x="1675" y="93"/>
                  <a:pt x="1671" y="79"/>
                  <a:pt x="1668" y="67"/>
                </a:cubicBezTo>
                <a:cubicBezTo>
                  <a:pt x="1701" y="87"/>
                  <a:pt x="1717" y="137"/>
                  <a:pt x="1760" y="120"/>
                </a:cubicBezTo>
                <a:cubicBezTo>
                  <a:pt x="1797" y="106"/>
                  <a:pt x="1809" y="127"/>
                  <a:pt x="1824" y="146"/>
                </a:cubicBezTo>
                <a:cubicBezTo>
                  <a:pt x="1847" y="175"/>
                  <a:pt x="1873" y="174"/>
                  <a:pt x="1902" y="162"/>
                </a:cubicBezTo>
                <a:cubicBezTo>
                  <a:pt x="1932" y="149"/>
                  <a:pt x="1957" y="164"/>
                  <a:pt x="1960" y="195"/>
                </a:cubicBezTo>
                <a:cubicBezTo>
                  <a:pt x="1961" y="206"/>
                  <a:pt x="1968" y="223"/>
                  <a:pt x="1976" y="227"/>
                </a:cubicBezTo>
                <a:cubicBezTo>
                  <a:pt x="1987" y="231"/>
                  <a:pt x="2002" y="224"/>
                  <a:pt x="2028" y="220"/>
                </a:cubicBezTo>
                <a:cubicBezTo>
                  <a:pt x="2008" y="206"/>
                  <a:pt x="2001" y="201"/>
                  <a:pt x="1994" y="196"/>
                </a:cubicBezTo>
                <a:cubicBezTo>
                  <a:pt x="1987" y="192"/>
                  <a:pt x="1980" y="187"/>
                  <a:pt x="1971" y="181"/>
                </a:cubicBezTo>
                <a:cubicBezTo>
                  <a:pt x="1979" y="170"/>
                  <a:pt x="1986" y="162"/>
                  <a:pt x="1993" y="152"/>
                </a:cubicBezTo>
                <a:cubicBezTo>
                  <a:pt x="1963" y="130"/>
                  <a:pt x="1934" y="108"/>
                  <a:pt x="1904" y="86"/>
                </a:cubicBezTo>
                <a:cubicBezTo>
                  <a:pt x="1904" y="81"/>
                  <a:pt x="1904" y="77"/>
                  <a:pt x="1904" y="73"/>
                </a:cubicBezTo>
                <a:cubicBezTo>
                  <a:pt x="1923" y="72"/>
                  <a:pt x="1946" y="64"/>
                  <a:pt x="1960" y="71"/>
                </a:cubicBezTo>
                <a:cubicBezTo>
                  <a:pt x="2008" y="95"/>
                  <a:pt x="2055" y="122"/>
                  <a:pt x="2099" y="152"/>
                </a:cubicBezTo>
                <a:cubicBezTo>
                  <a:pt x="2168" y="198"/>
                  <a:pt x="2235" y="249"/>
                  <a:pt x="2304" y="296"/>
                </a:cubicBezTo>
                <a:cubicBezTo>
                  <a:pt x="2315" y="303"/>
                  <a:pt x="2337" y="294"/>
                  <a:pt x="2353" y="293"/>
                </a:cubicBezTo>
                <a:cubicBezTo>
                  <a:pt x="2378" y="292"/>
                  <a:pt x="2394" y="315"/>
                  <a:pt x="2415" y="320"/>
                </a:cubicBezTo>
                <a:cubicBezTo>
                  <a:pt x="2471" y="332"/>
                  <a:pt x="2529" y="339"/>
                  <a:pt x="2588" y="344"/>
                </a:cubicBezTo>
                <a:cubicBezTo>
                  <a:pt x="2541" y="317"/>
                  <a:pt x="2474" y="318"/>
                  <a:pt x="2451" y="248"/>
                </a:cubicBezTo>
                <a:cubicBezTo>
                  <a:pt x="2519" y="269"/>
                  <a:pt x="2604" y="263"/>
                  <a:pt x="2637" y="329"/>
                </a:cubicBezTo>
                <a:cubicBezTo>
                  <a:pt x="2672" y="399"/>
                  <a:pt x="2740" y="388"/>
                  <a:pt x="2788" y="420"/>
                </a:cubicBezTo>
                <a:cubicBezTo>
                  <a:pt x="2812" y="435"/>
                  <a:pt x="2822" y="435"/>
                  <a:pt x="2820" y="456"/>
                </a:cubicBezTo>
                <a:cubicBezTo>
                  <a:pt x="2839" y="448"/>
                  <a:pt x="2854" y="442"/>
                  <a:pt x="2882" y="431"/>
                </a:cubicBezTo>
                <a:cubicBezTo>
                  <a:pt x="2873" y="451"/>
                  <a:pt x="2868" y="463"/>
                  <a:pt x="2863" y="476"/>
                </a:cubicBezTo>
                <a:cubicBezTo>
                  <a:pt x="2893" y="478"/>
                  <a:pt x="2924" y="480"/>
                  <a:pt x="2964" y="483"/>
                </a:cubicBezTo>
                <a:cubicBezTo>
                  <a:pt x="2969" y="476"/>
                  <a:pt x="2965" y="428"/>
                  <a:pt x="3002" y="460"/>
                </a:cubicBezTo>
                <a:cubicBezTo>
                  <a:pt x="2994" y="477"/>
                  <a:pt x="2986" y="494"/>
                  <a:pt x="2975" y="518"/>
                </a:cubicBezTo>
                <a:cubicBezTo>
                  <a:pt x="3018" y="508"/>
                  <a:pt x="3046" y="505"/>
                  <a:pt x="3077" y="532"/>
                </a:cubicBezTo>
                <a:cubicBezTo>
                  <a:pt x="3095" y="548"/>
                  <a:pt x="3135" y="544"/>
                  <a:pt x="3164" y="542"/>
                </a:cubicBezTo>
                <a:cubicBezTo>
                  <a:pt x="3245" y="538"/>
                  <a:pt x="3326" y="531"/>
                  <a:pt x="3407" y="523"/>
                </a:cubicBezTo>
                <a:cubicBezTo>
                  <a:pt x="3443" y="519"/>
                  <a:pt x="3490" y="492"/>
                  <a:pt x="3515" y="506"/>
                </a:cubicBezTo>
                <a:cubicBezTo>
                  <a:pt x="3602" y="557"/>
                  <a:pt x="3694" y="524"/>
                  <a:pt x="3783" y="531"/>
                </a:cubicBezTo>
                <a:cubicBezTo>
                  <a:pt x="3880" y="540"/>
                  <a:pt x="3979" y="528"/>
                  <a:pt x="4077" y="526"/>
                </a:cubicBezTo>
                <a:cubicBezTo>
                  <a:pt x="4109" y="526"/>
                  <a:pt x="4140" y="532"/>
                  <a:pt x="4172" y="532"/>
                </a:cubicBezTo>
                <a:cubicBezTo>
                  <a:pt x="4187" y="533"/>
                  <a:pt x="4202" y="526"/>
                  <a:pt x="4218" y="524"/>
                </a:cubicBezTo>
                <a:cubicBezTo>
                  <a:pt x="4231" y="523"/>
                  <a:pt x="4251" y="511"/>
                  <a:pt x="4250" y="540"/>
                </a:cubicBezTo>
                <a:cubicBezTo>
                  <a:pt x="4250" y="541"/>
                  <a:pt x="4259" y="544"/>
                  <a:pt x="4263" y="543"/>
                </a:cubicBezTo>
                <a:cubicBezTo>
                  <a:pt x="4301" y="538"/>
                  <a:pt x="4338" y="533"/>
                  <a:pt x="4376" y="520"/>
                </a:cubicBezTo>
                <a:cubicBezTo>
                  <a:pt x="4363" y="516"/>
                  <a:pt x="4350" y="512"/>
                  <a:pt x="4333" y="506"/>
                </a:cubicBezTo>
                <a:cubicBezTo>
                  <a:pt x="4339" y="488"/>
                  <a:pt x="4344" y="471"/>
                  <a:pt x="4348" y="456"/>
                </a:cubicBezTo>
                <a:cubicBezTo>
                  <a:pt x="4369" y="471"/>
                  <a:pt x="4391" y="484"/>
                  <a:pt x="4409" y="500"/>
                </a:cubicBezTo>
                <a:cubicBezTo>
                  <a:pt x="4425" y="515"/>
                  <a:pt x="4435" y="537"/>
                  <a:pt x="4452" y="552"/>
                </a:cubicBezTo>
                <a:cubicBezTo>
                  <a:pt x="4509" y="601"/>
                  <a:pt x="4580" y="586"/>
                  <a:pt x="4647" y="594"/>
                </a:cubicBezTo>
                <a:cubicBezTo>
                  <a:pt x="4692" y="598"/>
                  <a:pt x="4738" y="595"/>
                  <a:pt x="4783" y="595"/>
                </a:cubicBezTo>
                <a:cubicBezTo>
                  <a:pt x="4783" y="600"/>
                  <a:pt x="4784" y="605"/>
                  <a:pt x="4784" y="611"/>
                </a:cubicBezTo>
                <a:cubicBezTo>
                  <a:pt x="4763" y="613"/>
                  <a:pt x="4742" y="616"/>
                  <a:pt x="4721" y="619"/>
                </a:cubicBezTo>
                <a:cubicBezTo>
                  <a:pt x="4721" y="620"/>
                  <a:pt x="4721" y="622"/>
                  <a:pt x="4721" y="623"/>
                </a:cubicBezTo>
                <a:cubicBezTo>
                  <a:pt x="4755" y="630"/>
                  <a:pt x="4789" y="636"/>
                  <a:pt x="4823" y="642"/>
                </a:cubicBezTo>
                <a:cubicBezTo>
                  <a:pt x="4825" y="638"/>
                  <a:pt x="4827" y="633"/>
                  <a:pt x="4829" y="628"/>
                </a:cubicBezTo>
                <a:cubicBezTo>
                  <a:pt x="4819" y="620"/>
                  <a:pt x="4809" y="612"/>
                  <a:pt x="4796" y="601"/>
                </a:cubicBezTo>
                <a:cubicBezTo>
                  <a:pt x="4807" y="587"/>
                  <a:pt x="4845" y="608"/>
                  <a:pt x="4847" y="579"/>
                </a:cubicBezTo>
                <a:lnTo>
                  <a:pt x="4847" y="576"/>
                </a:lnTo>
                <a:lnTo>
                  <a:pt x="4848" y="579"/>
                </a:lnTo>
                <a:cubicBezTo>
                  <a:pt x="4867" y="617"/>
                  <a:pt x="4917" y="594"/>
                  <a:pt x="4943" y="614"/>
                </a:cubicBezTo>
                <a:cubicBezTo>
                  <a:pt x="4945" y="612"/>
                  <a:pt x="4957" y="603"/>
                  <a:pt x="4969" y="593"/>
                </a:cubicBezTo>
                <a:cubicBezTo>
                  <a:pt x="4958" y="656"/>
                  <a:pt x="4911" y="632"/>
                  <a:pt x="4868" y="637"/>
                </a:cubicBezTo>
                <a:cubicBezTo>
                  <a:pt x="4894" y="649"/>
                  <a:pt x="4912" y="659"/>
                  <a:pt x="4931" y="668"/>
                </a:cubicBezTo>
                <a:cubicBezTo>
                  <a:pt x="4930" y="672"/>
                  <a:pt x="4928" y="675"/>
                  <a:pt x="4927" y="679"/>
                </a:cubicBezTo>
                <a:cubicBezTo>
                  <a:pt x="4910" y="678"/>
                  <a:pt x="4894" y="677"/>
                  <a:pt x="4876" y="677"/>
                </a:cubicBezTo>
                <a:cubicBezTo>
                  <a:pt x="4876" y="682"/>
                  <a:pt x="4876" y="688"/>
                  <a:pt x="4875" y="694"/>
                </a:cubicBezTo>
                <a:cubicBezTo>
                  <a:pt x="4986" y="702"/>
                  <a:pt x="5096" y="710"/>
                  <a:pt x="5208" y="718"/>
                </a:cubicBezTo>
                <a:cubicBezTo>
                  <a:pt x="5195" y="696"/>
                  <a:pt x="5195" y="696"/>
                  <a:pt x="5082" y="687"/>
                </a:cubicBezTo>
                <a:cubicBezTo>
                  <a:pt x="5035" y="684"/>
                  <a:pt x="4988" y="682"/>
                  <a:pt x="4942" y="679"/>
                </a:cubicBezTo>
                <a:cubicBezTo>
                  <a:pt x="4942" y="673"/>
                  <a:pt x="4942" y="667"/>
                  <a:pt x="4941" y="660"/>
                </a:cubicBezTo>
                <a:cubicBezTo>
                  <a:pt x="5059" y="660"/>
                  <a:pt x="5177" y="660"/>
                  <a:pt x="5291" y="660"/>
                </a:cubicBezTo>
                <a:cubicBezTo>
                  <a:pt x="5300" y="627"/>
                  <a:pt x="5308" y="601"/>
                  <a:pt x="5315" y="574"/>
                </a:cubicBezTo>
                <a:cubicBezTo>
                  <a:pt x="5339" y="570"/>
                  <a:pt x="5362" y="567"/>
                  <a:pt x="5385" y="564"/>
                </a:cubicBezTo>
                <a:cubicBezTo>
                  <a:pt x="5411" y="564"/>
                  <a:pt x="5437" y="564"/>
                  <a:pt x="5480" y="564"/>
                </a:cubicBezTo>
                <a:cubicBezTo>
                  <a:pt x="5450" y="578"/>
                  <a:pt x="5435" y="586"/>
                  <a:pt x="5419" y="594"/>
                </a:cubicBezTo>
                <a:cubicBezTo>
                  <a:pt x="5419" y="599"/>
                  <a:pt x="5419" y="604"/>
                  <a:pt x="5420" y="609"/>
                </a:cubicBezTo>
                <a:cubicBezTo>
                  <a:pt x="5476" y="609"/>
                  <a:pt x="5534" y="620"/>
                  <a:pt x="5586" y="605"/>
                </a:cubicBezTo>
                <a:cubicBezTo>
                  <a:pt x="5620" y="596"/>
                  <a:pt x="5621" y="624"/>
                  <a:pt x="5641" y="637"/>
                </a:cubicBezTo>
                <a:cubicBezTo>
                  <a:pt x="5617" y="638"/>
                  <a:pt x="5594" y="640"/>
                  <a:pt x="5571" y="641"/>
                </a:cubicBezTo>
                <a:cubicBezTo>
                  <a:pt x="5571" y="644"/>
                  <a:pt x="5570" y="646"/>
                  <a:pt x="5570" y="648"/>
                </a:cubicBezTo>
                <a:cubicBezTo>
                  <a:pt x="5597" y="654"/>
                  <a:pt x="5625" y="660"/>
                  <a:pt x="5645" y="664"/>
                </a:cubicBezTo>
                <a:cubicBezTo>
                  <a:pt x="5657" y="645"/>
                  <a:pt x="5664" y="628"/>
                  <a:pt x="5678" y="616"/>
                </a:cubicBezTo>
                <a:cubicBezTo>
                  <a:pt x="5689" y="605"/>
                  <a:pt x="5706" y="601"/>
                  <a:pt x="5735" y="587"/>
                </a:cubicBezTo>
                <a:cubicBezTo>
                  <a:pt x="5759" y="585"/>
                  <a:pt x="5799" y="582"/>
                  <a:pt x="5840" y="578"/>
                </a:cubicBezTo>
                <a:cubicBezTo>
                  <a:pt x="5841" y="583"/>
                  <a:pt x="5842" y="589"/>
                  <a:pt x="5843" y="593"/>
                </a:cubicBezTo>
                <a:cubicBezTo>
                  <a:pt x="5834" y="601"/>
                  <a:pt x="5825" y="608"/>
                  <a:pt x="5812" y="619"/>
                </a:cubicBezTo>
                <a:cubicBezTo>
                  <a:pt x="5881" y="639"/>
                  <a:pt x="5947" y="658"/>
                  <a:pt x="6013" y="677"/>
                </a:cubicBezTo>
                <a:cubicBezTo>
                  <a:pt x="6004" y="687"/>
                  <a:pt x="5991" y="701"/>
                  <a:pt x="5977" y="718"/>
                </a:cubicBezTo>
                <a:cubicBezTo>
                  <a:pt x="6019" y="730"/>
                  <a:pt x="6056" y="740"/>
                  <a:pt x="6096" y="751"/>
                </a:cubicBezTo>
                <a:cubicBezTo>
                  <a:pt x="6090" y="759"/>
                  <a:pt x="6086" y="765"/>
                  <a:pt x="6082" y="770"/>
                </a:cubicBezTo>
                <a:cubicBezTo>
                  <a:pt x="6119" y="789"/>
                  <a:pt x="6155" y="807"/>
                  <a:pt x="6192" y="826"/>
                </a:cubicBezTo>
                <a:cubicBezTo>
                  <a:pt x="6192" y="831"/>
                  <a:pt x="6191" y="837"/>
                  <a:pt x="6191" y="842"/>
                </a:cubicBezTo>
                <a:cubicBezTo>
                  <a:pt x="6100" y="849"/>
                  <a:pt x="6009" y="856"/>
                  <a:pt x="5918" y="863"/>
                </a:cubicBezTo>
                <a:cubicBezTo>
                  <a:pt x="5918" y="866"/>
                  <a:pt x="5918" y="870"/>
                  <a:pt x="5918" y="873"/>
                </a:cubicBezTo>
                <a:cubicBezTo>
                  <a:pt x="6003" y="882"/>
                  <a:pt x="6088" y="890"/>
                  <a:pt x="6173" y="898"/>
                </a:cubicBezTo>
                <a:cubicBezTo>
                  <a:pt x="6173" y="901"/>
                  <a:pt x="6173" y="904"/>
                  <a:pt x="6173" y="907"/>
                </a:cubicBezTo>
                <a:cubicBezTo>
                  <a:pt x="6163" y="910"/>
                  <a:pt x="6153" y="912"/>
                  <a:pt x="6142" y="915"/>
                </a:cubicBezTo>
                <a:cubicBezTo>
                  <a:pt x="6142" y="917"/>
                  <a:pt x="6141" y="920"/>
                  <a:pt x="6141" y="922"/>
                </a:cubicBezTo>
                <a:cubicBezTo>
                  <a:pt x="6171" y="926"/>
                  <a:pt x="6201" y="930"/>
                  <a:pt x="6230" y="933"/>
                </a:cubicBezTo>
                <a:cubicBezTo>
                  <a:pt x="6230" y="938"/>
                  <a:pt x="6230" y="942"/>
                  <a:pt x="6229" y="947"/>
                </a:cubicBezTo>
                <a:cubicBezTo>
                  <a:pt x="6220" y="947"/>
                  <a:pt x="6211" y="948"/>
                  <a:pt x="6202" y="948"/>
                </a:cubicBezTo>
                <a:cubicBezTo>
                  <a:pt x="6231" y="979"/>
                  <a:pt x="6305" y="983"/>
                  <a:pt x="6325" y="951"/>
                </a:cubicBezTo>
                <a:cubicBezTo>
                  <a:pt x="6355" y="905"/>
                  <a:pt x="6398" y="900"/>
                  <a:pt x="6446" y="898"/>
                </a:cubicBezTo>
                <a:cubicBezTo>
                  <a:pt x="6465" y="898"/>
                  <a:pt x="6500" y="903"/>
                  <a:pt x="6476" y="860"/>
                </a:cubicBezTo>
                <a:cubicBezTo>
                  <a:pt x="6514" y="878"/>
                  <a:pt x="6553" y="909"/>
                  <a:pt x="6587" y="863"/>
                </a:cubicBezTo>
                <a:cubicBezTo>
                  <a:pt x="6598" y="847"/>
                  <a:pt x="6594" y="821"/>
                  <a:pt x="6596" y="800"/>
                </a:cubicBezTo>
                <a:cubicBezTo>
                  <a:pt x="6592" y="799"/>
                  <a:pt x="6588" y="799"/>
                  <a:pt x="6584" y="799"/>
                </a:cubicBezTo>
                <a:cubicBezTo>
                  <a:pt x="6574" y="807"/>
                  <a:pt x="6564" y="816"/>
                  <a:pt x="6557" y="823"/>
                </a:cubicBezTo>
                <a:cubicBezTo>
                  <a:pt x="6539" y="787"/>
                  <a:pt x="6522" y="752"/>
                  <a:pt x="6510" y="727"/>
                </a:cubicBezTo>
                <a:cubicBezTo>
                  <a:pt x="6520" y="714"/>
                  <a:pt x="6528" y="696"/>
                  <a:pt x="6541" y="689"/>
                </a:cubicBezTo>
                <a:cubicBezTo>
                  <a:pt x="6563" y="677"/>
                  <a:pt x="6589" y="668"/>
                  <a:pt x="6614" y="666"/>
                </a:cubicBezTo>
                <a:cubicBezTo>
                  <a:pt x="6649" y="663"/>
                  <a:pt x="6687" y="647"/>
                  <a:pt x="6720" y="675"/>
                </a:cubicBezTo>
                <a:cubicBezTo>
                  <a:pt x="6722" y="677"/>
                  <a:pt x="6727" y="678"/>
                  <a:pt x="6730" y="677"/>
                </a:cubicBezTo>
                <a:cubicBezTo>
                  <a:pt x="6751" y="675"/>
                  <a:pt x="6770" y="660"/>
                  <a:pt x="6789" y="692"/>
                </a:cubicBezTo>
                <a:cubicBezTo>
                  <a:pt x="6797" y="705"/>
                  <a:pt x="6840" y="697"/>
                  <a:pt x="6870" y="699"/>
                </a:cubicBezTo>
                <a:cubicBezTo>
                  <a:pt x="6870" y="694"/>
                  <a:pt x="6870" y="687"/>
                  <a:pt x="6870" y="684"/>
                </a:cubicBezTo>
                <a:lnTo>
                  <a:pt x="6870" y="683"/>
                </a:lnTo>
                <a:cubicBezTo>
                  <a:pt x="6896" y="683"/>
                  <a:pt x="6921" y="677"/>
                  <a:pt x="6940" y="685"/>
                </a:cubicBezTo>
                <a:cubicBezTo>
                  <a:pt x="6976" y="699"/>
                  <a:pt x="7013" y="698"/>
                  <a:pt x="7050" y="702"/>
                </a:cubicBezTo>
                <a:cubicBezTo>
                  <a:pt x="7105" y="708"/>
                  <a:pt x="7160" y="712"/>
                  <a:pt x="7215" y="713"/>
                </a:cubicBezTo>
                <a:cubicBezTo>
                  <a:pt x="7250" y="714"/>
                  <a:pt x="7285" y="709"/>
                  <a:pt x="7323" y="706"/>
                </a:cubicBezTo>
                <a:cubicBezTo>
                  <a:pt x="7315" y="719"/>
                  <a:pt x="7310" y="728"/>
                  <a:pt x="7306" y="736"/>
                </a:cubicBezTo>
                <a:cubicBezTo>
                  <a:pt x="7321" y="744"/>
                  <a:pt x="7336" y="758"/>
                  <a:pt x="7351" y="758"/>
                </a:cubicBezTo>
                <a:cubicBezTo>
                  <a:pt x="7430" y="758"/>
                  <a:pt x="7509" y="754"/>
                  <a:pt x="7587" y="751"/>
                </a:cubicBezTo>
                <a:cubicBezTo>
                  <a:pt x="7602" y="751"/>
                  <a:pt x="7617" y="750"/>
                  <a:pt x="7632" y="757"/>
                </a:cubicBezTo>
                <a:cubicBezTo>
                  <a:pt x="7490" y="789"/>
                  <a:pt x="7345" y="800"/>
                  <a:pt x="7199" y="810"/>
                </a:cubicBezTo>
                <a:cubicBezTo>
                  <a:pt x="7331" y="810"/>
                  <a:pt x="7462" y="810"/>
                  <a:pt x="7593" y="810"/>
                </a:cubicBezTo>
                <a:cubicBezTo>
                  <a:pt x="7593" y="818"/>
                  <a:pt x="7593" y="826"/>
                  <a:pt x="7593" y="833"/>
                </a:cubicBezTo>
                <a:cubicBezTo>
                  <a:pt x="7544" y="833"/>
                  <a:pt x="7496" y="831"/>
                  <a:pt x="7447" y="834"/>
                </a:cubicBezTo>
                <a:cubicBezTo>
                  <a:pt x="7428" y="835"/>
                  <a:pt x="7410" y="848"/>
                  <a:pt x="7392" y="849"/>
                </a:cubicBezTo>
                <a:cubicBezTo>
                  <a:pt x="7369" y="850"/>
                  <a:pt x="7345" y="843"/>
                  <a:pt x="7314" y="838"/>
                </a:cubicBezTo>
                <a:cubicBezTo>
                  <a:pt x="7314" y="845"/>
                  <a:pt x="7315" y="855"/>
                  <a:pt x="7316" y="866"/>
                </a:cubicBezTo>
                <a:lnTo>
                  <a:pt x="7317" y="876"/>
                </a:lnTo>
                <a:lnTo>
                  <a:pt x="7316" y="876"/>
                </a:lnTo>
                <a:lnTo>
                  <a:pt x="7310" y="870"/>
                </a:lnTo>
                <a:cubicBezTo>
                  <a:pt x="7247" y="810"/>
                  <a:pt x="7184" y="868"/>
                  <a:pt x="7122" y="871"/>
                </a:cubicBezTo>
                <a:cubicBezTo>
                  <a:pt x="7158" y="879"/>
                  <a:pt x="7195" y="879"/>
                  <a:pt x="7231" y="878"/>
                </a:cubicBezTo>
                <a:cubicBezTo>
                  <a:pt x="7246" y="878"/>
                  <a:pt x="7260" y="878"/>
                  <a:pt x="7274" y="877"/>
                </a:cubicBezTo>
                <a:lnTo>
                  <a:pt x="7316" y="876"/>
                </a:lnTo>
                <a:lnTo>
                  <a:pt x="7317" y="876"/>
                </a:lnTo>
                <a:lnTo>
                  <a:pt x="7317" y="876"/>
                </a:lnTo>
                <a:lnTo>
                  <a:pt x="7317" y="876"/>
                </a:lnTo>
                <a:cubicBezTo>
                  <a:pt x="7349" y="929"/>
                  <a:pt x="7398" y="907"/>
                  <a:pt x="7443" y="906"/>
                </a:cubicBezTo>
                <a:cubicBezTo>
                  <a:pt x="7514" y="905"/>
                  <a:pt x="7586" y="915"/>
                  <a:pt x="7656" y="906"/>
                </a:cubicBezTo>
                <a:cubicBezTo>
                  <a:pt x="7759" y="893"/>
                  <a:pt x="7861" y="866"/>
                  <a:pt x="7964" y="847"/>
                </a:cubicBezTo>
                <a:cubicBezTo>
                  <a:pt x="8029" y="835"/>
                  <a:pt x="8097" y="836"/>
                  <a:pt x="8159" y="816"/>
                </a:cubicBezTo>
                <a:cubicBezTo>
                  <a:pt x="8199" y="803"/>
                  <a:pt x="8238" y="799"/>
                  <a:pt x="8279" y="794"/>
                </a:cubicBezTo>
                <a:cubicBezTo>
                  <a:pt x="8285" y="793"/>
                  <a:pt x="8292" y="795"/>
                  <a:pt x="8300" y="796"/>
                </a:cubicBezTo>
                <a:lnTo>
                  <a:pt x="8303" y="797"/>
                </a:lnTo>
                <a:lnTo>
                  <a:pt x="8293" y="802"/>
                </a:lnTo>
                <a:cubicBezTo>
                  <a:pt x="8263" y="816"/>
                  <a:pt x="8234" y="831"/>
                  <a:pt x="8203" y="840"/>
                </a:cubicBezTo>
                <a:cubicBezTo>
                  <a:pt x="8130" y="860"/>
                  <a:pt x="8056" y="875"/>
                  <a:pt x="7983" y="893"/>
                </a:cubicBezTo>
                <a:cubicBezTo>
                  <a:pt x="7977" y="894"/>
                  <a:pt x="7972" y="900"/>
                  <a:pt x="7967" y="900"/>
                </a:cubicBezTo>
                <a:cubicBezTo>
                  <a:pt x="7926" y="900"/>
                  <a:pt x="7885" y="900"/>
                  <a:pt x="7843" y="900"/>
                </a:cubicBezTo>
                <a:cubicBezTo>
                  <a:pt x="7865" y="962"/>
                  <a:pt x="7893" y="966"/>
                  <a:pt x="8038" y="929"/>
                </a:cubicBezTo>
                <a:cubicBezTo>
                  <a:pt x="8034" y="945"/>
                  <a:pt x="8030" y="958"/>
                  <a:pt x="8026" y="971"/>
                </a:cubicBezTo>
                <a:cubicBezTo>
                  <a:pt x="8024" y="966"/>
                  <a:pt x="8022" y="962"/>
                  <a:pt x="8019" y="957"/>
                </a:cubicBezTo>
                <a:cubicBezTo>
                  <a:pt x="7965" y="966"/>
                  <a:pt x="7911" y="974"/>
                  <a:pt x="7856" y="983"/>
                </a:cubicBezTo>
                <a:cubicBezTo>
                  <a:pt x="7857" y="988"/>
                  <a:pt x="7857" y="994"/>
                  <a:pt x="7858" y="999"/>
                </a:cubicBezTo>
                <a:cubicBezTo>
                  <a:pt x="7901" y="992"/>
                  <a:pt x="7945" y="984"/>
                  <a:pt x="7988" y="977"/>
                </a:cubicBezTo>
                <a:cubicBezTo>
                  <a:pt x="7990" y="981"/>
                  <a:pt x="7991" y="986"/>
                  <a:pt x="7993" y="990"/>
                </a:cubicBezTo>
                <a:cubicBezTo>
                  <a:pt x="7850" y="1033"/>
                  <a:pt x="7707" y="1076"/>
                  <a:pt x="7560" y="1120"/>
                </a:cubicBezTo>
                <a:cubicBezTo>
                  <a:pt x="7640" y="1116"/>
                  <a:pt x="7719" y="1113"/>
                  <a:pt x="7796" y="1109"/>
                </a:cubicBezTo>
                <a:cubicBezTo>
                  <a:pt x="7791" y="1122"/>
                  <a:pt x="7784" y="1137"/>
                  <a:pt x="7781" y="1153"/>
                </a:cubicBezTo>
                <a:cubicBezTo>
                  <a:pt x="7770" y="1226"/>
                  <a:pt x="7722" y="1250"/>
                  <a:pt x="7657" y="1215"/>
                </a:cubicBezTo>
                <a:cubicBezTo>
                  <a:pt x="7650" y="1210"/>
                  <a:pt x="7632" y="1221"/>
                  <a:pt x="7621" y="1227"/>
                </a:cubicBezTo>
                <a:cubicBezTo>
                  <a:pt x="7613" y="1232"/>
                  <a:pt x="7608" y="1246"/>
                  <a:pt x="7601" y="1247"/>
                </a:cubicBezTo>
                <a:cubicBezTo>
                  <a:pt x="7594" y="1248"/>
                  <a:pt x="7586" y="1235"/>
                  <a:pt x="7578" y="1231"/>
                </a:cubicBezTo>
                <a:cubicBezTo>
                  <a:pt x="7570" y="1226"/>
                  <a:pt x="7553" y="1218"/>
                  <a:pt x="7552" y="1219"/>
                </a:cubicBezTo>
                <a:cubicBezTo>
                  <a:pt x="7526" y="1267"/>
                  <a:pt x="7478" y="1234"/>
                  <a:pt x="7443" y="1254"/>
                </a:cubicBezTo>
                <a:cubicBezTo>
                  <a:pt x="7447" y="1258"/>
                  <a:pt x="7453" y="1263"/>
                  <a:pt x="7465" y="1273"/>
                </a:cubicBezTo>
                <a:cubicBezTo>
                  <a:pt x="7383" y="1283"/>
                  <a:pt x="7307" y="1291"/>
                  <a:pt x="7231" y="1300"/>
                </a:cubicBezTo>
                <a:cubicBezTo>
                  <a:pt x="7232" y="1305"/>
                  <a:pt x="7232" y="1310"/>
                  <a:pt x="7233" y="1316"/>
                </a:cubicBezTo>
                <a:cubicBezTo>
                  <a:pt x="7646" y="1356"/>
                  <a:pt x="8044" y="1258"/>
                  <a:pt x="8449" y="1174"/>
                </a:cubicBezTo>
                <a:cubicBezTo>
                  <a:pt x="8453" y="1204"/>
                  <a:pt x="8456" y="1238"/>
                  <a:pt x="8460" y="1273"/>
                </a:cubicBezTo>
                <a:cubicBezTo>
                  <a:pt x="8457" y="1274"/>
                  <a:pt x="8453" y="1274"/>
                  <a:pt x="8449" y="1275"/>
                </a:cubicBezTo>
                <a:cubicBezTo>
                  <a:pt x="8442" y="1266"/>
                  <a:pt x="8434" y="1256"/>
                  <a:pt x="8422" y="1241"/>
                </a:cubicBezTo>
                <a:cubicBezTo>
                  <a:pt x="8424" y="1269"/>
                  <a:pt x="8425" y="1288"/>
                  <a:pt x="8427" y="1315"/>
                </a:cubicBezTo>
                <a:cubicBezTo>
                  <a:pt x="8391" y="1288"/>
                  <a:pt x="8380" y="1265"/>
                  <a:pt x="8415" y="1234"/>
                </a:cubicBezTo>
                <a:cubicBezTo>
                  <a:pt x="8421" y="1228"/>
                  <a:pt x="8419" y="1212"/>
                  <a:pt x="8422" y="1201"/>
                </a:cubicBezTo>
                <a:cubicBezTo>
                  <a:pt x="8416" y="1198"/>
                  <a:pt x="8411" y="1196"/>
                  <a:pt x="8406" y="1193"/>
                </a:cubicBezTo>
                <a:cubicBezTo>
                  <a:pt x="8387" y="1215"/>
                  <a:pt x="8368" y="1237"/>
                  <a:pt x="8350" y="1258"/>
                </a:cubicBezTo>
                <a:cubicBezTo>
                  <a:pt x="8332" y="1194"/>
                  <a:pt x="8285" y="1246"/>
                  <a:pt x="8250" y="1249"/>
                </a:cubicBezTo>
                <a:cubicBezTo>
                  <a:pt x="8193" y="1254"/>
                  <a:pt x="8137" y="1274"/>
                  <a:pt x="8079" y="1284"/>
                </a:cubicBezTo>
                <a:cubicBezTo>
                  <a:pt x="8027" y="1293"/>
                  <a:pt x="7975" y="1296"/>
                  <a:pt x="7913" y="1303"/>
                </a:cubicBezTo>
                <a:cubicBezTo>
                  <a:pt x="7931" y="1336"/>
                  <a:pt x="7940" y="1354"/>
                  <a:pt x="7950" y="1372"/>
                </a:cubicBezTo>
                <a:cubicBezTo>
                  <a:pt x="7954" y="1371"/>
                  <a:pt x="7958" y="1369"/>
                  <a:pt x="7961" y="1368"/>
                </a:cubicBezTo>
                <a:cubicBezTo>
                  <a:pt x="7967" y="1389"/>
                  <a:pt x="7901" y="1414"/>
                  <a:pt x="7990" y="1432"/>
                </a:cubicBezTo>
                <a:cubicBezTo>
                  <a:pt x="7909" y="1452"/>
                  <a:pt x="7852" y="1466"/>
                  <a:pt x="7784" y="1482"/>
                </a:cubicBezTo>
                <a:cubicBezTo>
                  <a:pt x="7823" y="1439"/>
                  <a:pt x="7848" y="1394"/>
                  <a:pt x="7909" y="1409"/>
                </a:cubicBezTo>
                <a:cubicBezTo>
                  <a:pt x="7787" y="1367"/>
                  <a:pt x="7739" y="1372"/>
                  <a:pt x="7714" y="1430"/>
                </a:cubicBezTo>
                <a:cubicBezTo>
                  <a:pt x="7735" y="1431"/>
                  <a:pt x="7755" y="1433"/>
                  <a:pt x="7779" y="1434"/>
                </a:cubicBezTo>
                <a:cubicBezTo>
                  <a:pt x="7732" y="1484"/>
                  <a:pt x="7681" y="1512"/>
                  <a:pt x="7614" y="1506"/>
                </a:cubicBezTo>
                <a:cubicBezTo>
                  <a:pt x="7629" y="1542"/>
                  <a:pt x="7661" y="1544"/>
                  <a:pt x="7714" y="1514"/>
                </a:cubicBezTo>
                <a:cubicBezTo>
                  <a:pt x="7721" y="1524"/>
                  <a:pt x="7728" y="1534"/>
                  <a:pt x="7733" y="1541"/>
                </a:cubicBezTo>
                <a:cubicBezTo>
                  <a:pt x="7777" y="1526"/>
                  <a:pt x="7818" y="1513"/>
                  <a:pt x="7867" y="1497"/>
                </a:cubicBezTo>
                <a:cubicBezTo>
                  <a:pt x="7869" y="1500"/>
                  <a:pt x="7878" y="1511"/>
                  <a:pt x="7886" y="1522"/>
                </a:cubicBezTo>
                <a:cubicBezTo>
                  <a:pt x="7856" y="1531"/>
                  <a:pt x="7833" y="1539"/>
                  <a:pt x="7810" y="1547"/>
                </a:cubicBezTo>
                <a:cubicBezTo>
                  <a:pt x="7809" y="1551"/>
                  <a:pt x="7809" y="1555"/>
                  <a:pt x="7808" y="1558"/>
                </a:cubicBezTo>
                <a:cubicBezTo>
                  <a:pt x="7822" y="1563"/>
                  <a:pt x="7836" y="1573"/>
                  <a:pt x="7849" y="1571"/>
                </a:cubicBezTo>
                <a:cubicBezTo>
                  <a:pt x="8054" y="1537"/>
                  <a:pt x="8261" y="1511"/>
                  <a:pt x="8463" y="1462"/>
                </a:cubicBezTo>
                <a:cubicBezTo>
                  <a:pt x="8670" y="1412"/>
                  <a:pt x="8874" y="1346"/>
                  <a:pt x="9076" y="1276"/>
                </a:cubicBezTo>
                <a:cubicBezTo>
                  <a:pt x="9163" y="1246"/>
                  <a:pt x="9239" y="1183"/>
                  <a:pt x="9325" y="1147"/>
                </a:cubicBezTo>
                <a:cubicBezTo>
                  <a:pt x="9400" y="1116"/>
                  <a:pt x="9453" y="1058"/>
                  <a:pt x="9517" y="1013"/>
                </a:cubicBezTo>
                <a:cubicBezTo>
                  <a:pt x="9528" y="1006"/>
                  <a:pt x="9541" y="1004"/>
                  <a:pt x="9556" y="998"/>
                </a:cubicBezTo>
                <a:cubicBezTo>
                  <a:pt x="9508" y="1057"/>
                  <a:pt x="9465" y="1111"/>
                  <a:pt x="9417" y="1169"/>
                </a:cubicBezTo>
                <a:cubicBezTo>
                  <a:pt x="9420" y="1155"/>
                  <a:pt x="9422" y="1147"/>
                  <a:pt x="9424" y="1138"/>
                </a:cubicBezTo>
                <a:cubicBezTo>
                  <a:pt x="9420" y="1137"/>
                  <a:pt x="9417" y="1136"/>
                  <a:pt x="9414" y="1135"/>
                </a:cubicBezTo>
                <a:cubicBezTo>
                  <a:pt x="9406" y="1154"/>
                  <a:pt x="9399" y="1173"/>
                  <a:pt x="9387" y="1207"/>
                </a:cubicBezTo>
                <a:cubicBezTo>
                  <a:pt x="9374" y="1187"/>
                  <a:pt x="9365" y="1172"/>
                  <a:pt x="9361" y="1165"/>
                </a:cubicBezTo>
                <a:cubicBezTo>
                  <a:pt x="9289" y="1203"/>
                  <a:pt x="9215" y="1240"/>
                  <a:pt x="9143" y="1279"/>
                </a:cubicBezTo>
                <a:cubicBezTo>
                  <a:pt x="9137" y="1282"/>
                  <a:pt x="9131" y="1287"/>
                  <a:pt x="9129" y="1293"/>
                </a:cubicBezTo>
                <a:cubicBezTo>
                  <a:pt x="9114" y="1331"/>
                  <a:pt x="9098" y="1320"/>
                  <a:pt x="9081" y="1292"/>
                </a:cubicBezTo>
                <a:cubicBezTo>
                  <a:pt x="9033" y="1354"/>
                  <a:pt x="8959" y="1358"/>
                  <a:pt x="8893" y="1382"/>
                </a:cubicBezTo>
                <a:cubicBezTo>
                  <a:pt x="8873" y="1389"/>
                  <a:pt x="8855" y="1406"/>
                  <a:pt x="8828" y="1424"/>
                </a:cubicBezTo>
                <a:cubicBezTo>
                  <a:pt x="8819" y="1427"/>
                  <a:pt x="8798" y="1434"/>
                  <a:pt x="8777" y="1441"/>
                </a:cubicBezTo>
                <a:cubicBezTo>
                  <a:pt x="8759" y="1437"/>
                  <a:pt x="8735" y="1431"/>
                  <a:pt x="8707" y="1423"/>
                </a:cubicBezTo>
                <a:cubicBezTo>
                  <a:pt x="8705" y="1442"/>
                  <a:pt x="8703" y="1460"/>
                  <a:pt x="8701" y="1477"/>
                </a:cubicBezTo>
                <a:cubicBezTo>
                  <a:pt x="8700" y="1477"/>
                  <a:pt x="8697" y="1477"/>
                  <a:pt x="8695" y="1476"/>
                </a:cubicBezTo>
                <a:cubicBezTo>
                  <a:pt x="8682" y="1461"/>
                  <a:pt x="8670" y="1447"/>
                  <a:pt x="8657" y="1432"/>
                </a:cubicBezTo>
                <a:cubicBezTo>
                  <a:pt x="8649" y="1451"/>
                  <a:pt x="8641" y="1470"/>
                  <a:pt x="8633" y="1489"/>
                </a:cubicBezTo>
                <a:cubicBezTo>
                  <a:pt x="8624" y="1510"/>
                  <a:pt x="8614" y="1531"/>
                  <a:pt x="8606" y="1551"/>
                </a:cubicBezTo>
                <a:cubicBezTo>
                  <a:pt x="8583" y="1520"/>
                  <a:pt x="8566" y="1496"/>
                  <a:pt x="8550" y="1472"/>
                </a:cubicBezTo>
                <a:cubicBezTo>
                  <a:pt x="8540" y="1492"/>
                  <a:pt x="8530" y="1512"/>
                  <a:pt x="8521" y="1530"/>
                </a:cubicBezTo>
                <a:cubicBezTo>
                  <a:pt x="8509" y="1453"/>
                  <a:pt x="8451" y="1524"/>
                  <a:pt x="8414" y="1509"/>
                </a:cubicBezTo>
                <a:cubicBezTo>
                  <a:pt x="8403" y="1504"/>
                  <a:pt x="8385" y="1515"/>
                  <a:pt x="8375" y="1523"/>
                </a:cubicBezTo>
                <a:cubicBezTo>
                  <a:pt x="8345" y="1540"/>
                  <a:pt x="8316" y="1561"/>
                  <a:pt x="8284" y="1573"/>
                </a:cubicBezTo>
                <a:cubicBezTo>
                  <a:pt x="8163" y="1620"/>
                  <a:pt x="8040" y="1663"/>
                  <a:pt x="7919" y="1707"/>
                </a:cubicBezTo>
                <a:cubicBezTo>
                  <a:pt x="7911" y="1710"/>
                  <a:pt x="7904" y="1714"/>
                  <a:pt x="7899" y="1726"/>
                </a:cubicBezTo>
                <a:cubicBezTo>
                  <a:pt x="7962" y="1715"/>
                  <a:pt x="8026" y="1705"/>
                  <a:pt x="8090" y="1695"/>
                </a:cubicBezTo>
                <a:cubicBezTo>
                  <a:pt x="8092" y="1700"/>
                  <a:pt x="8094" y="1705"/>
                  <a:pt x="8096" y="1710"/>
                </a:cubicBezTo>
                <a:cubicBezTo>
                  <a:pt x="7998" y="1731"/>
                  <a:pt x="7887" y="1727"/>
                  <a:pt x="7825" y="1833"/>
                </a:cubicBezTo>
                <a:cubicBezTo>
                  <a:pt x="7924" y="1854"/>
                  <a:pt x="8012" y="1829"/>
                  <a:pt x="8099" y="1806"/>
                </a:cubicBezTo>
                <a:cubicBezTo>
                  <a:pt x="8176" y="1786"/>
                  <a:pt x="8251" y="1758"/>
                  <a:pt x="8327" y="1734"/>
                </a:cubicBezTo>
                <a:cubicBezTo>
                  <a:pt x="8335" y="1732"/>
                  <a:pt x="8351" y="1732"/>
                  <a:pt x="8353" y="1735"/>
                </a:cubicBezTo>
                <a:cubicBezTo>
                  <a:pt x="8372" y="1776"/>
                  <a:pt x="8400" y="1754"/>
                  <a:pt x="8425" y="1747"/>
                </a:cubicBezTo>
                <a:cubicBezTo>
                  <a:pt x="8471" y="1735"/>
                  <a:pt x="8513" y="1709"/>
                  <a:pt x="8564" y="1743"/>
                </a:cubicBezTo>
                <a:cubicBezTo>
                  <a:pt x="8580" y="1753"/>
                  <a:pt x="8620" y="1731"/>
                  <a:pt x="8648" y="1720"/>
                </a:cubicBezTo>
                <a:cubicBezTo>
                  <a:pt x="8674" y="1710"/>
                  <a:pt x="8698" y="1693"/>
                  <a:pt x="8725" y="1684"/>
                </a:cubicBezTo>
                <a:cubicBezTo>
                  <a:pt x="8792" y="1660"/>
                  <a:pt x="8861" y="1639"/>
                  <a:pt x="8933" y="1615"/>
                </a:cubicBezTo>
                <a:cubicBezTo>
                  <a:pt x="8894" y="1646"/>
                  <a:pt x="8855" y="1675"/>
                  <a:pt x="8805" y="1714"/>
                </a:cubicBezTo>
                <a:cubicBezTo>
                  <a:pt x="8982" y="1722"/>
                  <a:pt x="9073" y="1588"/>
                  <a:pt x="9208" y="1524"/>
                </a:cubicBezTo>
                <a:cubicBezTo>
                  <a:pt x="9147" y="1576"/>
                  <a:pt x="9090" y="1626"/>
                  <a:pt x="9034" y="1674"/>
                </a:cubicBezTo>
                <a:lnTo>
                  <a:pt x="8978" y="1723"/>
                </a:lnTo>
                <a:lnTo>
                  <a:pt x="8977" y="1722"/>
                </a:lnTo>
                <a:lnTo>
                  <a:pt x="8976" y="1724"/>
                </a:lnTo>
                <a:lnTo>
                  <a:pt x="8926" y="1777"/>
                </a:lnTo>
                <a:cubicBezTo>
                  <a:pt x="8908" y="1795"/>
                  <a:pt x="8891" y="1812"/>
                  <a:pt x="8874" y="1830"/>
                </a:cubicBezTo>
                <a:cubicBezTo>
                  <a:pt x="8907" y="1821"/>
                  <a:pt x="8940" y="1808"/>
                  <a:pt x="8963" y="1785"/>
                </a:cubicBezTo>
                <a:cubicBezTo>
                  <a:pt x="8974" y="1774"/>
                  <a:pt x="8973" y="1751"/>
                  <a:pt x="8975" y="1730"/>
                </a:cubicBezTo>
                <a:lnTo>
                  <a:pt x="8976" y="1724"/>
                </a:lnTo>
                <a:lnTo>
                  <a:pt x="8978" y="1723"/>
                </a:lnTo>
                <a:lnTo>
                  <a:pt x="8978" y="1723"/>
                </a:lnTo>
                <a:lnTo>
                  <a:pt x="8985" y="1729"/>
                </a:lnTo>
                <a:cubicBezTo>
                  <a:pt x="8994" y="1737"/>
                  <a:pt x="9003" y="1745"/>
                  <a:pt x="9016" y="1757"/>
                </a:cubicBezTo>
                <a:cubicBezTo>
                  <a:pt x="9100" y="1691"/>
                  <a:pt x="9189" y="1621"/>
                  <a:pt x="9278" y="1552"/>
                </a:cubicBezTo>
                <a:cubicBezTo>
                  <a:pt x="9281" y="1555"/>
                  <a:pt x="9284" y="1558"/>
                  <a:pt x="9287" y="1561"/>
                </a:cubicBezTo>
                <a:cubicBezTo>
                  <a:pt x="9275" y="1572"/>
                  <a:pt x="9263" y="1583"/>
                  <a:pt x="9251" y="1593"/>
                </a:cubicBezTo>
                <a:cubicBezTo>
                  <a:pt x="9194" y="1638"/>
                  <a:pt x="9136" y="1681"/>
                  <a:pt x="9080" y="1727"/>
                </a:cubicBezTo>
                <a:cubicBezTo>
                  <a:pt x="9070" y="1734"/>
                  <a:pt x="9041" y="1744"/>
                  <a:pt x="9070" y="1765"/>
                </a:cubicBezTo>
                <a:cubicBezTo>
                  <a:pt x="9062" y="1774"/>
                  <a:pt x="9054" y="1785"/>
                  <a:pt x="9044" y="1793"/>
                </a:cubicBezTo>
                <a:cubicBezTo>
                  <a:pt x="9024" y="1810"/>
                  <a:pt x="9003" y="1826"/>
                  <a:pt x="8983" y="1842"/>
                </a:cubicBezTo>
                <a:cubicBezTo>
                  <a:pt x="8985" y="1846"/>
                  <a:pt x="8988" y="1850"/>
                  <a:pt x="8991" y="1854"/>
                </a:cubicBezTo>
                <a:cubicBezTo>
                  <a:pt x="9018" y="1837"/>
                  <a:pt x="9044" y="1819"/>
                  <a:pt x="9080" y="1796"/>
                </a:cubicBezTo>
                <a:cubicBezTo>
                  <a:pt x="9065" y="1835"/>
                  <a:pt x="9053" y="1867"/>
                  <a:pt x="9041" y="1901"/>
                </a:cubicBezTo>
                <a:cubicBezTo>
                  <a:pt x="9072" y="1887"/>
                  <a:pt x="9109" y="1871"/>
                  <a:pt x="9146" y="1855"/>
                </a:cubicBezTo>
                <a:cubicBezTo>
                  <a:pt x="9181" y="1889"/>
                  <a:pt x="9216" y="1831"/>
                  <a:pt x="9256" y="1845"/>
                </a:cubicBezTo>
                <a:cubicBezTo>
                  <a:pt x="9213" y="1886"/>
                  <a:pt x="9159" y="1895"/>
                  <a:pt x="9108" y="1911"/>
                </a:cubicBezTo>
                <a:cubicBezTo>
                  <a:pt x="9079" y="1920"/>
                  <a:pt x="9053" y="1936"/>
                  <a:pt x="9070" y="1975"/>
                </a:cubicBezTo>
                <a:cubicBezTo>
                  <a:pt x="8960" y="1980"/>
                  <a:pt x="8944" y="2099"/>
                  <a:pt x="8864" y="2146"/>
                </a:cubicBezTo>
                <a:cubicBezTo>
                  <a:pt x="8872" y="2152"/>
                  <a:pt x="8881" y="2158"/>
                  <a:pt x="8885" y="2161"/>
                </a:cubicBezTo>
                <a:cubicBezTo>
                  <a:pt x="8866" y="2185"/>
                  <a:pt x="8850" y="2206"/>
                  <a:pt x="8833" y="2227"/>
                </a:cubicBezTo>
                <a:cubicBezTo>
                  <a:pt x="8838" y="2231"/>
                  <a:pt x="8843" y="2235"/>
                  <a:pt x="8848" y="2239"/>
                </a:cubicBezTo>
                <a:cubicBezTo>
                  <a:pt x="9002" y="2101"/>
                  <a:pt x="9175" y="1984"/>
                  <a:pt x="9301" y="1812"/>
                </a:cubicBezTo>
                <a:cubicBezTo>
                  <a:pt x="9290" y="1809"/>
                  <a:pt x="9282" y="1807"/>
                  <a:pt x="9273" y="1804"/>
                </a:cubicBezTo>
                <a:cubicBezTo>
                  <a:pt x="9275" y="1802"/>
                  <a:pt x="9276" y="1799"/>
                  <a:pt x="9277" y="1798"/>
                </a:cubicBezTo>
                <a:cubicBezTo>
                  <a:pt x="9312" y="1783"/>
                  <a:pt x="9347" y="1770"/>
                  <a:pt x="9381" y="1755"/>
                </a:cubicBezTo>
                <a:cubicBezTo>
                  <a:pt x="9388" y="1752"/>
                  <a:pt x="9391" y="1743"/>
                  <a:pt x="9396" y="1736"/>
                </a:cubicBezTo>
                <a:cubicBezTo>
                  <a:pt x="9389" y="1731"/>
                  <a:pt x="9382" y="1726"/>
                  <a:pt x="9381" y="1724"/>
                </a:cubicBezTo>
                <a:cubicBezTo>
                  <a:pt x="9421" y="1689"/>
                  <a:pt x="9463" y="1652"/>
                  <a:pt x="9506" y="1615"/>
                </a:cubicBezTo>
                <a:cubicBezTo>
                  <a:pt x="9508" y="1617"/>
                  <a:pt x="9510" y="1619"/>
                  <a:pt x="9512" y="1620"/>
                </a:cubicBezTo>
                <a:cubicBezTo>
                  <a:pt x="9507" y="1630"/>
                  <a:pt x="9502" y="1640"/>
                  <a:pt x="9501" y="1640"/>
                </a:cubicBezTo>
                <a:cubicBezTo>
                  <a:pt x="9514" y="1658"/>
                  <a:pt x="9533" y="1681"/>
                  <a:pt x="9530" y="1683"/>
                </a:cubicBezTo>
                <a:cubicBezTo>
                  <a:pt x="9508" y="1706"/>
                  <a:pt x="9488" y="1744"/>
                  <a:pt x="9447" y="1708"/>
                </a:cubicBezTo>
                <a:cubicBezTo>
                  <a:pt x="9424" y="1751"/>
                  <a:pt x="9374" y="1816"/>
                  <a:pt x="9355" y="1828"/>
                </a:cubicBezTo>
                <a:cubicBezTo>
                  <a:pt x="9363" y="1836"/>
                  <a:pt x="9371" y="1843"/>
                  <a:pt x="9375" y="1846"/>
                </a:cubicBezTo>
                <a:cubicBezTo>
                  <a:pt x="9359" y="1859"/>
                  <a:pt x="9344" y="1872"/>
                  <a:pt x="9327" y="1885"/>
                </a:cubicBezTo>
                <a:cubicBezTo>
                  <a:pt x="9324" y="1878"/>
                  <a:pt x="9319" y="1864"/>
                  <a:pt x="9308" y="1837"/>
                </a:cubicBezTo>
                <a:cubicBezTo>
                  <a:pt x="9293" y="1863"/>
                  <a:pt x="9282" y="1882"/>
                  <a:pt x="9270" y="1901"/>
                </a:cubicBezTo>
                <a:cubicBezTo>
                  <a:pt x="9264" y="1902"/>
                  <a:pt x="9250" y="1902"/>
                  <a:pt x="9243" y="1909"/>
                </a:cubicBezTo>
                <a:cubicBezTo>
                  <a:pt x="9218" y="1931"/>
                  <a:pt x="9194" y="1954"/>
                  <a:pt x="9172" y="1980"/>
                </a:cubicBezTo>
                <a:cubicBezTo>
                  <a:pt x="9158" y="1997"/>
                  <a:pt x="9149" y="2020"/>
                  <a:pt x="9135" y="2039"/>
                </a:cubicBezTo>
                <a:cubicBezTo>
                  <a:pt x="9123" y="2056"/>
                  <a:pt x="9107" y="2071"/>
                  <a:pt x="9086" y="2094"/>
                </a:cubicBezTo>
                <a:cubicBezTo>
                  <a:pt x="9086" y="2099"/>
                  <a:pt x="9087" y="2116"/>
                  <a:pt x="9089" y="2139"/>
                </a:cubicBezTo>
                <a:cubicBezTo>
                  <a:pt x="9072" y="2126"/>
                  <a:pt x="9059" y="2116"/>
                  <a:pt x="9036" y="2097"/>
                </a:cubicBezTo>
                <a:cubicBezTo>
                  <a:pt x="9026" y="2121"/>
                  <a:pt x="9018" y="2142"/>
                  <a:pt x="9010" y="2162"/>
                </a:cubicBezTo>
                <a:cubicBezTo>
                  <a:pt x="9007" y="2167"/>
                  <a:pt x="9001" y="2171"/>
                  <a:pt x="8996" y="2175"/>
                </a:cubicBezTo>
                <a:cubicBezTo>
                  <a:pt x="8955" y="2219"/>
                  <a:pt x="8912" y="2261"/>
                  <a:pt x="8873" y="2306"/>
                </a:cubicBezTo>
                <a:cubicBezTo>
                  <a:pt x="8843" y="2341"/>
                  <a:pt x="8832" y="2393"/>
                  <a:pt x="8779" y="2409"/>
                </a:cubicBezTo>
                <a:cubicBezTo>
                  <a:pt x="8774" y="2410"/>
                  <a:pt x="8777" y="2442"/>
                  <a:pt x="8777" y="2460"/>
                </a:cubicBezTo>
                <a:cubicBezTo>
                  <a:pt x="8753" y="2479"/>
                  <a:pt x="8740" y="2472"/>
                  <a:pt x="8741" y="2436"/>
                </a:cubicBezTo>
                <a:cubicBezTo>
                  <a:pt x="8679" y="2479"/>
                  <a:pt x="8626" y="2520"/>
                  <a:pt x="8642" y="2590"/>
                </a:cubicBezTo>
                <a:cubicBezTo>
                  <a:pt x="8614" y="2611"/>
                  <a:pt x="8594" y="2626"/>
                  <a:pt x="8570" y="2644"/>
                </a:cubicBezTo>
                <a:cubicBezTo>
                  <a:pt x="8570" y="2634"/>
                  <a:pt x="8570" y="2626"/>
                  <a:pt x="8570" y="2618"/>
                </a:cubicBezTo>
                <a:cubicBezTo>
                  <a:pt x="8567" y="2618"/>
                  <a:pt x="8564" y="2618"/>
                  <a:pt x="8560" y="2618"/>
                </a:cubicBezTo>
                <a:cubicBezTo>
                  <a:pt x="8560" y="2654"/>
                  <a:pt x="8560" y="2689"/>
                  <a:pt x="8560" y="2727"/>
                </a:cubicBezTo>
                <a:cubicBezTo>
                  <a:pt x="8610" y="2699"/>
                  <a:pt x="8659" y="2669"/>
                  <a:pt x="8710" y="2644"/>
                </a:cubicBezTo>
                <a:cubicBezTo>
                  <a:pt x="8755" y="2621"/>
                  <a:pt x="8771" y="2591"/>
                  <a:pt x="8763" y="2542"/>
                </a:cubicBezTo>
                <a:cubicBezTo>
                  <a:pt x="8761" y="2526"/>
                  <a:pt x="8772" y="2509"/>
                  <a:pt x="8777" y="2492"/>
                </a:cubicBezTo>
                <a:cubicBezTo>
                  <a:pt x="8777" y="2513"/>
                  <a:pt x="8777" y="2535"/>
                  <a:pt x="8777" y="2556"/>
                </a:cubicBezTo>
                <a:cubicBezTo>
                  <a:pt x="8780" y="2557"/>
                  <a:pt x="8783" y="2557"/>
                  <a:pt x="8785" y="2557"/>
                </a:cubicBezTo>
                <a:cubicBezTo>
                  <a:pt x="8801" y="2510"/>
                  <a:pt x="8816" y="2462"/>
                  <a:pt x="8832" y="2414"/>
                </a:cubicBezTo>
                <a:cubicBezTo>
                  <a:pt x="8836" y="2415"/>
                  <a:pt x="8840" y="2415"/>
                  <a:pt x="8844" y="2415"/>
                </a:cubicBezTo>
                <a:cubicBezTo>
                  <a:pt x="8842" y="2437"/>
                  <a:pt x="8840" y="2458"/>
                  <a:pt x="8839" y="2476"/>
                </a:cubicBezTo>
                <a:cubicBezTo>
                  <a:pt x="8852" y="2473"/>
                  <a:pt x="8874" y="2468"/>
                  <a:pt x="8896" y="2463"/>
                </a:cubicBezTo>
                <a:cubicBezTo>
                  <a:pt x="8897" y="2465"/>
                  <a:pt x="8898" y="2468"/>
                  <a:pt x="8899" y="2470"/>
                </a:cubicBezTo>
                <a:cubicBezTo>
                  <a:pt x="8952" y="2424"/>
                  <a:pt x="9006" y="2377"/>
                  <a:pt x="9059" y="2331"/>
                </a:cubicBezTo>
                <a:cubicBezTo>
                  <a:pt x="9062" y="2332"/>
                  <a:pt x="9065" y="2334"/>
                  <a:pt x="9068" y="2335"/>
                </a:cubicBezTo>
                <a:cubicBezTo>
                  <a:pt x="9036" y="2386"/>
                  <a:pt x="9005" y="2438"/>
                  <a:pt x="8974" y="2490"/>
                </a:cubicBezTo>
                <a:cubicBezTo>
                  <a:pt x="8975" y="2492"/>
                  <a:pt x="8977" y="2495"/>
                  <a:pt x="8978" y="2497"/>
                </a:cubicBezTo>
                <a:cubicBezTo>
                  <a:pt x="9001" y="2481"/>
                  <a:pt x="9023" y="2466"/>
                  <a:pt x="9046" y="2450"/>
                </a:cubicBezTo>
                <a:cubicBezTo>
                  <a:pt x="9027" y="2485"/>
                  <a:pt x="9024" y="2536"/>
                  <a:pt x="8965" y="2532"/>
                </a:cubicBezTo>
                <a:cubicBezTo>
                  <a:pt x="8961" y="2532"/>
                  <a:pt x="8958" y="2553"/>
                  <a:pt x="8951" y="2563"/>
                </a:cubicBezTo>
                <a:cubicBezTo>
                  <a:pt x="8929" y="2597"/>
                  <a:pt x="8905" y="2632"/>
                  <a:pt x="8881" y="2666"/>
                </a:cubicBezTo>
                <a:cubicBezTo>
                  <a:pt x="8860" y="2697"/>
                  <a:pt x="8839" y="2727"/>
                  <a:pt x="8821" y="2754"/>
                </a:cubicBezTo>
                <a:cubicBezTo>
                  <a:pt x="8758" y="2731"/>
                  <a:pt x="8778" y="2806"/>
                  <a:pt x="8738" y="2814"/>
                </a:cubicBezTo>
                <a:cubicBezTo>
                  <a:pt x="8738" y="2792"/>
                  <a:pt x="8738" y="2772"/>
                  <a:pt x="8738" y="2749"/>
                </a:cubicBezTo>
                <a:cubicBezTo>
                  <a:pt x="8734" y="2752"/>
                  <a:pt x="8726" y="2761"/>
                  <a:pt x="8716" y="2766"/>
                </a:cubicBezTo>
                <a:cubicBezTo>
                  <a:pt x="8705" y="2773"/>
                  <a:pt x="8692" y="2777"/>
                  <a:pt x="8680" y="2782"/>
                </a:cubicBezTo>
                <a:cubicBezTo>
                  <a:pt x="8672" y="2747"/>
                  <a:pt x="8661" y="2783"/>
                  <a:pt x="8651" y="2781"/>
                </a:cubicBezTo>
                <a:cubicBezTo>
                  <a:pt x="8667" y="2836"/>
                  <a:pt x="8606" y="2844"/>
                  <a:pt x="8591" y="2879"/>
                </a:cubicBezTo>
                <a:cubicBezTo>
                  <a:pt x="8586" y="2889"/>
                  <a:pt x="8586" y="2900"/>
                  <a:pt x="8584" y="2907"/>
                </a:cubicBezTo>
                <a:cubicBezTo>
                  <a:pt x="8575" y="2918"/>
                  <a:pt x="8564" y="2930"/>
                  <a:pt x="8555" y="2942"/>
                </a:cubicBezTo>
                <a:cubicBezTo>
                  <a:pt x="8546" y="2955"/>
                  <a:pt x="8539" y="2969"/>
                  <a:pt x="8523" y="2994"/>
                </a:cubicBezTo>
                <a:cubicBezTo>
                  <a:pt x="8520" y="2967"/>
                  <a:pt x="8518" y="2955"/>
                  <a:pt x="8514" y="2928"/>
                </a:cubicBezTo>
                <a:cubicBezTo>
                  <a:pt x="8489" y="2962"/>
                  <a:pt x="8468" y="2990"/>
                  <a:pt x="8440" y="3027"/>
                </a:cubicBezTo>
                <a:cubicBezTo>
                  <a:pt x="8445" y="3007"/>
                  <a:pt x="8447" y="2997"/>
                  <a:pt x="8449" y="2988"/>
                </a:cubicBezTo>
                <a:cubicBezTo>
                  <a:pt x="8410" y="3028"/>
                  <a:pt x="8338" y="3040"/>
                  <a:pt x="8344" y="3116"/>
                </a:cubicBezTo>
                <a:cubicBezTo>
                  <a:pt x="8336" y="3117"/>
                  <a:pt x="8328" y="3119"/>
                  <a:pt x="8320" y="3118"/>
                </a:cubicBezTo>
                <a:cubicBezTo>
                  <a:pt x="8299" y="3115"/>
                  <a:pt x="8275" y="3101"/>
                  <a:pt x="8259" y="3108"/>
                </a:cubicBezTo>
                <a:cubicBezTo>
                  <a:pt x="8228" y="3121"/>
                  <a:pt x="8202" y="3145"/>
                  <a:pt x="8226" y="3190"/>
                </a:cubicBezTo>
                <a:cubicBezTo>
                  <a:pt x="8238" y="3184"/>
                  <a:pt x="8249" y="3178"/>
                  <a:pt x="8261" y="3172"/>
                </a:cubicBezTo>
                <a:cubicBezTo>
                  <a:pt x="8263" y="3174"/>
                  <a:pt x="8265" y="3176"/>
                  <a:pt x="8267" y="3178"/>
                </a:cubicBezTo>
                <a:cubicBezTo>
                  <a:pt x="8256" y="3192"/>
                  <a:pt x="8245" y="3207"/>
                  <a:pt x="8233" y="3223"/>
                </a:cubicBezTo>
                <a:cubicBezTo>
                  <a:pt x="8217" y="3198"/>
                  <a:pt x="8204" y="3176"/>
                  <a:pt x="8194" y="3159"/>
                </a:cubicBezTo>
                <a:cubicBezTo>
                  <a:pt x="8109" y="3207"/>
                  <a:pt x="8022" y="3256"/>
                  <a:pt x="7936" y="3305"/>
                </a:cubicBezTo>
                <a:cubicBezTo>
                  <a:pt x="7927" y="3311"/>
                  <a:pt x="7917" y="3316"/>
                  <a:pt x="7907" y="3321"/>
                </a:cubicBezTo>
                <a:cubicBezTo>
                  <a:pt x="7910" y="3326"/>
                  <a:pt x="7914" y="3331"/>
                  <a:pt x="7918" y="3337"/>
                </a:cubicBezTo>
                <a:cubicBezTo>
                  <a:pt x="8030" y="3313"/>
                  <a:pt x="8142" y="3289"/>
                  <a:pt x="8254" y="3265"/>
                </a:cubicBezTo>
                <a:cubicBezTo>
                  <a:pt x="8255" y="3271"/>
                  <a:pt x="8257" y="3276"/>
                  <a:pt x="8258" y="3282"/>
                </a:cubicBezTo>
                <a:cubicBezTo>
                  <a:pt x="8194" y="3291"/>
                  <a:pt x="8143" y="3343"/>
                  <a:pt x="8068" y="3311"/>
                </a:cubicBezTo>
                <a:cubicBezTo>
                  <a:pt x="8073" y="3335"/>
                  <a:pt x="8076" y="3351"/>
                  <a:pt x="8079" y="3367"/>
                </a:cubicBezTo>
                <a:cubicBezTo>
                  <a:pt x="8055" y="3380"/>
                  <a:pt x="8030" y="3394"/>
                  <a:pt x="8005" y="3407"/>
                </a:cubicBezTo>
                <a:cubicBezTo>
                  <a:pt x="8007" y="3410"/>
                  <a:pt x="8008" y="3413"/>
                  <a:pt x="8010" y="3416"/>
                </a:cubicBezTo>
                <a:cubicBezTo>
                  <a:pt x="8030" y="3413"/>
                  <a:pt x="8051" y="3410"/>
                  <a:pt x="8072" y="3406"/>
                </a:cubicBezTo>
                <a:cubicBezTo>
                  <a:pt x="8073" y="3409"/>
                  <a:pt x="8074" y="3413"/>
                  <a:pt x="8075" y="3416"/>
                </a:cubicBezTo>
                <a:cubicBezTo>
                  <a:pt x="8042" y="3429"/>
                  <a:pt x="8010" y="3442"/>
                  <a:pt x="7975" y="3456"/>
                </a:cubicBezTo>
                <a:cubicBezTo>
                  <a:pt x="7975" y="3446"/>
                  <a:pt x="7976" y="3437"/>
                  <a:pt x="7976" y="3428"/>
                </a:cubicBezTo>
                <a:cubicBezTo>
                  <a:pt x="7962" y="3477"/>
                  <a:pt x="7852" y="3439"/>
                  <a:pt x="7881" y="3530"/>
                </a:cubicBezTo>
                <a:cubicBezTo>
                  <a:pt x="7867" y="3508"/>
                  <a:pt x="7854" y="3486"/>
                  <a:pt x="7843" y="3468"/>
                </a:cubicBezTo>
                <a:cubicBezTo>
                  <a:pt x="7755" y="3519"/>
                  <a:pt x="7663" y="3572"/>
                  <a:pt x="7571" y="3626"/>
                </a:cubicBezTo>
                <a:cubicBezTo>
                  <a:pt x="7576" y="3629"/>
                  <a:pt x="7582" y="3633"/>
                  <a:pt x="7588" y="3637"/>
                </a:cubicBezTo>
                <a:cubicBezTo>
                  <a:pt x="7587" y="3638"/>
                  <a:pt x="7587" y="3640"/>
                  <a:pt x="7586" y="3641"/>
                </a:cubicBezTo>
                <a:cubicBezTo>
                  <a:pt x="7567" y="3635"/>
                  <a:pt x="7547" y="3628"/>
                  <a:pt x="7524" y="3620"/>
                </a:cubicBezTo>
                <a:cubicBezTo>
                  <a:pt x="7539" y="3610"/>
                  <a:pt x="7552" y="3601"/>
                  <a:pt x="7564" y="3592"/>
                </a:cubicBezTo>
                <a:cubicBezTo>
                  <a:pt x="7564" y="3590"/>
                  <a:pt x="7563" y="3588"/>
                  <a:pt x="7562" y="3586"/>
                </a:cubicBezTo>
                <a:cubicBezTo>
                  <a:pt x="7534" y="3593"/>
                  <a:pt x="7506" y="3600"/>
                  <a:pt x="7478" y="3608"/>
                </a:cubicBezTo>
                <a:cubicBezTo>
                  <a:pt x="7477" y="3604"/>
                  <a:pt x="7476" y="3600"/>
                  <a:pt x="7474" y="3596"/>
                </a:cubicBezTo>
                <a:cubicBezTo>
                  <a:pt x="7494" y="3588"/>
                  <a:pt x="7513" y="3580"/>
                  <a:pt x="7547" y="3566"/>
                </a:cubicBezTo>
                <a:cubicBezTo>
                  <a:pt x="7530" y="3556"/>
                  <a:pt x="7520" y="3550"/>
                  <a:pt x="7515" y="3547"/>
                </a:cubicBezTo>
                <a:cubicBezTo>
                  <a:pt x="7525" y="3524"/>
                  <a:pt x="7534" y="3503"/>
                  <a:pt x="7544" y="3481"/>
                </a:cubicBezTo>
                <a:cubicBezTo>
                  <a:pt x="7492" y="3474"/>
                  <a:pt x="7395" y="3503"/>
                  <a:pt x="7391" y="3529"/>
                </a:cubicBezTo>
                <a:cubicBezTo>
                  <a:pt x="7401" y="3527"/>
                  <a:pt x="7411" y="3525"/>
                  <a:pt x="7422" y="3522"/>
                </a:cubicBezTo>
                <a:cubicBezTo>
                  <a:pt x="7422" y="3529"/>
                  <a:pt x="7425" y="3540"/>
                  <a:pt x="7422" y="3541"/>
                </a:cubicBezTo>
                <a:cubicBezTo>
                  <a:pt x="7395" y="3556"/>
                  <a:pt x="7366" y="3569"/>
                  <a:pt x="7338" y="3583"/>
                </a:cubicBezTo>
                <a:cubicBezTo>
                  <a:pt x="7332" y="3578"/>
                  <a:pt x="7326" y="3574"/>
                  <a:pt x="7321" y="3569"/>
                </a:cubicBezTo>
                <a:cubicBezTo>
                  <a:pt x="7319" y="3595"/>
                  <a:pt x="7319" y="3621"/>
                  <a:pt x="7315" y="3646"/>
                </a:cubicBezTo>
                <a:cubicBezTo>
                  <a:pt x="7314" y="3657"/>
                  <a:pt x="7304" y="3668"/>
                  <a:pt x="7298" y="3678"/>
                </a:cubicBezTo>
                <a:cubicBezTo>
                  <a:pt x="7288" y="3670"/>
                  <a:pt x="7272" y="3663"/>
                  <a:pt x="7268" y="3652"/>
                </a:cubicBezTo>
                <a:cubicBezTo>
                  <a:pt x="7263" y="3638"/>
                  <a:pt x="7268" y="3621"/>
                  <a:pt x="7269" y="3605"/>
                </a:cubicBezTo>
                <a:cubicBezTo>
                  <a:pt x="7220" y="3600"/>
                  <a:pt x="7164" y="3622"/>
                  <a:pt x="7154" y="3654"/>
                </a:cubicBezTo>
                <a:cubicBezTo>
                  <a:pt x="7141" y="3641"/>
                  <a:pt x="7130" y="3626"/>
                  <a:pt x="7115" y="3618"/>
                </a:cubicBezTo>
                <a:cubicBezTo>
                  <a:pt x="7110" y="3615"/>
                  <a:pt x="7095" y="3628"/>
                  <a:pt x="7085" y="3633"/>
                </a:cubicBezTo>
                <a:cubicBezTo>
                  <a:pt x="7076" y="3638"/>
                  <a:pt x="7061" y="3648"/>
                  <a:pt x="7059" y="3646"/>
                </a:cubicBezTo>
                <a:cubicBezTo>
                  <a:pt x="7027" y="3610"/>
                  <a:pt x="7000" y="3621"/>
                  <a:pt x="6974" y="3649"/>
                </a:cubicBezTo>
                <a:lnTo>
                  <a:pt x="6970" y="3654"/>
                </a:lnTo>
                <a:lnTo>
                  <a:pt x="6970" y="3654"/>
                </a:lnTo>
                <a:lnTo>
                  <a:pt x="6969" y="3655"/>
                </a:lnTo>
                <a:lnTo>
                  <a:pt x="6957" y="3649"/>
                </a:lnTo>
                <a:cubicBezTo>
                  <a:pt x="6945" y="3643"/>
                  <a:pt x="6932" y="3636"/>
                  <a:pt x="6916" y="3628"/>
                </a:cubicBezTo>
                <a:cubicBezTo>
                  <a:pt x="6913" y="3646"/>
                  <a:pt x="6910" y="3664"/>
                  <a:pt x="6906" y="3683"/>
                </a:cubicBezTo>
                <a:cubicBezTo>
                  <a:pt x="6862" y="3634"/>
                  <a:pt x="6842" y="3633"/>
                  <a:pt x="6814" y="3683"/>
                </a:cubicBezTo>
                <a:cubicBezTo>
                  <a:pt x="6836" y="3679"/>
                  <a:pt x="6862" y="3666"/>
                  <a:pt x="6872" y="3673"/>
                </a:cubicBezTo>
                <a:cubicBezTo>
                  <a:pt x="6910" y="3705"/>
                  <a:pt x="6935" y="3685"/>
                  <a:pt x="6959" y="3663"/>
                </a:cubicBezTo>
                <a:lnTo>
                  <a:pt x="6969" y="3655"/>
                </a:lnTo>
                <a:lnTo>
                  <a:pt x="6969" y="3655"/>
                </a:lnTo>
                <a:lnTo>
                  <a:pt x="6970" y="3654"/>
                </a:lnTo>
                <a:lnTo>
                  <a:pt x="6972" y="3655"/>
                </a:lnTo>
                <a:cubicBezTo>
                  <a:pt x="6976" y="3660"/>
                  <a:pt x="6981" y="3666"/>
                  <a:pt x="6984" y="3665"/>
                </a:cubicBezTo>
                <a:cubicBezTo>
                  <a:pt x="6997" y="3661"/>
                  <a:pt x="7009" y="3654"/>
                  <a:pt x="7021" y="3648"/>
                </a:cubicBezTo>
                <a:cubicBezTo>
                  <a:pt x="7023" y="3655"/>
                  <a:pt x="7026" y="3661"/>
                  <a:pt x="7028" y="3667"/>
                </a:cubicBezTo>
                <a:cubicBezTo>
                  <a:pt x="6876" y="3719"/>
                  <a:pt x="6723" y="3770"/>
                  <a:pt x="6571" y="3822"/>
                </a:cubicBezTo>
                <a:cubicBezTo>
                  <a:pt x="6572" y="3827"/>
                  <a:pt x="6572" y="3831"/>
                  <a:pt x="6573" y="3835"/>
                </a:cubicBezTo>
                <a:cubicBezTo>
                  <a:pt x="6597" y="3833"/>
                  <a:pt x="6621" y="3831"/>
                  <a:pt x="6648" y="3829"/>
                </a:cubicBezTo>
                <a:cubicBezTo>
                  <a:pt x="6648" y="3834"/>
                  <a:pt x="6649" y="3842"/>
                  <a:pt x="6651" y="3864"/>
                </a:cubicBezTo>
                <a:cubicBezTo>
                  <a:pt x="6660" y="3846"/>
                  <a:pt x="6662" y="3835"/>
                  <a:pt x="6668" y="3832"/>
                </a:cubicBezTo>
                <a:cubicBezTo>
                  <a:pt x="6684" y="3822"/>
                  <a:pt x="6706" y="3805"/>
                  <a:pt x="6719" y="3810"/>
                </a:cubicBezTo>
                <a:cubicBezTo>
                  <a:pt x="6750" y="3821"/>
                  <a:pt x="6772" y="3819"/>
                  <a:pt x="6802" y="3802"/>
                </a:cubicBezTo>
                <a:cubicBezTo>
                  <a:pt x="6823" y="3791"/>
                  <a:pt x="6857" y="3804"/>
                  <a:pt x="6886" y="3802"/>
                </a:cubicBezTo>
                <a:cubicBezTo>
                  <a:pt x="6909" y="3800"/>
                  <a:pt x="6931" y="3792"/>
                  <a:pt x="6945" y="3789"/>
                </a:cubicBezTo>
                <a:cubicBezTo>
                  <a:pt x="6952" y="3765"/>
                  <a:pt x="6958" y="3744"/>
                  <a:pt x="6964" y="3723"/>
                </a:cubicBezTo>
                <a:cubicBezTo>
                  <a:pt x="6966" y="3727"/>
                  <a:pt x="6969" y="3732"/>
                  <a:pt x="6971" y="3736"/>
                </a:cubicBezTo>
                <a:cubicBezTo>
                  <a:pt x="7039" y="3728"/>
                  <a:pt x="7106" y="3716"/>
                  <a:pt x="7176" y="3676"/>
                </a:cubicBezTo>
                <a:cubicBezTo>
                  <a:pt x="7165" y="3700"/>
                  <a:pt x="7159" y="3714"/>
                  <a:pt x="7156" y="3720"/>
                </a:cubicBezTo>
                <a:cubicBezTo>
                  <a:pt x="7110" y="3735"/>
                  <a:pt x="7071" y="3747"/>
                  <a:pt x="7032" y="3760"/>
                </a:cubicBezTo>
                <a:cubicBezTo>
                  <a:pt x="7033" y="3764"/>
                  <a:pt x="7034" y="3769"/>
                  <a:pt x="7036" y="3774"/>
                </a:cubicBezTo>
                <a:cubicBezTo>
                  <a:pt x="7092" y="3765"/>
                  <a:pt x="7148" y="3759"/>
                  <a:pt x="7203" y="3749"/>
                </a:cubicBezTo>
                <a:cubicBezTo>
                  <a:pt x="7262" y="3739"/>
                  <a:pt x="7321" y="3721"/>
                  <a:pt x="7380" y="3716"/>
                </a:cubicBezTo>
                <a:cubicBezTo>
                  <a:pt x="7507" y="3705"/>
                  <a:pt x="7614" y="3644"/>
                  <a:pt x="7727" y="3594"/>
                </a:cubicBezTo>
                <a:cubicBezTo>
                  <a:pt x="7802" y="3562"/>
                  <a:pt x="7884" y="3548"/>
                  <a:pt x="7958" y="3514"/>
                </a:cubicBezTo>
                <a:cubicBezTo>
                  <a:pt x="8087" y="3455"/>
                  <a:pt x="8213" y="3387"/>
                  <a:pt x="8339" y="3322"/>
                </a:cubicBezTo>
                <a:cubicBezTo>
                  <a:pt x="8391" y="3294"/>
                  <a:pt x="8441" y="3262"/>
                  <a:pt x="8492" y="3233"/>
                </a:cubicBezTo>
                <a:cubicBezTo>
                  <a:pt x="8497" y="3230"/>
                  <a:pt x="8505" y="3234"/>
                  <a:pt x="8519" y="3235"/>
                </a:cubicBezTo>
                <a:cubicBezTo>
                  <a:pt x="8458" y="3330"/>
                  <a:pt x="8331" y="3329"/>
                  <a:pt x="8271" y="3411"/>
                </a:cubicBezTo>
                <a:cubicBezTo>
                  <a:pt x="8167" y="3414"/>
                  <a:pt x="8108" y="3523"/>
                  <a:pt x="7999" y="3534"/>
                </a:cubicBezTo>
                <a:cubicBezTo>
                  <a:pt x="7901" y="3544"/>
                  <a:pt x="7809" y="3602"/>
                  <a:pt x="7717" y="3638"/>
                </a:cubicBezTo>
                <a:cubicBezTo>
                  <a:pt x="7722" y="3639"/>
                  <a:pt x="7731" y="3641"/>
                  <a:pt x="7740" y="3642"/>
                </a:cubicBezTo>
                <a:cubicBezTo>
                  <a:pt x="7741" y="3647"/>
                  <a:pt x="7743" y="3652"/>
                  <a:pt x="7744" y="3657"/>
                </a:cubicBezTo>
                <a:cubicBezTo>
                  <a:pt x="7651" y="3683"/>
                  <a:pt x="7557" y="3706"/>
                  <a:pt x="7465" y="3735"/>
                </a:cubicBezTo>
                <a:cubicBezTo>
                  <a:pt x="7447" y="3741"/>
                  <a:pt x="7436" y="3767"/>
                  <a:pt x="7419" y="3781"/>
                </a:cubicBezTo>
                <a:cubicBezTo>
                  <a:pt x="7401" y="3796"/>
                  <a:pt x="7381" y="3807"/>
                  <a:pt x="7361" y="3820"/>
                </a:cubicBezTo>
                <a:cubicBezTo>
                  <a:pt x="7359" y="3814"/>
                  <a:pt x="7356" y="3808"/>
                  <a:pt x="7353" y="3802"/>
                </a:cubicBezTo>
                <a:cubicBezTo>
                  <a:pt x="7366" y="3797"/>
                  <a:pt x="7380" y="3793"/>
                  <a:pt x="7393" y="3788"/>
                </a:cubicBezTo>
                <a:cubicBezTo>
                  <a:pt x="7392" y="3785"/>
                  <a:pt x="7391" y="3782"/>
                  <a:pt x="7391" y="3778"/>
                </a:cubicBezTo>
                <a:cubicBezTo>
                  <a:pt x="7354" y="3787"/>
                  <a:pt x="7318" y="3795"/>
                  <a:pt x="7276" y="3805"/>
                </a:cubicBezTo>
                <a:cubicBezTo>
                  <a:pt x="7287" y="3793"/>
                  <a:pt x="7293" y="3786"/>
                  <a:pt x="7309" y="3767"/>
                </a:cubicBezTo>
                <a:cubicBezTo>
                  <a:pt x="7269" y="3786"/>
                  <a:pt x="7232" y="3764"/>
                  <a:pt x="7206" y="3800"/>
                </a:cubicBezTo>
                <a:cubicBezTo>
                  <a:pt x="7198" y="3811"/>
                  <a:pt x="7175" y="3812"/>
                  <a:pt x="7160" y="3812"/>
                </a:cubicBezTo>
                <a:cubicBezTo>
                  <a:pt x="7153" y="3813"/>
                  <a:pt x="7144" y="3794"/>
                  <a:pt x="7138" y="3795"/>
                </a:cubicBezTo>
                <a:cubicBezTo>
                  <a:pt x="7121" y="3797"/>
                  <a:pt x="7105" y="3805"/>
                  <a:pt x="7089" y="3812"/>
                </a:cubicBezTo>
                <a:cubicBezTo>
                  <a:pt x="7069" y="3819"/>
                  <a:pt x="7049" y="3831"/>
                  <a:pt x="7029" y="3835"/>
                </a:cubicBezTo>
                <a:cubicBezTo>
                  <a:pt x="6978" y="3846"/>
                  <a:pt x="6921" y="3838"/>
                  <a:pt x="6882" y="3891"/>
                </a:cubicBezTo>
                <a:cubicBezTo>
                  <a:pt x="6876" y="3881"/>
                  <a:pt x="6871" y="3874"/>
                  <a:pt x="6868" y="3869"/>
                </a:cubicBezTo>
                <a:cubicBezTo>
                  <a:pt x="6820" y="3881"/>
                  <a:pt x="6775" y="3894"/>
                  <a:pt x="6728" y="3905"/>
                </a:cubicBezTo>
                <a:cubicBezTo>
                  <a:pt x="6689" y="3915"/>
                  <a:pt x="6652" y="3926"/>
                  <a:pt x="6627" y="3963"/>
                </a:cubicBezTo>
                <a:cubicBezTo>
                  <a:pt x="6620" y="3973"/>
                  <a:pt x="6593" y="3968"/>
                  <a:pt x="6573" y="3970"/>
                </a:cubicBezTo>
                <a:cubicBezTo>
                  <a:pt x="6573" y="3976"/>
                  <a:pt x="6571" y="3990"/>
                  <a:pt x="6568" y="4016"/>
                </a:cubicBezTo>
                <a:cubicBezTo>
                  <a:pt x="6652" y="4003"/>
                  <a:pt x="6732" y="3970"/>
                  <a:pt x="6814" y="3939"/>
                </a:cubicBezTo>
                <a:cubicBezTo>
                  <a:pt x="6895" y="3908"/>
                  <a:pt x="6981" y="3893"/>
                  <a:pt x="7062" y="3872"/>
                </a:cubicBezTo>
                <a:cubicBezTo>
                  <a:pt x="7039" y="3928"/>
                  <a:pt x="6974" y="3910"/>
                  <a:pt x="6930" y="3935"/>
                </a:cubicBezTo>
                <a:cubicBezTo>
                  <a:pt x="6881" y="3964"/>
                  <a:pt x="6823" y="3980"/>
                  <a:pt x="6773" y="4000"/>
                </a:cubicBezTo>
                <a:cubicBezTo>
                  <a:pt x="6774" y="4014"/>
                  <a:pt x="6776" y="4029"/>
                  <a:pt x="6780" y="4053"/>
                </a:cubicBezTo>
                <a:cubicBezTo>
                  <a:pt x="6802" y="4045"/>
                  <a:pt x="6823" y="4038"/>
                  <a:pt x="6854" y="4027"/>
                </a:cubicBezTo>
                <a:cubicBezTo>
                  <a:pt x="6920" y="4060"/>
                  <a:pt x="6975" y="3990"/>
                  <a:pt x="7047" y="3974"/>
                </a:cubicBezTo>
                <a:cubicBezTo>
                  <a:pt x="7049" y="3984"/>
                  <a:pt x="7051" y="3994"/>
                  <a:pt x="7053" y="4005"/>
                </a:cubicBezTo>
                <a:cubicBezTo>
                  <a:pt x="7057" y="4004"/>
                  <a:pt x="7062" y="4004"/>
                  <a:pt x="7063" y="4002"/>
                </a:cubicBezTo>
                <a:cubicBezTo>
                  <a:pt x="7076" y="3951"/>
                  <a:pt x="7125" y="3949"/>
                  <a:pt x="7161" y="3942"/>
                </a:cubicBezTo>
                <a:cubicBezTo>
                  <a:pt x="7192" y="3935"/>
                  <a:pt x="7195" y="3921"/>
                  <a:pt x="7198" y="3896"/>
                </a:cubicBezTo>
                <a:cubicBezTo>
                  <a:pt x="7208" y="3900"/>
                  <a:pt x="7218" y="3904"/>
                  <a:pt x="7229" y="3908"/>
                </a:cubicBezTo>
                <a:cubicBezTo>
                  <a:pt x="7221" y="3916"/>
                  <a:pt x="7216" y="3922"/>
                  <a:pt x="7206" y="3933"/>
                </a:cubicBezTo>
                <a:cubicBezTo>
                  <a:pt x="7226" y="3930"/>
                  <a:pt x="7240" y="3928"/>
                  <a:pt x="7254" y="3926"/>
                </a:cubicBezTo>
                <a:cubicBezTo>
                  <a:pt x="7255" y="3928"/>
                  <a:pt x="7256" y="3930"/>
                  <a:pt x="7256" y="3932"/>
                </a:cubicBezTo>
                <a:cubicBezTo>
                  <a:pt x="7239" y="3941"/>
                  <a:pt x="7223" y="3950"/>
                  <a:pt x="7206" y="3958"/>
                </a:cubicBezTo>
                <a:cubicBezTo>
                  <a:pt x="7206" y="3961"/>
                  <a:pt x="7207" y="3964"/>
                  <a:pt x="7207" y="3966"/>
                </a:cubicBezTo>
                <a:cubicBezTo>
                  <a:pt x="7235" y="3963"/>
                  <a:pt x="7267" y="3966"/>
                  <a:pt x="7289" y="3953"/>
                </a:cubicBezTo>
                <a:cubicBezTo>
                  <a:pt x="7303" y="3944"/>
                  <a:pt x="7305" y="3913"/>
                  <a:pt x="7317" y="3878"/>
                </a:cubicBezTo>
                <a:cubicBezTo>
                  <a:pt x="7332" y="3913"/>
                  <a:pt x="7341" y="3932"/>
                  <a:pt x="7352" y="3958"/>
                </a:cubicBezTo>
                <a:cubicBezTo>
                  <a:pt x="7317" y="3966"/>
                  <a:pt x="7279" y="3968"/>
                  <a:pt x="7249" y="3984"/>
                </a:cubicBezTo>
                <a:cubicBezTo>
                  <a:pt x="7218" y="4000"/>
                  <a:pt x="7193" y="4029"/>
                  <a:pt x="7166" y="4052"/>
                </a:cubicBezTo>
                <a:cubicBezTo>
                  <a:pt x="7171" y="4057"/>
                  <a:pt x="7178" y="4063"/>
                  <a:pt x="7189" y="4072"/>
                </a:cubicBezTo>
                <a:cubicBezTo>
                  <a:pt x="7176" y="4079"/>
                  <a:pt x="7165" y="4084"/>
                  <a:pt x="7156" y="4089"/>
                </a:cubicBezTo>
                <a:cubicBezTo>
                  <a:pt x="7144" y="4064"/>
                  <a:pt x="7134" y="4042"/>
                  <a:pt x="7120" y="4013"/>
                </a:cubicBezTo>
                <a:cubicBezTo>
                  <a:pt x="7075" y="4024"/>
                  <a:pt x="7024" y="4037"/>
                  <a:pt x="6973" y="4050"/>
                </a:cubicBezTo>
                <a:cubicBezTo>
                  <a:pt x="6974" y="4054"/>
                  <a:pt x="6975" y="4058"/>
                  <a:pt x="6976" y="4062"/>
                </a:cubicBezTo>
                <a:cubicBezTo>
                  <a:pt x="6984" y="4060"/>
                  <a:pt x="6991" y="4057"/>
                  <a:pt x="6999" y="4057"/>
                </a:cubicBezTo>
                <a:cubicBezTo>
                  <a:pt x="7007" y="4056"/>
                  <a:pt x="7015" y="4058"/>
                  <a:pt x="7024" y="4059"/>
                </a:cubicBezTo>
                <a:cubicBezTo>
                  <a:pt x="7021" y="4068"/>
                  <a:pt x="7020" y="4079"/>
                  <a:pt x="7014" y="4084"/>
                </a:cubicBezTo>
                <a:cubicBezTo>
                  <a:pt x="6999" y="4098"/>
                  <a:pt x="6981" y="4110"/>
                  <a:pt x="6963" y="4124"/>
                </a:cubicBezTo>
                <a:cubicBezTo>
                  <a:pt x="6946" y="4109"/>
                  <a:pt x="6926" y="4088"/>
                  <a:pt x="6921" y="4117"/>
                </a:cubicBezTo>
                <a:cubicBezTo>
                  <a:pt x="6881" y="4126"/>
                  <a:pt x="6835" y="4123"/>
                  <a:pt x="6824" y="4142"/>
                </a:cubicBezTo>
                <a:cubicBezTo>
                  <a:pt x="6800" y="4180"/>
                  <a:pt x="6760" y="4165"/>
                  <a:pt x="6732" y="4195"/>
                </a:cubicBezTo>
                <a:cubicBezTo>
                  <a:pt x="6738" y="4172"/>
                  <a:pt x="6742" y="4158"/>
                  <a:pt x="6748" y="4137"/>
                </a:cubicBezTo>
                <a:cubicBezTo>
                  <a:pt x="6707" y="4148"/>
                  <a:pt x="6677" y="4156"/>
                  <a:pt x="6689" y="4190"/>
                </a:cubicBezTo>
                <a:cubicBezTo>
                  <a:pt x="6644" y="4213"/>
                  <a:pt x="6605" y="4233"/>
                  <a:pt x="6566" y="4253"/>
                </a:cubicBezTo>
                <a:cubicBezTo>
                  <a:pt x="6564" y="4250"/>
                  <a:pt x="6562" y="4247"/>
                  <a:pt x="6559" y="4245"/>
                </a:cubicBezTo>
                <a:cubicBezTo>
                  <a:pt x="6565" y="4236"/>
                  <a:pt x="6572" y="4227"/>
                  <a:pt x="6585" y="4208"/>
                </a:cubicBezTo>
                <a:cubicBezTo>
                  <a:pt x="6566" y="4214"/>
                  <a:pt x="6548" y="4218"/>
                  <a:pt x="6548" y="4221"/>
                </a:cubicBezTo>
                <a:cubicBezTo>
                  <a:pt x="6554" y="4290"/>
                  <a:pt x="6487" y="4269"/>
                  <a:pt x="6460" y="4297"/>
                </a:cubicBezTo>
                <a:cubicBezTo>
                  <a:pt x="6456" y="4293"/>
                  <a:pt x="6452" y="4289"/>
                  <a:pt x="6447" y="4285"/>
                </a:cubicBezTo>
                <a:cubicBezTo>
                  <a:pt x="6455" y="4276"/>
                  <a:pt x="6462" y="4267"/>
                  <a:pt x="6474" y="4253"/>
                </a:cubicBezTo>
                <a:cubicBezTo>
                  <a:pt x="6453" y="4255"/>
                  <a:pt x="6433" y="4257"/>
                  <a:pt x="6412" y="4262"/>
                </a:cubicBezTo>
                <a:cubicBezTo>
                  <a:pt x="6411" y="4262"/>
                  <a:pt x="6418" y="4285"/>
                  <a:pt x="6414" y="4292"/>
                </a:cubicBezTo>
                <a:cubicBezTo>
                  <a:pt x="6402" y="4311"/>
                  <a:pt x="6384" y="4344"/>
                  <a:pt x="6373" y="4342"/>
                </a:cubicBezTo>
                <a:cubicBezTo>
                  <a:pt x="6335" y="4336"/>
                  <a:pt x="6309" y="4352"/>
                  <a:pt x="6280" y="4369"/>
                </a:cubicBezTo>
                <a:cubicBezTo>
                  <a:pt x="6273" y="4374"/>
                  <a:pt x="6259" y="4368"/>
                  <a:pt x="6248" y="4366"/>
                </a:cubicBezTo>
                <a:cubicBezTo>
                  <a:pt x="6246" y="4370"/>
                  <a:pt x="6243" y="4374"/>
                  <a:pt x="6241" y="4378"/>
                </a:cubicBezTo>
                <a:cubicBezTo>
                  <a:pt x="6252" y="4383"/>
                  <a:pt x="6264" y="4394"/>
                  <a:pt x="6275" y="4392"/>
                </a:cubicBezTo>
                <a:cubicBezTo>
                  <a:pt x="6435" y="4364"/>
                  <a:pt x="6595" y="4334"/>
                  <a:pt x="6755" y="4304"/>
                </a:cubicBezTo>
                <a:cubicBezTo>
                  <a:pt x="6802" y="4296"/>
                  <a:pt x="6849" y="4286"/>
                  <a:pt x="6894" y="4277"/>
                </a:cubicBezTo>
                <a:cubicBezTo>
                  <a:pt x="6900" y="4289"/>
                  <a:pt x="6905" y="4301"/>
                  <a:pt x="6908" y="4307"/>
                </a:cubicBezTo>
                <a:cubicBezTo>
                  <a:pt x="6889" y="4322"/>
                  <a:pt x="6871" y="4336"/>
                  <a:pt x="6852" y="4350"/>
                </a:cubicBezTo>
                <a:cubicBezTo>
                  <a:pt x="6855" y="4356"/>
                  <a:pt x="6858" y="4363"/>
                  <a:pt x="6862" y="4369"/>
                </a:cubicBezTo>
                <a:cubicBezTo>
                  <a:pt x="7004" y="4334"/>
                  <a:pt x="7149" y="4313"/>
                  <a:pt x="7284" y="4265"/>
                </a:cubicBezTo>
                <a:cubicBezTo>
                  <a:pt x="7298" y="4265"/>
                  <a:pt x="7310" y="4266"/>
                  <a:pt x="7322" y="4265"/>
                </a:cubicBezTo>
                <a:cubicBezTo>
                  <a:pt x="7354" y="4262"/>
                  <a:pt x="7387" y="4261"/>
                  <a:pt x="7419" y="4255"/>
                </a:cubicBezTo>
                <a:cubicBezTo>
                  <a:pt x="7447" y="4249"/>
                  <a:pt x="7475" y="4236"/>
                  <a:pt x="7503" y="4230"/>
                </a:cubicBezTo>
                <a:cubicBezTo>
                  <a:pt x="7523" y="4226"/>
                  <a:pt x="7545" y="4229"/>
                  <a:pt x="7565" y="4225"/>
                </a:cubicBezTo>
                <a:cubicBezTo>
                  <a:pt x="7664" y="4204"/>
                  <a:pt x="7764" y="4187"/>
                  <a:pt x="7860" y="4156"/>
                </a:cubicBezTo>
                <a:cubicBezTo>
                  <a:pt x="7894" y="4145"/>
                  <a:pt x="7929" y="4138"/>
                  <a:pt x="7963" y="4127"/>
                </a:cubicBezTo>
                <a:cubicBezTo>
                  <a:pt x="7963" y="4131"/>
                  <a:pt x="7964" y="4135"/>
                  <a:pt x="7964" y="4139"/>
                </a:cubicBezTo>
                <a:cubicBezTo>
                  <a:pt x="7948" y="4157"/>
                  <a:pt x="7931" y="4176"/>
                  <a:pt x="7915" y="4194"/>
                </a:cubicBezTo>
                <a:cubicBezTo>
                  <a:pt x="7915" y="4191"/>
                  <a:pt x="7914" y="4188"/>
                  <a:pt x="7913" y="4185"/>
                </a:cubicBezTo>
                <a:cubicBezTo>
                  <a:pt x="7840" y="4216"/>
                  <a:pt x="7767" y="4248"/>
                  <a:pt x="7694" y="4279"/>
                </a:cubicBezTo>
                <a:cubicBezTo>
                  <a:pt x="7692" y="4276"/>
                  <a:pt x="7691" y="4272"/>
                  <a:pt x="7689" y="4269"/>
                </a:cubicBezTo>
                <a:cubicBezTo>
                  <a:pt x="7696" y="4263"/>
                  <a:pt x="7703" y="4258"/>
                  <a:pt x="7711" y="4252"/>
                </a:cubicBezTo>
                <a:cubicBezTo>
                  <a:pt x="7634" y="4219"/>
                  <a:pt x="7518" y="4263"/>
                  <a:pt x="7490" y="4329"/>
                </a:cubicBezTo>
                <a:cubicBezTo>
                  <a:pt x="7490" y="4317"/>
                  <a:pt x="7490" y="4305"/>
                  <a:pt x="7490" y="4287"/>
                </a:cubicBezTo>
                <a:cubicBezTo>
                  <a:pt x="7463" y="4271"/>
                  <a:pt x="7427" y="4271"/>
                  <a:pt x="7412" y="4306"/>
                </a:cubicBezTo>
                <a:cubicBezTo>
                  <a:pt x="7403" y="4329"/>
                  <a:pt x="7417" y="4361"/>
                  <a:pt x="7409" y="4389"/>
                </a:cubicBezTo>
                <a:cubicBezTo>
                  <a:pt x="7402" y="4366"/>
                  <a:pt x="7394" y="4343"/>
                  <a:pt x="7387" y="4320"/>
                </a:cubicBezTo>
                <a:cubicBezTo>
                  <a:pt x="7372" y="4319"/>
                  <a:pt x="7355" y="4318"/>
                  <a:pt x="7340" y="4318"/>
                </a:cubicBezTo>
                <a:cubicBezTo>
                  <a:pt x="7305" y="4336"/>
                  <a:pt x="7268" y="4355"/>
                  <a:pt x="7230" y="4374"/>
                </a:cubicBezTo>
                <a:cubicBezTo>
                  <a:pt x="7223" y="4357"/>
                  <a:pt x="7218" y="4345"/>
                  <a:pt x="7214" y="4332"/>
                </a:cubicBezTo>
                <a:cubicBezTo>
                  <a:pt x="7210" y="4333"/>
                  <a:pt x="7205" y="4335"/>
                  <a:pt x="7201" y="4336"/>
                </a:cubicBezTo>
                <a:cubicBezTo>
                  <a:pt x="7204" y="4347"/>
                  <a:pt x="7207" y="4359"/>
                  <a:pt x="7212" y="4378"/>
                </a:cubicBezTo>
                <a:cubicBezTo>
                  <a:pt x="7200" y="4370"/>
                  <a:pt x="7192" y="4368"/>
                  <a:pt x="7189" y="4363"/>
                </a:cubicBezTo>
                <a:cubicBezTo>
                  <a:pt x="7177" y="4338"/>
                  <a:pt x="7167" y="4334"/>
                  <a:pt x="7138" y="4350"/>
                </a:cubicBezTo>
                <a:cubicBezTo>
                  <a:pt x="7103" y="4369"/>
                  <a:pt x="7058" y="4372"/>
                  <a:pt x="7019" y="4385"/>
                </a:cubicBezTo>
                <a:cubicBezTo>
                  <a:pt x="6995" y="4393"/>
                  <a:pt x="6973" y="4409"/>
                  <a:pt x="6948" y="4417"/>
                </a:cubicBezTo>
                <a:cubicBezTo>
                  <a:pt x="6925" y="4423"/>
                  <a:pt x="6900" y="4422"/>
                  <a:pt x="6876" y="4426"/>
                </a:cubicBezTo>
                <a:cubicBezTo>
                  <a:pt x="6863" y="4428"/>
                  <a:pt x="6845" y="4431"/>
                  <a:pt x="6840" y="4439"/>
                </a:cubicBezTo>
                <a:cubicBezTo>
                  <a:pt x="6823" y="4467"/>
                  <a:pt x="6804" y="4458"/>
                  <a:pt x="6778" y="4459"/>
                </a:cubicBezTo>
                <a:cubicBezTo>
                  <a:pt x="6741" y="4462"/>
                  <a:pt x="6706" y="4490"/>
                  <a:pt x="6667" y="4509"/>
                </a:cubicBezTo>
                <a:cubicBezTo>
                  <a:pt x="6662" y="4507"/>
                  <a:pt x="6646" y="4495"/>
                  <a:pt x="6635" y="4498"/>
                </a:cubicBezTo>
                <a:cubicBezTo>
                  <a:pt x="6557" y="4522"/>
                  <a:pt x="6480" y="4552"/>
                  <a:pt x="6400" y="4573"/>
                </a:cubicBezTo>
                <a:cubicBezTo>
                  <a:pt x="6382" y="4577"/>
                  <a:pt x="6342" y="4613"/>
                  <a:pt x="6312" y="4544"/>
                </a:cubicBezTo>
                <a:cubicBezTo>
                  <a:pt x="6297" y="4562"/>
                  <a:pt x="6281" y="4579"/>
                  <a:pt x="6266" y="4597"/>
                </a:cubicBezTo>
                <a:cubicBezTo>
                  <a:pt x="6266" y="4596"/>
                  <a:pt x="6261" y="4583"/>
                  <a:pt x="6252" y="4557"/>
                </a:cubicBezTo>
                <a:cubicBezTo>
                  <a:pt x="6223" y="4578"/>
                  <a:pt x="6199" y="4600"/>
                  <a:pt x="6170" y="4615"/>
                </a:cubicBezTo>
                <a:cubicBezTo>
                  <a:pt x="6151" y="4625"/>
                  <a:pt x="6126" y="4625"/>
                  <a:pt x="6104" y="4627"/>
                </a:cubicBezTo>
                <a:cubicBezTo>
                  <a:pt x="6101" y="4628"/>
                  <a:pt x="6092" y="4606"/>
                  <a:pt x="6095" y="4599"/>
                </a:cubicBezTo>
                <a:cubicBezTo>
                  <a:pt x="6105" y="4576"/>
                  <a:pt x="6120" y="4554"/>
                  <a:pt x="6133" y="4531"/>
                </a:cubicBezTo>
                <a:cubicBezTo>
                  <a:pt x="6060" y="4506"/>
                  <a:pt x="6031" y="4587"/>
                  <a:pt x="5981" y="4596"/>
                </a:cubicBezTo>
                <a:cubicBezTo>
                  <a:pt x="5970" y="4573"/>
                  <a:pt x="5962" y="4556"/>
                  <a:pt x="5953" y="4538"/>
                </a:cubicBezTo>
                <a:cubicBezTo>
                  <a:pt x="5945" y="4552"/>
                  <a:pt x="5937" y="4566"/>
                  <a:pt x="5929" y="4580"/>
                </a:cubicBezTo>
                <a:cubicBezTo>
                  <a:pt x="5931" y="4586"/>
                  <a:pt x="5932" y="4592"/>
                  <a:pt x="5934" y="4598"/>
                </a:cubicBezTo>
                <a:cubicBezTo>
                  <a:pt x="5902" y="4598"/>
                  <a:pt x="5868" y="4600"/>
                  <a:pt x="5836" y="4595"/>
                </a:cubicBezTo>
                <a:cubicBezTo>
                  <a:pt x="5832" y="4594"/>
                  <a:pt x="5834" y="4557"/>
                  <a:pt x="5832" y="4537"/>
                </a:cubicBezTo>
                <a:cubicBezTo>
                  <a:pt x="5837" y="4540"/>
                  <a:pt x="5842" y="4544"/>
                  <a:pt x="5847" y="4547"/>
                </a:cubicBezTo>
                <a:cubicBezTo>
                  <a:pt x="5888" y="4513"/>
                  <a:pt x="5929" y="4480"/>
                  <a:pt x="5970" y="4447"/>
                </a:cubicBezTo>
                <a:cubicBezTo>
                  <a:pt x="5936" y="4398"/>
                  <a:pt x="5921" y="4395"/>
                  <a:pt x="5870" y="4419"/>
                </a:cubicBezTo>
                <a:cubicBezTo>
                  <a:pt x="5841" y="4432"/>
                  <a:pt x="5811" y="4440"/>
                  <a:pt x="5779" y="4451"/>
                </a:cubicBezTo>
                <a:cubicBezTo>
                  <a:pt x="5783" y="4466"/>
                  <a:pt x="5788" y="4483"/>
                  <a:pt x="5792" y="4499"/>
                </a:cubicBezTo>
                <a:cubicBezTo>
                  <a:pt x="5759" y="4521"/>
                  <a:pt x="5727" y="4542"/>
                  <a:pt x="5688" y="4568"/>
                </a:cubicBezTo>
                <a:cubicBezTo>
                  <a:pt x="5709" y="4579"/>
                  <a:pt x="5726" y="4587"/>
                  <a:pt x="5753" y="4601"/>
                </a:cubicBezTo>
                <a:cubicBezTo>
                  <a:pt x="5704" y="4613"/>
                  <a:pt x="5664" y="4622"/>
                  <a:pt x="5625" y="4631"/>
                </a:cubicBezTo>
                <a:cubicBezTo>
                  <a:pt x="5624" y="4628"/>
                  <a:pt x="5623" y="4626"/>
                  <a:pt x="5622" y="4623"/>
                </a:cubicBezTo>
                <a:cubicBezTo>
                  <a:pt x="5642" y="4614"/>
                  <a:pt x="5663" y="4604"/>
                  <a:pt x="5690" y="4591"/>
                </a:cubicBezTo>
                <a:cubicBezTo>
                  <a:pt x="5637" y="4572"/>
                  <a:pt x="5547" y="4602"/>
                  <a:pt x="5464" y="4665"/>
                </a:cubicBezTo>
                <a:cubicBezTo>
                  <a:pt x="5490" y="4663"/>
                  <a:pt x="5509" y="4658"/>
                  <a:pt x="5527" y="4661"/>
                </a:cubicBezTo>
                <a:cubicBezTo>
                  <a:pt x="5539" y="4664"/>
                  <a:pt x="5549" y="4679"/>
                  <a:pt x="5562" y="4691"/>
                </a:cubicBezTo>
                <a:cubicBezTo>
                  <a:pt x="5521" y="4702"/>
                  <a:pt x="5479" y="4714"/>
                  <a:pt x="5436" y="4725"/>
                </a:cubicBezTo>
                <a:cubicBezTo>
                  <a:pt x="5439" y="4728"/>
                  <a:pt x="5443" y="4731"/>
                  <a:pt x="5446" y="4734"/>
                </a:cubicBezTo>
                <a:cubicBezTo>
                  <a:pt x="5439" y="4742"/>
                  <a:pt x="5433" y="4754"/>
                  <a:pt x="5424" y="4756"/>
                </a:cubicBezTo>
                <a:cubicBezTo>
                  <a:pt x="5259" y="4797"/>
                  <a:pt x="5100" y="4862"/>
                  <a:pt x="4928" y="4878"/>
                </a:cubicBezTo>
                <a:cubicBezTo>
                  <a:pt x="4889" y="4881"/>
                  <a:pt x="4849" y="4909"/>
                  <a:pt x="4815" y="4932"/>
                </a:cubicBezTo>
                <a:cubicBezTo>
                  <a:pt x="4758" y="4970"/>
                  <a:pt x="4694" y="4961"/>
                  <a:pt x="4632" y="4966"/>
                </a:cubicBezTo>
                <a:cubicBezTo>
                  <a:pt x="4579" y="4970"/>
                  <a:pt x="4526" y="4970"/>
                  <a:pt x="4474" y="4977"/>
                </a:cubicBezTo>
                <a:cubicBezTo>
                  <a:pt x="4459" y="4980"/>
                  <a:pt x="4446" y="5001"/>
                  <a:pt x="4431" y="5012"/>
                </a:cubicBezTo>
                <a:cubicBezTo>
                  <a:pt x="4421" y="5021"/>
                  <a:pt x="4409" y="5028"/>
                  <a:pt x="4398" y="5035"/>
                </a:cubicBezTo>
                <a:cubicBezTo>
                  <a:pt x="4396" y="5032"/>
                  <a:pt x="4394" y="5028"/>
                  <a:pt x="4392" y="5024"/>
                </a:cubicBezTo>
                <a:cubicBezTo>
                  <a:pt x="4400" y="5017"/>
                  <a:pt x="4409" y="5009"/>
                  <a:pt x="4419" y="5000"/>
                </a:cubicBezTo>
                <a:cubicBezTo>
                  <a:pt x="4354" y="4976"/>
                  <a:pt x="4309" y="5010"/>
                  <a:pt x="4261" y="5039"/>
                </a:cubicBezTo>
                <a:cubicBezTo>
                  <a:pt x="4267" y="5049"/>
                  <a:pt x="4272" y="5058"/>
                  <a:pt x="4279" y="5070"/>
                </a:cubicBezTo>
                <a:cubicBezTo>
                  <a:pt x="4259" y="5077"/>
                  <a:pt x="4242" y="5083"/>
                  <a:pt x="4221" y="5091"/>
                </a:cubicBezTo>
                <a:cubicBezTo>
                  <a:pt x="4216" y="5078"/>
                  <a:pt x="4211" y="5065"/>
                  <a:pt x="4201" y="5040"/>
                </a:cubicBezTo>
                <a:cubicBezTo>
                  <a:pt x="4165" y="5070"/>
                  <a:pt x="4135" y="5105"/>
                  <a:pt x="4098" y="5125"/>
                </a:cubicBezTo>
                <a:cubicBezTo>
                  <a:pt x="4046" y="5153"/>
                  <a:pt x="3989" y="5172"/>
                  <a:pt x="3932" y="5189"/>
                </a:cubicBezTo>
                <a:cubicBezTo>
                  <a:pt x="3922" y="5192"/>
                  <a:pt x="3904" y="5172"/>
                  <a:pt x="3886" y="5161"/>
                </a:cubicBezTo>
                <a:cubicBezTo>
                  <a:pt x="3868" y="5167"/>
                  <a:pt x="3840" y="5177"/>
                  <a:pt x="3808" y="5188"/>
                </a:cubicBezTo>
                <a:cubicBezTo>
                  <a:pt x="3802" y="5236"/>
                  <a:pt x="3778" y="5245"/>
                  <a:pt x="3728" y="5208"/>
                </a:cubicBezTo>
                <a:cubicBezTo>
                  <a:pt x="3696" y="5275"/>
                  <a:pt x="3629" y="5285"/>
                  <a:pt x="3568" y="5304"/>
                </a:cubicBezTo>
                <a:cubicBezTo>
                  <a:pt x="3549" y="5309"/>
                  <a:pt x="3530" y="5316"/>
                  <a:pt x="3513" y="5324"/>
                </a:cubicBezTo>
                <a:cubicBezTo>
                  <a:pt x="3466" y="5348"/>
                  <a:pt x="3408" y="5346"/>
                  <a:pt x="3372" y="5395"/>
                </a:cubicBezTo>
                <a:cubicBezTo>
                  <a:pt x="3360" y="5412"/>
                  <a:pt x="3329" y="5415"/>
                  <a:pt x="3307" y="5424"/>
                </a:cubicBezTo>
                <a:cubicBezTo>
                  <a:pt x="3301" y="5426"/>
                  <a:pt x="3291" y="5423"/>
                  <a:pt x="3287" y="5427"/>
                </a:cubicBezTo>
                <a:cubicBezTo>
                  <a:pt x="3245" y="5460"/>
                  <a:pt x="3194" y="5470"/>
                  <a:pt x="3145" y="5483"/>
                </a:cubicBezTo>
                <a:cubicBezTo>
                  <a:pt x="3113" y="5492"/>
                  <a:pt x="3076" y="5487"/>
                  <a:pt x="3042" y="5490"/>
                </a:cubicBezTo>
                <a:cubicBezTo>
                  <a:pt x="3025" y="5492"/>
                  <a:pt x="3010" y="5501"/>
                  <a:pt x="2994" y="5504"/>
                </a:cubicBezTo>
                <a:cubicBezTo>
                  <a:pt x="2952" y="5513"/>
                  <a:pt x="2910" y="5524"/>
                  <a:pt x="2868" y="5529"/>
                </a:cubicBezTo>
                <a:cubicBezTo>
                  <a:pt x="2852" y="5531"/>
                  <a:pt x="2834" y="5519"/>
                  <a:pt x="2817" y="5513"/>
                </a:cubicBezTo>
                <a:cubicBezTo>
                  <a:pt x="2828" y="5502"/>
                  <a:pt x="2838" y="5491"/>
                  <a:pt x="2849" y="5480"/>
                </a:cubicBezTo>
                <a:cubicBezTo>
                  <a:pt x="2853" y="5476"/>
                  <a:pt x="2857" y="5471"/>
                  <a:pt x="2864" y="5464"/>
                </a:cubicBezTo>
                <a:cubicBezTo>
                  <a:pt x="2786" y="5429"/>
                  <a:pt x="2817" y="5528"/>
                  <a:pt x="2774" y="5534"/>
                </a:cubicBezTo>
                <a:cubicBezTo>
                  <a:pt x="2763" y="5462"/>
                  <a:pt x="2756" y="5459"/>
                  <a:pt x="2720" y="5488"/>
                </a:cubicBezTo>
                <a:cubicBezTo>
                  <a:pt x="2681" y="5486"/>
                  <a:pt x="2655" y="5477"/>
                  <a:pt x="2633" y="5484"/>
                </a:cubicBezTo>
                <a:cubicBezTo>
                  <a:pt x="2582" y="5500"/>
                  <a:pt x="2577" y="5447"/>
                  <a:pt x="2550" y="5429"/>
                </a:cubicBezTo>
                <a:cubicBezTo>
                  <a:pt x="2545" y="5426"/>
                  <a:pt x="2558" y="5397"/>
                  <a:pt x="2563" y="5380"/>
                </a:cubicBezTo>
                <a:cubicBezTo>
                  <a:pt x="2569" y="5382"/>
                  <a:pt x="2574" y="5383"/>
                  <a:pt x="2579" y="5385"/>
                </a:cubicBezTo>
                <a:cubicBezTo>
                  <a:pt x="2578" y="5393"/>
                  <a:pt x="2578" y="5401"/>
                  <a:pt x="2577" y="5410"/>
                </a:cubicBezTo>
                <a:cubicBezTo>
                  <a:pt x="2606" y="5391"/>
                  <a:pt x="2603" y="5393"/>
                  <a:pt x="2619" y="5422"/>
                </a:cubicBezTo>
                <a:cubicBezTo>
                  <a:pt x="2625" y="5432"/>
                  <a:pt x="2648" y="5433"/>
                  <a:pt x="2665" y="5429"/>
                </a:cubicBezTo>
                <a:cubicBezTo>
                  <a:pt x="2659" y="5424"/>
                  <a:pt x="2653" y="5419"/>
                  <a:pt x="2643" y="5411"/>
                </a:cubicBezTo>
                <a:cubicBezTo>
                  <a:pt x="2653" y="5407"/>
                  <a:pt x="2657" y="5404"/>
                  <a:pt x="2661" y="5404"/>
                </a:cubicBezTo>
                <a:cubicBezTo>
                  <a:pt x="2711" y="5405"/>
                  <a:pt x="2762" y="5413"/>
                  <a:pt x="2806" y="5381"/>
                </a:cubicBezTo>
                <a:cubicBezTo>
                  <a:pt x="2817" y="5373"/>
                  <a:pt x="2821" y="5358"/>
                  <a:pt x="2828" y="5346"/>
                </a:cubicBezTo>
                <a:cubicBezTo>
                  <a:pt x="2824" y="5343"/>
                  <a:pt x="2820" y="5341"/>
                  <a:pt x="2816" y="5338"/>
                </a:cubicBezTo>
                <a:cubicBezTo>
                  <a:pt x="2814" y="5344"/>
                  <a:pt x="2811" y="5349"/>
                  <a:pt x="2810" y="5351"/>
                </a:cubicBezTo>
                <a:lnTo>
                  <a:pt x="2810" y="5352"/>
                </a:lnTo>
                <a:lnTo>
                  <a:pt x="2764" y="5347"/>
                </a:lnTo>
                <a:cubicBezTo>
                  <a:pt x="2719" y="5342"/>
                  <a:pt x="2675" y="5337"/>
                  <a:pt x="2631" y="5332"/>
                </a:cubicBezTo>
                <a:cubicBezTo>
                  <a:pt x="2619" y="5330"/>
                  <a:pt x="2607" y="5325"/>
                  <a:pt x="2597" y="5318"/>
                </a:cubicBezTo>
                <a:cubicBezTo>
                  <a:pt x="2569" y="5296"/>
                  <a:pt x="2542" y="5271"/>
                  <a:pt x="2506" y="5302"/>
                </a:cubicBezTo>
                <a:cubicBezTo>
                  <a:pt x="2496" y="5290"/>
                  <a:pt x="2486" y="5280"/>
                  <a:pt x="2473" y="5265"/>
                </a:cubicBezTo>
                <a:cubicBezTo>
                  <a:pt x="2464" y="5287"/>
                  <a:pt x="2457" y="5303"/>
                  <a:pt x="2446" y="5328"/>
                </a:cubicBezTo>
                <a:cubicBezTo>
                  <a:pt x="2428" y="5305"/>
                  <a:pt x="2411" y="5285"/>
                  <a:pt x="2394" y="5263"/>
                </a:cubicBezTo>
                <a:cubicBezTo>
                  <a:pt x="2432" y="5250"/>
                  <a:pt x="2466" y="5236"/>
                  <a:pt x="2502" y="5227"/>
                </a:cubicBezTo>
                <a:cubicBezTo>
                  <a:pt x="2511" y="5224"/>
                  <a:pt x="2524" y="5239"/>
                  <a:pt x="2536" y="5244"/>
                </a:cubicBezTo>
                <a:cubicBezTo>
                  <a:pt x="2555" y="5252"/>
                  <a:pt x="2574" y="5265"/>
                  <a:pt x="2594" y="5265"/>
                </a:cubicBezTo>
                <a:cubicBezTo>
                  <a:pt x="2635" y="5266"/>
                  <a:pt x="2677" y="5259"/>
                  <a:pt x="2719" y="5259"/>
                </a:cubicBezTo>
                <a:cubicBezTo>
                  <a:pt x="2756" y="5258"/>
                  <a:pt x="2767" y="5247"/>
                  <a:pt x="2744" y="5215"/>
                </a:cubicBezTo>
                <a:cubicBezTo>
                  <a:pt x="2773" y="5222"/>
                  <a:pt x="2802" y="5230"/>
                  <a:pt x="2843" y="5240"/>
                </a:cubicBezTo>
                <a:cubicBezTo>
                  <a:pt x="2866" y="5230"/>
                  <a:pt x="2903" y="5215"/>
                  <a:pt x="2940" y="5200"/>
                </a:cubicBezTo>
                <a:cubicBezTo>
                  <a:pt x="2941" y="5196"/>
                  <a:pt x="2942" y="5192"/>
                  <a:pt x="2944" y="5188"/>
                </a:cubicBezTo>
                <a:cubicBezTo>
                  <a:pt x="2920" y="5183"/>
                  <a:pt x="2896" y="5171"/>
                  <a:pt x="2874" y="5175"/>
                </a:cubicBezTo>
                <a:cubicBezTo>
                  <a:pt x="2830" y="5184"/>
                  <a:pt x="2787" y="5201"/>
                  <a:pt x="2744" y="5215"/>
                </a:cubicBezTo>
                <a:cubicBezTo>
                  <a:pt x="2696" y="5202"/>
                  <a:pt x="2711" y="5169"/>
                  <a:pt x="2722" y="5135"/>
                </a:cubicBezTo>
                <a:cubicBezTo>
                  <a:pt x="2704" y="5126"/>
                  <a:pt x="2687" y="5119"/>
                  <a:pt x="2661" y="5107"/>
                </a:cubicBezTo>
                <a:cubicBezTo>
                  <a:pt x="2713" y="5101"/>
                  <a:pt x="2756" y="5097"/>
                  <a:pt x="2810" y="5092"/>
                </a:cubicBezTo>
                <a:cubicBezTo>
                  <a:pt x="2795" y="5082"/>
                  <a:pt x="2790" y="5080"/>
                  <a:pt x="2787" y="5077"/>
                </a:cubicBezTo>
                <a:cubicBezTo>
                  <a:pt x="2736" y="5029"/>
                  <a:pt x="2686" y="5048"/>
                  <a:pt x="2635" y="5076"/>
                </a:cubicBezTo>
                <a:cubicBezTo>
                  <a:pt x="2617" y="5086"/>
                  <a:pt x="2592" y="5082"/>
                  <a:pt x="2572" y="5089"/>
                </a:cubicBezTo>
                <a:cubicBezTo>
                  <a:pt x="2555" y="5095"/>
                  <a:pt x="2538" y="5105"/>
                  <a:pt x="2524" y="5117"/>
                </a:cubicBezTo>
                <a:cubicBezTo>
                  <a:pt x="2512" y="5128"/>
                  <a:pt x="2504" y="5143"/>
                  <a:pt x="2500" y="5149"/>
                </a:cubicBezTo>
                <a:cubicBezTo>
                  <a:pt x="2461" y="5127"/>
                  <a:pt x="2434" y="5112"/>
                  <a:pt x="2404" y="5095"/>
                </a:cubicBezTo>
                <a:cubicBezTo>
                  <a:pt x="2366" y="5103"/>
                  <a:pt x="2321" y="5112"/>
                  <a:pt x="2272" y="5122"/>
                </a:cubicBezTo>
                <a:cubicBezTo>
                  <a:pt x="2276" y="5111"/>
                  <a:pt x="2278" y="5105"/>
                  <a:pt x="2281" y="5094"/>
                </a:cubicBezTo>
                <a:cubicBezTo>
                  <a:pt x="2266" y="5098"/>
                  <a:pt x="2245" y="5098"/>
                  <a:pt x="2240" y="5106"/>
                </a:cubicBezTo>
                <a:cubicBezTo>
                  <a:pt x="2201" y="5179"/>
                  <a:pt x="2132" y="5162"/>
                  <a:pt x="2070" y="5168"/>
                </a:cubicBezTo>
                <a:cubicBezTo>
                  <a:pt x="2046" y="5170"/>
                  <a:pt x="2023" y="5185"/>
                  <a:pt x="1995" y="5195"/>
                </a:cubicBezTo>
                <a:cubicBezTo>
                  <a:pt x="1994" y="5192"/>
                  <a:pt x="1986" y="5176"/>
                  <a:pt x="1984" y="5172"/>
                </a:cubicBezTo>
                <a:cubicBezTo>
                  <a:pt x="1927" y="5156"/>
                  <a:pt x="1878" y="5141"/>
                  <a:pt x="1821" y="5125"/>
                </a:cubicBezTo>
                <a:cubicBezTo>
                  <a:pt x="1827" y="5149"/>
                  <a:pt x="1830" y="5162"/>
                  <a:pt x="1834" y="5181"/>
                </a:cubicBezTo>
                <a:cubicBezTo>
                  <a:pt x="1798" y="5181"/>
                  <a:pt x="1764" y="5181"/>
                  <a:pt x="1717" y="5181"/>
                </a:cubicBezTo>
                <a:cubicBezTo>
                  <a:pt x="1734" y="5165"/>
                  <a:pt x="1748" y="5152"/>
                  <a:pt x="1763" y="5137"/>
                </a:cubicBezTo>
                <a:cubicBezTo>
                  <a:pt x="1714" y="5116"/>
                  <a:pt x="1654" y="5153"/>
                  <a:pt x="1614" y="5103"/>
                </a:cubicBezTo>
                <a:cubicBezTo>
                  <a:pt x="1610" y="5112"/>
                  <a:pt x="1604" y="5124"/>
                  <a:pt x="1602" y="5129"/>
                </a:cubicBezTo>
                <a:cubicBezTo>
                  <a:pt x="1521" y="5112"/>
                  <a:pt x="1447" y="5085"/>
                  <a:pt x="1430" y="4986"/>
                </a:cubicBezTo>
                <a:cubicBezTo>
                  <a:pt x="1460" y="5043"/>
                  <a:pt x="1505" y="5063"/>
                  <a:pt x="1563" y="5055"/>
                </a:cubicBezTo>
                <a:lnTo>
                  <a:pt x="1574" y="5052"/>
                </a:lnTo>
                <a:lnTo>
                  <a:pt x="1577" y="5055"/>
                </a:lnTo>
                <a:cubicBezTo>
                  <a:pt x="1585" y="5064"/>
                  <a:pt x="1592" y="5075"/>
                  <a:pt x="1600" y="5075"/>
                </a:cubicBezTo>
                <a:cubicBezTo>
                  <a:pt x="1608" y="5076"/>
                  <a:pt x="1617" y="5062"/>
                  <a:pt x="1625" y="5054"/>
                </a:cubicBezTo>
                <a:cubicBezTo>
                  <a:pt x="1627" y="5058"/>
                  <a:pt x="1631" y="5066"/>
                  <a:pt x="1635" y="5074"/>
                </a:cubicBezTo>
                <a:cubicBezTo>
                  <a:pt x="1663" y="5051"/>
                  <a:pt x="1597" y="5004"/>
                  <a:pt x="1666" y="5007"/>
                </a:cubicBezTo>
                <a:cubicBezTo>
                  <a:pt x="1687" y="5008"/>
                  <a:pt x="1708" y="4999"/>
                  <a:pt x="1727" y="4995"/>
                </a:cubicBezTo>
                <a:cubicBezTo>
                  <a:pt x="1684" y="4927"/>
                  <a:pt x="1595" y="4914"/>
                  <a:pt x="1516" y="4976"/>
                </a:cubicBezTo>
                <a:cubicBezTo>
                  <a:pt x="1513" y="4958"/>
                  <a:pt x="1511" y="4943"/>
                  <a:pt x="1508" y="4928"/>
                </a:cubicBezTo>
                <a:cubicBezTo>
                  <a:pt x="1464" y="4905"/>
                  <a:pt x="1425" y="4909"/>
                  <a:pt x="1384" y="4949"/>
                </a:cubicBezTo>
                <a:cubicBezTo>
                  <a:pt x="1366" y="4967"/>
                  <a:pt x="1324" y="4960"/>
                  <a:pt x="1290" y="4965"/>
                </a:cubicBezTo>
                <a:cubicBezTo>
                  <a:pt x="1290" y="4943"/>
                  <a:pt x="1290" y="4924"/>
                  <a:pt x="1290" y="4907"/>
                </a:cubicBezTo>
                <a:cubicBezTo>
                  <a:pt x="1334" y="4907"/>
                  <a:pt x="1378" y="4907"/>
                  <a:pt x="1429" y="4907"/>
                </a:cubicBezTo>
                <a:cubicBezTo>
                  <a:pt x="1401" y="4875"/>
                  <a:pt x="1399" y="4858"/>
                  <a:pt x="1438" y="4849"/>
                </a:cubicBezTo>
                <a:cubicBezTo>
                  <a:pt x="1465" y="4843"/>
                  <a:pt x="1489" y="4827"/>
                  <a:pt x="1518" y="4815"/>
                </a:cubicBezTo>
                <a:cubicBezTo>
                  <a:pt x="1494" y="4779"/>
                  <a:pt x="1473" y="4748"/>
                  <a:pt x="1445" y="4705"/>
                </a:cubicBezTo>
                <a:cubicBezTo>
                  <a:pt x="1473" y="4714"/>
                  <a:pt x="1486" y="4719"/>
                  <a:pt x="1504" y="4725"/>
                </a:cubicBezTo>
                <a:cubicBezTo>
                  <a:pt x="1501" y="4711"/>
                  <a:pt x="1499" y="4699"/>
                  <a:pt x="1496" y="4683"/>
                </a:cubicBezTo>
                <a:cubicBezTo>
                  <a:pt x="1520" y="4686"/>
                  <a:pt x="1542" y="4688"/>
                  <a:pt x="1565" y="4691"/>
                </a:cubicBezTo>
                <a:cubicBezTo>
                  <a:pt x="1571" y="4677"/>
                  <a:pt x="1576" y="4663"/>
                  <a:pt x="1589" y="4632"/>
                </a:cubicBezTo>
                <a:cubicBezTo>
                  <a:pt x="1603" y="4653"/>
                  <a:pt x="1612" y="4665"/>
                  <a:pt x="1627" y="4685"/>
                </a:cubicBezTo>
                <a:cubicBezTo>
                  <a:pt x="1655" y="4669"/>
                  <a:pt x="1684" y="4648"/>
                  <a:pt x="1718" y="4635"/>
                </a:cubicBezTo>
                <a:cubicBezTo>
                  <a:pt x="1732" y="4629"/>
                  <a:pt x="1754" y="4641"/>
                  <a:pt x="1776" y="4645"/>
                </a:cubicBezTo>
                <a:cubicBezTo>
                  <a:pt x="1778" y="4615"/>
                  <a:pt x="1788" y="4592"/>
                  <a:pt x="1839" y="4605"/>
                </a:cubicBezTo>
                <a:cubicBezTo>
                  <a:pt x="1865" y="4613"/>
                  <a:pt x="1899" y="4592"/>
                  <a:pt x="1928" y="4577"/>
                </a:cubicBezTo>
                <a:cubicBezTo>
                  <a:pt x="1998" y="4599"/>
                  <a:pt x="2065" y="4589"/>
                  <a:pt x="2090" y="4541"/>
                </a:cubicBezTo>
                <a:cubicBezTo>
                  <a:pt x="2016" y="4510"/>
                  <a:pt x="1943" y="4478"/>
                  <a:pt x="1868" y="4448"/>
                </a:cubicBezTo>
                <a:cubicBezTo>
                  <a:pt x="1861" y="4445"/>
                  <a:pt x="1850" y="4454"/>
                  <a:pt x="1840" y="4454"/>
                </a:cubicBezTo>
                <a:cubicBezTo>
                  <a:pt x="1807" y="4455"/>
                  <a:pt x="1775" y="4455"/>
                  <a:pt x="1742" y="4455"/>
                </a:cubicBezTo>
                <a:cubicBezTo>
                  <a:pt x="1742" y="4450"/>
                  <a:pt x="1741" y="4446"/>
                  <a:pt x="1741" y="4442"/>
                </a:cubicBezTo>
                <a:cubicBezTo>
                  <a:pt x="1792" y="4421"/>
                  <a:pt x="1844" y="4400"/>
                  <a:pt x="1903" y="4377"/>
                </a:cubicBezTo>
                <a:cubicBezTo>
                  <a:pt x="1920" y="4394"/>
                  <a:pt x="1947" y="4409"/>
                  <a:pt x="1983" y="4376"/>
                </a:cubicBezTo>
                <a:cubicBezTo>
                  <a:pt x="1994" y="4365"/>
                  <a:pt x="2023" y="4372"/>
                  <a:pt x="2044" y="4365"/>
                </a:cubicBezTo>
                <a:cubicBezTo>
                  <a:pt x="1998" y="4377"/>
                  <a:pt x="1963" y="4336"/>
                  <a:pt x="1915" y="4339"/>
                </a:cubicBezTo>
                <a:cubicBezTo>
                  <a:pt x="1866" y="4342"/>
                  <a:pt x="1816" y="4314"/>
                  <a:pt x="1764" y="4299"/>
                </a:cubicBezTo>
                <a:cubicBezTo>
                  <a:pt x="1764" y="4286"/>
                  <a:pt x="1764" y="4272"/>
                  <a:pt x="1764" y="4260"/>
                </a:cubicBezTo>
                <a:cubicBezTo>
                  <a:pt x="1627" y="4242"/>
                  <a:pt x="1627" y="4217"/>
                  <a:pt x="1635" y="4148"/>
                </a:cubicBezTo>
                <a:cubicBezTo>
                  <a:pt x="1626" y="4154"/>
                  <a:pt x="1616" y="4157"/>
                  <a:pt x="1614" y="4162"/>
                </a:cubicBezTo>
                <a:cubicBezTo>
                  <a:pt x="1610" y="4176"/>
                  <a:pt x="1610" y="4190"/>
                  <a:pt x="1608" y="4205"/>
                </a:cubicBezTo>
                <a:cubicBezTo>
                  <a:pt x="1585" y="4198"/>
                  <a:pt x="1562" y="4190"/>
                  <a:pt x="1539" y="4183"/>
                </a:cubicBezTo>
                <a:cubicBezTo>
                  <a:pt x="1520" y="4178"/>
                  <a:pt x="1501" y="4174"/>
                  <a:pt x="1475" y="4168"/>
                </a:cubicBezTo>
                <a:cubicBezTo>
                  <a:pt x="1487" y="4208"/>
                  <a:pt x="1494" y="4232"/>
                  <a:pt x="1505" y="4271"/>
                </a:cubicBezTo>
                <a:cubicBezTo>
                  <a:pt x="1479" y="4259"/>
                  <a:pt x="1464" y="4257"/>
                  <a:pt x="1457" y="4248"/>
                </a:cubicBezTo>
                <a:cubicBezTo>
                  <a:pt x="1436" y="4221"/>
                  <a:pt x="1421" y="4189"/>
                  <a:pt x="1399" y="4163"/>
                </a:cubicBezTo>
                <a:cubicBezTo>
                  <a:pt x="1388" y="4151"/>
                  <a:pt x="1364" y="4151"/>
                  <a:pt x="1349" y="4141"/>
                </a:cubicBezTo>
                <a:cubicBezTo>
                  <a:pt x="1336" y="4132"/>
                  <a:pt x="1328" y="4116"/>
                  <a:pt x="1309" y="4093"/>
                </a:cubicBezTo>
                <a:cubicBezTo>
                  <a:pt x="1353" y="4095"/>
                  <a:pt x="1378" y="4097"/>
                  <a:pt x="1403" y="4098"/>
                </a:cubicBezTo>
                <a:cubicBezTo>
                  <a:pt x="1404" y="4093"/>
                  <a:pt x="1405" y="4088"/>
                  <a:pt x="1405" y="4083"/>
                </a:cubicBezTo>
                <a:cubicBezTo>
                  <a:pt x="1368" y="4077"/>
                  <a:pt x="1331" y="4071"/>
                  <a:pt x="1293" y="4065"/>
                </a:cubicBezTo>
                <a:cubicBezTo>
                  <a:pt x="1293" y="4062"/>
                  <a:pt x="1294" y="4059"/>
                  <a:pt x="1295" y="4055"/>
                </a:cubicBezTo>
                <a:cubicBezTo>
                  <a:pt x="1346" y="4046"/>
                  <a:pt x="1398" y="4037"/>
                  <a:pt x="1459" y="4027"/>
                </a:cubicBezTo>
                <a:cubicBezTo>
                  <a:pt x="1438" y="4010"/>
                  <a:pt x="1423" y="3998"/>
                  <a:pt x="1408" y="3985"/>
                </a:cubicBezTo>
                <a:cubicBezTo>
                  <a:pt x="1447" y="3974"/>
                  <a:pt x="1447" y="3974"/>
                  <a:pt x="1470" y="4008"/>
                </a:cubicBezTo>
                <a:cubicBezTo>
                  <a:pt x="1484" y="4030"/>
                  <a:pt x="1497" y="4052"/>
                  <a:pt x="1519" y="4067"/>
                </a:cubicBezTo>
                <a:cubicBezTo>
                  <a:pt x="1525" y="4004"/>
                  <a:pt x="1542" y="3984"/>
                  <a:pt x="1594" y="3976"/>
                </a:cubicBezTo>
                <a:cubicBezTo>
                  <a:pt x="1608" y="3974"/>
                  <a:pt x="1621" y="3962"/>
                  <a:pt x="1634" y="3955"/>
                </a:cubicBezTo>
                <a:cubicBezTo>
                  <a:pt x="1632" y="3948"/>
                  <a:pt x="1630" y="3941"/>
                  <a:pt x="1629" y="3934"/>
                </a:cubicBezTo>
                <a:cubicBezTo>
                  <a:pt x="1594" y="3934"/>
                  <a:pt x="1560" y="3934"/>
                  <a:pt x="1526" y="3934"/>
                </a:cubicBezTo>
                <a:cubicBezTo>
                  <a:pt x="1526" y="3938"/>
                  <a:pt x="1525" y="3942"/>
                  <a:pt x="1525" y="3946"/>
                </a:cubicBezTo>
                <a:cubicBezTo>
                  <a:pt x="1512" y="3932"/>
                  <a:pt x="1499" y="3919"/>
                  <a:pt x="1482" y="3900"/>
                </a:cubicBezTo>
                <a:cubicBezTo>
                  <a:pt x="1518" y="3900"/>
                  <a:pt x="1548" y="3900"/>
                  <a:pt x="1577" y="3900"/>
                </a:cubicBezTo>
                <a:cubicBezTo>
                  <a:pt x="1577" y="3898"/>
                  <a:pt x="1577" y="3895"/>
                  <a:pt x="1577" y="3893"/>
                </a:cubicBezTo>
                <a:cubicBezTo>
                  <a:pt x="1526" y="3887"/>
                  <a:pt x="1475" y="3879"/>
                  <a:pt x="1423" y="3876"/>
                </a:cubicBezTo>
                <a:cubicBezTo>
                  <a:pt x="1369" y="3872"/>
                  <a:pt x="1313" y="3867"/>
                  <a:pt x="1260" y="3876"/>
                </a:cubicBezTo>
                <a:cubicBezTo>
                  <a:pt x="1218" y="3884"/>
                  <a:pt x="1179" y="3912"/>
                  <a:pt x="1126" y="3937"/>
                </a:cubicBezTo>
                <a:cubicBezTo>
                  <a:pt x="1167" y="3948"/>
                  <a:pt x="1193" y="3955"/>
                  <a:pt x="1219" y="3961"/>
                </a:cubicBezTo>
                <a:cubicBezTo>
                  <a:pt x="1219" y="3964"/>
                  <a:pt x="1218" y="3967"/>
                  <a:pt x="1218" y="3970"/>
                </a:cubicBezTo>
                <a:cubicBezTo>
                  <a:pt x="1192" y="3968"/>
                  <a:pt x="1165" y="3968"/>
                  <a:pt x="1139" y="3966"/>
                </a:cubicBezTo>
                <a:cubicBezTo>
                  <a:pt x="1031" y="3956"/>
                  <a:pt x="922" y="3951"/>
                  <a:pt x="815" y="3932"/>
                </a:cubicBezTo>
                <a:cubicBezTo>
                  <a:pt x="754" y="3922"/>
                  <a:pt x="678" y="3936"/>
                  <a:pt x="638" y="3866"/>
                </a:cubicBezTo>
                <a:cubicBezTo>
                  <a:pt x="628" y="3848"/>
                  <a:pt x="622" y="3829"/>
                  <a:pt x="613" y="3807"/>
                </a:cubicBezTo>
                <a:cubicBezTo>
                  <a:pt x="579" y="3792"/>
                  <a:pt x="536" y="3773"/>
                  <a:pt x="493" y="3754"/>
                </a:cubicBezTo>
                <a:cubicBezTo>
                  <a:pt x="539" y="3771"/>
                  <a:pt x="592" y="3709"/>
                  <a:pt x="636" y="3769"/>
                </a:cubicBezTo>
                <a:cubicBezTo>
                  <a:pt x="643" y="3779"/>
                  <a:pt x="668" y="3775"/>
                  <a:pt x="684" y="3777"/>
                </a:cubicBezTo>
                <a:cubicBezTo>
                  <a:pt x="685" y="3771"/>
                  <a:pt x="686" y="3765"/>
                  <a:pt x="688" y="3759"/>
                </a:cubicBezTo>
                <a:cubicBezTo>
                  <a:pt x="622" y="3738"/>
                  <a:pt x="556" y="3718"/>
                  <a:pt x="487" y="3697"/>
                </a:cubicBezTo>
                <a:cubicBezTo>
                  <a:pt x="490" y="3657"/>
                  <a:pt x="490" y="3657"/>
                  <a:pt x="552" y="3672"/>
                </a:cubicBezTo>
                <a:cubicBezTo>
                  <a:pt x="555" y="3610"/>
                  <a:pt x="563" y="3602"/>
                  <a:pt x="638" y="3589"/>
                </a:cubicBezTo>
                <a:cubicBezTo>
                  <a:pt x="669" y="3584"/>
                  <a:pt x="701" y="3581"/>
                  <a:pt x="737" y="3577"/>
                </a:cubicBezTo>
                <a:cubicBezTo>
                  <a:pt x="653" y="3552"/>
                  <a:pt x="574" y="3528"/>
                  <a:pt x="494" y="3504"/>
                </a:cubicBezTo>
                <a:cubicBezTo>
                  <a:pt x="493" y="3499"/>
                  <a:pt x="493" y="3494"/>
                  <a:pt x="492" y="3489"/>
                </a:cubicBezTo>
                <a:cubicBezTo>
                  <a:pt x="514" y="3479"/>
                  <a:pt x="542" y="3454"/>
                  <a:pt x="556" y="3460"/>
                </a:cubicBezTo>
                <a:cubicBezTo>
                  <a:pt x="601" y="3481"/>
                  <a:pt x="623" y="3442"/>
                  <a:pt x="650" y="3434"/>
                </a:cubicBezTo>
                <a:cubicBezTo>
                  <a:pt x="622" y="3416"/>
                  <a:pt x="590" y="3396"/>
                  <a:pt x="546" y="3368"/>
                </a:cubicBezTo>
                <a:cubicBezTo>
                  <a:pt x="632" y="3350"/>
                  <a:pt x="696" y="3303"/>
                  <a:pt x="778" y="3344"/>
                </a:cubicBezTo>
                <a:cubicBezTo>
                  <a:pt x="811" y="3360"/>
                  <a:pt x="860" y="3346"/>
                  <a:pt x="905" y="3346"/>
                </a:cubicBezTo>
                <a:cubicBezTo>
                  <a:pt x="904" y="3315"/>
                  <a:pt x="907" y="3303"/>
                  <a:pt x="867" y="3299"/>
                </a:cubicBezTo>
                <a:cubicBezTo>
                  <a:pt x="818" y="3294"/>
                  <a:pt x="860" y="3256"/>
                  <a:pt x="867" y="3231"/>
                </a:cubicBezTo>
                <a:cubicBezTo>
                  <a:pt x="869" y="3240"/>
                  <a:pt x="870" y="3249"/>
                  <a:pt x="871" y="3261"/>
                </a:cubicBezTo>
                <a:cubicBezTo>
                  <a:pt x="943" y="3253"/>
                  <a:pt x="1012" y="3278"/>
                  <a:pt x="1082" y="3288"/>
                </a:cubicBezTo>
                <a:cubicBezTo>
                  <a:pt x="1015" y="3244"/>
                  <a:pt x="951" y="3196"/>
                  <a:pt x="865" y="3216"/>
                </a:cubicBezTo>
                <a:cubicBezTo>
                  <a:pt x="854" y="3218"/>
                  <a:pt x="832" y="3211"/>
                  <a:pt x="830" y="3204"/>
                </a:cubicBezTo>
                <a:cubicBezTo>
                  <a:pt x="826" y="3185"/>
                  <a:pt x="829" y="3164"/>
                  <a:pt x="831" y="3143"/>
                </a:cubicBezTo>
                <a:cubicBezTo>
                  <a:pt x="831" y="3142"/>
                  <a:pt x="853" y="3146"/>
                  <a:pt x="864" y="3143"/>
                </a:cubicBezTo>
                <a:cubicBezTo>
                  <a:pt x="878" y="3140"/>
                  <a:pt x="891" y="3134"/>
                  <a:pt x="903" y="3119"/>
                </a:cubicBezTo>
                <a:cubicBezTo>
                  <a:pt x="892" y="3119"/>
                  <a:pt x="881" y="3119"/>
                  <a:pt x="871" y="3119"/>
                </a:cubicBezTo>
                <a:cubicBezTo>
                  <a:pt x="867" y="3106"/>
                  <a:pt x="867" y="3086"/>
                  <a:pt x="859" y="3083"/>
                </a:cubicBezTo>
                <a:cubicBezTo>
                  <a:pt x="817" y="3067"/>
                  <a:pt x="793" y="3027"/>
                  <a:pt x="746" y="3010"/>
                </a:cubicBezTo>
                <a:cubicBezTo>
                  <a:pt x="680" y="2985"/>
                  <a:pt x="627" y="2923"/>
                  <a:pt x="567" y="2880"/>
                </a:cubicBezTo>
                <a:cubicBezTo>
                  <a:pt x="533" y="2855"/>
                  <a:pt x="494" y="2836"/>
                  <a:pt x="459" y="2813"/>
                </a:cubicBezTo>
                <a:cubicBezTo>
                  <a:pt x="429" y="2792"/>
                  <a:pt x="397" y="2771"/>
                  <a:pt x="372" y="2744"/>
                </a:cubicBezTo>
                <a:cubicBezTo>
                  <a:pt x="305" y="2672"/>
                  <a:pt x="241" y="2597"/>
                  <a:pt x="173" y="2526"/>
                </a:cubicBezTo>
                <a:cubicBezTo>
                  <a:pt x="158" y="2510"/>
                  <a:pt x="133" y="2504"/>
                  <a:pt x="113" y="2494"/>
                </a:cubicBezTo>
                <a:cubicBezTo>
                  <a:pt x="106" y="2491"/>
                  <a:pt x="98" y="2489"/>
                  <a:pt x="93" y="2484"/>
                </a:cubicBezTo>
                <a:cubicBezTo>
                  <a:pt x="61" y="2445"/>
                  <a:pt x="31" y="2405"/>
                  <a:pt x="0" y="2366"/>
                </a:cubicBezTo>
                <a:cubicBezTo>
                  <a:pt x="12" y="2333"/>
                  <a:pt x="24" y="2301"/>
                  <a:pt x="43" y="2253"/>
                </a:cubicBezTo>
                <a:cubicBezTo>
                  <a:pt x="67" y="2299"/>
                  <a:pt x="85" y="2332"/>
                  <a:pt x="104" y="2367"/>
                </a:cubicBezTo>
                <a:cubicBezTo>
                  <a:pt x="125" y="2363"/>
                  <a:pt x="151" y="2359"/>
                  <a:pt x="177" y="2354"/>
                </a:cubicBezTo>
                <a:cubicBezTo>
                  <a:pt x="178" y="2331"/>
                  <a:pt x="179" y="2309"/>
                  <a:pt x="180" y="2286"/>
                </a:cubicBezTo>
                <a:cubicBezTo>
                  <a:pt x="186" y="2285"/>
                  <a:pt x="191" y="2285"/>
                  <a:pt x="197" y="2284"/>
                </a:cubicBezTo>
                <a:cubicBezTo>
                  <a:pt x="204" y="2303"/>
                  <a:pt x="211" y="2321"/>
                  <a:pt x="221" y="2348"/>
                </a:cubicBezTo>
                <a:cubicBezTo>
                  <a:pt x="219" y="2348"/>
                  <a:pt x="230" y="2351"/>
                  <a:pt x="241" y="2349"/>
                </a:cubicBezTo>
                <a:cubicBezTo>
                  <a:pt x="252" y="2347"/>
                  <a:pt x="268" y="2343"/>
                  <a:pt x="272" y="2335"/>
                </a:cubicBezTo>
                <a:cubicBezTo>
                  <a:pt x="280" y="2321"/>
                  <a:pt x="281" y="2302"/>
                  <a:pt x="285" y="2286"/>
                </a:cubicBezTo>
                <a:cubicBezTo>
                  <a:pt x="304" y="2294"/>
                  <a:pt x="323" y="2303"/>
                  <a:pt x="342" y="2311"/>
                </a:cubicBezTo>
                <a:cubicBezTo>
                  <a:pt x="341" y="2309"/>
                  <a:pt x="341" y="2308"/>
                  <a:pt x="340" y="2306"/>
                </a:cubicBezTo>
                <a:cubicBezTo>
                  <a:pt x="377" y="2309"/>
                  <a:pt x="419" y="2303"/>
                  <a:pt x="450" y="2318"/>
                </a:cubicBezTo>
                <a:cubicBezTo>
                  <a:pt x="502" y="2342"/>
                  <a:pt x="551" y="2360"/>
                  <a:pt x="609" y="2359"/>
                </a:cubicBezTo>
                <a:cubicBezTo>
                  <a:pt x="633" y="2359"/>
                  <a:pt x="657" y="2384"/>
                  <a:pt x="680" y="2398"/>
                </a:cubicBezTo>
                <a:cubicBezTo>
                  <a:pt x="707" y="2333"/>
                  <a:pt x="778" y="2418"/>
                  <a:pt x="817" y="2364"/>
                </a:cubicBezTo>
                <a:cubicBezTo>
                  <a:pt x="802" y="2344"/>
                  <a:pt x="779" y="2315"/>
                  <a:pt x="757" y="2285"/>
                </a:cubicBezTo>
                <a:cubicBezTo>
                  <a:pt x="698" y="2203"/>
                  <a:pt x="640" y="2122"/>
                  <a:pt x="581" y="2039"/>
                </a:cubicBezTo>
                <a:cubicBezTo>
                  <a:pt x="543" y="1985"/>
                  <a:pt x="484" y="1961"/>
                  <a:pt x="429" y="1930"/>
                </a:cubicBezTo>
                <a:cubicBezTo>
                  <a:pt x="409" y="1919"/>
                  <a:pt x="387" y="1913"/>
                  <a:pt x="365" y="1904"/>
                </a:cubicBezTo>
                <a:cubicBezTo>
                  <a:pt x="379" y="1891"/>
                  <a:pt x="389" y="1881"/>
                  <a:pt x="410" y="1862"/>
                </a:cubicBezTo>
                <a:cubicBezTo>
                  <a:pt x="366" y="1857"/>
                  <a:pt x="317" y="1923"/>
                  <a:pt x="313" y="1849"/>
                </a:cubicBezTo>
                <a:cubicBezTo>
                  <a:pt x="332" y="1837"/>
                  <a:pt x="345" y="1826"/>
                  <a:pt x="359" y="1823"/>
                </a:cubicBezTo>
                <a:cubicBezTo>
                  <a:pt x="369" y="1820"/>
                  <a:pt x="384" y="1825"/>
                  <a:pt x="394" y="1831"/>
                </a:cubicBezTo>
                <a:cubicBezTo>
                  <a:pt x="451" y="1864"/>
                  <a:pt x="507" y="1899"/>
                  <a:pt x="569" y="1928"/>
                </a:cubicBezTo>
                <a:cubicBezTo>
                  <a:pt x="512" y="1864"/>
                  <a:pt x="455" y="1801"/>
                  <a:pt x="399" y="1739"/>
                </a:cubicBezTo>
                <a:cubicBezTo>
                  <a:pt x="324" y="1765"/>
                  <a:pt x="313" y="1761"/>
                  <a:pt x="297" y="1706"/>
                </a:cubicBezTo>
                <a:cubicBezTo>
                  <a:pt x="287" y="1713"/>
                  <a:pt x="279" y="1719"/>
                  <a:pt x="265" y="1728"/>
                </a:cubicBezTo>
                <a:cubicBezTo>
                  <a:pt x="289" y="1644"/>
                  <a:pt x="293" y="1635"/>
                  <a:pt x="378" y="1668"/>
                </a:cubicBezTo>
                <a:cubicBezTo>
                  <a:pt x="450" y="1696"/>
                  <a:pt x="517" y="1717"/>
                  <a:pt x="592" y="1698"/>
                </a:cubicBezTo>
                <a:cubicBezTo>
                  <a:pt x="596" y="1697"/>
                  <a:pt x="601" y="1703"/>
                  <a:pt x="609" y="1707"/>
                </a:cubicBezTo>
                <a:cubicBezTo>
                  <a:pt x="605" y="1710"/>
                  <a:pt x="603" y="1713"/>
                  <a:pt x="600" y="1714"/>
                </a:cubicBezTo>
                <a:cubicBezTo>
                  <a:pt x="595" y="1716"/>
                  <a:pt x="590" y="1716"/>
                  <a:pt x="587" y="1717"/>
                </a:cubicBezTo>
                <a:cubicBezTo>
                  <a:pt x="589" y="1731"/>
                  <a:pt x="590" y="1744"/>
                  <a:pt x="592" y="1758"/>
                </a:cubicBezTo>
                <a:cubicBezTo>
                  <a:pt x="584" y="1756"/>
                  <a:pt x="575" y="1754"/>
                  <a:pt x="559" y="1750"/>
                </a:cubicBezTo>
                <a:cubicBezTo>
                  <a:pt x="559" y="1762"/>
                  <a:pt x="559" y="1776"/>
                  <a:pt x="559" y="1790"/>
                </a:cubicBezTo>
                <a:cubicBezTo>
                  <a:pt x="570" y="1786"/>
                  <a:pt x="582" y="1783"/>
                  <a:pt x="595" y="1779"/>
                </a:cubicBezTo>
                <a:cubicBezTo>
                  <a:pt x="601" y="1790"/>
                  <a:pt x="608" y="1803"/>
                  <a:pt x="618" y="1821"/>
                </a:cubicBezTo>
                <a:cubicBezTo>
                  <a:pt x="677" y="1739"/>
                  <a:pt x="730" y="1821"/>
                  <a:pt x="805" y="1833"/>
                </a:cubicBezTo>
                <a:cubicBezTo>
                  <a:pt x="792" y="1793"/>
                  <a:pt x="788" y="1763"/>
                  <a:pt x="773" y="1740"/>
                </a:cubicBezTo>
                <a:cubicBezTo>
                  <a:pt x="733" y="1682"/>
                  <a:pt x="689" y="1627"/>
                  <a:pt x="644" y="1573"/>
                </a:cubicBezTo>
                <a:cubicBezTo>
                  <a:pt x="626" y="1551"/>
                  <a:pt x="599" y="1536"/>
                  <a:pt x="573" y="1525"/>
                </a:cubicBezTo>
                <a:cubicBezTo>
                  <a:pt x="548" y="1516"/>
                  <a:pt x="523" y="1507"/>
                  <a:pt x="492" y="1495"/>
                </a:cubicBezTo>
                <a:cubicBezTo>
                  <a:pt x="518" y="1480"/>
                  <a:pt x="538" y="1469"/>
                  <a:pt x="563" y="1455"/>
                </a:cubicBezTo>
                <a:cubicBezTo>
                  <a:pt x="693" y="1517"/>
                  <a:pt x="830" y="1581"/>
                  <a:pt x="977" y="1651"/>
                </a:cubicBezTo>
                <a:cubicBezTo>
                  <a:pt x="938" y="1584"/>
                  <a:pt x="895" y="1531"/>
                  <a:pt x="876" y="1471"/>
                </a:cubicBezTo>
                <a:cubicBezTo>
                  <a:pt x="855" y="1406"/>
                  <a:pt x="819" y="1358"/>
                  <a:pt x="765" y="1312"/>
                </a:cubicBezTo>
                <a:cubicBezTo>
                  <a:pt x="783" y="1309"/>
                  <a:pt x="795" y="1307"/>
                  <a:pt x="798" y="1306"/>
                </a:cubicBezTo>
                <a:cubicBezTo>
                  <a:pt x="773" y="1243"/>
                  <a:pt x="748" y="1179"/>
                  <a:pt x="720" y="1117"/>
                </a:cubicBezTo>
                <a:cubicBezTo>
                  <a:pt x="715" y="1107"/>
                  <a:pt x="698" y="1102"/>
                  <a:pt x="676" y="1088"/>
                </a:cubicBezTo>
                <a:cubicBezTo>
                  <a:pt x="682" y="1120"/>
                  <a:pt x="686" y="1139"/>
                  <a:pt x="692" y="1168"/>
                </a:cubicBezTo>
                <a:cubicBezTo>
                  <a:pt x="665" y="1131"/>
                  <a:pt x="644" y="1103"/>
                  <a:pt x="623" y="1074"/>
                </a:cubicBezTo>
                <a:cubicBezTo>
                  <a:pt x="620" y="1070"/>
                  <a:pt x="615" y="1065"/>
                  <a:pt x="615" y="1061"/>
                </a:cubicBezTo>
                <a:cubicBezTo>
                  <a:pt x="611" y="975"/>
                  <a:pt x="583" y="946"/>
                  <a:pt x="495" y="938"/>
                </a:cubicBezTo>
                <a:cubicBezTo>
                  <a:pt x="516" y="906"/>
                  <a:pt x="521" y="905"/>
                  <a:pt x="588" y="924"/>
                </a:cubicBezTo>
                <a:cubicBezTo>
                  <a:pt x="570" y="900"/>
                  <a:pt x="561" y="888"/>
                  <a:pt x="552" y="876"/>
                </a:cubicBezTo>
                <a:cubicBezTo>
                  <a:pt x="567" y="874"/>
                  <a:pt x="584" y="872"/>
                  <a:pt x="602" y="869"/>
                </a:cubicBezTo>
                <a:cubicBezTo>
                  <a:pt x="602" y="866"/>
                  <a:pt x="602" y="863"/>
                  <a:pt x="602" y="859"/>
                </a:cubicBezTo>
                <a:cubicBezTo>
                  <a:pt x="585" y="856"/>
                  <a:pt x="569" y="853"/>
                  <a:pt x="550" y="850"/>
                </a:cubicBezTo>
                <a:cubicBezTo>
                  <a:pt x="550" y="843"/>
                  <a:pt x="550" y="832"/>
                  <a:pt x="550" y="830"/>
                </a:cubicBezTo>
                <a:cubicBezTo>
                  <a:pt x="574" y="818"/>
                  <a:pt x="593" y="804"/>
                  <a:pt x="612" y="802"/>
                </a:cubicBezTo>
                <a:cubicBezTo>
                  <a:pt x="631" y="800"/>
                  <a:pt x="651" y="812"/>
                  <a:pt x="665" y="816"/>
                </a:cubicBezTo>
                <a:cubicBezTo>
                  <a:pt x="676" y="800"/>
                  <a:pt x="683" y="776"/>
                  <a:pt x="699" y="766"/>
                </a:cubicBezTo>
                <a:cubicBezTo>
                  <a:pt x="740" y="741"/>
                  <a:pt x="755" y="752"/>
                  <a:pt x="757" y="801"/>
                </a:cubicBezTo>
                <a:cubicBezTo>
                  <a:pt x="758" y="818"/>
                  <a:pt x="765" y="835"/>
                  <a:pt x="771" y="855"/>
                </a:cubicBezTo>
                <a:cubicBezTo>
                  <a:pt x="745" y="847"/>
                  <a:pt x="722" y="841"/>
                  <a:pt x="699" y="834"/>
                </a:cubicBezTo>
                <a:cubicBezTo>
                  <a:pt x="696" y="839"/>
                  <a:pt x="693" y="844"/>
                  <a:pt x="691" y="848"/>
                </a:cubicBezTo>
                <a:cubicBezTo>
                  <a:pt x="707" y="861"/>
                  <a:pt x="723" y="873"/>
                  <a:pt x="740" y="886"/>
                </a:cubicBezTo>
                <a:cubicBezTo>
                  <a:pt x="748" y="883"/>
                  <a:pt x="760" y="878"/>
                  <a:pt x="772" y="874"/>
                </a:cubicBezTo>
                <a:cubicBezTo>
                  <a:pt x="775" y="884"/>
                  <a:pt x="777" y="895"/>
                  <a:pt x="781" y="905"/>
                </a:cubicBezTo>
                <a:cubicBezTo>
                  <a:pt x="785" y="915"/>
                  <a:pt x="789" y="929"/>
                  <a:pt x="798" y="933"/>
                </a:cubicBezTo>
                <a:cubicBezTo>
                  <a:pt x="831" y="952"/>
                  <a:pt x="868" y="965"/>
                  <a:pt x="901" y="985"/>
                </a:cubicBezTo>
                <a:cubicBezTo>
                  <a:pt x="979" y="1029"/>
                  <a:pt x="1055" y="1075"/>
                  <a:pt x="1134" y="1123"/>
                </a:cubicBezTo>
                <a:cubicBezTo>
                  <a:pt x="1141" y="1109"/>
                  <a:pt x="1149" y="1092"/>
                  <a:pt x="1156" y="1074"/>
                </a:cubicBezTo>
                <a:cubicBezTo>
                  <a:pt x="1160" y="1075"/>
                  <a:pt x="1164" y="1075"/>
                  <a:pt x="1168" y="1075"/>
                </a:cubicBezTo>
                <a:cubicBezTo>
                  <a:pt x="1165" y="1100"/>
                  <a:pt x="1163" y="1125"/>
                  <a:pt x="1160" y="1149"/>
                </a:cubicBezTo>
                <a:cubicBezTo>
                  <a:pt x="1181" y="1145"/>
                  <a:pt x="1200" y="1142"/>
                  <a:pt x="1228" y="1137"/>
                </a:cubicBezTo>
                <a:cubicBezTo>
                  <a:pt x="1209" y="1121"/>
                  <a:pt x="1194" y="1107"/>
                  <a:pt x="1170" y="1086"/>
                </a:cubicBezTo>
                <a:cubicBezTo>
                  <a:pt x="1192" y="1088"/>
                  <a:pt x="1203" y="1090"/>
                  <a:pt x="1220" y="1091"/>
                </a:cubicBezTo>
                <a:cubicBezTo>
                  <a:pt x="1206" y="1061"/>
                  <a:pt x="1193" y="1034"/>
                  <a:pt x="1180" y="1004"/>
                </a:cubicBezTo>
                <a:cubicBezTo>
                  <a:pt x="1176" y="1007"/>
                  <a:pt x="1170" y="1012"/>
                  <a:pt x="1166" y="1016"/>
                </a:cubicBezTo>
                <a:cubicBezTo>
                  <a:pt x="1145" y="999"/>
                  <a:pt x="1123" y="981"/>
                  <a:pt x="1097" y="959"/>
                </a:cubicBezTo>
                <a:cubicBezTo>
                  <a:pt x="1124" y="961"/>
                  <a:pt x="1145" y="962"/>
                  <a:pt x="1171" y="963"/>
                </a:cubicBezTo>
                <a:cubicBezTo>
                  <a:pt x="1171" y="963"/>
                  <a:pt x="1179" y="952"/>
                  <a:pt x="1189" y="937"/>
                </a:cubicBezTo>
                <a:cubicBezTo>
                  <a:pt x="1209" y="955"/>
                  <a:pt x="1224" y="970"/>
                  <a:pt x="1237" y="981"/>
                </a:cubicBezTo>
                <a:cubicBezTo>
                  <a:pt x="1266" y="979"/>
                  <a:pt x="1291" y="978"/>
                  <a:pt x="1324" y="975"/>
                </a:cubicBezTo>
                <a:cubicBezTo>
                  <a:pt x="1309" y="969"/>
                  <a:pt x="1298" y="964"/>
                  <a:pt x="1287" y="960"/>
                </a:cubicBezTo>
                <a:cubicBezTo>
                  <a:pt x="1244" y="940"/>
                  <a:pt x="1243" y="897"/>
                  <a:pt x="1231" y="859"/>
                </a:cubicBezTo>
                <a:cubicBezTo>
                  <a:pt x="1220" y="828"/>
                  <a:pt x="1215" y="800"/>
                  <a:pt x="1164" y="794"/>
                </a:cubicBezTo>
                <a:cubicBezTo>
                  <a:pt x="1136" y="791"/>
                  <a:pt x="1119" y="815"/>
                  <a:pt x="1096" y="807"/>
                </a:cubicBezTo>
                <a:lnTo>
                  <a:pt x="1092" y="805"/>
                </a:lnTo>
                <a:lnTo>
                  <a:pt x="1096" y="792"/>
                </a:lnTo>
                <a:cubicBezTo>
                  <a:pt x="1100" y="777"/>
                  <a:pt x="1104" y="760"/>
                  <a:pt x="1110" y="738"/>
                </a:cubicBezTo>
                <a:cubicBezTo>
                  <a:pt x="1092" y="734"/>
                  <a:pt x="1059" y="734"/>
                  <a:pt x="1036" y="719"/>
                </a:cubicBezTo>
                <a:cubicBezTo>
                  <a:pt x="991" y="688"/>
                  <a:pt x="949" y="650"/>
                  <a:pt x="909" y="613"/>
                </a:cubicBezTo>
                <a:cubicBezTo>
                  <a:pt x="900" y="605"/>
                  <a:pt x="905" y="585"/>
                  <a:pt x="901" y="571"/>
                </a:cubicBezTo>
                <a:cubicBezTo>
                  <a:pt x="899" y="564"/>
                  <a:pt x="892" y="556"/>
                  <a:pt x="886" y="552"/>
                </a:cubicBezTo>
                <a:cubicBezTo>
                  <a:pt x="870" y="541"/>
                  <a:pt x="852" y="533"/>
                  <a:pt x="835" y="524"/>
                </a:cubicBezTo>
                <a:cubicBezTo>
                  <a:pt x="837" y="519"/>
                  <a:pt x="839" y="514"/>
                  <a:pt x="842" y="508"/>
                </a:cubicBezTo>
                <a:cubicBezTo>
                  <a:pt x="878" y="524"/>
                  <a:pt x="915" y="540"/>
                  <a:pt x="955" y="557"/>
                </a:cubicBezTo>
                <a:cubicBezTo>
                  <a:pt x="954" y="546"/>
                  <a:pt x="956" y="531"/>
                  <a:pt x="951" y="527"/>
                </a:cubicBezTo>
                <a:cubicBezTo>
                  <a:pt x="930" y="510"/>
                  <a:pt x="918" y="496"/>
                  <a:pt x="919" y="462"/>
                </a:cubicBezTo>
                <a:cubicBezTo>
                  <a:pt x="919" y="433"/>
                  <a:pt x="895" y="396"/>
                  <a:pt x="871" y="376"/>
                </a:cubicBezTo>
                <a:cubicBezTo>
                  <a:pt x="838" y="350"/>
                  <a:pt x="835" y="318"/>
                  <a:pt x="834" y="283"/>
                </a:cubicBezTo>
                <a:cubicBezTo>
                  <a:pt x="834" y="273"/>
                  <a:pt x="849" y="259"/>
                  <a:pt x="860" y="253"/>
                </a:cubicBezTo>
                <a:cubicBezTo>
                  <a:pt x="874" y="245"/>
                  <a:pt x="892" y="243"/>
                  <a:pt x="914" y="237"/>
                </a:cubicBezTo>
                <a:cubicBezTo>
                  <a:pt x="949" y="266"/>
                  <a:pt x="991" y="302"/>
                  <a:pt x="1035" y="338"/>
                </a:cubicBezTo>
                <a:cubicBezTo>
                  <a:pt x="1041" y="326"/>
                  <a:pt x="1046" y="314"/>
                  <a:pt x="1052" y="302"/>
                </a:cubicBezTo>
                <a:cubicBezTo>
                  <a:pt x="1061" y="308"/>
                  <a:pt x="1070" y="314"/>
                  <a:pt x="1080" y="321"/>
                </a:cubicBezTo>
                <a:cubicBezTo>
                  <a:pt x="1083" y="315"/>
                  <a:pt x="1086" y="312"/>
                  <a:pt x="1086" y="310"/>
                </a:cubicBezTo>
                <a:cubicBezTo>
                  <a:pt x="1081" y="286"/>
                  <a:pt x="1075" y="262"/>
                  <a:pt x="1070" y="238"/>
                </a:cubicBezTo>
                <a:cubicBezTo>
                  <a:pt x="1066" y="239"/>
                  <a:pt x="1061" y="239"/>
                  <a:pt x="1057" y="239"/>
                </a:cubicBezTo>
                <a:cubicBezTo>
                  <a:pt x="1067" y="228"/>
                  <a:pt x="1077" y="217"/>
                  <a:pt x="1091" y="201"/>
                </a:cubicBezTo>
                <a:cubicBezTo>
                  <a:pt x="1107" y="233"/>
                  <a:pt x="1120" y="261"/>
                  <a:pt x="1135" y="291"/>
                </a:cubicBezTo>
                <a:cubicBezTo>
                  <a:pt x="1150" y="276"/>
                  <a:pt x="1167" y="260"/>
                  <a:pt x="1194" y="235"/>
                </a:cubicBezTo>
                <a:cubicBezTo>
                  <a:pt x="1181" y="264"/>
                  <a:pt x="1172" y="282"/>
                  <a:pt x="1160" y="308"/>
                </a:cubicBezTo>
                <a:cubicBezTo>
                  <a:pt x="1178" y="320"/>
                  <a:pt x="1199" y="334"/>
                  <a:pt x="1220" y="348"/>
                </a:cubicBezTo>
                <a:cubicBezTo>
                  <a:pt x="1300" y="271"/>
                  <a:pt x="1345" y="401"/>
                  <a:pt x="1418" y="376"/>
                </a:cubicBezTo>
                <a:cubicBezTo>
                  <a:pt x="1406" y="342"/>
                  <a:pt x="1297" y="346"/>
                  <a:pt x="1372" y="285"/>
                </a:cubicBezTo>
                <a:cubicBezTo>
                  <a:pt x="1359" y="257"/>
                  <a:pt x="1348" y="233"/>
                  <a:pt x="1336" y="207"/>
                </a:cubicBezTo>
                <a:cubicBezTo>
                  <a:pt x="1305" y="219"/>
                  <a:pt x="1281" y="216"/>
                  <a:pt x="1271" y="178"/>
                </a:cubicBezTo>
                <a:cubicBezTo>
                  <a:pt x="1268" y="166"/>
                  <a:pt x="1250" y="158"/>
                  <a:pt x="1241" y="147"/>
                </a:cubicBezTo>
                <a:cubicBezTo>
                  <a:pt x="1233" y="138"/>
                  <a:pt x="1227" y="127"/>
                  <a:pt x="1220" y="117"/>
                </a:cubicBezTo>
                <a:cubicBezTo>
                  <a:pt x="1224" y="114"/>
                  <a:pt x="1228" y="110"/>
                  <a:pt x="1232" y="107"/>
                </a:cubicBezTo>
                <a:cubicBezTo>
                  <a:pt x="1243" y="116"/>
                  <a:pt x="1253" y="125"/>
                  <a:pt x="1263" y="134"/>
                </a:cubicBezTo>
                <a:cubicBezTo>
                  <a:pt x="1282" y="153"/>
                  <a:pt x="1297" y="155"/>
                  <a:pt x="1306" y="126"/>
                </a:cubicBezTo>
                <a:cubicBezTo>
                  <a:pt x="1315" y="99"/>
                  <a:pt x="1328" y="100"/>
                  <a:pt x="1346" y="119"/>
                </a:cubicBezTo>
                <a:cubicBezTo>
                  <a:pt x="1359" y="134"/>
                  <a:pt x="1378" y="143"/>
                  <a:pt x="1392" y="158"/>
                </a:cubicBezTo>
                <a:cubicBezTo>
                  <a:pt x="1404" y="170"/>
                  <a:pt x="1412" y="186"/>
                  <a:pt x="1423" y="201"/>
                </a:cubicBezTo>
                <a:cubicBezTo>
                  <a:pt x="1443" y="194"/>
                  <a:pt x="1466" y="186"/>
                  <a:pt x="1489" y="178"/>
                </a:cubicBezTo>
                <a:cubicBezTo>
                  <a:pt x="1477" y="111"/>
                  <a:pt x="1457" y="96"/>
                  <a:pt x="1393" y="97"/>
                </a:cubicBezTo>
                <a:cubicBezTo>
                  <a:pt x="1405" y="90"/>
                  <a:pt x="1416" y="80"/>
                  <a:pt x="1429" y="76"/>
                </a:cubicBezTo>
                <a:cubicBezTo>
                  <a:pt x="1444" y="71"/>
                  <a:pt x="1460" y="72"/>
                  <a:pt x="1480" y="70"/>
                </a:cubicBezTo>
                <a:cubicBezTo>
                  <a:pt x="1486" y="79"/>
                  <a:pt x="1495" y="92"/>
                  <a:pt x="1503" y="106"/>
                </a:cubicBezTo>
                <a:cubicBezTo>
                  <a:pt x="1509" y="104"/>
                  <a:pt x="1515" y="102"/>
                  <a:pt x="1520" y="100"/>
                </a:cubicBezTo>
                <a:cubicBezTo>
                  <a:pt x="1514" y="82"/>
                  <a:pt x="1512" y="62"/>
                  <a:pt x="1501" y="49"/>
                </a:cubicBezTo>
                <a:cubicBezTo>
                  <a:pt x="1492" y="37"/>
                  <a:pt x="1473" y="32"/>
                  <a:pt x="1454" y="21"/>
                </a:cubicBezTo>
                <a:cubicBezTo>
                  <a:pt x="1485" y="13"/>
                  <a:pt x="1503" y="8"/>
                  <a:pt x="1534" y="0"/>
                </a:cubicBezTo>
                <a:close/>
              </a:path>
            </a:pathLst>
          </a:custGeom>
        </p:spPr>
      </p:pic>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zh-CN" altLang="en-US" sz="3200"/>
              <a:t>用爱心换取学生真心</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584450"/>
          </a:xfrm>
          <a:prstGeom prst="rect">
            <a:avLst/>
          </a:prstGeom>
          <a:noFill/>
        </p:spPr>
        <p:txBody>
          <a:bodyPr wrap="square">
            <a:spAutoFit/>
          </a:bodyPr>
          <a:lstStyle/>
          <a:p>
            <a:pPr indent="457200" algn="just" fontAlgn="auto">
              <a:lnSpc>
                <a:spcPct val="150000"/>
              </a:lnSpc>
            </a:pPr>
            <a:r>
              <a:rPr lang="en-US" altLang="zh-CN" dirty="0">
                <a:solidFill>
                  <a:schemeClr val="tx1"/>
                </a:solidFill>
              </a:rPr>
              <a:t>2014</a:t>
            </a:r>
            <a:r>
              <a:rPr lang="zh-CN" altLang="en-US" dirty="0">
                <a:solidFill>
                  <a:schemeClr val="tx1"/>
                </a:solidFill>
              </a:rPr>
              <a:t>年、</a:t>
            </a:r>
            <a:r>
              <a:rPr lang="en-US" altLang="zh-CN" dirty="0">
                <a:solidFill>
                  <a:schemeClr val="tx1"/>
                </a:solidFill>
              </a:rPr>
              <a:t>2017</a:t>
            </a:r>
            <a:r>
              <a:rPr lang="zh-CN" altLang="en-US" dirty="0">
                <a:solidFill>
                  <a:schemeClr val="tx1"/>
                </a:solidFill>
              </a:rPr>
              <a:t>年该校学生其美卓嘎和格珍分别被录取到西藏班，强巴次仁了解到两名学生的家庭生活较困难。为了解决学生的生活困难，强巴次仁亲自到乡、派出所及县教育局积极反映实际情况，争取了积极的援助，切实缓解了两名同学的窘迫状况。强巴次仁还在毕业季分别给予两名学生</a:t>
            </a:r>
            <a:r>
              <a:rPr lang="en-US" altLang="zh-CN" dirty="0">
                <a:solidFill>
                  <a:schemeClr val="tx1"/>
                </a:solidFill>
              </a:rPr>
              <a:t>1000</a:t>
            </a:r>
            <a:r>
              <a:rPr lang="zh-CN" altLang="en-US" dirty="0">
                <a:solidFill>
                  <a:schemeClr val="tx1"/>
                </a:solidFill>
              </a:rPr>
              <a:t>元的生活补助费，同时在两名学生在西藏班读书期间保持电话联系，随时了解她们俩的学校生活情况，并在每学期向其美卓嘎、格珍两人汇去</a:t>
            </a:r>
            <a:r>
              <a:rPr lang="en-US" altLang="zh-CN" dirty="0">
                <a:solidFill>
                  <a:schemeClr val="tx1"/>
                </a:solidFill>
              </a:rPr>
              <a:t>400</a:t>
            </a:r>
            <a:r>
              <a:rPr lang="zh-CN" altLang="en-US" dirty="0">
                <a:solidFill>
                  <a:schemeClr val="tx1"/>
                </a:solidFill>
              </a:rPr>
              <a:t>元的生活补助。这些举动在全校师生中起到了良好带头作用。</a:t>
            </a:r>
          </a:p>
          <a:p>
            <a:pPr indent="457200" algn="r" fontAlgn="auto">
              <a:lnSpc>
                <a:spcPct val="150000"/>
              </a:lnSpc>
            </a:pPr>
            <a:r>
              <a:rPr lang="zh-CN" altLang="en-US" dirty="0">
                <a:solidFill>
                  <a:schemeClr val="tx1"/>
                </a:solidFill>
              </a:rPr>
              <a:t>（资料来源：教育部教师司，</a:t>
            </a:r>
            <a:r>
              <a:rPr lang="en-US" altLang="zh-CN" dirty="0">
                <a:solidFill>
                  <a:schemeClr val="tx1"/>
                </a:solidFill>
              </a:rPr>
              <a:t>2021-09-08</a:t>
            </a:r>
            <a:r>
              <a:rPr lang="zh-CN" altLang="en-US" dirty="0">
                <a:solidFill>
                  <a:schemeClr val="tx1"/>
                </a:solidFill>
              </a:rPr>
              <a:t>，有删改）</a:t>
            </a: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三、爱国守法的实践要求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（二）对学生严慈相济，做学生的良师益友</a:t>
            </a:r>
          </a:p>
        </p:txBody>
      </p:sp>
      <p:sp>
        <p:nvSpPr>
          <p:cNvPr id="9" name="平行四边形 8"/>
          <p:cNvSpPr/>
          <p:nvPr>
            <p:custDataLst>
              <p:tags r:id="rId1"/>
            </p:custDataLst>
          </p:nvPr>
        </p:nvSpPr>
        <p:spPr>
          <a:xfrm>
            <a:off x="404495" y="2052320"/>
            <a:ext cx="1128458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kern="1200" dirty="0">
                <a:solidFill>
                  <a:schemeClr val="dk1">
                    <a:lumMod val="85000"/>
                    <a:lumOff val="15000"/>
                  </a:schemeClr>
                </a:solidFill>
                <a:effectLst/>
                <a:latin typeface="+mn-ea"/>
                <a:cs typeface="微软雅黑" charset="-122"/>
              </a:rPr>
              <a:t>教师对学生严格应该适度，做到</a:t>
            </a:r>
            <a:r>
              <a:rPr lang="en-US" altLang="zh-CN" sz="2000" kern="1200" dirty="0">
                <a:solidFill>
                  <a:schemeClr val="dk1">
                    <a:lumMod val="85000"/>
                    <a:lumOff val="15000"/>
                  </a:schemeClr>
                </a:solidFill>
                <a:effectLst/>
                <a:latin typeface="+mn-ea"/>
                <a:cs typeface="微软雅黑" charset="-122"/>
              </a:rPr>
              <a:t>“</a:t>
            </a:r>
            <a:r>
              <a:rPr lang="zh-CN" altLang="en-US" sz="2000" kern="1200" dirty="0">
                <a:solidFill>
                  <a:schemeClr val="dk1">
                    <a:lumMod val="85000"/>
                    <a:lumOff val="15000"/>
                  </a:schemeClr>
                </a:solidFill>
                <a:effectLst/>
                <a:latin typeface="+mn-ea"/>
                <a:cs typeface="微软雅黑" charset="-122"/>
              </a:rPr>
              <a:t>严之有度</a:t>
            </a:r>
            <a:r>
              <a:rPr lang="en-US" altLang="zh-CN" sz="2000" kern="1200" dirty="0">
                <a:solidFill>
                  <a:schemeClr val="dk1">
                    <a:lumMod val="85000"/>
                    <a:lumOff val="15000"/>
                  </a:schemeClr>
                </a:solidFill>
                <a:effectLst/>
                <a:latin typeface="+mn-ea"/>
                <a:cs typeface="微软雅黑" charset="-122"/>
              </a:rPr>
              <a:t>”</a:t>
            </a:r>
            <a:r>
              <a:rPr lang="zh-CN" altLang="en-US" sz="2000" kern="1200" dirty="0">
                <a:solidFill>
                  <a:schemeClr val="dk1">
                    <a:lumMod val="85000"/>
                    <a:lumOff val="15000"/>
                  </a:schemeClr>
                </a:solidFill>
                <a:effectLst/>
                <a:latin typeface="+mn-ea"/>
                <a:cs typeface="微软雅黑" charset="-122"/>
              </a:rPr>
              <a:t>。严格要求学生，是指教师对学生的品德修养、行为习惯、知识学习等方面要严格要求，及时发现学生的问题，并且指出问题、分析问题、解决问题，促使学生改正错误，以获得品德修养、行为习惯、知识学习等方面的提升。</a:t>
            </a:r>
          </a:p>
          <a:p>
            <a:pPr marL="0" indent="0" algn="just" rtl="0" fontAlgn="auto">
              <a:lnSpc>
                <a:spcPct val="130000"/>
              </a:lnSpc>
              <a:spcBef>
                <a:spcPts val="0"/>
              </a:spcBef>
              <a:spcAft>
                <a:spcPts val="0"/>
              </a:spcAft>
              <a:buSzPct val="100000"/>
            </a:pPr>
            <a:r>
              <a:rPr lang="zh-CN" altLang="en-US" sz="2000" kern="1200" dirty="0">
                <a:solidFill>
                  <a:schemeClr val="dk1">
                    <a:lumMod val="85000"/>
                    <a:lumOff val="15000"/>
                  </a:schemeClr>
                </a:solidFill>
                <a:effectLst/>
                <a:latin typeface="+mn-ea"/>
                <a:cs typeface="微软雅黑" charset="-122"/>
              </a:rPr>
              <a:t>教师要控制自己的情绪和行为，不能通过发怒、责骂、训斥、体罚、冷漠对待等方式解决问题，教师要通过个人的人格魅力和高尚的道德情操，让学生感受到教师的严格要求都是出于爱，让学生能从内心认识到自己的问题并改正。</a:t>
            </a: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三、关爱学生的实践要求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（三）保护学生安全，关心学生健康，维护学生权益</a:t>
            </a:r>
          </a:p>
        </p:txBody>
      </p:sp>
      <p:sp>
        <p:nvSpPr>
          <p:cNvPr id="68" name="圆角矩形 67"/>
          <p:cNvSpPr/>
          <p:nvPr>
            <p:custDataLst>
              <p:tags r:id="rId1"/>
            </p:custDataLst>
          </p:nvPr>
        </p:nvSpPr>
        <p:spPr>
          <a:xfrm>
            <a:off x="613410" y="2118995"/>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保护学生安全</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生命对于每个人来说都只有一次。保护学生安全，这里既有一般情形下保护学生健康不受影响、人身权利不受侵害，更包括在自然灾害等突发事件发生时对学生生命权的保护。</a:t>
            </a:r>
          </a:p>
        </p:txBody>
      </p:sp>
      <p:sp>
        <p:nvSpPr>
          <p:cNvPr id="69" name="圆角矩形 68"/>
          <p:cNvSpPr/>
          <p:nvPr>
            <p:custDataLst>
              <p:tags r:id="rId2"/>
            </p:custDataLst>
          </p:nvPr>
        </p:nvSpPr>
        <p:spPr>
          <a:xfrm>
            <a:off x="743489" y="2089368"/>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621030" y="3545205"/>
            <a:ext cx="10957560" cy="1316990"/>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关心学生健康</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对于有学习或生活困扰的学生，教师要给予关心和支持，鼓励他们积极面对问题，向学校的心理健康教育专家寻求帮助。</a:t>
            </a:r>
          </a:p>
        </p:txBody>
      </p:sp>
      <p:sp>
        <p:nvSpPr>
          <p:cNvPr id="71" name="圆角矩形 70"/>
          <p:cNvSpPr/>
          <p:nvPr>
            <p:custDataLst>
              <p:tags r:id="rId4"/>
            </p:custDataLst>
          </p:nvPr>
        </p:nvSpPr>
        <p:spPr>
          <a:xfrm>
            <a:off x="752115" y="3515990"/>
            <a:ext cx="398133" cy="49364"/>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 name="圆角矩形 67"/>
          <p:cNvSpPr/>
          <p:nvPr>
            <p:custDataLst>
              <p:tags r:id="rId5"/>
            </p:custDataLst>
          </p:nvPr>
        </p:nvSpPr>
        <p:spPr>
          <a:xfrm>
            <a:off x="621030" y="4972050"/>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维护学生权益</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教师在教育教学过程中要注意维护学生的各项权益，不得损害学生的权益。这里包含两个方面：维护学生的公民权益、维护学生的受教育权利。</a:t>
            </a:r>
          </a:p>
        </p:txBody>
      </p:sp>
      <p:sp>
        <p:nvSpPr>
          <p:cNvPr id="6" name="圆角矩形 68"/>
          <p:cNvSpPr/>
          <p:nvPr>
            <p:custDataLst>
              <p:tags r:id="rId6"/>
            </p:custDataLst>
          </p:nvPr>
        </p:nvSpPr>
        <p:spPr>
          <a:xfrm>
            <a:off x="751757" y="4942362"/>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第四节  </a:t>
            </a:r>
            <a:br>
              <a:rPr lang="en-US" altLang="zh-CN" dirty="0"/>
            </a:br>
            <a:r>
              <a:rPr lang="zh-CN" altLang="en-US" sz="6000"/>
              <a:t>教书育人</a:t>
            </a:r>
          </a:p>
        </p:txBody>
      </p:sp>
    </p:spTree>
    <p:custDataLst>
      <p:tags r:id="rId1"/>
    </p:custData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一、教书育人的内涵</a:t>
            </a:r>
          </a:p>
        </p:txBody>
      </p:sp>
      <p:sp>
        <p:nvSpPr>
          <p:cNvPr id="64" name="文本框 63"/>
          <p:cNvSpPr txBox="1"/>
          <p:nvPr/>
        </p:nvSpPr>
        <p:spPr>
          <a:xfrm>
            <a:off x="276860" y="1690370"/>
            <a:ext cx="11528425" cy="4010660"/>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3" name="文本框 2"/>
          <p:cNvSpPr txBox="1"/>
          <p:nvPr/>
        </p:nvSpPr>
        <p:spPr>
          <a:xfrm>
            <a:off x="372110" y="2065020"/>
            <a:ext cx="11146790" cy="3411855"/>
          </a:xfrm>
          <a:prstGeom prst="rect">
            <a:avLst/>
          </a:prstGeom>
        </p:spPr>
        <p:txBody>
          <a:bodyPr>
            <a:noAutofit/>
          </a:bodyPr>
          <a:lstStyle/>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教书育人是指教师在传授专业知识的同时，以自身的道德行为和魅力，言传身教，引导学生寻找自己生命的意义，实现人生应有的价值追求，塑造自身完美的人格。</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教书与育人是有区别的。</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教书</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是指教师向学生传授科学文化知识，促使学生智力成熟和成才的教学过程。</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育人</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侧重于思想品德方面，是指培养、培育人才，培养学生的世界观、人生观、价值观，教导学生如何做人、做事。</a:t>
            </a:r>
          </a:p>
          <a:p>
            <a:pPr marL="342900" indent="-342900" algn="l" defTabSz="266700" eaLnBrk="0" fontAlgn="base">
              <a:lnSpc>
                <a:spcPct val="150000"/>
              </a:lnSpc>
              <a:spcBef>
                <a:spcPct val="0"/>
              </a:spcBef>
              <a:spcAft>
                <a:spcPct val="0"/>
              </a:spcAft>
              <a:buFont typeface="Wingdings" panose="05000000000000000000" charset="0"/>
              <a:buChar char=""/>
            </a:pP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师者，所以传道受业解惑也。</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教书育人是教师最核心的职责与任务，是教师的天职。</a:t>
            </a: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二、教书育人的意义</a:t>
            </a:r>
            <a:endParaRPr lang="zh-CN" altLang="en-US" sz="3200"/>
          </a:p>
        </p:txBody>
      </p:sp>
      <p:sp>
        <p:nvSpPr>
          <p:cNvPr id="118" name="圆角矩形 117"/>
          <p:cNvSpPr/>
          <p:nvPr>
            <p:custDataLst>
              <p:tags r:id="rId1"/>
            </p:custDataLst>
          </p:nvPr>
        </p:nvSpPr>
        <p:spPr>
          <a:xfrm>
            <a:off x="321489" y="1350063"/>
            <a:ext cx="11661741" cy="1401626"/>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zh-CN" altLang="en-US" sz="2800" b="1" kern="0" dirty="0">
                <a:ln>
                  <a:noFill/>
                  <a:prstDash val="sysDot"/>
                </a:ln>
                <a:solidFill>
                  <a:schemeClr val="accent5"/>
                </a:solidFill>
                <a:uFillTx/>
                <a:latin typeface="+mn-ea"/>
                <a:sym typeface="+mn-ea"/>
              </a:rPr>
              <a:t>（一）教书育人是教师实现人生价值的根本途径</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人生价值主要是指人生的意义。教师的价值就是通过其特殊的工作</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教书育人来实现的。</a:t>
            </a:r>
          </a:p>
        </p:txBody>
      </p:sp>
      <p:sp>
        <p:nvSpPr>
          <p:cNvPr id="119" name="圆角矩形 118"/>
          <p:cNvSpPr/>
          <p:nvPr>
            <p:custDataLst>
              <p:tags r:id="rId2"/>
            </p:custDataLst>
          </p:nvPr>
        </p:nvSpPr>
        <p:spPr>
          <a:xfrm>
            <a:off x="459927" y="1318532"/>
            <a:ext cx="423719" cy="52536"/>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0" name="圆角矩形 119"/>
          <p:cNvSpPr/>
          <p:nvPr>
            <p:custDataLst>
              <p:tags r:id="rId3"/>
            </p:custDataLst>
          </p:nvPr>
        </p:nvSpPr>
        <p:spPr>
          <a:xfrm>
            <a:off x="329599" y="2867928"/>
            <a:ext cx="11661741" cy="1401626"/>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800" b="1" kern="0" dirty="0">
                <a:ln>
                  <a:noFill/>
                  <a:prstDash val="sysDot"/>
                </a:ln>
                <a:solidFill>
                  <a:schemeClr val="accent5"/>
                </a:solidFill>
                <a:uFillTx/>
                <a:latin typeface="微软雅黑" charset="0"/>
                <a:ea typeface="微软雅黑" charset="0"/>
                <a:cs typeface="微软雅黑" charset="0"/>
                <a:sym typeface="+mn-ea"/>
              </a:rPr>
              <a:t>（</a:t>
            </a:r>
            <a:r>
              <a:rPr lang="zh-CN" altLang="en-US" sz="2800" b="1" kern="0" dirty="0">
                <a:ln>
                  <a:noFill/>
                  <a:prstDash val="sysDot"/>
                </a:ln>
                <a:solidFill>
                  <a:schemeClr val="accent5"/>
                </a:solidFill>
                <a:uFillTx/>
                <a:latin typeface="微软雅黑" charset="0"/>
                <a:ea typeface="微软雅黑" charset="0"/>
                <a:cs typeface="微软雅黑" charset="0"/>
                <a:sym typeface="+mn-ea"/>
              </a:rPr>
              <a:t>二）教书育人是教师培养社会主义事业建设者和接班人的使命</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教育是一种社会现象，是一种培养人的活动。</a:t>
            </a:r>
          </a:p>
        </p:txBody>
      </p:sp>
      <p:sp>
        <p:nvSpPr>
          <p:cNvPr id="121" name="圆角矩形 120"/>
          <p:cNvSpPr/>
          <p:nvPr>
            <p:custDataLst>
              <p:tags r:id="rId4"/>
            </p:custDataLst>
          </p:nvPr>
        </p:nvSpPr>
        <p:spPr>
          <a:xfrm>
            <a:off x="469108" y="2836835"/>
            <a:ext cx="423719" cy="52536"/>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2" name="圆角矩形 67"/>
          <p:cNvSpPr/>
          <p:nvPr>
            <p:custDataLst>
              <p:tags r:id="rId5"/>
            </p:custDataLst>
          </p:nvPr>
        </p:nvSpPr>
        <p:spPr>
          <a:xfrm>
            <a:off x="329599" y="4386468"/>
            <a:ext cx="11661741" cy="1401626"/>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zh-CN" altLang="en-US" sz="2800" b="1" kern="0" dirty="0">
                <a:ln>
                  <a:noFill/>
                  <a:prstDash val="sysDot"/>
                </a:ln>
                <a:solidFill>
                  <a:schemeClr val="accent5"/>
                </a:solidFill>
                <a:uFillTx/>
                <a:latin typeface="+mn-ea"/>
                <a:sym typeface="+mn-ea"/>
              </a:rPr>
              <a:t>（三）教书育人是评价教师道德行为的最高道德标准</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教书育人是社会主要教师道德体系的核心体现，是社会主要道德中集体主义原则的重要体现。</a:t>
            </a:r>
          </a:p>
        </p:txBody>
      </p:sp>
      <p:sp>
        <p:nvSpPr>
          <p:cNvPr id="123" name="圆角矩形 68"/>
          <p:cNvSpPr/>
          <p:nvPr>
            <p:custDataLst>
              <p:tags r:id="rId6"/>
            </p:custDataLst>
          </p:nvPr>
        </p:nvSpPr>
        <p:spPr>
          <a:xfrm>
            <a:off x="468727" y="4354872"/>
            <a:ext cx="423719" cy="52536"/>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三、教书育人的实践要求</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（一）遵循教育规律，实施素质教育</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育的本质是一种培养人的社会活动，教师要以学生为主体，充分发挥学生的主动性，尊重教育规律和学生身心发展规律。遵循教育规律开展教育教学，是成功实施素质教育的关键。素质教育是指一种以提高受教育者诸方面素质为目标的教育模式。</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（二）循循善诱，诲人不倦，因材施教</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教书，不仅是技术，更是艺术，找到适合的教法，实现有效的教学，是教师职业生涯的重要课题。教师在任何时候都不能忘记：自己不是为教书而教书的</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教书匠</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，而是通过教学活动在学生心灵上精心施工的工程师。</a:t>
            </a:r>
          </a:p>
        </p:txBody>
      </p:sp>
    </p:spTree>
    <p:custDataLst>
      <p:tags r:id="rId1"/>
    </p:custData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教育规律的三个层面</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zh-CN" altLang="en-US" dirty="0"/>
              <a:t>宏观的教育规律是将教育作为一个相对独立的领域，探讨教育与生产力、政治制度、社会文化、学生心理发展之间的相互关系。宏观教育规律要求教师在教育教学过程中，应该考虑到社会对人才培养的要求，并遵循学生心理发展的顺序性、阶段性、稳定性、可变性、不均衡性和个别差异性规律。</a:t>
            </a:r>
          </a:p>
          <a:p>
            <a:pPr indent="457200" algn="just" fontAlgn="auto">
              <a:lnSpc>
                <a:spcPct val="150000"/>
              </a:lnSpc>
            </a:pPr>
            <a:r>
              <a:rPr lang="zh-CN" altLang="en-US" dirty="0"/>
              <a:t>中观教育规律包括教学过程规律和德育过程规律。中观教育规律要求教师在教育教学过程中处理好间接经验和直接经验、掌握知识与发展智力、教师主导与学生主体的关系。</a:t>
            </a:r>
          </a:p>
          <a:p>
            <a:pPr indent="457200" algn="just" fontAlgn="auto">
              <a:lnSpc>
                <a:spcPct val="150000"/>
              </a:lnSpc>
            </a:pPr>
            <a:r>
              <a:rPr lang="zh-CN" altLang="en-US" dirty="0"/>
              <a:t>微观教育规律主要表现为学习规律，主要有学习者的条件、学习过程和学习策略三个方面，要求教师在教育教学过程中遵循启发性原则、因材施教原则等。</a:t>
            </a:r>
          </a:p>
        </p:txBody>
      </p:sp>
      <p:grpSp>
        <p:nvGrpSpPr>
          <p:cNvPr id="30" name="组合 29"/>
          <p:cNvGrpSpPr/>
          <p:nvPr>
            <p:custDataLst>
              <p:tags r:id="rId1"/>
            </p:custDataLst>
          </p:nvPr>
        </p:nvGrpSpPr>
        <p:grpSpPr>
          <a:xfrm>
            <a:off x="7979925" y="4266461"/>
            <a:ext cx="3420530" cy="2560099"/>
            <a:chOff x="2102" y="3422"/>
            <a:chExt cx="16824" cy="12359"/>
          </a:xfrm>
        </p:grpSpPr>
        <p:sp>
          <p:nvSpPr>
            <p:cNvPr id="31" name="任意多边形: 形状 2678"/>
            <p:cNvSpPr/>
            <p:nvPr>
              <p:custDataLst>
                <p:tags r:id="rId2"/>
              </p:custDataLst>
            </p:nvPr>
          </p:nvSpPr>
          <p:spPr>
            <a:xfrm>
              <a:off x="2102" y="3422"/>
              <a:ext cx="14997" cy="12359"/>
            </a:xfrm>
            <a:custGeom>
              <a:avLst/>
              <a:gdLst>
                <a:gd name="connsiteX0" fmla="*/ 1242647 w 3819074"/>
                <a:gd name="connsiteY0" fmla="*/ 3146242 h 3146477"/>
                <a:gd name="connsiteX1" fmla="*/ 920417 w 3819074"/>
                <a:gd name="connsiteY1" fmla="*/ 3039753 h 3146477"/>
                <a:gd name="connsiteX2" fmla="*/ 789924 w 3819074"/>
                <a:gd name="connsiteY2" fmla="*/ 2482445 h 3146477"/>
                <a:gd name="connsiteX3" fmla="*/ 746204 w 3819074"/>
                <a:gd name="connsiteY3" fmla="*/ 1937806 h 3146477"/>
                <a:gd name="connsiteX4" fmla="*/ 392065 w 3819074"/>
                <a:gd name="connsiteY4" fmla="*/ 1430885 h 3146477"/>
                <a:gd name="connsiteX5" fmla="*/ 82788 w 3819074"/>
                <a:gd name="connsiteY5" fmla="*/ 430760 h 3146477"/>
                <a:gd name="connsiteX6" fmla="*/ 884602 w 3819074"/>
                <a:gd name="connsiteY6" fmla="*/ 272550 h 3146477"/>
                <a:gd name="connsiteX7" fmla="*/ 1425051 w 3819074"/>
                <a:gd name="connsiteY7" fmla="*/ 288933 h 3146477"/>
                <a:gd name="connsiteX8" fmla="*/ 1948926 w 3819074"/>
                <a:gd name="connsiteY8" fmla="*/ 134438 h 3146477"/>
                <a:gd name="connsiteX9" fmla="*/ 2838942 w 3819074"/>
                <a:gd name="connsiteY9" fmla="*/ 109292 h 3146477"/>
                <a:gd name="connsiteX10" fmla="*/ 2859802 w 3819074"/>
                <a:gd name="connsiteY10" fmla="*/ 123008 h 3146477"/>
                <a:gd name="connsiteX11" fmla="*/ 3817445 w 3819074"/>
                <a:gd name="connsiteY11" fmla="*/ 1236575 h 3146477"/>
                <a:gd name="connsiteX12" fmla="*/ 3633803 w 3819074"/>
                <a:gd name="connsiteY12" fmla="*/ 1774262 h 3146477"/>
                <a:gd name="connsiteX13" fmla="*/ 3345672 w 3819074"/>
                <a:gd name="connsiteY13" fmla="*/ 2532071 h 3146477"/>
                <a:gd name="connsiteX14" fmla="*/ 3285760 w 3819074"/>
                <a:gd name="connsiteY14" fmla="*/ 2638655 h 3146477"/>
                <a:gd name="connsiteX15" fmla="*/ 2827893 w 3819074"/>
                <a:gd name="connsiteY15" fmla="*/ 2609318 h 3146477"/>
                <a:gd name="connsiteX16" fmla="*/ 2312686 w 3819074"/>
                <a:gd name="connsiteY16" fmla="*/ 2568647 h 3146477"/>
                <a:gd name="connsiteX17" fmla="*/ 1865011 w 3819074"/>
                <a:gd name="connsiteY17" fmla="*/ 2849444 h 3146477"/>
                <a:gd name="connsiteX18" fmla="*/ 1242647 w 3819074"/>
                <a:gd name="connsiteY18" fmla="*/ 3146242 h 3146477"/>
                <a:gd name="connsiteX19" fmla="*/ 529034 w 3819074"/>
                <a:gd name="connsiteY19" fmla="*/ 254548 h 3146477"/>
                <a:gd name="connsiteX20" fmla="*/ 90884 w 3819074"/>
                <a:gd name="connsiteY20" fmla="*/ 436189 h 3146477"/>
                <a:gd name="connsiteX21" fmla="*/ 399685 w 3819074"/>
                <a:gd name="connsiteY21" fmla="*/ 1424885 h 3146477"/>
                <a:gd name="connsiteX22" fmla="*/ 754872 w 3819074"/>
                <a:gd name="connsiteY22" fmla="*/ 1933424 h 3146477"/>
                <a:gd name="connsiteX23" fmla="*/ 799639 w 3819074"/>
                <a:gd name="connsiteY23" fmla="*/ 2483493 h 3146477"/>
                <a:gd name="connsiteX24" fmla="*/ 925846 w 3819074"/>
                <a:gd name="connsiteY24" fmla="*/ 3031752 h 3146477"/>
                <a:gd name="connsiteX25" fmla="*/ 1859867 w 3819074"/>
                <a:gd name="connsiteY25" fmla="*/ 2841728 h 3146477"/>
                <a:gd name="connsiteX26" fmla="*/ 2308876 w 3819074"/>
                <a:gd name="connsiteY26" fmla="*/ 2559979 h 3146477"/>
                <a:gd name="connsiteX27" fmla="*/ 2830370 w 3819074"/>
                <a:gd name="connsiteY27" fmla="*/ 2600079 h 3146477"/>
                <a:gd name="connsiteX28" fmla="*/ 3280616 w 3819074"/>
                <a:gd name="connsiteY28" fmla="*/ 2630845 h 3146477"/>
                <a:gd name="connsiteX29" fmla="*/ 3336433 w 3819074"/>
                <a:gd name="connsiteY29" fmla="*/ 2530832 h 3146477"/>
                <a:gd name="connsiteX30" fmla="*/ 3625707 w 3819074"/>
                <a:gd name="connsiteY30" fmla="*/ 1769594 h 3146477"/>
                <a:gd name="connsiteX31" fmla="*/ 3808206 w 3819074"/>
                <a:gd name="connsiteY31" fmla="*/ 1237337 h 3146477"/>
                <a:gd name="connsiteX32" fmla="*/ 2855706 w 3819074"/>
                <a:gd name="connsiteY32" fmla="*/ 131199 h 3146477"/>
                <a:gd name="connsiteX33" fmla="*/ 2834751 w 3819074"/>
                <a:gd name="connsiteY33" fmla="*/ 117483 h 3146477"/>
                <a:gd name="connsiteX34" fmla="*/ 1953212 w 3819074"/>
                <a:gd name="connsiteY34" fmla="*/ 143486 h 3146477"/>
                <a:gd name="connsiteX35" fmla="*/ 1427147 w 3819074"/>
                <a:gd name="connsiteY35" fmla="*/ 298553 h 3146477"/>
                <a:gd name="connsiteX36" fmla="*/ 884221 w 3819074"/>
                <a:gd name="connsiteY36" fmla="*/ 282170 h 3146477"/>
                <a:gd name="connsiteX37" fmla="*/ 529034 w 3819074"/>
                <a:gd name="connsiteY37" fmla="*/ 254548 h 3146477"/>
                <a:gd name="connsiteX38" fmla="*/ 1241981 w 3819074"/>
                <a:gd name="connsiteY38" fmla="*/ 2764386 h 3146477"/>
                <a:gd name="connsiteX39" fmla="*/ 1241981 w 3819074"/>
                <a:gd name="connsiteY39" fmla="*/ 2764386 h 3146477"/>
                <a:gd name="connsiteX40" fmla="*/ 1157589 w 3819074"/>
                <a:gd name="connsiteY40" fmla="*/ 2737906 h 3146477"/>
                <a:gd name="connsiteX41" fmla="*/ 1155303 w 3819074"/>
                <a:gd name="connsiteY41" fmla="*/ 2736667 h 3146477"/>
                <a:gd name="connsiteX42" fmla="*/ 1155303 w 3819074"/>
                <a:gd name="connsiteY42" fmla="*/ 2734096 h 3146477"/>
                <a:gd name="connsiteX43" fmla="*/ 1169305 w 3819074"/>
                <a:gd name="connsiteY43" fmla="*/ 2523117 h 3146477"/>
                <a:gd name="connsiteX44" fmla="*/ 1085009 w 3819074"/>
                <a:gd name="connsiteY44" fmla="*/ 1762355 h 3146477"/>
                <a:gd name="connsiteX45" fmla="*/ 690197 w 3819074"/>
                <a:gd name="connsiteY45" fmla="*/ 1193618 h 3146477"/>
                <a:gd name="connsiteX46" fmla="*/ 402447 w 3819074"/>
                <a:gd name="connsiteY46" fmla="*/ 777947 h 3146477"/>
                <a:gd name="connsiteX47" fmla="*/ 399113 w 3819074"/>
                <a:gd name="connsiteY47" fmla="*/ 643263 h 3146477"/>
                <a:gd name="connsiteX48" fmla="*/ 399970 w 3819074"/>
                <a:gd name="connsiteY48" fmla="*/ 642025 h 3146477"/>
                <a:gd name="connsiteX49" fmla="*/ 401304 w 3819074"/>
                <a:gd name="connsiteY49" fmla="*/ 641453 h 3146477"/>
                <a:gd name="connsiteX50" fmla="*/ 530368 w 3819074"/>
                <a:gd name="connsiteY50" fmla="*/ 626213 h 3146477"/>
                <a:gd name="connsiteX51" fmla="*/ 841645 w 3819074"/>
                <a:gd name="connsiteY51" fmla="*/ 651264 h 3146477"/>
                <a:gd name="connsiteX52" fmla="*/ 1255315 w 3819074"/>
                <a:gd name="connsiteY52" fmla="*/ 682220 h 3146477"/>
                <a:gd name="connsiteX53" fmla="*/ 1485249 w 3819074"/>
                <a:gd name="connsiteY53" fmla="*/ 665742 h 3146477"/>
                <a:gd name="connsiteX54" fmla="*/ 2082086 w 3819074"/>
                <a:gd name="connsiteY54" fmla="*/ 492101 h 3146477"/>
                <a:gd name="connsiteX55" fmla="*/ 2483183 w 3819074"/>
                <a:gd name="connsiteY55" fmla="*/ 381516 h 3146477"/>
                <a:gd name="connsiteX56" fmla="*/ 2630630 w 3819074"/>
                <a:gd name="connsiteY56" fmla="*/ 428665 h 3146477"/>
                <a:gd name="connsiteX57" fmla="*/ 2651681 w 3819074"/>
                <a:gd name="connsiteY57" fmla="*/ 441905 h 3146477"/>
                <a:gd name="connsiteX58" fmla="*/ 3437683 w 3819074"/>
                <a:gd name="connsiteY58" fmla="*/ 1267246 h 3146477"/>
                <a:gd name="connsiteX59" fmla="*/ 3301381 w 3819074"/>
                <a:gd name="connsiteY59" fmla="*/ 1588238 h 3146477"/>
                <a:gd name="connsiteX60" fmla="*/ 3010202 w 3819074"/>
                <a:gd name="connsiteY60" fmla="*/ 2256798 h 3146477"/>
                <a:gd name="connsiteX61" fmla="*/ 3008963 w 3819074"/>
                <a:gd name="connsiteY61" fmla="*/ 2261275 h 3146477"/>
                <a:gd name="connsiteX62" fmla="*/ 3004487 w 3819074"/>
                <a:gd name="connsiteY62" fmla="*/ 2260227 h 3146477"/>
                <a:gd name="connsiteX63" fmla="*/ 2920762 w 3819074"/>
                <a:gd name="connsiteY63" fmla="*/ 2239844 h 3146477"/>
                <a:gd name="connsiteX64" fmla="*/ 2919809 w 3819074"/>
                <a:gd name="connsiteY64" fmla="*/ 2239844 h 3146477"/>
                <a:gd name="connsiteX65" fmla="*/ 2451465 w 3819074"/>
                <a:gd name="connsiteY65" fmla="*/ 2162882 h 3146477"/>
                <a:gd name="connsiteX66" fmla="*/ 2156190 w 3819074"/>
                <a:gd name="connsiteY66" fmla="*/ 2221746 h 3146477"/>
                <a:gd name="connsiteX67" fmla="*/ 1641173 w 3819074"/>
                <a:gd name="connsiteY67" fmla="*/ 2541786 h 3146477"/>
                <a:gd name="connsiteX68" fmla="*/ 1241981 w 3819074"/>
                <a:gd name="connsiteY68" fmla="*/ 2764386 h 3146477"/>
                <a:gd name="connsiteX69" fmla="*/ 1164447 w 3819074"/>
                <a:gd name="connsiteY69" fmla="*/ 2730857 h 3146477"/>
                <a:gd name="connsiteX70" fmla="*/ 1241885 w 3819074"/>
                <a:gd name="connsiteY70" fmla="*/ 2754861 h 3146477"/>
                <a:gd name="connsiteX71" fmla="*/ 1241885 w 3819074"/>
                <a:gd name="connsiteY71" fmla="*/ 2754861 h 3146477"/>
                <a:gd name="connsiteX72" fmla="*/ 1635458 w 3819074"/>
                <a:gd name="connsiteY72" fmla="*/ 2533880 h 3146477"/>
                <a:gd name="connsiteX73" fmla="*/ 2152190 w 3819074"/>
                <a:gd name="connsiteY73" fmla="*/ 2212697 h 3146477"/>
                <a:gd name="connsiteX74" fmla="*/ 2451656 w 3819074"/>
                <a:gd name="connsiteY74" fmla="*/ 2153071 h 3146477"/>
                <a:gd name="connsiteX75" fmla="*/ 2922191 w 3819074"/>
                <a:gd name="connsiteY75" fmla="*/ 2230319 h 3146477"/>
                <a:gd name="connsiteX76" fmla="*/ 2923238 w 3819074"/>
                <a:gd name="connsiteY76" fmla="*/ 2230319 h 3146477"/>
                <a:gd name="connsiteX77" fmla="*/ 3002296 w 3819074"/>
                <a:gd name="connsiteY77" fmla="*/ 2249369 h 3146477"/>
                <a:gd name="connsiteX78" fmla="*/ 3293189 w 3819074"/>
                <a:gd name="connsiteY78" fmla="*/ 1582619 h 3146477"/>
                <a:gd name="connsiteX79" fmla="*/ 3428444 w 3819074"/>
                <a:gd name="connsiteY79" fmla="*/ 1267055 h 3146477"/>
                <a:gd name="connsiteX80" fmla="*/ 2646537 w 3819074"/>
                <a:gd name="connsiteY80" fmla="*/ 448953 h 3146477"/>
                <a:gd name="connsiteX81" fmla="*/ 2625582 w 3819074"/>
                <a:gd name="connsiteY81" fmla="*/ 435237 h 3146477"/>
                <a:gd name="connsiteX82" fmla="*/ 2483374 w 3819074"/>
                <a:gd name="connsiteY82" fmla="*/ 389707 h 3146477"/>
                <a:gd name="connsiteX83" fmla="*/ 2085705 w 3819074"/>
                <a:gd name="connsiteY83" fmla="*/ 499626 h 3146477"/>
                <a:gd name="connsiteX84" fmla="*/ 1486868 w 3819074"/>
                <a:gd name="connsiteY84" fmla="*/ 673743 h 3146477"/>
                <a:gd name="connsiteX85" fmla="*/ 1255506 w 3819074"/>
                <a:gd name="connsiteY85" fmla="*/ 690793 h 3146477"/>
                <a:gd name="connsiteX86" fmla="*/ 840788 w 3819074"/>
                <a:gd name="connsiteY86" fmla="*/ 659837 h 3146477"/>
                <a:gd name="connsiteX87" fmla="*/ 530558 w 3819074"/>
                <a:gd name="connsiteY87" fmla="*/ 634786 h 3146477"/>
                <a:gd name="connsiteX88" fmla="*/ 406733 w 3819074"/>
                <a:gd name="connsiteY88" fmla="*/ 648788 h 3146477"/>
                <a:gd name="connsiteX89" fmla="*/ 411686 w 3819074"/>
                <a:gd name="connsiteY89" fmla="*/ 773279 h 3146477"/>
                <a:gd name="connsiteX90" fmla="*/ 698103 w 3819074"/>
                <a:gd name="connsiteY90" fmla="*/ 1186664 h 3146477"/>
                <a:gd name="connsiteX91" fmla="*/ 1093390 w 3819074"/>
                <a:gd name="connsiteY91" fmla="*/ 1757021 h 3146477"/>
                <a:gd name="connsiteX92" fmla="*/ 1179115 w 3819074"/>
                <a:gd name="connsiteY92" fmla="*/ 2523117 h 3146477"/>
                <a:gd name="connsiteX93" fmla="*/ 1164161 w 3819074"/>
                <a:gd name="connsiteY93" fmla="*/ 2730857 h 3146477"/>
                <a:gd name="connsiteX94" fmla="*/ 1566783 w 3819074"/>
                <a:gd name="connsiteY94" fmla="*/ 2126115 h 3146477"/>
                <a:gd name="connsiteX95" fmla="*/ 1566211 w 3819074"/>
                <a:gd name="connsiteY95" fmla="*/ 2117638 h 3146477"/>
                <a:gd name="connsiteX96" fmla="*/ 1423336 w 3819074"/>
                <a:gd name="connsiteY96" fmla="*/ 1587000 h 3146477"/>
                <a:gd name="connsiteX97" fmla="*/ 1074626 w 3819074"/>
                <a:gd name="connsiteY97" fmla="*/ 1064649 h 3146477"/>
                <a:gd name="connsiteX98" fmla="*/ 1068054 w 3819074"/>
                <a:gd name="connsiteY98" fmla="*/ 1056267 h 3146477"/>
                <a:gd name="connsiteX99" fmla="*/ 1078722 w 3819074"/>
                <a:gd name="connsiteY99" fmla="*/ 1056934 h 3146477"/>
                <a:gd name="connsiteX100" fmla="*/ 1255982 w 3819074"/>
                <a:gd name="connsiteY100" fmla="*/ 1063220 h 3146477"/>
                <a:gd name="connsiteX101" fmla="*/ 1546018 w 3819074"/>
                <a:gd name="connsiteY101" fmla="*/ 1041503 h 3146477"/>
                <a:gd name="connsiteX102" fmla="*/ 2215531 w 3819074"/>
                <a:gd name="connsiteY102" fmla="*/ 848813 h 3146477"/>
                <a:gd name="connsiteX103" fmla="*/ 2452132 w 3819074"/>
                <a:gd name="connsiteY103" fmla="*/ 768136 h 3146477"/>
                <a:gd name="connsiteX104" fmla="*/ 2454132 w 3819074"/>
                <a:gd name="connsiteY104" fmla="*/ 767660 h 3146477"/>
                <a:gd name="connsiteX105" fmla="*/ 2455942 w 3819074"/>
                <a:gd name="connsiteY105" fmla="*/ 768803 h 3146477"/>
                <a:gd name="connsiteX106" fmla="*/ 3046492 w 3819074"/>
                <a:gd name="connsiteY106" fmla="*/ 1255149 h 3146477"/>
                <a:gd name="connsiteX107" fmla="*/ 3047444 w 3819074"/>
                <a:gd name="connsiteY107" fmla="*/ 1257245 h 3146477"/>
                <a:gd name="connsiteX108" fmla="*/ 3046397 w 3819074"/>
                <a:gd name="connsiteY108" fmla="*/ 1259245 h 3146477"/>
                <a:gd name="connsiteX109" fmla="*/ 2969149 w 3819074"/>
                <a:gd name="connsiteY109" fmla="*/ 1402120 h 3146477"/>
                <a:gd name="connsiteX110" fmla="*/ 2764742 w 3819074"/>
                <a:gd name="connsiteY110" fmla="*/ 1809980 h 3146477"/>
                <a:gd name="connsiteX111" fmla="*/ 2763218 w 3819074"/>
                <a:gd name="connsiteY111" fmla="*/ 1813505 h 3146477"/>
                <a:gd name="connsiteX112" fmla="*/ 2759504 w 3819074"/>
                <a:gd name="connsiteY112" fmla="*/ 1812743 h 3146477"/>
                <a:gd name="connsiteX113" fmla="*/ 2451656 w 3819074"/>
                <a:gd name="connsiteY113" fmla="*/ 1781596 h 3146477"/>
                <a:gd name="connsiteX114" fmla="*/ 1999313 w 3819074"/>
                <a:gd name="connsiteY114" fmla="*/ 1874179 h 3146477"/>
                <a:gd name="connsiteX115" fmla="*/ 1573641 w 3819074"/>
                <a:gd name="connsiteY115" fmla="*/ 2121257 h 3146477"/>
                <a:gd name="connsiteX116" fmla="*/ 1087961 w 3819074"/>
                <a:gd name="connsiteY116" fmla="*/ 1067126 h 3146477"/>
                <a:gd name="connsiteX117" fmla="*/ 1430861 w 3819074"/>
                <a:gd name="connsiteY117" fmla="*/ 1582619 h 3146477"/>
                <a:gd name="connsiteX118" fmla="*/ 1574593 w 3819074"/>
                <a:gd name="connsiteY118" fmla="*/ 2108684 h 3146477"/>
                <a:gd name="connsiteX119" fmla="*/ 1994932 w 3819074"/>
                <a:gd name="connsiteY119" fmla="*/ 1865416 h 3146477"/>
                <a:gd name="connsiteX120" fmla="*/ 2451179 w 3819074"/>
                <a:gd name="connsiteY120" fmla="*/ 1772071 h 3146477"/>
                <a:gd name="connsiteX121" fmla="*/ 2756932 w 3819074"/>
                <a:gd name="connsiteY121" fmla="*/ 1802741 h 3146477"/>
                <a:gd name="connsiteX122" fmla="*/ 2960195 w 3819074"/>
                <a:gd name="connsiteY122" fmla="*/ 1397643 h 3146477"/>
                <a:gd name="connsiteX123" fmla="*/ 3036395 w 3819074"/>
                <a:gd name="connsiteY123" fmla="*/ 1257054 h 3146477"/>
                <a:gd name="connsiteX124" fmla="*/ 2451560 w 3819074"/>
                <a:gd name="connsiteY124" fmla="*/ 777947 h 3146477"/>
                <a:gd name="connsiteX125" fmla="*/ 2218388 w 3819074"/>
                <a:gd name="connsiteY125" fmla="*/ 857576 h 3146477"/>
                <a:gd name="connsiteX126" fmla="*/ 1546781 w 3819074"/>
                <a:gd name="connsiteY126" fmla="*/ 1050933 h 3146477"/>
                <a:gd name="connsiteX127" fmla="*/ 1255220 w 3819074"/>
                <a:gd name="connsiteY127" fmla="*/ 1072745 h 3146477"/>
                <a:gd name="connsiteX128" fmla="*/ 1087961 w 3819074"/>
                <a:gd name="connsiteY128" fmla="*/ 1067126 h 3146477"/>
                <a:gd name="connsiteX129" fmla="*/ 1241981 w 3819074"/>
                <a:gd name="connsiteY129" fmla="*/ 2954886 h 3146477"/>
                <a:gd name="connsiteX130" fmla="*/ 1025096 w 3819074"/>
                <a:gd name="connsiteY130" fmla="*/ 2880400 h 3146477"/>
                <a:gd name="connsiteX131" fmla="*/ 979662 w 3819074"/>
                <a:gd name="connsiteY131" fmla="*/ 2502733 h 3146477"/>
                <a:gd name="connsiteX132" fmla="*/ 915559 w 3819074"/>
                <a:gd name="connsiteY132" fmla="*/ 1850081 h 3146477"/>
                <a:gd name="connsiteX133" fmla="*/ 541417 w 3819074"/>
                <a:gd name="connsiteY133" fmla="*/ 1312204 h 3146477"/>
                <a:gd name="connsiteX134" fmla="*/ 241855 w 3819074"/>
                <a:gd name="connsiteY134" fmla="*/ 535249 h 3146477"/>
                <a:gd name="connsiteX135" fmla="*/ 530082 w 3819074"/>
                <a:gd name="connsiteY135" fmla="*/ 435713 h 3146477"/>
                <a:gd name="connsiteX136" fmla="*/ 862790 w 3819074"/>
                <a:gd name="connsiteY136" fmla="*/ 462002 h 3146477"/>
                <a:gd name="connsiteX137" fmla="*/ 1255030 w 3819074"/>
                <a:gd name="connsiteY137" fmla="*/ 491720 h 3146477"/>
                <a:gd name="connsiteX138" fmla="*/ 1455055 w 3819074"/>
                <a:gd name="connsiteY138" fmla="*/ 477242 h 3146477"/>
                <a:gd name="connsiteX139" fmla="*/ 2015601 w 3819074"/>
                <a:gd name="connsiteY139" fmla="*/ 313127 h 3146477"/>
                <a:gd name="connsiteX140" fmla="*/ 2483088 w 3819074"/>
                <a:gd name="connsiteY140" fmla="*/ 190635 h 3146477"/>
                <a:gd name="connsiteX141" fmla="*/ 2734834 w 3819074"/>
                <a:gd name="connsiteY141" fmla="*/ 268835 h 3146477"/>
                <a:gd name="connsiteX142" fmla="*/ 2755789 w 3819074"/>
                <a:gd name="connsiteY142" fmla="*/ 282551 h 3146477"/>
                <a:gd name="connsiteX143" fmla="*/ 3361674 w 3819074"/>
                <a:gd name="connsiteY143" fmla="*/ 735084 h 3146477"/>
                <a:gd name="connsiteX144" fmla="*/ 3627612 w 3819074"/>
                <a:gd name="connsiteY144" fmla="*/ 1251911 h 3146477"/>
                <a:gd name="connsiteX145" fmla="*/ 3467592 w 3819074"/>
                <a:gd name="connsiteY145" fmla="*/ 1681202 h 3146477"/>
                <a:gd name="connsiteX146" fmla="*/ 3161649 w 3819074"/>
                <a:gd name="connsiteY146" fmla="*/ 2474445 h 3146477"/>
                <a:gd name="connsiteX147" fmla="*/ 3160982 w 3819074"/>
                <a:gd name="connsiteY147" fmla="*/ 2478540 h 3146477"/>
                <a:gd name="connsiteX148" fmla="*/ 3156506 w 3819074"/>
                <a:gd name="connsiteY148" fmla="*/ 2478540 h 3146477"/>
                <a:gd name="connsiteX149" fmla="*/ 2873518 w 3819074"/>
                <a:gd name="connsiteY149" fmla="*/ 2424533 h 3146477"/>
                <a:gd name="connsiteX150" fmla="*/ 2451084 w 3819074"/>
                <a:gd name="connsiteY150" fmla="*/ 2353191 h 3146477"/>
                <a:gd name="connsiteX151" fmla="*/ 2233914 w 3819074"/>
                <a:gd name="connsiteY151" fmla="*/ 2395196 h 3146477"/>
                <a:gd name="connsiteX152" fmla="*/ 1752711 w 3819074"/>
                <a:gd name="connsiteY152" fmla="*/ 2695615 h 3146477"/>
                <a:gd name="connsiteX153" fmla="*/ 1241314 w 3819074"/>
                <a:gd name="connsiteY153" fmla="*/ 2954981 h 3146477"/>
                <a:gd name="connsiteX154" fmla="*/ 1241314 w 3819074"/>
                <a:gd name="connsiteY154" fmla="*/ 2954981 h 3146477"/>
                <a:gd name="connsiteX155" fmla="*/ 530368 w 3819074"/>
                <a:gd name="connsiteY155" fmla="*/ 445238 h 3146477"/>
                <a:gd name="connsiteX156" fmla="*/ 250047 w 3819074"/>
                <a:gd name="connsiteY156" fmla="*/ 540488 h 3146477"/>
                <a:gd name="connsiteX157" fmla="*/ 548560 w 3819074"/>
                <a:gd name="connsiteY157" fmla="*/ 1306298 h 3146477"/>
                <a:gd name="connsiteX158" fmla="*/ 923750 w 3819074"/>
                <a:gd name="connsiteY158" fmla="*/ 1845699 h 3146477"/>
                <a:gd name="connsiteX159" fmla="*/ 988806 w 3819074"/>
                <a:gd name="connsiteY159" fmla="*/ 2503781 h 3146477"/>
                <a:gd name="connsiteX160" fmla="*/ 1029954 w 3819074"/>
                <a:gd name="connsiteY160" fmla="*/ 2872399 h 3146477"/>
                <a:gd name="connsiteX161" fmla="*/ 1241695 w 3819074"/>
                <a:gd name="connsiteY161" fmla="*/ 2945361 h 3146477"/>
                <a:gd name="connsiteX162" fmla="*/ 1241695 w 3819074"/>
                <a:gd name="connsiteY162" fmla="*/ 2945361 h 3146477"/>
                <a:gd name="connsiteX163" fmla="*/ 1747472 w 3819074"/>
                <a:gd name="connsiteY163" fmla="*/ 2688186 h 3146477"/>
                <a:gd name="connsiteX164" fmla="*/ 2230295 w 3819074"/>
                <a:gd name="connsiteY164" fmla="*/ 2386719 h 3146477"/>
                <a:gd name="connsiteX165" fmla="*/ 2451465 w 3819074"/>
                <a:gd name="connsiteY165" fmla="*/ 2343952 h 3146477"/>
                <a:gd name="connsiteX166" fmla="*/ 2876090 w 3819074"/>
                <a:gd name="connsiteY166" fmla="*/ 2415580 h 3146477"/>
                <a:gd name="connsiteX167" fmla="*/ 3152886 w 3819074"/>
                <a:gd name="connsiteY167" fmla="*/ 2469301 h 3146477"/>
                <a:gd name="connsiteX168" fmla="*/ 3459305 w 3819074"/>
                <a:gd name="connsiteY168" fmla="*/ 1677011 h 3146477"/>
                <a:gd name="connsiteX169" fmla="*/ 3618087 w 3819074"/>
                <a:gd name="connsiteY169" fmla="*/ 1253054 h 3146477"/>
                <a:gd name="connsiteX170" fmla="*/ 3355102 w 3819074"/>
                <a:gd name="connsiteY170" fmla="*/ 742228 h 3146477"/>
                <a:gd name="connsiteX171" fmla="*/ 2750741 w 3819074"/>
                <a:gd name="connsiteY171" fmla="*/ 291029 h 3146477"/>
                <a:gd name="connsiteX172" fmla="*/ 2729786 w 3819074"/>
                <a:gd name="connsiteY172" fmla="*/ 277217 h 3146477"/>
                <a:gd name="connsiteX173" fmla="*/ 2483183 w 3819074"/>
                <a:gd name="connsiteY173" fmla="*/ 200541 h 3146477"/>
                <a:gd name="connsiteX174" fmla="*/ 2019030 w 3819074"/>
                <a:gd name="connsiteY174" fmla="*/ 322461 h 3146477"/>
                <a:gd name="connsiteX175" fmla="*/ 1457055 w 3819074"/>
                <a:gd name="connsiteY175" fmla="*/ 486958 h 3146477"/>
                <a:gd name="connsiteX176" fmla="*/ 1255792 w 3819074"/>
                <a:gd name="connsiteY176" fmla="*/ 501626 h 3146477"/>
                <a:gd name="connsiteX177" fmla="*/ 862600 w 3819074"/>
                <a:gd name="connsiteY177" fmla="*/ 471908 h 3146477"/>
                <a:gd name="connsiteX178" fmla="*/ 530368 w 3819074"/>
                <a:gd name="connsiteY178" fmla="*/ 445238 h 3146477"/>
                <a:gd name="connsiteX179" fmla="*/ 1362281 w 3819074"/>
                <a:gd name="connsiteY179" fmla="*/ 2505210 h 3146477"/>
                <a:gd name="connsiteX180" fmla="*/ 1363329 w 3819074"/>
                <a:gd name="connsiteY180" fmla="*/ 2495114 h 3146477"/>
                <a:gd name="connsiteX181" fmla="*/ 1253506 w 3819074"/>
                <a:gd name="connsiteY181" fmla="*/ 1674725 h 3146477"/>
                <a:gd name="connsiteX182" fmla="*/ 839168 w 3819074"/>
                <a:gd name="connsiteY182" fmla="*/ 1074650 h 3146477"/>
                <a:gd name="connsiteX183" fmla="*/ 654097 w 3819074"/>
                <a:gd name="connsiteY183" fmla="*/ 830715 h 3146477"/>
                <a:gd name="connsiteX184" fmla="*/ 648287 w 3819074"/>
                <a:gd name="connsiteY184" fmla="*/ 822333 h 3146477"/>
                <a:gd name="connsiteX185" fmla="*/ 658479 w 3819074"/>
                <a:gd name="connsiteY185" fmla="*/ 823190 h 3146477"/>
                <a:gd name="connsiteX186" fmla="*/ 819832 w 3819074"/>
                <a:gd name="connsiteY186" fmla="*/ 840240 h 3146477"/>
                <a:gd name="connsiteX187" fmla="*/ 1255315 w 3819074"/>
                <a:gd name="connsiteY187" fmla="*/ 872435 h 3146477"/>
                <a:gd name="connsiteX188" fmla="*/ 1515348 w 3819074"/>
                <a:gd name="connsiteY188" fmla="*/ 853385 h 3146477"/>
                <a:gd name="connsiteX189" fmla="*/ 2148475 w 3819074"/>
                <a:gd name="connsiteY189" fmla="*/ 670219 h 3146477"/>
                <a:gd name="connsiteX190" fmla="*/ 2483183 w 3819074"/>
                <a:gd name="connsiteY190" fmla="*/ 571635 h 3146477"/>
                <a:gd name="connsiteX191" fmla="*/ 2526236 w 3819074"/>
                <a:gd name="connsiteY191" fmla="*/ 587637 h 3146477"/>
                <a:gd name="connsiteX192" fmla="*/ 2547191 w 3819074"/>
                <a:gd name="connsiteY192" fmla="*/ 601353 h 3146477"/>
                <a:gd name="connsiteX193" fmla="*/ 3092498 w 3819074"/>
                <a:gd name="connsiteY193" fmla="*/ 1004641 h 3146477"/>
                <a:gd name="connsiteX194" fmla="*/ 3246707 w 3819074"/>
                <a:gd name="connsiteY194" fmla="*/ 1271341 h 3146477"/>
                <a:gd name="connsiteX195" fmla="*/ 3246707 w 3819074"/>
                <a:gd name="connsiteY195" fmla="*/ 1272199 h 3146477"/>
                <a:gd name="connsiteX196" fmla="*/ 3246707 w 3819074"/>
                <a:gd name="connsiteY196" fmla="*/ 1273056 h 3146477"/>
                <a:gd name="connsiteX197" fmla="*/ 3135265 w 3819074"/>
                <a:gd name="connsiteY197" fmla="*/ 1495370 h 3146477"/>
                <a:gd name="connsiteX198" fmla="*/ 2882281 w 3819074"/>
                <a:gd name="connsiteY198" fmla="*/ 2029913 h 3146477"/>
                <a:gd name="connsiteX199" fmla="*/ 2880852 w 3819074"/>
                <a:gd name="connsiteY199" fmla="*/ 2034008 h 3146477"/>
                <a:gd name="connsiteX200" fmla="*/ 2876661 w 3819074"/>
                <a:gd name="connsiteY200" fmla="*/ 2032961 h 3146477"/>
                <a:gd name="connsiteX201" fmla="*/ 2451560 w 3819074"/>
                <a:gd name="connsiteY201" fmla="*/ 1972286 h 3146477"/>
                <a:gd name="connsiteX202" fmla="*/ 2077609 w 3819074"/>
                <a:gd name="connsiteY202" fmla="*/ 2048486 h 3146477"/>
                <a:gd name="connsiteX203" fmla="*/ 1528778 w 3819074"/>
                <a:gd name="connsiteY203" fmla="*/ 2388243 h 3146477"/>
                <a:gd name="connsiteX204" fmla="*/ 1370759 w 3819074"/>
                <a:gd name="connsiteY204" fmla="*/ 2500257 h 3146477"/>
                <a:gd name="connsiteX205" fmla="*/ 667813 w 3819074"/>
                <a:gd name="connsiteY205" fmla="*/ 833954 h 3146477"/>
                <a:gd name="connsiteX206" fmla="*/ 846598 w 3819074"/>
                <a:gd name="connsiteY206" fmla="*/ 1068935 h 3146477"/>
                <a:gd name="connsiteX207" fmla="*/ 1261983 w 3819074"/>
                <a:gd name="connsiteY207" fmla="*/ 1670344 h 3146477"/>
                <a:gd name="connsiteX208" fmla="*/ 1373806 w 3819074"/>
                <a:gd name="connsiteY208" fmla="*/ 2485970 h 3146477"/>
                <a:gd name="connsiteX209" fmla="*/ 1523063 w 3819074"/>
                <a:gd name="connsiteY209" fmla="*/ 2379861 h 3146477"/>
                <a:gd name="connsiteX210" fmla="*/ 2073608 w 3819074"/>
                <a:gd name="connsiteY210" fmla="*/ 2039057 h 3146477"/>
                <a:gd name="connsiteX211" fmla="*/ 2451465 w 3819074"/>
                <a:gd name="connsiteY211" fmla="*/ 1962857 h 3146477"/>
                <a:gd name="connsiteX212" fmla="*/ 2874566 w 3819074"/>
                <a:gd name="connsiteY212" fmla="*/ 2022864 h 3146477"/>
                <a:gd name="connsiteX213" fmla="*/ 3126788 w 3819074"/>
                <a:gd name="connsiteY213" fmla="*/ 1490798 h 3146477"/>
                <a:gd name="connsiteX214" fmla="*/ 3237182 w 3819074"/>
                <a:gd name="connsiteY214" fmla="*/ 1271723 h 3146477"/>
                <a:gd name="connsiteX215" fmla="*/ 3085735 w 3819074"/>
                <a:gd name="connsiteY215" fmla="*/ 1011881 h 3146477"/>
                <a:gd name="connsiteX216" fmla="*/ 2541953 w 3819074"/>
                <a:gd name="connsiteY216" fmla="*/ 609830 h 3146477"/>
                <a:gd name="connsiteX217" fmla="*/ 2520998 w 3819074"/>
                <a:gd name="connsiteY217" fmla="*/ 596019 h 3146477"/>
                <a:gd name="connsiteX218" fmla="*/ 2482898 w 3819074"/>
                <a:gd name="connsiteY218" fmla="*/ 581636 h 3146477"/>
                <a:gd name="connsiteX219" fmla="*/ 2151523 w 3819074"/>
                <a:gd name="connsiteY219" fmla="*/ 679648 h 3146477"/>
                <a:gd name="connsiteX220" fmla="*/ 1516491 w 3819074"/>
                <a:gd name="connsiteY220" fmla="*/ 863290 h 3146477"/>
                <a:gd name="connsiteX221" fmla="*/ 1255030 w 3819074"/>
                <a:gd name="connsiteY221" fmla="*/ 882340 h 3146477"/>
                <a:gd name="connsiteX222" fmla="*/ 818785 w 3819074"/>
                <a:gd name="connsiteY222" fmla="*/ 850146 h 3146477"/>
                <a:gd name="connsiteX223" fmla="*/ 667813 w 3819074"/>
                <a:gd name="connsiteY223" fmla="*/ 833954 h 3146477"/>
                <a:gd name="connsiteX224" fmla="*/ 1709277 w 3819074"/>
                <a:gd name="connsiteY224" fmla="*/ 1809218 h 3146477"/>
                <a:gd name="connsiteX225" fmla="*/ 1707753 w 3819074"/>
                <a:gd name="connsiteY225" fmla="*/ 1803218 h 3146477"/>
                <a:gd name="connsiteX226" fmla="*/ 1591739 w 3819074"/>
                <a:gd name="connsiteY226" fmla="*/ 1499275 h 3146477"/>
                <a:gd name="connsiteX227" fmla="*/ 1446197 w 3819074"/>
                <a:gd name="connsiteY227" fmla="*/ 1252673 h 3146477"/>
                <a:gd name="connsiteX228" fmla="*/ 1441815 w 3819074"/>
                <a:gd name="connsiteY228" fmla="*/ 1246005 h 3146477"/>
                <a:gd name="connsiteX229" fmla="*/ 1449721 w 3819074"/>
                <a:gd name="connsiteY229" fmla="*/ 1245338 h 3146477"/>
                <a:gd name="connsiteX230" fmla="*/ 1575546 w 3819074"/>
                <a:gd name="connsiteY230" fmla="*/ 1229622 h 3146477"/>
                <a:gd name="connsiteX231" fmla="*/ 2281253 w 3819074"/>
                <a:gd name="connsiteY231" fmla="*/ 1027406 h 3146477"/>
                <a:gd name="connsiteX232" fmla="*/ 2421366 w 3819074"/>
                <a:gd name="connsiteY232" fmla="*/ 976638 h 3146477"/>
                <a:gd name="connsiteX233" fmla="*/ 2423557 w 3819074"/>
                <a:gd name="connsiteY233" fmla="*/ 975876 h 3146477"/>
                <a:gd name="connsiteX234" fmla="*/ 2425462 w 3819074"/>
                <a:gd name="connsiteY234" fmla="*/ 977210 h 3146477"/>
                <a:gd name="connsiteX235" fmla="*/ 2819987 w 3819074"/>
                <a:gd name="connsiteY235" fmla="*/ 1270961 h 3146477"/>
                <a:gd name="connsiteX236" fmla="*/ 2822559 w 3819074"/>
                <a:gd name="connsiteY236" fmla="*/ 1273532 h 3146477"/>
                <a:gd name="connsiteX237" fmla="*/ 2820749 w 3819074"/>
                <a:gd name="connsiteY237" fmla="*/ 1276676 h 3146477"/>
                <a:gd name="connsiteX238" fmla="*/ 2802652 w 3819074"/>
                <a:gd name="connsiteY238" fmla="*/ 1309156 h 3146477"/>
                <a:gd name="connsiteX239" fmla="*/ 2648918 w 3819074"/>
                <a:gd name="connsiteY239" fmla="*/ 1599954 h 3146477"/>
                <a:gd name="connsiteX240" fmla="*/ 2647490 w 3819074"/>
                <a:gd name="connsiteY240" fmla="*/ 1603002 h 3146477"/>
                <a:gd name="connsiteX241" fmla="*/ 2644061 w 3819074"/>
                <a:gd name="connsiteY241" fmla="*/ 1603002 h 3146477"/>
                <a:gd name="connsiteX242" fmla="*/ 2451656 w 3819074"/>
                <a:gd name="connsiteY242" fmla="*/ 1591096 h 3146477"/>
                <a:gd name="connsiteX243" fmla="*/ 1920922 w 3819074"/>
                <a:gd name="connsiteY243" fmla="*/ 1700538 h 3146477"/>
                <a:gd name="connsiteX244" fmla="*/ 1714897 w 3819074"/>
                <a:gd name="connsiteY244" fmla="*/ 1806075 h 3146477"/>
                <a:gd name="connsiteX245" fmla="*/ 1458484 w 3819074"/>
                <a:gd name="connsiteY245" fmla="*/ 1254101 h 3146477"/>
                <a:gd name="connsiteX246" fmla="*/ 1600216 w 3819074"/>
                <a:gd name="connsiteY246" fmla="*/ 1494893 h 3146477"/>
                <a:gd name="connsiteX247" fmla="*/ 1715373 w 3819074"/>
                <a:gd name="connsiteY247" fmla="*/ 1794740 h 3146477"/>
                <a:gd name="connsiteX248" fmla="*/ 1916827 w 3819074"/>
                <a:gd name="connsiteY248" fmla="*/ 1691870 h 3146477"/>
                <a:gd name="connsiteX249" fmla="*/ 2451465 w 3819074"/>
                <a:gd name="connsiteY249" fmla="*/ 1581571 h 3146477"/>
                <a:gd name="connsiteX250" fmla="*/ 2641965 w 3819074"/>
                <a:gd name="connsiteY250" fmla="*/ 1592715 h 3146477"/>
                <a:gd name="connsiteX251" fmla="*/ 2794365 w 3819074"/>
                <a:gd name="connsiteY251" fmla="*/ 1304489 h 3146477"/>
                <a:gd name="connsiteX252" fmla="*/ 2810653 w 3819074"/>
                <a:gd name="connsiteY252" fmla="*/ 1275152 h 3146477"/>
                <a:gd name="connsiteX253" fmla="*/ 2422223 w 3819074"/>
                <a:gd name="connsiteY253" fmla="*/ 986449 h 3146477"/>
                <a:gd name="connsiteX254" fmla="*/ 2284682 w 3819074"/>
                <a:gd name="connsiteY254" fmla="*/ 1036264 h 3146477"/>
                <a:gd name="connsiteX255" fmla="*/ 1576975 w 3819074"/>
                <a:gd name="connsiteY255" fmla="*/ 1239052 h 3146477"/>
                <a:gd name="connsiteX256" fmla="*/ 1458484 w 3819074"/>
                <a:gd name="connsiteY256" fmla="*/ 1254101 h 3146477"/>
                <a:gd name="connsiteX257" fmla="*/ 1241981 w 3819074"/>
                <a:gd name="connsiteY257" fmla="*/ 3050136 h 3146477"/>
                <a:gd name="connsiteX258" fmla="*/ 1241981 w 3819074"/>
                <a:gd name="connsiteY258" fmla="*/ 3050136 h 3146477"/>
                <a:gd name="connsiteX259" fmla="*/ 972899 w 3819074"/>
                <a:gd name="connsiteY259" fmla="*/ 2960029 h 3146477"/>
                <a:gd name="connsiteX260" fmla="*/ 884888 w 3819074"/>
                <a:gd name="connsiteY260" fmla="*/ 2492637 h 3146477"/>
                <a:gd name="connsiteX261" fmla="*/ 831072 w 3819074"/>
                <a:gd name="connsiteY261" fmla="*/ 1893896 h 3146477"/>
                <a:gd name="connsiteX262" fmla="*/ 466836 w 3819074"/>
                <a:gd name="connsiteY262" fmla="*/ 1371545 h 3146477"/>
                <a:gd name="connsiteX263" fmla="*/ 162417 w 3819074"/>
                <a:gd name="connsiteY263" fmla="*/ 483148 h 3146477"/>
                <a:gd name="connsiteX264" fmla="*/ 530368 w 3819074"/>
                <a:gd name="connsiteY264" fmla="*/ 340273 h 3146477"/>
                <a:gd name="connsiteX265" fmla="*/ 873839 w 3819074"/>
                <a:gd name="connsiteY265" fmla="*/ 367229 h 3146477"/>
                <a:gd name="connsiteX266" fmla="*/ 1255315 w 3819074"/>
                <a:gd name="connsiteY266" fmla="*/ 396280 h 3146477"/>
                <a:gd name="connsiteX267" fmla="*/ 1440100 w 3819074"/>
                <a:gd name="connsiteY267" fmla="*/ 382945 h 3146477"/>
                <a:gd name="connsiteX268" fmla="*/ 1982454 w 3819074"/>
                <a:gd name="connsiteY268" fmla="*/ 223687 h 3146477"/>
                <a:gd name="connsiteX269" fmla="*/ 2483183 w 3819074"/>
                <a:gd name="connsiteY269" fmla="*/ 95195 h 3146477"/>
                <a:gd name="connsiteX270" fmla="*/ 2787126 w 3819074"/>
                <a:gd name="connsiteY270" fmla="*/ 189016 h 3146477"/>
                <a:gd name="connsiteX271" fmla="*/ 2808081 w 3819074"/>
                <a:gd name="connsiteY271" fmla="*/ 202732 h 3146477"/>
                <a:gd name="connsiteX272" fmla="*/ 3722481 w 3819074"/>
                <a:gd name="connsiteY272" fmla="*/ 1244005 h 3146477"/>
                <a:gd name="connsiteX273" fmla="*/ 3551031 w 3819074"/>
                <a:gd name="connsiteY273" fmla="*/ 1727589 h 3146477"/>
                <a:gd name="connsiteX274" fmla="*/ 3251660 w 3819074"/>
                <a:gd name="connsiteY274" fmla="*/ 2518831 h 3146477"/>
                <a:gd name="connsiteX275" fmla="*/ 3160887 w 3819074"/>
                <a:gd name="connsiteY275" fmla="*/ 2573600 h 3146477"/>
                <a:gd name="connsiteX276" fmla="*/ 2851324 w 3819074"/>
                <a:gd name="connsiteY276" fmla="*/ 2516450 h 3146477"/>
                <a:gd name="connsiteX277" fmla="*/ 2451751 w 3819074"/>
                <a:gd name="connsiteY277" fmla="*/ 2447870 h 3146477"/>
                <a:gd name="connsiteX278" fmla="*/ 2273729 w 3819074"/>
                <a:gd name="connsiteY278" fmla="*/ 2481398 h 3146477"/>
                <a:gd name="connsiteX279" fmla="*/ 1809480 w 3819074"/>
                <a:gd name="connsiteY279" fmla="*/ 2772005 h 3146477"/>
                <a:gd name="connsiteX280" fmla="*/ 1241981 w 3819074"/>
                <a:gd name="connsiteY280" fmla="*/ 3050136 h 3146477"/>
                <a:gd name="connsiteX281" fmla="*/ 530368 w 3819074"/>
                <a:gd name="connsiteY281" fmla="*/ 349988 h 3146477"/>
                <a:gd name="connsiteX282" fmla="*/ 170418 w 3819074"/>
                <a:gd name="connsiteY282" fmla="*/ 488291 h 3146477"/>
                <a:gd name="connsiteX283" fmla="*/ 474075 w 3819074"/>
                <a:gd name="connsiteY283" fmla="*/ 1365639 h 3146477"/>
                <a:gd name="connsiteX284" fmla="*/ 839168 w 3819074"/>
                <a:gd name="connsiteY284" fmla="*/ 1889514 h 3146477"/>
                <a:gd name="connsiteX285" fmla="*/ 894127 w 3819074"/>
                <a:gd name="connsiteY285" fmla="*/ 2493590 h 3146477"/>
                <a:gd name="connsiteX286" fmla="*/ 977852 w 3819074"/>
                <a:gd name="connsiteY286" fmla="*/ 2952123 h 3146477"/>
                <a:gd name="connsiteX287" fmla="*/ 1241695 w 3819074"/>
                <a:gd name="connsiteY287" fmla="*/ 3040611 h 3146477"/>
                <a:gd name="connsiteX288" fmla="*/ 1241695 w 3819074"/>
                <a:gd name="connsiteY288" fmla="*/ 3040611 h 3146477"/>
                <a:gd name="connsiteX289" fmla="*/ 1803670 w 3819074"/>
                <a:gd name="connsiteY289" fmla="*/ 2764386 h 3146477"/>
                <a:gd name="connsiteX290" fmla="*/ 2269633 w 3819074"/>
                <a:gd name="connsiteY290" fmla="*/ 2472825 h 3146477"/>
                <a:gd name="connsiteX291" fmla="*/ 2451560 w 3819074"/>
                <a:gd name="connsiteY291" fmla="*/ 2438440 h 3146477"/>
                <a:gd name="connsiteX292" fmla="*/ 2853230 w 3819074"/>
                <a:gd name="connsiteY292" fmla="*/ 2507210 h 3146477"/>
                <a:gd name="connsiteX293" fmla="*/ 3160697 w 3819074"/>
                <a:gd name="connsiteY293" fmla="*/ 2563884 h 3146477"/>
                <a:gd name="connsiteX294" fmla="*/ 3242040 w 3819074"/>
                <a:gd name="connsiteY294" fmla="*/ 2517307 h 3146477"/>
                <a:gd name="connsiteX295" fmla="*/ 3542458 w 3819074"/>
                <a:gd name="connsiteY295" fmla="*/ 1722731 h 3146477"/>
                <a:gd name="connsiteX296" fmla="*/ 3713147 w 3819074"/>
                <a:gd name="connsiteY296" fmla="*/ 1244576 h 3146477"/>
                <a:gd name="connsiteX297" fmla="*/ 2802938 w 3819074"/>
                <a:gd name="connsiteY297" fmla="*/ 210447 h 3146477"/>
                <a:gd name="connsiteX298" fmla="*/ 2781983 w 3819074"/>
                <a:gd name="connsiteY298" fmla="*/ 196731 h 3146477"/>
                <a:gd name="connsiteX299" fmla="*/ 2483279 w 3819074"/>
                <a:gd name="connsiteY299" fmla="*/ 104529 h 3146477"/>
                <a:gd name="connsiteX300" fmla="*/ 1985883 w 3819074"/>
                <a:gd name="connsiteY300" fmla="*/ 232450 h 3146477"/>
                <a:gd name="connsiteX301" fmla="*/ 1441625 w 3819074"/>
                <a:gd name="connsiteY301" fmla="*/ 392184 h 3146477"/>
                <a:gd name="connsiteX302" fmla="*/ 1255411 w 3819074"/>
                <a:gd name="connsiteY302" fmla="*/ 405614 h 3146477"/>
                <a:gd name="connsiteX303" fmla="*/ 872887 w 3819074"/>
                <a:gd name="connsiteY303" fmla="*/ 376468 h 3146477"/>
                <a:gd name="connsiteX304" fmla="*/ 530368 w 3819074"/>
                <a:gd name="connsiteY304" fmla="*/ 349988 h 3146477"/>
                <a:gd name="connsiteX305" fmla="*/ 1251506 w 3819074"/>
                <a:gd name="connsiteY305" fmla="*/ 2668564 h 3146477"/>
                <a:gd name="connsiteX306" fmla="*/ 1251506 w 3819074"/>
                <a:gd name="connsiteY306" fmla="*/ 2662182 h 3146477"/>
                <a:gd name="connsiteX307" fmla="*/ 1263317 w 3819074"/>
                <a:gd name="connsiteY307" fmla="*/ 2533595 h 3146477"/>
                <a:gd name="connsiteX308" fmla="*/ 1168924 w 3819074"/>
                <a:gd name="connsiteY308" fmla="*/ 1718540 h 3146477"/>
                <a:gd name="connsiteX309" fmla="*/ 764588 w 3819074"/>
                <a:gd name="connsiteY309" fmla="*/ 1134277 h 3146477"/>
                <a:gd name="connsiteX310" fmla="*/ 531606 w 3819074"/>
                <a:gd name="connsiteY310" fmla="*/ 818904 h 3146477"/>
                <a:gd name="connsiteX311" fmla="*/ 484552 w 3819074"/>
                <a:gd name="connsiteY311" fmla="*/ 729178 h 3146477"/>
                <a:gd name="connsiteX312" fmla="*/ 482171 w 3819074"/>
                <a:gd name="connsiteY312" fmla="*/ 723082 h 3146477"/>
                <a:gd name="connsiteX313" fmla="*/ 488743 w 3819074"/>
                <a:gd name="connsiteY313" fmla="*/ 723082 h 3146477"/>
                <a:gd name="connsiteX314" fmla="*/ 530272 w 3819074"/>
                <a:gd name="connsiteY314" fmla="*/ 721939 h 3146477"/>
                <a:gd name="connsiteX315" fmla="*/ 830786 w 3819074"/>
                <a:gd name="connsiteY315" fmla="*/ 746419 h 3146477"/>
                <a:gd name="connsiteX316" fmla="*/ 1255220 w 3819074"/>
                <a:gd name="connsiteY316" fmla="*/ 777947 h 3146477"/>
                <a:gd name="connsiteX317" fmla="*/ 1500203 w 3819074"/>
                <a:gd name="connsiteY317" fmla="*/ 759849 h 3146477"/>
                <a:gd name="connsiteX318" fmla="*/ 2115137 w 3819074"/>
                <a:gd name="connsiteY318" fmla="*/ 581446 h 3146477"/>
                <a:gd name="connsiteX319" fmla="*/ 2483088 w 3819074"/>
                <a:gd name="connsiteY319" fmla="*/ 476671 h 3146477"/>
                <a:gd name="connsiteX320" fmla="*/ 2578338 w 3819074"/>
                <a:gd name="connsiteY320" fmla="*/ 508198 h 3146477"/>
                <a:gd name="connsiteX321" fmla="*/ 2599198 w 3819074"/>
                <a:gd name="connsiteY321" fmla="*/ 521914 h 3146477"/>
                <a:gd name="connsiteX322" fmla="*/ 3342624 w 3819074"/>
                <a:gd name="connsiteY322" fmla="*/ 1275152 h 3146477"/>
                <a:gd name="connsiteX323" fmla="*/ 3218132 w 3819074"/>
                <a:gd name="connsiteY323" fmla="*/ 1541852 h 3146477"/>
                <a:gd name="connsiteX324" fmla="*/ 2945336 w 3819074"/>
                <a:gd name="connsiteY324" fmla="*/ 2143260 h 3146477"/>
                <a:gd name="connsiteX325" fmla="*/ 2944003 w 3819074"/>
                <a:gd name="connsiteY325" fmla="*/ 2147546 h 3146477"/>
                <a:gd name="connsiteX326" fmla="*/ 2939621 w 3819074"/>
                <a:gd name="connsiteY326" fmla="*/ 2146499 h 3146477"/>
                <a:gd name="connsiteX327" fmla="*/ 2451370 w 3819074"/>
                <a:gd name="connsiteY327" fmla="*/ 2067441 h 3146477"/>
                <a:gd name="connsiteX328" fmla="*/ 2116566 w 3819074"/>
                <a:gd name="connsiteY328" fmla="*/ 2134688 h 3146477"/>
                <a:gd name="connsiteX329" fmla="*/ 1584785 w 3819074"/>
                <a:gd name="connsiteY329" fmla="*/ 2464633 h 3146477"/>
                <a:gd name="connsiteX330" fmla="*/ 1257316 w 3819074"/>
                <a:gd name="connsiteY330" fmla="*/ 2667230 h 3146477"/>
                <a:gd name="connsiteX331" fmla="*/ 496078 w 3819074"/>
                <a:gd name="connsiteY331" fmla="*/ 731750 h 3146477"/>
                <a:gd name="connsiteX332" fmla="*/ 539797 w 3819074"/>
                <a:gd name="connsiteY332" fmla="*/ 813951 h 3146477"/>
                <a:gd name="connsiteX333" fmla="*/ 772112 w 3819074"/>
                <a:gd name="connsiteY333" fmla="*/ 1128276 h 3146477"/>
                <a:gd name="connsiteX334" fmla="*/ 1177401 w 3819074"/>
                <a:gd name="connsiteY334" fmla="*/ 1714159 h 3146477"/>
                <a:gd name="connsiteX335" fmla="*/ 1272651 w 3819074"/>
                <a:gd name="connsiteY335" fmla="*/ 2534166 h 3146477"/>
                <a:gd name="connsiteX336" fmla="*/ 1261221 w 3819074"/>
                <a:gd name="connsiteY336" fmla="*/ 2656276 h 3146477"/>
                <a:gd name="connsiteX337" fmla="*/ 1578975 w 3819074"/>
                <a:gd name="connsiteY337" fmla="*/ 2456823 h 3146477"/>
                <a:gd name="connsiteX338" fmla="*/ 2112375 w 3819074"/>
                <a:gd name="connsiteY338" fmla="*/ 2125925 h 3146477"/>
                <a:gd name="connsiteX339" fmla="*/ 2451084 w 3819074"/>
                <a:gd name="connsiteY339" fmla="*/ 2057821 h 3146477"/>
                <a:gd name="connsiteX340" fmla="*/ 2936859 w 3819074"/>
                <a:gd name="connsiteY340" fmla="*/ 2136021 h 3146477"/>
                <a:gd name="connsiteX341" fmla="*/ 3209083 w 3819074"/>
                <a:gd name="connsiteY341" fmla="*/ 1537089 h 3146477"/>
                <a:gd name="connsiteX342" fmla="*/ 3332908 w 3819074"/>
                <a:gd name="connsiteY342" fmla="*/ 1275628 h 3146477"/>
                <a:gd name="connsiteX343" fmla="*/ 2593769 w 3819074"/>
                <a:gd name="connsiteY343" fmla="*/ 529630 h 3146477"/>
                <a:gd name="connsiteX344" fmla="*/ 2572814 w 3819074"/>
                <a:gd name="connsiteY344" fmla="*/ 515914 h 3146477"/>
                <a:gd name="connsiteX345" fmla="*/ 2482802 w 3819074"/>
                <a:gd name="connsiteY345" fmla="*/ 485910 h 3146477"/>
                <a:gd name="connsiteX346" fmla="*/ 2118281 w 3819074"/>
                <a:gd name="connsiteY346" fmla="*/ 589923 h 3146477"/>
                <a:gd name="connsiteX347" fmla="*/ 1501346 w 3819074"/>
                <a:gd name="connsiteY347" fmla="*/ 768803 h 3146477"/>
                <a:gd name="connsiteX348" fmla="*/ 1254935 w 3819074"/>
                <a:gd name="connsiteY348" fmla="*/ 786995 h 3146477"/>
                <a:gd name="connsiteX349" fmla="*/ 829453 w 3819074"/>
                <a:gd name="connsiteY349" fmla="*/ 755372 h 3146477"/>
                <a:gd name="connsiteX350" fmla="*/ 529987 w 3819074"/>
                <a:gd name="connsiteY350" fmla="*/ 730988 h 3146477"/>
                <a:gd name="connsiteX351" fmla="*/ 496078 w 3819074"/>
                <a:gd name="connsiteY351" fmla="*/ 731750 h 3146477"/>
                <a:gd name="connsiteX352" fmla="*/ 1643269 w 3819074"/>
                <a:gd name="connsiteY352" fmla="*/ 1960475 h 3146477"/>
                <a:gd name="connsiteX353" fmla="*/ 1642126 w 3819074"/>
                <a:gd name="connsiteY353" fmla="*/ 1953427 h 3146477"/>
                <a:gd name="connsiteX354" fmla="*/ 1507252 w 3819074"/>
                <a:gd name="connsiteY354" fmla="*/ 1543376 h 3146477"/>
                <a:gd name="connsiteX355" fmla="*/ 1270079 w 3819074"/>
                <a:gd name="connsiteY355" fmla="*/ 1166186 h 3146477"/>
                <a:gd name="connsiteX356" fmla="*/ 1264650 w 3819074"/>
                <a:gd name="connsiteY356" fmla="*/ 1158661 h 3146477"/>
                <a:gd name="connsiteX357" fmla="*/ 1274175 w 3819074"/>
                <a:gd name="connsiteY357" fmla="*/ 1158661 h 3146477"/>
                <a:gd name="connsiteX358" fmla="*/ 1560782 w 3819074"/>
                <a:gd name="connsiteY358" fmla="*/ 1135896 h 3146477"/>
                <a:gd name="connsiteX359" fmla="*/ 2248392 w 3819074"/>
                <a:gd name="connsiteY359" fmla="*/ 938347 h 3146477"/>
                <a:gd name="connsiteX360" fmla="*/ 2435463 w 3819074"/>
                <a:gd name="connsiteY360" fmla="*/ 871672 h 3146477"/>
                <a:gd name="connsiteX361" fmla="*/ 2437654 w 3819074"/>
                <a:gd name="connsiteY361" fmla="*/ 871006 h 3146477"/>
                <a:gd name="connsiteX362" fmla="*/ 2439559 w 3819074"/>
                <a:gd name="connsiteY362" fmla="*/ 872244 h 3146477"/>
                <a:gd name="connsiteX363" fmla="*/ 2870851 w 3819074"/>
                <a:gd name="connsiteY363" fmla="*/ 1187712 h 3146477"/>
                <a:gd name="connsiteX364" fmla="*/ 2936573 w 3819074"/>
                <a:gd name="connsiteY364" fmla="*/ 1257911 h 3146477"/>
                <a:gd name="connsiteX365" fmla="*/ 2938383 w 3819074"/>
                <a:gd name="connsiteY365" fmla="*/ 1260388 h 3146477"/>
                <a:gd name="connsiteX366" fmla="*/ 2936954 w 3819074"/>
                <a:gd name="connsiteY366" fmla="*/ 1263055 h 3146477"/>
                <a:gd name="connsiteX367" fmla="*/ 2885996 w 3819074"/>
                <a:gd name="connsiteY367" fmla="*/ 1355733 h 3146477"/>
                <a:gd name="connsiteX368" fmla="*/ 2705973 w 3819074"/>
                <a:gd name="connsiteY368" fmla="*/ 1703491 h 3146477"/>
                <a:gd name="connsiteX369" fmla="*/ 2704449 w 3819074"/>
                <a:gd name="connsiteY369" fmla="*/ 1706729 h 3146477"/>
                <a:gd name="connsiteX370" fmla="*/ 2700925 w 3819074"/>
                <a:gd name="connsiteY370" fmla="*/ 1706158 h 3146477"/>
                <a:gd name="connsiteX371" fmla="*/ 2451656 w 3819074"/>
                <a:gd name="connsiteY371" fmla="*/ 1686346 h 3146477"/>
                <a:gd name="connsiteX372" fmla="*/ 1960070 w 3819074"/>
                <a:gd name="connsiteY372" fmla="*/ 1787406 h 3146477"/>
                <a:gd name="connsiteX373" fmla="*/ 1649555 w 3819074"/>
                <a:gd name="connsiteY373" fmla="*/ 1956475 h 3146477"/>
                <a:gd name="connsiteX374" fmla="*/ 1283224 w 3819074"/>
                <a:gd name="connsiteY374" fmla="*/ 1167995 h 3146477"/>
                <a:gd name="connsiteX375" fmla="*/ 1515634 w 3819074"/>
                <a:gd name="connsiteY375" fmla="*/ 1539470 h 3146477"/>
                <a:gd name="connsiteX376" fmla="*/ 1650317 w 3819074"/>
                <a:gd name="connsiteY376" fmla="*/ 1945235 h 3146477"/>
                <a:gd name="connsiteX377" fmla="*/ 1956356 w 3819074"/>
                <a:gd name="connsiteY377" fmla="*/ 1778643 h 3146477"/>
                <a:gd name="connsiteX378" fmla="*/ 2451656 w 3819074"/>
                <a:gd name="connsiteY378" fmla="*/ 1676821 h 3146477"/>
                <a:gd name="connsiteX379" fmla="*/ 2698734 w 3819074"/>
                <a:gd name="connsiteY379" fmla="*/ 1695871 h 3146477"/>
                <a:gd name="connsiteX380" fmla="*/ 2877614 w 3819074"/>
                <a:gd name="connsiteY380" fmla="*/ 1350685 h 3146477"/>
                <a:gd name="connsiteX381" fmla="*/ 2927048 w 3819074"/>
                <a:gd name="connsiteY381" fmla="*/ 1260959 h 3146477"/>
                <a:gd name="connsiteX382" fmla="*/ 2864279 w 3819074"/>
                <a:gd name="connsiteY382" fmla="*/ 1194284 h 3146477"/>
                <a:gd name="connsiteX383" fmla="*/ 2435654 w 3819074"/>
                <a:gd name="connsiteY383" fmla="*/ 881102 h 3146477"/>
                <a:gd name="connsiteX384" fmla="*/ 2251345 w 3819074"/>
                <a:gd name="connsiteY384" fmla="*/ 946539 h 3146477"/>
                <a:gd name="connsiteX385" fmla="*/ 1561735 w 3819074"/>
                <a:gd name="connsiteY385" fmla="*/ 1144659 h 3146477"/>
                <a:gd name="connsiteX386" fmla="*/ 1283224 w 3819074"/>
                <a:gd name="connsiteY386" fmla="*/ 1167805 h 3146477"/>
                <a:gd name="connsiteX387" fmla="*/ 1241981 w 3819074"/>
                <a:gd name="connsiteY387" fmla="*/ 2859636 h 3146477"/>
                <a:gd name="connsiteX388" fmla="*/ 1241981 w 3819074"/>
                <a:gd name="connsiteY388" fmla="*/ 2859636 h 3146477"/>
                <a:gd name="connsiteX389" fmla="*/ 1077293 w 3819074"/>
                <a:gd name="connsiteY389" fmla="*/ 2800676 h 3146477"/>
                <a:gd name="connsiteX390" fmla="*/ 1074340 w 3819074"/>
                <a:gd name="connsiteY390" fmla="*/ 2512925 h 3146477"/>
                <a:gd name="connsiteX391" fmla="*/ 1000141 w 3819074"/>
                <a:gd name="connsiteY391" fmla="*/ 1806265 h 3146477"/>
                <a:gd name="connsiteX392" fmla="*/ 615902 w 3819074"/>
                <a:gd name="connsiteY392" fmla="*/ 1252958 h 3146477"/>
                <a:gd name="connsiteX393" fmla="*/ 322056 w 3819074"/>
                <a:gd name="connsiteY393" fmla="*/ 587447 h 3146477"/>
                <a:gd name="connsiteX394" fmla="*/ 530653 w 3819074"/>
                <a:gd name="connsiteY394" fmla="*/ 530963 h 3146477"/>
                <a:gd name="connsiteX395" fmla="*/ 852598 w 3819074"/>
                <a:gd name="connsiteY395" fmla="*/ 556681 h 3146477"/>
                <a:gd name="connsiteX396" fmla="*/ 1255601 w 3819074"/>
                <a:gd name="connsiteY396" fmla="*/ 586970 h 3146477"/>
                <a:gd name="connsiteX397" fmla="*/ 1470581 w 3819074"/>
                <a:gd name="connsiteY397" fmla="*/ 571254 h 3146477"/>
                <a:gd name="connsiteX398" fmla="*/ 2049224 w 3819074"/>
                <a:gd name="connsiteY398" fmla="*/ 402376 h 3146477"/>
                <a:gd name="connsiteX399" fmla="*/ 2483564 w 3819074"/>
                <a:gd name="connsiteY399" fmla="*/ 285885 h 3146477"/>
                <a:gd name="connsiteX400" fmla="*/ 2683113 w 3819074"/>
                <a:gd name="connsiteY400" fmla="*/ 348560 h 3146477"/>
                <a:gd name="connsiteX401" fmla="*/ 2704068 w 3819074"/>
                <a:gd name="connsiteY401" fmla="*/ 362276 h 3146477"/>
                <a:gd name="connsiteX402" fmla="*/ 3532743 w 3819074"/>
                <a:gd name="connsiteY402" fmla="*/ 1259531 h 3146477"/>
                <a:gd name="connsiteX403" fmla="*/ 3384534 w 3819074"/>
                <a:gd name="connsiteY403" fmla="*/ 1634720 h 3146477"/>
                <a:gd name="connsiteX404" fmla="*/ 3084020 w 3819074"/>
                <a:gd name="connsiteY404" fmla="*/ 2369955 h 3146477"/>
                <a:gd name="connsiteX405" fmla="*/ 3083068 w 3819074"/>
                <a:gd name="connsiteY405" fmla="*/ 2374527 h 3146477"/>
                <a:gd name="connsiteX406" fmla="*/ 3078496 w 3819074"/>
                <a:gd name="connsiteY406" fmla="*/ 2373670 h 3146477"/>
                <a:gd name="connsiteX407" fmla="*/ 2897521 w 3819074"/>
                <a:gd name="connsiteY407" fmla="*/ 2332141 h 3146477"/>
                <a:gd name="connsiteX408" fmla="*/ 2451846 w 3819074"/>
                <a:gd name="connsiteY408" fmla="*/ 2257846 h 3146477"/>
                <a:gd name="connsiteX409" fmla="*/ 2195433 w 3819074"/>
                <a:gd name="connsiteY409" fmla="*/ 2308233 h 3146477"/>
                <a:gd name="connsiteX410" fmla="*/ 1697466 w 3819074"/>
                <a:gd name="connsiteY410" fmla="*/ 2618462 h 3146477"/>
                <a:gd name="connsiteX411" fmla="*/ 1241981 w 3819074"/>
                <a:gd name="connsiteY411" fmla="*/ 2859636 h 3146477"/>
                <a:gd name="connsiteX412" fmla="*/ 530368 w 3819074"/>
                <a:gd name="connsiteY412" fmla="*/ 540488 h 3146477"/>
                <a:gd name="connsiteX413" fmla="*/ 329771 w 3819074"/>
                <a:gd name="connsiteY413" fmla="*/ 592685 h 3146477"/>
                <a:gd name="connsiteX414" fmla="*/ 623046 w 3819074"/>
                <a:gd name="connsiteY414" fmla="*/ 1246957 h 3146477"/>
                <a:gd name="connsiteX415" fmla="*/ 1008332 w 3819074"/>
                <a:gd name="connsiteY415" fmla="*/ 1801789 h 3146477"/>
                <a:gd name="connsiteX416" fmla="*/ 1083485 w 3819074"/>
                <a:gd name="connsiteY416" fmla="*/ 2513878 h 3146477"/>
                <a:gd name="connsiteX417" fmla="*/ 1082151 w 3819074"/>
                <a:gd name="connsiteY417" fmla="*/ 2792675 h 3146477"/>
                <a:gd name="connsiteX418" fmla="*/ 1241695 w 3819074"/>
                <a:gd name="connsiteY418" fmla="*/ 2849825 h 3146477"/>
                <a:gd name="connsiteX419" fmla="*/ 1241695 w 3819074"/>
                <a:gd name="connsiteY419" fmla="*/ 2849825 h 3146477"/>
                <a:gd name="connsiteX420" fmla="*/ 1691465 w 3819074"/>
                <a:gd name="connsiteY420" fmla="*/ 2610557 h 3146477"/>
                <a:gd name="connsiteX421" fmla="*/ 2191147 w 3819074"/>
                <a:gd name="connsiteY421" fmla="*/ 2299280 h 3146477"/>
                <a:gd name="connsiteX422" fmla="*/ 2451465 w 3819074"/>
                <a:gd name="connsiteY422" fmla="*/ 2248035 h 3146477"/>
                <a:gd name="connsiteX423" fmla="*/ 2899140 w 3819074"/>
                <a:gd name="connsiteY423" fmla="*/ 2322521 h 3146477"/>
                <a:gd name="connsiteX424" fmla="*/ 3075448 w 3819074"/>
                <a:gd name="connsiteY424" fmla="*/ 2363192 h 3146477"/>
                <a:gd name="connsiteX425" fmla="*/ 3376057 w 3819074"/>
                <a:gd name="connsiteY425" fmla="*/ 1629767 h 3146477"/>
                <a:gd name="connsiteX426" fmla="*/ 3523028 w 3819074"/>
                <a:gd name="connsiteY426" fmla="*/ 1259912 h 3146477"/>
                <a:gd name="connsiteX427" fmla="*/ 2698448 w 3819074"/>
                <a:gd name="connsiteY427" fmla="*/ 369896 h 3146477"/>
                <a:gd name="connsiteX428" fmla="*/ 2677493 w 3819074"/>
                <a:gd name="connsiteY428" fmla="*/ 356180 h 3146477"/>
                <a:gd name="connsiteX429" fmla="*/ 2483088 w 3819074"/>
                <a:gd name="connsiteY429" fmla="*/ 295029 h 3146477"/>
                <a:gd name="connsiteX430" fmla="*/ 2052082 w 3819074"/>
                <a:gd name="connsiteY430" fmla="*/ 410948 h 3146477"/>
                <a:gd name="connsiteX431" fmla="*/ 1471533 w 3819074"/>
                <a:gd name="connsiteY431" fmla="*/ 580303 h 3146477"/>
                <a:gd name="connsiteX432" fmla="*/ 1255220 w 3819074"/>
                <a:gd name="connsiteY432" fmla="*/ 596114 h 3146477"/>
                <a:gd name="connsiteX433" fmla="*/ 851170 w 3819074"/>
                <a:gd name="connsiteY433" fmla="*/ 565730 h 3146477"/>
                <a:gd name="connsiteX434" fmla="*/ 530368 w 3819074"/>
                <a:gd name="connsiteY434" fmla="*/ 540488 h 3146477"/>
                <a:gd name="connsiteX435" fmla="*/ 1472771 w 3819074"/>
                <a:gd name="connsiteY435" fmla="*/ 2310519 h 3146477"/>
                <a:gd name="connsiteX436" fmla="*/ 1472771 w 3819074"/>
                <a:gd name="connsiteY436" fmla="*/ 2300994 h 3146477"/>
                <a:gd name="connsiteX437" fmla="*/ 1337802 w 3819074"/>
                <a:gd name="connsiteY437" fmla="*/ 1631101 h 3146477"/>
                <a:gd name="connsiteX438" fmla="*/ 913463 w 3819074"/>
                <a:gd name="connsiteY438" fmla="*/ 1015881 h 3146477"/>
                <a:gd name="connsiteX439" fmla="*/ 861076 w 3819074"/>
                <a:gd name="connsiteY439" fmla="*/ 949206 h 3146477"/>
                <a:gd name="connsiteX440" fmla="*/ 854122 w 3819074"/>
                <a:gd name="connsiteY440" fmla="*/ 940348 h 3146477"/>
                <a:gd name="connsiteX441" fmla="*/ 865362 w 3819074"/>
                <a:gd name="connsiteY441" fmla="*/ 941586 h 3146477"/>
                <a:gd name="connsiteX442" fmla="*/ 1255030 w 3819074"/>
                <a:gd name="connsiteY442" fmla="*/ 967970 h 3146477"/>
                <a:gd name="connsiteX443" fmla="*/ 1530112 w 3819074"/>
                <a:gd name="connsiteY443" fmla="*/ 947491 h 3146477"/>
                <a:gd name="connsiteX444" fmla="*/ 2181431 w 3819074"/>
                <a:gd name="connsiteY444" fmla="*/ 759563 h 3146477"/>
                <a:gd name="connsiteX445" fmla="*/ 2472134 w 3819074"/>
                <a:gd name="connsiteY445" fmla="*/ 667456 h 3146477"/>
                <a:gd name="connsiteX446" fmla="*/ 2473849 w 3819074"/>
                <a:gd name="connsiteY446" fmla="*/ 667456 h 3146477"/>
                <a:gd name="connsiteX447" fmla="*/ 2494708 w 3819074"/>
                <a:gd name="connsiteY447" fmla="*/ 681077 h 3146477"/>
                <a:gd name="connsiteX448" fmla="*/ 3148219 w 3819074"/>
                <a:gd name="connsiteY448" fmla="*/ 1262102 h 3146477"/>
                <a:gd name="connsiteX449" fmla="*/ 3148219 w 3819074"/>
                <a:gd name="connsiteY449" fmla="*/ 1263626 h 3146477"/>
                <a:gd name="connsiteX450" fmla="*/ 3147647 w 3819074"/>
                <a:gd name="connsiteY450" fmla="*/ 1265055 h 3146477"/>
                <a:gd name="connsiteX451" fmla="*/ 3051540 w 3819074"/>
                <a:gd name="connsiteY451" fmla="*/ 1448126 h 3146477"/>
                <a:gd name="connsiteX452" fmla="*/ 2821607 w 3819074"/>
                <a:gd name="connsiteY452" fmla="*/ 1918280 h 3146477"/>
                <a:gd name="connsiteX453" fmla="*/ 2820178 w 3819074"/>
                <a:gd name="connsiteY453" fmla="*/ 1922090 h 3146477"/>
                <a:gd name="connsiteX454" fmla="*/ 2816177 w 3819074"/>
                <a:gd name="connsiteY454" fmla="*/ 1921232 h 3146477"/>
                <a:gd name="connsiteX455" fmla="*/ 2450798 w 3819074"/>
                <a:gd name="connsiteY455" fmla="*/ 1876655 h 3146477"/>
                <a:gd name="connsiteX456" fmla="*/ 2037604 w 3819074"/>
                <a:gd name="connsiteY456" fmla="*/ 1960761 h 3146477"/>
                <a:gd name="connsiteX457" fmla="*/ 1480010 w 3819074"/>
                <a:gd name="connsiteY457" fmla="*/ 2304614 h 3146477"/>
                <a:gd name="connsiteX458" fmla="*/ 875839 w 3819074"/>
                <a:gd name="connsiteY458" fmla="*/ 952254 h 3146477"/>
                <a:gd name="connsiteX459" fmla="*/ 921179 w 3819074"/>
                <a:gd name="connsiteY459" fmla="*/ 1009404 h 3146477"/>
                <a:gd name="connsiteX460" fmla="*/ 1346565 w 3819074"/>
                <a:gd name="connsiteY460" fmla="*/ 1626148 h 3146477"/>
                <a:gd name="connsiteX461" fmla="*/ 1482868 w 3819074"/>
                <a:gd name="connsiteY461" fmla="*/ 2291088 h 3146477"/>
                <a:gd name="connsiteX462" fmla="*/ 2034365 w 3819074"/>
                <a:gd name="connsiteY462" fmla="*/ 1951998 h 3146477"/>
                <a:gd name="connsiteX463" fmla="*/ 2451465 w 3819074"/>
                <a:gd name="connsiteY463" fmla="*/ 1867035 h 3146477"/>
                <a:gd name="connsiteX464" fmla="*/ 2814939 w 3819074"/>
                <a:gd name="connsiteY464" fmla="*/ 1910945 h 3146477"/>
                <a:gd name="connsiteX465" fmla="*/ 3043539 w 3819074"/>
                <a:gd name="connsiteY465" fmla="*/ 1444220 h 3146477"/>
                <a:gd name="connsiteX466" fmla="*/ 3138789 w 3819074"/>
                <a:gd name="connsiteY466" fmla="*/ 1263245 h 3146477"/>
                <a:gd name="connsiteX467" fmla="*/ 2489660 w 3819074"/>
                <a:gd name="connsiteY467" fmla="*/ 689269 h 3146477"/>
                <a:gd name="connsiteX468" fmla="*/ 2471658 w 3819074"/>
                <a:gd name="connsiteY468" fmla="*/ 677458 h 3146477"/>
                <a:gd name="connsiteX469" fmla="*/ 2185051 w 3819074"/>
                <a:gd name="connsiteY469" fmla="*/ 768707 h 3146477"/>
                <a:gd name="connsiteX470" fmla="*/ 1531731 w 3819074"/>
                <a:gd name="connsiteY470" fmla="*/ 957207 h 3146477"/>
                <a:gd name="connsiteX471" fmla="*/ 1255506 w 3819074"/>
                <a:gd name="connsiteY471" fmla="*/ 977781 h 3146477"/>
                <a:gd name="connsiteX472" fmla="*/ 875839 w 3819074"/>
                <a:gd name="connsiteY472" fmla="*/ 952254 h 3146477"/>
                <a:gd name="connsiteX473" fmla="*/ 1767284 w 3819074"/>
                <a:gd name="connsiteY473" fmla="*/ 1668915 h 3146477"/>
                <a:gd name="connsiteX474" fmla="*/ 1765475 w 3819074"/>
                <a:gd name="connsiteY474" fmla="*/ 1663676 h 3146477"/>
                <a:gd name="connsiteX475" fmla="*/ 1676321 w 3819074"/>
                <a:gd name="connsiteY475" fmla="*/ 1455460 h 3146477"/>
                <a:gd name="connsiteX476" fmla="*/ 1605455 w 3819074"/>
                <a:gd name="connsiteY476" fmla="*/ 1327825 h 3146477"/>
                <a:gd name="connsiteX477" fmla="*/ 1601930 w 3819074"/>
                <a:gd name="connsiteY477" fmla="*/ 1321824 h 3146477"/>
                <a:gd name="connsiteX478" fmla="*/ 1608788 w 3819074"/>
                <a:gd name="connsiteY478" fmla="*/ 1320681 h 3146477"/>
                <a:gd name="connsiteX479" fmla="*/ 2314496 w 3819074"/>
                <a:gd name="connsiteY479" fmla="*/ 1116656 h 3146477"/>
                <a:gd name="connsiteX480" fmla="*/ 2408222 w 3819074"/>
                <a:gd name="connsiteY480" fmla="*/ 1082270 h 3146477"/>
                <a:gd name="connsiteX481" fmla="*/ 2410508 w 3819074"/>
                <a:gd name="connsiteY481" fmla="*/ 1081413 h 3146477"/>
                <a:gd name="connsiteX482" fmla="*/ 2412508 w 3819074"/>
                <a:gd name="connsiteY482" fmla="*/ 1082747 h 3146477"/>
                <a:gd name="connsiteX483" fmla="*/ 2637679 w 3819074"/>
                <a:gd name="connsiteY483" fmla="*/ 1240385 h 3146477"/>
                <a:gd name="connsiteX484" fmla="*/ 2699782 w 3819074"/>
                <a:gd name="connsiteY484" fmla="*/ 1290011 h 3146477"/>
                <a:gd name="connsiteX485" fmla="*/ 2702830 w 3819074"/>
                <a:gd name="connsiteY485" fmla="*/ 1292582 h 3146477"/>
                <a:gd name="connsiteX486" fmla="*/ 2700925 w 3819074"/>
                <a:gd name="connsiteY486" fmla="*/ 1296011 h 3146477"/>
                <a:gd name="connsiteX487" fmla="*/ 2592721 w 3819074"/>
                <a:gd name="connsiteY487" fmla="*/ 1498798 h 3146477"/>
                <a:gd name="connsiteX488" fmla="*/ 2591292 w 3819074"/>
                <a:gd name="connsiteY488" fmla="*/ 1501656 h 3146477"/>
                <a:gd name="connsiteX489" fmla="*/ 2588149 w 3819074"/>
                <a:gd name="connsiteY489" fmla="*/ 1501656 h 3146477"/>
                <a:gd name="connsiteX490" fmla="*/ 2451465 w 3819074"/>
                <a:gd name="connsiteY490" fmla="*/ 1496132 h 3146477"/>
                <a:gd name="connsiteX491" fmla="*/ 1881584 w 3819074"/>
                <a:gd name="connsiteY491" fmla="*/ 1614051 h 3146477"/>
                <a:gd name="connsiteX492" fmla="*/ 1772142 w 3819074"/>
                <a:gd name="connsiteY492" fmla="*/ 1666724 h 3146477"/>
                <a:gd name="connsiteX493" fmla="*/ 1617170 w 3819074"/>
                <a:gd name="connsiteY493" fmla="*/ 1328968 h 3146477"/>
                <a:gd name="connsiteX494" fmla="*/ 1684798 w 3819074"/>
                <a:gd name="connsiteY494" fmla="*/ 1451078 h 3146477"/>
                <a:gd name="connsiteX495" fmla="*/ 1772714 w 3819074"/>
                <a:gd name="connsiteY495" fmla="*/ 1655390 h 3146477"/>
                <a:gd name="connsiteX496" fmla="*/ 1877489 w 3819074"/>
                <a:gd name="connsiteY496" fmla="*/ 1605002 h 3146477"/>
                <a:gd name="connsiteX497" fmla="*/ 2451370 w 3819074"/>
                <a:gd name="connsiteY497" fmla="*/ 1486321 h 3146477"/>
                <a:gd name="connsiteX498" fmla="*/ 2585577 w 3819074"/>
                <a:gd name="connsiteY498" fmla="*/ 1491655 h 3146477"/>
                <a:gd name="connsiteX499" fmla="*/ 2690352 w 3819074"/>
                <a:gd name="connsiteY499" fmla="*/ 1294773 h 3146477"/>
                <a:gd name="connsiteX500" fmla="*/ 2631583 w 3819074"/>
                <a:gd name="connsiteY500" fmla="*/ 1248005 h 3146477"/>
                <a:gd name="connsiteX501" fmla="*/ 2408888 w 3819074"/>
                <a:gd name="connsiteY501" fmla="*/ 1091986 h 3146477"/>
                <a:gd name="connsiteX502" fmla="*/ 2317544 w 3819074"/>
                <a:gd name="connsiteY502" fmla="*/ 1125514 h 3146477"/>
                <a:gd name="connsiteX503" fmla="*/ 1617170 w 3819074"/>
                <a:gd name="connsiteY503" fmla="*/ 1328968 h 3146477"/>
                <a:gd name="connsiteX504" fmla="*/ 1241981 w 3819074"/>
                <a:gd name="connsiteY504" fmla="*/ 3097761 h 3146477"/>
                <a:gd name="connsiteX505" fmla="*/ 1241981 w 3819074"/>
                <a:gd name="connsiteY505" fmla="*/ 3097761 h 3146477"/>
                <a:gd name="connsiteX506" fmla="*/ 946705 w 3819074"/>
                <a:gd name="connsiteY506" fmla="*/ 2999939 h 3146477"/>
                <a:gd name="connsiteX507" fmla="*/ 837454 w 3819074"/>
                <a:gd name="connsiteY507" fmla="*/ 2487589 h 3146477"/>
                <a:gd name="connsiteX508" fmla="*/ 788686 w 3819074"/>
                <a:gd name="connsiteY508" fmla="*/ 1916089 h 3146477"/>
                <a:gd name="connsiteX509" fmla="*/ 429593 w 3819074"/>
                <a:gd name="connsiteY509" fmla="*/ 1401739 h 3146477"/>
                <a:gd name="connsiteX510" fmla="*/ 122793 w 3819074"/>
                <a:gd name="connsiteY510" fmla="*/ 457526 h 3146477"/>
                <a:gd name="connsiteX511" fmla="*/ 530558 w 3819074"/>
                <a:gd name="connsiteY511" fmla="*/ 293314 h 3146477"/>
                <a:gd name="connsiteX512" fmla="*/ 879364 w 3819074"/>
                <a:gd name="connsiteY512" fmla="*/ 320556 h 3146477"/>
                <a:gd name="connsiteX513" fmla="*/ 1255506 w 3819074"/>
                <a:gd name="connsiteY513" fmla="*/ 349131 h 3146477"/>
                <a:gd name="connsiteX514" fmla="*/ 1432481 w 3819074"/>
                <a:gd name="connsiteY514" fmla="*/ 336177 h 3146477"/>
                <a:gd name="connsiteX515" fmla="*/ 1965881 w 3819074"/>
                <a:gd name="connsiteY515" fmla="*/ 179205 h 3146477"/>
                <a:gd name="connsiteX516" fmla="*/ 2483183 w 3819074"/>
                <a:gd name="connsiteY516" fmla="*/ 47760 h 3146477"/>
                <a:gd name="connsiteX517" fmla="*/ 2813224 w 3819074"/>
                <a:gd name="connsiteY517" fmla="*/ 149297 h 3146477"/>
                <a:gd name="connsiteX518" fmla="*/ 2834084 w 3819074"/>
                <a:gd name="connsiteY518" fmla="*/ 163013 h 3146477"/>
                <a:gd name="connsiteX519" fmla="*/ 3770011 w 3819074"/>
                <a:gd name="connsiteY519" fmla="*/ 1240385 h 3146477"/>
                <a:gd name="connsiteX520" fmla="*/ 3592274 w 3819074"/>
                <a:gd name="connsiteY520" fmla="*/ 1751021 h 3146477"/>
                <a:gd name="connsiteX521" fmla="*/ 3298523 w 3819074"/>
                <a:gd name="connsiteY521" fmla="*/ 2525594 h 3146477"/>
                <a:gd name="connsiteX522" fmla="*/ 3160601 w 3819074"/>
                <a:gd name="connsiteY522" fmla="*/ 2621415 h 3146477"/>
                <a:gd name="connsiteX523" fmla="*/ 2839323 w 3819074"/>
                <a:gd name="connsiteY523" fmla="*/ 2563122 h 3146477"/>
                <a:gd name="connsiteX524" fmla="*/ 2451465 w 3819074"/>
                <a:gd name="connsiteY524" fmla="*/ 2495971 h 3146477"/>
                <a:gd name="connsiteX525" fmla="*/ 2293064 w 3819074"/>
                <a:gd name="connsiteY525" fmla="*/ 2525308 h 3146477"/>
                <a:gd name="connsiteX526" fmla="*/ 1837198 w 3819074"/>
                <a:gd name="connsiteY526" fmla="*/ 2811058 h 3146477"/>
                <a:gd name="connsiteX527" fmla="*/ 1241981 w 3819074"/>
                <a:gd name="connsiteY527" fmla="*/ 3097761 h 3146477"/>
                <a:gd name="connsiteX528" fmla="*/ 530368 w 3819074"/>
                <a:gd name="connsiteY528" fmla="*/ 302363 h 3146477"/>
                <a:gd name="connsiteX529" fmla="*/ 130318 w 3819074"/>
                <a:gd name="connsiteY529" fmla="*/ 462193 h 3146477"/>
                <a:gd name="connsiteX530" fmla="*/ 436546 w 3819074"/>
                <a:gd name="connsiteY530" fmla="*/ 1395643 h 3146477"/>
                <a:gd name="connsiteX531" fmla="*/ 796687 w 3819074"/>
                <a:gd name="connsiteY531" fmla="*/ 1911803 h 3146477"/>
                <a:gd name="connsiteX532" fmla="*/ 846502 w 3819074"/>
                <a:gd name="connsiteY532" fmla="*/ 2488922 h 3146477"/>
                <a:gd name="connsiteX533" fmla="*/ 951277 w 3819074"/>
                <a:gd name="connsiteY533" fmla="*/ 2992319 h 3146477"/>
                <a:gd name="connsiteX534" fmla="*/ 1241218 w 3819074"/>
                <a:gd name="connsiteY534" fmla="*/ 3088616 h 3146477"/>
                <a:gd name="connsiteX535" fmla="*/ 1241218 w 3819074"/>
                <a:gd name="connsiteY535" fmla="*/ 3088616 h 3146477"/>
                <a:gd name="connsiteX536" fmla="*/ 1831006 w 3819074"/>
                <a:gd name="connsiteY536" fmla="*/ 2803724 h 3146477"/>
                <a:gd name="connsiteX537" fmla="*/ 2288207 w 3819074"/>
                <a:gd name="connsiteY537" fmla="*/ 2516926 h 3146477"/>
                <a:gd name="connsiteX538" fmla="*/ 2450132 w 3819074"/>
                <a:gd name="connsiteY538" fmla="*/ 2486827 h 3146477"/>
                <a:gd name="connsiteX539" fmla="*/ 2840657 w 3819074"/>
                <a:gd name="connsiteY539" fmla="*/ 2554264 h 3146477"/>
                <a:gd name="connsiteX540" fmla="*/ 3159649 w 3819074"/>
                <a:gd name="connsiteY540" fmla="*/ 2612271 h 3146477"/>
                <a:gd name="connsiteX541" fmla="*/ 3288141 w 3819074"/>
                <a:gd name="connsiteY541" fmla="*/ 2524641 h 3146477"/>
                <a:gd name="connsiteX542" fmla="*/ 3583416 w 3819074"/>
                <a:gd name="connsiteY542" fmla="*/ 1746734 h 3146477"/>
                <a:gd name="connsiteX543" fmla="*/ 3759914 w 3819074"/>
                <a:gd name="connsiteY543" fmla="*/ 1241909 h 3146477"/>
                <a:gd name="connsiteX544" fmla="*/ 2828369 w 3819074"/>
                <a:gd name="connsiteY544" fmla="*/ 171776 h 3146477"/>
                <a:gd name="connsiteX545" fmla="*/ 2807414 w 3819074"/>
                <a:gd name="connsiteY545" fmla="*/ 158059 h 3146477"/>
                <a:gd name="connsiteX546" fmla="*/ 2482612 w 3819074"/>
                <a:gd name="connsiteY546" fmla="*/ 58047 h 3146477"/>
                <a:gd name="connsiteX547" fmla="*/ 1968262 w 3819074"/>
                <a:gd name="connsiteY547" fmla="*/ 188921 h 3146477"/>
                <a:gd name="connsiteX548" fmla="*/ 1433052 w 3819074"/>
                <a:gd name="connsiteY548" fmla="*/ 346273 h 3146477"/>
                <a:gd name="connsiteX549" fmla="*/ 1254363 w 3819074"/>
                <a:gd name="connsiteY549" fmla="*/ 359132 h 3146477"/>
                <a:gd name="connsiteX550" fmla="*/ 877173 w 3819074"/>
                <a:gd name="connsiteY550" fmla="*/ 330557 h 3146477"/>
                <a:gd name="connsiteX551" fmla="*/ 530368 w 3819074"/>
                <a:gd name="connsiteY551" fmla="*/ 302363 h 3146477"/>
                <a:gd name="connsiteX552" fmla="*/ 1241981 w 3819074"/>
                <a:gd name="connsiteY552" fmla="*/ 2716761 h 3146477"/>
                <a:gd name="connsiteX553" fmla="*/ 1241981 w 3819074"/>
                <a:gd name="connsiteY553" fmla="*/ 2716761 h 3146477"/>
                <a:gd name="connsiteX554" fmla="*/ 1205023 w 3819074"/>
                <a:gd name="connsiteY554" fmla="*/ 2708093 h 3146477"/>
                <a:gd name="connsiteX555" fmla="*/ 1202071 w 3819074"/>
                <a:gd name="connsiteY555" fmla="*/ 2706854 h 3146477"/>
                <a:gd name="connsiteX556" fmla="*/ 1202071 w 3819074"/>
                <a:gd name="connsiteY556" fmla="*/ 2703521 h 3146477"/>
                <a:gd name="connsiteX557" fmla="*/ 1216358 w 3819074"/>
                <a:gd name="connsiteY557" fmla="*/ 2528165 h 3146477"/>
                <a:gd name="connsiteX558" fmla="*/ 1127014 w 3819074"/>
                <a:gd name="connsiteY558" fmla="*/ 1740448 h 3146477"/>
                <a:gd name="connsiteX559" fmla="*/ 727726 w 3819074"/>
                <a:gd name="connsiteY559" fmla="*/ 1163995 h 3146477"/>
                <a:gd name="connsiteX560" fmla="*/ 448357 w 3819074"/>
                <a:gd name="connsiteY560" fmla="*/ 763945 h 3146477"/>
                <a:gd name="connsiteX561" fmla="*/ 431403 w 3819074"/>
                <a:gd name="connsiteY561" fmla="*/ 684602 h 3146477"/>
                <a:gd name="connsiteX562" fmla="*/ 432260 w 3819074"/>
                <a:gd name="connsiteY562" fmla="*/ 682030 h 3146477"/>
                <a:gd name="connsiteX563" fmla="*/ 434927 w 3819074"/>
                <a:gd name="connsiteY563" fmla="*/ 681458 h 3146477"/>
                <a:gd name="connsiteX564" fmla="*/ 530653 w 3819074"/>
                <a:gd name="connsiteY564" fmla="*/ 673838 h 3146477"/>
                <a:gd name="connsiteX565" fmla="*/ 836406 w 3819074"/>
                <a:gd name="connsiteY565" fmla="*/ 698603 h 3146477"/>
                <a:gd name="connsiteX566" fmla="*/ 1255506 w 3819074"/>
                <a:gd name="connsiteY566" fmla="*/ 729845 h 3146477"/>
                <a:gd name="connsiteX567" fmla="*/ 1492964 w 3819074"/>
                <a:gd name="connsiteY567" fmla="*/ 712319 h 3146477"/>
                <a:gd name="connsiteX568" fmla="*/ 2098849 w 3819074"/>
                <a:gd name="connsiteY568" fmla="*/ 536297 h 3146477"/>
                <a:gd name="connsiteX569" fmla="*/ 2483374 w 3819074"/>
                <a:gd name="connsiteY569" fmla="*/ 428760 h 3146477"/>
                <a:gd name="connsiteX570" fmla="*/ 2604722 w 3819074"/>
                <a:gd name="connsiteY570" fmla="*/ 468098 h 3146477"/>
                <a:gd name="connsiteX571" fmla="*/ 2625677 w 3819074"/>
                <a:gd name="connsiteY571" fmla="*/ 481814 h 3146477"/>
                <a:gd name="connsiteX572" fmla="*/ 3390440 w 3819074"/>
                <a:gd name="connsiteY572" fmla="*/ 1271056 h 3146477"/>
                <a:gd name="connsiteX573" fmla="*/ 3259947 w 3819074"/>
                <a:gd name="connsiteY573" fmla="*/ 1564997 h 3146477"/>
                <a:gd name="connsiteX574" fmla="*/ 2978102 w 3819074"/>
                <a:gd name="connsiteY574" fmla="*/ 2200124 h 3146477"/>
                <a:gd name="connsiteX575" fmla="*/ 2976864 w 3819074"/>
                <a:gd name="connsiteY575" fmla="*/ 2204601 h 3146477"/>
                <a:gd name="connsiteX576" fmla="*/ 2972387 w 3819074"/>
                <a:gd name="connsiteY576" fmla="*/ 2203458 h 3146477"/>
                <a:gd name="connsiteX577" fmla="*/ 2932573 w 3819074"/>
                <a:gd name="connsiteY577" fmla="*/ 2193933 h 3146477"/>
                <a:gd name="connsiteX578" fmla="*/ 2931525 w 3819074"/>
                <a:gd name="connsiteY578" fmla="*/ 2193933 h 3146477"/>
                <a:gd name="connsiteX579" fmla="*/ 2451656 w 3819074"/>
                <a:gd name="connsiteY579" fmla="*/ 2115542 h 3146477"/>
                <a:gd name="connsiteX580" fmla="*/ 2136473 w 3819074"/>
                <a:gd name="connsiteY580" fmla="*/ 2178598 h 3146477"/>
                <a:gd name="connsiteX581" fmla="*/ 1613075 w 3819074"/>
                <a:gd name="connsiteY581" fmla="*/ 2503591 h 3146477"/>
                <a:gd name="connsiteX582" fmla="*/ 1241981 w 3819074"/>
                <a:gd name="connsiteY582" fmla="*/ 2716761 h 3146477"/>
                <a:gd name="connsiteX583" fmla="*/ 1211691 w 3819074"/>
                <a:gd name="connsiteY583" fmla="*/ 2700473 h 3146477"/>
                <a:gd name="connsiteX584" fmla="*/ 1241981 w 3819074"/>
                <a:gd name="connsiteY584" fmla="*/ 2707236 h 3146477"/>
                <a:gd name="connsiteX585" fmla="*/ 1607455 w 3819074"/>
                <a:gd name="connsiteY585" fmla="*/ 2495399 h 3146477"/>
                <a:gd name="connsiteX586" fmla="*/ 2132663 w 3819074"/>
                <a:gd name="connsiteY586" fmla="*/ 2169358 h 3146477"/>
                <a:gd name="connsiteX587" fmla="*/ 2451751 w 3819074"/>
                <a:gd name="connsiteY587" fmla="*/ 2105446 h 3146477"/>
                <a:gd name="connsiteX588" fmla="*/ 2933906 w 3819074"/>
                <a:gd name="connsiteY588" fmla="*/ 2184122 h 3146477"/>
                <a:gd name="connsiteX589" fmla="*/ 2934954 w 3819074"/>
                <a:gd name="connsiteY589" fmla="*/ 2184122 h 3146477"/>
                <a:gd name="connsiteX590" fmla="*/ 2970292 w 3819074"/>
                <a:gd name="connsiteY590" fmla="*/ 2192885 h 3146477"/>
                <a:gd name="connsiteX591" fmla="*/ 3251756 w 3819074"/>
                <a:gd name="connsiteY591" fmla="*/ 1560044 h 3146477"/>
                <a:gd name="connsiteX592" fmla="*/ 3381010 w 3819074"/>
                <a:gd name="connsiteY592" fmla="*/ 1271532 h 3146477"/>
                <a:gd name="connsiteX593" fmla="*/ 2620534 w 3819074"/>
                <a:gd name="connsiteY593" fmla="*/ 489530 h 3146477"/>
                <a:gd name="connsiteX594" fmla="*/ 2599579 w 3819074"/>
                <a:gd name="connsiteY594" fmla="*/ 475718 h 3146477"/>
                <a:gd name="connsiteX595" fmla="*/ 2483469 w 3819074"/>
                <a:gd name="connsiteY595" fmla="*/ 437618 h 3146477"/>
                <a:gd name="connsiteX596" fmla="*/ 2102469 w 3819074"/>
                <a:gd name="connsiteY596" fmla="*/ 544584 h 3146477"/>
                <a:gd name="connsiteX597" fmla="*/ 1494679 w 3819074"/>
                <a:gd name="connsiteY597" fmla="*/ 721082 h 3146477"/>
                <a:gd name="connsiteX598" fmla="*/ 1255697 w 3819074"/>
                <a:gd name="connsiteY598" fmla="*/ 738704 h 3146477"/>
                <a:gd name="connsiteX599" fmla="*/ 835549 w 3819074"/>
                <a:gd name="connsiteY599" fmla="*/ 707462 h 3146477"/>
                <a:gd name="connsiteX600" fmla="*/ 530749 w 3819074"/>
                <a:gd name="connsiteY600" fmla="*/ 682697 h 3146477"/>
                <a:gd name="connsiteX601" fmla="*/ 439690 w 3819074"/>
                <a:gd name="connsiteY601" fmla="*/ 689555 h 3146477"/>
                <a:gd name="connsiteX602" fmla="*/ 457216 w 3819074"/>
                <a:gd name="connsiteY602" fmla="*/ 759468 h 3146477"/>
                <a:gd name="connsiteX603" fmla="*/ 735251 w 3819074"/>
                <a:gd name="connsiteY603" fmla="*/ 1157327 h 3146477"/>
                <a:gd name="connsiteX604" fmla="*/ 1135301 w 3819074"/>
                <a:gd name="connsiteY604" fmla="*/ 1735399 h 3146477"/>
                <a:gd name="connsiteX605" fmla="*/ 1225693 w 3819074"/>
                <a:gd name="connsiteY605" fmla="*/ 2528451 h 3146477"/>
                <a:gd name="connsiteX606" fmla="*/ 1211405 w 3819074"/>
                <a:gd name="connsiteY606" fmla="*/ 2700473 h 3146477"/>
                <a:gd name="connsiteX607" fmla="*/ 1606407 w 3819074"/>
                <a:gd name="connsiteY607" fmla="*/ 2041343 h 3146477"/>
                <a:gd name="connsiteX608" fmla="*/ 1605550 w 3819074"/>
                <a:gd name="connsiteY608" fmla="*/ 2033627 h 3146477"/>
                <a:gd name="connsiteX609" fmla="*/ 1465247 w 3819074"/>
                <a:gd name="connsiteY609" fmla="*/ 1565092 h 3146477"/>
                <a:gd name="connsiteX610" fmla="*/ 1174925 w 3819074"/>
                <a:gd name="connsiteY610" fmla="*/ 1117418 h 3146477"/>
                <a:gd name="connsiteX611" fmla="*/ 1168924 w 3819074"/>
                <a:gd name="connsiteY611" fmla="*/ 1109512 h 3146477"/>
                <a:gd name="connsiteX612" fmla="*/ 1178449 w 3819074"/>
                <a:gd name="connsiteY612" fmla="*/ 1109512 h 3146477"/>
                <a:gd name="connsiteX613" fmla="*/ 1552877 w 3819074"/>
                <a:gd name="connsiteY613" fmla="*/ 1088462 h 3146477"/>
                <a:gd name="connsiteX614" fmla="*/ 2231533 w 3819074"/>
                <a:gd name="connsiteY614" fmla="*/ 893389 h 3146477"/>
                <a:gd name="connsiteX615" fmla="*/ 2443178 w 3819074"/>
                <a:gd name="connsiteY615" fmla="*/ 819856 h 3146477"/>
                <a:gd name="connsiteX616" fmla="*/ 2445274 w 3819074"/>
                <a:gd name="connsiteY616" fmla="*/ 819285 h 3146477"/>
                <a:gd name="connsiteX617" fmla="*/ 2447083 w 3819074"/>
                <a:gd name="connsiteY617" fmla="*/ 820428 h 3146477"/>
                <a:gd name="connsiteX618" fmla="*/ 2992771 w 3819074"/>
                <a:gd name="connsiteY618" fmla="*/ 1254197 h 3146477"/>
                <a:gd name="connsiteX619" fmla="*/ 2994199 w 3819074"/>
                <a:gd name="connsiteY619" fmla="*/ 1256482 h 3146477"/>
                <a:gd name="connsiteX620" fmla="*/ 2992961 w 3819074"/>
                <a:gd name="connsiteY620" fmla="*/ 1258864 h 3146477"/>
                <a:gd name="connsiteX621" fmla="*/ 2927620 w 3819074"/>
                <a:gd name="connsiteY621" fmla="*/ 1378403 h 3146477"/>
                <a:gd name="connsiteX622" fmla="*/ 2733691 w 3819074"/>
                <a:gd name="connsiteY622" fmla="*/ 1756164 h 3146477"/>
                <a:gd name="connsiteX623" fmla="*/ 2732167 w 3819074"/>
                <a:gd name="connsiteY623" fmla="*/ 1759593 h 3146477"/>
                <a:gd name="connsiteX624" fmla="*/ 2728547 w 3819074"/>
                <a:gd name="connsiteY624" fmla="*/ 1758926 h 3146477"/>
                <a:gd name="connsiteX625" fmla="*/ 2451656 w 3819074"/>
                <a:gd name="connsiteY625" fmla="*/ 1733971 h 3146477"/>
                <a:gd name="connsiteX626" fmla="*/ 1979787 w 3819074"/>
                <a:gd name="connsiteY626" fmla="*/ 1830745 h 3146477"/>
                <a:gd name="connsiteX627" fmla="*/ 1612598 w 3819074"/>
                <a:gd name="connsiteY627" fmla="*/ 2037342 h 3146477"/>
                <a:gd name="connsiteX628" fmla="*/ 1188450 w 3819074"/>
                <a:gd name="connsiteY628" fmla="*/ 1119418 h 3146477"/>
                <a:gd name="connsiteX629" fmla="*/ 1474200 w 3819074"/>
                <a:gd name="connsiteY629" fmla="*/ 1560711 h 3146477"/>
                <a:gd name="connsiteX630" fmla="*/ 1613456 w 3819074"/>
                <a:gd name="connsiteY630" fmla="*/ 2024864 h 3146477"/>
                <a:gd name="connsiteX631" fmla="*/ 1975406 w 3819074"/>
                <a:gd name="connsiteY631" fmla="*/ 1822077 h 3146477"/>
                <a:gd name="connsiteX632" fmla="*/ 2451656 w 3819074"/>
                <a:gd name="connsiteY632" fmla="*/ 1724446 h 3146477"/>
                <a:gd name="connsiteX633" fmla="*/ 2726642 w 3819074"/>
                <a:gd name="connsiteY633" fmla="*/ 1748925 h 3146477"/>
                <a:gd name="connsiteX634" fmla="*/ 2919142 w 3819074"/>
                <a:gd name="connsiteY634" fmla="*/ 1374497 h 3146477"/>
                <a:gd name="connsiteX635" fmla="*/ 2983436 w 3819074"/>
                <a:gd name="connsiteY635" fmla="*/ 1256864 h 3146477"/>
                <a:gd name="connsiteX636" fmla="*/ 2443940 w 3819074"/>
                <a:gd name="connsiteY636" fmla="*/ 829572 h 3146477"/>
                <a:gd name="connsiteX637" fmla="*/ 2235057 w 3819074"/>
                <a:gd name="connsiteY637" fmla="*/ 902343 h 3146477"/>
                <a:gd name="connsiteX638" fmla="*/ 1554686 w 3819074"/>
                <a:gd name="connsiteY638" fmla="*/ 1097987 h 3146477"/>
                <a:gd name="connsiteX639" fmla="*/ 1255506 w 3819074"/>
                <a:gd name="connsiteY639" fmla="*/ 1120370 h 3146477"/>
                <a:gd name="connsiteX640" fmla="*/ 1188164 w 3819074"/>
                <a:gd name="connsiteY640" fmla="*/ 1119418 h 3146477"/>
                <a:gd name="connsiteX641" fmla="*/ 1241981 w 3819074"/>
                <a:gd name="connsiteY641" fmla="*/ 2907261 h 3146477"/>
                <a:gd name="connsiteX642" fmla="*/ 1241981 w 3819074"/>
                <a:gd name="connsiteY642" fmla="*/ 2907261 h 3146477"/>
                <a:gd name="connsiteX643" fmla="*/ 1051481 w 3819074"/>
                <a:gd name="connsiteY643" fmla="*/ 2840586 h 3146477"/>
                <a:gd name="connsiteX644" fmla="*/ 1027287 w 3819074"/>
                <a:gd name="connsiteY644" fmla="*/ 2507972 h 3146477"/>
                <a:gd name="connsiteX645" fmla="*/ 958135 w 3819074"/>
                <a:gd name="connsiteY645" fmla="*/ 1828268 h 3146477"/>
                <a:gd name="connsiteX646" fmla="*/ 579040 w 3819074"/>
                <a:gd name="connsiteY646" fmla="*/ 1282772 h 3146477"/>
                <a:gd name="connsiteX647" fmla="*/ 273669 w 3819074"/>
                <a:gd name="connsiteY647" fmla="*/ 840526 h 3146477"/>
                <a:gd name="connsiteX648" fmla="*/ 281956 w 3819074"/>
                <a:gd name="connsiteY648" fmla="*/ 561348 h 3146477"/>
                <a:gd name="connsiteX649" fmla="*/ 530368 w 3819074"/>
                <a:gd name="connsiteY649" fmla="*/ 483338 h 3146477"/>
                <a:gd name="connsiteX650" fmla="*/ 857551 w 3819074"/>
                <a:gd name="connsiteY650" fmla="*/ 509341 h 3146477"/>
                <a:gd name="connsiteX651" fmla="*/ 1255315 w 3819074"/>
                <a:gd name="connsiteY651" fmla="*/ 539345 h 3146477"/>
                <a:gd name="connsiteX652" fmla="*/ 1462675 w 3819074"/>
                <a:gd name="connsiteY652" fmla="*/ 524201 h 3146477"/>
                <a:gd name="connsiteX653" fmla="*/ 2032270 w 3819074"/>
                <a:gd name="connsiteY653" fmla="*/ 357799 h 3146477"/>
                <a:gd name="connsiteX654" fmla="*/ 2483183 w 3819074"/>
                <a:gd name="connsiteY654" fmla="*/ 238260 h 3146477"/>
                <a:gd name="connsiteX655" fmla="*/ 2708831 w 3819074"/>
                <a:gd name="connsiteY655" fmla="*/ 308745 h 3146477"/>
                <a:gd name="connsiteX656" fmla="*/ 2729786 w 3819074"/>
                <a:gd name="connsiteY656" fmla="*/ 322366 h 3146477"/>
                <a:gd name="connsiteX657" fmla="*/ 3580082 w 3819074"/>
                <a:gd name="connsiteY657" fmla="*/ 1255816 h 3146477"/>
                <a:gd name="connsiteX658" fmla="*/ 3426063 w 3819074"/>
                <a:gd name="connsiteY658" fmla="*/ 1658152 h 3146477"/>
                <a:gd name="connsiteX659" fmla="*/ 3121930 w 3819074"/>
                <a:gd name="connsiteY659" fmla="*/ 2423962 h 3146477"/>
                <a:gd name="connsiteX660" fmla="*/ 3121073 w 3819074"/>
                <a:gd name="connsiteY660" fmla="*/ 2428439 h 3146477"/>
                <a:gd name="connsiteX661" fmla="*/ 3116596 w 3819074"/>
                <a:gd name="connsiteY661" fmla="*/ 2427867 h 3146477"/>
                <a:gd name="connsiteX662" fmla="*/ 2885329 w 3819074"/>
                <a:gd name="connsiteY662" fmla="*/ 2378337 h 3146477"/>
                <a:gd name="connsiteX663" fmla="*/ 2451465 w 3819074"/>
                <a:gd name="connsiteY663" fmla="*/ 2305566 h 3146477"/>
                <a:gd name="connsiteX664" fmla="*/ 2214674 w 3819074"/>
                <a:gd name="connsiteY664" fmla="*/ 2351762 h 3146477"/>
                <a:gd name="connsiteX665" fmla="*/ 1725089 w 3819074"/>
                <a:gd name="connsiteY665" fmla="*/ 2657134 h 3146477"/>
                <a:gd name="connsiteX666" fmla="*/ 1241981 w 3819074"/>
                <a:gd name="connsiteY666" fmla="*/ 2907261 h 3146477"/>
                <a:gd name="connsiteX667" fmla="*/ 530368 w 3819074"/>
                <a:gd name="connsiteY667" fmla="*/ 492863 h 3146477"/>
                <a:gd name="connsiteX668" fmla="*/ 289957 w 3819074"/>
                <a:gd name="connsiteY668" fmla="*/ 566587 h 3146477"/>
                <a:gd name="connsiteX669" fmla="*/ 282337 w 3819074"/>
                <a:gd name="connsiteY669" fmla="*/ 836621 h 3146477"/>
                <a:gd name="connsiteX670" fmla="*/ 585899 w 3819074"/>
                <a:gd name="connsiteY670" fmla="*/ 1276676 h 3146477"/>
                <a:gd name="connsiteX671" fmla="*/ 966041 w 3819074"/>
                <a:gd name="connsiteY671" fmla="*/ 1823791 h 3146477"/>
                <a:gd name="connsiteX672" fmla="*/ 1036145 w 3819074"/>
                <a:gd name="connsiteY672" fmla="*/ 2508830 h 3146477"/>
                <a:gd name="connsiteX673" fmla="*/ 1056052 w 3819074"/>
                <a:gd name="connsiteY673" fmla="*/ 2832680 h 3146477"/>
                <a:gd name="connsiteX674" fmla="*/ 1241695 w 3819074"/>
                <a:gd name="connsiteY674" fmla="*/ 2897831 h 3146477"/>
                <a:gd name="connsiteX675" fmla="*/ 1241695 w 3819074"/>
                <a:gd name="connsiteY675" fmla="*/ 2897831 h 3146477"/>
                <a:gd name="connsiteX676" fmla="*/ 1719373 w 3819074"/>
                <a:gd name="connsiteY676" fmla="*/ 2649419 h 3146477"/>
                <a:gd name="connsiteX677" fmla="*/ 2210768 w 3819074"/>
                <a:gd name="connsiteY677" fmla="*/ 2343095 h 3146477"/>
                <a:gd name="connsiteX678" fmla="*/ 2451465 w 3819074"/>
                <a:gd name="connsiteY678" fmla="*/ 2296041 h 3146477"/>
                <a:gd name="connsiteX679" fmla="*/ 2887615 w 3819074"/>
                <a:gd name="connsiteY679" fmla="*/ 2369098 h 3146477"/>
                <a:gd name="connsiteX680" fmla="*/ 3113357 w 3819074"/>
                <a:gd name="connsiteY680" fmla="*/ 2417866 h 3146477"/>
                <a:gd name="connsiteX681" fmla="*/ 3417681 w 3819074"/>
                <a:gd name="connsiteY681" fmla="*/ 1653580 h 3146477"/>
                <a:gd name="connsiteX682" fmla="*/ 3570653 w 3819074"/>
                <a:gd name="connsiteY682" fmla="*/ 1256578 h 3146477"/>
                <a:gd name="connsiteX683" fmla="*/ 2724642 w 3819074"/>
                <a:gd name="connsiteY683" fmla="*/ 330462 h 3146477"/>
                <a:gd name="connsiteX684" fmla="*/ 2703687 w 3819074"/>
                <a:gd name="connsiteY684" fmla="*/ 316746 h 3146477"/>
                <a:gd name="connsiteX685" fmla="*/ 2483183 w 3819074"/>
                <a:gd name="connsiteY685" fmla="*/ 247880 h 3146477"/>
                <a:gd name="connsiteX686" fmla="*/ 2035508 w 3819074"/>
                <a:gd name="connsiteY686" fmla="*/ 366847 h 3146477"/>
                <a:gd name="connsiteX687" fmla="*/ 1464008 w 3819074"/>
                <a:gd name="connsiteY687" fmla="*/ 533726 h 3146477"/>
                <a:gd name="connsiteX688" fmla="*/ 1255220 w 3819074"/>
                <a:gd name="connsiteY688" fmla="*/ 548966 h 3146477"/>
                <a:gd name="connsiteX689" fmla="*/ 856599 w 3819074"/>
                <a:gd name="connsiteY689" fmla="*/ 518866 h 3146477"/>
                <a:gd name="connsiteX690" fmla="*/ 530368 w 3819074"/>
                <a:gd name="connsiteY690" fmla="*/ 492863 h 3146477"/>
                <a:gd name="connsiteX691" fmla="*/ 1419146 w 3819074"/>
                <a:gd name="connsiteY691" fmla="*/ 2407960 h 3146477"/>
                <a:gd name="connsiteX692" fmla="*/ 1419907 w 3819074"/>
                <a:gd name="connsiteY692" fmla="*/ 2397768 h 3146477"/>
                <a:gd name="connsiteX693" fmla="*/ 1296082 w 3819074"/>
                <a:gd name="connsiteY693" fmla="*/ 1652723 h 3146477"/>
                <a:gd name="connsiteX694" fmla="*/ 876982 w 3819074"/>
                <a:gd name="connsiteY694" fmla="*/ 1045408 h 3146477"/>
                <a:gd name="connsiteX695" fmla="*/ 754491 w 3819074"/>
                <a:gd name="connsiteY695" fmla="*/ 889198 h 3146477"/>
                <a:gd name="connsiteX696" fmla="*/ 747728 w 3819074"/>
                <a:gd name="connsiteY696" fmla="*/ 880340 h 3146477"/>
                <a:gd name="connsiteX697" fmla="*/ 758777 w 3819074"/>
                <a:gd name="connsiteY697" fmla="*/ 881579 h 3146477"/>
                <a:gd name="connsiteX698" fmla="*/ 813451 w 3819074"/>
                <a:gd name="connsiteY698" fmla="*/ 887674 h 3146477"/>
                <a:gd name="connsiteX699" fmla="*/ 814975 w 3819074"/>
                <a:gd name="connsiteY699" fmla="*/ 887674 h 3146477"/>
                <a:gd name="connsiteX700" fmla="*/ 1255697 w 3819074"/>
                <a:gd name="connsiteY700" fmla="*/ 920155 h 3146477"/>
                <a:gd name="connsiteX701" fmla="*/ 1523254 w 3819074"/>
                <a:gd name="connsiteY701" fmla="*/ 900247 h 3146477"/>
                <a:gd name="connsiteX702" fmla="*/ 2165524 w 3819074"/>
                <a:gd name="connsiteY702" fmla="*/ 714701 h 3146477"/>
                <a:gd name="connsiteX703" fmla="*/ 2483564 w 3819074"/>
                <a:gd name="connsiteY703" fmla="*/ 619451 h 3146477"/>
                <a:gd name="connsiteX704" fmla="*/ 2486898 w 3819074"/>
                <a:gd name="connsiteY704" fmla="*/ 619927 h 3146477"/>
                <a:gd name="connsiteX705" fmla="*/ 2500519 w 3819074"/>
                <a:gd name="connsiteY705" fmla="*/ 627642 h 3146477"/>
                <a:gd name="connsiteX706" fmla="*/ 2521569 w 3819074"/>
                <a:gd name="connsiteY706" fmla="*/ 641358 h 3146477"/>
                <a:gd name="connsiteX707" fmla="*/ 3198416 w 3819074"/>
                <a:gd name="connsiteY707" fmla="*/ 1267817 h 3146477"/>
                <a:gd name="connsiteX708" fmla="*/ 3198416 w 3819074"/>
                <a:gd name="connsiteY708" fmla="*/ 1268960 h 3146477"/>
                <a:gd name="connsiteX709" fmla="*/ 3198416 w 3819074"/>
                <a:gd name="connsiteY709" fmla="*/ 1270103 h 3146477"/>
                <a:gd name="connsiteX710" fmla="*/ 3094117 w 3819074"/>
                <a:gd name="connsiteY710" fmla="*/ 1472129 h 3146477"/>
                <a:gd name="connsiteX711" fmla="*/ 2852182 w 3819074"/>
                <a:gd name="connsiteY711" fmla="*/ 1974001 h 3146477"/>
                <a:gd name="connsiteX712" fmla="*/ 2850753 w 3819074"/>
                <a:gd name="connsiteY712" fmla="*/ 1977906 h 3146477"/>
                <a:gd name="connsiteX713" fmla="*/ 2846657 w 3819074"/>
                <a:gd name="connsiteY713" fmla="*/ 1976954 h 3146477"/>
                <a:gd name="connsiteX714" fmla="*/ 2452037 w 3819074"/>
                <a:gd name="connsiteY714" fmla="*/ 1924661 h 3146477"/>
                <a:gd name="connsiteX715" fmla="*/ 2058464 w 3819074"/>
                <a:gd name="connsiteY715" fmla="*/ 2004576 h 3146477"/>
                <a:gd name="connsiteX716" fmla="*/ 1501346 w 3819074"/>
                <a:gd name="connsiteY716" fmla="*/ 2349191 h 3146477"/>
                <a:gd name="connsiteX717" fmla="*/ 1428004 w 3819074"/>
                <a:gd name="connsiteY717" fmla="*/ 2402245 h 3146477"/>
                <a:gd name="connsiteX718" fmla="*/ 768397 w 3819074"/>
                <a:gd name="connsiteY718" fmla="*/ 892247 h 3146477"/>
                <a:gd name="connsiteX719" fmla="*/ 883745 w 3819074"/>
                <a:gd name="connsiteY719" fmla="*/ 1039122 h 3146477"/>
                <a:gd name="connsiteX720" fmla="*/ 1304274 w 3819074"/>
                <a:gd name="connsiteY720" fmla="*/ 1648722 h 3146477"/>
                <a:gd name="connsiteX721" fmla="*/ 1430194 w 3819074"/>
                <a:gd name="connsiteY721" fmla="*/ 2388720 h 3146477"/>
                <a:gd name="connsiteX722" fmla="*/ 1494964 w 3819074"/>
                <a:gd name="connsiteY722" fmla="*/ 2341856 h 3146477"/>
                <a:gd name="connsiteX723" fmla="*/ 2053987 w 3819074"/>
                <a:gd name="connsiteY723" fmla="*/ 1996099 h 3146477"/>
                <a:gd name="connsiteX724" fmla="*/ 2451465 w 3819074"/>
                <a:gd name="connsiteY724" fmla="*/ 1915327 h 3146477"/>
                <a:gd name="connsiteX725" fmla="*/ 2844181 w 3819074"/>
                <a:gd name="connsiteY725" fmla="*/ 1966571 h 3146477"/>
                <a:gd name="connsiteX726" fmla="*/ 3085258 w 3819074"/>
                <a:gd name="connsiteY726" fmla="*/ 1467366 h 3146477"/>
                <a:gd name="connsiteX727" fmla="*/ 3188509 w 3819074"/>
                <a:gd name="connsiteY727" fmla="*/ 1267913 h 3146477"/>
                <a:gd name="connsiteX728" fmla="*/ 2516045 w 3819074"/>
                <a:gd name="connsiteY728" fmla="*/ 648788 h 3146477"/>
                <a:gd name="connsiteX729" fmla="*/ 2494899 w 3819074"/>
                <a:gd name="connsiteY729" fmla="*/ 634976 h 3146477"/>
                <a:gd name="connsiteX730" fmla="*/ 2483564 w 3819074"/>
                <a:gd name="connsiteY730" fmla="*/ 628309 h 3146477"/>
                <a:gd name="connsiteX731" fmla="*/ 2483564 w 3819074"/>
                <a:gd name="connsiteY731" fmla="*/ 628309 h 3146477"/>
                <a:gd name="connsiteX732" fmla="*/ 2168763 w 3819074"/>
                <a:gd name="connsiteY732" fmla="*/ 723559 h 3146477"/>
                <a:gd name="connsiteX733" fmla="*/ 1524778 w 3819074"/>
                <a:gd name="connsiteY733" fmla="*/ 909582 h 3146477"/>
                <a:gd name="connsiteX734" fmla="*/ 1255697 w 3819074"/>
                <a:gd name="connsiteY734" fmla="*/ 929585 h 3146477"/>
                <a:gd name="connsiteX735" fmla="*/ 814022 w 3819074"/>
                <a:gd name="connsiteY735" fmla="*/ 897104 h 3146477"/>
                <a:gd name="connsiteX736" fmla="*/ 812308 w 3819074"/>
                <a:gd name="connsiteY736" fmla="*/ 897104 h 3146477"/>
                <a:gd name="connsiteX737" fmla="*/ 1739090 w 3819074"/>
                <a:gd name="connsiteY737" fmla="*/ 1737781 h 3146477"/>
                <a:gd name="connsiteX738" fmla="*/ 1737281 w 3819074"/>
                <a:gd name="connsiteY738" fmla="*/ 1732542 h 3146477"/>
                <a:gd name="connsiteX739" fmla="*/ 1633934 w 3819074"/>
                <a:gd name="connsiteY739" fmla="*/ 1477748 h 3146477"/>
                <a:gd name="connsiteX740" fmla="*/ 1527540 w 3819074"/>
                <a:gd name="connsiteY740" fmla="*/ 1291820 h 3146477"/>
                <a:gd name="connsiteX741" fmla="*/ 1523635 w 3819074"/>
                <a:gd name="connsiteY741" fmla="*/ 1285534 h 3146477"/>
                <a:gd name="connsiteX742" fmla="*/ 1530969 w 3819074"/>
                <a:gd name="connsiteY742" fmla="*/ 1284581 h 3146477"/>
                <a:gd name="connsiteX743" fmla="*/ 1582976 w 3819074"/>
                <a:gd name="connsiteY743" fmla="*/ 1277057 h 3146477"/>
                <a:gd name="connsiteX744" fmla="*/ 2297350 w 3819074"/>
                <a:gd name="connsiteY744" fmla="*/ 1072364 h 3146477"/>
                <a:gd name="connsiteX745" fmla="*/ 2414413 w 3819074"/>
                <a:gd name="connsiteY745" fmla="*/ 1029788 h 3146477"/>
                <a:gd name="connsiteX746" fmla="*/ 2416604 w 3819074"/>
                <a:gd name="connsiteY746" fmla="*/ 1029026 h 3146477"/>
                <a:gd name="connsiteX747" fmla="*/ 2418604 w 3819074"/>
                <a:gd name="connsiteY747" fmla="*/ 1030359 h 3146477"/>
                <a:gd name="connsiteX748" fmla="*/ 2683399 w 3819074"/>
                <a:gd name="connsiteY748" fmla="*/ 1215906 h 3146477"/>
                <a:gd name="connsiteX749" fmla="*/ 2760075 w 3819074"/>
                <a:gd name="connsiteY749" fmla="*/ 1279628 h 3146477"/>
                <a:gd name="connsiteX750" fmla="*/ 2762837 w 3819074"/>
                <a:gd name="connsiteY750" fmla="*/ 1282105 h 3146477"/>
                <a:gd name="connsiteX751" fmla="*/ 2760551 w 3819074"/>
                <a:gd name="connsiteY751" fmla="*/ 1286296 h 3146477"/>
                <a:gd name="connsiteX752" fmla="*/ 2620248 w 3819074"/>
                <a:gd name="connsiteY752" fmla="*/ 1549376 h 3146477"/>
                <a:gd name="connsiteX753" fmla="*/ 2618819 w 3819074"/>
                <a:gd name="connsiteY753" fmla="*/ 1552329 h 3146477"/>
                <a:gd name="connsiteX754" fmla="*/ 2615486 w 3819074"/>
                <a:gd name="connsiteY754" fmla="*/ 1552329 h 3146477"/>
                <a:gd name="connsiteX755" fmla="*/ 2450989 w 3819074"/>
                <a:gd name="connsiteY755" fmla="*/ 1544138 h 3146477"/>
                <a:gd name="connsiteX756" fmla="*/ 1900634 w 3819074"/>
                <a:gd name="connsiteY756" fmla="*/ 1657866 h 3146477"/>
                <a:gd name="connsiteX757" fmla="*/ 1743757 w 3819074"/>
                <a:gd name="connsiteY757" fmla="*/ 1735590 h 3146477"/>
                <a:gd name="connsiteX758" fmla="*/ 1539637 w 3819074"/>
                <a:gd name="connsiteY758" fmla="*/ 1292678 h 3146477"/>
                <a:gd name="connsiteX759" fmla="*/ 1642507 w 3819074"/>
                <a:gd name="connsiteY759" fmla="*/ 1472986 h 3146477"/>
                <a:gd name="connsiteX760" fmla="*/ 1744805 w 3819074"/>
                <a:gd name="connsiteY760" fmla="*/ 1723779 h 3146477"/>
                <a:gd name="connsiteX761" fmla="*/ 1897205 w 3819074"/>
                <a:gd name="connsiteY761" fmla="*/ 1648436 h 3146477"/>
                <a:gd name="connsiteX762" fmla="*/ 2451465 w 3819074"/>
                <a:gd name="connsiteY762" fmla="*/ 1534136 h 3146477"/>
                <a:gd name="connsiteX763" fmla="*/ 2613390 w 3819074"/>
                <a:gd name="connsiteY763" fmla="*/ 1542042 h 3146477"/>
                <a:gd name="connsiteX764" fmla="*/ 2751122 w 3819074"/>
                <a:gd name="connsiteY764" fmla="*/ 1284010 h 3146477"/>
                <a:gd name="connsiteX765" fmla="*/ 2677874 w 3819074"/>
                <a:gd name="connsiteY765" fmla="*/ 1223240 h 3146477"/>
                <a:gd name="connsiteX766" fmla="*/ 2415651 w 3819074"/>
                <a:gd name="connsiteY766" fmla="*/ 1039408 h 3146477"/>
                <a:gd name="connsiteX767" fmla="*/ 2301351 w 3819074"/>
                <a:gd name="connsiteY767" fmla="*/ 1081127 h 3146477"/>
                <a:gd name="connsiteX768" fmla="*/ 1584690 w 3819074"/>
                <a:gd name="connsiteY768" fmla="*/ 1286296 h 3146477"/>
                <a:gd name="connsiteX769" fmla="*/ 1539637 w 3819074"/>
                <a:gd name="connsiteY769" fmla="*/ 1292678 h 3146477"/>
                <a:gd name="connsiteX770" fmla="*/ 1241981 w 3819074"/>
                <a:gd name="connsiteY770" fmla="*/ 3002511 h 3146477"/>
                <a:gd name="connsiteX771" fmla="*/ 1241981 w 3819074"/>
                <a:gd name="connsiteY771" fmla="*/ 3002511 h 3146477"/>
                <a:gd name="connsiteX772" fmla="*/ 998998 w 3819074"/>
                <a:gd name="connsiteY772" fmla="*/ 2920214 h 3146477"/>
                <a:gd name="connsiteX773" fmla="*/ 932323 w 3819074"/>
                <a:gd name="connsiteY773" fmla="*/ 2497685 h 3146477"/>
                <a:gd name="connsiteX774" fmla="*/ 873458 w 3819074"/>
                <a:gd name="connsiteY774" fmla="*/ 1871988 h 3146477"/>
                <a:gd name="connsiteX775" fmla="*/ 504269 w 3819074"/>
                <a:gd name="connsiteY775" fmla="*/ 1341922 h 3146477"/>
                <a:gd name="connsiteX776" fmla="*/ 202612 w 3819074"/>
                <a:gd name="connsiteY776" fmla="*/ 509246 h 3146477"/>
                <a:gd name="connsiteX777" fmla="*/ 530749 w 3819074"/>
                <a:gd name="connsiteY777" fmla="*/ 388088 h 3146477"/>
                <a:gd name="connsiteX778" fmla="*/ 868791 w 3819074"/>
                <a:gd name="connsiteY778" fmla="*/ 414663 h 3146477"/>
                <a:gd name="connsiteX779" fmla="*/ 1255697 w 3819074"/>
                <a:gd name="connsiteY779" fmla="*/ 444095 h 3146477"/>
                <a:gd name="connsiteX780" fmla="*/ 1448006 w 3819074"/>
                <a:gd name="connsiteY780" fmla="*/ 430189 h 3146477"/>
                <a:gd name="connsiteX781" fmla="*/ 1999408 w 3819074"/>
                <a:gd name="connsiteY781" fmla="*/ 268264 h 3146477"/>
                <a:gd name="connsiteX782" fmla="*/ 2483564 w 3819074"/>
                <a:gd name="connsiteY782" fmla="*/ 142724 h 3146477"/>
                <a:gd name="connsiteX783" fmla="*/ 2761409 w 3819074"/>
                <a:gd name="connsiteY783" fmla="*/ 228449 h 3146477"/>
                <a:gd name="connsiteX784" fmla="*/ 2782364 w 3819074"/>
                <a:gd name="connsiteY784" fmla="*/ 242165 h 3146477"/>
                <a:gd name="connsiteX785" fmla="*/ 3392725 w 3819074"/>
                <a:gd name="connsiteY785" fmla="*/ 697365 h 3146477"/>
                <a:gd name="connsiteX786" fmla="*/ 3675428 w 3819074"/>
                <a:gd name="connsiteY786" fmla="*/ 1247529 h 3146477"/>
                <a:gd name="connsiteX787" fmla="*/ 3509502 w 3819074"/>
                <a:gd name="connsiteY787" fmla="*/ 1703967 h 3146477"/>
                <a:gd name="connsiteX788" fmla="*/ 3204702 w 3819074"/>
                <a:gd name="connsiteY788" fmla="*/ 2511878 h 3146477"/>
                <a:gd name="connsiteX789" fmla="*/ 3203654 w 3819074"/>
                <a:gd name="connsiteY789" fmla="*/ 2518259 h 3146477"/>
                <a:gd name="connsiteX790" fmla="*/ 3202988 w 3819074"/>
                <a:gd name="connsiteY790" fmla="*/ 2521212 h 3146477"/>
                <a:gd name="connsiteX791" fmla="*/ 3200130 w 3819074"/>
                <a:gd name="connsiteY791" fmla="*/ 2521879 h 3146477"/>
                <a:gd name="connsiteX792" fmla="*/ 3161077 w 3819074"/>
                <a:gd name="connsiteY792" fmla="*/ 2525594 h 3146477"/>
                <a:gd name="connsiteX793" fmla="*/ 2862945 w 3819074"/>
                <a:gd name="connsiteY793" fmla="*/ 2470158 h 3146477"/>
                <a:gd name="connsiteX794" fmla="*/ 2451941 w 3819074"/>
                <a:gd name="connsiteY794" fmla="*/ 2400149 h 3146477"/>
                <a:gd name="connsiteX795" fmla="*/ 2254298 w 3819074"/>
                <a:gd name="connsiteY795" fmla="*/ 2438249 h 3146477"/>
                <a:gd name="connsiteX796" fmla="*/ 1781667 w 3819074"/>
                <a:gd name="connsiteY796" fmla="*/ 2733525 h 3146477"/>
                <a:gd name="connsiteX797" fmla="*/ 1241981 w 3819074"/>
                <a:gd name="connsiteY797" fmla="*/ 3002511 h 3146477"/>
                <a:gd name="connsiteX798" fmla="*/ 530368 w 3819074"/>
                <a:gd name="connsiteY798" fmla="*/ 397613 h 3146477"/>
                <a:gd name="connsiteX799" fmla="*/ 210232 w 3819074"/>
                <a:gd name="connsiteY799" fmla="*/ 514390 h 3146477"/>
                <a:gd name="connsiteX800" fmla="*/ 511318 w 3819074"/>
                <a:gd name="connsiteY800" fmla="*/ 1336016 h 3146477"/>
                <a:gd name="connsiteX801" fmla="*/ 881459 w 3819074"/>
                <a:gd name="connsiteY801" fmla="*/ 1867607 h 3146477"/>
                <a:gd name="connsiteX802" fmla="*/ 941467 w 3819074"/>
                <a:gd name="connsiteY802" fmla="*/ 2498733 h 3146477"/>
                <a:gd name="connsiteX803" fmla="*/ 1003855 w 3819074"/>
                <a:gd name="connsiteY803" fmla="*/ 2912213 h 3146477"/>
                <a:gd name="connsiteX804" fmla="*/ 1241981 w 3819074"/>
                <a:gd name="connsiteY804" fmla="*/ 2992986 h 3146477"/>
                <a:gd name="connsiteX805" fmla="*/ 1241981 w 3819074"/>
                <a:gd name="connsiteY805" fmla="*/ 2992986 h 3146477"/>
                <a:gd name="connsiteX806" fmla="*/ 1775381 w 3819074"/>
                <a:gd name="connsiteY806" fmla="*/ 2726286 h 3146477"/>
                <a:gd name="connsiteX807" fmla="*/ 2249821 w 3819074"/>
                <a:gd name="connsiteY807" fmla="*/ 2429772 h 3146477"/>
                <a:gd name="connsiteX808" fmla="*/ 2451370 w 3819074"/>
                <a:gd name="connsiteY808" fmla="*/ 2391196 h 3146477"/>
                <a:gd name="connsiteX809" fmla="*/ 2864564 w 3819074"/>
                <a:gd name="connsiteY809" fmla="*/ 2461395 h 3146477"/>
                <a:gd name="connsiteX810" fmla="*/ 3160506 w 3819074"/>
                <a:gd name="connsiteY810" fmla="*/ 2516640 h 3146477"/>
                <a:gd name="connsiteX811" fmla="*/ 3194606 w 3819074"/>
                <a:gd name="connsiteY811" fmla="*/ 2513592 h 3146477"/>
                <a:gd name="connsiteX812" fmla="*/ 3194606 w 3819074"/>
                <a:gd name="connsiteY812" fmla="*/ 2510830 h 3146477"/>
                <a:gd name="connsiteX813" fmla="*/ 3500644 w 3819074"/>
                <a:gd name="connsiteY813" fmla="*/ 1699490 h 3146477"/>
                <a:gd name="connsiteX814" fmla="*/ 3665331 w 3819074"/>
                <a:gd name="connsiteY814" fmla="*/ 1248482 h 3146477"/>
                <a:gd name="connsiteX815" fmla="*/ 3385391 w 3819074"/>
                <a:gd name="connsiteY815" fmla="*/ 704318 h 3146477"/>
                <a:gd name="connsiteX816" fmla="*/ 2776553 w 3819074"/>
                <a:gd name="connsiteY816" fmla="*/ 250357 h 3146477"/>
                <a:gd name="connsiteX817" fmla="*/ 2755598 w 3819074"/>
                <a:gd name="connsiteY817" fmla="*/ 236641 h 3146477"/>
                <a:gd name="connsiteX818" fmla="*/ 2482993 w 3819074"/>
                <a:gd name="connsiteY818" fmla="*/ 152154 h 3146477"/>
                <a:gd name="connsiteX819" fmla="*/ 2002171 w 3819074"/>
                <a:gd name="connsiteY819" fmla="*/ 277027 h 3146477"/>
                <a:gd name="connsiteX820" fmla="*/ 1448864 w 3819074"/>
                <a:gd name="connsiteY820" fmla="*/ 438952 h 3146477"/>
                <a:gd name="connsiteX821" fmla="*/ 1255125 w 3819074"/>
                <a:gd name="connsiteY821" fmla="*/ 452954 h 3146477"/>
                <a:gd name="connsiteX822" fmla="*/ 867267 w 3819074"/>
                <a:gd name="connsiteY822" fmla="*/ 423521 h 3146477"/>
                <a:gd name="connsiteX823" fmla="*/ 530368 w 3819074"/>
                <a:gd name="connsiteY823" fmla="*/ 397613 h 3146477"/>
                <a:gd name="connsiteX824" fmla="*/ 1304941 w 3819074"/>
                <a:gd name="connsiteY824" fmla="*/ 2595412 h 3146477"/>
                <a:gd name="connsiteX825" fmla="*/ 1305798 w 3819074"/>
                <a:gd name="connsiteY825" fmla="*/ 2586363 h 3146477"/>
                <a:gd name="connsiteX826" fmla="*/ 1310751 w 3819074"/>
                <a:gd name="connsiteY826" fmla="*/ 2539214 h 3146477"/>
                <a:gd name="connsiteX827" fmla="*/ 1310751 w 3819074"/>
                <a:gd name="connsiteY827" fmla="*/ 2538262 h 3146477"/>
                <a:gd name="connsiteX828" fmla="*/ 1211215 w 3819074"/>
                <a:gd name="connsiteY828" fmla="*/ 1696633 h 3146477"/>
                <a:gd name="connsiteX829" fmla="*/ 801640 w 3819074"/>
                <a:gd name="connsiteY829" fmla="*/ 1104654 h 3146477"/>
                <a:gd name="connsiteX830" fmla="*/ 561514 w 3819074"/>
                <a:gd name="connsiteY830" fmla="*/ 776899 h 3146477"/>
                <a:gd name="connsiteX831" fmla="*/ 557133 w 3819074"/>
                <a:gd name="connsiteY831" fmla="*/ 769469 h 3146477"/>
                <a:gd name="connsiteX832" fmla="*/ 565801 w 3819074"/>
                <a:gd name="connsiteY832" fmla="*/ 769469 h 3146477"/>
                <a:gd name="connsiteX833" fmla="*/ 824785 w 3819074"/>
                <a:gd name="connsiteY833" fmla="*/ 792901 h 3146477"/>
                <a:gd name="connsiteX834" fmla="*/ 1254935 w 3819074"/>
                <a:gd name="connsiteY834" fmla="*/ 824810 h 3146477"/>
                <a:gd name="connsiteX835" fmla="*/ 1507442 w 3819074"/>
                <a:gd name="connsiteY835" fmla="*/ 805760 h 3146477"/>
                <a:gd name="connsiteX836" fmla="*/ 2131520 w 3819074"/>
                <a:gd name="connsiteY836" fmla="*/ 624785 h 3146477"/>
                <a:gd name="connsiteX837" fmla="*/ 2482802 w 3819074"/>
                <a:gd name="connsiteY837" fmla="*/ 523153 h 3146477"/>
                <a:gd name="connsiteX838" fmla="*/ 2551954 w 3819074"/>
                <a:gd name="connsiteY838" fmla="*/ 546870 h 3146477"/>
                <a:gd name="connsiteX839" fmla="*/ 2572909 w 3819074"/>
                <a:gd name="connsiteY839" fmla="*/ 560586 h 3146477"/>
                <a:gd name="connsiteX840" fmla="*/ 3123549 w 3819074"/>
                <a:gd name="connsiteY840" fmla="*/ 967399 h 3146477"/>
                <a:gd name="connsiteX841" fmla="*/ 3294999 w 3819074"/>
                <a:gd name="connsiteY841" fmla="*/ 1274771 h 3146477"/>
                <a:gd name="connsiteX842" fmla="*/ 3294999 w 3819074"/>
                <a:gd name="connsiteY842" fmla="*/ 1275818 h 3146477"/>
                <a:gd name="connsiteX843" fmla="*/ 3176699 w 3819074"/>
                <a:gd name="connsiteY843" fmla="*/ 1517658 h 3146477"/>
                <a:gd name="connsiteX844" fmla="*/ 2912761 w 3819074"/>
                <a:gd name="connsiteY844" fmla="*/ 2085253 h 3146477"/>
                <a:gd name="connsiteX845" fmla="*/ 2911427 w 3819074"/>
                <a:gd name="connsiteY845" fmla="*/ 2089444 h 3146477"/>
                <a:gd name="connsiteX846" fmla="*/ 2907141 w 3819074"/>
                <a:gd name="connsiteY846" fmla="*/ 2088396 h 3146477"/>
                <a:gd name="connsiteX847" fmla="*/ 2451465 w 3819074"/>
                <a:gd name="connsiteY847" fmla="*/ 2018864 h 3146477"/>
                <a:gd name="connsiteX848" fmla="*/ 2097135 w 3819074"/>
                <a:gd name="connsiteY848" fmla="*/ 2090301 h 3146477"/>
                <a:gd name="connsiteX849" fmla="*/ 1556877 w 3819074"/>
                <a:gd name="connsiteY849" fmla="*/ 2425105 h 3146477"/>
                <a:gd name="connsiteX850" fmla="*/ 1312847 w 3819074"/>
                <a:gd name="connsiteY850" fmla="*/ 2590078 h 3146477"/>
                <a:gd name="connsiteX851" fmla="*/ 574659 w 3819074"/>
                <a:gd name="connsiteY851" fmla="*/ 780042 h 3146477"/>
                <a:gd name="connsiteX852" fmla="*/ 809450 w 3819074"/>
                <a:gd name="connsiteY852" fmla="*/ 1099225 h 3146477"/>
                <a:gd name="connsiteX853" fmla="*/ 1219692 w 3819074"/>
                <a:gd name="connsiteY853" fmla="*/ 1692728 h 3146477"/>
                <a:gd name="connsiteX854" fmla="*/ 1320276 w 3819074"/>
                <a:gd name="connsiteY854" fmla="*/ 2539786 h 3146477"/>
                <a:gd name="connsiteX855" fmla="*/ 1320276 w 3819074"/>
                <a:gd name="connsiteY855" fmla="*/ 2540738 h 3146477"/>
                <a:gd name="connsiteX856" fmla="*/ 1316276 w 3819074"/>
                <a:gd name="connsiteY856" fmla="*/ 2578838 h 3146477"/>
                <a:gd name="connsiteX857" fmla="*/ 1551257 w 3819074"/>
                <a:gd name="connsiteY857" fmla="*/ 2419009 h 3146477"/>
                <a:gd name="connsiteX858" fmla="*/ 2093230 w 3819074"/>
                <a:gd name="connsiteY858" fmla="*/ 2083157 h 3146477"/>
                <a:gd name="connsiteX859" fmla="*/ 2451560 w 3819074"/>
                <a:gd name="connsiteY859" fmla="*/ 2010863 h 3146477"/>
                <a:gd name="connsiteX860" fmla="*/ 2905236 w 3819074"/>
                <a:gd name="connsiteY860" fmla="*/ 2079633 h 3146477"/>
                <a:gd name="connsiteX861" fmla="*/ 3168316 w 3819074"/>
                <a:gd name="connsiteY861" fmla="*/ 1514705 h 3146477"/>
                <a:gd name="connsiteX862" fmla="*/ 3285569 w 3819074"/>
                <a:gd name="connsiteY862" fmla="*/ 1276580 h 3146477"/>
                <a:gd name="connsiteX863" fmla="*/ 3117263 w 3819074"/>
                <a:gd name="connsiteY863" fmla="*/ 975686 h 3146477"/>
                <a:gd name="connsiteX864" fmla="*/ 2568146 w 3819074"/>
                <a:gd name="connsiteY864" fmla="*/ 570111 h 3146477"/>
                <a:gd name="connsiteX865" fmla="*/ 2547191 w 3819074"/>
                <a:gd name="connsiteY865" fmla="*/ 556395 h 3146477"/>
                <a:gd name="connsiteX866" fmla="*/ 2483279 w 3819074"/>
                <a:gd name="connsiteY866" fmla="*/ 534202 h 3146477"/>
                <a:gd name="connsiteX867" fmla="*/ 2135330 w 3819074"/>
                <a:gd name="connsiteY867" fmla="*/ 635167 h 3146477"/>
                <a:gd name="connsiteX868" fmla="*/ 1509443 w 3819074"/>
                <a:gd name="connsiteY868" fmla="*/ 816142 h 3146477"/>
                <a:gd name="connsiteX869" fmla="*/ 1255411 w 3819074"/>
                <a:gd name="connsiteY869" fmla="*/ 835192 h 3146477"/>
                <a:gd name="connsiteX870" fmla="*/ 824595 w 3819074"/>
                <a:gd name="connsiteY870" fmla="*/ 803283 h 3146477"/>
                <a:gd name="connsiteX871" fmla="*/ 574659 w 3819074"/>
                <a:gd name="connsiteY871" fmla="*/ 780042 h 3146477"/>
                <a:gd name="connsiteX872" fmla="*/ 1677559 w 3819074"/>
                <a:gd name="connsiteY872" fmla="*/ 1882942 h 3146477"/>
                <a:gd name="connsiteX873" fmla="*/ 1676130 w 3819074"/>
                <a:gd name="connsiteY873" fmla="*/ 1876465 h 3146477"/>
                <a:gd name="connsiteX874" fmla="*/ 1549543 w 3819074"/>
                <a:gd name="connsiteY874" fmla="*/ 1521182 h 3146477"/>
                <a:gd name="connsiteX875" fmla="*/ 1360472 w 3819074"/>
                <a:gd name="connsiteY875" fmla="*/ 1210953 h 3146477"/>
                <a:gd name="connsiteX876" fmla="*/ 1355614 w 3819074"/>
                <a:gd name="connsiteY876" fmla="*/ 1203905 h 3146477"/>
                <a:gd name="connsiteX877" fmla="*/ 1364186 w 3819074"/>
                <a:gd name="connsiteY877" fmla="*/ 1203905 h 3146477"/>
                <a:gd name="connsiteX878" fmla="*/ 1568021 w 3819074"/>
                <a:gd name="connsiteY878" fmla="*/ 1182949 h 3146477"/>
                <a:gd name="connsiteX879" fmla="*/ 2264680 w 3819074"/>
                <a:gd name="connsiteY879" fmla="*/ 982924 h 3146477"/>
                <a:gd name="connsiteX880" fmla="*/ 2428319 w 3819074"/>
                <a:gd name="connsiteY880" fmla="*/ 924346 h 3146477"/>
                <a:gd name="connsiteX881" fmla="*/ 2430415 w 3819074"/>
                <a:gd name="connsiteY881" fmla="*/ 923584 h 3146477"/>
                <a:gd name="connsiteX882" fmla="*/ 2432415 w 3819074"/>
                <a:gd name="connsiteY882" fmla="*/ 924917 h 3146477"/>
                <a:gd name="connsiteX883" fmla="*/ 2855516 w 3819074"/>
                <a:gd name="connsiteY883" fmla="*/ 1239242 h 3146477"/>
                <a:gd name="connsiteX884" fmla="*/ 2878947 w 3819074"/>
                <a:gd name="connsiteY884" fmla="*/ 1263722 h 3146477"/>
                <a:gd name="connsiteX885" fmla="*/ 2881233 w 3819074"/>
                <a:gd name="connsiteY885" fmla="*/ 1266198 h 3146477"/>
                <a:gd name="connsiteX886" fmla="*/ 2879614 w 3819074"/>
                <a:gd name="connsiteY886" fmla="*/ 1269246 h 3146477"/>
                <a:gd name="connsiteX887" fmla="*/ 2844181 w 3819074"/>
                <a:gd name="connsiteY887" fmla="*/ 1332968 h 3146477"/>
                <a:gd name="connsiteX888" fmla="*/ 2676731 w 3819074"/>
                <a:gd name="connsiteY888" fmla="*/ 1651865 h 3146477"/>
                <a:gd name="connsiteX889" fmla="*/ 2675207 w 3819074"/>
                <a:gd name="connsiteY889" fmla="*/ 1655008 h 3146477"/>
                <a:gd name="connsiteX890" fmla="*/ 2671778 w 3819074"/>
                <a:gd name="connsiteY890" fmla="*/ 1654532 h 3146477"/>
                <a:gd name="connsiteX891" fmla="*/ 2451465 w 3819074"/>
                <a:gd name="connsiteY891" fmla="*/ 1639292 h 3146477"/>
                <a:gd name="connsiteX892" fmla="*/ 1940354 w 3819074"/>
                <a:gd name="connsiteY892" fmla="*/ 1744544 h 3146477"/>
                <a:gd name="connsiteX893" fmla="*/ 1683179 w 3819074"/>
                <a:gd name="connsiteY893" fmla="*/ 1880085 h 3146477"/>
                <a:gd name="connsiteX894" fmla="*/ 1372759 w 3819074"/>
                <a:gd name="connsiteY894" fmla="*/ 1212572 h 3146477"/>
                <a:gd name="connsiteX895" fmla="*/ 1557544 w 3819074"/>
                <a:gd name="connsiteY895" fmla="*/ 1516801 h 3146477"/>
                <a:gd name="connsiteX896" fmla="*/ 1683655 w 3819074"/>
                <a:gd name="connsiteY896" fmla="*/ 1867892 h 3146477"/>
                <a:gd name="connsiteX897" fmla="*/ 1935972 w 3819074"/>
                <a:gd name="connsiteY897" fmla="*/ 1735304 h 3146477"/>
                <a:gd name="connsiteX898" fmla="*/ 2451084 w 3819074"/>
                <a:gd name="connsiteY898" fmla="*/ 1629196 h 3146477"/>
                <a:gd name="connsiteX899" fmla="*/ 2669207 w 3819074"/>
                <a:gd name="connsiteY899" fmla="*/ 1644055 h 3146477"/>
                <a:gd name="connsiteX900" fmla="*/ 2835513 w 3819074"/>
                <a:gd name="connsiteY900" fmla="*/ 1327825 h 3146477"/>
                <a:gd name="connsiteX901" fmla="*/ 2869232 w 3819074"/>
                <a:gd name="connsiteY901" fmla="*/ 1267055 h 3146477"/>
                <a:gd name="connsiteX902" fmla="*/ 2848372 w 3819074"/>
                <a:gd name="connsiteY902" fmla="*/ 1245433 h 3146477"/>
                <a:gd name="connsiteX903" fmla="*/ 2428700 w 3819074"/>
                <a:gd name="connsiteY903" fmla="*/ 933871 h 3146477"/>
                <a:gd name="connsiteX904" fmla="*/ 2267633 w 3819074"/>
                <a:gd name="connsiteY904" fmla="*/ 991688 h 3146477"/>
                <a:gd name="connsiteX905" fmla="*/ 1569069 w 3819074"/>
                <a:gd name="connsiteY905" fmla="*/ 1191713 h 3146477"/>
                <a:gd name="connsiteX906" fmla="*/ 1373140 w 3819074"/>
                <a:gd name="connsiteY906" fmla="*/ 1212572 h 3146477"/>
                <a:gd name="connsiteX907" fmla="*/ 1241981 w 3819074"/>
                <a:gd name="connsiteY907" fmla="*/ 2812011 h 3146477"/>
                <a:gd name="connsiteX908" fmla="*/ 1241981 w 3819074"/>
                <a:gd name="connsiteY908" fmla="*/ 2812011 h 3146477"/>
                <a:gd name="connsiteX909" fmla="*/ 1113298 w 3819074"/>
                <a:gd name="connsiteY909" fmla="*/ 2767243 h 3146477"/>
                <a:gd name="connsiteX910" fmla="*/ 1111679 w 3819074"/>
                <a:gd name="connsiteY910" fmla="*/ 2766195 h 3146477"/>
                <a:gd name="connsiteX911" fmla="*/ 1111679 w 3819074"/>
                <a:gd name="connsiteY911" fmla="*/ 2764290 h 3146477"/>
                <a:gd name="connsiteX912" fmla="*/ 1122156 w 3819074"/>
                <a:gd name="connsiteY912" fmla="*/ 2518069 h 3146477"/>
                <a:gd name="connsiteX913" fmla="*/ 1042908 w 3819074"/>
                <a:gd name="connsiteY913" fmla="*/ 1784644 h 3146477"/>
                <a:gd name="connsiteX914" fmla="*/ 653717 w 3819074"/>
                <a:gd name="connsiteY914" fmla="*/ 1223621 h 3146477"/>
                <a:gd name="connsiteX915" fmla="*/ 362442 w 3819074"/>
                <a:gd name="connsiteY915" fmla="*/ 803283 h 3146477"/>
                <a:gd name="connsiteX916" fmla="*/ 362442 w 3819074"/>
                <a:gd name="connsiteY916" fmla="*/ 613926 h 3146477"/>
                <a:gd name="connsiteX917" fmla="*/ 531130 w 3819074"/>
                <a:gd name="connsiteY917" fmla="*/ 578969 h 3146477"/>
                <a:gd name="connsiteX918" fmla="*/ 847741 w 3819074"/>
                <a:gd name="connsiteY918" fmla="*/ 604401 h 3146477"/>
                <a:gd name="connsiteX919" fmla="*/ 1256077 w 3819074"/>
                <a:gd name="connsiteY919" fmla="*/ 634976 h 3146477"/>
                <a:gd name="connsiteX920" fmla="*/ 1477724 w 3819074"/>
                <a:gd name="connsiteY920" fmla="*/ 618117 h 3146477"/>
                <a:gd name="connsiteX921" fmla="*/ 2065417 w 3819074"/>
                <a:gd name="connsiteY921" fmla="*/ 446667 h 3146477"/>
                <a:gd name="connsiteX922" fmla="*/ 2483183 w 3819074"/>
                <a:gd name="connsiteY922" fmla="*/ 333129 h 3146477"/>
                <a:gd name="connsiteX923" fmla="*/ 2656633 w 3819074"/>
                <a:gd name="connsiteY923" fmla="*/ 387993 h 3146477"/>
                <a:gd name="connsiteX924" fmla="*/ 2677589 w 3819074"/>
                <a:gd name="connsiteY924" fmla="*/ 401709 h 3146477"/>
                <a:gd name="connsiteX925" fmla="*/ 3258137 w 3819074"/>
                <a:gd name="connsiteY925" fmla="*/ 832715 h 3146477"/>
                <a:gd name="connsiteX926" fmla="*/ 3485213 w 3819074"/>
                <a:gd name="connsiteY926" fmla="*/ 1262960 h 3146477"/>
                <a:gd name="connsiteX927" fmla="*/ 3342910 w 3819074"/>
                <a:gd name="connsiteY927" fmla="*/ 1611098 h 3146477"/>
                <a:gd name="connsiteX928" fmla="*/ 3047635 w 3819074"/>
                <a:gd name="connsiteY928" fmla="*/ 2313662 h 3146477"/>
                <a:gd name="connsiteX929" fmla="*/ 3046587 w 3819074"/>
                <a:gd name="connsiteY929" fmla="*/ 2318234 h 3146477"/>
                <a:gd name="connsiteX930" fmla="*/ 3041920 w 3819074"/>
                <a:gd name="connsiteY930" fmla="*/ 2317187 h 3146477"/>
                <a:gd name="connsiteX931" fmla="*/ 2910094 w 3819074"/>
                <a:gd name="connsiteY931" fmla="*/ 2285754 h 3146477"/>
                <a:gd name="connsiteX932" fmla="*/ 2908760 w 3819074"/>
                <a:gd name="connsiteY932" fmla="*/ 2285754 h 3146477"/>
                <a:gd name="connsiteX933" fmla="*/ 2451560 w 3819074"/>
                <a:gd name="connsiteY933" fmla="*/ 2210126 h 3146477"/>
                <a:gd name="connsiteX934" fmla="*/ 2175335 w 3819074"/>
                <a:gd name="connsiteY934" fmla="*/ 2264704 h 3146477"/>
                <a:gd name="connsiteX935" fmla="*/ 1668796 w 3819074"/>
                <a:gd name="connsiteY935" fmla="*/ 2579886 h 3146477"/>
                <a:gd name="connsiteX936" fmla="*/ 1241981 w 3819074"/>
                <a:gd name="connsiteY936" fmla="*/ 2812011 h 3146477"/>
                <a:gd name="connsiteX937" fmla="*/ 1120060 w 3819074"/>
                <a:gd name="connsiteY937" fmla="*/ 2760195 h 3146477"/>
                <a:gd name="connsiteX938" fmla="*/ 1241981 w 3819074"/>
                <a:gd name="connsiteY938" fmla="*/ 2802486 h 3146477"/>
                <a:gd name="connsiteX939" fmla="*/ 1663652 w 3819074"/>
                <a:gd name="connsiteY939" fmla="*/ 2572266 h 3146477"/>
                <a:gd name="connsiteX940" fmla="*/ 2171811 w 3819074"/>
                <a:gd name="connsiteY940" fmla="*/ 2256131 h 3146477"/>
                <a:gd name="connsiteX941" fmla="*/ 2451751 w 3819074"/>
                <a:gd name="connsiteY941" fmla="*/ 2200696 h 3146477"/>
                <a:gd name="connsiteX942" fmla="*/ 2910951 w 3819074"/>
                <a:gd name="connsiteY942" fmla="*/ 2276896 h 3146477"/>
                <a:gd name="connsiteX943" fmla="*/ 2912284 w 3819074"/>
                <a:gd name="connsiteY943" fmla="*/ 2276896 h 3146477"/>
                <a:gd name="connsiteX944" fmla="*/ 3039348 w 3819074"/>
                <a:gd name="connsiteY944" fmla="*/ 2307281 h 3146477"/>
                <a:gd name="connsiteX945" fmla="*/ 3334623 w 3819074"/>
                <a:gd name="connsiteY945" fmla="*/ 1606907 h 3146477"/>
                <a:gd name="connsiteX946" fmla="*/ 3475688 w 3819074"/>
                <a:gd name="connsiteY946" fmla="*/ 1264007 h 3146477"/>
                <a:gd name="connsiteX947" fmla="*/ 3251374 w 3819074"/>
                <a:gd name="connsiteY947" fmla="*/ 839764 h 3146477"/>
                <a:gd name="connsiteX948" fmla="*/ 2672350 w 3819074"/>
                <a:gd name="connsiteY948" fmla="*/ 409996 h 3146477"/>
                <a:gd name="connsiteX949" fmla="*/ 2651681 w 3819074"/>
                <a:gd name="connsiteY949" fmla="*/ 396375 h 3146477"/>
                <a:gd name="connsiteX950" fmla="*/ 2483374 w 3819074"/>
                <a:gd name="connsiteY950" fmla="*/ 343035 h 3146477"/>
                <a:gd name="connsiteX951" fmla="*/ 2069036 w 3819074"/>
                <a:gd name="connsiteY951" fmla="*/ 456002 h 3146477"/>
                <a:gd name="connsiteX952" fmla="*/ 1479343 w 3819074"/>
                <a:gd name="connsiteY952" fmla="*/ 627452 h 3146477"/>
                <a:gd name="connsiteX953" fmla="*/ 1255506 w 3819074"/>
                <a:gd name="connsiteY953" fmla="*/ 643835 h 3146477"/>
                <a:gd name="connsiteX954" fmla="*/ 845931 w 3819074"/>
                <a:gd name="connsiteY954" fmla="*/ 613164 h 3146477"/>
                <a:gd name="connsiteX955" fmla="*/ 530272 w 3819074"/>
                <a:gd name="connsiteY955" fmla="*/ 587828 h 3146477"/>
                <a:gd name="connsiteX956" fmla="*/ 369490 w 3819074"/>
                <a:gd name="connsiteY956" fmla="*/ 618498 h 3146477"/>
                <a:gd name="connsiteX957" fmla="*/ 370348 w 3819074"/>
                <a:gd name="connsiteY957" fmla="*/ 798806 h 3146477"/>
                <a:gd name="connsiteX958" fmla="*/ 660289 w 3819074"/>
                <a:gd name="connsiteY958" fmla="*/ 1217049 h 3146477"/>
                <a:gd name="connsiteX959" fmla="*/ 1050814 w 3819074"/>
                <a:gd name="connsiteY959" fmla="*/ 1779596 h 3146477"/>
                <a:gd name="connsiteX960" fmla="*/ 1131110 w 3819074"/>
                <a:gd name="connsiteY960" fmla="*/ 2518736 h 3146477"/>
                <a:gd name="connsiteX961" fmla="*/ 1119775 w 3819074"/>
                <a:gd name="connsiteY961" fmla="*/ 2760195 h 3146477"/>
                <a:gd name="connsiteX962" fmla="*/ 1521444 w 3819074"/>
                <a:gd name="connsiteY962" fmla="*/ 2216507 h 3146477"/>
                <a:gd name="connsiteX963" fmla="*/ 1521444 w 3819074"/>
                <a:gd name="connsiteY963" fmla="*/ 2207458 h 3146477"/>
                <a:gd name="connsiteX964" fmla="*/ 1380855 w 3819074"/>
                <a:gd name="connsiteY964" fmla="*/ 1608907 h 3146477"/>
                <a:gd name="connsiteX965" fmla="*/ 969280 w 3819074"/>
                <a:gd name="connsiteY965" fmla="*/ 1008261 h 3146477"/>
                <a:gd name="connsiteX966" fmla="*/ 962326 w 3819074"/>
                <a:gd name="connsiteY966" fmla="*/ 999593 h 3146477"/>
                <a:gd name="connsiteX967" fmla="*/ 973471 w 3819074"/>
                <a:gd name="connsiteY967" fmla="*/ 1000641 h 3146477"/>
                <a:gd name="connsiteX968" fmla="*/ 1255792 w 3819074"/>
                <a:gd name="connsiteY968" fmla="*/ 1015595 h 3146477"/>
                <a:gd name="connsiteX969" fmla="*/ 1538398 w 3819074"/>
                <a:gd name="connsiteY969" fmla="*/ 994545 h 3146477"/>
                <a:gd name="connsiteX970" fmla="*/ 2198767 w 3819074"/>
                <a:gd name="connsiteY970" fmla="*/ 804045 h 3146477"/>
                <a:gd name="connsiteX971" fmla="*/ 2461752 w 3819074"/>
                <a:gd name="connsiteY971" fmla="*/ 717368 h 3146477"/>
                <a:gd name="connsiteX972" fmla="*/ 2463562 w 3819074"/>
                <a:gd name="connsiteY972" fmla="*/ 717368 h 3146477"/>
                <a:gd name="connsiteX973" fmla="*/ 2469372 w 3819074"/>
                <a:gd name="connsiteY973" fmla="*/ 721082 h 3146477"/>
                <a:gd name="connsiteX974" fmla="*/ 2990199 w 3819074"/>
                <a:gd name="connsiteY974" fmla="*/ 1103797 h 3146477"/>
                <a:gd name="connsiteX975" fmla="*/ 3099451 w 3819074"/>
                <a:gd name="connsiteY975" fmla="*/ 1257340 h 3146477"/>
                <a:gd name="connsiteX976" fmla="*/ 3099927 w 3819074"/>
                <a:gd name="connsiteY976" fmla="*/ 1259149 h 3146477"/>
                <a:gd name="connsiteX977" fmla="*/ 3099165 w 3819074"/>
                <a:gd name="connsiteY977" fmla="*/ 1260769 h 3146477"/>
                <a:gd name="connsiteX978" fmla="*/ 3010964 w 3819074"/>
                <a:gd name="connsiteY978" fmla="*/ 1425551 h 3146477"/>
                <a:gd name="connsiteX979" fmla="*/ 2792555 w 3819074"/>
                <a:gd name="connsiteY979" fmla="*/ 1863701 h 3146477"/>
                <a:gd name="connsiteX980" fmla="*/ 2791127 w 3819074"/>
                <a:gd name="connsiteY980" fmla="*/ 1867321 h 3146477"/>
                <a:gd name="connsiteX981" fmla="*/ 2787221 w 3819074"/>
                <a:gd name="connsiteY981" fmla="*/ 1866559 h 3146477"/>
                <a:gd name="connsiteX982" fmla="*/ 2451941 w 3819074"/>
                <a:gd name="connsiteY982" fmla="*/ 1829316 h 3146477"/>
                <a:gd name="connsiteX983" fmla="*/ 2019221 w 3819074"/>
                <a:gd name="connsiteY983" fmla="*/ 1917708 h 3146477"/>
                <a:gd name="connsiteX984" fmla="*/ 1528969 w 3819074"/>
                <a:gd name="connsiteY984" fmla="*/ 2211364 h 3146477"/>
                <a:gd name="connsiteX985" fmla="*/ 983186 w 3819074"/>
                <a:gd name="connsiteY985" fmla="*/ 1011119 h 3146477"/>
                <a:gd name="connsiteX986" fmla="*/ 1388856 w 3819074"/>
                <a:gd name="connsiteY986" fmla="*/ 1604526 h 3146477"/>
                <a:gd name="connsiteX987" fmla="*/ 1530302 w 3819074"/>
                <a:gd name="connsiteY987" fmla="*/ 2198220 h 3146477"/>
                <a:gd name="connsiteX988" fmla="*/ 2014839 w 3819074"/>
                <a:gd name="connsiteY988" fmla="*/ 1908850 h 3146477"/>
                <a:gd name="connsiteX989" fmla="*/ 2451465 w 3819074"/>
                <a:gd name="connsiteY989" fmla="*/ 1819696 h 3146477"/>
                <a:gd name="connsiteX990" fmla="*/ 2785031 w 3819074"/>
                <a:gd name="connsiteY990" fmla="*/ 1856367 h 3146477"/>
                <a:gd name="connsiteX991" fmla="*/ 3002391 w 3819074"/>
                <a:gd name="connsiteY991" fmla="*/ 1420884 h 3146477"/>
                <a:gd name="connsiteX992" fmla="*/ 3089640 w 3819074"/>
                <a:gd name="connsiteY992" fmla="*/ 1258102 h 3146477"/>
                <a:gd name="connsiteX993" fmla="*/ 2983246 w 3819074"/>
                <a:gd name="connsiteY993" fmla="*/ 1110274 h 3146477"/>
                <a:gd name="connsiteX994" fmla="*/ 2463943 w 3819074"/>
                <a:gd name="connsiteY994" fmla="*/ 728797 h 3146477"/>
                <a:gd name="connsiteX995" fmla="*/ 2461466 w 3819074"/>
                <a:gd name="connsiteY995" fmla="*/ 727178 h 3146477"/>
                <a:gd name="connsiteX996" fmla="*/ 2201910 w 3819074"/>
                <a:gd name="connsiteY996" fmla="*/ 812903 h 3146477"/>
                <a:gd name="connsiteX997" fmla="*/ 1539732 w 3819074"/>
                <a:gd name="connsiteY997" fmla="*/ 1003403 h 3146477"/>
                <a:gd name="connsiteX998" fmla="*/ 1255601 w 3819074"/>
                <a:gd name="connsiteY998" fmla="*/ 1024644 h 3146477"/>
                <a:gd name="connsiteX999" fmla="*/ 983186 w 3819074"/>
                <a:gd name="connsiteY999" fmla="*/ 1011119 h 3146477"/>
                <a:gd name="connsiteX1000" fmla="*/ 1793573 w 3819074"/>
                <a:gd name="connsiteY1000" fmla="*/ 1602431 h 3146477"/>
                <a:gd name="connsiteX1001" fmla="*/ 1791764 w 3819074"/>
                <a:gd name="connsiteY1001" fmla="*/ 1597573 h 3146477"/>
                <a:gd name="connsiteX1002" fmla="*/ 1718231 w 3819074"/>
                <a:gd name="connsiteY1002" fmla="*/ 1433552 h 3146477"/>
                <a:gd name="connsiteX1003" fmla="*/ 1680131 w 3819074"/>
                <a:gd name="connsiteY1003" fmla="*/ 1362591 h 3146477"/>
                <a:gd name="connsiteX1004" fmla="*/ 1676892 w 3819074"/>
                <a:gd name="connsiteY1004" fmla="*/ 1356876 h 3146477"/>
                <a:gd name="connsiteX1005" fmla="*/ 1683369 w 3819074"/>
                <a:gd name="connsiteY1005" fmla="*/ 1355638 h 3146477"/>
                <a:gd name="connsiteX1006" fmla="*/ 2330593 w 3819074"/>
                <a:gd name="connsiteY1006" fmla="*/ 1161328 h 3146477"/>
                <a:gd name="connsiteX1007" fmla="*/ 2401364 w 3819074"/>
                <a:gd name="connsiteY1007" fmla="*/ 1135229 h 3146477"/>
                <a:gd name="connsiteX1008" fmla="*/ 2403649 w 3819074"/>
                <a:gd name="connsiteY1008" fmla="*/ 1134372 h 3146477"/>
                <a:gd name="connsiteX1009" fmla="*/ 2405650 w 3819074"/>
                <a:gd name="connsiteY1009" fmla="*/ 1135706 h 3146477"/>
                <a:gd name="connsiteX1010" fmla="*/ 2638250 w 3819074"/>
                <a:gd name="connsiteY1010" fmla="*/ 1301726 h 3146477"/>
                <a:gd name="connsiteX1011" fmla="*/ 2641394 w 3819074"/>
                <a:gd name="connsiteY1011" fmla="*/ 1304203 h 3146477"/>
                <a:gd name="connsiteX1012" fmla="*/ 2639489 w 3819074"/>
                <a:gd name="connsiteY1012" fmla="*/ 1307727 h 3146477"/>
                <a:gd name="connsiteX1013" fmla="*/ 2563860 w 3819074"/>
                <a:gd name="connsiteY1013" fmla="*/ 1448983 h 3146477"/>
                <a:gd name="connsiteX1014" fmla="*/ 2562431 w 3819074"/>
                <a:gd name="connsiteY1014" fmla="*/ 1451745 h 3146477"/>
                <a:gd name="connsiteX1015" fmla="*/ 2559383 w 3819074"/>
                <a:gd name="connsiteY1015" fmla="*/ 1451745 h 3146477"/>
                <a:gd name="connsiteX1016" fmla="*/ 2451084 w 3819074"/>
                <a:gd name="connsiteY1016" fmla="*/ 1448411 h 3146477"/>
                <a:gd name="connsiteX1017" fmla="*/ 1861582 w 3819074"/>
                <a:gd name="connsiteY1017" fmla="*/ 1570522 h 3146477"/>
                <a:gd name="connsiteX1018" fmla="*/ 1797860 w 3819074"/>
                <a:gd name="connsiteY1018" fmla="*/ 1600335 h 3146477"/>
                <a:gd name="connsiteX1019" fmla="*/ 1691942 w 3819074"/>
                <a:gd name="connsiteY1019" fmla="*/ 1363734 h 3146477"/>
                <a:gd name="connsiteX1020" fmla="*/ 1727089 w 3819074"/>
                <a:gd name="connsiteY1020" fmla="*/ 1429171 h 3146477"/>
                <a:gd name="connsiteX1021" fmla="*/ 1798812 w 3819074"/>
                <a:gd name="connsiteY1021" fmla="*/ 1589667 h 3146477"/>
                <a:gd name="connsiteX1022" fmla="*/ 1858057 w 3819074"/>
                <a:gd name="connsiteY1022" fmla="*/ 1562045 h 3146477"/>
                <a:gd name="connsiteX1023" fmla="*/ 2451465 w 3819074"/>
                <a:gd name="connsiteY1023" fmla="*/ 1439077 h 3146477"/>
                <a:gd name="connsiteX1024" fmla="*/ 2557192 w 3819074"/>
                <a:gd name="connsiteY1024" fmla="*/ 1442220 h 3146477"/>
                <a:gd name="connsiteX1025" fmla="*/ 2629583 w 3819074"/>
                <a:gd name="connsiteY1025" fmla="*/ 1307060 h 3146477"/>
                <a:gd name="connsiteX1026" fmla="*/ 2402792 w 3819074"/>
                <a:gd name="connsiteY1026" fmla="*/ 1145135 h 3146477"/>
                <a:gd name="connsiteX1027" fmla="*/ 2334403 w 3819074"/>
                <a:gd name="connsiteY1027" fmla="*/ 1170281 h 3146477"/>
                <a:gd name="connsiteX1028" fmla="*/ 1691942 w 3819074"/>
                <a:gd name="connsiteY1028" fmla="*/ 1363734 h 3146477"/>
                <a:gd name="connsiteX1029" fmla="*/ 1819196 w 3819074"/>
                <a:gd name="connsiteY1029" fmla="*/ 1537470 h 3146477"/>
                <a:gd name="connsiteX1030" fmla="*/ 1817386 w 3819074"/>
                <a:gd name="connsiteY1030" fmla="*/ 1532898 h 3146477"/>
                <a:gd name="connsiteX1031" fmla="*/ 1760902 w 3819074"/>
                <a:gd name="connsiteY1031" fmla="*/ 1411645 h 3146477"/>
                <a:gd name="connsiteX1032" fmla="*/ 1749949 w 3819074"/>
                <a:gd name="connsiteY1032" fmla="*/ 1390785 h 3146477"/>
                <a:gd name="connsiteX1033" fmla="*/ 1756331 w 3819074"/>
                <a:gd name="connsiteY1033" fmla="*/ 1389642 h 3146477"/>
                <a:gd name="connsiteX1034" fmla="*/ 2347738 w 3819074"/>
                <a:gd name="connsiteY1034" fmla="*/ 1206190 h 3146477"/>
                <a:gd name="connsiteX1035" fmla="*/ 2395363 w 3819074"/>
                <a:gd name="connsiteY1035" fmla="*/ 1188474 h 3146477"/>
                <a:gd name="connsiteX1036" fmla="*/ 2397649 w 3819074"/>
                <a:gd name="connsiteY1036" fmla="*/ 1187617 h 3146477"/>
                <a:gd name="connsiteX1037" fmla="*/ 2399649 w 3819074"/>
                <a:gd name="connsiteY1037" fmla="*/ 1188950 h 3146477"/>
                <a:gd name="connsiteX1038" fmla="*/ 2577290 w 3819074"/>
                <a:gd name="connsiteY1038" fmla="*/ 1314490 h 3146477"/>
                <a:gd name="connsiteX1039" fmla="*/ 2580529 w 3819074"/>
                <a:gd name="connsiteY1039" fmla="*/ 1316966 h 3146477"/>
                <a:gd name="connsiteX1040" fmla="*/ 2578624 w 3819074"/>
                <a:gd name="connsiteY1040" fmla="*/ 1320586 h 3146477"/>
                <a:gd name="connsiteX1041" fmla="*/ 2536142 w 3819074"/>
                <a:gd name="connsiteY1041" fmla="*/ 1400024 h 3146477"/>
                <a:gd name="connsiteX1042" fmla="*/ 2534714 w 3819074"/>
                <a:gd name="connsiteY1042" fmla="*/ 1402691 h 3146477"/>
                <a:gd name="connsiteX1043" fmla="*/ 2531666 w 3819074"/>
                <a:gd name="connsiteY1043" fmla="*/ 1402691 h 3146477"/>
                <a:gd name="connsiteX1044" fmla="*/ 2451465 w 3819074"/>
                <a:gd name="connsiteY1044" fmla="*/ 1400882 h 3146477"/>
                <a:gd name="connsiteX1045" fmla="*/ 1841865 w 3819074"/>
                <a:gd name="connsiteY1045" fmla="*/ 1527183 h 3146477"/>
                <a:gd name="connsiteX1046" fmla="*/ 1823291 w 3819074"/>
                <a:gd name="connsiteY1046" fmla="*/ 1535660 h 3146477"/>
                <a:gd name="connsiteX1047" fmla="*/ 1764236 w 3819074"/>
                <a:gd name="connsiteY1047" fmla="*/ 1397357 h 3146477"/>
                <a:gd name="connsiteX1048" fmla="*/ 1769380 w 3819074"/>
                <a:gd name="connsiteY1048" fmla="*/ 1406882 h 3146477"/>
                <a:gd name="connsiteX1049" fmla="*/ 1824244 w 3819074"/>
                <a:gd name="connsiteY1049" fmla="*/ 1524326 h 3146477"/>
                <a:gd name="connsiteX1050" fmla="*/ 1838436 w 3819074"/>
                <a:gd name="connsiteY1050" fmla="*/ 1517848 h 3146477"/>
                <a:gd name="connsiteX1051" fmla="*/ 2451465 w 3819074"/>
                <a:gd name="connsiteY1051" fmla="*/ 1390690 h 3146477"/>
                <a:gd name="connsiteX1052" fmla="*/ 2529094 w 3819074"/>
                <a:gd name="connsiteY1052" fmla="*/ 1392404 h 3146477"/>
                <a:gd name="connsiteX1053" fmla="*/ 2568241 w 3819074"/>
                <a:gd name="connsiteY1053" fmla="*/ 1319062 h 3146477"/>
                <a:gd name="connsiteX1054" fmla="*/ 2396315 w 3819074"/>
                <a:gd name="connsiteY1054" fmla="*/ 1197713 h 3146477"/>
                <a:gd name="connsiteX1055" fmla="*/ 2350976 w 3819074"/>
                <a:gd name="connsiteY1055" fmla="*/ 1214477 h 3146477"/>
                <a:gd name="connsiteX1056" fmla="*/ 1764236 w 3819074"/>
                <a:gd name="connsiteY1056" fmla="*/ 1397357 h 3146477"/>
                <a:gd name="connsiteX1057" fmla="*/ 1843865 w 3819074"/>
                <a:gd name="connsiteY1057" fmla="*/ 1474129 h 3146477"/>
                <a:gd name="connsiteX1058" fmla="*/ 1841960 w 3819074"/>
                <a:gd name="connsiteY1058" fmla="*/ 1469843 h 3146477"/>
                <a:gd name="connsiteX1059" fmla="*/ 1822910 w 3819074"/>
                <a:gd name="connsiteY1059" fmla="*/ 1429076 h 3146477"/>
                <a:gd name="connsiteX1060" fmla="*/ 1820339 w 3819074"/>
                <a:gd name="connsiteY1060" fmla="*/ 1423741 h 3146477"/>
                <a:gd name="connsiteX1061" fmla="*/ 1826054 w 3819074"/>
                <a:gd name="connsiteY1061" fmla="*/ 1422313 h 3146477"/>
                <a:gd name="connsiteX1062" fmla="*/ 2364216 w 3819074"/>
                <a:gd name="connsiteY1062" fmla="*/ 1250863 h 3146477"/>
                <a:gd name="connsiteX1063" fmla="*/ 2391172 w 3819074"/>
                <a:gd name="connsiteY1063" fmla="*/ 1241338 h 3146477"/>
                <a:gd name="connsiteX1064" fmla="*/ 2393267 w 3819074"/>
                <a:gd name="connsiteY1064" fmla="*/ 1242671 h 3146477"/>
                <a:gd name="connsiteX1065" fmla="*/ 2515759 w 3819074"/>
                <a:gd name="connsiteY1065" fmla="*/ 1328396 h 3146477"/>
                <a:gd name="connsiteX1066" fmla="*/ 2519092 w 3819074"/>
                <a:gd name="connsiteY1066" fmla="*/ 1330873 h 3146477"/>
                <a:gd name="connsiteX1067" fmla="*/ 2506520 w 3819074"/>
                <a:gd name="connsiteY1067" fmla="*/ 1354399 h 3146477"/>
                <a:gd name="connsiteX1068" fmla="*/ 2503567 w 3819074"/>
                <a:gd name="connsiteY1068" fmla="*/ 1354399 h 3146477"/>
                <a:gd name="connsiteX1069" fmla="*/ 2451465 w 3819074"/>
                <a:gd name="connsiteY1069" fmla="*/ 1353638 h 3146477"/>
                <a:gd name="connsiteX1070" fmla="*/ 1848152 w 3819074"/>
                <a:gd name="connsiteY1070" fmla="*/ 1472986 h 3146477"/>
                <a:gd name="connsiteX1071" fmla="*/ 1834340 w 3819074"/>
                <a:gd name="connsiteY1071" fmla="*/ 1430219 h 3146477"/>
                <a:gd name="connsiteX1072" fmla="*/ 1849009 w 3819074"/>
                <a:gd name="connsiteY1072" fmla="*/ 1461746 h 3146477"/>
                <a:gd name="connsiteX1073" fmla="*/ 2451751 w 3819074"/>
                <a:gd name="connsiteY1073" fmla="*/ 1343446 h 3146477"/>
                <a:gd name="connsiteX1074" fmla="*/ 2501186 w 3819074"/>
                <a:gd name="connsiteY1074" fmla="*/ 1344113 h 3146477"/>
                <a:gd name="connsiteX1075" fmla="*/ 2507091 w 3819074"/>
                <a:gd name="connsiteY1075" fmla="*/ 1333064 h 3146477"/>
                <a:gd name="connsiteX1076" fmla="*/ 2390219 w 3819074"/>
                <a:gd name="connsiteY1076" fmla="*/ 1251148 h 3146477"/>
                <a:gd name="connsiteX1077" fmla="*/ 2367740 w 3819074"/>
                <a:gd name="connsiteY1077" fmla="*/ 1259531 h 3146477"/>
                <a:gd name="connsiteX1078" fmla="*/ 1834055 w 3819074"/>
                <a:gd name="connsiteY1078" fmla="*/ 1430219 h 314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Lst>
              <a:rect l="l" t="t" r="r" b="b"/>
              <a:pathLst>
                <a:path w="3819074" h="3146477">
                  <a:moveTo>
                    <a:pt x="1242647" y="3146242"/>
                  </a:moveTo>
                  <a:cubicBezTo>
                    <a:pt x="1141492" y="3146242"/>
                    <a:pt x="1035479" y="3115096"/>
                    <a:pt x="920417" y="3039753"/>
                  </a:cubicBezTo>
                  <a:cubicBezTo>
                    <a:pt x="742680" y="2923358"/>
                    <a:pt x="765635" y="2709235"/>
                    <a:pt x="789924" y="2482445"/>
                  </a:cubicBezTo>
                  <a:cubicBezTo>
                    <a:pt x="810022" y="2294898"/>
                    <a:pt x="830786" y="2100874"/>
                    <a:pt x="746204" y="1937806"/>
                  </a:cubicBezTo>
                  <a:cubicBezTo>
                    <a:pt x="653907" y="1759783"/>
                    <a:pt x="520747" y="1592524"/>
                    <a:pt x="392065" y="1430885"/>
                  </a:cubicBezTo>
                  <a:cubicBezTo>
                    <a:pt x="120031" y="1089128"/>
                    <a:pt x="-136954" y="766326"/>
                    <a:pt x="82788" y="430760"/>
                  </a:cubicBezTo>
                  <a:cubicBezTo>
                    <a:pt x="234616" y="198827"/>
                    <a:pt x="550370" y="234640"/>
                    <a:pt x="884602" y="272550"/>
                  </a:cubicBezTo>
                  <a:cubicBezTo>
                    <a:pt x="1069483" y="293505"/>
                    <a:pt x="1260745" y="315222"/>
                    <a:pt x="1425051" y="288933"/>
                  </a:cubicBezTo>
                  <a:cubicBezTo>
                    <a:pt x="1616122" y="258358"/>
                    <a:pt x="1785477" y="195302"/>
                    <a:pt x="1948926" y="134438"/>
                  </a:cubicBezTo>
                  <a:cubicBezTo>
                    <a:pt x="2266585" y="16232"/>
                    <a:pt x="2541000" y="-85876"/>
                    <a:pt x="2838942" y="109292"/>
                  </a:cubicBezTo>
                  <a:lnTo>
                    <a:pt x="2859802" y="123008"/>
                  </a:lnTo>
                  <a:cubicBezTo>
                    <a:pt x="3331194" y="431522"/>
                    <a:pt x="3775631" y="722892"/>
                    <a:pt x="3817445" y="1236575"/>
                  </a:cubicBezTo>
                  <a:cubicBezTo>
                    <a:pt x="3832209" y="1419646"/>
                    <a:pt x="3740293" y="1583952"/>
                    <a:pt x="3633803" y="1774262"/>
                  </a:cubicBezTo>
                  <a:cubicBezTo>
                    <a:pt x="3519503" y="1978192"/>
                    <a:pt x="3390440" y="2209268"/>
                    <a:pt x="3345672" y="2532071"/>
                  </a:cubicBezTo>
                  <a:cubicBezTo>
                    <a:pt x="3339005" y="2580458"/>
                    <a:pt x="3318812" y="2616272"/>
                    <a:pt x="3285760" y="2638655"/>
                  </a:cubicBezTo>
                  <a:cubicBezTo>
                    <a:pt x="3194415" y="2700473"/>
                    <a:pt x="3016393" y="2656181"/>
                    <a:pt x="2827893" y="2609318"/>
                  </a:cubicBezTo>
                  <a:cubicBezTo>
                    <a:pt x="2635964" y="2561693"/>
                    <a:pt x="2437368" y="2512258"/>
                    <a:pt x="2312686" y="2568647"/>
                  </a:cubicBezTo>
                  <a:cubicBezTo>
                    <a:pt x="2149618" y="2642275"/>
                    <a:pt x="2005028" y="2747621"/>
                    <a:pt x="1865011" y="2849444"/>
                  </a:cubicBezTo>
                  <a:cubicBezTo>
                    <a:pt x="1651556" y="3005082"/>
                    <a:pt x="1458103" y="3146242"/>
                    <a:pt x="1242647" y="3146242"/>
                  </a:cubicBezTo>
                  <a:close/>
                  <a:moveTo>
                    <a:pt x="529034" y="254548"/>
                  </a:moveTo>
                  <a:cubicBezTo>
                    <a:pt x="342249" y="254548"/>
                    <a:pt x="184134" y="293600"/>
                    <a:pt x="90884" y="436189"/>
                  </a:cubicBezTo>
                  <a:cubicBezTo>
                    <a:pt x="-124952" y="765850"/>
                    <a:pt x="129841" y="1085985"/>
                    <a:pt x="399685" y="1424885"/>
                  </a:cubicBezTo>
                  <a:cubicBezTo>
                    <a:pt x="528749" y="1586810"/>
                    <a:pt x="662098" y="1754545"/>
                    <a:pt x="754872" y="1933424"/>
                  </a:cubicBezTo>
                  <a:cubicBezTo>
                    <a:pt x="840597" y="2099064"/>
                    <a:pt x="819832" y="2294517"/>
                    <a:pt x="799639" y="2483493"/>
                  </a:cubicBezTo>
                  <a:cubicBezTo>
                    <a:pt x="775636" y="2707236"/>
                    <a:pt x="752967" y="2918595"/>
                    <a:pt x="925846" y="3031752"/>
                  </a:cubicBezTo>
                  <a:cubicBezTo>
                    <a:pt x="1280461" y="3263972"/>
                    <a:pt x="1548971" y="3068328"/>
                    <a:pt x="1859867" y="2841728"/>
                  </a:cubicBezTo>
                  <a:cubicBezTo>
                    <a:pt x="2000075" y="2739620"/>
                    <a:pt x="2144950" y="2633988"/>
                    <a:pt x="2308876" y="2559979"/>
                  </a:cubicBezTo>
                  <a:cubicBezTo>
                    <a:pt x="2436892" y="2502257"/>
                    <a:pt x="2636917" y="2551978"/>
                    <a:pt x="2830370" y="2600079"/>
                  </a:cubicBezTo>
                  <a:cubicBezTo>
                    <a:pt x="3016774" y="2646371"/>
                    <a:pt x="3192796" y="2690185"/>
                    <a:pt x="3280616" y="2630845"/>
                  </a:cubicBezTo>
                  <a:cubicBezTo>
                    <a:pt x="3311763" y="2609699"/>
                    <a:pt x="3330051" y="2577029"/>
                    <a:pt x="3336433" y="2530832"/>
                  </a:cubicBezTo>
                  <a:cubicBezTo>
                    <a:pt x="3381486" y="2206220"/>
                    <a:pt x="3511216" y="1974287"/>
                    <a:pt x="3625707" y="1769594"/>
                  </a:cubicBezTo>
                  <a:cubicBezTo>
                    <a:pt x="3731434" y="1580714"/>
                    <a:pt x="3822684" y="1417169"/>
                    <a:pt x="3808206" y="1237337"/>
                  </a:cubicBezTo>
                  <a:cubicBezTo>
                    <a:pt x="3767058" y="728131"/>
                    <a:pt x="3324146" y="438095"/>
                    <a:pt x="2855706" y="131199"/>
                  </a:cubicBezTo>
                  <a:lnTo>
                    <a:pt x="2834751" y="117483"/>
                  </a:lnTo>
                  <a:cubicBezTo>
                    <a:pt x="2540809" y="-75017"/>
                    <a:pt x="2268490" y="26234"/>
                    <a:pt x="1953212" y="143486"/>
                  </a:cubicBezTo>
                  <a:cubicBezTo>
                    <a:pt x="1789001" y="204637"/>
                    <a:pt x="1619171" y="267788"/>
                    <a:pt x="1427147" y="298553"/>
                  </a:cubicBezTo>
                  <a:cubicBezTo>
                    <a:pt x="1261697" y="325033"/>
                    <a:pt x="1069768" y="303221"/>
                    <a:pt x="884221" y="282170"/>
                  </a:cubicBezTo>
                  <a:cubicBezTo>
                    <a:pt x="760301" y="268264"/>
                    <a:pt x="639619" y="254548"/>
                    <a:pt x="529034" y="254548"/>
                  </a:cubicBezTo>
                  <a:close/>
                  <a:moveTo>
                    <a:pt x="1241981" y="2764386"/>
                  </a:moveTo>
                  <a:lnTo>
                    <a:pt x="1241981" y="2764386"/>
                  </a:lnTo>
                  <a:cubicBezTo>
                    <a:pt x="1232456" y="2764386"/>
                    <a:pt x="1205785" y="2764386"/>
                    <a:pt x="1157589" y="2737906"/>
                  </a:cubicBezTo>
                  <a:lnTo>
                    <a:pt x="1155303" y="2736667"/>
                  </a:lnTo>
                  <a:lnTo>
                    <a:pt x="1155303" y="2734096"/>
                  </a:lnTo>
                  <a:cubicBezTo>
                    <a:pt x="1152160" y="2683232"/>
                    <a:pt x="1162066" y="2591221"/>
                    <a:pt x="1169305" y="2523117"/>
                  </a:cubicBezTo>
                  <a:cubicBezTo>
                    <a:pt x="1193022" y="2302232"/>
                    <a:pt x="1222454" y="2027341"/>
                    <a:pt x="1085009" y="1762355"/>
                  </a:cubicBezTo>
                  <a:cubicBezTo>
                    <a:pt x="975280" y="1551567"/>
                    <a:pt x="823738" y="1361067"/>
                    <a:pt x="690197" y="1193618"/>
                  </a:cubicBezTo>
                  <a:cubicBezTo>
                    <a:pt x="567991" y="1040170"/>
                    <a:pt x="452644" y="895295"/>
                    <a:pt x="402447" y="777947"/>
                  </a:cubicBezTo>
                  <a:cubicBezTo>
                    <a:pt x="368824" y="699365"/>
                    <a:pt x="378730" y="674600"/>
                    <a:pt x="399113" y="643263"/>
                  </a:cubicBezTo>
                  <a:lnTo>
                    <a:pt x="399970" y="642025"/>
                  </a:lnTo>
                  <a:lnTo>
                    <a:pt x="401304" y="641453"/>
                  </a:lnTo>
                  <a:cubicBezTo>
                    <a:pt x="412448" y="636881"/>
                    <a:pt x="447310" y="626213"/>
                    <a:pt x="530368" y="626213"/>
                  </a:cubicBezTo>
                  <a:cubicBezTo>
                    <a:pt x="620188" y="626213"/>
                    <a:pt x="727726" y="638405"/>
                    <a:pt x="841645" y="651264"/>
                  </a:cubicBezTo>
                  <a:cubicBezTo>
                    <a:pt x="975852" y="666504"/>
                    <a:pt x="1114536" y="682220"/>
                    <a:pt x="1255315" y="682220"/>
                  </a:cubicBezTo>
                  <a:cubicBezTo>
                    <a:pt x="1332276" y="682829"/>
                    <a:pt x="1409162" y="677319"/>
                    <a:pt x="1485249" y="665742"/>
                  </a:cubicBezTo>
                  <a:cubicBezTo>
                    <a:pt x="1713849" y="629166"/>
                    <a:pt x="1909302" y="556300"/>
                    <a:pt x="2082086" y="492101"/>
                  </a:cubicBezTo>
                  <a:cubicBezTo>
                    <a:pt x="2241534" y="432761"/>
                    <a:pt x="2379266" y="381516"/>
                    <a:pt x="2483183" y="381516"/>
                  </a:cubicBezTo>
                  <a:cubicBezTo>
                    <a:pt x="2520521" y="381516"/>
                    <a:pt x="2567289" y="387136"/>
                    <a:pt x="2630630" y="428665"/>
                  </a:cubicBezTo>
                  <a:lnTo>
                    <a:pt x="2651681" y="441905"/>
                  </a:lnTo>
                  <a:cubicBezTo>
                    <a:pt x="3124216" y="751467"/>
                    <a:pt x="3413014" y="961017"/>
                    <a:pt x="3437683" y="1267246"/>
                  </a:cubicBezTo>
                  <a:cubicBezTo>
                    <a:pt x="3443113" y="1334778"/>
                    <a:pt x="3374247" y="1457746"/>
                    <a:pt x="3301381" y="1588238"/>
                  </a:cubicBezTo>
                  <a:cubicBezTo>
                    <a:pt x="3153743" y="1852081"/>
                    <a:pt x="3058493" y="2070680"/>
                    <a:pt x="3010202" y="2256798"/>
                  </a:cubicBezTo>
                  <a:lnTo>
                    <a:pt x="3008963" y="2261275"/>
                  </a:lnTo>
                  <a:lnTo>
                    <a:pt x="3004487" y="2260227"/>
                  </a:lnTo>
                  <a:cubicBezTo>
                    <a:pt x="2975912" y="2253464"/>
                    <a:pt x="2946670" y="2246225"/>
                    <a:pt x="2920762" y="2239844"/>
                  </a:cubicBezTo>
                  <a:lnTo>
                    <a:pt x="2919809" y="2239844"/>
                  </a:lnTo>
                  <a:cubicBezTo>
                    <a:pt x="2774648" y="2203744"/>
                    <a:pt x="2610152" y="2162882"/>
                    <a:pt x="2451465" y="2162882"/>
                  </a:cubicBezTo>
                  <a:cubicBezTo>
                    <a:pt x="2341832" y="2162882"/>
                    <a:pt x="2241915" y="2182694"/>
                    <a:pt x="2156190" y="2221746"/>
                  </a:cubicBezTo>
                  <a:cubicBezTo>
                    <a:pt x="1957308" y="2311472"/>
                    <a:pt x="1789382" y="2433868"/>
                    <a:pt x="1641173" y="2541786"/>
                  </a:cubicBezTo>
                  <a:cubicBezTo>
                    <a:pt x="1490583" y="2651038"/>
                    <a:pt x="1335135" y="2764386"/>
                    <a:pt x="1241981" y="2764386"/>
                  </a:cubicBezTo>
                  <a:close/>
                  <a:moveTo>
                    <a:pt x="1164447" y="2730857"/>
                  </a:moveTo>
                  <a:cubicBezTo>
                    <a:pt x="1208929" y="2754861"/>
                    <a:pt x="1232741" y="2754861"/>
                    <a:pt x="1241885" y="2754861"/>
                  </a:cubicBezTo>
                  <a:lnTo>
                    <a:pt x="1241885" y="2754861"/>
                  </a:lnTo>
                  <a:cubicBezTo>
                    <a:pt x="1332277" y="2754861"/>
                    <a:pt x="1486392" y="2642466"/>
                    <a:pt x="1635458" y="2533880"/>
                  </a:cubicBezTo>
                  <a:cubicBezTo>
                    <a:pt x="1784525" y="2425295"/>
                    <a:pt x="1952355" y="2302899"/>
                    <a:pt x="2152190" y="2212697"/>
                  </a:cubicBezTo>
                  <a:cubicBezTo>
                    <a:pt x="2239915" y="2173169"/>
                    <a:pt x="2340594" y="2153071"/>
                    <a:pt x="2451656" y="2153071"/>
                  </a:cubicBezTo>
                  <a:cubicBezTo>
                    <a:pt x="2611485" y="2153071"/>
                    <a:pt x="2776553" y="2194124"/>
                    <a:pt x="2922191" y="2230319"/>
                  </a:cubicBezTo>
                  <a:lnTo>
                    <a:pt x="2923238" y="2230319"/>
                  </a:lnTo>
                  <a:cubicBezTo>
                    <a:pt x="2947813" y="2236415"/>
                    <a:pt x="2975054" y="2243177"/>
                    <a:pt x="3002296" y="2249369"/>
                  </a:cubicBezTo>
                  <a:cubicBezTo>
                    <a:pt x="3051254" y="2063440"/>
                    <a:pt x="3146409" y="1845413"/>
                    <a:pt x="3293189" y="1582619"/>
                  </a:cubicBezTo>
                  <a:cubicBezTo>
                    <a:pt x="3365389" y="1453650"/>
                    <a:pt x="3433588" y="1331730"/>
                    <a:pt x="3428444" y="1267055"/>
                  </a:cubicBezTo>
                  <a:cubicBezTo>
                    <a:pt x="3404060" y="965494"/>
                    <a:pt x="3116786" y="756801"/>
                    <a:pt x="2646537" y="448953"/>
                  </a:cubicBezTo>
                  <a:lnTo>
                    <a:pt x="2625582" y="435237"/>
                  </a:lnTo>
                  <a:cubicBezTo>
                    <a:pt x="2564336" y="395137"/>
                    <a:pt x="2519283" y="389707"/>
                    <a:pt x="2483374" y="389707"/>
                  </a:cubicBezTo>
                  <a:cubicBezTo>
                    <a:pt x="2381171" y="389707"/>
                    <a:pt x="2244201" y="440666"/>
                    <a:pt x="2085705" y="499626"/>
                  </a:cubicBezTo>
                  <a:cubicBezTo>
                    <a:pt x="1912445" y="564110"/>
                    <a:pt x="1716135" y="637072"/>
                    <a:pt x="1486868" y="673743"/>
                  </a:cubicBezTo>
                  <a:cubicBezTo>
                    <a:pt x="1410328" y="685611"/>
                    <a:pt x="1332959" y="691313"/>
                    <a:pt x="1255506" y="690793"/>
                  </a:cubicBezTo>
                  <a:cubicBezTo>
                    <a:pt x="1114155" y="690793"/>
                    <a:pt x="975185" y="675077"/>
                    <a:pt x="840788" y="659837"/>
                  </a:cubicBezTo>
                  <a:cubicBezTo>
                    <a:pt x="727154" y="646978"/>
                    <a:pt x="619903" y="634786"/>
                    <a:pt x="530558" y="634786"/>
                  </a:cubicBezTo>
                  <a:cubicBezTo>
                    <a:pt x="452358" y="634786"/>
                    <a:pt x="418449" y="644311"/>
                    <a:pt x="406733" y="648788"/>
                  </a:cubicBezTo>
                  <a:cubicBezTo>
                    <a:pt x="391017" y="672981"/>
                    <a:pt x="378158" y="694984"/>
                    <a:pt x="411686" y="773279"/>
                  </a:cubicBezTo>
                  <a:cubicBezTo>
                    <a:pt x="461407" y="889389"/>
                    <a:pt x="576374" y="1033788"/>
                    <a:pt x="698103" y="1186664"/>
                  </a:cubicBezTo>
                  <a:cubicBezTo>
                    <a:pt x="831929" y="1354781"/>
                    <a:pt x="983853" y="1545281"/>
                    <a:pt x="1093390" y="1757021"/>
                  </a:cubicBezTo>
                  <a:cubicBezTo>
                    <a:pt x="1232075" y="2024579"/>
                    <a:pt x="1202452" y="2300994"/>
                    <a:pt x="1179115" y="2523117"/>
                  </a:cubicBezTo>
                  <a:cubicBezTo>
                    <a:pt x="1171114" y="2589792"/>
                    <a:pt x="1161494" y="2680280"/>
                    <a:pt x="1164161" y="2730857"/>
                  </a:cubicBezTo>
                  <a:close/>
                  <a:moveTo>
                    <a:pt x="1566783" y="2126115"/>
                  </a:moveTo>
                  <a:lnTo>
                    <a:pt x="1566211" y="2117638"/>
                  </a:lnTo>
                  <a:cubicBezTo>
                    <a:pt x="1553257" y="1921423"/>
                    <a:pt x="1506394" y="1747877"/>
                    <a:pt x="1423336" y="1587000"/>
                  </a:cubicBezTo>
                  <a:cubicBezTo>
                    <a:pt x="1319800" y="1386975"/>
                    <a:pt x="1188926" y="1210858"/>
                    <a:pt x="1074626" y="1064649"/>
                  </a:cubicBezTo>
                  <a:lnTo>
                    <a:pt x="1068054" y="1056267"/>
                  </a:lnTo>
                  <a:lnTo>
                    <a:pt x="1078722" y="1056934"/>
                  </a:lnTo>
                  <a:cubicBezTo>
                    <a:pt x="1142063" y="1061220"/>
                    <a:pt x="1200071" y="1063220"/>
                    <a:pt x="1255982" y="1063220"/>
                  </a:cubicBezTo>
                  <a:cubicBezTo>
                    <a:pt x="1353087" y="1063765"/>
                    <a:pt x="1450078" y="1056503"/>
                    <a:pt x="1546018" y="1041503"/>
                  </a:cubicBezTo>
                  <a:cubicBezTo>
                    <a:pt x="1811671" y="999022"/>
                    <a:pt x="2035604" y="915773"/>
                    <a:pt x="2215531" y="848813"/>
                  </a:cubicBezTo>
                  <a:cubicBezTo>
                    <a:pt x="2294969" y="819285"/>
                    <a:pt x="2393363" y="782138"/>
                    <a:pt x="2452132" y="768136"/>
                  </a:cubicBezTo>
                  <a:lnTo>
                    <a:pt x="2454132" y="767660"/>
                  </a:lnTo>
                  <a:lnTo>
                    <a:pt x="2455942" y="768803"/>
                  </a:lnTo>
                  <a:cubicBezTo>
                    <a:pt x="2723213" y="944063"/>
                    <a:pt x="2989342" y="1125990"/>
                    <a:pt x="3046492" y="1255149"/>
                  </a:cubicBezTo>
                  <a:lnTo>
                    <a:pt x="3047444" y="1257245"/>
                  </a:lnTo>
                  <a:lnTo>
                    <a:pt x="3046397" y="1259245"/>
                  </a:lnTo>
                  <a:cubicBezTo>
                    <a:pt x="3025823" y="1300869"/>
                    <a:pt x="2993057" y="1359448"/>
                    <a:pt x="2969149" y="1402120"/>
                  </a:cubicBezTo>
                  <a:cubicBezTo>
                    <a:pt x="2894079" y="1534486"/>
                    <a:pt x="2825854" y="1670619"/>
                    <a:pt x="2764742" y="1809980"/>
                  </a:cubicBezTo>
                  <a:lnTo>
                    <a:pt x="2763218" y="1813505"/>
                  </a:lnTo>
                  <a:lnTo>
                    <a:pt x="2759504" y="1812743"/>
                  </a:lnTo>
                  <a:cubicBezTo>
                    <a:pt x="2658060" y="1792940"/>
                    <a:pt x="2555010" y="1782513"/>
                    <a:pt x="2451656" y="1781596"/>
                  </a:cubicBezTo>
                  <a:cubicBezTo>
                    <a:pt x="2287635" y="1781596"/>
                    <a:pt x="2135425" y="1812743"/>
                    <a:pt x="1999313" y="1874179"/>
                  </a:cubicBezTo>
                  <a:cubicBezTo>
                    <a:pt x="1821577" y="1954379"/>
                    <a:pt x="1671272" y="2053630"/>
                    <a:pt x="1573641" y="2121257"/>
                  </a:cubicBezTo>
                  <a:close/>
                  <a:moveTo>
                    <a:pt x="1087961" y="1067126"/>
                  </a:moveTo>
                  <a:cubicBezTo>
                    <a:pt x="1201023" y="1212096"/>
                    <a:pt x="1329230" y="1386023"/>
                    <a:pt x="1430861" y="1582619"/>
                  </a:cubicBezTo>
                  <a:cubicBezTo>
                    <a:pt x="1513729" y="1742353"/>
                    <a:pt x="1560782" y="1914565"/>
                    <a:pt x="1574593" y="2108684"/>
                  </a:cubicBezTo>
                  <a:cubicBezTo>
                    <a:pt x="1672606" y="2040962"/>
                    <a:pt x="1820624" y="1944188"/>
                    <a:pt x="1994932" y="1865416"/>
                  </a:cubicBezTo>
                  <a:cubicBezTo>
                    <a:pt x="2132282" y="1803503"/>
                    <a:pt x="2285730" y="1772071"/>
                    <a:pt x="2451179" y="1772071"/>
                  </a:cubicBezTo>
                  <a:cubicBezTo>
                    <a:pt x="2553819" y="1772945"/>
                    <a:pt x="2656164" y="1783211"/>
                    <a:pt x="2756932" y="1802741"/>
                  </a:cubicBezTo>
                  <a:cubicBezTo>
                    <a:pt x="2817769" y="1664347"/>
                    <a:pt x="2885612" y="1529139"/>
                    <a:pt x="2960195" y="1397643"/>
                  </a:cubicBezTo>
                  <a:cubicBezTo>
                    <a:pt x="2983722" y="1355543"/>
                    <a:pt x="3015821" y="1298297"/>
                    <a:pt x="3036395" y="1257054"/>
                  </a:cubicBezTo>
                  <a:cubicBezTo>
                    <a:pt x="2977912" y="1130562"/>
                    <a:pt x="2715689" y="951111"/>
                    <a:pt x="2451560" y="777947"/>
                  </a:cubicBezTo>
                  <a:cubicBezTo>
                    <a:pt x="2393077" y="792615"/>
                    <a:pt x="2296303" y="828620"/>
                    <a:pt x="2218388" y="857576"/>
                  </a:cubicBezTo>
                  <a:cubicBezTo>
                    <a:pt x="2037889" y="924822"/>
                    <a:pt x="1813481" y="1008642"/>
                    <a:pt x="1546781" y="1050933"/>
                  </a:cubicBezTo>
                  <a:cubicBezTo>
                    <a:pt x="1450331" y="1065964"/>
                    <a:pt x="1352833" y="1073258"/>
                    <a:pt x="1255220" y="1072745"/>
                  </a:cubicBezTo>
                  <a:cubicBezTo>
                    <a:pt x="1202356" y="1072745"/>
                    <a:pt x="1147493" y="1070936"/>
                    <a:pt x="1087961" y="1067126"/>
                  </a:cubicBezTo>
                  <a:close/>
                  <a:moveTo>
                    <a:pt x="1241981" y="2954886"/>
                  </a:moveTo>
                  <a:cubicBezTo>
                    <a:pt x="1172543" y="2954886"/>
                    <a:pt x="1101582" y="2930502"/>
                    <a:pt x="1025096" y="2880400"/>
                  </a:cubicBezTo>
                  <a:cubicBezTo>
                    <a:pt x="956421" y="2835442"/>
                    <a:pt x="953468" y="2747050"/>
                    <a:pt x="979662" y="2502733"/>
                  </a:cubicBezTo>
                  <a:cubicBezTo>
                    <a:pt x="1001665" y="2297184"/>
                    <a:pt x="1026620" y="2064107"/>
                    <a:pt x="915559" y="1850081"/>
                  </a:cubicBezTo>
                  <a:cubicBezTo>
                    <a:pt x="814784" y="1655580"/>
                    <a:pt x="675814" y="1480987"/>
                    <a:pt x="541417" y="1312204"/>
                  </a:cubicBezTo>
                  <a:cubicBezTo>
                    <a:pt x="232997" y="925108"/>
                    <a:pt x="111553" y="734703"/>
                    <a:pt x="241855" y="535249"/>
                  </a:cubicBezTo>
                  <a:cubicBezTo>
                    <a:pt x="274050" y="486005"/>
                    <a:pt x="333581" y="435713"/>
                    <a:pt x="530082" y="435713"/>
                  </a:cubicBezTo>
                  <a:cubicBezTo>
                    <a:pt x="630666" y="435713"/>
                    <a:pt x="743347" y="448477"/>
                    <a:pt x="862790" y="462002"/>
                  </a:cubicBezTo>
                  <a:cubicBezTo>
                    <a:pt x="991759" y="476671"/>
                    <a:pt x="1125014" y="491720"/>
                    <a:pt x="1255030" y="491720"/>
                  </a:cubicBezTo>
                  <a:cubicBezTo>
                    <a:pt x="1321983" y="492193"/>
                    <a:pt x="1388868" y="487352"/>
                    <a:pt x="1455055" y="477242"/>
                  </a:cubicBezTo>
                  <a:cubicBezTo>
                    <a:pt x="1664605" y="443619"/>
                    <a:pt x="1851104" y="374372"/>
                    <a:pt x="2015601" y="313127"/>
                  </a:cubicBezTo>
                  <a:cubicBezTo>
                    <a:pt x="2192290" y="247404"/>
                    <a:pt x="2344880" y="190635"/>
                    <a:pt x="2483088" y="190635"/>
                  </a:cubicBezTo>
                  <a:cubicBezTo>
                    <a:pt x="2573385" y="190635"/>
                    <a:pt x="2653395" y="215495"/>
                    <a:pt x="2734834" y="268835"/>
                  </a:cubicBezTo>
                  <a:lnTo>
                    <a:pt x="2755789" y="282551"/>
                  </a:lnTo>
                  <a:cubicBezTo>
                    <a:pt x="2984389" y="431998"/>
                    <a:pt x="3199463" y="572969"/>
                    <a:pt x="3361674" y="735084"/>
                  </a:cubicBezTo>
                  <a:cubicBezTo>
                    <a:pt x="3527981" y="901295"/>
                    <a:pt x="3612563" y="1065792"/>
                    <a:pt x="3627612" y="1251911"/>
                  </a:cubicBezTo>
                  <a:cubicBezTo>
                    <a:pt x="3637708" y="1377164"/>
                    <a:pt x="3562652" y="1511372"/>
                    <a:pt x="3467592" y="1681202"/>
                  </a:cubicBezTo>
                  <a:cubicBezTo>
                    <a:pt x="3355197" y="1882275"/>
                    <a:pt x="3215275" y="2132402"/>
                    <a:pt x="3161649" y="2474445"/>
                  </a:cubicBezTo>
                  <a:lnTo>
                    <a:pt x="3160982" y="2478540"/>
                  </a:lnTo>
                  <a:lnTo>
                    <a:pt x="3156506" y="2478540"/>
                  </a:lnTo>
                  <a:cubicBezTo>
                    <a:pt x="3086973" y="2477683"/>
                    <a:pt x="2978483" y="2450632"/>
                    <a:pt x="2873518" y="2424533"/>
                  </a:cubicBezTo>
                  <a:cubicBezTo>
                    <a:pt x="2732357" y="2389481"/>
                    <a:pt x="2586530" y="2353191"/>
                    <a:pt x="2451084" y="2353191"/>
                  </a:cubicBezTo>
                  <a:cubicBezTo>
                    <a:pt x="2367455" y="2353191"/>
                    <a:pt x="2296398" y="2366907"/>
                    <a:pt x="2233914" y="2395196"/>
                  </a:cubicBezTo>
                  <a:cubicBezTo>
                    <a:pt x="2052939" y="2476826"/>
                    <a:pt x="1893395" y="2593031"/>
                    <a:pt x="1752711" y="2695615"/>
                  </a:cubicBezTo>
                  <a:cubicBezTo>
                    <a:pt x="1562211" y="2834775"/>
                    <a:pt x="1396857" y="2954981"/>
                    <a:pt x="1241314" y="2954981"/>
                  </a:cubicBezTo>
                  <a:lnTo>
                    <a:pt x="1241314" y="2954981"/>
                  </a:lnTo>
                  <a:close/>
                  <a:moveTo>
                    <a:pt x="530368" y="445238"/>
                  </a:moveTo>
                  <a:cubicBezTo>
                    <a:pt x="338344" y="445238"/>
                    <a:pt x="280908" y="493435"/>
                    <a:pt x="250047" y="540488"/>
                  </a:cubicBezTo>
                  <a:cubicBezTo>
                    <a:pt x="122983" y="734703"/>
                    <a:pt x="243379" y="922917"/>
                    <a:pt x="548560" y="1306298"/>
                  </a:cubicBezTo>
                  <a:cubicBezTo>
                    <a:pt x="683244" y="1475367"/>
                    <a:pt x="822880" y="1650341"/>
                    <a:pt x="923750" y="1845699"/>
                  </a:cubicBezTo>
                  <a:cubicBezTo>
                    <a:pt x="1036050" y="2062298"/>
                    <a:pt x="1010999" y="2296803"/>
                    <a:pt x="988806" y="2503781"/>
                  </a:cubicBezTo>
                  <a:cubicBezTo>
                    <a:pt x="963184" y="2743335"/>
                    <a:pt x="965565" y="2830203"/>
                    <a:pt x="1029954" y="2872399"/>
                  </a:cubicBezTo>
                  <a:cubicBezTo>
                    <a:pt x="1104916" y="2921453"/>
                    <a:pt x="1174163" y="2945361"/>
                    <a:pt x="1241695" y="2945361"/>
                  </a:cubicBezTo>
                  <a:lnTo>
                    <a:pt x="1241695" y="2945361"/>
                  </a:lnTo>
                  <a:cubicBezTo>
                    <a:pt x="1394095" y="2945361"/>
                    <a:pt x="1557830" y="2826012"/>
                    <a:pt x="1747472" y="2688186"/>
                  </a:cubicBezTo>
                  <a:cubicBezTo>
                    <a:pt x="1888538" y="2585411"/>
                    <a:pt x="2048462" y="2469110"/>
                    <a:pt x="2230295" y="2386719"/>
                  </a:cubicBezTo>
                  <a:cubicBezTo>
                    <a:pt x="2294112" y="2358144"/>
                    <a:pt x="2366502" y="2343952"/>
                    <a:pt x="2451465" y="2343952"/>
                  </a:cubicBezTo>
                  <a:cubicBezTo>
                    <a:pt x="2588054" y="2343952"/>
                    <a:pt x="2734453" y="2380337"/>
                    <a:pt x="2876090" y="2415580"/>
                  </a:cubicBezTo>
                  <a:cubicBezTo>
                    <a:pt x="2978579" y="2441012"/>
                    <a:pt x="3084306" y="2467301"/>
                    <a:pt x="3152886" y="2469301"/>
                  </a:cubicBezTo>
                  <a:cubicBezTo>
                    <a:pt x="3207179" y="2127544"/>
                    <a:pt x="3346910" y="1877894"/>
                    <a:pt x="3459305" y="1677011"/>
                  </a:cubicBezTo>
                  <a:cubicBezTo>
                    <a:pt x="3553508" y="1508514"/>
                    <a:pt x="3627993" y="1375450"/>
                    <a:pt x="3618087" y="1253054"/>
                  </a:cubicBezTo>
                  <a:cubicBezTo>
                    <a:pt x="3603228" y="1069031"/>
                    <a:pt x="3519694" y="906724"/>
                    <a:pt x="3355102" y="742228"/>
                  </a:cubicBezTo>
                  <a:cubicBezTo>
                    <a:pt x="3193177" y="580779"/>
                    <a:pt x="2978483" y="439999"/>
                    <a:pt x="2750741" y="291029"/>
                  </a:cubicBezTo>
                  <a:lnTo>
                    <a:pt x="2729786" y="277217"/>
                  </a:lnTo>
                  <a:cubicBezTo>
                    <a:pt x="2649871" y="224925"/>
                    <a:pt x="2571480" y="200541"/>
                    <a:pt x="2483183" y="200541"/>
                  </a:cubicBezTo>
                  <a:cubicBezTo>
                    <a:pt x="2346690" y="200541"/>
                    <a:pt x="2194862" y="257024"/>
                    <a:pt x="2019030" y="322461"/>
                  </a:cubicBezTo>
                  <a:cubicBezTo>
                    <a:pt x="1854152" y="383802"/>
                    <a:pt x="1667272" y="453335"/>
                    <a:pt x="1457055" y="486958"/>
                  </a:cubicBezTo>
                  <a:cubicBezTo>
                    <a:pt x="1390468" y="497222"/>
                    <a:pt x="1323164" y="502127"/>
                    <a:pt x="1255792" y="501626"/>
                  </a:cubicBezTo>
                  <a:cubicBezTo>
                    <a:pt x="1125204" y="501626"/>
                    <a:pt x="991759" y="486481"/>
                    <a:pt x="862600" y="471908"/>
                  </a:cubicBezTo>
                  <a:cubicBezTo>
                    <a:pt x="742871" y="458002"/>
                    <a:pt x="630380" y="445238"/>
                    <a:pt x="530368" y="445238"/>
                  </a:cubicBezTo>
                  <a:close/>
                  <a:moveTo>
                    <a:pt x="1362281" y="2505210"/>
                  </a:moveTo>
                  <a:lnTo>
                    <a:pt x="1363329" y="2495114"/>
                  </a:lnTo>
                  <a:cubicBezTo>
                    <a:pt x="1388665" y="2249559"/>
                    <a:pt x="1403239" y="1963333"/>
                    <a:pt x="1253506" y="1674725"/>
                  </a:cubicBezTo>
                  <a:cubicBezTo>
                    <a:pt x="1135586" y="1447268"/>
                    <a:pt x="978138" y="1249434"/>
                    <a:pt x="839168" y="1074650"/>
                  </a:cubicBezTo>
                  <a:cubicBezTo>
                    <a:pt x="802973" y="1029121"/>
                    <a:pt x="718296" y="922822"/>
                    <a:pt x="654097" y="830715"/>
                  </a:cubicBezTo>
                  <a:lnTo>
                    <a:pt x="648287" y="822333"/>
                  </a:lnTo>
                  <a:lnTo>
                    <a:pt x="658479" y="823190"/>
                  </a:lnTo>
                  <a:cubicBezTo>
                    <a:pt x="708961" y="827667"/>
                    <a:pt x="762778" y="833763"/>
                    <a:pt x="819832" y="840240"/>
                  </a:cubicBezTo>
                  <a:cubicBezTo>
                    <a:pt x="953182" y="855385"/>
                    <a:pt x="1103677" y="872435"/>
                    <a:pt x="1255315" y="872435"/>
                  </a:cubicBezTo>
                  <a:cubicBezTo>
                    <a:pt x="1342363" y="873052"/>
                    <a:pt x="1429320" y="866682"/>
                    <a:pt x="1515348" y="853385"/>
                  </a:cubicBezTo>
                  <a:cubicBezTo>
                    <a:pt x="1762236" y="813951"/>
                    <a:pt x="1976453" y="734227"/>
                    <a:pt x="2148475" y="670219"/>
                  </a:cubicBezTo>
                  <a:cubicBezTo>
                    <a:pt x="2278777" y="621737"/>
                    <a:pt x="2413556" y="571635"/>
                    <a:pt x="2483183" y="571635"/>
                  </a:cubicBezTo>
                  <a:cubicBezTo>
                    <a:pt x="2493184" y="571635"/>
                    <a:pt x="2502233" y="571635"/>
                    <a:pt x="2526236" y="587637"/>
                  </a:cubicBezTo>
                  <a:lnTo>
                    <a:pt x="2547191" y="601353"/>
                  </a:lnTo>
                  <a:cubicBezTo>
                    <a:pt x="2758456" y="739656"/>
                    <a:pt x="2958005" y="870244"/>
                    <a:pt x="3092498" y="1004641"/>
                  </a:cubicBezTo>
                  <a:cubicBezTo>
                    <a:pt x="3216323" y="1128466"/>
                    <a:pt x="3240230" y="1212287"/>
                    <a:pt x="3246707" y="1271341"/>
                  </a:cubicBezTo>
                  <a:lnTo>
                    <a:pt x="3246707" y="1272199"/>
                  </a:lnTo>
                  <a:lnTo>
                    <a:pt x="3246707" y="1273056"/>
                  </a:lnTo>
                  <a:cubicBezTo>
                    <a:pt x="3235468" y="1316204"/>
                    <a:pt x="3177556" y="1419741"/>
                    <a:pt x="3135265" y="1495370"/>
                  </a:cubicBezTo>
                  <a:cubicBezTo>
                    <a:pt x="3056493" y="1636149"/>
                    <a:pt x="2958481" y="1811314"/>
                    <a:pt x="2882281" y="2029913"/>
                  </a:cubicBezTo>
                  <a:lnTo>
                    <a:pt x="2880852" y="2034008"/>
                  </a:lnTo>
                  <a:lnTo>
                    <a:pt x="2876661" y="2032961"/>
                  </a:lnTo>
                  <a:cubicBezTo>
                    <a:pt x="2751026" y="2002957"/>
                    <a:pt x="2602246" y="1972286"/>
                    <a:pt x="2451560" y="1972286"/>
                  </a:cubicBezTo>
                  <a:cubicBezTo>
                    <a:pt x="2312781" y="1972286"/>
                    <a:pt x="2190480" y="1997051"/>
                    <a:pt x="2077609" y="2048486"/>
                  </a:cubicBezTo>
                  <a:cubicBezTo>
                    <a:pt x="1860820" y="2146308"/>
                    <a:pt x="1676702" y="2280420"/>
                    <a:pt x="1528778" y="2388243"/>
                  </a:cubicBezTo>
                  <a:cubicBezTo>
                    <a:pt x="1482296" y="2422152"/>
                    <a:pt x="1424003" y="2464443"/>
                    <a:pt x="1370759" y="2500257"/>
                  </a:cubicBezTo>
                  <a:close/>
                  <a:moveTo>
                    <a:pt x="667813" y="833954"/>
                  </a:moveTo>
                  <a:cubicBezTo>
                    <a:pt x="731059" y="923774"/>
                    <a:pt x="811546" y="1024454"/>
                    <a:pt x="846598" y="1068935"/>
                  </a:cubicBezTo>
                  <a:cubicBezTo>
                    <a:pt x="985853" y="1243814"/>
                    <a:pt x="1143682" y="1442030"/>
                    <a:pt x="1261983" y="1670344"/>
                  </a:cubicBezTo>
                  <a:cubicBezTo>
                    <a:pt x="1410859" y="1957332"/>
                    <a:pt x="1398667" y="2241272"/>
                    <a:pt x="1373806" y="2485970"/>
                  </a:cubicBezTo>
                  <a:cubicBezTo>
                    <a:pt x="1424765" y="2451489"/>
                    <a:pt x="1478581" y="2411960"/>
                    <a:pt x="1523063" y="2379861"/>
                  </a:cubicBezTo>
                  <a:cubicBezTo>
                    <a:pt x="1671368" y="2271848"/>
                    <a:pt x="1855867" y="2137355"/>
                    <a:pt x="2073608" y="2039057"/>
                  </a:cubicBezTo>
                  <a:cubicBezTo>
                    <a:pt x="2187908" y="1987622"/>
                    <a:pt x="2311257" y="1962857"/>
                    <a:pt x="2451465" y="1962857"/>
                  </a:cubicBezTo>
                  <a:cubicBezTo>
                    <a:pt x="2601484" y="1962857"/>
                    <a:pt x="2749312" y="1992956"/>
                    <a:pt x="2874566" y="2022864"/>
                  </a:cubicBezTo>
                  <a:cubicBezTo>
                    <a:pt x="2950766" y="1805313"/>
                    <a:pt x="3048397" y="1631006"/>
                    <a:pt x="3126788" y="1490798"/>
                  </a:cubicBezTo>
                  <a:cubicBezTo>
                    <a:pt x="3168602" y="1416122"/>
                    <a:pt x="3225657" y="1314109"/>
                    <a:pt x="3237182" y="1271723"/>
                  </a:cubicBezTo>
                  <a:cubicBezTo>
                    <a:pt x="3230610" y="1214573"/>
                    <a:pt x="3207274" y="1133324"/>
                    <a:pt x="3085735" y="1011881"/>
                  </a:cubicBezTo>
                  <a:cubicBezTo>
                    <a:pt x="2952385" y="878531"/>
                    <a:pt x="2752836" y="747847"/>
                    <a:pt x="2541953" y="609830"/>
                  </a:cubicBezTo>
                  <a:lnTo>
                    <a:pt x="2520998" y="596019"/>
                  </a:lnTo>
                  <a:cubicBezTo>
                    <a:pt x="2498995" y="581636"/>
                    <a:pt x="2492423" y="581636"/>
                    <a:pt x="2482898" y="581636"/>
                  </a:cubicBezTo>
                  <a:cubicBezTo>
                    <a:pt x="2414984" y="581636"/>
                    <a:pt x="2281063" y="631452"/>
                    <a:pt x="2151523" y="679648"/>
                  </a:cubicBezTo>
                  <a:cubicBezTo>
                    <a:pt x="1979025" y="743847"/>
                    <a:pt x="1764427" y="823666"/>
                    <a:pt x="1516491" y="863290"/>
                  </a:cubicBezTo>
                  <a:cubicBezTo>
                    <a:pt x="1429983" y="876591"/>
                    <a:pt x="1342552" y="882961"/>
                    <a:pt x="1255030" y="882340"/>
                  </a:cubicBezTo>
                  <a:cubicBezTo>
                    <a:pt x="1102630" y="882340"/>
                    <a:pt x="951944" y="865291"/>
                    <a:pt x="818785" y="850146"/>
                  </a:cubicBezTo>
                  <a:cubicBezTo>
                    <a:pt x="765730" y="843955"/>
                    <a:pt x="715248" y="838240"/>
                    <a:pt x="667813" y="833954"/>
                  </a:cubicBezTo>
                  <a:close/>
                  <a:moveTo>
                    <a:pt x="1709277" y="1809218"/>
                  </a:moveTo>
                  <a:lnTo>
                    <a:pt x="1707753" y="1803218"/>
                  </a:lnTo>
                  <a:cubicBezTo>
                    <a:pt x="1680586" y="1697878"/>
                    <a:pt x="1641670" y="1595925"/>
                    <a:pt x="1591739" y="1499275"/>
                  </a:cubicBezTo>
                  <a:cubicBezTo>
                    <a:pt x="1547551" y="1414596"/>
                    <a:pt x="1498971" y="1332284"/>
                    <a:pt x="1446197" y="1252673"/>
                  </a:cubicBezTo>
                  <a:lnTo>
                    <a:pt x="1441815" y="1246005"/>
                  </a:lnTo>
                  <a:lnTo>
                    <a:pt x="1449721" y="1245338"/>
                  </a:lnTo>
                  <a:cubicBezTo>
                    <a:pt x="1492107" y="1241528"/>
                    <a:pt x="1534398" y="1235813"/>
                    <a:pt x="1575546" y="1229622"/>
                  </a:cubicBezTo>
                  <a:cubicBezTo>
                    <a:pt x="1859677" y="1184188"/>
                    <a:pt x="2103326" y="1093510"/>
                    <a:pt x="2281253" y="1027406"/>
                  </a:cubicBezTo>
                  <a:cubicBezTo>
                    <a:pt x="2320687" y="1012738"/>
                    <a:pt x="2374503" y="992640"/>
                    <a:pt x="2421366" y="976638"/>
                  </a:cubicBezTo>
                  <a:lnTo>
                    <a:pt x="2423557" y="975876"/>
                  </a:lnTo>
                  <a:lnTo>
                    <a:pt x="2425462" y="977210"/>
                  </a:lnTo>
                  <a:cubicBezTo>
                    <a:pt x="2566527" y="1070173"/>
                    <a:pt x="2725023" y="1177235"/>
                    <a:pt x="2819987" y="1270961"/>
                  </a:cubicBezTo>
                  <a:lnTo>
                    <a:pt x="2822559" y="1273532"/>
                  </a:lnTo>
                  <a:lnTo>
                    <a:pt x="2820749" y="1276676"/>
                  </a:lnTo>
                  <a:lnTo>
                    <a:pt x="2802652" y="1309156"/>
                  </a:lnTo>
                  <a:cubicBezTo>
                    <a:pt x="2758361" y="1388308"/>
                    <a:pt x="2703211" y="1486797"/>
                    <a:pt x="2648918" y="1599954"/>
                  </a:cubicBezTo>
                  <a:lnTo>
                    <a:pt x="2647490" y="1603002"/>
                  </a:lnTo>
                  <a:lnTo>
                    <a:pt x="2644061" y="1603002"/>
                  </a:lnTo>
                  <a:cubicBezTo>
                    <a:pt x="2580204" y="1595384"/>
                    <a:pt x="2515965" y="1591409"/>
                    <a:pt x="2451656" y="1591096"/>
                  </a:cubicBezTo>
                  <a:cubicBezTo>
                    <a:pt x="2257727" y="1591096"/>
                    <a:pt x="2084086" y="1626910"/>
                    <a:pt x="1920922" y="1700538"/>
                  </a:cubicBezTo>
                  <a:cubicBezTo>
                    <a:pt x="1853676" y="1730923"/>
                    <a:pt x="1784334" y="1766451"/>
                    <a:pt x="1714897" y="1806075"/>
                  </a:cubicBezTo>
                  <a:close/>
                  <a:moveTo>
                    <a:pt x="1458484" y="1254101"/>
                  </a:moveTo>
                  <a:cubicBezTo>
                    <a:pt x="1509833" y="1331877"/>
                    <a:pt x="1557140" y="1412248"/>
                    <a:pt x="1600216" y="1494893"/>
                  </a:cubicBezTo>
                  <a:cubicBezTo>
                    <a:pt x="1649491" y="1590313"/>
                    <a:pt x="1688109" y="1690868"/>
                    <a:pt x="1715373" y="1794740"/>
                  </a:cubicBezTo>
                  <a:cubicBezTo>
                    <a:pt x="1783286" y="1756640"/>
                    <a:pt x="1851009" y="1721588"/>
                    <a:pt x="1916827" y="1691870"/>
                  </a:cubicBezTo>
                  <a:cubicBezTo>
                    <a:pt x="2081228" y="1617671"/>
                    <a:pt x="2256107" y="1581571"/>
                    <a:pt x="2451465" y="1581571"/>
                  </a:cubicBezTo>
                  <a:cubicBezTo>
                    <a:pt x="2515124" y="1581706"/>
                    <a:pt x="2578725" y="1585427"/>
                    <a:pt x="2641965" y="1592715"/>
                  </a:cubicBezTo>
                  <a:cubicBezTo>
                    <a:pt x="2695972" y="1480701"/>
                    <a:pt x="2750550" y="1383165"/>
                    <a:pt x="2794365" y="1304489"/>
                  </a:cubicBezTo>
                  <a:lnTo>
                    <a:pt x="2810653" y="1275152"/>
                  </a:lnTo>
                  <a:cubicBezTo>
                    <a:pt x="2716450" y="1183045"/>
                    <a:pt x="2561098" y="1077984"/>
                    <a:pt x="2422223" y="986449"/>
                  </a:cubicBezTo>
                  <a:cubicBezTo>
                    <a:pt x="2376027" y="1002260"/>
                    <a:pt x="2323258" y="1021882"/>
                    <a:pt x="2284682" y="1036264"/>
                  </a:cubicBezTo>
                  <a:cubicBezTo>
                    <a:pt x="2106279" y="1102940"/>
                    <a:pt x="1862153" y="1193427"/>
                    <a:pt x="1576975" y="1239052"/>
                  </a:cubicBezTo>
                  <a:cubicBezTo>
                    <a:pt x="1538303" y="1245243"/>
                    <a:pt x="1498393" y="1250291"/>
                    <a:pt x="1458484" y="1254101"/>
                  </a:cubicBezTo>
                  <a:close/>
                  <a:moveTo>
                    <a:pt x="1241981" y="3050136"/>
                  </a:moveTo>
                  <a:lnTo>
                    <a:pt x="1241981" y="3050136"/>
                  </a:lnTo>
                  <a:cubicBezTo>
                    <a:pt x="1153398" y="3050136"/>
                    <a:pt x="1065387" y="3020608"/>
                    <a:pt x="972899" y="2960029"/>
                  </a:cubicBezTo>
                  <a:cubicBezTo>
                    <a:pt x="850122" y="2879638"/>
                    <a:pt x="859456" y="2730095"/>
                    <a:pt x="884888" y="2492637"/>
                  </a:cubicBezTo>
                  <a:cubicBezTo>
                    <a:pt x="905462" y="2300423"/>
                    <a:pt x="928798" y="2082490"/>
                    <a:pt x="831072" y="1893896"/>
                  </a:cubicBezTo>
                  <a:cubicBezTo>
                    <a:pt x="734488" y="1707682"/>
                    <a:pt x="598471" y="1536803"/>
                    <a:pt x="466836" y="1371545"/>
                  </a:cubicBezTo>
                  <a:cubicBezTo>
                    <a:pt x="165655" y="992926"/>
                    <a:pt x="-10748" y="747466"/>
                    <a:pt x="162417" y="483148"/>
                  </a:cubicBezTo>
                  <a:cubicBezTo>
                    <a:pt x="227092" y="384469"/>
                    <a:pt x="340534" y="340273"/>
                    <a:pt x="530368" y="340273"/>
                  </a:cubicBezTo>
                  <a:cubicBezTo>
                    <a:pt x="636381" y="340273"/>
                    <a:pt x="751729" y="353322"/>
                    <a:pt x="873839" y="367229"/>
                  </a:cubicBezTo>
                  <a:cubicBezTo>
                    <a:pt x="1000046" y="381516"/>
                    <a:pt x="1131014" y="396280"/>
                    <a:pt x="1255315" y="396280"/>
                  </a:cubicBezTo>
                  <a:cubicBezTo>
                    <a:pt x="1317167" y="396740"/>
                    <a:pt x="1378956" y="392281"/>
                    <a:pt x="1440100" y="382945"/>
                  </a:cubicBezTo>
                  <a:cubicBezTo>
                    <a:pt x="1640126" y="350941"/>
                    <a:pt x="1822148" y="283313"/>
                    <a:pt x="1982454" y="223687"/>
                  </a:cubicBezTo>
                  <a:cubicBezTo>
                    <a:pt x="2167811" y="154726"/>
                    <a:pt x="2327831" y="95195"/>
                    <a:pt x="2483183" y="95195"/>
                  </a:cubicBezTo>
                  <a:cubicBezTo>
                    <a:pt x="2592816" y="95195"/>
                    <a:pt x="2689399" y="125008"/>
                    <a:pt x="2787126" y="189016"/>
                  </a:cubicBezTo>
                  <a:lnTo>
                    <a:pt x="2808081" y="202732"/>
                  </a:lnTo>
                  <a:cubicBezTo>
                    <a:pt x="3258899" y="498007"/>
                    <a:pt x="3684857" y="776613"/>
                    <a:pt x="3722481" y="1244005"/>
                  </a:cubicBezTo>
                  <a:cubicBezTo>
                    <a:pt x="3734959" y="1398310"/>
                    <a:pt x="3653615" y="1543566"/>
                    <a:pt x="3551031" y="1727589"/>
                  </a:cubicBezTo>
                  <a:cubicBezTo>
                    <a:pt x="3438636" y="1928376"/>
                    <a:pt x="3298904" y="2178217"/>
                    <a:pt x="3251660" y="2518831"/>
                  </a:cubicBezTo>
                  <a:cubicBezTo>
                    <a:pt x="3247755" y="2547406"/>
                    <a:pt x="3244040" y="2573600"/>
                    <a:pt x="3160887" y="2573600"/>
                  </a:cubicBezTo>
                  <a:cubicBezTo>
                    <a:pt x="3079924" y="2573600"/>
                    <a:pt x="2968863" y="2545977"/>
                    <a:pt x="2851324" y="2516450"/>
                  </a:cubicBezTo>
                  <a:cubicBezTo>
                    <a:pt x="2715593" y="2482731"/>
                    <a:pt x="2575099" y="2447870"/>
                    <a:pt x="2451751" y="2447870"/>
                  </a:cubicBezTo>
                  <a:cubicBezTo>
                    <a:pt x="2381933" y="2447870"/>
                    <a:pt x="2323735" y="2458823"/>
                    <a:pt x="2273729" y="2481398"/>
                  </a:cubicBezTo>
                  <a:cubicBezTo>
                    <a:pt x="2101802" y="2559026"/>
                    <a:pt x="1953212" y="2667326"/>
                    <a:pt x="1809480" y="2772005"/>
                  </a:cubicBezTo>
                  <a:cubicBezTo>
                    <a:pt x="1604788" y="2921453"/>
                    <a:pt x="1428194" y="3050136"/>
                    <a:pt x="1241981" y="3050136"/>
                  </a:cubicBezTo>
                  <a:close/>
                  <a:moveTo>
                    <a:pt x="530368" y="349988"/>
                  </a:moveTo>
                  <a:cubicBezTo>
                    <a:pt x="344059" y="349988"/>
                    <a:pt x="233092" y="392660"/>
                    <a:pt x="170418" y="488291"/>
                  </a:cubicBezTo>
                  <a:cubicBezTo>
                    <a:pt x="873" y="747276"/>
                    <a:pt x="175371" y="990354"/>
                    <a:pt x="474075" y="1365639"/>
                  </a:cubicBezTo>
                  <a:cubicBezTo>
                    <a:pt x="605901" y="1531183"/>
                    <a:pt x="742204" y="1702443"/>
                    <a:pt x="839168" y="1889514"/>
                  </a:cubicBezTo>
                  <a:cubicBezTo>
                    <a:pt x="938323" y="2080681"/>
                    <a:pt x="914797" y="2300042"/>
                    <a:pt x="894127" y="2493590"/>
                  </a:cubicBezTo>
                  <a:cubicBezTo>
                    <a:pt x="869077" y="2727524"/>
                    <a:pt x="859742" y="2874590"/>
                    <a:pt x="977852" y="2952123"/>
                  </a:cubicBezTo>
                  <a:cubicBezTo>
                    <a:pt x="1068721" y="3011654"/>
                    <a:pt x="1155113" y="3040611"/>
                    <a:pt x="1241695" y="3040611"/>
                  </a:cubicBezTo>
                  <a:lnTo>
                    <a:pt x="1241695" y="3040611"/>
                  </a:lnTo>
                  <a:cubicBezTo>
                    <a:pt x="1425051" y="3040611"/>
                    <a:pt x="1600406" y="2912785"/>
                    <a:pt x="1803670" y="2764386"/>
                  </a:cubicBezTo>
                  <a:cubicBezTo>
                    <a:pt x="1947783" y="2659611"/>
                    <a:pt x="2096754" y="2550835"/>
                    <a:pt x="2269633" y="2472825"/>
                  </a:cubicBezTo>
                  <a:cubicBezTo>
                    <a:pt x="2320877" y="2449679"/>
                    <a:pt x="2380313" y="2438440"/>
                    <a:pt x="2451560" y="2438440"/>
                  </a:cubicBezTo>
                  <a:cubicBezTo>
                    <a:pt x="2576433" y="2438440"/>
                    <a:pt x="2717117" y="2473397"/>
                    <a:pt x="2853230" y="2507210"/>
                  </a:cubicBezTo>
                  <a:cubicBezTo>
                    <a:pt x="2970387" y="2536357"/>
                    <a:pt x="3080972" y="2563884"/>
                    <a:pt x="3160697" y="2563884"/>
                  </a:cubicBezTo>
                  <a:cubicBezTo>
                    <a:pt x="3235563" y="2563884"/>
                    <a:pt x="3238421" y="2543310"/>
                    <a:pt x="3242040" y="2517307"/>
                  </a:cubicBezTo>
                  <a:cubicBezTo>
                    <a:pt x="3289665" y="2174978"/>
                    <a:pt x="3429778" y="1924280"/>
                    <a:pt x="3542458" y="1722731"/>
                  </a:cubicBezTo>
                  <a:cubicBezTo>
                    <a:pt x="3644662" y="1540137"/>
                    <a:pt x="3725339" y="1395929"/>
                    <a:pt x="3713147" y="1244576"/>
                  </a:cubicBezTo>
                  <a:cubicBezTo>
                    <a:pt x="3675808" y="781852"/>
                    <a:pt x="3251851" y="504293"/>
                    <a:pt x="2802938" y="210447"/>
                  </a:cubicBezTo>
                  <a:lnTo>
                    <a:pt x="2781983" y="196731"/>
                  </a:lnTo>
                  <a:cubicBezTo>
                    <a:pt x="2685971" y="133866"/>
                    <a:pt x="2591006" y="104529"/>
                    <a:pt x="2483279" y="104529"/>
                  </a:cubicBezTo>
                  <a:cubicBezTo>
                    <a:pt x="2329640" y="104529"/>
                    <a:pt x="2170382" y="163775"/>
                    <a:pt x="1985883" y="232450"/>
                  </a:cubicBezTo>
                  <a:cubicBezTo>
                    <a:pt x="1825196" y="292172"/>
                    <a:pt x="1642983" y="359989"/>
                    <a:pt x="1441625" y="392184"/>
                  </a:cubicBezTo>
                  <a:cubicBezTo>
                    <a:pt x="1380009" y="401607"/>
                    <a:pt x="1317741" y="406098"/>
                    <a:pt x="1255411" y="405614"/>
                  </a:cubicBezTo>
                  <a:cubicBezTo>
                    <a:pt x="1130157" y="405614"/>
                    <a:pt x="999379" y="390851"/>
                    <a:pt x="872887" y="376468"/>
                  </a:cubicBezTo>
                  <a:cubicBezTo>
                    <a:pt x="750871" y="363038"/>
                    <a:pt x="635809" y="349988"/>
                    <a:pt x="530368" y="349988"/>
                  </a:cubicBezTo>
                  <a:close/>
                  <a:moveTo>
                    <a:pt x="1251506" y="2668564"/>
                  </a:moveTo>
                  <a:lnTo>
                    <a:pt x="1251506" y="2662182"/>
                  </a:lnTo>
                  <a:cubicBezTo>
                    <a:pt x="1254458" y="2616462"/>
                    <a:pt x="1260268" y="2562551"/>
                    <a:pt x="1263317" y="2533595"/>
                  </a:cubicBezTo>
                  <a:cubicBezTo>
                    <a:pt x="1287034" y="2311948"/>
                    <a:pt x="1319514" y="2008957"/>
                    <a:pt x="1168924" y="1718540"/>
                  </a:cubicBezTo>
                  <a:cubicBezTo>
                    <a:pt x="1055195" y="1499465"/>
                    <a:pt x="900795" y="1305346"/>
                    <a:pt x="764588" y="1134277"/>
                  </a:cubicBezTo>
                  <a:cubicBezTo>
                    <a:pt x="677434" y="1024835"/>
                    <a:pt x="587708" y="910344"/>
                    <a:pt x="531606" y="818904"/>
                  </a:cubicBezTo>
                  <a:cubicBezTo>
                    <a:pt x="513459" y="790353"/>
                    <a:pt x="497720" y="760341"/>
                    <a:pt x="484552" y="729178"/>
                  </a:cubicBezTo>
                  <a:lnTo>
                    <a:pt x="482171" y="723082"/>
                  </a:lnTo>
                  <a:lnTo>
                    <a:pt x="488743" y="723082"/>
                  </a:lnTo>
                  <a:cubicBezTo>
                    <a:pt x="501316" y="722321"/>
                    <a:pt x="515318" y="721939"/>
                    <a:pt x="530272" y="721939"/>
                  </a:cubicBezTo>
                  <a:cubicBezTo>
                    <a:pt x="614759" y="721939"/>
                    <a:pt x="719725" y="733846"/>
                    <a:pt x="830786" y="746419"/>
                  </a:cubicBezTo>
                  <a:cubicBezTo>
                    <a:pt x="961184" y="761182"/>
                    <a:pt x="1109011" y="777947"/>
                    <a:pt x="1255220" y="777947"/>
                  </a:cubicBezTo>
                  <a:cubicBezTo>
                    <a:pt x="1337233" y="778453"/>
                    <a:pt x="1419155" y="772401"/>
                    <a:pt x="1500203" y="759849"/>
                  </a:cubicBezTo>
                  <a:cubicBezTo>
                    <a:pt x="1737852" y="721749"/>
                    <a:pt x="1947116" y="644025"/>
                    <a:pt x="2115137" y="581446"/>
                  </a:cubicBezTo>
                  <a:cubicBezTo>
                    <a:pt x="2266013" y="525344"/>
                    <a:pt x="2396315" y="476671"/>
                    <a:pt x="2483088" y="476671"/>
                  </a:cubicBezTo>
                  <a:cubicBezTo>
                    <a:pt x="2513663" y="476671"/>
                    <a:pt x="2537857" y="481719"/>
                    <a:pt x="2578338" y="508198"/>
                  </a:cubicBezTo>
                  <a:lnTo>
                    <a:pt x="2599198" y="521914"/>
                  </a:lnTo>
                  <a:cubicBezTo>
                    <a:pt x="3047635" y="815475"/>
                    <a:pt x="3321479" y="1012643"/>
                    <a:pt x="3342624" y="1275152"/>
                  </a:cubicBezTo>
                  <a:cubicBezTo>
                    <a:pt x="3345577" y="1310870"/>
                    <a:pt x="3282712" y="1426599"/>
                    <a:pt x="3218132" y="1541852"/>
                  </a:cubicBezTo>
                  <a:cubicBezTo>
                    <a:pt x="3130502" y="1698443"/>
                    <a:pt x="3021536" y="1893229"/>
                    <a:pt x="2945336" y="2143260"/>
                  </a:cubicBezTo>
                  <a:lnTo>
                    <a:pt x="2944003" y="2147546"/>
                  </a:lnTo>
                  <a:lnTo>
                    <a:pt x="2939621" y="2146499"/>
                  </a:lnTo>
                  <a:cubicBezTo>
                    <a:pt x="2790650" y="2109446"/>
                    <a:pt x="2621772" y="2067441"/>
                    <a:pt x="2451370" y="2067441"/>
                  </a:cubicBezTo>
                  <a:cubicBezTo>
                    <a:pt x="2326307" y="2067441"/>
                    <a:pt x="2216864" y="2089444"/>
                    <a:pt x="2116566" y="2134688"/>
                  </a:cubicBezTo>
                  <a:cubicBezTo>
                    <a:pt x="1908826" y="2228509"/>
                    <a:pt x="1736614" y="2353763"/>
                    <a:pt x="1584785" y="2464633"/>
                  </a:cubicBezTo>
                  <a:cubicBezTo>
                    <a:pt x="1482582" y="2539119"/>
                    <a:pt x="1328277" y="2651609"/>
                    <a:pt x="1257316" y="2667230"/>
                  </a:cubicBezTo>
                  <a:close/>
                  <a:moveTo>
                    <a:pt x="496078" y="731750"/>
                  </a:moveTo>
                  <a:cubicBezTo>
                    <a:pt x="508620" y="760183"/>
                    <a:pt x="523233" y="787657"/>
                    <a:pt x="539797" y="813951"/>
                  </a:cubicBezTo>
                  <a:cubicBezTo>
                    <a:pt x="595614" y="904820"/>
                    <a:pt x="685149" y="1019120"/>
                    <a:pt x="772112" y="1128276"/>
                  </a:cubicBezTo>
                  <a:cubicBezTo>
                    <a:pt x="908605" y="1299726"/>
                    <a:pt x="1063387" y="1494131"/>
                    <a:pt x="1177401" y="1714159"/>
                  </a:cubicBezTo>
                  <a:cubicBezTo>
                    <a:pt x="1329801" y="2007148"/>
                    <a:pt x="1296749" y="2311757"/>
                    <a:pt x="1272651" y="2534166"/>
                  </a:cubicBezTo>
                  <a:cubicBezTo>
                    <a:pt x="1269698" y="2562170"/>
                    <a:pt x="1264269" y="2612271"/>
                    <a:pt x="1261221" y="2656276"/>
                  </a:cubicBezTo>
                  <a:cubicBezTo>
                    <a:pt x="1332944" y="2636179"/>
                    <a:pt x="1480296" y="2528642"/>
                    <a:pt x="1578975" y="2456823"/>
                  </a:cubicBezTo>
                  <a:cubicBezTo>
                    <a:pt x="1731375" y="2345857"/>
                    <a:pt x="1903778" y="2220127"/>
                    <a:pt x="2112375" y="2125925"/>
                  </a:cubicBezTo>
                  <a:cubicBezTo>
                    <a:pt x="2213912" y="2080109"/>
                    <a:pt x="2324687" y="2057821"/>
                    <a:pt x="2451084" y="2057821"/>
                  </a:cubicBezTo>
                  <a:cubicBezTo>
                    <a:pt x="2620915" y="2057821"/>
                    <a:pt x="2788745" y="2099159"/>
                    <a:pt x="2936859" y="2136021"/>
                  </a:cubicBezTo>
                  <a:cubicBezTo>
                    <a:pt x="3013059" y="1887133"/>
                    <a:pt x="3121834" y="1693204"/>
                    <a:pt x="3209083" y="1537089"/>
                  </a:cubicBezTo>
                  <a:cubicBezTo>
                    <a:pt x="3253280" y="1458222"/>
                    <a:pt x="3335385" y="1311442"/>
                    <a:pt x="3332908" y="1275628"/>
                  </a:cubicBezTo>
                  <a:cubicBezTo>
                    <a:pt x="3312049" y="1017500"/>
                    <a:pt x="3039729" y="821571"/>
                    <a:pt x="2593769" y="529630"/>
                  </a:cubicBezTo>
                  <a:lnTo>
                    <a:pt x="2572814" y="515914"/>
                  </a:lnTo>
                  <a:cubicBezTo>
                    <a:pt x="2534714" y="490672"/>
                    <a:pt x="2511473" y="485910"/>
                    <a:pt x="2482802" y="485910"/>
                  </a:cubicBezTo>
                  <a:cubicBezTo>
                    <a:pt x="2397744" y="485910"/>
                    <a:pt x="2268204" y="534106"/>
                    <a:pt x="2118281" y="589923"/>
                  </a:cubicBezTo>
                  <a:cubicBezTo>
                    <a:pt x="1949688" y="652597"/>
                    <a:pt x="1740043" y="730607"/>
                    <a:pt x="1501346" y="768803"/>
                  </a:cubicBezTo>
                  <a:cubicBezTo>
                    <a:pt x="1419826" y="781434"/>
                    <a:pt x="1337426" y="787517"/>
                    <a:pt x="1254935" y="786995"/>
                  </a:cubicBezTo>
                  <a:cubicBezTo>
                    <a:pt x="1108154" y="786995"/>
                    <a:pt x="959659" y="770231"/>
                    <a:pt x="829453" y="755372"/>
                  </a:cubicBezTo>
                  <a:cubicBezTo>
                    <a:pt x="718582" y="742799"/>
                    <a:pt x="613902" y="730988"/>
                    <a:pt x="529987" y="730988"/>
                  </a:cubicBezTo>
                  <a:cubicBezTo>
                    <a:pt x="518080" y="730988"/>
                    <a:pt x="506650" y="731274"/>
                    <a:pt x="496078" y="731750"/>
                  </a:cubicBezTo>
                  <a:close/>
                  <a:moveTo>
                    <a:pt x="1643269" y="1960475"/>
                  </a:moveTo>
                  <a:lnTo>
                    <a:pt x="1642126" y="1953427"/>
                  </a:lnTo>
                  <a:cubicBezTo>
                    <a:pt x="1618953" y="1810515"/>
                    <a:pt x="1573438" y="1672139"/>
                    <a:pt x="1507252" y="1543376"/>
                  </a:cubicBezTo>
                  <a:cubicBezTo>
                    <a:pt x="1437754" y="1411882"/>
                    <a:pt x="1358473" y="1285798"/>
                    <a:pt x="1270079" y="1166186"/>
                  </a:cubicBezTo>
                  <a:lnTo>
                    <a:pt x="1264650" y="1158661"/>
                  </a:lnTo>
                  <a:lnTo>
                    <a:pt x="1274175" y="1158661"/>
                  </a:lnTo>
                  <a:cubicBezTo>
                    <a:pt x="1370151" y="1158383"/>
                    <a:pt x="1465966" y="1150773"/>
                    <a:pt x="1560782" y="1135896"/>
                  </a:cubicBezTo>
                  <a:cubicBezTo>
                    <a:pt x="1835769" y="1091890"/>
                    <a:pt x="2074275" y="1003118"/>
                    <a:pt x="2248392" y="938347"/>
                  </a:cubicBezTo>
                  <a:cubicBezTo>
                    <a:pt x="2307923" y="916249"/>
                    <a:pt x="2381742" y="888722"/>
                    <a:pt x="2435463" y="871672"/>
                  </a:cubicBezTo>
                  <a:lnTo>
                    <a:pt x="2437654" y="871006"/>
                  </a:lnTo>
                  <a:lnTo>
                    <a:pt x="2439559" y="872244"/>
                  </a:lnTo>
                  <a:cubicBezTo>
                    <a:pt x="2629297" y="997117"/>
                    <a:pt x="2775220" y="1098558"/>
                    <a:pt x="2870851" y="1187712"/>
                  </a:cubicBezTo>
                  <a:cubicBezTo>
                    <a:pt x="2894582" y="1209335"/>
                    <a:pt x="2916559" y="1232809"/>
                    <a:pt x="2936573" y="1257911"/>
                  </a:cubicBezTo>
                  <a:lnTo>
                    <a:pt x="2938383" y="1260388"/>
                  </a:lnTo>
                  <a:lnTo>
                    <a:pt x="2936954" y="1263055"/>
                  </a:lnTo>
                  <a:cubicBezTo>
                    <a:pt x="2917904" y="1299059"/>
                    <a:pt x="2897140" y="1335921"/>
                    <a:pt x="2885996" y="1355733"/>
                  </a:cubicBezTo>
                  <a:cubicBezTo>
                    <a:pt x="2833513" y="1449649"/>
                    <a:pt x="2768076" y="1566426"/>
                    <a:pt x="2705973" y="1703491"/>
                  </a:cubicBezTo>
                  <a:lnTo>
                    <a:pt x="2704449" y="1706729"/>
                  </a:lnTo>
                  <a:lnTo>
                    <a:pt x="2700925" y="1706158"/>
                  </a:lnTo>
                  <a:cubicBezTo>
                    <a:pt x="2618450" y="1693310"/>
                    <a:pt x="2535125" y="1686688"/>
                    <a:pt x="2451656" y="1686346"/>
                  </a:cubicBezTo>
                  <a:cubicBezTo>
                    <a:pt x="2271442" y="1686346"/>
                    <a:pt x="2110661" y="1719398"/>
                    <a:pt x="1960070" y="1787406"/>
                  </a:cubicBezTo>
                  <a:cubicBezTo>
                    <a:pt x="1852680" y="1836315"/>
                    <a:pt x="1748913" y="1892814"/>
                    <a:pt x="1649555" y="1956475"/>
                  </a:cubicBezTo>
                  <a:close/>
                  <a:moveTo>
                    <a:pt x="1283224" y="1167995"/>
                  </a:moveTo>
                  <a:cubicBezTo>
                    <a:pt x="1369791" y="1285891"/>
                    <a:pt x="1447475" y="1410058"/>
                    <a:pt x="1515634" y="1539470"/>
                  </a:cubicBezTo>
                  <a:cubicBezTo>
                    <a:pt x="1581198" y="1666965"/>
                    <a:pt x="1626630" y="1803841"/>
                    <a:pt x="1650317" y="1945235"/>
                  </a:cubicBezTo>
                  <a:cubicBezTo>
                    <a:pt x="1748340" y="1882669"/>
                    <a:pt x="1850600" y="1827003"/>
                    <a:pt x="1956356" y="1778643"/>
                  </a:cubicBezTo>
                  <a:cubicBezTo>
                    <a:pt x="2108184" y="1710158"/>
                    <a:pt x="2270681" y="1676821"/>
                    <a:pt x="2451656" y="1676821"/>
                  </a:cubicBezTo>
                  <a:cubicBezTo>
                    <a:pt x="2534373" y="1677041"/>
                    <a:pt x="2616960" y="1683408"/>
                    <a:pt x="2698734" y="1695871"/>
                  </a:cubicBezTo>
                  <a:cubicBezTo>
                    <a:pt x="2760551" y="1559949"/>
                    <a:pt x="2825416" y="1444030"/>
                    <a:pt x="2877614" y="1350685"/>
                  </a:cubicBezTo>
                  <a:cubicBezTo>
                    <a:pt x="2888377" y="1331635"/>
                    <a:pt x="2908284" y="1295916"/>
                    <a:pt x="2927048" y="1260959"/>
                  </a:cubicBezTo>
                  <a:cubicBezTo>
                    <a:pt x="2907789" y="1237224"/>
                    <a:pt x="2886810" y="1214939"/>
                    <a:pt x="2864279" y="1194284"/>
                  </a:cubicBezTo>
                  <a:cubicBezTo>
                    <a:pt x="2769505" y="1105892"/>
                    <a:pt x="2624534" y="1005118"/>
                    <a:pt x="2435654" y="881102"/>
                  </a:cubicBezTo>
                  <a:cubicBezTo>
                    <a:pt x="2382409" y="897771"/>
                    <a:pt x="2309828" y="924822"/>
                    <a:pt x="2251345" y="946539"/>
                  </a:cubicBezTo>
                  <a:cubicBezTo>
                    <a:pt x="2076752" y="1011595"/>
                    <a:pt x="1837674" y="1100463"/>
                    <a:pt x="1561735" y="1144659"/>
                  </a:cubicBezTo>
                  <a:cubicBezTo>
                    <a:pt x="1469598" y="1159254"/>
                    <a:pt x="1376506" y="1166991"/>
                    <a:pt x="1283224" y="1167805"/>
                  </a:cubicBezTo>
                  <a:close/>
                  <a:moveTo>
                    <a:pt x="1241981" y="2859636"/>
                  </a:moveTo>
                  <a:lnTo>
                    <a:pt x="1241981" y="2859636"/>
                  </a:lnTo>
                  <a:cubicBezTo>
                    <a:pt x="1191689" y="2859636"/>
                    <a:pt x="1137777" y="2840586"/>
                    <a:pt x="1077293" y="2800676"/>
                  </a:cubicBezTo>
                  <a:cubicBezTo>
                    <a:pt x="1051100" y="2783531"/>
                    <a:pt x="1057196" y="2673231"/>
                    <a:pt x="1074340" y="2512925"/>
                  </a:cubicBezTo>
                  <a:cubicBezTo>
                    <a:pt x="1096629" y="2304804"/>
                    <a:pt x="1124347" y="2045724"/>
                    <a:pt x="1000141" y="1806265"/>
                  </a:cubicBezTo>
                  <a:cubicBezTo>
                    <a:pt x="895366" y="1603478"/>
                    <a:pt x="753157" y="1425265"/>
                    <a:pt x="615902" y="1252958"/>
                  </a:cubicBezTo>
                  <a:cubicBezTo>
                    <a:pt x="290433" y="844050"/>
                    <a:pt x="235569" y="719558"/>
                    <a:pt x="322056" y="587447"/>
                  </a:cubicBezTo>
                  <a:cubicBezTo>
                    <a:pt x="331581" y="573540"/>
                    <a:pt x="359108" y="530963"/>
                    <a:pt x="530653" y="530963"/>
                  </a:cubicBezTo>
                  <a:cubicBezTo>
                    <a:pt x="625904" y="530963"/>
                    <a:pt x="736013" y="543441"/>
                    <a:pt x="852598" y="556681"/>
                  </a:cubicBezTo>
                  <a:cubicBezTo>
                    <a:pt x="984139" y="571540"/>
                    <a:pt x="1120156" y="586970"/>
                    <a:pt x="1255601" y="586970"/>
                  </a:cubicBezTo>
                  <a:cubicBezTo>
                    <a:pt x="1327565" y="587459"/>
                    <a:pt x="1399453" y="582204"/>
                    <a:pt x="1470581" y="571254"/>
                  </a:cubicBezTo>
                  <a:cubicBezTo>
                    <a:pt x="1689656" y="536202"/>
                    <a:pt x="1880727" y="465146"/>
                    <a:pt x="2049224" y="402376"/>
                  </a:cubicBezTo>
                  <a:cubicBezTo>
                    <a:pt x="2217722" y="339606"/>
                    <a:pt x="2362502" y="285885"/>
                    <a:pt x="2483564" y="285885"/>
                  </a:cubicBezTo>
                  <a:cubicBezTo>
                    <a:pt x="2556431" y="285885"/>
                    <a:pt x="2616057" y="304935"/>
                    <a:pt x="2683113" y="348560"/>
                  </a:cubicBezTo>
                  <a:lnTo>
                    <a:pt x="2704068" y="362276"/>
                  </a:lnTo>
                  <a:cubicBezTo>
                    <a:pt x="3132693" y="642882"/>
                    <a:pt x="3502834" y="885103"/>
                    <a:pt x="3532743" y="1259531"/>
                  </a:cubicBezTo>
                  <a:cubicBezTo>
                    <a:pt x="3540554" y="1356019"/>
                    <a:pt x="3471688" y="1478606"/>
                    <a:pt x="3384534" y="1634720"/>
                  </a:cubicBezTo>
                  <a:cubicBezTo>
                    <a:pt x="3285283" y="1812266"/>
                    <a:pt x="3149362" y="2055249"/>
                    <a:pt x="3084020" y="2369955"/>
                  </a:cubicBezTo>
                  <a:lnTo>
                    <a:pt x="3083068" y="2374527"/>
                  </a:lnTo>
                  <a:lnTo>
                    <a:pt x="3078496" y="2373670"/>
                  </a:lnTo>
                  <a:cubicBezTo>
                    <a:pt x="3024965" y="2364145"/>
                    <a:pt x="2960100" y="2347667"/>
                    <a:pt x="2897521" y="2332141"/>
                  </a:cubicBezTo>
                  <a:cubicBezTo>
                    <a:pt x="2750550" y="2295565"/>
                    <a:pt x="2598912" y="2257846"/>
                    <a:pt x="2451846" y="2257846"/>
                  </a:cubicBezTo>
                  <a:cubicBezTo>
                    <a:pt x="2354405" y="2257846"/>
                    <a:pt x="2270871" y="2274324"/>
                    <a:pt x="2195433" y="2308233"/>
                  </a:cubicBezTo>
                  <a:cubicBezTo>
                    <a:pt x="2005505" y="2393958"/>
                    <a:pt x="1848914" y="2508258"/>
                    <a:pt x="1697466" y="2618462"/>
                  </a:cubicBezTo>
                  <a:cubicBezTo>
                    <a:pt x="1519539" y="2747907"/>
                    <a:pt x="1365806" y="2859636"/>
                    <a:pt x="1241981" y="2859636"/>
                  </a:cubicBezTo>
                  <a:close/>
                  <a:moveTo>
                    <a:pt x="530368" y="540488"/>
                  </a:moveTo>
                  <a:cubicBezTo>
                    <a:pt x="363966" y="540488"/>
                    <a:pt x="338248" y="579731"/>
                    <a:pt x="329771" y="592685"/>
                  </a:cubicBezTo>
                  <a:cubicBezTo>
                    <a:pt x="246237" y="720225"/>
                    <a:pt x="301196" y="842526"/>
                    <a:pt x="623046" y="1246957"/>
                  </a:cubicBezTo>
                  <a:cubicBezTo>
                    <a:pt x="760587" y="1419741"/>
                    <a:pt x="902795" y="1598335"/>
                    <a:pt x="1008332" y="1801789"/>
                  </a:cubicBezTo>
                  <a:cubicBezTo>
                    <a:pt x="1133872" y="2043914"/>
                    <a:pt x="1105964" y="2304518"/>
                    <a:pt x="1083485" y="2513878"/>
                  </a:cubicBezTo>
                  <a:cubicBezTo>
                    <a:pt x="1075864" y="2585411"/>
                    <a:pt x="1055576" y="2775244"/>
                    <a:pt x="1082151" y="2792675"/>
                  </a:cubicBezTo>
                  <a:cubicBezTo>
                    <a:pt x="1141111" y="2831346"/>
                    <a:pt x="1193308" y="2849825"/>
                    <a:pt x="1241695" y="2849825"/>
                  </a:cubicBezTo>
                  <a:lnTo>
                    <a:pt x="1241695" y="2849825"/>
                  </a:lnTo>
                  <a:cubicBezTo>
                    <a:pt x="1363043" y="2849825"/>
                    <a:pt x="1515253" y="2738953"/>
                    <a:pt x="1691465" y="2610557"/>
                  </a:cubicBezTo>
                  <a:cubicBezTo>
                    <a:pt x="1843294" y="2499876"/>
                    <a:pt x="2000361" y="2385386"/>
                    <a:pt x="2191147" y="2299280"/>
                  </a:cubicBezTo>
                  <a:cubicBezTo>
                    <a:pt x="2267347" y="2264799"/>
                    <a:pt x="2353072" y="2248035"/>
                    <a:pt x="2451465" y="2248035"/>
                  </a:cubicBezTo>
                  <a:cubicBezTo>
                    <a:pt x="2599674" y="2248035"/>
                    <a:pt x="2751979" y="2286135"/>
                    <a:pt x="2899140" y="2322521"/>
                  </a:cubicBezTo>
                  <a:cubicBezTo>
                    <a:pt x="2960195" y="2337665"/>
                    <a:pt x="3022965" y="2353287"/>
                    <a:pt x="3075448" y="2363192"/>
                  </a:cubicBezTo>
                  <a:cubicBezTo>
                    <a:pt x="3141456" y="2048867"/>
                    <a:pt x="3276902" y="1807028"/>
                    <a:pt x="3376057" y="1629767"/>
                  </a:cubicBezTo>
                  <a:cubicBezTo>
                    <a:pt x="3462353" y="1475367"/>
                    <a:pt x="3530552" y="1353542"/>
                    <a:pt x="3523028" y="1259912"/>
                  </a:cubicBezTo>
                  <a:cubicBezTo>
                    <a:pt x="3493214" y="890151"/>
                    <a:pt x="3124883" y="649073"/>
                    <a:pt x="2698448" y="369896"/>
                  </a:cubicBezTo>
                  <a:lnTo>
                    <a:pt x="2677493" y="356180"/>
                  </a:lnTo>
                  <a:cubicBezTo>
                    <a:pt x="2612057" y="313317"/>
                    <a:pt x="2553668" y="295029"/>
                    <a:pt x="2483088" y="295029"/>
                  </a:cubicBezTo>
                  <a:cubicBezTo>
                    <a:pt x="2363740" y="295029"/>
                    <a:pt x="2219341" y="348750"/>
                    <a:pt x="2052082" y="410948"/>
                  </a:cubicBezTo>
                  <a:cubicBezTo>
                    <a:pt x="1883108" y="473813"/>
                    <a:pt x="1691560" y="545060"/>
                    <a:pt x="1471533" y="580303"/>
                  </a:cubicBezTo>
                  <a:cubicBezTo>
                    <a:pt x="1399965" y="591330"/>
                    <a:pt x="1327631" y="596617"/>
                    <a:pt x="1255220" y="596114"/>
                  </a:cubicBezTo>
                  <a:cubicBezTo>
                    <a:pt x="1119203" y="596114"/>
                    <a:pt x="982996" y="580684"/>
                    <a:pt x="851170" y="565730"/>
                  </a:cubicBezTo>
                  <a:cubicBezTo>
                    <a:pt x="734869" y="552966"/>
                    <a:pt x="625046" y="540488"/>
                    <a:pt x="530368" y="540488"/>
                  </a:cubicBezTo>
                  <a:close/>
                  <a:moveTo>
                    <a:pt x="1472771" y="2310519"/>
                  </a:moveTo>
                  <a:lnTo>
                    <a:pt x="1472771" y="2300994"/>
                  </a:lnTo>
                  <a:cubicBezTo>
                    <a:pt x="1481534" y="2042200"/>
                    <a:pt x="1437338" y="1823030"/>
                    <a:pt x="1337802" y="1631101"/>
                  </a:cubicBezTo>
                  <a:cubicBezTo>
                    <a:pt x="1215596" y="1395452"/>
                    <a:pt x="1055100" y="1193808"/>
                    <a:pt x="913463" y="1015881"/>
                  </a:cubicBezTo>
                  <a:cubicBezTo>
                    <a:pt x="894413" y="992323"/>
                    <a:pt x="876951" y="970098"/>
                    <a:pt x="861076" y="949206"/>
                  </a:cubicBezTo>
                  <a:lnTo>
                    <a:pt x="854122" y="940348"/>
                  </a:lnTo>
                  <a:lnTo>
                    <a:pt x="865362" y="941586"/>
                  </a:lnTo>
                  <a:cubicBezTo>
                    <a:pt x="994669" y="957527"/>
                    <a:pt x="1124755" y="966335"/>
                    <a:pt x="1255030" y="967970"/>
                  </a:cubicBezTo>
                  <a:cubicBezTo>
                    <a:pt x="1347123" y="968492"/>
                    <a:pt x="1439111" y="961643"/>
                    <a:pt x="1530112" y="947491"/>
                  </a:cubicBezTo>
                  <a:cubicBezTo>
                    <a:pt x="1786430" y="906439"/>
                    <a:pt x="2005409" y="825000"/>
                    <a:pt x="2181431" y="759563"/>
                  </a:cubicBezTo>
                  <a:cubicBezTo>
                    <a:pt x="2279253" y="723082"/>
                    <a:pt x="2413174" y="673362"/>
                    <a:pt x="2472134" y="667456"/>
                  </a:cubicBezTo>
                  <a:lnTo>
                    <a:pt x="2473849" y="667456"/>
                  </a:lnTo>
                  <a:lnTo>
                    <a:pt x="2494708" y="681077"/>
                  </a:lnTo>
                  <a:cubicBezTo>
                    <a:pt x="2809510" y="887198"/>
                    <a:pt x="3106785" y="1081794"/>
                    <a:pt x="3148219" y="1262102"/>
                  </a:cubicBezTo>
                  <a:lnTo>
                    <a:pt x="3148219" y="1263626"/>
                  </a:lnTo>
                  <a:lnTo>
                    <a:pt x="3147647" y="1265055"/>
                  </a:lnTo>
                  <a:cubicBezTo>
                    <a:pt x="3129836" y="1308108"/>
                    <a:pt x="3084592" y="1388880"/>
                    <a:pt x="3051540" y="1448126"/>
                  </a:cubicBezTo>
                  <a:cubicBezTo>
                    <a:pt x="2986103" y="1565093"/>
                    <a:pt x="2896854" y="1724351"/>
                    <a:pt x="2821607" y="1918280"/>
                  </a:cubicBezTo>
                  <a:lnTo>
                    <a:pt x="2820178" y="1922090"/>
                  </a:lnTo>
                  <a:lnTo>
                    <a:pt x="2816177" y="1921232"/>
                  </a:lnTo>
                  <a:cubicBezTo>
                    <a:pt x="2675588" y="1890848"/>
                    <a:pt x="2559479" y="1876655"/>
                    <a:pt x="2450798" y="1876655"/>
                  </a:cubicBezTo>
                  <a:cubicBezTo>
                    <a:pt x="2298398" y="1876655"/>
                    <a:pt x="2163048" y="1904182"/>
                    <a:pt x="2037604" y="1960761"/>
                  </a:cubicBezTo>
                  <a:cubicBezTo>
                    <a:pt x="1812052" y="2062679"/>
                    <a:pt x="1628029" y="2196791"/>
                    <a:pt x="1480010" y="2304614"/>
                  </a:cubicBezTo>
                  <a:close/>
                  <a:moveTo>
                    <a:pt x="875839" y="952254"/>
                  </a:moveTo>
                  <a:cubicBezTo>
                    <a:pt x="890032" y="970352"/>
                    <a:pt x="905081" y="989497"/>
                    <a:pt x="921179" y="1009404"/>
                  </a:cubicBezTo>
                  <a:cubicBezTo>
                    <a:pt x="1063101" y="1187712"/>
                    <a:pt x="1223978" y="1389737"/>
                    <a:pt x="1346565" y="1626148"/>
                  </a:cubicBezTo>
                  <a:cubicBezTo>
                    <a:pt x="1445625" y="1817219"/>
                    <a:pt x="1490202" y="2034770"/>
                    <a:pt x="1482868" y="2291088"/>
                  </a:cubicBezTo>
                  <a:cubicBezTo>
                    <a:pt x="1629839" y="2184027"/>
                    <a:pt x="1811861" y="2052487"/>
                    <a:pt x="2034365" y="1951998"/>
                  </a:cubicBezTo>
                  <a:cubicBezTo>
                    <a:pt x="2161048" y="1894848"/>
                    <a:pt x="2297446" y="1867035"/>
                    <a:pt x="2451465" y="1867035"/>
                  </a:cubicBezTo>
                  <a:cubicBezTo>
                    <a:pt x="2559859" y="1867035"/>
                    <a:pt x="2675493" y="1881037"/>
                    <a:pt x="2814939" y="1910945"/>
                  </a:cubicBezTo>
                  <a:cubicBezTo>
                    <a:pt x="2889996" y="1718445"/>
                    <a:pt x="2978769" y="1559854"/>
                    <a:pt x="3043539" y="1444220"/>
                  </a:cubicBezTo>
                  <a:cubicBezTo>
                    <a:pt x="3076400" y="1385546"/>
                    <a:pt x="3120882" y="1306013"/>
                    <a:pt x="3138789" y="1263245"/>
                  </a:cubicBezTo>
                  <a:cubicBezTo>
                    <a:pt x="3096974" y="1086842"/>
                    <a:pt x="2801985" y="893675"/>
                    <a:pt x="2489660" y="689269"/>
                  </a:cubicBezTo>
                  <a:lnTo>
                    <a:pt x="2471658" y="677458"/>
                  </a:lnTo>
                  <a:cubicBezTo>
                    <a:pt x="2412984" y="683935"/>
                    <a:pt x="2281158" y="732893"/>
                    <a:pt x="2185051" y="768707"/>
                  </a:cubicBezTo>
                  <a:cubicBezTo>
                    <a:pt x="2008553" y="834335"/>
                    <a:pt x="1789001" y="915964"/>
                    <a:pt x="1531731" y="957207"/>
                  </a:cubicBezTo>
                  <a:cubicBezTo>
                    <a:pt x="1440347" y="971382"/>
                    <a:pt x="1347981" y="978261"/>
                    <a:pt x="1255506" y="977781"/>
                  </a:cubicBezTo>
                  <a:cubicBezTo>
                    <a:pt x="1128579" y="976225"/>
                    <a:pt x="1001832" y="967704"/>
                    <a:pt x="875839" y="952254"/>
                  </a:cubicBezTo>
                  <a:close/>
                  <a:moveTo>
                    <a:pt x="1767284" y="1668915"/>
                  </a:moveTo>
                  <a:lnTo>
                    <a:pt x="1765475" y="1663676"/>
                  </a:lnTo>
                  <a:cubicBezTo>
                    <a:pt x="1740942" y="1592163"/>
                    <a:pt x="1711143" y="1522567"/>
                    <a:pt x="1676321" y="1455460"/>
                  </a:cubicBezTo>
                  <a:cubicBezTo>
                    <a:pt x="1654508" y="1413455"/>
                    <a:pt x="1630696" y="1370497"/>
                    <a:pt x="1605455" y="1327825"/>
                  </a:cubicBezTo>
                  <a:lnTo>
                    <a:pt x="1601930" y="1321824"/>
                  </a:lnTo>
                  <a:lnTo>
                    <a:pt x="1608788" y="1320681"/>
                  </a:lnTo>
                  <a:cubicBezTo>
                    <a:pt x="1894538" y="1273056"/>
                    <a:pt x="2137235" y="1182569"/>
                    <a:pt x="2314496" y="1116656"/>
                  </a:cubicBezTo>
                  <a:cubicBezTo>
                    <a:pt x="2338403" y="1107702"/>
                    <a:pt x="2373170" y="1094748"/>
                    <a:pt x="2408222" y="1082270"/>
                  </a:cubicBezTo>
                  <a:lnTo>
                    <a:pt x="2410508" y="1081413"/>
                  </a:lnTo>
                  <a:lnTo>
                    <a:pt x="2412508" y="1082747"/>
                  </a:lnTo>
                  <a:cubicBezTo>
                    <a:pt x="2511282" y="1148374"/>
                    <a:pt x="2580719" y="1197047"/>
                    <a:pt x="2637679" y="1240385"/>
                  </a:cubicBezTo>
                  <a:cubicBezTo>
                    <a:pt x="2660253" y="1257626"/>
                    <a:pt x="2681208" y="1274294"/>
                    <a:pt x="2699782" y="1290011"/>
                  </a:cubicBezTo>
                  <a:lnTo>
                    <a:pt x="2702830" y="1292582"/>
                  </a:lnTo>
                  <a:lnTo>
                    <a:pt x="2700925" y="1296011"/>
                  </a:lnTo>
                  <a:cubicBezTo>
                    <a:pt x="2668921" y="1353161"/>
                    <a:pt x="2631107" y="1422218"/>
                    <a:pt x="2592721" y="1498798"/>
                  </a:cubicBezTo>
                  <a:lnTo>
                    <a:pt x="2591292" y="1501656"/>
                  </a:lnTo>
                  <a:lnTo>
                    <a:pt x="2588149" y="1501656"/>
                  </a:lnTo>
                  <a:cubicBezTo>
                    <a:pt x="2541476" y="1497941"/>
                    <a:pt x="2496709" y="1496132"/>
                    <a:pt x="2451465" y="1496132"/>
                  </a:cubicBezTo>
                  <a:cubicBezTo>
                    <a:pt x="2243725" y="1496132"/>
                    <a:pt x="2057225" y="1534708"/>
                    <a:pt x="1881584" y="1614051"/>
                  </a:cubicBezTo>
                  <a:cubicBezTo>
                    <a:pt x="1845104" y="1630434"/>
                    <a:pt x="1808337" y="1648151"/>
                    <a:pt x="1772142" y="1666724"/>
                  </a:cubicBezTo>
                  <a:close/>
                  <a:moveTo>
                    <a:pt x="1617170" y="1328968"/>
                  </a:moveTo>
                  <a:cubicBezTo>
                    <a:pt x="1641173" y="1369830"/>
                    <a:pt x="1663938" y="1410883"/>
                    <a:pt x="1684798" y="1451078"/>
                  </a:cubicBezTo>
                  <a:cubicBezTo>
                    <a:pt x="1718931" y="1517002"/>
                    <a:pt x="1748311" y="1585279"/>
                    <a:pt x="1772714" y="1655390"/>
                  </a:cubicBezTo>
                  <a:cubicBezTo>
                    <a:pt x="1807385" y="1637768"/>
                    <a:pt x="1842722" y="1620814"/>
                    <a:pt x="1877489" y="1605002"/>
                  </a:cubicBezTo>
                  <a:cubicBezTo>
                    <a:pt x="2054463" y="1525183"/>
                    <a:pt x="2242201" y="1486321"/>
                    <a:pt x="2451370" y="1486321"/>
                  </a:cubicBezTo>
                  <a:cubicBezTo>
                    <a:pt x="2495852" y="1486321"/>
                    <a:pt x="2539762" y="1488035"/>
                    <a:pt x="2585577" y="1491655"/>
                  </a:cubicBezTo>
                  <a:cubicBezTo>
                    <a:pt x="2622724" y="1417550"/>
                    <a:pt x="2659396" y="1350780"/>
                    <a:pt x="2690352" y="1294773"/>
                  </a:cubicBezTo>
                  <a:cubicBezTo>
                    <a:pt x="2672636" y="1279914"/>
                    <a:pt x="2652919" y="1264198"/>
                    <a:pt x="2631583" y="1248005"/>
                  </a:cubicBezTo>
                  <a:cubicBezTo>
                    <a:pt x="2575195" y="1204952"/>
                    <a:pt x="2506424" y="1156851"/>
                    <a:pt x="2408888" y="1091986"/>
                  </a:cubicBezTo>
                  <a:cubicBezTo>
                    <a:pt x="2374694" y="1104273"/>
                    <a:pt x="2340880" y="1116846"/>
                    <a:pt x="2317544" y="1125514"/>
                  </a:cubicBezTo>
                  <a:cubicBezTo>
                    <a:pt x="2141522" y="1191141"/>
                    <a:pt x="1900730" y="1280676"/>
                    <a:pt x="1617170" y="1328968"/>
                  </a:cubicBezTo>
                  <a:close/>
                  <a:moveTo>
                    <a:pt x="1241981" y="3097761"/>
                  </a:moveTo>
                  <a:lnTo>
                    <a:pt x="1241981" y="3097761"/>
                  </a:lnTo>
                  <a:cubicBezTo>
                    <a:pt x="1143873" y="3097761"/>
                    <a:pt x="1047289" y="3065756"/>
                    <a:pt x="946705" y="2999939"/>
                  </a:cubicBezTo>
                  <a:cubicBezTo>
                    <a:pt x="793353" y="2899450"/>
                    <a:pt x="813832" y="2708569"/>
                    <a:pt x="837454" y="2487589"/>
                  </a:cubicBezTo>
                  <a:cubicBezTo>
                    <a:pt x="857361" y="2302042"/>
                    <a:pt x="879840" y="2091730"/>
                    <a:pt x="788686" y="1916089"/>
                  </a:cubicBezTo>
                  <a:cubicBezTo>
                    <a:pt x="694198" y="1734066"/>
                    <a:pt x="560086" y="1564997"/>
                    <a:pt x="429593" y="1401739"/>
                  </a:cubicBezTo>
                  <a:cubicBezTo>
                    <a:pt x="157178" y="1059601"/>
                    <a:pt x="-77994" y="764135"/>
                    <a:pt x="122793" y="457526"/>
                  </a:cubicBezTo>
                  <a:cubicBezTo>
                    <a:pt x="197183" y="343892"/>
                    <a:pt x="322818" y="293314"/>
                    <a:pt x="530558" y="293314"/>
                  </a:cubicBezTo>
                  <a:cubicBezTo>
                    <a:pt x="639238" y="293314"/>
                    <a:pt x="755920" y="306554"/>
                    <a:pt x="879364" y="320556"/>
                  </a:cubicBezTo>
                  <a:cubicBezTo>
                    <a:pt x="1004332" y="334653"/>
                    <a:pt x="1133491" y="349131"/>
                    <a:pt x="1255506" y="349131"/>
                  </a:cubicBezTo>
                  <a:cubicBezTo>
                    <a:pt x="1314746" y="349463"/>
                    <a:pt x="1373920" y="345132"/>
                    <a:pt x="1432481" y="336177"/>
                  </a:cubicBezTo>
                  <a:cubicBezTo>
                    <a:pt x="1628219" y="304840"/>
                    <a:pt x="1799764" y="240927"/>
                    <a:pt x="1965881" y="179205"/>
                  </a:cubicBezTo>
                  <a:cubicBezTo>
                    <a:pt x="2147617" y="111673"/>
                    <a:pt x="2319258" y="47760"/>
                    <a:pt x="2483183" y="47760"/>
                  </a:cubicBezTo>
                  <a:cubicBezTo>
                    <a:pt x="2600912" y="47760"/>
                    <a:pt x="2708926" y="81002"/>
                    <a:pt x="2813224" y="149297"/>
                  </a:cubicBezTo>
                  <a:lnTo>
                    <a:pt x="2834084" y="163013"/>
                  </a:lnTo>
                  <a:cubicBezTo>
                    <a:pt x="3295094" y="464764"/>
                    <a:pt x="3730387" y="749753"/>
                    <a:pt x="3770011" y="1240385"/>
                  </a:cubicBezTo>
                  <a:cubicBezTo>
                    <a:pt x="3783632" y="1409073"/>
                    <a:pt x="3699145" y="1559949"/>
                    <a:pt x="3592274" y="1751021"/>
                  </a:cubicBezTo>
                  <a:cubicBezTo>
                    <a:pt x="3476165" y="1958570"/>
                    <a:pt x="3344624" y="2193838"/>
                    <a:pt x="3298523" y="2525594"/>
                  </a:cubicBezTo>
                  <a:cubicBezTo>
                    <a:pt x="3291665" y="2575314"/>
                    <a:pt x="3269948" y="2621415"/>
                    <a:pt x="3160601" y="2621415"/>
                  </a:cubicBezTo>
                  <a:cubicBezTo>
                    <a:pt x="3073829" y="2621415"/>
                    <a:pt x="2959909" y="2592840"/>
                    <a:pt x="2839323" y="2563122"/>
                  </a:cubicBezTo>
                  <a:cubicBezTo>
                    <a:pt x="2706640" y="2530070"/>
                    <a:pt x="2569384" y="2495971"/>
                    <a:pt x="2451465" y="2495971"/>
                  </a:cubicBezTo>
                  <a:cubicBezTo>
                    <a:pt x="2388505" y="2495971"/>
                    <a:pt x="2336689" y="2505496"/>
                    <a:pt x="2293064" y="2525308"/>
                  </a:cubicBezTo>
                  <a:cubicBezTo>
                    <a:pt x="2125520" y="2600937"/>
                    <a:pt x="1978739" y="2707712"/>
                    <a:pt x="1837198" y="2811058"/>
                  </a:cubicBezTo>
                  <a:cubicBezTo>
                    <a:pt x="1634887" y="2958410"/>
                    <a:pt x="1443720" y="3097761"/>
                    <a:pt x="1241981" y="3097761"/>
                  </a:cubicBezTo>
                  <a:close/>
                  <a:moveTo>
                    <a:pt x="530368" y="302363"/>
                  </a:moveTo>
                  <a:cubicBezTo>
                    <a:pt x="326247" y="302363"/>
                    <a:pt x="202993" y="351703"/>
                    <a:pt x="130318" y="462193"/>
                  </a:cubicBezTo>
                  <a:cubicBezTo>
                    <a:pt x="-66755" y="763088"/>
                    <a:pt x="166417" y="1056077"/>
                    <a:pt x="436546" y="1395643"/>
                  </a:cubicBezTo>
                  <a:cubicBezTo>
                    <a:pt x="566944" y="1559473"/>
                    <a:pt x="701818" y="1729018"/>
                    <a:pt x="796687" y="1911803"/>
                  </a:cubicBezTo>
                  <a:cubicBezTo>
                    <a:pt x="889175" y="2090206"/>
                    <a:pt x="866505" y="2302328"/>
                    <a:pt x="846502" y="2488922"/>
                  </a:cubicBezTo>
                  <a:cubicBezTo>
                    <a:pt x="823166" y="2706854"/>
                    <a:pt x="802973" y="2895068"/>
                    <a:pt x="951277" y="2992319"/>
                  </a:cubicBezTo>
                  <a:cubicBezTo>
                    <a:pt x="1050147" y="3057089"/>
                    <a:pt x="1145016" y="3088616"/>
                    <a:pt x="1241218" y="3088616"/>
                  </a:cubicBezTo>
                  <a:lnTo>
                    <a:pt x="1241218" y="3088616"/>
                  </a:lnTo>
                  <a:cubicBezTo>
                    <a:pt x="1440005" y="3088616"/>
                    <a:pt x="1629934" y="2950218"/>
                    <a:pt x="1831006" y="2803724"/>
                  </a:cubicBezTo>
                  <a:cubicBezTo>
                    <a:pt x="1973120" y="2700092"/>
                    <a:pt x="2120090" y="2593031"/>
                    <a:pt x="2288207" y="2516926"/>
                  </a:cubicBezTo>
                  <a:cubicBezTo>
                    <a:pt x="2333069" y="2496638"/>
                    <a:pt x="2386219" y="2486827"/>
                    <a:pt x="2450132" y="2486827"/>
                  </a:cubicBezTo>
                  <a:cubicBezTo>
                    <a:pt x="2569194" y="2486827"/>
                    <a:pt x="2707307" y="2521117"/>
                    <a:pt x="2840657" y="2554264"/>
                  </a:cubicBezTo>
                  <a:cubicBezTo>
                    <a:pt x="2960672" y="2584077"/>
                    <a:pt x="3074019" y="2612271"/>
                    <a:pt x="3159649" y="2612271"/>
                  </a:cubicBezTo>
                  <a:cubicBezTo>
                    <a:pt x="3256518" y="2612271"/>
                    <a:pt x="3280616" y="2578743"/>
                    <a:pt x="3288141" y="2524641"/>
                  </a:cubicBezTo>
                  <a:cubicBezTo>
                    <a:pt x="3334433" y="2191266"/>
                    <a:pt x="3466449" y="1955046"/>
                    <a:pt x="3583416" y="1746734"/>
                  </a:cubicBezTo>
                  <a:cubicBezTo>
                    <a:pt x="3689524" y="1557091"/>
                    <a:pt x="3773345" y="1407263"/>
                    <a:pt x="3759914" y="1241909"/>
                  </a:cubicBezTo>
                  <a:cubicBezTo>
                    <a:pt x="3720766" y="756134"/>
                    <a:pt x="3287284" y="472194"/>
                    <a:pt x="2828369" y="171776"/>
                  </a:cubicBezTo>
                  <a:lnTo>
                    <a:pt x="2807414" y="158059"/>
                  </a:lnTo>
                  <a:cubicBezTo>
                    <a:pt x="2704735" y="90813"/>
                    <a:pt x="2598436" y="58047"/>
                    <a:pt x="2482612" y="58047"/>
                  </a:cubicBezTo>
                  <a:cubicBezTo>
                    <a:pt x="2320687" y="58047"/>
                    <a:pt x="2149237" y="121674"/>
                    <a:pt x="1968262" y="188921"/>
                  </a:cubicBezTo>
                  <a:cubicBezTo>
                    <a:pt x="1801860" y="250833"/>
                    <a:pt x="1629743" y="314841"/>
                    <a:pt x="1433052" y="346273"/>
                  </a:cubicBezTo>
                  <a:cubicBezTo>
                    <a:pt x="1373927" y="355312"/>
                    <a:pt x="1314173" y="359612"/>
                    <a:pt x="1254363" y="359132"/>
                  </a:cubicBezTo>
                  <a:cubicBezTo>
                    <a:pt x="1131872" y="359132"/>
                    <a:pt x="1002427" y="344464"/>
                    <a:pt x="877173" y="330557"/>
                  </a:cubicBezTo>
                  <a:cubicBezTo>
                    <a:pt x="754872" y="315508"/>
                    <a:pt x="638476" y="302363"/>
                    <a:pt x="530368" y="302363"/>
                  </a:cubicBezTo>
                  <a:close/>
                  <a:moveTo>
                    <a:pt x="1241981" y="2716761"/>
                  </a:moveTo>
                  <a:lnTo>
                    <a:pt x="1241981" y="2716761"/>
                  </a:lnTo>
                  <a:cubicBezTo>
                    <a:pt x="1229228" y="2716204"/>
                    <a:pt x="1216693" y="2713264"/>
                    <a:pt x="1205023" y="2708093"/>
                  </a:cubicBezTo>
                  <a:lnTo>
                    <a:pt x="1202071" y="2706854"/>
                  </a:lnTo>
                  <a:lnTo>
                    <a:pt x="1202071" y="2703521"/>
                  </a:lnTo>
                  <a:cubicBezTo>
                    <a:pt x="1202833" y="2654657"/>
                    <a:pt x="1210643" y="2581505"/>
                    <a:pt x="1216358" y="2528165"/>
                  </a:cubicBezTo>
                  <a:cubicBezTo>
                    <a:pt x="1239409" y="2312900"/>
                    <a:pt x="1271032" y="2018197"/>
                    <a:pt x="1127014" y="1740448"/>
                  </a:cubicBezTo>
                  <a:cubicBezTo>
                    <a:pt x="1015476" y="1525469"/>
                    <a:pt x="862600" y="1333349"/>
                    <a:pt x="727726" y="1163995"/>
                  </a:cubicBezTo>
                  <a:cubicBezTo>
                    <a:pt x="608663" y="1014452"/>
                    <a:pt x="496268" y="873197"/>
                    <a:pt x="448357" y="763945"/>
                  </a:cubicBezTo>
                  <a:cubicBezTo>
                    <a:pt x="430069" y="722225"/>
                    <a:pt x="425593" y="701461"/>
                    <a:pt x="431403" y="684602"/>
                  </a:cubicBezTo>
                  <a:lnTo>
                    <a:pt x="432260" y="682030"/>
                  </a:lnTo>
                  <a:lnTo>
                    <a:pt x="434927" y="681458"/>
                  </a:lnTo>
                  <a:cubicBezTo>
                    <a:pt x="466494" y="675670"/>
                    <a:pt x="498569" y="673117"/>
                    <a:pt x="530653" y="673838"/>
                  </a:cubicBezTo>
                  <a:cubicBezTo>
                    <a:pt x="617712" y="673838"/>
                    <a:pt x="723916" y="685840"/>
                    <a:pt x="836406" y="698603"/>
                  </a:cubicBezTo>
                  <a:cubicBezTo>
                    <a:pt x="965660" y="713272"/>
                    <a:pt x="1112060" y="729845"/>
                    <a:pt x="1255506" y="729845"/>
                  </a:cubicBezTo>
                  <a:cubicBezTo>
                    <a:pt x="1335000" y="730349"/>
                    <a:pt x="1414406" y="724488"/>
                    <a:pt x="1492964" y="712319"/>
                  </a:cubicBezTo>
                  <a:cubicBezTo>
                    <a:pt x="1725946" y="675077"/>
                    <a:pt x="1924066" y="601353"/>
                    <a:pt x="2098849" y="536297"/>
                  </a:cubicBezTo>
                  <a:cubicBezTo>
                    <a:pt x="2247630" y="481052"/>
                    <a:pt x="2388029" y="428760"/>
                    <a:pt x="2483374" y="428760"/>
                  </a:cubicBezTo>
                  <a:cubicBezTo>
                    <a:pt x="2526903" y="428760"/>
                    <a:pt x="2562050" y="440190"/>
                    <a:pt x="2604722" y="468098"/>
                  </a:cubicBezTo>
                  <a:lnTo>
                    <a:pt x="2625677" y="481814"/>
                  </a:lnTo>
                  <a:cubicBezTo>
                    <a:pt x="3086211" y="783281"/>
                    <a:pt x="3367484" y="986639"/>
                    <a:pt x="3390440" y="1271056"/>
                  </a:cubicBezTo>
                  <a:cubicBezTo>
                    <a:pt x="3394726" y="1324205"/>
                    <a:pt x="3326241" y="1446602"/>
                    <a:pt x="3259947" y="1564997"/>
                  </a:cubicBezTo>
                  <a:cubicBezTo>
                    <a:pt x="3162316" y="1739590"/>
                    <a:pt x="3051635" y="1937425"/>
                    <a:pt x="2978102" y="2200124"/>
                  </a:cubicBezTo>
                  <a:lnTo>
                    <a:pt x="2976864" y="2204601"/>
                  </a:lnTo>
                  <a:lnTo>
                    <a:pt x="2972387" y="2203458"/>
                  </a:lnTo>
                  <a:lnTo>
                    <a:pt x="2932573" y="2193933"/>
                  </a:lnTo>
                  <a:lnTo>
                    <a:pt x="2931525" y="2193933"/>
                  </a:lnTo>
                  <a:cubicBezTo>
                    <a:pt x="2783697" y="2157167"/>
                    <a:pt x="2616248" y="2115542"/>
                    <a:pt x="2451656" y="2115542"/>
                  </a:cubicBezTo>
                  <a:cubicBezTo>
                    <a:pt x="2333546" y="2115542"/>
                    <a:pt x="2230485" y="2136116"/>
                    <a:pt x="2136473" y="2178598"/>
                  </a:cubicBezTo>
                  <a:cubicBezTo>
                    <a:pt x="1933019" y="2270419"/>
                    <a:pt x="1762998" y="2394339"/>
                    <a:pt x="1613075" y="2503591"/>
                  </a:cubicBezTo>
                  <a:cubicBezTo>
                    <a:pt x="1489059" y="2593221"/>
                    <a:pt x="1319609" y="2716761"/>
                    <a:pt x="1241981" y="2716761"/>
                  </a:cubicBezTo>
                  <a:close/>
                  <a:moveTo>
                    <a:pt x="1211691" y="2700473"/>
                  </a:moveTo>
                  <a:cubicBezTo>
                    <a:pt x="1221307" y="2704505"/>
                    <a:pt x="1231563" y="2706795"/>
                    <a:pt x="1241981" y="2707236"/>
                  </a:cubicBezTo>
                  <a:cubicBezTo>
                    <a:pt x="1316847" y="2707236"/>
                    <a:pt x="1484773" y="2584744"/>
                    <a:pt x="1607455" y="2495399"/>
                  </a:cubicBezTo>
                  <a:cubicBezTo>
                    <a:pt x="1757855" y="2385767"/>
                    <a:pt x="1928352" y="2261561"/>
                    <a:pt x="2132663" y="2169358"/>
                  </a:cubicBezTo>
                  <a:cubicBezTo>
                    <a:pt x="2227913" y="2126306"/>
                    <a:pt x="2332688" y="2105446"/>
                    <a:pt x="2451751" y="2105446"/>
                  </a:cubicBezTo>
                  <a:cubicBezTo>
                    <a:pt x="2617486" y="2105446"/>
                    <a:pt x="2785126" y="2147261"/>
                    <a:pt x="2933906" y="2184122"/>
                  </a:cubicBezTo>
                  <a:lnTo>
                    <a:pt x="2934954" y="2184122"/>
                  </a:lnTo>
                  <a:lnTo>
                    <a:pt x="2970292" y="2192885"/>
                  </a:lnTo>
                  <a:cubicBezTo>
                    <a:pt x="3044111" y="1931233"/>
                    <a:pt x="3154410" y="1734161"/>
                    <a:pt x="3251756" y="1560044"/>
                  </a:cubicBezTo>
                  <a:cubicBezTo>
                    <a:pt x="3317288" y="1442887"/>
                    <a:pt x="3385106" y="1321919"/>
                    <a:pt x="3381010" y="1271532"/>
                  </a:cubicBezTo>
                  <a:cubicBezTo>
                    <a:pt x="3358436" y="991688"/>
                    <a:pt x="3078686" y="789377"/>
                    <a:pt x="2620534" y="489530"/>
                  </a:cubicBezTo>
                  <a:lnTo>
                    <a:pt x="2599579" y="475718"/>
                  </a:lnTo>
                  <a:cubicBezTo>
                    <a:pt x="2558621" y="448953"/>
                    <a:pt x="2524998" y="437618"/>
                    <a:pt x="2483469" y="437618"/>
                  </a:cubicBezTo>
                  <a:cubicBezTo>
                    <a:pt x="2389838" y="437618"/>
                    <a:pt x="2250202" y="489625"/>
                    <a:pt x="2102469" y="544584"/>
                  </a:cubicBezTo>
                  <a:cubicBezTo>
                    <a:pt x="1927209" y="609735"/>
                    <a:pt x="1728613" y="683649"/>
                    <a:pt x="1494679" y="721082"/>
                  </a:cubicBezTo>
                  <a:cubicBezTo>
                    <a:pt x="1415617" y="733329"/>
                    <a:pt x="1335700" y="739222"/>
                    <a:pt x="1255697" y="738704"/>
                  </a:cubicBezTo>
                  <a:cubicBezTo>
                    <a:pt x="1111583" y="738704"/>
                    <a:pt x="964993" y="722130"/>
                    <a:pt x="835549" y="707462"/>
                  </a:cubicBezTo>
                  <a:cubicBezTo>
                    <a:pt x="723249" y="694698"/>
                    <a:pt x="617236" y="682697"/>
                    <a:pt x="530749" y="682697"/>
                  </a:cubicBezTo>
                  <a:cubicBezTo>
                    <a:pt x="500248" y="682111"/>
                    <a:pt x="469759" y="684407"/>
                    <a:pt x="439690" y="689555"/>
                  </a:cubicBezTo>
                  <a:cubicBezTo>
                    <a:pt x="436737" y="701365"/>
                    <a:pt x="439118" y="718130"/>
                    <a:pt x="457216" y="759468"/>
                  </a:cubicBezTo>
                  <a:cubicBezTo>
                    <a:pt x="504841" y="867577"/>
                    <a:pt x="616664" y="1008356"/>
                    <a:pt x="735251" y="1157327"/>
                  </a:cubicBezTo>
                  <a:cubicBezTo>
                    <a:pt x="870410" y="1327158"/>
                    <a:pt x="1023572" y="1519277"/>
                    <a:pt x="1135301" y="1735399"/>
                  </a:cubicBezTo>
                  <a:cubicBezTo>
                    <a:pt x="1280557" y="2015720"/>
                    <a:pt x="1248839" y="2312043"/>
                    <a:pt x="1225693" y="2528451"/>
                  </a:cubicBezTo>
                  <a:cubicBezTo>
                    <a:pt x="1219978" y="2581220"/>
                    <a:pt x="1212453" y="2651991"/>
                    <a:pt x="1211405" y="2700473"/>
                  </a:cubicBezTo>
                  <a:close/>
                  <a:moveTo>
                    <a:pt x="1606407" y="2041343"/>
                  </a:moveTo>
                  <a:lnTo>
                    <a:pt x="1605550" y="2033627"/>
                  </a:lnTo>
                  <a:cubicBezTo>
                    <a:pt x="1587563" y="1870237"/>
                    <a:pt x="1540023" y="1711477"/>
                    <a:pt x="1465247" y="1565092"/>
                  </a:cubicBezTo>
                  <a:cubicBezTo>
                    <a:pt x="1393047" y="1425837"/>
                    <a:pt x="1300750" y="1283533"/>
                    <a:pt x="1174925" y="1117418"/>
                  </a:cubicBezTo>
                  <a:lnTo>
                    <a:pt x="1168924" y="1109512"/>
                  </a:lnTo>
                  <a:lnTo>
                    <a:pt x="1178449" y="1109512"/>
                  </a:lnTo>
                  <a:cubicBezTo>
                    <a:pt x="1303644" y="1114548"/>
                    <a:pt x="1429034" y="1107499"/>
                    <a:pt x="1552877" y="1088462"/>
                  </a:cubicBezTo>
                  <a:cubicBezTo>
                    <a:pt x="1823006" y="1045313"/>
                    <a:pt x="2049605" y="961017"/>
                    <a:pt x="2231533" y="893389"/>
                  </a:cubicBezTo>
                  <a:cubicBezTo>
                    <a:pt x="2296112" y="869387"/>
                    <a:pt x="2384504" y="836239"/>
                    <a:pt x="2443178" y="819856"/>
                  </a:cubicBezTo>
                  <a:lnTo>
                    <a:pt x="2445274" y="819285"/>
                  </a:lnTo>
                  <a:lnTo>
                    <a:pt x="2447083" y="820428"/>
                  </a:lnTo>
                  <a:cubicBezTo>
                    <a:pt x="2611390" y="928156"/>
                    <a:pt x="2917238" y="1128657"/>
                    <a:pt x="2992771" y="1254197"/>
                  </a:cubicBezTo>
                  <a:lnTo>
                    <a:pt x="2994199" y="1256482"/>
                  </a:lnTo>
                  <a:lnTo>
                    <a:pt x="2992961" y="1258864"/>
                  </a:lnTo>
                  <a:cubicBezTo>
                    <a:pt x="2972864" y="1297440"/>
                    <a:pt x="2946670" y="1344589"/>
                    <a:pt x="2927620" y="1378403"/>
                  </a:cubicBezTo>
                  <a:cubicBezTo>
                    <a:pt x="2866565" y="1487559"/>
                    <a:pt x="2797794" y="1610527"/>
                    <a:pt x="2733691" y="1756164"/>
                  </a:cubicBezTo>
                  <a:lnTo>
                    <a:pt x="2732167" y="1759593"/>
                  </a:lnTo>
                  <a:lnTo>
                    <a:pt x="2728547" y="1758926"/>
                  </a:lnTo>
                  <a:cubicBezTo>
                    <a:pt x="2637104" y="1742926"/>
                    <a:pt x="2544486" y="1734579"/>
                    <a:pt x="2451656" y="1733971"/>
                  </a:cubicBezTo>
                  <a:cubicBezTo>
                    <a:pt x="2278396" y="1733971"/>
                    <a:pt x="2123996" y="1765594"/>
                    <a:pt x="1979787" y="1830745"/>
                  </a:cubicBezTo>
                  <a:cubicBezTo>
                    <a:pt x="1851961" y="1889481"/>
                    <a:pt x="1729155" y="1958577"/>
                    <a:pt x="1612598" y="2037342"/>
                  </a:cubicBezTo>
                  <a:close/>
                  <a:moveTo>
                    <a:pt x="1188450" y="1119418"/>
                  </a:moveTo>
                  <a:cubicBezTo>
                    <a:pt x="1311608" y="1282772"/>
                    <a:pt x="1402381" y="1423170"/>
                    <a:pt x="1474200" y="1560711"/>
                  </a:cubicBezTo>
                  <a:cubicBezTo>
                    <a:pt x="1547955" y="1705875"/>
                    <a:pt x="1595117" y="1863074"/>
                    <a:pt x="1613456" y="2024864"/>
                  </a:cubicBezTo>
                  <a:cubicBezTo>
                    <a:pt x="1728461" y="1947653"/>
                    <a:pt x="1849503" y="1879838"/>
                    <a:pt x="1975406" y="1822077"/>
                  </a:cubicBezTo>
                  <a:cubicBezTo>
                    <a:pt x="2121043" y="1756355"/>
                    <a:pt x="2276586" y="1724446"/>
                    <a:pt x="2451656" y="1724446"/>
                  </a:cubicBezTo>
                  <a:cubicBezTo>
                    <a:pt x="2543836" y="1725002"/>
                    <a:pt x="2635813" y="1733190"/>
                    <a:pt x="2726642" y="1748925"/>
                  </a:cubicBezTo>
                  <a:cubicBezTo>
                    <a:pt x="2790460" y="1604336"/>
                    <a:pt x="2858754" y="1482225"/>
                    <a:pt x="2919142" y="1374497"/>
                  </a:cubicBezTo>
                  <a:cubicBezTo>
                    <a:pt x="2938192" y="1340398"/>
                    <a:pt x="2963624" y="1294868"/>
                    <a:pt x="2983436" y="1256864"/>
                  </a:cubicBezTo>
                  <a:cubicBezTo>
                    <a:pt x="2907236" y="1133515"/>
                    <a:pt x="2607008" y="936538"/>
                    <a:pt x="2443940" y="829572"/>
                  </a:cubicBezTo>
                  <a:cubicBezTo>
                    <a:pt x="2385647" y="846336"/>
                    <a:pt x="2298779" y="878626"/>
                    <a:pt x="2235057" y="902343"/>
                  </a:cubicBezTo>
                  <a:cubicBezTo>
                    <a:pt x="2052748" y="970161"/>
                    <a:pt x="1825482" y="1054743"/>
                    <a:pt x="1554686" y="1097987"/>
                  </a:cubicBezTo>
                  <a:cubicBezTo>
                    <a:pt x="1455714" y="1113393"/>
                    <a:pt x="1355669" y="1120878"/>
                    <a:pt x="1255506" y="1120370"/>
                  </a:cubicBezTo>
                  <a:cubicBezTo>
                    <a:pt x="1233503" y="1120370"/>
                    <a:pt x="1211024" y="1120085"/>
                    <a:pt x="1188164" y="1119418"/>
                  </a:cubicBezTo>
                  <a:close/>
                  <a:moveTo>
                    <a:pt x="1241981" y="2907261"/>
                  </a:moveTo>
                  <a:lnTo>
                    <a:pt x="1241981" y="2907261"/>
                  </a:lnTo>
                  <a:cubicBezTo>
                    <a:pt x="1181306" y="2907261"/>
                    <a:pt x="1120632" y="2886019"/>
                    <a:pt x="1051481" y="2840586"/>
                  </a:cubicBezTo>
                  <a:cubicBezTo>
                    <a:pt x="999284" y="2806486"/>
                    <a:pt x="1007570" y="2692186"/>
                    <a:pt x="1027287" y="2507972"/>
                  </a:cubicBezTo>
                  <a:cubicBezTo>
                    <a:pt x="1048909" y="2306138"/>
                    <a:pt x="1075769" y="2055058"/>
                    <a:pt x="958135" y="1828268"/>
                  </a:cubicBezTo>
                  <a:cubicBezTo>
                    <a:pt x="855170" y="1629672"/>
                    <a:pt x="714867" y="1453364"/>
                    <a:pt x="579040" y="1282772"/>
                  </a:cubicBezTo>
                  <a:cubicBezTo>
                    <a:pt x="451405" y="1122942"/>
                    <a:pt x="331486" y="972447"/>
                    <a:pt x="273669" y="840526"/>
                  </a:cubicBezTo>
                  <a:cubicBezTo>
                    <a:pt x="231664" y="744704"/>
                    <a:pt x="216519" y="660598"/>
                    <a:pt x="281956" y="561348"/>
                  </a:cubicBezTo>
                  <a:cubicBezTo>
                    <a:pt x="297291" y="538012"/>
                    <a:pt x="333105" y="483338"/>
                    <a:pt x="530368" y="483338"/>
                  </a:cubicBezTo>
                  <a:cubicBezTo>
                    <a:pt x="628189" y="483338"/>
                    <a:pt x="739918" y="495911"/>
                    <a:pt x="857551" y="509341"/>
                  </a:cubicBezTo>
                  <a:cubicBezTo>
                    <a:pt x="987949" y="524105"/>
                    <a:pt x="1122537" y="539345"/>
                    <a:pt x="1255315" y="539345"/>
                  </a:cubicBezTo>
                  <a:cubicBezTo>
                    <a:pt x="1324728" y="539830"/>
                    <a:pt x="1394069" y="534766"/>
                    <a:pt x="1462675" y="524201"/>
                  </a:cubicBezTo>
                  <a:cubicBezTo>
                    <a:pt x="1676987" y="489911"/>
                    <a:pt x="1857581" y="422759"/>
                    <a:pt x="2032270" y="357799"/>
                  </a:cubicBezTo>
                  <a:cubicBezTo>
                    <a:pt x="2197529" y="296363"/>
                    <a:pt x="2353548" y="238260"/>
                    <a:pt x="2483183" y="238260"/>
                  </a:cubicBezTo>
                  <a:cubicBezTo>
                    <a:pt x="2563765" y="238260"/>
                    <a:pt x="2635583" y="260644"/>
                    <a:pt x="2708831" y="308745"/>
                  </a:cubicBezTo>
                  <a:lnTo>
                    <a:pt x="2729786" y="322366"/>
                  </a:lnTo>
                  <a:cubicBezTo>
                    <a:pt x="3168888" y="609830"/>
                    <a:pt x="3547983" y="858052"/>
                    <a:pt x="3580082" y="1255816"/>
                  </a:cubicBezTo>
                  <a:cubicBezTo>
                    <a:pt x="3589036" y="1366687"/>
                    <a:pt x="3520646" y="1488988"/>
                    <a:pt x="3426063" y="1658152"/>
                  </a:cubicBezTo>
                  <a:cubicBezTo>
                    <a:pt x="3316907" y="1853129"/>
                    <a:pt x="3181175" y="2095826"/>
                    <a:pt x="3121930" y="2423962"/>
                  </a:cubicBezTo>
                  <a:lnTo>
                    <a:pt x="3121073" y="2428439"/>
                  </a:lnTo>
                  <a:lnTo>
                    <a:pt x="3116596" y="2427867"/>
                  </a:lnTo>
                  <a:cubicBezTo>
                    <a:pt x="3053350" y="2420152"/>
                    <a:pt x="2968006" y="2399292"/>
                    <a:pt x="2885329" y="2378337"/>
                  </a:cubicBezTo>
                  <a:cubicBezTo>
                    <a:pt x="2741501" y="2342523"/>
                    <a:pt x="2592721" y="2305566"/>
                    <a:pt x="2451465" y="2305566"/>
                  </a:cubicBezTo>
                  <a:cubicBezTo>
                    <a:pt x="2360978" y="2305566"/>
                    <a:pt x="2283444" y="2320711"/>
                    <a:pt x="2214674" y="2351762"/>
                  </a:cubicBezTo>
                  <a:cubicBezTo>
                    <a:pt x="2029127" y="2435487"/>
                    <a:pt x="1874536" y="2548168"/>
                    <a:pt x="1725089" y="2657134"/>
                  </a:cubicBezTo>
                  <a:cubicBezTo>
                    <a:pt x="1548400" y="2785721"/>
                    <a:pt x="1381712" y="2907261"/>
                    <a:pt x="1241981" y="2907261"/>
                  </a:cubicBezTo>
                  <a:close/>
                  <a:moveTo>
                    <a:pt x="530368" y="492863"/>
                  </a:moveTo>
                  <a:cubicBezTo>
                    <a:pt x="338248" y="492863"/>
                    <a:pt x="304339" y="544489"/>
                    <a:pt x="289957" y="566587"/>
                  </a:cubicBezTo>
                  <a:cubicBezTo>
                    <a:pt x="227282" y="661837"/>
                    <a:pt x="241570" y="743752"/>
                    <a:pt x="282337" y="836621"/>
                  </a:cubicBezTo>
                  <a:cubicBezTo>
                    <a:pt x="339487" y="967494"/>
                    <a:pt x="459311" y="1117608"/>
                    <a:pt x="585899" y="1276676"/>
                  </a:cubicBezTo>
                  <a:cubicBezTo>
                    <a:pt x="722011" y="1447649"/>
                    <a:pt x="862695" y="1624433"/>
                    <a:pt x="966041" y="1823791"/>
                  </a:cubicBezTo>
                  <a:cubicBezTo>
                    <a:pt x="1085009" y="2053154"/>
                    <a:pt x="1057957" y="2305757"/>
                    <a:pt x="1036145" y="2508830"/>
                  </a:cubicBezTo>
                  <a:cubicBezTo>
                    <a:pt x="1017095" y="2689805"/>
                    <a:pt x="1008523" y="2801437"/>
                    <a:pt x="1056052" y="2832680"/>
                  </a:cubicBezTo>
                  <a:cubicBezTo>
                    <a:pt x="1123966" y="2877066"/>
                    <a:pt x="1182926" y="2897831"/>
                    <a:pt x="1241695" y="2897831"/>
                  </a:cubicBezTo>
                  <a:lnTo>
                    <a:pt x="1241695" y="2897831"/>
                  </a:lnTo>
                  <a:cubicBezTo>
                    <a:pt x="1378569" y="2897831"/>
                    <a:pt x="1544114" y="2777149"/>
                    <a:pt x="1719373" y="2649419"/>
                  </a:cubicBezTo>
                  <a:cubicBezTo>
                    <a:pt x="1869297" y="2540167"/>
                    <a:pt x="2024173" y="2427200"/>
                    <a:pt x="2210768" y="2343095"/>
                  </a:cubicBezTo>
                  <a:cubicBezTo>
                    <a:pt x="2280777" y="2311376"/>
                    <a:pt x="2359549" y="2296041"/>
                    <a:pt x="2451465" y="2296041"/>
                  </a:cubicBezTo>
                  <a:cubicBezTo>
                    <a:pt x="2593864" y="2296041"/>
                    <a:pt x="2743216" y="2333189"/>
                    <a:pt x="2887615" y="2369098"/>
                  </a:cubicBezTo>
                  <a:cubicBezTo>
                    <a:pt x="2968101" y="2389100"/>
                    <a:pt x="3051159" y="2409770"/>
                    <a:pt x="3113357" y="2417866"/>
                  </a:cubicBezTo>
                  <a:cubicBezTo>
                    <a:pt x="3173270" y="2090396"/>
                    <a:pt x="3308715" y="1848271"/>
                    <a:pt x="3417681" y="1653580"/>
                  </a:cubicBezTo>
                  <a:cubicBezTo>
                    <a:pt x="3511502" y="1485749"/>
                    <a:pt x="3579606" y="1364591"/>
                    <a:pt x="3570653" y="1256578"/>
                  </a:cubicBezTo>
                  <a:cubicBezTo>
                    <a:pt x="3538934" y="863576"/>
                    <a:pt x="3161078" y="616498"/>
                    <a:pt x="2724642" y="330462"/>
                  </a:cubicBezTo>
                  <a:lnTo>
                    <a:pt x="2703687" y="316746"/>
                  </a:lnTo>
                  <a:cubicBezTo>
                    <a:pt x="2631869" y="269788"/>
                    <a:pt x="2561860" y="247880"/>
                    <a:pt x="2483183" y="247880"/>
                  </a:cubicBezTo>
                  <a:cubicBezTo>
                    <a:pt x="2355263" y="247880"/>
                    <a:pt x="2200005" y="305697"/>
                    <a:pt x="2035508" y="366847"/>
                  </a:cubicBezTo>
                  <a:cubicBezTo>
                    <a:pt x="1860439" y="431903"/>
                    <a:pt x="1679368" y="499245"/>
                    <a:pt x="1464008" y="533726"/>
                  </a:cubicBezTo>
                  <a:cubicBezTo>
                    <a:pt x="1394931" y="544373"/>
                    <a:pt x="1325111" y="549469"/>
                    <a:pt x="1255220" y="548966"/>
                  </a:cubicBezTo>
                  <a:cubicBezTo>
                    <a:pt x="1121870" y="548965"/>
                    <a:pt x="986996" y="533726"/>
                    <a:pt x="856599" y="518866"/>
                  </a:cubicBezTo>
                  <a:cubicBezTo>
                    <a:pt x="738775" y="505436"/>
                    <a:pt x="627618" y="492863"/>
                    <a:pt x="530368" y="492863"/>
                  </a:cubicBezTo>
                  <a:close/>
                  <a:moveTo>
                    <a:pt x="1419146" y="2407960"/>
                  </a:moveTo>
                  <a:lnTo>
                    <a:pt x="1419907" y="2397768"/>
                  </a:lnTo>
                  <a:cubicBezTo>
                    <a:pt x="1434290" y="2208316"/>
                    <a:pt x="1436957" y="1924947"/>
                    <a:pt x="1296082" y="1652723"/>
                  </a:cubicBezTo>
                  <a:cubicBezTo>
                    <a:pt x="1176068" y="1421360"/>
                    <a:pt x="1017095" y="1221621"/>
                    <a:pt x="876982" y="1045408"/>
                  </a:cubicBezTo>
                  <a:cubicBezTo>
                    <a:pt x="835358" y="993212"/>
                    <a:pt x="792686" y="939586"/>
                    <a:pt x="754491" y="889198"/>
                  </a:cubicBezTo>
                  <a:lnTo>
                    <a:pt x="747728" y="880340"/>
                  </a:lnTo>
                  <a:lnTo>
                    <a:pt x="758777" y="881579"/>
                  </a:lnTo>
                  <a:lnTo>
                    <a:pt x="813451" y="887674"/>
                  </a:lnTo>
                  <a:lnTo>
                    <a:pt x="814975" y="887674"/>
                  </a:lnTo>
                  <a:cubicBezTo>
                    <a:pt x="949277" y="902914"/>
                    <a:pt x="1101392" y="920155"/>
                    <a:pt x="1255697" y="920155"/>
                  </a:cubicBezTo>
                  <a:cubicBezTo>
                    <a:pt x="1345271" y="920680"/>
                    <a:pt x="1434743" y="914023"/>
                    <a:pt x="1523254" y="900247"/>
                  </a:cubicBezTo>
                  <a:cubicBezTo>
                    <a:pt x="1774904" y="859957"/>
                    <a:pt x="1982359" y="782804"/>
                    <a:pt x="2165524" y="714701"/>
                  </a:cubicBezTo>
                  <a:cubicBezTo>
                    <a:pt x="2273919" y="674314"/>
                    <a:pt x="2422699" y="619451"/>
                    <a:pt x="2483564" y="619451"/>
                  </a:cubicBezTo>
                  <a:lnTo>
                    <a:pt x="2486898" y="619927"/>
                  </a:lnTo>
                  <a:cubicBezTo>
                    <a:pt x="2491653" y="622101"/>
                    <a:pt x="2496210" y="624682"/>
                    <a:pt x="2500519" y="627642"/>
                  </a:cubicBezTo>
                  <a:lnTo>
                    <a:pt x="2521569" y="641358"/>
                  </a:lnTo>
                  <a:cubicBezTo>
                    <a:pt x="2867136" y="867672"/>
                    <a:pt x="3165459" y="1062935"/>
                    <a:pt x="3198416" y="1267817"/>
                  </a:cubicBezTo>
                  <a:lnTo>
                    <a:pt x="3198416" y="1268960"/>
                  </a:lnTo>
                  <a:lnTo>
                    <a:pt x="3198416" y="1270103"/>
                  </a:lnTo>
                  <a:cubicBezTo>
                    <a:pt x="3183747" y="1311918"/>
                    <a:pt x="3134027" y="1400786"/>
                    <a:pt x="3094117" y="1472129"/>
                  </a:cubicBezTo>
                  <a:cubicBezTo>
                    <a:pt x="3019822" y="1604907"/>
                    <a:pt x="2927429" y="1770166"/>
                    <a:pt x="2852182" y="1974001"/>
                  </a:cubicBezTo>
                  <a:lnTo>
                    <a:pt x="2850753" y="1977906"/>
                  </a:lnTo>
                  <a:lnTo>
                    <a:pt x="2846657" y="1976954"/>
                  </a:lnTo>
                  <a:cubicBezTo>
                    <a:pt x="2740358" y="1952570"/>
                    <a:pt x="2599007" y="1924661"/>
                    <a:pt x="2452037" y="1924661"/>
                  </a:cubicBezTo>
                  <a:cubicBezTo>
                    <a:pt x="2306304" y="1924661"/>
                    <a:pt x="2177621" y="1950760"/>
                    <a:pt x="2058464" y="2004576"/>
                  </a:cubicBezTo>
                  <a:cubicBezTo>
                    <a:pt x="1837198" y="2104493"/>
                    <a:pt x="1658414" y="2234510"/>
                    <a:pt x="1501346" y="2349191"/>
                  </a:cubicBezTo>
                  <a:cubicBezTo>
                    <a:pt x="1479629" y="2365002"/>
                    <a:pt x="1454483" y="2383385"/>
                    <a:pt x="1428004" y="2402245"/>
                  </a:cubicBezTo>
                  <a:close/>
                  <a:moveTo>
                    <a:pt x="768397" y="892247"/>
                  </a:moveTo>
                  <a:cubicBezTo>
                    <a:pt x="804783" y="939872"/>
                    <a:pt x="844597" y="990354"/>
                    <a:pt x="883745" y="1039122"/>
                  </a:cubicBezTo>
                  <a:cubicBezTo>
                    <a:pt x="1024525" y="1216001"/>
                    <a:pt x="1183878" y="1416122"/>
                    <a:pt x="1304274" y="1648722"/>
                  </a:cubicBezTo>
                  <a:cubicBezTo>
                    <a:pt x="1444006" y="1918280"/>
                    <a:pt x="1443910" y="2198220"/>
                    <a:pt x="1430194" y="2388720"/>
                  </a:cubicBezTo>
                  <a:cubicBezTo>
                    <a:pt x="1453531" y="2372051"/>
                    <a:pt x="1475724" y="2355858"/>
                    <a:pt x="1494964" y="2341856"/>
                  </a:cubicBezTo>
                  <a:cubicBezTo>
                    <a:pt x="1652889" y="2226699"/>
                    <a:pt x="1831769" y="2096397"/>
                    <a:pt x="2053987" y="1996099"/>
                  </a:cubicBezTo>
                  <a:cubicBezTo>
                    <a:pt x="2174383" y="1941711"/>
                    <a:pt x="2304399" y="1915327"/>
                    <a:pt x="2451465" y="1915327"/>
                  </a:cubicBezTo>
                  <a:cubicBezTo>
                    <a:pt x="2598531" y="1915327"/>
                    <a:pt x="2737406" y="1942092"/>
                    <a:pt x="2844181" y="1966571"/>
                  </a:cubicBezTo>
                  <a:cubicBezTo>
                    <a:pt x="2919333" y="1763879"/>
                    <a:pt x="3011249" y="1599573"/>
                    <a:pt x="3085258" y="1467366"/>
                  </a:cubicBezTo>
                  <a:cubicBezTo>
                    <a:pt x="3124597" y="1396881"/>
                    <a:pt x="3173555" y="1309441"/>
                    <a:pt x="3188509" y="1267913"/>
                  </a:cubicBezTo>
                  <a:cubicBezTo>
                    <a:pt x="3155172" y="1067888"/>
                    <a:pt x="2858945" y="873768"/>
                    <a:pt x="2516045" y="648788"/>
                  </a:cubicBezTo>
                  <a:lnTo>
                    <a:pt x="2494899" y="634976"/>
                  </a:lnTo>
                  <a:cubicBezTo>
                    <a:pt x="2491267" y="632514"/>
                    <a:pt x="2487481" y="630287"/>
                    <a:pt x="2483564" y="628309"/>
                  </a:cubicBezTo>
                  <a:lnTo>
                    <a:pt x="2483564" y="628309"/>
                  </a:lnTo>
                  <a:cubicBezTo>
                    <a:pt x="2424224" y="628309"/>
                    <a:pt x="2276586" y="683268"/>
                    <a:pt x="2168763" y="723559"/>
                  </a:cubicBezTo>
                  <a:cubicBezTo>
                    <a:pt x="1985312" y="791758"/>
                    <a:pt x="1777285" y="869196"/>
                    <a:pt x="1524778" y="909582"/>
                  </a:cubicBezTo>
                  <a:cubicBezTo>
                    <a:pt x="1435758" y="923388"/>
                    <a:pt x="1345779" y="930076"/>
                    <a:pt x="1255697" y="929585"/>
                  </a:cubicBezTo>
                  <a:cubicBezTo>
                    <a:pt x="1100820" y="929585"/>
                    <a:pt x="948420" y="912344"/>
                    <a:pt x="814022" y="897104"/>
                  </a:cubicBezTo>
                  <a:lnTo>
                    <a:pt x="812308" y="897104"/>
                  </a:lnTo>
                  <a:close/>
                  <a:moveTo>
                    <a:pt x="1739090" y="1737781"/>
                  </a:moveTo>
                  <a:lnTo>
                    <a:pt x="1737281" y="1732542"/>
                  </a:lnTo>
                  <a:cubicBezTo>
                    <a:pt x="1710775" y="1644601"/>
                    <a:pt x="1676178" y="1559306"/>
                    <a:pt x="1633934" y="1477748"/>
                  </a:cubicBezTo>
                  <a:cubicBezTo>
                    <a:pt x="1602502" y="1416979"/>
                    <a:pt x="1566688" y="1354495"/>
                    <a:pt x="1527540" y="1291820"/>
                  </a:cubicBezTo>
                  <a:lnTo>
                    <a:pt x="1523635" y="1285534"/>
                  </a:lnTo>
                  <a:lnTo>
                    <a:pt x="1530969" y="1284581"/>
                  </a:lnTo>
                  <a:cubicBezTo>
                    <a:pt x="1548400" y="1282295"/>
                    <a:pt x="1565926" y="1279819"/>
                    <a:pt x="1582976" y="1277057"/>
                  </a:cubicBezTo>
                  <a:cubicBezTo>
                    <a:pt x="1871869" y="1230860"/>
                    <a:pt x="2107994" y="1142945"/>
                    <a:pt x="2297350" y="1072364"/>
                  </a:cubicBezTo>
                  <a:cubicBezTo>
                    <a:pt x="2324783" y="1062173"/>
                    <a:pt x="2370598" y="1045123"/>
                    <a:pt x="2414413" y="1029788"/>
                  </a:cubicBezTo>
                  <a:lnTo>
                    <a:pt x="2416604" y="1029026"/>
                  </a:lnTo>
                  <a:lnTo>
                    <a:pt x="2418604" y="1030359"/>
                  </a:lnTo>
                  <a:cubicBezTo>
                    <a:pt x="2505091" y="1087509"/>
                    <a:pt x="2604151" y="1154184"/>
                    <a:pt x="2683399" y="1215906"/>
                  </a:cubicBezTo>
                  <a:cubicBezTo>
                    <a:pt x="2712545" y="1238480"/>
                    <a:pt x="2738263" y="1259912"/>
                    <a:pt x="2760075" y="1279628"/>
                  </a:cubicBezTo>
                  <a:lnTo>
                    <a:pt x="2762837" y="1282105"/>
                  </a:lnTo>
                  <a:lnTo>
                    <a:pt x="2760551" y="1286296"/>
                  </a:lnTo>
                  <a:cubicBezTo>
                    <a:pt x="2720165" y="1358495"/>
                    <a:pt x="2670159" y="1448221"/>
                    <a:pt x="2620248" y="1549376"/>
                  </a:cubicBezTo>
                  <a:lnTo>
                    <a:pt x="2618819" y="1552329"/>
                  </a:lnTo>
                  <a:lnTo>
                    <a:pt x="2615486" y="1552329"/>
                  </a:lnTo>
                  <a:cubicBezTo>
                    <a:pt x="2559383" y="1546900"/>
                    <a:pt x="2504043" y="1544138"/>
                    <a:pt x="2450989" y="1544138"/>
                  </a:cubicBezTo>
                  <a:cubicBezTo>
                    <a:pt x="2250107" y="1544138"/>
                    <a:pt x="2069989" y="1581285"/>
                    <a:pt x="1900634" y="1657866"/>
                  </a:cubicBezTo>
                  <a:cubicBezTo>
                    <a:pt x="1848723" y="1681298"/>
                    <a:pt x="1795859" y="1707396"/>
                    <a:pt x="1743757" y="1735590"/>
                  </a:cubicBezTo>
                  <a:close/>
                  <a:moveTo>
                    <a:pt x="1539637" y="1292678"/>
                  </a:moveTo>
                  <a:cubicBezTo>
                    <a:pt x="1577737" y="1353447"/>
                    <a:pt x="1611931" y="1414026"/>
                    <a:pt x="1642507" y="1472986"/>
                  </a:cubicBezTo>
                  <a:cubicBezTo>
                    <a:pt x="1684082" y="1553336"/>
                    <a:pt x="1718320" y="1637274"/>
                    <a:pt x="1744805" y="1723779"/>
                  </a:cubicBezTo>
                  <a:cubicBezTo>
                    <a:pt x="1795573" y="1696538"/>
                    <a:pt x="1846723" y="1671201"/>
                    <a:pt x="1897205" y="1648436"/>
                  </a:cubicBezTo>
                  <a:cubicBezTo>
                    <a:pt x="2067893" y="1571379"/>
                    <a:pt x="2249154" y="1534136"/>
                    <a:pt x="2451465" y="1534136"/>
                  </a:cubicBezTo>
                  <a:cubicBezTo>
                    <a:pt x="2503757" y="1534136"/>
                    <a:pt x="2558240" y="1536803"/>
                    <a:pt x="2613390" y="1542042"/>
                  </a:cubicBezTo>
                  <a:cubicBezTo>
                    <a:pt x="2662444" y="1442601"/>
                    <a:pt x="2711498" y="1354876"/>
                    <a:pt x="2751122" y="1284010"/>
                  </a:cubicBezTo>
                  <a:cubicBezTo>
                    <a:pt x="2730166" y="1264960"/>
                    <a:pt x="2705497" y="1244672"/>
                    <a:pt x="2677874" y="1223240"/>
                  </a:cubicBezTo>
                  <a:cubicBezTo>
                    <a:pt x="2599483" y="1162280"/>
                    <a:pt x="2501471" y="1096177"/>
                    <a:pt x="2415651" y="1039408"/>
                  </a:cubicBezTo>
                  <a:cubicBezTo>
                    <a:pt x="2372503" y="1054553"/>
                    <a:pt x="2327926" y="1071126"/>
                    <a:pt x="2301351" y="1081127"/>
                  </a:cubicBezTo>
                  <a:cubicBezTo>
                    <a:pt x="2110851" y="1151898"/>
                    <a:pt x="1874440" y="1239909"/>
                    <a:pt x="1584690" y="1286296"/>
                  </a:cubicBezTo>
                  <a:cubicBezTo>
                    <a:pt x="1569831" y="1288391"/>
                    <a:pt x="1554686" y="1290677"/>
                    <a:pt x="1539637" y="1292678"/>
                  </a:cubicBezTo>
                  <a:close/>
                  <a:moveTo>
                    <a:pt x="1241981" y="3002511"/>
                  </a:moveTo>
                  <a:lnTo>
                    <a:pt x="1241981" y="3002511"/>
                  </a:lnTo>
                  <a:cubicBezTo>
                    <a:pt x="1163018" y="3002511"/>
                    <a:pt x="1083485" y="2975555"/>
                    <a:pt x="998998" y="2920214"/>
                  </a:cubicBezTo>
                  <a:cubicBezTo>
                    <a:pt x="899461" y="2855063"/>
                    <a:pt x="908796" y="2717237"/>
                    <a:pt x="932323" y="2497685"/>
                  </a:cubicBezTo>
                  <a:cubicBezTo>
                    <a:pt x="952611" y="2308614"/>
                    <a:pt x="977852" y="2073347"/>
                    <a:pt x="873458" y="1871988"/>
                  </a:cubicBezTo>
                  <a:cubicBezTo>
                    <a:pt x="774684" y="1681488"/>
                    <a:pt x="637238" y="1508990"/>
                    <a:pt x="504269" y="1341922"/>
                  </a:cubicBezTo>
                  <a:cubicBezTo>
                    <a:pt x="216138" y="979972"/>
                    <a:pt x="47069" y="746133"/>
                    <a:pt x="202612" y="509246"/>
                  </a:cubicBezTo>
                  <a:cubicBezTo>
                    <a:pt x="272526" y="402471"/>
                    <a:pt x="407781" y="388088"/>
                    <a:pt x="530749" y="388088"/>
                  </a:cubicBezTo>
                  <a:cubicBezTo>
                    <a:pt x="634000" y="388088"/>
                    <a:pt x="748109" y="401042"/>
                    <a:pt x="868791" y="414663"/>
                  </a:cubicBezTo>
                  <a:cubicBezTo>
                    <a:pt x="996426" y="429141"/>
                    <a:pt x="1128347" y="444095"/>
                    <a:pt x="1255697" y="444095"/>
                  </a:cubicBezTo>
                  <a:cubicBezTo>
                    <a:pt x="1320067" y="444559"/>
                    <a:pt x="1384372" y="439909"/>
                    <a:pt x="1448006" y="430189"/>
                  </a:cubicBezTo>
                  <a:cubicBezTo>
                    <a:pt x="1652984" y="397423"/>
                    <a:pt x="1829006" y="331891"/>
                    <a:pt x="1999408" y="268264"/>
                  </a:cubicBezTo>
                  <a:cubicBezTo>
                    <a:pt x="2172954" y="203684"/>
                    <a:pt x="2336784" y="142724"/>
                    <a:pt x="2483564" y="142724"/>
                  </a:cubicBezTo>
                  <a:cubicBezTo>
                    <a:pt x="2582676" y="142818"/>
                    <a:pt x="2679474" y="172683"/>
                    <a:pt x="2761409" y="228449"/>
                  </a:cubicBezTo>
                  <a:lnTo>
                    <a:pt x="2782364" y="242165"/>
                  </a:lnTo>
                  <a:cubicBezTo>
                    <a:pt x="3011630" y="392279"/>
                    <a:pt x="3228229" y="534011"/>
                    <a:pt x="3392725" y="697365"/>
                  </a:cubicBezTo>
                  <a:cubicBezTo>
                    <a:pt x="3569509" y="872815"/>
                    <a:pt x="3659425" y="1047599"/>
                    <a:pt x="3675428" y="1247529"/>
                  </a:cubicBezTo>
                  <a:cubicBezTo>
                    <a:pt x="3686762" y="1387261"/>
                    <a:pt x="3612372" y="1520135"/>
                    <a:pt x="3509502" y="1703967"/>
                  </a:cubicBezTo>
                  <a:cubicBezTo>
                    <a:pt x="3389297" y="1918851"/>
                    <a:pt x="3253089" y="2162405"/>
                    <a:pt x="3204702" y="2511878"/>
                  </a:cubicBezTo>
                  <a:cubicBezTo>
                    <a:pt x="3204702" y="2514545"/>
                    <a:pt x="3203940" y="2516545"/>
                    <a:pt x="3203654" y="2518259"/>
                  </a:cubicBezTo>
                  <a:lnTo>
                    <a:pt x="3202988" y="2521212"/>
                  </a:lnTo>
                  <a:lnTo>
                    <a:pt x="3200130" y="2521879"/>
                  </a:lnTo>
                  <a:cubicBezTo>
                    <a:pt x="3187317" y="2524734"/>
                    <a:pt x="3174199" y="2525982"/>
                    <a:pt x="3161077" y="2525594"/>
                  </a:cubicBezTo>
                  <a:cubicBezTo>
                    <a:pt x="3085925" y="2525594"/>
                    <a:pt x="2977626" y="2498638"/>
                    <a:pt x="2862945" y="2470158"/>
                  </a:cubicBezTo>
                  <a:cubicBezTo>
                    <a:pt x="2724547" y="2435678"/>
                    <a:pt x="2581577" y="2400149"/>
                    <a:pt x="2451941" y="2400149"/>
                  </a:cubicBezTo>
                  <a:cubicBezTo>
                    <a:pt x="2375265" y="2400149"/>
                    <a:pt x="2310590" y="2412532"/>
                    <a:pt x="2254298" y="2438249"/>
                  </a:cubicBezTo>
                  <a:cubicBezTo>
                    <a:pt x="2077799" y="2517974"/>
                    <a:pt x="1927304" y="2627702"/>
                    <a:pt x="1781667" y="2733525"/>
                  </a:cubicBezTo>
                  <a:cubicBezTo>
                    <a:pt x="1591643" y="2872113"/>
                    <a:pt x="1412668" y="3002511"/>
                    <a:pt x="1241981" y="3002511"/>
                  </a:cubicBezTo>
                  <a:close/>
                  <a:moveTo>
                    <a:pt x="530368" y="397613"/>
                  </a:moveTo>
                  <a:cubicBezTo>
                    <a:pt x="409876" y="397613"/>
                    <a:pt x="277669" y="411520"/>
                    <a:pt x="210232" y="514390"/>
                  </a:cubicBezTo>
                  <a:cubicBezTo>
                    <a:pt x="58690" y="745943"/>
                    <a:pt x="225949" y="977400"/>
                    <a:pt x="511318" y="1336016"/>
                  </a:cubicBezTo>
                  <a:cubicBezTo>
                    <a:pt x="644668" y="1503371"/>
                    <a:pt x="782399" y="1676440"/>
                    <a:pt x="881459" y="1867607"/>
                  </a:cubicBezTo>
                  <a:cubicBezTo>
                    <a:pt x="987187" y="2071537"/>
                    <a:pt x="961850" y="2308424"/>
                    <a:pt x="941467" y="2498733"/>
                  </a:cubicBezTo>
                  <a:cubicBezTo>
                    <a:pt x="918130" y="2714569"/>
                    <a:pt x="908605" y="2850111"/>
                    <a:pt x="1003855" y="2912213"/>
                  </a:cubicBezTo>
                  <a:cubicBezTo>
                    <a:pt x="1086818" y="2966601"/>
                    <a:pt x="1164638" y="2992986"/>
                    <a:pt x="1241981" y="2992986"/>
                  </a:cubicBezTo>
                  <a:lnTo>
                    <a:pt x="1241981" y="2992986"/>
                  </a:lnTo>
                  <a:cubicBezTo>
                    <a:pt x="1409906" y="2992986"/>
                    <a:pt x="1587643" y="2863445"/>
                    <a:pt x="1775381" y="2726286"/>
                  </a:cubicBezTo>
                  <a:cubicBezTo>
                    <a:pt x="1921494" y="2619891"/>
                    <a:pt x="2072465" y="2509877"/>
                    <a:pt x="2249821" y="2429772"/>
                  </a:cubicBezTo>
                  <a:cubicBezTo>
                    <a:pt x="2306971" y="2403769"/>
                    <a:pt x="2373646" y="2391196"/>
                    <a:pt x="2451370" y="2391196"/>
                  </a:cubicBezTo>
                  <a:cubicBezTo>
                    <a:pt x="2582148" y="2391196"/>
                    <a:pt x="2725690" y="2426915"/>
                    <a:pt x="2864564" y="2461395"/>
                  </a:cubicBezTo>
                  <a:cubicBezTo>
                    <a:pt x="2978864" y="2489970"/>
                    <a:pt x="3086592" y="2516640"/>
                    <a:pt x="3160506" y="2516640"/>
                  </a:cubicBezTo>
                  <a:cubicBezTo>
                    <a:pt x="3171944" y="2516727"/>
                    <a:pt x="3183364" y="2515706"/>
                    <a:pt x="3194606" y="2513592"/>
                  </a:cubicBezTo>
                  <a:cubicBezTo>
                    <a:pt x="3194606" y="2512735"/>
                    <a:pt x="3194606" y="2511782"/>
                    <a:pt x="3194606" y="2510830"/>
                  </a:cubicBezTo>
                  <a:cubicBezTo>
                    <a:pt x="3243278" y="2159548"/>
                    <a:pt x="3380057" y="1915136"/>
                    <a:pt x="3500644" y="1699490"/>
                  </a:cubicBezTo>
                  <a:cubicBezTo>
                    <a:pt x="3602657" y="1517087"/>
                    <a:pt x="3676380" y="1385165"/>
                    <a:pt x="3665331" y="1248482"/>
                  </a:cubicBezTo>
                  <a:cubicBezTo>
                    <a:pt x="3649424" y="1050933"/>
                    <a:pt x="3560556" y="878054"/>
                    <a:pt x="3385391" y="704318"/>
                  </a:cubicBezTo>
                  <a:cubicBezTo>
                    <a:pt x="3221657" y="541631"/>
                    <a:pt x="3005439" y="400185"/>
                    <a:pt x="2776553" y="250357"/>
                  </a:cubicBezTo>
                  <a:lnTo>
                    <a:pt x="2755598" y="236641"/>
                  </a:lnTo>
                  <a:cubicBezTo>
                    <a:pt x="2675270" y="181755"/>
                    <a:pt x="2580282" y="152316"/>
                    <a:pt x="2482993" y="152154"/>
                  </a:cubicBezTo>
                  <a:cubicBezTo>
                    <a:pt x="2337927" y="152154"/>
                    <a:pt x="2174859" y="212828"/>
                    <a:pt x="2002171" y="277027"/>
                  </a:cubicBezTo>
                  <a:cubicBezTo>
                    <a:pt x="1831483" y="340558"/>
                    <a:pt x="1654889" y="406281"/>
                    <a:pt x="1448864" y="438952"/>
                  </a:cubicBezTo>
                  <a:cubicBezTo>
                    <a:pt x="1384758" y="448754"/>
                    <a:pt x="1319974" y="453436"/>
                    <a:pt x="1255125" y="452954"/>
                  </a:cubicBezTo>
                  <a:cubicBezTo>
                    <a:pt x="1127204" y="452954"/>
                    <a:pt x="995092" y="437999"/>
                    <a:pt x="867267" y="423521"/>
                  </a:cubicBezTo>
                  <a:cubicBezTo>
                    <a:pt x="746680" y="410472"/>
                    <a:pt x="633047" y="397613"/>
                    <a:pt x="530368" y="397613"/>
                  </a:cubicBezTo>
                  <a:close/>
                  <a:moveTo>
                    <a:pt x="1304941" y="2595412"/>
                  </a:moveTo>
                  <a:lnTo>
                    <a:pt x="1305798" y="2586363"/>
                  </a:lnTo>
                  <a:cubicBezTo>
                    <a:pt x="1307608" y="2568075"/>
                    <a:pt x="1309418" y="2551597"/>
                    <a:pt x="1310751" y="2539214"/>
                  </a:cubicBezTo>
                  <a:lnTo>
                    <a:pt x="1310751" y="2538262"/>
                  </a:lnTo>
                  <a:cubicBezTo>
                    <a:pt x="1333706" y="2323854"/>
                    <a:pt x="1368377" y="1999814"/>
                    <a:pt x="1211215" y="1696633"/>
                  </a:cubicBezTo>
                  <a:cubicBezTo>
                    <a:pt x="1095391" y="1473367"/>
                    <a:pt x="939467" y="1277533"/>
                    <a:pt x="801640" y="1104654"/>
                  </a:cubicBezTo>
                  <a:cubicBezTo>
                    <a:pt x="743442" y="1031597"/>
                    <a:pt x="622570" y="879769"/>
                    <a:pt x="561514" y="776899"/>
                  </a:cubicBezTo>
                  <a:lnTo>
                    <a:pt x="557133" y="769469"/>
                  </a:lnTo>
                  <a:lnTo>
                    <a:pt x="565801" y="769469"/>
                  </a:lnTo>
                  <a:cubicBezTo>
                    <a:pt x="640953" y="772136"/>
                    <a:pt x="730297" y="782233"/>
                    <a:pt x="824785" y="792901"/>
                  </a:cubicBezTo>
                  <a:cubicBezTo>
                    <a:pt x="956802" y="807950"/>
                    <a:pt x="1106059" y="824810"/>
                    <a:pt x="1254935" y="824810"/>
                  </a:cubicBezTo>
                  <a:cubicBezTo>
                    <a:pt x="1339476" y="825186"/>
                    <a:pt x="1423914" y="818816"/>
                    <a:pt x="1507442" y="805760"/>
                  </a:cubicBezTo>
                  <a:cubicBezTo>
                    <a:pt x="1749758" y="766993"/>
                    <a:pt x="1952546" y="691460"/>
                    <a:pt x="2131520" y="624785"/>
                  </a:cubicBezTo>
                  <a:cubicBezTo>
                    <a:pt x="2265728" y="574778"/>
                    <a:pt x="2404507" y="523153"/>
                    <a:pt x="2482802" y="523153"/>
                  </a:cubicBezTo>
                  <a:cubicBezTo>
                    <a:pt x="2499471" y="523153"/>
                    <a:pt x="2518521" y="524963"/>
                    <a:pt x="2551954" y="546870"/>
                  </a:cubicBezTo>
                  <a:lnTo>
                    <a:pt x="2572909" y="560586"/>
                  </a:lnTo>
                  <a:cubicBezTo>
                    <a:pt x="2785602" y="699841"/>
                    <a:pt x="2986389" y="831382"/>
                    <a:pt x="3123549" y="967399"/>
                  </a:cubicBezTo>
                  <a:cubicBezTo>
                    <a:pt x="3262805" y="1105702"/>
                    <a:pt x="3288141" y="1200380"/>
                    <a:pt x="3294999" y="1274771"/>
                  </a:cubicBezTo>
                  <a:lnTo>
                    <a:pt x="3294999" y="1275818"/>
                  </a:lnTo>
                  <a:cubicBezTo>
                    <a:pt x="3289284" y="1316299"/>
                    <a:pt x="3224228" y="1432695"/>
                    <a:pt x="3176699" y="1517658"/>
                  </a:cubicBezTo>
                  <a:cubicBezTo>
                    <a:pt x="3088021" y="1676059"/>
                    <a:pt x="2987723" y="1855415"/>
                    <a:pt x="2912761" y="2085253"/>
                  </a:cubicBezTo>
                  <a:lnTo>
                    <a:pt x="2911427" y="2089444"/>
                  </a:lnTo>
                  <a:lnTo>
                    <a:pt x="2907141" y="2088396"/>
                  </a:lnTo>
                  <a:cubicBezTo>
                    <a:pt x="2770267" y="2054773"/>
                    <a:pt x="2611009" y="2018864"/>
                    <a:pt x="2451465" y="2018864"/>
                  </a:cubicBezTo>
                  <a:cubicBezTo>
                    <a:pt x="2319544" y="2018864"/>
                    <a:pt x="2203815" y="2042200"/>
                    <a:pt x="2097135" y="2090301"/>
                  </a:cubicBezTo>
                  <a:cubicBezTo>
                    <a:pt x="1884728" y="2186218"/>
                    <a:pt x="1710610" y="2313091"/>
                    <a:pt x="1556877" y="2425105"/>
                  </a:cubicBezTo>
                  <a:cubicBezTo>
                    <a:pt x="1489154" y="2474445"/>
                    <a:pt x="1387046" y="2548930"/>
                    <a:pt x="1312847" y="2590078"/>
                  </a:cubicBezTo>
                  <a:close/>
                  <a:moveTo>
                    <a:pt x="574659" y="780042"/>
                  </a:moveTo>
                  <a:cubicBezTo>
                    <a:pt x="636667" y="882150"/>
                    <a:pt x="752872" y="1028168"/>
                    <a:pt x="809450" y="1099225"/>
                  </a:cubicBezTo>
                  <a:cubicBezTo>
                    <a:pt x="947277" y="1272294"/>
                    <a:pt x="1103487" y="1468604"/>
                    <a:pt x="1219692" y="1692728"/>
                  </a:cubicBezTo>
                  <a:cubicBezTo>
                    <a:pt x="1378283" y="1998480"/>
                    <a:pt x="1343517" y="2324235"/>
                    <a:pt x="1320276" y="2539786"/>
                  </a:cubicBezTo>
                  <a:lnTo>
                    <a:pt x="1320276" y="2540738"/>
                  </a:lnTo>
                  <a:cubicBezTo>
                    <a:pt x="1319228" y="2550930"/>
                    <a:pt x="1317800" y="2564075"/>
                    <a:pt x="1316276" y="2578838"/>
                  </a:cubicBezTo>
                  <a:cubicBezTo>
                    <a:pt x="1389237" y="2537119"/>
                    <a:pt x="1486297" y="2466348"/>
                    <a:pt x="1551257" y="2419009"/>
                  </a:cubicBezTo>
                  <a:cubicBezTo>
                    <a:pt x="1705467" y="2306709"/>
                    <a:pt x="1880060" y="2179455"/>
                    <a:pt x="2093230" y="2083157"/>
                  </a:cubicBezTo>
                  <a:cubicBezTo>
                    <a:pt x="2201053" y="2034485"/>
                    <a:pt x="2318306" y="2010863"/>
                    <a:pt x="2451560" y="2010863"/>
                  </a:cubicBezTo>
                  <a:cubicBezTo>
                    <a:pt x="2610437" y="2010863"/>
                    <a:pt x="2768838" y="2046105"/>
                    <a:pt x="2905236" y="2079633"/>
                  </a:cubicBezTo>
                  <a:cubicBezTo>
                    <a:pt x="2980293" y="1851033"/>
                    <a:pt x="3080115" y="1672344"/>
                    <a:pt x="3168316" y="1514705"/>
                  </a:cubicBezTo>
                  <a:cubicBezTo>
                    <a:pt x="3215370" y="1430599"/>
                    <a:pt x="3279664" y="1315728"/>
                    <a:pt x="3285569" y="1276580"/>
                  </a:cubicBezTo>
                  <a:cubicBezTo>
                    <a:pt x="3279188" y="1203905"/>
                    <a:pt x="3254041" y="1111417"/>
                    <a:pt x="3117263" y="975686"/>
                  </a:cubicBezTo>
                  <a:cubicBezTo>
                    <a:pt x="2980483" y="839954"/>
                    <a:pt x="2780363" y="708986"/>
                    <a:pt x="2568146" y="570111"/>
                  </a:cubicBezTo>
                  <a:lnTo>
                    <a:pt x="2547191" y="556395"/>
                  </a:lnTo>
                  <a:cubicBezTo>
                    <a:pt x="2515949" y="535916"/>
                    <a:pt x="2498423" y="534202"/>
                    <a:pt x="2483279" y="534202"/>
                  </a:cubicBezTo>
                  <a:cubicBezTo>
                    <a:pt x="2407079" y="534202"/>
                    <a:pt x="2268775" y="585541"/>
                    <a:pt x="2135330" y="635167"/>
                  </a:cubicBezTo>
                  <a:cubicBezTo>
                    <a:pt x="1955879" y="701842"/>
                    <a:pt x="1752616" y="777565"/>
                    <a:pt x="1509443" y="816142"/>
                  </a:cubicBezTo>
                  <a:cubicBezTo>
                    <a:pt x="1425413" y="829293"/>
                    <a:pt x="1340462" y="835664"/>
                    <a:pt x="1255411" y="835192"/>
                  </a:cubicBezTo>
                  <a:cubicBezTo>
                    <a:pt x="1105964" y="835192"/>
                    <a:pt x="956516" y="818237"/>
                    <a:pt x="824595" y="803283"/>
                  </a:cubicBezTo>
                  <a:cubicBezTo>
                    <a:pt x="733441" y="792424"/>
                    <a:pt x="647621" y="782709"/>
                    <a:pt x="574659" y="780042"/>
                  </a:cubicBezTo>
                  <a:close/>
                  <a:moveTo>
                    <a:pt x="1677559" y="1882942"/>
                  </a:moveTo>
                  <a:lnTo>
                    <a:pt x="1676130" y="1876465"/>
                  </a:lnTo>
                  <a:cubicBezTo>
                    <a:pt x="1649981" y="1752918"/>
                    <a:pt x="1607407" y="1633429"/>
                    <a:pt x="1549543" y="1521182"/>
                  </a:cubicBezTo>
                  <a:cubicBezTo>
                    <a:pt x="1493205" y="1413843"/>
                    <a:pt x="1430052" y="1310222"/>
                    <a:pt x="1360472" y="1210953"/>
                  </a:cubicBezTo>
                  <a:lnTo>
                    <a:pt x="1355614" y="1203905"/>
                  </a:lnTo>
                  <a:lnTo>
                    <a:pt x="1364186" y="1203905"/>
                  </a:lnTo>
                  <a:cubicBezTo>
                    <a:pt x="1432470" y="1200740"/>
                    <a:pt x="1500522" y="1193744"/>
                    <a:pt x="1568021" y="1182949"/>
                  </a:cubicBezTo>
                  <a:cubicBezTo>
                    <a:pt x="1847580" y="1138277"/>
                    <a:pt x="2078847" y="1052266"/>
                    <a:pt x="2264680" y="982924"/>
                  </a:cubicBezTo>
                  <a:cubicBezTo>
                    <a:pt x="2311638" y="965494"/>
                    <a:pt x="2375932" y="941491"/>
                    <a:pt x="2428319" y="924346"/>
                  </a:cubicBezTo>
                  <a:lnTo>
                    <a:pt x="2430415" y="923584"/>
                  </a:lnTo>
                  <a:lnTo>
                    <a:pt x="2432415" y="924917"/>
                  </a:lnTo>
                  <a:cubicBezTo>
                    <a:pt x="2592245" y="1029692"/>
                    <a:pt x="2756265" y="1140754"/>
                    <a:pt x="2855516" y="1239242"/>
                  </a:cubicBezTo>
                  <a:cubicBezTo>
                    <a:pt x="2863898" y="1247624"/>
                    <a:pt x="2871803" y="1255816"/>
                    <a:pt x="2878947" y="1263722"/>
                  </a:cubicBezTo>
                  <a:lnTo>
                    <a:pt x="2881233" y="1266198"/>
                  </a:lnTo>
                  <a:lnTo>
                    <a:pt x="2879614" y="1269246"/>
                  </a:lnTo>
                  <a:cubicBezTo>
                    <a:pt x="2866374" y="1293344"/>
                    <a:pt x="2853420" y="1316871"/>
                    <a:pt x="2844181" y="1332968"/>
                  </a:cubicBezTo>
                  <a:cubicBezTo>
                    <a:pt x="2792365" y="1425647"/>
                    <a:pt x="2733596" y="1530612"/>
                    <a:pt x="2676731" y="1651865"/>
                  </a:cubicBezTo>
                  <a:lnTo>
                    <a:pt x="2675207" y="1655008"/>
                  </a:lnTo>
                  <a:lnTo>
                    <a:pt x="2671778" y="1654532"/>
                  </a:lnTo>
                  <a:cubicBezTo>
                    <a:pt x="2598761" y="1644560"/>
                    <a:pt x="2525160" y="1639468"/>
                    <a:pt x="2451465" y="1639292"/>
                  </a:cubicBezTo>
                  <a:cubicBezTo>
                    <a:pt x="2264394" y="1639292"/>
                    <a:pt x="2097135" y="1673678"/>
                    <a:pt x="1940354" y="1744544"/>
                  </a:cubicBezTo>
                  <a:cubicBezTo>
                    <a:pt x="1852023" y="1784597"/>
                    <a:pt x="1766147" y="1829857"/>
                    <a:pt x="1683179" y="1880085"/>
                  </a:cubicBezTo>
                  <a:close/>
                  <a:moveTo>
                    <a:pt x="1372759" y="1212572"/>
                  </a:moveTo>
                  <a:cubicBezTo>
                    <a:pt x="1440723" y="1309973"/>
                    <a:pt x="1502442" y="1411587"/>
                    <a:pt x="1557544" y="1516801"/>
                  </a:cubicBezTo>
                  <a:cubicBezTo>
                    <a:pt x="1614806" y="1627790"/>
                    <a:pt x="1657207" y="1745835"/>
                    <a:pt x="1683655" y="1867892"/>
                  </a:cubicBezTo>
                  <a:cubicBezTo>
                    <a:pt x="1765142" y="1818882"/>
                    <a:pt x="1849387" y="1774613"/>
                    <a:pt x="1935972" y="1735304"/>
                  </a:cubicBezTo>
                  <a:cubicBezTo>
                    <a:pt x="2094087" y="1663867"/>
                    <a:pt x="2262584" y="1629196"/>
                    <a:pt x="2451084" y="1629196"/>
                  </a:cubicBezTo>
                  <a:cubicBezTo>
                    <a:pt x="2524038" y="1629373"/>
                    <a:pt x="2596902" y="1634337"/>
                    <a:pt x="2669207" y="1644055"/>
                  </a:cubicBezTo>
                  <a:cubicBezTo>
                    <a:pt x="2725785" y="1523849"/>
                    <a:pt x="2783983" y="1419741"/>
                    <a:pt x="2835513" y="1327825"/>
                  </a:cubicBezTo>
                  <a:cubicBezTo>
                    <a:pt x="2844276" y="1312013"/>
                    <a:pt x="2856563" y="1289725"/>
                    <a:pt x="2869232" y="1267055"/>
                  </a:cubicBezTo>
                  <a:cubicBezTo>
                    <a:pt x="2862850" y="1260102"/>
                    <a:pt x="2855801" y="1252768"/>
                    <a:pt x="2848372" y="1245433"/>
                  </a:cubicBezTo>
                  <a:cubicBezTo>
                    <a:pt x="2750645" y="1148374"/>
                    <a:pt x="2587577" y="1038360"/>
                    <a:pt x="2428700" y="933871"/>
                  </a:cubicBezTo>
                  <a:cubicBezTo>
                    <a:pt x="2376884" y="951016"/>
                    <a:pt x="2313829" y="974447"/>
                    <a:pt x="2267633" y="991688"/>
                  </a:cubicBezTo>
                  <a:cubicBezTo>
                    <a:pt x="2081419" y="1060934"/>
                    <a:pt x="1849580" y="1147136"/>
                    <a:pt x="1569069" y="1191713"/>
                  </a:cubicBezTo>
                  <a:cubicBezTo>
                    <a:pt x="1504185" y="1202210"/>
                    <a:pt x="1438779" y="1209173"/>
                    <a:pt x="1373140" y="1212572"/>
                  </a:cubicBezTo>
                  <a:close/>
                  <a:moveTo>
                    <a:pt x="1241981" y="2812011"/>
                  </a:moveTo>
                  <a:lnTo>
                    <a:pt x="1241981" y="2812011"/>
                  </a:lnTo>
                  <a:cubicBezTo>
                    <a:pt x="1203881" y="2812011"/>
                    <a:pt x="1161685" y="2797342"/>
                    <a:pt x="1113298" y="2767243"/>
                  </a:cubicBezTo>
                  <a:lnTo>
                    <a:pt x="1111679" y="2766195"/>
                  </a:lnTo>
                  <a:lnTo>
                    <a:pt x="1111679" y="2764290"/>
                  </a:lnTo>
                  <a:cubicBezTo>
                    <a:pt x="1100725" y="2718189"/>
                    <a:pt x="1114631" y="2587982"/>
                    <a:pt x="1122156" y="2518069"/>
                  </a:cubicBezTo>
                  <a:cubicBezTo>
                    <a:pt x="1143968" y="2314805"/>
                    <a:pt x="1173686" y="2036580"/>
                    <a:pt x="1042908" y="1784644"/>
                  </a:cubicBezTo>
                  <a:cubicBezTo>
                    <a:pt x="935656" y="1577856"/>
                    <a:pt x="792305" y="1397833"/>
                    <a:pt x="653717" y="1223621"/>
                  </a:cubicBezTo>
                  <a:cubicBezTo>
                    <a:pt x="524176" y="1060934"/>
                    <a:pt x="412829" y="916916"/>
                    <a:pt x="362442" y="803283"/>
                  </a:cubicBezTo>
                  <a:cubicBezTo>
                    <a:pt x="316246" y="698508"/>
                    <a:pt x="336058" y="654217"/>
                    <a:pt x="362442" y="613926"/>
                  </a:cubicBezTo>
                  <a:cubicBezTo>
                    <a:pt x="372824" y="598019"/>
                    <a:pt x="410638" y="578969"/>
                    <a:pt x="531130" y="578969"/>
                  </a:cubicBezTo>
                  <a:cubicBezTo>
                    <a:pt x="623617" y="578969"/>
                    <a:pt x="732488" y="591256"/>
                    <a:pt x="847741" y="604401"/>
                  </a:cubicBezTo>
                  <a:cubicBezTo>
                    <a:pt x="981091" y="619451"/>
                    <a:pt x="1117965" y="634976"/>
                    <a:pt x="1256077" y="634976"/>
                  </a:cubicBezTo>
                  <a:cubicBezTo>
                    <a:pt x="1330289" y="635230"/>
                    <a:pt x="1404404" y="629593"/>
                    <a:pt x="1477724" y="618117"/>
                  </a:cubicBezTo>
                  <a:cubicBezTo>
                    <a:pt x="1701371" y="582303"/>
                    <a:pt x="1886442" y="513342"/>
                    <a:pt x="2065417" y="446667"/>
                  </a:cubicBezTo>
                  <a:cubicBezTo>
                    <a:pt x="2222389" y="388279"/>
                    <a:pt x="2370693" y="333129"/>
                    <a:pt x="2483183" y="333129"/>
                  </a:cubicBezTo>
                  <a:cubicBezTo>
                    <a:pt x="2545231" y="333370"/>
                    <a:pt x="2605733" y="352508"/>
                    <a:pt x="2656633" y="387993"/>
                  </a:cubicBezTo>
                  <a:lnTo>
                    <a:pt x="2677589" y="401709"/>
                  </a:lnTo>
                  <a:cubicBezTo>
                    <a:pt x="2898569" y="546394"/>
                    <a:pt x="3107357" y="682982"/>
                    <a:pt x="3258137" y="832715"/>
                  </a:cubicBezTo>
                  <a:cubicBezTo>
                    <a:pt x="3402727" y="976257"/>
                    <a:pt x="3472736" y="1108940"/>
                    <a:pt x="3485213" y="1262960"/>
                  </a:cubicBezTo>
                  <a:cubicBezTo>
                    <a:pt x="3491786" y="1344970"/>
                    <a:pt x="3429302" y="1456603"/>
                    <a:pt x="3342910" y="1611098"/>
                  </a:cubicBezTo>
                  <a:cubicBezTo>
                    <a:pt x="3241659" y="1792073"/>
                    <a:pt x="3115548" y="2017435"/>
                    <a:pt x="3047635" y="2313662"/>
                  </a:cubicBezTo>
                  <a:lnTo>
                    <a:pt x="3046587" y="2318234"/>
                  </a:lnTo>
                  <a:lnTo>
                    <a:pt x="3041920" y="2317187"/>
                  </a:lnTo>
                  <a:cubicBezTo>
                    <a:pt x="2999819" y="2307662"/>
                    <a:pt x="2954195" y="2296708"/>
                    <a:pt x="2910094" y="2285754"/>
                  </a:cubicBezTo>
                  <a:lnTo>
                    <a:pt x="2908760" y="2285754"/>
                  </a:lnTo>
                  <a:cubicBezTo>
                    <a:pt x="2759313" y="2248512"/>
                    <a:pt x="2604817" y="2210126"/>
                    <a:pt x="2451560" y="2210126"/>
                  </a:cubicBezTo>
                  <a:cubicBezTo>
                    <a:pt x="2346785" y="2210126"/>
                    <a:pt x="2256965" y="2227937"/>
                    <a:pt x="2175335" y="2264704"/>
                  </a:cubicBezTo>
                  <a:cubicBezTo>
                    <a:pt x="1980835" y="2352524"/>
                    <a:pt x="1822148" y="2468158"/>
                    <a:pt x="1668796" y="2579886"/>
                  </a:cubicBezTo>
                  <a:cubicBezTo>
                    <a:pt x="1512490" y="2694567"/>
                    <a:pt x="1350661" y="2812011"/>
                    <a:pt x="1241981" y="2812011"/>
                  </a:cubicBezTo>
                  <a:close/>
                  <a:moveTo>
                    <a:pt x="1120060" y="2760195"/>
                  </a:moveTo>
                  <a:cubicBezTo>
                    <a:pt x="1166161" y="2788770"/>
                    <a:pt x="1205785" y="2802486"/>
                    <a:pt x="1241981" y="2802486"/>
                  </a:cubicBezTo>
                  <a:cubicBezTo>
                    <a:pt x="1347803" y="2802486"/>
                    <a:pt x="1508681" y="2685423"/>
                    <a:pt x="1663652" y="2572266"/>
                  </a:cubicBezTo>
                  <a:cubicBezTo>
                    <a:pt x="1817481" y="2460252"/>
                    <a:pt x="1976453" y="2344333"/>
                    <a:pt x="2171811" y="2256131"/>
                  </a:cubicBezTo>
                  <a:cubicBezTo>
                    <a:pt x="2254488" y="2218793"/>
                    <a:pt x="2346023" y="2200696"/>
                    <a:pt x="2451751" y="2200696"/>
                  </a:cubicBezTo>
                  <a:cubicBezTo>
                    <a:pt x="2605865" y="2200696"/>
                    <a:pt x="2761028" y="2239272"/>
                    <a:pt x="2910951" y="2276896"/>
                  </a:cubicBezTo>
                  <a:lnTo>
                    <a:pt x="2912284" y="2276896"/>
                  </a:lnTo>
                  <a:cubicBezTo>
                    <a:pt x="2954766" y="2287469"/>
                    <a:pt x="2998581" y="2298327"/>
                    <a:pt x="3039348" y="2307281"/>
                  </a:cubicBezTo>
                  <a:cubicBezTo>
                    <a:pt x="3108214" y="2012006"/>
                    <a:pt x="3233849" y="1787501"/>
                    <a:pt x="3334623" y="1606907"/>
                  </a:cubicBezTo>
                  <a:cubicBezTo>
                    <a:pt x="3420348" y="1453840"/>
                    <a:pt x="3482070" y="1343255"/>
                    <a:pt x="3475688" y="1264007"/>
                  </a:cubicBezTo>
                  <a:cubicBezTo>
                    <a:pt x="3463401" y="1112465"/>
                    <a:pt x="3394249" y="981591"/>
                    <a:pt x="3251374" y="839764"/>
                  </a:cubicBezTo>
                  <a:cubicBezTo>
                    <a:pt x="3101356" y="690793"/>
                    <a:pt x="2892949" y="554014"/>
                    <a:pt x="2672350" y="409996"/>
                  </a:cubicBezTo>
                  <a:lnTo>
                    <a:pt x="2651681" y="396375"/>
                  </a:lnTo>
                  <a:cubicBezTo>
                    <a:pt x="2602293" y="361923"/>
                    <a:pt x="2543590" y="343318"/>
                    <a:pt x="2483374" y="343035"/>
                  </a:cubicBezTo>
                  <a:cubicBezTo>
                    <a:pt x="2372598" y="343035"/>
                    <a:pt x="2225056" y="397899"/>
                    <a:pt x="2069036" y="456002"/>
                  </a:cubicBezTo>
                  <a:cubicBezTo>
                    <a:pt x="1889490" y="522677"/>
                    <a:pt x="1704038" y="591733"/>
                    <a:pt x="1479343" y="627452"/>
                  </a:cubicBezTo>
                  <a:cubicBezTo>
                    <a:pt x="1405286" y="638862"/>
                    <a:pt x="1330436" y="644340"/>
                    <a:pt x="1255506" y="643835"/>
                  </a:cubicBezTo>
                  <a:cubicBezTo>
                    <a:pt x="1116917" y="643835"/>
                    <a:pt x="979281" y="628214"/>
                    <a:pt x="845931" y="613164"/>
                  </a:cubicBezTo>
                  <a:cubicBezTo>
                    <a:pt x="730869" y="600115"/>
                    <a:pt x="622284" y="587828"/>
                    <a:pt x="530272" y="587828"/>
                  </a:cubicBezTo>
                  <a:cubicBezTo>
                    <a:pt x="403304" y="587828"/>
                    <a:pt x="375586" y="609259"/>
                    <a:pt x="369490" y="618498"/>
                  </a:cubicBezTo>
                  <a:cubicBezTo>
                    <a:pt x="344630" y="656598"/>
                    <a:pt x="326056" y="698794"/>
                    <a:pt x="370348" y="798806"/>
                  </a:cubicBezTo>
                  <a:cubicBezTo>
                    <a:pt x="420163" y="911392"/>
                    <a:pt x="531130" y="1054838"/>
                    <a:pt x="660289" y="1217049"/>
                  </a:cubicBezTo>
                  <a:cubicBezTo>
                    <a:pt x="799163" y="1391547"/>
                    <a:pt x="942800" y="1571951"/>
                    <a:pt x="1050814" y="1779596"/>
                  </a:cubicBezTo>
                  <a:cubicBezTo>
                    <a:pt x="1182926" y="2034485"/>
                    <a:pt x="1152922" y="2314329"/>
                    <a:pt x="1131110" y="2518736"/>
                  </a:cubicBezTo>
                  <a:cubicBezTo>
                    <a:pt x="1124061" y="2582648"/>
                    <a:pt x="1110059" y="2713617"/>
                    <a:pt x="1119775" y="2760195"/>
                  </a:cubicBezTo>
                  <a:close/>
                  <a:moveTo>
                    <a:pt x="1521444" y="2216507"/>
                  </a:moveTo>
                  <a:lnTo>
                    <a:pt x="1521444" y="2207458"/>
                  </a:lnTo>
                  <a:cubicBezTo>
                    <a:pt x="1517539" y="1979525"/>
                    <a:pt x="1471533" y="1783787"/>
                    <a:pt x="1380855" y="1608907"/>
                  </a:cubicBezTo>
                  <a:cubicBezTo>
                    <a:pt x="1257030" y="1370021"/>
                    <a:pt x="1090628" y="1161232"/>
                    <a:pt x="969280" y="1008261"/>
                  </a:cubicBezTo>
                  <a:lnTo>
                    <a:pt x="962326" y="999593"/>
                  </a:lnTo>
                  <a:lnTo>
                    <a:pt x="973471" y="1000641"/>
                  </a:lnTo>
                  <a:cubicBezTo>
                    <a:pt x="1081675" y="1010833"/>
                    <a:pt x="1171400" y="1015595"/>
                    <a:pt x="1255792" y="1015595"/>
                  </a:cubicBezTo>
                  <a:cubicBezTo>
                    <a:pt x="1350405" y="1016123"/>
                    <a:pt x="1444908" y="1009084"/>
                    <a:pt x="1538398" y="994545"/>
                  </a:cubicBezTo>
                  <a:cubicBezTo>
                    <a:pt x="1799288" y="952730"/>
                    <a:pt x="2011505" y="873863"/>
                    <a:pt x="2198767" y="804045"/>
                  </a:cubicBezTo>
                  <a:cubicBezTo>
                    <a:pt x="2279063" y="774232"/>
                    <a:pt x="2400506" y="728988"/>
                    <a:pt x="2461752" y="717368"/>
                  </a:cubicBezTo>
                  <a:lnTo>
                    <a:pt x="2463562" y="717368"/>
                  </a:lnTo>
                  <a:lnTo>
                    <a:pt x="2469372" y="721082"/>
                  </a:lnTo>
                  <a:cubicBezTo>
                    <a:pt x="2673683" y="854908"/>
                    <a:pt x="2866755" y="981305"/>
                    <a:pt x="2990199" y="1103797"/>
                  </a:cubicBezTo>
                  <a:cubicBezTo>
                    <a:pt x="3050588" y="1163804"/>
                    <a:pt x="3086402" y="1214001"/>
                    <a:pt x="3099451" y="1257340"/>
                  </a:cubicBezTo>
                  <a:lnTo>
                    <a:pt x="3099927" y="1259149"/>
                  </a:lnTo>
                  <a:lnTo>
                    <a:pt x="3099165" y="1260769"/>
                  </a:lnTo>
                  <a:cubicBezTo>
                    <a:pt x="3080115" y="1301631"/>
                    <a:pt x="3042015" y="1370402"/>
                    <a:pt x="3010964" y="1425551"/>
                  </a:cubicBezTo>
                  <a:cubicBezTo>
                    <a:pt x="2945336" y="1542899"/>
                    <a:pt x="2863898" y="1688537"/>
                    <a:pt x="2792555" y="1863701"/>
                  </a:cubicBezTo>
                  <a:lnTo>
                    <a:pt x="2791127" y="1867321"/>
                  </a:lnTo>
                  <a:lnTo>
                    <a:pt x="2787221" y="1866559"/>
                  </a:lnTo>
                  <a:cubicBezTo>
                    <a:pt x="2677007" y="1842848"/>
                    <a:pt x="2564673" y="1830370"/>
                    <a:pt x="2451941" y="1829316"/>
                  </a:cubicBezTo>
                  <a:cubicBezTo>
                    <a:pt x="2292398" y="1829316"/>
                    <a:pt x="2150856" y="1857891"/>
                    <a:pt x="2019221" y="1917708"/>
                  </a:cubicBezTo>
                  <a:cubicBezTo>
                    <a:pt x="1827101" y="2004386"/>
                    <a:pt x="1670129" y="2110018"/>
                    <a:pt x="1528969" y="2211364"/>
                  </a:cubicBezTo>
                  <a:close/>
                  <a:moveTo>
                    <a:pt x="983186" y="1011119"/>
                  </a:moveTo>
                  <a:cubicBezTo>
                    <a:pt x="1104154" y="1163519"/>
                    <a:pt x="1266841" y="1369354"/>
                    <a:pt x="1388856" y="1604526"/>
                  </a:cubicBezTo>
                  <a:cubicBezTo>
                    <a:pt x="1478963" y="1778453"/>
                    <a:pt x="1525349" y="1972667"/>
                    <a:pt x="1530302" y="2198220"/>
                  </a:cubicBezTo>
                  <a:cubicBezTo>
                    <a:pt x="1669939" y="2098302"/>
                    <a:pt x="1825577" y="1994384"/>
                    <a:pt x="2014839" y="1908850"/>
                  </a:cubicBezTo>
                  <a:cubicBezTo>
                    <a:pt x="2147713" y="1848842"/>
                    <a:pt x="2290588" y="1819696"/>
                    <a:pt x="2451465" y="1819696"/>
                  </a:cubicBezTo>
                  <a:cubicBezTo>
                    <a:pt x="2563603" y="1820681"/>
                    <a:pt x="2675357" y="1832966"/>
                    <a:pt x="2785031" y="1856367"/>
                  </a:cubicBezTo>
                  <a:cubicBezTo>
                    <a:pt x="2856182" y="1682155"/>
                    <a:pt x="2937431" y="1537375"/>
                    <a:pt x="3002391" y="1420884"/>
                  </a:cubicBezTo>
                  <a:cubicBezTo>
                    <a:pt x="3032871" y="1366306"/>
                    <a:pt x="3070590" y="1298869"/>
                    <a:pt x="3089640" y="1258102"/>
                  </a:cubicBezTo>
                  <a:cubicBezTo>
                    <a:pt x="3076591" y="1216763"/>
                    <a:pt x="3042015" y="1168281"/>
                    <a:pt x="2983246" y="1110274"/>
                  </a:cubicBezTo>
                  <a:cubicBezTo>
                    <a:pt x="2860564" y="988449"/>
                    <a:pt x="2667873" y="862624"/>
                    <a:pt x="2463943" y="728797"/>
                  </a:cubicBezTo>
                  <a:lnTo>
                    <a:pt x="2461466" y="727178"/>
                  </a:lnTo>
                  <a:cubicBezTo>
                    <a:pt x="2400316" y="739275"/>
                    <a:pt x="2281063" y="783662"/>
                    <a:pt x="2201910" y="812903"/>
                  </a:cubicBezTo>
                  <a:cubicBezTo>
                    <a:pt x="2014267" y="882722"/>
                    <a:pt x="1801860" y="961779"/>
                    <a:pt x="1539732" y="1003403"/>
                  </a:cubicBezTo>
                  <a:cubicBezTo>
                    <a:pt x="1445740" y="1018054"/>
                    <a:pt x="1350726" y="1025157"/>
                    <a:pt x="1255601" y="1024644"/>
                  </a:cubicBezTo>
                  <a:cubicBezTo>
                    <a:pt x="1173591" y="1025120"/>
                    <a:pt x="1086818" y="1020644"/>
                    <a:pt x="983186" y="1011119"/>
                  </a:cubicBezTo>
                  <a:close/>
                  <a:moveTo>
                    <a:pt x="1793573" y="1602431"/>
                  </a:moveTo>
                  <a:lnTo>
                    <a:pt x="1791764" y="1597573"/>
                  </a:lnTo>
                  <a:cubicBezTo>
                    <a:pt x="1770470" y="1541513"/>
                    <a:pt x="1745917" y="1486746"/>
                    <a:pt x="1718231" y="1433552"/>
                  </a:cubicBezTo>
                  <a:cubicBezTo>
                    <a:pt x="1706039" y="1409930"/>
                    <a:pt x="1693180" y="1385927"/>
                    <a:pt x="1680131" y="1362591"/>
                  </a:cubicBezTo>
                  <a:lnTo>
                    <a:pt x="1676892" y="1356876"/>
                  </a:lnTo>
                  <a:lnTo>
                    <a:pt x="1683369" y="1355638"/>
                  </a:lnTo>
                  <a:cubicBezTo>
                    <a:pt x="1942354" y="1305727"/>
                    <a:pt x="2157619" y="1225622"/>
                    <a:pt x="2330593" y="1161328"/>
                  </a:cubicBezTo>
                  <a:cubicBezTo>
                    <a:pt x="2346976" y="1155232"/>
                    <a:pt x="2373074" y="1145516"/>
                    <a:pt x="2401364" y="1135229"/>
                  </a:cubicBezTo>
                  <a:lnTo>
                    <a:pt x="2403649" y="1134372"/>
                  </a:lnTo>
                  <a:lnTo>
                    <a:pt x="2405650" y="1135706"/>
                  </a:lnTo>
                  <a:cubicBezTo>
                    <a:pt x="2509663" y="1205238"/>
                    <a:pt x="2581386" y="1256387"/>
                    <a:pt x="2638250" y="1301726"/>
                  </a:cubicBezTo>
                  <a:lnTo>
                    <a:pt x="2641394" y="1304203"/>
                  </a:lnTo>
                  <a:lnTo>
                    <a:pt x="2639489" y="1307727"/>
                  </a:lnTo>
                  <a:cubicBezTo>
                    <a:pt x="2610056" y="1360972"/>
                    <a:pt x="2586053" y="1405930"/>
                    <a:pt x="2563860" y="1448983"/>
                  </a:cubicBezTo>
                  <a:lnTo>
                    <a:pt x="2562431" y="1451745"/>
                  </a:lnTo>
                  <a:lnTo>
                    <a:pt x="2559383" y="1451745"/>
                  </a:lnTo>
                  <a:cubicBezTo>
                    <a:pt x="2523283" y="1449554"/>
                    <a:pt x="2486898" y="1448411"/>
                    <a:pt x="2451084" y="1448411"/>
                  </a:cubicBezTo>
                  <a:cubicBezTo>
                    <a:pt x="2236391" y="1448411"/>
                    <a:pt x="2043509" y="1488321"/>
                    <a:pt x="1861582" y="1570522"/>
                  </a:cubicBezTo>
                  <a:cubicBezTo>
                    <a:pt x="1840341" y="1580047"/>
                    <a:pt x="1818910" y="1590143"/>
                    <a:pt x="1797860" y="1600335"/>
                  </a:cubicBezTo>
                  <a:close/>
                  <a:moveTo>
                    <a:pt x="1691942" y="1363734"/>
                  </a:moveTo>
                  <a:cubicBezTo>
                    <a:pt x="1704038" y="1385356"/>
                    <a:pt x="1715754" y="1407358"/>
                    <a:pt x="1727089" y="1429171"/>
                  </a:cubicBezTo>
                  <a:cubicBezTo>
                    <a:pt x="1754027" y="1481263"/>
                    <a:pt x="1777974" y="1534849"/>
                    <a:pt x="1798812" y="1589667"/>
                  </a:cubicBezTo>
                  <a:cubicBezTo>
                    <a:pt x="1818434" y="1580142"/>
                    <a:pt x="1838341" y="1570617"/>
                    <a:pt x="1858057" y="1562045"/>
                  </a:cubicBezTo>
                  <a:cubicBezTo>
                    <a:pt x="2041319" y="1479272"/>
                    <a:pt x="2235343" y="1439077"/>
                    <a:pt x="2451465" y="1439077"/>
                  </a:cubicBezTo>
                  <a:cubicBezTo>
                    <a:pt x="2486422" y="1439077"/>
                    <a:pt x="2521950" y="1440124"/>
                    <a:pt x="2557192" y="1442220"/>
                  </a:cubicBezTo>
                  <a:cubicBezTo>
                    <a:pt x="2578529" y="1400882"/>
                    <a:pt x="2601579" y="1357733"/>
                    <a:pt x="2629583" y="1307060"/>
                  </a:cubicBezTo>
                  <a:cubicBezTo>
                    <a:pt x="2573766" y="1262769"/>
                    <a:pt x="2503472" y="1212763"/>
                    <a:pt x="2402792" y="1145135"/>
                  </a:cubicBezTo>
                  <a:cubicBezTo>
                    <a:pt x="2375360" y="1154660"/>
                    <a:pt x="2350309" y="1164185"/>
                    <a:pt x="2334403" y="1170281"/>
                  </a:cubicBezTo>
                  <a:cubicBezTo>
                    <a:pt x="2162477" y="1234194"/>
                    <a:pt x="1948926" y="1313442"/>
                    <a:pt x="1691942" y="1363734"/>
                  </a:cubicBezTo>
                  <a:close/>
                  <a:moveTo>
                    <a:pt x="1819196" y="1537470"/>
                  </a:moveTo>
                  <a:lnTo>
                    <a:pt x="1817386" y="1532898"/>
                  </a:lnTo>
                  <a:cubicBezTo>
                    <a:pt x="1800146" y="1491560"/>
                    <a:pt x="1781191" y="1450793"/>
                    <a:pt x="1760902" y="1411645"/>
                  </a:cubicBezTo>
                  <a:lnTo>
                    <a:pt x="1749949" y="1390785"/>
                  </a:lnTo>
                  <a:lnTo>
                    <a:pt x="1756331" y="1389642"/>
                  </a:lnTo>
                  <a:cubicBezTo>
                    <a:pt x="1990931" y="1338874"/>
                    <a:pt x="2188766" y="1265246"/>
                    <a:pt x="2347738" y="1206190"/>
                  </a:cubicBezTo>
                  <a:cubicBezTo>
                    <a:pt x="2359644" y="1201714"/>
                    <a:pt x="2376313" y="1195427"/>
                    <a:pt x="2395363" y="1188474"/>
                  </a:cubicBezTo>
                  <a:lnTo>
                    <a:pt x="2397649" y="1187617"/>
                  </a:lnTo>
                  <a:lnTo>
                    <a:pt x="2399649" y="1188950"/>
                  </a:lnTo>
                  <a:cubicBezTo>
                    <a:pt x="2472896" y="1238290"/>
                    <a:pt x="2530999" y="1279343"/>
                    <a:pt x="2577290" y="1314490"/>
                  </a:cubicBezTo>
                  <a:lnTo>
                    <a:pt x="2580529" y="1316966"/>
                  </a:lnTo>
                  <a:lnTo>
                    <a:pt x="2578624" y="1320586"/>
                  </a:lnTo>
                  <a:cubicBezTo>
                    <a:pt x="2562908" y="1349161"/>
                    <a:pt x="2549096" y="1375259"/>
                    <a:pt x="2536142" y="1400024"/>
                  </a:cubicBezTo>
                  <a:lnTo>
                    <a:pt x="2534714" y="1402691"/>
                  </a:lnTo>
                  <a:lnTo>
                    <a:pt x="2531666" y="1402691"/>
                  </a:lnTo>
                  <a:cubicBezTo>
                    <a:pt x="2504900" y="1401453"/>
                    <a:pt x="2477849" y="1400882"/>
                    <a:pt x="2451465" y="1400882"/>
                  </a:cubicBezTo>
                  <a:cubicBezTo>
                    <a:pt x="2229914" y="1400882"/>
                    <a:pt x="2030650" y="1442220"/>
                    <a:pt x="1841865" y="1527183"/>
                  </a:cubicBezTo>
                  <a:lnTo>
                    <a:pt x="1823291" y="1535660"/>
                  </a:lnTo>
                  <a:close/>
                  <a:moveTo>
                    <a:pt x="1764236" y="1397357"/>
                  </a:moveTo>
                  <a:lnTo>
                    <a:pt x="1769380" y="1406882"/>
                  </a:lnTo>
                  <a:cubicBezTo>
                    <a:pt x="1789001" y="1444982"/>
                    <a:pt x="1807480" y="1484321"/>
                    <a:pt x="1824244" y="1524326"/>
                  </a:cubicBezTo>
                  <a:lnTo>
                    <a:pt x="1838436" y="1517848"/>
                  </a:lnTo>
                  <a:cubicBezTo>
                    <a:pt x="2027983" y="1432123"/>
                    <a:pt x="2228485" y="1390690"/>
                    <a:pt x="2451465" y="1390690"/>
                  </a:cubicBezTo>
                  <a:cubicBezTo>
                    <a:pt x="2476992" y="1390690"/>
                    <a:pt x="2503091" y="1391261"/>
                    <a:pt x="2529094" y="1392404"/>
                  </a:cubicBezTo>
                  <a:cubicBezTo>
                    <a:pt x="2541095" y="1369354"/>
                    <a:pt x="2553954" y="1345351"/>
                    <a:pt x="2568241" y="1319062"/>
                  </a:cubicBezTo>
                  <a:cubicBezTo>
                    <a:pt x="2523093" y="1284867"/>
                    <a:pt x="2466800" y="1245148"/>
                    <a:pt x="2396315" y="1197713"/>
                  </a:cubicBezTo>
                  <a:lnTo>
                    <a:pt x="2350976" y="1214477"/>
                  </a:lnTo>
                  <a:cubicBezTo>
                    <a:pt x="2193052" y="1273628"/>
                    <a:pt x="1996932" y="1346589"/>
                    <a:pt x="1764236" y="1397357"/>
                  </a:cubicBezTo>
                  <a:close/>
                  <a:moveTo>
                    <a:pt x="1843865" y="1474129"/>
                  </a:moveTo>
                  <a:lnTo>
                    <a:pt x="1841960" y="1469843"/>
                  </a:lnTo>
                  <a:cubicBezTo>
                    <a:pt x="1835610" y="1456127"/>
                    <a:pt x="1829260" y="1442538"/>
                    <a:pt x="1822910" y="1429076"/>
                  </a:cubicBezTo>
                  <a:lnTo>
                    <a:pt x="1820339" y="1423741"/>
                  </a:lnTo>
                  <a:lnTo>
                    <a:pt x="1826054" y="1422313"/>
                  </a:lnTo>
                  <a:cubicBezTo>
                    <a:pt x="2037889" y="1371926"/>
                    <a:pt x="2218769" y="1304679"/>
                    <a:pt x="2364216" y="1250863"/>
                  </a:cubicBezTo>
                  <a:lnTo>
                    <a:pt x="2391172" y="1241338"/>
                  </a:lnTo>
                  <a:lnTo>
                    <a:pt x="2393267" y="1242671"/>
                  </a:lnTo>
                  <a:cubicBezTo>
                    <a:pt x="2440892" y="1274961"/>
                    <a:pt x="2480992" y="1303060"/>
                    <a:pt x="2515759" y="1328396"/>
                  </a:cubicBezTo>
                  <a:lnTo>
                    <a:pt x="2519092" y="1330873"/>
                  </a:lnTo>
                  <a:lnTo>
                    <a:pt x="2506520" y="1354399"/>
                  </a:lnTo>
                  <a:lnTo>
                    <a:pt x="2503567" y="1354399"/>
                  </a:lnTo>
                  <a:cubicBezTo>
                    <a:pt x="2486041" y="1353923"/>
                    <a:pt x="2468515" y="1353638"/>
                    <a:pt x="2451465" y="1353638"/>
                  </a:cubicBezTo>
                  <a:cubicBezTo>
                    <a:pt x="2232390" y="1353638"/>
                    <a:pt x="2035318" y="1392690"/>
                    <a:pt x="1848152" y="1472986"/>
                  </a:cubicBezTo>
                  <a:close/>
                  <a:moveTo>
                    <a:pt x="1834340" y="1430219"/>
                  </a:moveTo>
                  <a:cubicBezTo>
                    <a:pt x="1839293" y="1440696"/>
                    <a:pt x="1843865" y="1451173"/>
                    <a:pt x="1849009" y="1461746"/>
                  </a:cubicBezTo>
                  <a:cubicBezTo>
                    <a:pt x="2036080" y="1382117"/>
                    <a:pt x="2233247" y="1343446"/>
                    <a:pt x="2451751" y="1343446"/>
                  </a:cubicBezTo>
                  <a:cubicBezTo>
                    <a:pt x="2467943" y="1343446"/>
                    <a:pt x="2484612" y="1343446"/>
                    <a:pt x="2501186" y="1344113"/>
                  </a:cubicBezTo>
                  <a:lnTo>
                    <a:pt x="2507091" y="1333064"/>
                  </a:lnTo>
                  <a:cubicBezTo>
                    <a:pt x="2473658" y="1308680"/>
                    <a:pt x="2435368" y="1281819"/>
                    <a:pt x="2390219" y="1251148"/>
                  </a:cubicBezTo>
                  <a:lnTo>
                    <a:pt x="2367740" y="1259531"/>
                  </a:lnTo>
                  <a:cubicBezTo>
                    <a:pt x="2223056" y="1313442"/>
                    <a:pt x="2043890" y="1380117"/>
                    <a:pt x="1834055" y="1430219"/>
                  </a:cubicBezTo>
                  <a:close/>
                </a:path>
              </a:pathLst>
            </a:custGeom>
            <a:gradFill>
              <a:gsLst>
                <a:gs pos="0">
                  <a:schemeClr val="accent1">
                    <a:lumMod val="40000"/>
                    <a:lumOff val="60000"/>
                    <a:alpha val="41000"/>
                  </a:schemeClr>
                </a:gs>
                <a:gs pos="100000">
                  <a:schemeClr val="accent1"/>
                </a:gs>
              </a:gsLst>
              <a:lin ang="2729382"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32" name="图片 31" descr="F:/素材图片3/pexels-gabby-k-5634667.jpgpexels-gabby-k-5634667"/>
            <p:cNvPicPr>
              <a:picLocks noChangeAspect="1"/>
            </p:cNvPicPr>
            <p:nvPr>
              <p:custDataLst>
                <p:tags r:id="rId3"/>
              </p:custDataLst>
            </p:nvPr>
          </p:nvPicPr>
          <p:blipFill>
            <a:blip r:embed="rId5" cstate="email"/>
            <a:srcRect l="11603" t="4565" r="11603" b="4565"/>
            <a:stretch>
              <a:fillRect/>
            </a:stretch>
          </p:blipFill>
          <p:spPr>
            <a:xfrm>
              <a:off x="5516" y="4136"/>
              <a:ext cx="13410" cy="10382"/>
            </a:xfrm>
            <a:custGeom>
              <a:avLst/>
              <a:gdLst/>
              <a:ahLst/>
              <a:cxnLst>
                <a:cxn ang="3">
                  <a:pos x="hc" y="t"/>
                </a:cxn>
                <a:cxn ang="cd2">
                  <a:pos x="l" y="vc"/>
                </a:cxn>
                <a:cxn ang="cd4">
                  <a:pos x="hc" y="b"/>
                </a:cxn>
                <a:cxn ang="0">
                  <a:pos x="r" y="vc"/>
                </a:cxn>
              </a:cxnLst>
              <a:rect l="l" t="t" r="r" b="b"/>
              <a:pathLst>
                <a:path w="11009" h="8520">
                  <a:moveTo>
                    <a:pt x="8419" y="0"/>
                  </a:moveTo>
                  <a:cubicBezTo>
                    <a:pt x="9077" y="-4"/>
                    <a:pt x="9711" y="264"/>
                    <a:pt x="10314" y="1103"/>
                  </a:cubicBezTo>
                  <a:cubicBezTo>
                    <a:pt x="11227" y="2373"/>
                    <a:pt x="11192" y="4207"/>
                    <a:pt x="10490" y="5633"/>
                  </a:cubicBezTo>
                  <a:cubicBezTo>
                    <a:pt x="9424" y="7801"/>
                    <a:pt x="7361" y="8652"/>
                    <a:pt x="5566" y="8504"/>
                  </a:cubicBezTo>
                  <a:cubicBezTo>
                    <a:pt x="3730" y="8352"/>
                    <a:pt x="1829" y="7176"/>
                    <a:pt x="709" y="5068"/>
                  </a:cubicBezTo>
                  <a:cubicBezTo>
                    <a:pt x="192" y="4097"/>
                    <a:pt x="-392" y="2371"/>
                    <a:pt x="356" y="1328"/>
                  </a:cubicBezTo>
                  <a:cubicBezTo>
                    <a:pt x="906" y="565"/>
                    <a:pt x="1886" y="810"/>
                    <a:pt x="2586" y="885"/>
                  </a:cubicBezTo>
                  <a:cubicBezTo>
                    <a:pt x="3564" y="989"/>
                    <a:pt x="4540" y="1045"/>
                    <a:pt x="5509" y="805"/>
                  </a:cubicBezTo>
                  <a:cubicBezTo>
                    <a:pt x="6511" y="557"/>
                    <a:pt x="7488" y="6"/>
                    <a:pt x="8419" y="0"/>
                  </a:cubicBezTo>
                  <a:close/>
                </a:path>
              </a:pathLst>
            </a:custGeom>
            <a:effectLst/>
          </p:spPr>
        </p:pic>
      </p:gr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三、教书育人的实践要求</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（三）培养学生良好品行，激发学生创新精神，促进学生全面发展</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师的根本任务在于使学生学会如何学习，学会如何工作，学会如何合作，以及学会如何生存。这就对教师提出了新的要求：教师要引导学生树立正确的世界观、人生观和价值观，引导学生个体精神世界的生长、生成，启迪他们对人生和世界的美好情感，给他们奠定一生良好的精神基础。</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（四）不以分数作为评价学生的唯一标准</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师评价学生要坚持育人为本、一切为了学生的发展理念。全面评价学生有助于学生健康全面地发展，符合学生的长远利益。教师要全面了解学生，尊重学生的差异，运用不同的评价标准，科学构建学生综合素质评价的体系，促进每个学生的全面发展。</a:t>
            </a:r>
          </a:p>
          <a:p>
            <a:pPr marL="0" lvl="0" indent="0" algn="l" fontAlgn="auto">
              <a:lnSpc>
                <a:spcPct val="150000"/>
              </a:lnSpc>
              <a:spcBef>
                <a:spcPts val="0"/>
              </a:spcBef>
              <a:spcAft>
                <a:spcPts val="0"/>
              </a:spcAft>
              <a:buSzPct val="100000"/>
              <a:buFont typeface="Arial" panose="020B0604020202090204" pitchFamily="34" charset="0"/>
            </a:pPr>
            <a:endParaRPr lang="zh-CN" altLang="en-US" sz="2000">
              <a:solidFill>
                <a:schemeClr val="tx1">
                  <a:lumMod val="85000"/>
                  <a:lumOff val="15000"/>
                </a:schemeClr>
              </a:solidFill>
              <a:sym typeface="+mn-ea"/>
            </a:endParaRPr>
          </a:p>
        </p:txBody>
      </p:sp>
    </p:spTree>
    <p:custDataLst>
      <p:tags r:id="rId1"/>
    </p:custData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第五节  </a:t>
            </a:r>
            <a:br>
              <a:rPr lang="en-US" altLang="zh-CN" dirty="0"/>
            </a:br>
            <a:r>
              <a:rPr lang="zh-CN" altLang="en-US" sz="6000"/>
              <a:t>为人师表</a:t>
            </a:r>
          </a:p>
        </p:txBody>
      </p:sp>
    </p:spTree>
    <p:custDataLst>
      <p:tags r:id="rId1"/>
    </p:custData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一、为人师表的内涵</a:t>
            </a:r>
          </a:p>
        </p:txBody>
      </p:sp>
      <p:sp>
        <p:nvSpPr>
          <p:cNvPr id="64" name="文本框 63"/>
          <p:cNvSpPr txBox="1"/>
          <p:nvPr/>
        </p:nvSpPr>
        <p:spPr>
          <a:xfrm>
            <a:off x="276860" y="1690370"/>
            <a:ext cx="11528425" cy="4010660"/>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3" name="文本框 2"/>
          <p:cNvSpPr txBox="1"/>
          <p:nvPr/>
        </p:nvSpPr>
        <p:spPr>
          <a:xfrm>
            <a:off x="372110" y="2065020"/>
            <a:ext cx="11146790" cy="3411855"/>
          </a:xfrm>
          <a:prstGeom prst="rect">
            <a:avLst/>
          </a:prstGeom>
        </p:spPr>
        <p:txBody>
          <a:bodyPr>
            <a:noAutofit/>
          </a:bodyPr>
          <a:lstStyle/>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要分析为人师表的含义，可以从它的字面意思说起：</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为</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是作为、成为的意思，</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人</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是别人、他人的意思，</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师</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是学习、效法的意思，</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表</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是表率、模范、榜样的意思，那么</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为人师表</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就是成为别人学习的榜样。</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因此，为人师表是指教师在教育教学过程中有意识地把自己的内在学识、品德和外在的言谈举止、仪表风度等，作为教育和影响学生的手段，成为学生学习和效法的模范与表率，即做到</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学为人师，行为世范</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a:t>
            </a:r>
          </a:p>
          <a:p>
            <a:pPr indent="0" algn="l" defTabSz="266700" eaLnBrk="0" fontAlgn="base">
              <a:lnSpc>
                <a:spcPct val="150000"/>
              </a:lnSpc>
              <a:spcBef>
                <a:spcPct val="0"/>
              </a:spcBef>
              <a:spcAft>
                <a:spcPct val="0"/>
              </a:spcAft>
              <a:buFont typeface="Wingdings" panose="05000000000000000000" charset="0"/>
              <a:buNone/>
            </a:pPr>
            <a:endParaRPr lang="zh-CN" altLang="en-US" sz="2000" b="1">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二、为人师表的意义</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（一）为人师表是教师职业劳动特点的要求</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教师的职业特点决定了教师的言行要有很强的示范性，教师言行的示范性特点决定了教师的思想观念、道德境界、理想信念都会对学生起着直接的、重要的示范作用。</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（二）为人师表是学生身心发展特点的要求</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青少年学生有两个身心发展特点：一是具有强大的好奇心，可塑性大，喜欢模仿；二是他们所特有的</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向师性</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。这两个特点就要求教师必须严格要求自己，率先垂范，为人师表。</a:t>
            </a:r>
          </a:p>
        </p:txBody>
      </p:sp>
    </p:spTree>
    <p:custDataLst>
      <p:tags r:id="rId1"/>
    </p:custData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二、为人师表的意义</a:t>
            </a:r>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（三）为人师表是实现教育目的的内在要求</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学生只有感到教师可亲、可敬、可信，才会将教师的教诲铭记于心，体现于行，变成激励自己进步的动力，也就是我们常说的</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亲其师，乐其友，而信其道</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。如何做一个有威信、受人尊重的教师呢？这就需要教师德才兼备，以身作则，为人师表。</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（四）教师的为人师表影响整个社会的前途和未来</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教师的为人师表直接关系学生人格的塑造，影响学生一生的做人品质，并进而影响整个社会的前途和未来。教师对学生的影响一旦形成，不会随着学生学业的结束而简单消失，而会成为学生内在品质中比较稳定的一部分，并伴随学生一生。</a:t>
            </a:r>
          </a:p>
        </p:txBody>
      </p:sp>
    </p:spTree>
    <p:custDataLst>
      <p:tags r:id="rId1"/>
    </p:custData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三、为人师表的实践要求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（一）坚守高尚情操，知荣明耻，严于律己，以身作则</a:t>
            </a:r>
          </a:p>
        </p:txBody>
      </p:sp>
      <p:sp>
        <p:nvSpPr>
          <p:cNvPr id="9" name="平行四边形 8"/>
          <p:cNvSpPr/>
          <p:nvPr>
            <p:custDataLst>
              <p:tags r:id="rId1"/>
            </p:custDataLst>
          </p:nvPr>
        </p:nvSpPr>
        <p:spPr>
          <a:xfrm>
            <a:off x="404495" y="2052320"/>
            <a:ext cx="1128458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教师的职业是富于责任感的事业，要求每一位人民教师必须做一个有道德的人、高尚的人。</a:t>
            </a:r>
            <a:r>
              <a:rPr lang="zh-CN" altLang="en-US" sz="2000" kern="1200" dirty="0">
                <a:solidFill>
                  <a:schemeClr val="dk1">
                    <a:lumMod val="85000"/>
                    <a:lumOff val="15000"/>
                  </a:schemeClr>
                </a:solidFill>
                <a:effectLst/>
                <a:latin typeface="+mn-ea"/>
                <a:cs typeface="微软雅黑" charset="-122"/>
              </a:rPr>
              <a:t>在教育教学过程中，教师自身的品德和行为是强有力的教育因素。教师从事教育劳动的重要工具和手段是自己本身，教育功效的高低也反映了教师人格的健全程度。这都决定了教师应当为人师表，从各方面提高自己的思想道德素质，成为学生的表率。凡是要求学生做到的，教师必须率先做到；凡是要求学生不做的，教师带头不做。</a:t>
            </a:r>
          </a:p>
        </p:txBody>
      </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三、为人师表的实践要求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（二）衣着得体，仪表端庄，语言规范，举止文明</a:t>
            </a:r>
          </a:p>
        </p:txBody>
      </p:sp>
      <p:sp>
        <p:nvSpPr>
          <p:cNvPr id="68" name="圆角矩形 67"/>
          <p:cNvSpPr/>
          <p:nvPr>
            <p:custDataLst>
              <p:tags r:id="rId1"/>
            </p:custDataLst>
          </p:nvPr>
        </p:nvSpPr>
        <p:spPr>
          <a:xfrm>
            <a:off x="613410" y="2118995"/>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衣着得体，仪表端庄</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教师在教书育人的过程中应该注意形象塑造，穿衣应该</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忌脏、忌露、忌透、忌短、忌紧、忌异</a:t>
            </a:r>
            <a:r>
              <a:rPr lang="en-US" altLang="zh-CN" kern="0" dirty="0">
                <a:ln>
                  <a:noFill/>
                  <a:prstDash val="sysDot"/>
                </a:ln>
                <a:solidFill>
                  <a:schemeClr val="tx1">
                    <a:lumMod val="85000"/>
                    <a:lumOff val="15000"/>
                  </a:schemeClr>
                </a:solidFill>
                <a:uFillTx/>
                <a:latin typeface="+mn-ea"/>
                <a:sym typeface="+mn-ea"/>
              </a:rPr>
              <a:t>”</a:t>
            </a:r>
            <a:r>
              <a:rPr lang="zh-CN" altLang="en-US" kern="0" dirty="0">
                <a:ln>
                  <a:noFill/>
                  <a:prstDash val="sysDot"/>
                </a:ln>
                <a:solidFill>
                  <a:schemeClr val="tx1">
                    <a:lumMod val="85000"/>
                    <a:lumOff val="15000"/>
                  </a:schemeClr>
                </a:solidFill>
                <a:uFillTx/>
                <a:latin typeface="+mn-ea"/>
                <a:sym typeface="+mn-ea"/>
              </a:rPr>
              <a:t>；不能蓬头垢面、浓妆艳抹，也不能精神萎靡、愁眉苦脸，要精神饱满、朝气蓬勃、光彩焕发、成熟向上。</a:t>
            </a:r>
          </a:p>
        </p:txBody>
      </p:sp>
      <p:sp>
        <p:nvSpPr>
          <p:cNvPr id="69" name="圆角矩形 68"/>
          <p:cNvSpPr/>
          <p:nvPr>
            <p:custDataLst>
              <p:tags r:id="rId2"/>
            </p:custDataLst>
          </p:nvPr>
        </p:nvSpPr>
        <p:spPr>
          <a:xfrm>
            <a:off x="743489" y="2089368"/>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621030" y="3545205"/>
            <a:ext cx="10957560" cy="1316990"/>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语言规范</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语言是教学过程中信息传递的主要载体，教师语言品质的优劣，语言表达能力的强弱，直接影响着教育教学的效果。这就需要每位教师加强语言修养，锤炼教学语言，提高语言表达艺术。</a:t>
            </a:r>
          </a:p>
        </p:txBody>
      </p:sp>
      <p:sp>
        <p:nvSpPr>
          <p:cNvPr id="71" name="圆角矩形 70"/>
          <p:cNvSpPr/>
          <p:nvPr>
            <p:custDataLst>
              <p:tags r:id="rId4"/>
            </p:custDataLst>
          </p:nvPr>
        </p:nvSpPr>
        <p:spPr>
          <a:xfrm>
            <a:off x="752115" y="3515990"/>
            <a:ext cx="398133" cy="49364"/>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 name="圆角矩形 67"/>
          <p:cNvSpPr/>
          <p:nvPr>
            <p:custDataLst>
              <p:tags r:id="rId5"/>
            </p:custDataLst>
          </p:nvPr>
        </p:nvSpPr>
        <p:spPr>
          <a:xfrm>
            <a:off x="621030" y="4972050"/>
            <a:ext cx="10957560" cy="13169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举止文明</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身教重于言教。教师的行为表达着情感，学生从教师的行为中接受着情感的熏陶和启迪。教师的行为举止会对学生产生直观现实的影响。</a:t>
            </a:r>
          </a:p>
        </p:txBody>
      </p:sp>
      <p:sp>
        <p:nvSpPr>
          <p:cNvPr id="6" name="圆角矩形 68"/>
          <p:cNvSpPr/>
          <p:nvPr>
            <p:custDataLst>
              <p:tags r:id="rId6"/>
            </p:custDataLst>
          </p:nvPr>
        </p:nvSpPr>
        <p:spPr>
          <a:xfrm>
            <a:off x="751757" y="4942362"/>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三、为人师表的实践要求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（三）关心集体，团结协作，尊重同事，尊重家长</a:t>
            </a:r>
          </a:p>
        </p:txBody>
      </p:sp>
      <p:sp>
        <p:nvSpPr>
          <p:cNvPr id="9" name="平行四边形 8"/>
          <p:cNvSpPr/>
          <p:nvPr>
            <p:custDataLst>
              <p:tags r:id="rId1"/>
            </p:custDataLst>
          </p:nvPr>
        </p:nvSpPr>
        <p:spPr>
          <a:xfrm>
            <a:off x="404495" y="2052320"/>
            <a:ext cx="1128458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kern="1200" dirty="0">
                <a:solidFill>
                  <a:schemeClr val="dk1">
                    <a:lumMod val="85000"/>
                    <a:lumOff val="15000"/>
                  </a:schemeClr>
                </a:solidFill>
                <a:effectLst/>
                <a:latin typeface="+mn-ea"/>
                <a:cs typeface="微软雅黑" charset="-122"/>
              </a:rPr>
              <a:t>学校是一个集体，集体规范、集体风气等社会心理因素都会影响教师的工作甚至生活。</a:t>
            </a:r>
          </a:p>
          <a:p>
            <a:pPr marL="0" indent="0" algn="just" rtl="0" fontAlgn="auto">
              <a:lnSpc>
                <a:spcPct val="130000"/>
              </a:lnSpc>
              <a:spcBef>
                <a:spcPts val="0"/>
              </a:spcBef>
              <a:spcAft>
                <a:spcPts val="0"/>
              </a:spcAft>
              <a:buSzPct val="100000"/>
            </a:pPr>
            <a:r>
              <a:rPr lang="zh-CN" altLang="en-US" sz="2000" kern="1200" dirty="0">
                <a:solidFill>
                  <a:schemeClr val="dk1">
                    <a:lumMod val="85000"/>
                    <a:lumOff val="15000"/>
                  </a:schemeClr>
                </a:solidFill>
                <a:effectLst/>
                <a:latin typeface="+mn-ea"/>
                <a:cs typeface="微软雅黑" charset="-122"/>
              </a:rPr>
              <a:t>新时期的人民教师，在同一个集体中，在同一个教育方针的指导下，在各自的岗位上为了培育人才这一共同目标努力工作，他们之间既是一种各司其职、并肩作战的关系，又是一种同心同德、团结协作的关系。</a:t>
            </a:r>
          </a:p>
          <a:p>
            <a:pPr marL="0" indent="0" algn="just" rtl="0" fontAlgn="auto">
              <a:lnSpc>
                <a:spcPct val="130000"/>
              </a:lnSpc>
              <a:spcBef>
                <a:spcPts val="0"/>
              </a:spcBef>
              <a:spcAft>
                <a:spcPts val="0"/>
              </a:spcAft>
              <a:buSzPct val="100000"/>
            </a:pPr>
            <a:r>
              <a:rPr lang="zh-CN" altLang="en-US" sz="2000" kern="1200" dirty="0">
                <a:solidFill>
                  <a:schemeClr val="dk1">
                    <a:lumMod val="85000"/>
                    <a:lumOff val="15000"/>
                  </a:schemeClr>
                </a:solidFill>
                <a:effectLst/>
                <a:latin typeface="+mn-ea"/>
                <a:cs typeface="微软雅黑" charset="-122"/>
              </a:rPr>
              <a:t>培养新一代的任务不可能由一位教师独立完成，要依靠教师集体及家长的协调配合共同完成。</a:t>
            </a:r>
          </a:p>
        </p:txBody>
      </p:sp>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三、为人师表的实践要求</a:t>
            </a:r>
            <a:endParaRPr lang="zh-CN" altLang="en-US" sz="3200"/>
          </a:p>
        </p:txBody>
      </p:sp>
      <p:cxnSp>
        <p:nvCxnSpPr>
          <p:cNvPr id="3" name="直接连接符 2"/>
          <p:cNvCxnSpPr/>
          <p:nvPr>
            <p:custDataLst>
              <p:tags r:id="rId2"/>
            </p:custDataLst>
          </p:nvPr>
        </p:nvCxnSpPr>
        <p:spPr>
          <a:xfrm>
            <a:off x="726024" y="3459797"/>
            <a:ext cx="10812145" cy="0"/>
          </a:xfrm>
          <a:prstGeom prst="line">
            <a:avLst/>
          </a:prstGeom>
          <a:ln>
            <a:solidFill>
              <a:schemeClr val="accent2">
                <a:alpha val="30000"/>
              </a:schemeClr>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custDataLst>
              <p:tags r:id="rId3"/>
            </p:custDataLst>
          </p:nvPr>
        </p:nvSpPr>
        <p:spPr>
          <a:xfrm>
            <a:off x="725805" y="1301750"/>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（四）作风正派，廉洁奉公</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廉洁从教是教师处理教育教学活动与个人利益之间关系的准则，是社会主义市场经济条件下教师必备的品德。在新形势下，把作风正派、廉洁奉公作为教师道德规范，具有较强的现实性和针对性，有利于教师树立威信、受到尊重。</a:t>
            </a:r>
          </a:p>
        </p:txBody>
      </p:sp>
      <p:sp>
        <p:nvSpPr>
          <p:cNvPr id="16" name="文本框 15"/>
          <p:cNvSpPr txBox="1"/>
          <p:nvPr>
            <p:custDataLst>
              <p:tags r:id="rId4"/>
            </p:custDataLst>
          </p:nvPr>
        </p:nvSpPr>
        <p:spPr>
          <a:xfrm>
            <a:off x="725805" y="3877945"/>
            <a:ext cx="10858500" cy="1753235"/>
          </a:xfrm>
          <a:prstGeom prst="rect">
            <a:avLst/>
          </a:prstGeom>
          <a:noFill/>
        </p:spPr>
        <p:txBody>
          <a:bodyPr wrap="square" lIns="0" tIns="0" rIns="0" bIns="71755" rtlCol="0" anchor="ctr" anchorCtr="0">
            <a:noAutofit/>
          </a:bodyPr>
          <a:lstStyle/>
          <a:p>
            <a:pPr marL="0" lvl="0" indent="0" algn="l" fontAlgn="auto">
              <a:lnSpc>
                <a:spcPct val="150000"/>
              </a:lnSpc>
              <a:spcBef>
                <a:spcPts val="0"/>
              </a:spcBef>
              <a:spcAft>
                <a:spcPts val="0"/>
              </a:spcAft>
              <a:buSzPct val="100000"/>
              <a:buFont typeface="Arial" panose="020B0604020202090204" pitchFamily="34" charset="0"/>
            </a:pPr>
            <a:r>
              <a:rPr lang="zh-CN" altLang="en-US" sz="2800" b="1">
                <a:solidFill>
                  <a:schemeClr val="accent5"/>
                </a:solidFill>
                <a:sym typeface="+mn-ea"/>
              </a:rPr>
              <a:t>（五）自觉抵制有偿家教，不利用职务之便谋取私利</a:t>
            </a:r>
          </a:p>
          <a:p>
            <a:pPr marL="0" lvl="0" indent="0" algn="l" fontAlgn="auto">
              <a:lnSpc>
                <a:spcPct val="150000"/>
              </a:lnSpc>
              <a:spcBef>
                <a:spcPts val="0"/>
              </a:spcBef>
              <a:spcAft>
                <a:spcPts val="0"/>
              </a:spcAft>
              <a:buSzPct val="100000"/>
              <a:buFont typeface="Arial" panose="020B0604020202090204" pitchFamily="34" charset="0"/>
            </a:pPr>
            <a:r>
              <a:rPr lang="zh-CN" altLang="en-US" sz="2000">
                <a:solidFill>
                  <a:schemeClr val="tx1">
                    <a:lumMod val="85000"/>
                    <a:lumOff val="15000"/>
                  </a:schemeClr>
                </a:solidFill>
                <a:sym typeface="+mn-ea"/>
              </a:rPr>
              <a:t>从事教师这个职业的人必须承载起比普通人更多的道德义务和社会责任。</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为人师表</a:t>
            </a:r>
            <a:r>
              <a:rPr lang="en-US" altLang="zh-CN" sz="2000">
                <a:solidFill>
                  <a:schemeClr val="tx1">
                    <a:lumMod val="85000"/>
                    <a:lumOff val="15000"/>
                  </a:schemeClr>
                </a:solidFill>
                <a:sym typeface="+mn-ea"/>
              </a:rPr>
              <a:t>”</a:t>
            </a:r>
            <a:r>
              <a:rPr lang="zh-CN" altLang="en-US" sz="2000">
                <a:solidFill>
                  <a:schemeClr val="tx1">
                    <a:lumMod val="85000"/>
                    <a:lumOff val="15000"/>
                  </a:schemeClr>
                </a:solidFill>
                <a:sym typeface="+mn-ea"/>
              </a:rPr>
              <a:t>，简简单单的四个字，浓缩了教师的使命、教师的职责、教师的态度、教师的精神，它是党和人民对教师的要求，更是对教师提高自身素质的要求。</a:t>
            </a:r>
          </a:p>
          <a:p>
            <a:pPr marL="0" lvl="0" indent="0" algn="l" fontAlgn="auto">
              <a:lnSpc>
                <a:spcPct val="150000"/>
              </a:lnSpc>
              <a:spcBef>
                <a:spcPts val="0"/>
              </a:spcBef>
              <a:spcAft>
                <a:spcPts val="0"/>
              </a:spcAft>
              <a:buSzPct val="100000"/>
              <a:buFont typeface="Arial" panose="020B0604020202090204" pitchFamily="34" charset="0"/>
            </a:pPr>
            <a:endParaRPr lang="zh-CN" altLang="en-US" sz="2000">
              <a:solidFill>
                <a:schemeClr val="tx1">
                  <a:lumMod val="85000"/>
                  <a:lumOff val="15000"/>
                </a:schemeClr>
              </a:solidFill>
              <a:sym typeface="+mn-ea"/>
            </a:endParaRPr>
          </a:p>
        </p:txBody>
      </p:sp>
    </p:spTree>
    <p:custDataLst>
      <p:tags r:id="rId1"/>
    </p:custData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情境案例</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661160"/>
            <a:ext cx="4719320" cy="4661535"/>
          </a:xfrm>
          <a:prstGeom prst="rect">
            <a:avLst/>
          </a:prstGeom>
          <a:noFill/>
        </p:spPr>
        <p:txBody>
          <a:bodyPr wrap="square">
            <a:spAutoFit/>
          </a:bodyPr>
          <a:lstStyle/>
          <a:p>
            <a:pPr indent="457200" algn="just" fontAlgn="auto">
              <a:lnSpc>
                <a:spcPct val="150000"/>
              </a:lnSpc>
            </a:pPr>
            <a:r>
              <a:rPr lang="zh-CN" altLang="en-US" dirty="0"/>
              <a:t>在教育部公开曝光的第十三批违反教师职业行为十项准则典型案例中，通报了辽宁省阜新市细河区育才小学教师徐某某收受礼品礼金问题。</a:t>
            </a:r>
          </a:p>
          <a:p>
            <a:pPr indent="457200" algn="just" fontAlgn="auto">
              <a:lnSpc>
                <a:spcPct val="150000"/>
              </a:lnSpc>
            </a:pPr>
            <a:r>
              <a:rPr lang="en-US" altLang="zh-CN" dirty="0"/>
              <a:t>2021</a:t>
            </a:r>
            <a:r>
              <a:rPr lang="zh-CN" altLang="en-US" dirty="0"/>
              <a:t>年至</a:t>
            </a:r>
            <a:r>
              <a:rPr lang="en-US" altLang="zh-CN" dirty="0"/>
              <a:t>2022</a:t>
            </a:r>
            <a:r>
              <a:rPr lang="zh-CN" altLang="en-US" dirty="0"/>
              <a:t>年，徐某某多次收受学生家长礼品礼金。徐某某的行为违反了《新时代中小学教师职业行为十项准则》第九项规定。根据《中小学教师违反职业道德行为处理办法（</a:t>
            </a:r>
            <a:r>
              <a:rPr lang="en-US" altLang="zh-CN" dirty="0"/>
              <a:t>2018</a:t>
            </a:r>
            <a:r>
              <a:rPr lang="zh-CN" altLang="en-US" dirty="0"/>
              <a:t>年修订）》等相关规定，给予徐某某记过处分，三年内不涨工资、不晋级、不评优。</a:t>
            </a:r>
          </a:p>
        </p:txBody>
      </p:sp>
      <p:grpSp>
        <p:nvGrpSpPr>
          <p:cNvPr id="162" name="组合 161"/>
          <p:cNvGrpSpPr/>
          <p:nvPr>
            <p:custDataLst>
              <p:tags r:id="rId1"/>
            </p:custDataLst>
          </p:nvPr>
        </p:nvGrpSpPr>
        <p:grpSpPr>
          <a:xfrm>
            <a:off x="6144301" y="1529750"/>
            <a:ext cx="4496868" cy="4669796"/>
            <a:chOff x="2198" y="1649"/>
            <a:chExt cx="14694" cy="15264"/>
          </a:xfrm>
        </p:grpSpPr>
        <p:pic>
          <p:nvPicPr>
            <p:cNvPr id="163" name="图片 162" descr="E:/设计图片素材/7968534_.jpg7968534_"/>
            <p:cNvPicPr>
              <a:picLocks noChangeAspect="1"/>
            </p:cNvPicPr>
            <p:nvPr>
              <p:custDataLst>
                <p:tags r:id="rId2"/>
              </p:custDataLst>
            </p:nvPr>
          </p:nvPicPr>
          <p:blipFill>
            <a:blip r:embed="rId14" cstate="email"/>
            <a:srcRect l="9143" r="9143"/>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164" name="Freeform 10"/>
            <p:cNvSpPr/>
            <p:nvPr>
              <p:custDataLst>
                <p:tags r:id="rId3"/>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65" name="Freeform 11"/>
            <p:cNvSpPr/>
            <p:nvPr>
              <p:custDataLst>
                <p:tags r:id="rId4"/>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66" name="Oval 12"/>
            <p:cNvSpPr>
              <a:spLocks noChangeArrowheads="1"/>
            </p:cNvSpPr>
            <p:nvPr>
              <p:custDataLst>
                <p:tags r:id="rId5"/>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67" name="Oval 13"/>
            <p:cNvSpPr>
              <a:spLocks noChangeArrowheads="1"/>
            </p:cNvSpPr>
            <p:nvPr>
              <p:custDataLst>
                <p:tags r:id="rId6"/>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68" name="Oval 14"/>
            <p:cNvSpPr>
              <a:spLocks noChangeArrowheads="1"/>
            </p:cNvSpPr>
            <p:nvPr>
              <p:custDataLst>
                <p:tags r:id="rId7"/>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69" name="Oval 15"/>
            <p:cNvSpPr>
              <a:spLocks noChangeArrowheads="1"/>
            </p:cNvSpPr>
            <p:nvPr>
              <p:custDataLst>
                <p:tags r:id="rId8"/>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70" name="Oval 16"/>
            <p:cNvSpPr>
              <a:spLocks noChangeArrowheads="1"/>
            </p:cNvSpPr>
            <p:nvPr>
              <p:custDataLst>
                <p:tags r:id="rId9"/>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71" name="Oval 17"/>
            <p:cNvSpPr>
              <a:spLocks noChangeArrowheads="1"/>
            </p:cNvSpPr>
            <p:nvPr>
              <p:custDataLst>
                <p:tags r:id="rId10"/>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72" name="Oval 18"/>
            <p:cNvSpPr>
              <a:spLocks noChangeArrowheads="1"/>
            </p:cNvSpPr>
            <p:nvPr>
              <p:custDataLst>
                <p:tags r:id="rId11"/>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sp>
          <p:nvSpPr>
            <p:cNvPr id="173" name="Freeform 19"/>
            <p:cNvSpPr/>
            <p:nvPr>
              <p:custDataLst>
                <p:tags r:id="rId12"/>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HarmonyOS Sans SC Medium" panose="00000600000000000000" charset="-122"/>
              </a:endParaRPr>
            </a:p>
          </p:txBody>
        </p:sp>
      </p:grpSp>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第六节  </a:t>
            </a:r>
            <a:br>
              <a:rPr lang="en-US" altLang="zh-CN" dirty="0"/>
            </a:br>
            <a:r>
              <a:rPr lang="zh-CN" altLang="en-US" sz="6000"/>
              <a:t>为人师表</a:t>
            </a:r>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sym typeface="+mn-ea"/>
              </a:rPr>
              <a:t>梦想</a:t>
            </a:r>
            <a:r>
              <a:rPr lang="en-US" altLang="zh-CN" sz="3200">
                <a:sym typeface="+mn-ea"/>
              </a:rPr>
              <a:t>“</a:t>
            </a:r>
            <a:r>
              <a:rPr lang="zh-CN" altLang="en-US" sz="3200">
                <a:sym typeface="+mn-ea"/>
              </a:rPr>
              <a:t>摆渡人</a:t>
            </a:r>
            <a:r>
              <a:rPr lang="en-US" altLang="zh-CN" sz="3200">
                <a:sym typeface="+mn-ea"/>
              </a:rPr>
              <a:t>”</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133794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王值军是湖北省崇阳县青山镇尺冲教学点的一位乡村教师。</a:t>
            </a:r>
            <a:r>
              <a:rPr lang="en-US" altLang="zh-CN" dirty="0">
                <a:solidFill>
                  <a:schemeClr val="tx1"/>
                </a:solidFill>
                <a:latin typeface="微软雅黑" charset="0"/>
                <a:ea typeface="微软雅黑" charset="0"/>
                <a:cs typeface="微软雅黑" charset="0"/>
              </a:rPr>
              <a:t>1995</a:t>
            </a:r>
            <a:r>
              <a:rPr lang="zh-CN" altLang="en-US" dirty="0">
                <a:solidFill>
                  <a:schemeClr val="tx1"/>
                </a:solidFill>
                <a:latin typeface="微软雅黑" charset="0"/>
                <a:ea typeface="微软雅黑" charset="0"/>
                <a:cs typeface="微软雅黑" charset="0"/>
              </a:rPr>
              <a:t>年，师范学校毕业的王值军来到崇阳县青山水库旁的教学点任教。</a:t>
            </a:r>
            <a:r>
              <a:rPr lang="en-US" altLang="zh-CN" dirty="0">
                <a:solidFill>
                  <a:schemeClr val="tx1"/>
                </a:solidFill>
                <a:latin typeface="微软雅黑" charset="0"/>
                <a:ea typeface="微软雅黑" charset="0"/>
                <a:cs typeface="微软雅黑" charset="0"/>
              </a:rPr>
              <a:t>20</a:t>
            </a:r>
            <a:r>
              <a:rPr lang="zh-CN" altLang="en-US" dirty="0">
                <a:solidFill>
                  <a:schemeClr val="tx1"/>
                </a:solidFill>
                <a:latin typeface="微软雅黑" charset="0"/>
                <a:ea typeface="微软雅黑" charset="0"/>
                <a:cs typeface="微软雅黑" charset="0"/>
              </a:rPr>
              <a:t>多年来，教学点曾被暴雨冲垮，历经重建和搬迁，而王值军坚守岗位，以校为家，用一艘木船</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摆渡</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了一届又一届学生。</a:t>
            </a:r>
            <a:endParaRPr lang="en-US" altLang="zh-CN" dirty="0">
              <a:solidFill>
                <a:schemeClr val="tx1"/>
              </a:solidFill>
              <a:latin typeface="微软雅黑" charset="0"/>
              <a:ea typeface="微软雅黑" charset="0"/>
              <a:cs typeface="微软雅黑" charset="0"/>
            </a:endParaRPr>
          </a:p>
        </p:txBody>
      </p:sp>
      <p:sp>
        <p:nvSpPr>
          <p:cNvPr id="3" name="文本框 2"/>
          <p:cNvSpPr txBox="1"/>
          <p:nvPr/>
        </p:nvSpPr>
        <p:spPr>
          <a:xfrm>
            <a:off x="590550" y="2918460"/>
            <a:ext cx="8277225" cy="3415030"/>
          </a:xfrm>
          <a:prstGeom prst="rect">
            <a:avLst/>
          </a:prstGeom>
          <a:noFill/>
        </p:spPr>
        <p:txBody>
          <a:bodyPr wrap="square">
            <a:spAutoFit/>
          </a:bodyPr>
          <a:lstStyle/>
          <a:p>
            <a:pPr indent="457200" algn="just" fontAlgn="auto">
              <a:lnSpc>
                <a:spcPct val="150000"/>
              </a:lnSpc>
            </a:pP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我刚来到教学点的时候都是土坯房，学校在青山水库的上游，三面环水，像一个孤岛，进出都要靠船。</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王值军说。为了让住在偏远库区的学生有学上，王值军自费做了一个小木船。每天除了上课，王值军花费时间最多的事情是在船上</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摆渡</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接送学生。遇到天气不好、水位上涨，他会让学生和自己一起在学校吃饭和留宿，并照顾年龄较小孩子的起居生活。</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有的学生家长有事情，学生一住就是一周。孩子们都把学校当成第二个家。</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王值军说，每天挑水、烧水、做饭甚至给孩子们洗衣服都是他的日常，忙完这些，才能开始一天的教学工作。为了能更好地照顾学生，王值军住在学校。这样的生活他坚持了</a:t>
            </a:r>
            <a:r>
              <a:rPr lang="en-US" altLang="zh-CN" dirty="0">
                <a:solidFill>
                  <a:schemeClr val="tx1"/>
                </a:solidFill>
                <a:latin typeface="微软雅黑" charset="0"/>
                <a:ea typeface="微软雅黑" charset="0"/>
                <a:cs typeface="微软雅黑" charset="0"/>
              </a:rPr>
              <a:t>20</a:t>
            </a:r>
            <a:r>
              <a:rPr lang="zh-CN" altLang="en-US" dirty="0">
                <a:solidFill>
                  <a:schemeClr val="tx1"/>
                </a:solidFill>
                <a:latin typeface="微软雅黑" charset="0"/>
                <a:ea typeface="微软雅黑" charset="0"/>
                <a:cs typeface="微软雅黑" charset="0"/>
              </a:rPr>
              <a:t>余年。</a:t>
            </a:r>
            <a:endParaRPr lang="en-US" altLang="zh-CN" dirty="0">
              <a:solidFill>
                <a:schemeClr val="tx1"/>
              </a:solidFill>
              <a:latin typeface="微软雅黑" charset="0"/>
              <a:ea typeface="微软雅黑" charset="0"/>
              <a:cs typeface="微软雅黑" charset="0"/>
            </a:endParaRPr>
          </a:p>
        </p:txBody>
      </p:sp>
      <p:grpSp>
        <p:nvGrpSpPr>
          <p:cNvPr id="10" name="组合 9"/>
          <p:cNvGrpSpPr/>
          <p:nvPr>
            <p:custDataLst>
              <p:tags r:id="rId1"/>
            </p:custDataLst>
          </p:nvPr>
        </p:nvGrpSpPr>
        <p:grpSpPr>
          <a:xfrm>
            <a:off x="8989143" y="2942799"/>
            <a:ext cx="3001599" cy="3635770"/>
            <a:chOff x="3447" y="2206"/>
            <a:chExt cx="12159" cy="14725"/>
          </a:xfrm>
        </p:grpSpPr>
        <p:pic>
          <p:nvPicPr>
            <p:cNvPr id="11" name="图片 10" descr="XK"/>
            <p:cNvPicPr>
              <a:picLocks noChangeAspect="1"/>
            </p:cNvPicPr>
            <p:nvPr>
              <p:custDataLst>
                <p:tags r:id="rId2"/>
              </p:custDataLst>
            </p:nvPr>
          </p:nvPicPr>
          <p:blipFill>
            <a:blip r:embed="rId5"/>
            <a:stretch>
              <a:fillRect/>
            </a:stretch>
          </p:blipFill>
          <p:spPr>
            <a:xfrm>
              <a:off x="3447" y="2206"/>
              <a:ext cx="12159" cy="14725"/>
            </a:xfrm>
            <a:prstGeom prst="rect">
              <a:avLst/>
            </a:prstGeom>
          </p:spPr>
        </p:pic>
        <p:pic>
          <p:nvPicPr>
            <p:cNvPr id="14" name="图片 13" descr="E:/设计图片素材/ishan-seefromthesky-LNdpi8Yzi34-unsplash.jpgishan-seefromthesky-LNdpi8Yzi34-unsplash"/>
            <p:cNvPicPr>
              <a:picLocks noChangeAspect="1"/>
            </p:cNvPicPr>
            <p:nvPr>
              <p:custDataLst>
                <p:tags r:id="rId3"/>
              </p:custDataLst>
            </p:nvPr>
          </p:nvPicPr>
          <p:blipFill>
            <a:blip r:embed="rId6"/>
            <a:srcRect l="5635" t="18821" r="5635" b="-3"/>
            <a:stretch>
              <a:fillRect/>
            </a:stretch>
          </p:blipFill>
          <p:spPr>
            <a:xfrm>
              <a:off x="4317" y="3194"/>
              <a:ext cx="10435" cy="12744"/>
            </a:xfrm>
            <a:custGeom>
              <a:avLst/>
              <a:gdLst/>
              <a:ahLst/>
              <a:cxnLst>
                <a:cxn ang="3">
                  <a:pos x="hc" y="t"/>
                </a:cxn>
                <a:cxn ang="cd2">
                  <a:pos x="l" y="vc"/>
                </a:cxn>
                <a:cxn ang="cd4">
                  <a:pos x="hc" y="b"/>
                </a:cxn>
                <a:cxn ang="0">
                  <a:pos x="r" y="vc"/>
                </a:cxn>
              </a:cxnLst>
              <a:rect l="l" t="t" r="r" b="b"/>
              <a:pathLst>
                <a:path w="4835" h="5905">
                  <a:moveTo>
                    <a:pt x="0" y="0"/>
                  </a:moveTo>
                  <a:lnTo>
                    <a:pt x="4835" y="0"/>
                  </a:lnTo>
                  <a:lnTo>
                    <a:pt x="4835" y="5905"/>
                  </a:lnTo>
                  <a:lnTo>
                    <a:pt x="0" y="5905"/>
                  </a:lnTo>
                  <a:lnTo>
                    <a:pt x="0" y="0"/>
                  </a:lnTo>
                  <a:close/>
                </a:path>
              </a:pathLst>
            </a:custGeom>
          </p:spPr>
        </p:pic>
      </p:gr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一、终身学习的内涵</a:t>
            </a:r>
          </a:p>
        </p:txBody>
      </p:sp>
      <p:sp>
        <p:nvSpPr>
          <p:cNvPr id="64" name="文本框 63"/>
          <p:cNvSpPr txBox="1"/>
          <p:nvPr/>
        </p:nvSpPr>
        <p:spPr>
          <a:xfrm>
            <a:off x="276860" y="1690370"/>
            <a:ext cx="11528425" cy="4010660"/>
          </a:xfrm>
          <a:prstGeom prst="rect">
            <a:avLst/>
          </a:prstGeom>
          <a:noFill/>
          <a:ln>
            <a:solidFill>
              <a:schemeClr val="accent1">
                <a:lumMod val="50000"/>
              </a:schemeClr>
            </a:solidFill>
            <a:prstDash val="lgDashDot"/>
          </a:ln>
        </p:spPr>
        <p:txBody>
          <a:bodyPr wrap="square">
            <a:noAutofit/>
          </a:bodyPr>
          <a:lstStyle/>
          <a:p>
            <a:pPr indent="457200">
              <a:lnSpc>
                <a:spcPct val="150000"/>
              </a:lnSpc>
            </a:pPr>
            <a:endParaRPr lang="zh-CN" altLang="en-US" sz="2000" b="1" dirty="0"/>
          </a:p>
        </p:txBody>
      </p:sp>
      <p:sp>
        <p:nvSpPr>
          <p:cNvPr id="3" name="文本框 2"/>
          <p:cNvSpPr txBox="1"/>
          <p:nvPr/>
        </p:nvSpPr>
        <p:spPr>
          <a:xfrm>
            <a:off x="372110" y="2065020"/>
            <a:ext cx="11146790" cy="3411855"/>
          </a:xfrm>
          <a:prstGeom prst="rect">
            <a:avLst/>
          </a:prstGeom>
        </p:spPr>
        <p:txBody>
          <a:bodyPr>
            <a:noAutofit/>
          </a:bodyPr>
          <a:lstStyle/>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终身学习思想是在终身教育思想的基础上产生的。</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与终身教育的责任主体是政府不同，终身学习的责任主体是每个公民，是个体。换言之，终身教育是外在的机会和要求，而终身学习却是人自身内在的素质和能力。</a:t>
            </a: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b="1">
                <a:solidFill>
                  <a:srgbClr val="231F20"/>
                </a:solidFill>
                <a:latin typeface="微软雅黑" charset="0"/>
                <a:ea typeface="微软雅黑" charset="0"/>
                <a:cs typeface="微软雅黑" charset="0"/>
              </a:rPr>
              <a:t>终身学习是指社会中的绝大多数成员为适应社会的快速发展和实现个人发展的需要，而相伴于其一生的持续的学习过程。其基本特征包括：学习主体的个体性、学习目标的明确性、学习内容的全面性、学习过程的终身性、学习形式的多样性。</a:t>
            </a:r>
          </a:p>
        </p:txBody>
      </p:sp>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二、终身学习的意义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（一）终身学习是教师跟上时代发展的需要</a:t>
            </a:r>
          </a:p>
        </p:txBody>
      </p:sp>
      <p:sp>
        <p:nvSpPr>
          <p:cNvPr id="9" name="平行四边形 8"/>
          <p:cNvSpPr/>
          <p:nvPr>
            <p:custDataLst>
              <p:tags r:id="rId1"/>
            </p:custDataLst>
          </p:nvPr>
        </p:nvSpPr>
        <p:spPr>
          <a:xfrm>
            <a:off x="404495" y="2052320"/>
            <a:ext cx="1128458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教师只有终身学习才能够应对新时代带来的挑战，包括应对：知识在数量上的迅速膨胀，对教师学习能力的挑战；知识在结构上的综合化，对教师综合能力的挑战；知识在传播方式上的数字化，对教师掌握信息技术能力的挑战；知识转化为生产力时间的缩短，对教师的教学能力的挑战。</a:t>
            </a:r>
          </a:p>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教师只有终身学习才能够在社会中生存。</a:t>
            </a:r>
            <a:r>
              <a:rPr lang="zh-CN" altLang="en-US" sz="2000" kern="1200" dirty="0">
                <a:solidFill>
                  <a:schemeClr val="dk1">
                    <a:lumMod val="85000"/>
                    <a:lumOff val="15000"/>
                  </a:schemeClr>
                </a:solidFill>
                <a:effectLst/>
                <a:latin typeface="+mn-ea"/>
                <a:cs typeface="微软雅黑" charset="-122"/>
              </a:rPr>
              <a:t>在终身学习视野里，学习活动开始超越教育范畴，即它不仅被看成一个涉及教育范畴的问题，还被看成一个属于生存范畴的问题。</a:t>
            </a:r>
          </a:p>
        </p:txBody>
      </p:sp>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二、终身学习的意义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（二）终身学习是教师教育教学的需要</a:t>
            </a:r>
          </a:p>
        </p:txBody>
      </p:sp>
      <p:sp>
        <p:nvSpPr>
          <p:cNvPr id="9" name="平行四边形 8"/>
          <p:cNvSpPr/>
          <p:nvPr>
            <p:custDataLst>
              <p:tags r:id="rId1"/>
            </p:custDataLst>
          </p:nvPr>
        </p:nvSpPr>
        <p:spPr>
          <a:xfrm>
            <a:off x="404495" y="2052320"/>
            <a:ext cx="11284585" cy="363537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lstStyle/>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终身学习可使教师更好地了解学生。</a:t>
            </a:r>
            <a:r>
              <a:rPr lang="zh-CN" altLang="en-US" sz="2000" kern="1200" dirty="0">
                <a:solidFill>
                  <a:schemeClr val="dk1">
                    <a:lumMod val="85000"/>
                    <a:lumOff val="15000"/>
                  </a:schemeClr>
                </a:solidFill>
                <a:effectLst/>
                <a:latin typeface="+mn-ea"/>
                <a:cs typeface="微软雅黑" charset="-122"/>
              </a:rPr>
              <a:t>学生掌握新信息、新技术、新产品的能力比教师要快，如果教师落后于学生，就会与学生的思想脱节，产生隔阂，没有共同语言，难以被学生接纳，缺乏有效沟通，不利于对学生的教育。</a:t>
            </a:r>
          </a:p>
          <a:p>
            <a:pPr marL="0" indent="0" algn="just" rtl="0" fontAlgn="auto">
              <a:lnSpc>
                <a:spcPct val="130000"/>
              </a:lnSpc>
              <a:spcBef>
                <a:spcPts val="0"/>
              </a:spcBef>
              <a:spcAft>
                <a:spcPts val="0"/>
              </a:spcAft>
              <a:buSzPct val="100000"/>
            </a:pPr>
            <a:r>
              <a:rPr lang="zh-CN" altLang="en-US" sz="2000" b="1" kern="1200" dirty="0">
                <a:solidFill>
                  <a:schemeClr val="dk1">
                    <a:lumMod val="85000"/>
                    <a:lumOff val="15000"/>
                  </a:schemeClr>
                </a:solidFill>
                <a:effectLst/>
                <a:latin typeface="+mn-ea"/>
                <a:cs typeface="微软雅黑" charset="-122"/>
              </a:rPr>
              <a:t>终身学习有助于教师提高教育教学水平。</a:t>
            </a:r>
            <a:r>
              <a:rPr lang="zh-CN" altLang="en-US" sz="2000" kern="1200" dirty="0">
                <a:solidFill>
                  <a:schemeClr val="dk1">
                    <a:lumMod val="85000"/>
                    <a:lumOff val="15000"/>
                  </a:schemeClr>
                </a:solidFill>
                <a:effectLst/>
                <a:latin typeface="+mn-ea"/>
                <a:cs typeface="微软雅黑" charset="-122"/>
              </a:rPr>
              <a:t>新的教学模式、教学理念、教学方法、教学技术不断涌现，教师不学习，就不知道目前教学研究的新成果，就不知道广大教师在采用什么新的教学模式、教育理念、教学方法、教学技术进行教学。</a:t>
            </a:r>
          </a:p>
        </p:txBody>
      </p:sp>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三、终身学习的实践要求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（一）崇尚科学精神，树立终身学习理念</a:t>
            </a:r>
          </a:p>
        </p:txBody>
      </p:sp>
      <p:grpSp>
        <p:nvGrpSpPr>
          <p:cNvPr id="64" name="组合 63"/>
          <p:cNvGrpSpPr/>
          <p:nvPr/>
        </p:nvGrpSpPr>
        <p:grpSpPr>
          <a:xfrm>
            <a:off x="666750" y="1817370"/>
            <a:ext cx="10674985" cy="4031615"/>
            <a:chOff x="1447102" y="957898"/>
            <a:chExt cx="5914543" cy="4475183"/>
          </a:xfrm>
        </p:grpSpPr>
        <p:sp>
          <p:nvSpPr>
            <p:cNvPr id="83" name="1"/>
            <p:cNvSpPr/>
            <p:nvPr>
              <p:custDataLst>
                <p:tags r:id="rId1"/>
              </p:custDataLst>
            </p:nvPr>
          </p:nvSpPr>
          <p:spPr>
            <a:xfrm>
              <a:off x="1447102" y="957898"/>
              <a:ext cx="5914543" cy="447518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Body-1"/>
            <p:cNvSpPr/>
            <p:nvPr>
              <p:custDataLst>
                <p:tags r:id="rId3"/>
              </p:custDataLst>
            </p:nvPr>
          </p:nvSpPr>
          <p:spPr>
            <a:xfrm>
              <a:off x="1517819" y="1504873"/>
              <a:ext cx="5651377" cy="3654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2000" b="1" i="0" u="none" strike="noStrike" kern="1200" cap="none" spc="0" normalizeH="0" baseline="0" noProof="0" dirty="0">
                  <a:ln>
                    <a:noFill/>
                  </a:ln>
                  <a:solidFill>
                    <a:schemeClr val="bg1"/>
                  </a:solidFill>
                  <a:effectLst/>
                  <a:uLnTx/>
                  <a:uFillTx/>
                  <a:latin typeface="+mn-ea"/>
                  <a:cs typeface="+mn-cs"/>
                </a:rPr>
                <a:t>崇尚科学精神，就是尊重和推崇科学精神。</a:t>
              </a:r>
              <a:r>
                <a:rPr kumimoji="0" lang="zh-CN" altLang="en-US" sz="2000" b="0" i="0" u="none" strike="noStrike" kern="1200" cap="none" spc="0" normalizeH="0" baseline="0" noProof="0" dirty="0">
                  <a:ln>
                    <a:noFill/>
                  </a:ln>
                  <a:solidFill>
                    <a:schemeClr val="bg1"/>
                  </a:solidFill>
                  <a:effectLst/>
                  <a:uLnTx/>
                  <a:uFillTx/>
                  <a:latin typeface="+mn-ea"/>
                  <a:cs typeface="+mn-cs"/>
                </a:rPr>
                <a:t>中小学教师要做到以下四点：一是要坚持解放思想，实事求是，从实际出发解决工作中遇到的新情况、新问题；二是要热爱科学，崇尚真理，依据教育科学规律从事教育工作；三是要勤于学习，善于思考，努力用人类创造的智慧成果丰富和发展自己；四是要甘心付出，勇于创新，不断提升教育科学水平与教学艺术水准。</a:t>
              </a:r>
            </a:p>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2000" b="1" i="0" u="none" strike="noStrike" kern="1200" cap="none" spc="0" normalizeH="0" baseline="0" noProof="0" dirty="0">
                  <a:ln>
                    <a:noFill/>
                  </a:ln>
                  <a:solidFill>
                    <a:schemeClr val="bg1"/>
                  </a:solidFill>
                  <a:effectLst/>
                  <a:uLnTx/>
                  <a:uFillTx/>
                  <a:latin typeface="+mn-ea"/>
                  <a:cs typeface="+mn-cs"/>
                </a:rPr>
                <a:t>树立终身学习理念，就是要求中小学教师既要把终身学习当作职业发展的必然需要，又要把终身学习作为自己的终身追求。</a:t>
              </a:r>
            </a:p>
          </p:txBody>
        </p:sp>
      </p:grpSp>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三、终身学习的实践要求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（二）拓宽知识视野，更新知识结构</a:t>
            </a:r>
          </a:p>
        </p:txBody>
      </p:sp>
      <p:sp>
        <p:nvSpPr>
          <p:cNvPr id="4" name="文本框 3"/>
          <p:cNvSpPr txBox="1"/>
          <p:nvPr/>
        </p:nvSpPr>
        <p:spPr>
          <a:xfrm>
            <a:off x="916332" y="1782119"/>
            <a:ext cx="6106886" cy="64516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教育知识</a:t>
            </a:r>
          </a:p>
        </p:txBody>
      </p:sp>
      <p:sp>
        <p:nvSpPr>
          <p:cNvPr id="6" name="矩形 5"/>
          <p:cNvSpPr/>
          <p:nvPr>
            <p:custDataLst>
              <p:tags r:id="rId1"/>
            </p:custDataLst>
          </p:nvPr>
        </p:nvSpPr>
        <p:spPr>
          <a:xfrm>
            <a:off x="5670550" y="3647758"/>
            <a:ext cx="1433759" cy="1425266"/>
          </a:xfrm>
          <a:prstGeom prst="rect">
            <a:avLst/>
          </a:prstGeom>
          <a:noFill/>
        </p:spPr>
        <p:txBody>
          <a:bodyPr wrap="square" tIns="323850" bIns="432000" rtlCol="0" anchor="b" anchorCtr="0">
            <a:noAutofit/>
          </a:bodyPr>
          <a:lstStyle/>
          <a:p>
            <a:pPr algn="ctr">
              <a:spcBef>
                <a:spcPct val="0"/>
              </a:spcBef>
              <a:spcAft>
                <a:spcPct val="0"/>
              </a:spcAft>
            </a:pPr>
            <a:r>
              <a:rPr lang="zh-CN" altLang="en-US" sz="2400" b="1" dirty="0">
                <a:solidFill>
                  <a:schemeClr val="tx1">
                    <a:lumMod val="100000"/>
                  </a:schemeClr>
                </a:solidFill>
                <a:latin typeface="+mn-ea"/>
                <a:cs typeface="+mn-ea"/>
              </a:rPr>
              <a:t>教育知识</a:t>
            </a:r>
          </a:p>
        </p:txBody>
      </p:sp>
      <p:sp>
        <p:nvSpPr>
          <p:cNvPr id="7" name="任意多边形 6"/>
          <p:cNvSpPr/>
          <p:nvPr>
            <p:custDataLst>
              <p:tags r:id="rId2"/>
            </p:custDataLst>
          </p:nvPr>
        </p:nvSpPr>
        <p:spPr>
          <a:xfrm rot="10800000">
            <a:off x="5182235" y="3602673"/>
            <a:ext cx="2736396" cy="1960671"/>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2">
                  <a:lumMod val="90000"/>
                  <a:alpha val="100000"/>
                </a:schemeClr>
              </a:gs>
              <a:gs pos="100000">
                <a:schemeClr val="accent2">
                  <a:lumMod val="80000"/>
                  <a:lumOff val="20000"/>
                  <a:alpha val="100000"/>
                </a:schemeClr>
              </a:gs>
            </a:gsLst>
            <a:lin ang="1194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8" name="任意多边形 7"/>
          <p:cNvSpPr/>
          <p:nvPr>
            <p:custDataLst>
              <p:tags r:id="rId3"/>
            </p:custDataLst>
          </p:nvPr>
        </p:nvSpPr>
        <p:spPr>
          <a:xfrm>
            <a:off x="4833620" y="3173413"/>
            <a:ext cx="2736396" cy="1960671"/>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1">
                  <a:lumMod val="90000"/>
                  <a:alpha val="100000"/>
                </a:schemeClr>
              </a:gs>
              <a:gs pos="100000">
                <a:schemeClr val="accent1">
                  <a:lumMod val="80000"/>
                  <a:lumOff val="20000"/>
                  <a:alpha val="100000"/>
                </a:schemeClr>
              </a:gs>
            </a:gsLst>
            <a:lin ang="13920000" scaled="0"/>
          </a:gradFill>
          <a:ln w="222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22" name="矩形 21"/>
          <p:cNvSpPr/>
          <p:nvPr>
            <p:custDataLst>
              <p:tags r:id="rId4"/>
            </p:custDataLst>
          </p:nvPr>
        </p:nvSpPr>
        <p:spPr>
          <a:xfrm>
            <a:off x="2037080" y="2767648"/>
            <a:ext cx="2457450" cy="637540"/>
          </a:xfrm>
          <a:prstGeom prst="rect">
            <a:avLst/>
          </a:prstGeom>
          <a:noFill/>
        </p:spPr>
        <p:txBody>
          <a:bodyPr wrap="square" lIns="0" tIns="0" rIns="0" bIns="0" rtlCol="0" anchor="b">
            <a:noAutofit/>
          </a:bodyPr>
          <a:lstStyle/>
          <a:p>
            <a:pPr algn="r">
              <a:spcBef>
                <a:spcPct val="0"/>
              </a:spcBef>
              <a:spcAft>
                <a:spcPct val="0"/>
              </a:spcAft>
            </a:pPr>
            <a:r>
              <a:rPr lang="zh-CN" altLang="en-US" sz="2000" b="1" dirty="0">
                <a:solidFill>
                  <a:schemeClr val="accent1"/>
                </a:solidFill>
                <a:latin typeface="+mn-ea"/>
                <a:cs typeface="+mn-ea"/>
              </a:rPr>
              <a:t>教育学知识</a:t>
            </a:r>
          </a:p>
        </p:txBody>
      </p:sp>
      <p:sp>
        <p:nvSpPr>
          <p:cNvPr id="23" name="矩形 22"/>
          <p:cNvSpPr/>
          <p:nvPr>
            <p:custDataLst>
              <p:tags r:id="rId5"/>
            </p:custDataLst>
          </p:nvPr>
        </p:nvSpPr>
        <p:spPr>
          <a:xfrm>
            <a:off x="1274445" y="3491865"/>
            <a:ext cx="3220085" cy="89789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dirty="0">
                <a:solidFill>
                  <a:schemeClr val="tx1">
                    <a:lumMod val="85000"/>
                    <a:lumOff val="15000"/>
                  </a:schemeClr>
                </a:solidFill>
                <a:latin typeface="+mn-ea"/>
                <a:cs typeface="+mn-ea"/>
              </a:rPr>
              <a:t>主要涉及教育基本理论、课程论、教学论、教育评价等。具备了相应的教育学知识，教师就可以比较系统地了解教育目的、原则，掌握教育教学过程的基本规律及课程、评价等方面的基本理论，从理论上和方法上明白</a:t>
            </a:r>
            <a:r>
              <a:rPr lang="en-US" altLang="zh-CN" dirty="0">
                <a:solidFill>
                  <a:schemeClr val="tx1">
                    <a:lumMod val="85000"/>
                    <a:lumOff val="15000"/>
                  </a:schemeClr>
                </a:solidFill>
                <a:latin typeface="+mn-ea"/>
                <a:cs typeface="+mn-ea"/>
              </a:rPr>
              <a:t>“</a:t>
            </a:r>
            <a:r>
              <a:rPr lang="zh-CN" altLang="en-US" dirty="0">
                <a:solidFill>
                  <a:schemeClr val="tx1">
                    <a:lumMod val="85000"/>
                    <a:lumOff val="15000"/>
                  </a:schemeClr>
                </a:solidFill>
                <a:latin typeface="+mn-ea"/>
                <a:cs typeface="+mn-ea"/>
              </a:rPr>
              <a:t>怎么教</a:t>
            </a:r>
            <a:r>
              <a:rPr lang="en-US" altLang="zh-CN" dirty="0">
                <a:solidFill>
                  <a:schemeClr val="tx1">
                    <a:lumMod val="85000"/>
                    <a:lumOff val="15000"/>
                  </a:schemeClr>
                </a:solidFill>
                <a:latin typeface="+mn-ea"/>
                <a:cs typeface="+mn-ea"/>
              </a:rPr>
              <a:t>”</a:t>
            </a:r>
            <a:r>
              <a:rPr lang="zh-CN" altLang="en-US" dirty="0">
                <a:solidFill>
                  <a:schemeClr val="tx1">
                    <a:lumMod val="85000"/>
                    <a:lumOff val="15000"/>
                  </a:schemeClr>
                </a:solidFill>
                <a:latin typeface="+mn-ea"/>
                <a:cs typeface="+mn-ea"/>
              </a:rPr>
              <a:t>的问题。</a:t>
            </a:r>
          </a:p>
        </p:txBody>
      </p:sp>
      <p:sp>
        <p:nvSpPr>
          <p:cNvPr id="24" name="矩形 23"/>
          <p:cNvSpPr/>
          <p:nvPr>
            <p:custDataLst>
              <p:tags r:id="rId6"/>
            </p:custDataLst>
          </p:nvPr>
        </p:nvSpPr>
        <p:spPr>
          <a:xfrm>
            <a:off x="8280400" y="4925378"/>
            <a:ext cx="2457450" cy="637540"/>
          </a:xfrm>
          <a:prstGeom prst="rect">
            <a:avLst/>
          </a:prstGeom>
          <a:noFill/>
        </p:spPr>
        <p:txBody>
          <a:bodyPr wrap="square" lIns="0" tIns="0" rIns="0" bIns="0" rtlCol="0" anchor="b">
            <a:noAutofit/>
          </a:bodyPr>
          <a:lstStyle/>
          <a:p>
            <a:pPr>
              <a:spcBef>
                <a:spcPct val="0"/>
              </a:spcBef>
              <a:spcAft>
                <a:spcPct val="0"/>
              </a:spcAft>
            </a:pPr>
            <a:r>
              <a:rPr lang="zh-CN" altLang="en-US" sz="2000" b="1" dirty="0">
                <a:solidFill>
                  <a:schemeClr val="accent2"/>
                </a:solidFill>
                <a:latin typeface="+mn-ea"/>
                <a:cs typeface="+mn-ea"/>
              </a:rPr>
              <a:t>心理学知识</a:t>
            </a:r>
          </a:p>
        </p:txBody>
      </p:sp>
      <p:sp>
        <p:nvSpPr>
          <p:cNvPr id="25" name="矩形 24"/>
          <p:cNvSpPr/>
          <p:nvPr>
            <p:custDataLst>
              <p:tags r:id="rId7"/>
            </p:custDataLst>
          </p:nvPr>
        </p:nvSpPr>
        <p:spPr>
          <a:xfrm>
            <a:off x="8280400" y="1942465"/>
            <a:ext cx="3395345" cy="89789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dirty="0">
                <a:solidFill>
                  <a:schemeClr val="tx1">
                    <a:lumMod val="85000"/>
                    <a:lumOff val="15000"/>
                  </a:schemeClr>
                </a:solidFill>
                <a:latin typeface="+mn-ea"/>
                <a:cs typeface="+mn-ea"/>
              </a:rPr>
              <a:t>包括心理现象、心理过程、个性心理等方面的基本知识、基本规律。具备了这门学科的知识，教师就能够比较系统地把握学生心理现象发生、发展的基本规律，敏锐地体察学生的心理变化，科学地分析与解决学生思想、生活、学习中的实际问题，提高教育教学水平。</a:t>
            </a:r>
          </a:p>
        </p:txBody>
      </p:sp>
      <p:sp>
        <p:nvSpPr>
          <p:cNvPr id="52" name="序号"/>
          <p:cNvSpPr/>
          <p:nvPr>
            <p:custDataLst>
              <p:tags r:id="rId8"/>
            </p:custDataLst>
          </p:nvPr>
        </p:nvSpPr>
        <p:spPr>
          <a:xfrm>
            <a:off x="4927600" y="3177223"/>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dirty="0">
                <a:solidFill>
                  <a:schemeClr val="lt1">
                    <a:lumMod val="100000"/>
                  </a:schemeClr>
                </a:solidFill>
                <a:latin typeface="+mn-ea"/>
                <a:cs typeface="+mn-ea"/>
                <a:sym typeface="+mn-ea"/>
              </a:rPr>
              <a:t>01</a:t>
            </a:r>
          </a:p>
        </p:txBody>
      </p:sp>
      <p:sp>
        <p:nvSpPr>
          <p:cNvPr id="26" name="序号"/>
          <p:cNvSpPr/>
          <p:nvPr>
            <p:custDataLst>
              <p:tags r:id="rId9"/>
            </p:custDataLst>
          </p:nvPr>
        </p:nvSpPr>
        <p:spPr>
          <a:xfrm>
            <a:off x="7394575" y="5131118"/>
            <a:ext cx="429895" cy="429895"/>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dirty="0">
                <a:solidFill>
                  <a:schemeClr val="lt1">
                    <a:lumMod val="100000"/>
                  </a:schemeClr>
                </a:solidFill>
                <a:latin typeface="+mn-ea"/>
                <a:cs typeface="+mn-ea"/>
                <a:sym typeface="+mn-ea"/>
              </a:rPr>
              <a:t>02</a:t>
            </a:r>
          </a:p>
        </p:txBody>
      </p:sp>
    </p:spTree>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三、终身学习的实践要求</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（二）拓宽知识视野，更新知识结构</a:t>
            </a:r>
          </a:p>
        </p:txBody>
      </p:sp>
      <p:sp>
        <p:nvSpPr>
          <p:cNvPr id="68" name="圆角矩形 67"/>
          <p:cNvSpPr/>
          <p:nvPr>
            <p:custDataLst>
              <p:tags r:id="rId1"/>
            </p:custDataLst>
          </p:nvPr>
        </p:nvSpPr>
        <p:spPr>
          <a:xfrm>
            <a:off x="613410" y="2312670"/>
            <a:ext cx="10957560" cy="143827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mn-ea"/>
                <a:sym typeface="+mn-ea"/>
              </a:rPr>
              <a:t>2.</a:t>
            </a:r>
            <a:r>
              <a:rPr lang="zh-CN" altLang="en-US" sz="2400" b="1" kern="0" dirty="0">
                <a:ln>
                  <a:noFill/>
                  <a:prstDash val="sysDot"/>
                </a:ln>
                <a:solidFill>
                  <a:schemeClr val="accent2"/>
                </a:solidFill>
                <a:uFillTx/>
                <a:latin typeface="+mn-ea"/>
                <a:sym typeface="+mn-ea"/>
              </a:rPr>
              <a:t>学科知识</a:t>
            </a:r>
          </a:p>
          <a:p>
            <a:pPr lvl="0" indent="0" algn="l" fontAlgn="auto">
              <a:lnSpc>
                <a:spcPct val="150000"/>
              </a:lnSpc>
              <a:buClrTx/>
              <a:buSzTx/>
              <a:buFontTx/>
            </a:pPr>
            <a:r>
              <a:rPr lang="zh-CN" altLang="en-US" kern="0" dirty="0">
                <a:ln>
                  <a:noFill/>
                  <a:prstDash val="sysDot"/>
                </a:ln>
                <a:solidFill>
                  <a:schemeClr val="tx1">
                    <a:lumMod val="85000"/>
                    <a:lumOff val="15000"/>
                  </a:schemeClr>
                </a:solidFill>
                <a:uFillTx/>
                <a:latin typeface="+mn-ea"/>
                <a:sym typeface="+mn-ea"/>
              </a:rPr>
              <a:t>教师上好课，需要全面、系统、深入地掌握所教学科的知识，懂得自己所教学科的过去、现在和未来的发展状况。</a:t>
            </a:r>
          </a:p>
        </p:txBody>
      </p:sp>
      <p:sp>
        <p:nvSpPr>
          <p:cNvPr id="69" name="圆角矩形 68"/>
          <p:cNvSpPr/>
          <p:nvPr>
            <p:custDataLst>
              <p:tags r:id="rId2"/>
            </p:custDataLst>
          </p:nvPr>
        </p:nvSpPr>
        <p:spPr>
          <a:xfrm>
            <a:off x="743489" y="2283043"/>
            <a:ext cx="398133" cy="49364"/>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612775" y="3986530"/>
            <a:ext cx="10957560" cy="143827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indent="0" algn="l" fontAlgn="auto">
              <a:lnSpc>
                <a:spcPct val="150000"/>
              </a:lnSpc>
              <a:buClrTx/>
              <a:buSzTx/>
              <a:buFontTx/>
            </a:pPr>
            <a:r>
              <a:rPr lang="en-US" altLang="zh-CN" sz="2400" b="1" kern="0" dirty="0">
                <a:ln>
                  <a:noFill/>
                  <a:prstDash val="sysDot"/>
                </a:ln>
                <a:solidFill>
                  <a:schemeClr val="accent2"/>
                </a:solidFill>
                <a:uFillTx/>
                <a:latin typeface="微软雅黑" charset="0"/>
                <a:ea typeface="微软雅黑" charset="0"/>
                <a:cs typeface="微软雅黑" charset="0"/>
                <a:sym typeface="+mn-ea"/>
              </a:rPr>
              <a:t>3.</a:t>
            </a:r>
            <a:r>
              <a:rPr lang="zh-CN" altLang="en-US" sz="2400" b="1" kern="0" dirty="0">
                <a:ln>
                  <a:noFill/>
                  <a:prstDash val="sysDot"/>
                </a:ln>
                <a:solidFill>
                  <a:schemeClr val="accent2"/>
                </a:solidFill>
                <a:uFillTx/>
                <a:latin typeface="微软雅黑" charset="0"/>
                <a:ea typeface="微软雅黑" charset="0"/>
                <a:cs typeface="微软雅黑" charset="0"/>
                <a:sym typeface="+mn-ea"/>
              </a:rPr>
              <a:t>通识知识</a:t>
            </a:r>
          </a:p>
          <a:p>
            <a:pPr lvl="0" indent="0" algn="l" fontAlgn="auto">
              <a:lnSpc>
                <a:spcPct val="150000"/>
              </a:lnSpc>
              <a:buClrTx/>
              <a:buSzTx/>
              <a:buFontTx/>
            </a:pPr>
            <a:r>
              <a:rPr lang="zh-CN" altLang="en-US" kern="0" dirty="0">
                <a:ln>
                  <a:noFill/>
                  <a:prstDash val="sysDot"/>
                </a:ln>
                <a:solidFill>
                  <a:schemeClr val="dk1"/>
                </a:solidFill>
                <a:uFillTx/>
                <a:latin typeface="微软雅黑" charset="0"/>
                <a:ea typeface="微软雅黑" charset="0"/>
                <a:cs typeface="微软雅黑" charset="0"/>
                <a:sym typeface="+mn-ea"/>
              </a:rPr>
              <a:t>中小学及幼儿园教师要努力做一位上知天文、下知地理的百科全书式的学者型教师，尽可能地懂得自然科学和人文社会科学多领域的知识，只有这样才能够更好地、有理有据地、科学地教育管理学生。</a:t>
            </a:r>
          </a:p>
        </p:txBody>
      </p:sp>
      <p:sp>
        <p:nvSpPr>
          <p:cNvPr id="71" name="圆角矩形 70"/>
          <p:cNvSpPr/>
          <p:nvPr>
            <p:custDataLst>
              <p:tags r:id="rId4"/>
            </p:custDataLst>
          </p:nvPr>
        </p:nvSpPr>
        <p:spPr>
          <a:xfrm>
            <a:off x="743860" y="3957315"/>
            <a:ext cx="398133" cy="49364"/>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三、终身学习的实践要求</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（三）潜心钻研业务，勇于探索创新，不断提高专业素养和教育教学水平</a:t>
            </a:r>
          </a:p>
        </p:txBody>
      </p:sp>
      <p:grpSp>
        <p:nvGrpSpPr>
          <p:cNvPr id="64" name="组合 63"/>
          <p:cNvGrpSpPr/>
          <p:nvPr/>
        </p:nvGrpSpPr>
        <p:grpSpPr>
          <a:xfrm>
            <a:off x="666750" y="1817370"/>
            <a:ext cx="10674985" cy="4031615"/>
            <a:chOff x="1447102" y="957898"/>
            <a:chExt cx="5914543" cy="4475183"/>
          </a:xfrm>
        </p:grpSpPr>
        <p:sp>
          <p:nvSpPr>
            <p:cNvPr id="83" name="1"/>
            <p:cNvSpPr/>
            <p:nvPr>
              <p:custDataLst>
                <p:tags r:id="rId1"/>
              </p:custDataLst>
            </p:nvPr>
          </p:nvSpPr>
          <p:spPr>
            <a:xfrm>
              <a:off x="1447102" y="957898"/>
              <a:ext cx="5914543" cy="447518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Body-1"/>
            <p:cNvSpPr/>
            <p:nvPr>
              <p:custDataLst>
                <p:tags r:id="rId3"/>
              </p:custDataLst>
            </p:nvPr>
          </p:nvSpPr>
          <p:spPr>
            <a:xfrm>
              <a:off x="1517819" y="1504873"/>
              <a:ext cx="5651377" cy="3654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2000" i="0" u="none" strike="noStrike" kern="1200" cap="none" spc="0" normalizeH="0" baseline="0" noProof="0" dirty="0">
                  <a:ln>
                    <a:noFill/>
                  </a:ln>
                  <a:solidFill>
                    <a:schemeClr val="bg1"/>
                  </a:solidFill>
                  <a:effectLst/>
                  <a:uLnTx/>
                  <a:uFillTx/>
                  <a:latin typeface="+mn-ea"/>
                  <a:cs typeface="+mn-cs"/>
                </a:rPr>
                <a:t>教师潜心钻研业务主要包括钻研业务知识和钻研业务能力。教师钻研业务知识主要是要研究、学习本学科知识及教育科学知识，包括本学科及教育科学的发展历史、最新成果、发展趋势。</a:t>
              </a:r>
            </a:p>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2000" i="0" u="none" strike="noStrike" kern="1200" cap="none" spc="0" normalizeH="0" baseline="0" noProof="0" dirty="0">
                  <a:ln>
                    <a:noFill/>
                  </a:ln>
                  <a:solidFill>
                    <a:schemeClr val="bg1"/>
                  </a:solidFill>
                  <a:effectLst/>
                  <a:uLnTx/>
                  <a:uFillTx/>
                  <a:latin typeface="+mn-ea"/>
                  <a:cs typeface="+mn-cs"/>
                </a:rPr>
                <a:t>教师勇于探索创新主要体现在不断进行教育教学研究及教育教学改革探索。教师要有问题意识，问题意识是创新的基础，勇于学习的教师更容易发现教育教学中有价值的问题，带着问题进行教育教学工作，把学到的理论应用于实践解决教育教学问题，不断总结自己的实践经验，进行理论升华，形成论文并投稿发表，传播自己的教育教学研究成果。</a:t>
              </a:r>
            </a:p>
          </p:txBody>
        </p:sp>
      </p:grpSp>
    </p:spTree>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新时代教师要做</a:t>
            </a:r>
            <a:r>
              <a:rPr lang="en-US" altLang="zh-CN" sz="3200"/>
              <a:t>“</a:t>
            </a:r>
            <a:r>
              <a:rPr lang="zh-CN" altLang="en-US" sz="3200"/>
              <a:t>经师</a:t>
            </a:r>
            <a:r>
              <a:rPr lang="en-US" altLang="zh-CN" sz="3200"/>
              <a:t>”</a:t>
            </a:r>
            <a:r>
              <a:rPr lang="zh-CN" altLang="en-US" sz="3200"/>
              <a:t>和</a:t>
            </a:r>
            <a:r>
              <a:rPr lang="en-US" altLang="zh-CN" sz="3200"/>
              <a:t>“</a:t>
            </a:r>
            <a:r>
              <a:rPr lang="zh-CN" altLang="en-US" sz="3200"/>
              <a:t>人师</a:t>
            </a:r>
            <a:r>
              <a:rPr lang="en-US" altLang="zh-CN" sz="3200"/>
              <a:t>”</a:t>
            </a:r>
            <a:r>
              <a:rPr lang="zh-CN" altLang="en-US" sz="3200"/>
              <a:t>的统一者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661535"/>
          </a:xfrm>
          <a:prstGeom prst="rect">
            <a:avLst/>
          </a:prstGeom>
          <a:noFill/>
        </p:spPr>
        <p:txBody>
          <a:bodyPr wrap="square">
            <a:spAutoFit/>
          </a:bodyPr>
          <a:lstStyle/>
          <a:p>
            <a:pPr indent="457200" algn="just" fontAlgn="auto">
              <a:lnSpc>
                <a:spcPct val="150000"/>
              </a:lnSpc>
            </a:pPr>
            <a:r>
              <a:rPr lang="en-US" altLang="zh-CN" dirty="0"/>
              <a:t>“</a:t>
            </a:r>
            <a:r>
              <a:rPr lang="zh-CN" altLang="en-US" dirty="0"/>
              <a:t>培养社会主义建设者和接班人，迫切需要我们的教师既精通专业知识、做好</a:t>
            </a:r>
            <a:r>
              <a:rPr lang="en-US" altLang="zh-CN" dirty="0"/>
              <a:t>‘</a:t>
            </a:r>
            <a:r>
              <a:rPr lang="zh-CN" altLang="en-US" dirty="0"/>
              <a:t>经师</a:t>
            </a:r>
            <a:r>
              <a:rPr lang="en-US" altLang="zh-CN" dirty="0"/>
              <a:t>’</a:t>
            </a:r>
            <a:r>
              <a:rPr lang="zh-CN" altLang="en-US" dirty="0"/>
              <a:t>，又涵养德行、成为</a:t>
            </a:r>
            <a:r>
              <a:rPr lang="en-US" altLang="zh-CN" dirty="0"/>
              <a:t>‘</a:t>
            </a:r>
            <a:r>
              <a:rPr lang="zh-CN" altLang="en-US" dirty="0"/>
              <a:t>人师</a:t>
            </a:r>
            <a:r>
              <a:rPr lang="en-US" altLang="zh-CN" dirty="0"/>
              <a:t>’</a:t>
            </a:r>
            <a:r>
              <a:rPr lang="zh-CN" altLang="en-US" dirty="0"/>
              <a:t>，努力做精于</a:t>
            </a:r>
            <a:r>
              <a:rPr lang="en-US" altLang="zh-CN" dirty="0"/>
              <a:t>‘</a:t>
            </a:r>
            <a:r>
              <a:rPr lang="zh-CN" altLang="en-US" dirty="0"/>
              <a:t>传道授业解惑</a:t>
            </a:r>
            <a:r>
              <a:rPr lang="en-US" altLang="zh-CN" dirty="0"/>
              <a:t>’</a:t>
            </a:r>
            <a:r>
              <a:rPr lang="zh-CN" altLang="en-US" dirty="0"/>
              <a:t>的</a:t>
            </a:r>
            <a:r>
              <a:rPr lang="en-US" altLang="zh-CN" dirty="0"/>
              <a:t>‘</a:t>
            </a:r>
            <a:r>
              <a:rPr lang="zh-CN" altLang="en-US" dirty="0"/>
              <a:t>经师</a:t>
            </a:r>
            <a:r>
              <a:rPr lang="en-US" altLang="zh-CN" dirty="0"/>
              <a:t>’</a:t>
            </a:r>
            <a:r>
              <a:rPr lang="zh-CN" altLang="en-US" dirty="0"/>
              <a:t>和</a:t>
            </a:r>
            <a:r>
              <a:rPr lang="en-US" altLang="zh-CN" dirty="0"/>
              <a:t>‘</a:t>
            </a:r>
            <a:r>
              <a:rPr lang="zh-CN" altLang="en-US" dirty="0"/>
              <a:t>人师</a:t>
            </a:r>
            <a:r>
              <a:rPr lang="en-US" altLang="zh-CN" dirty="0"/>
              <a:t>’</a:t>
            </a:r>
            <a:r>
              <a:rPr lang="zh-CN" altLang="en-US" dirty="0"/>
              <a:t>的统一者。</a:t>
            </a:r>
            <a:r>
              <a:rPr lang="en-US" altLang="zh-CN" dirty="0"/>
              <a:t>”</a:t>
            </a:r>
            <a:r>
              <a:rPr lang="zh-CN" altLang="en-US" dirty="0"/>
              <a:t>在五四青年节即将到来之际，习近平总书记来到中国人民大学考察调研，并特别看望了老教授、老专家和中青年骨干教师代表，对广大教师提出殷切期望。新时代教师承担着为中华民族伟大复兴培育时代新人的重要使命，责任重大、影响深远。</a:t>
            </a:r>
          </a:p>
          <a:p>
            <a:pPr indent="457200" algn="just" fontAlgn="auto">
              <a:lnSpc>
                <a:spcPct val="150000"/>
              </a:lnSpc>
            </a:pPr>
            <a:r>
              <a:rPr lang="zh-CN" altLang="en-US" b="1" dirty="0">
                <a:solidFill>
                  <a:schemeClr val="accent5"/>
                </a:solidFill>
              </a:rPr>
              <a:t>做</a:t>
            </a:r>
            <a:r>
              <a:rPr lang="en-US" altLang="zh-CN" b="1" dirty="0">
                <a:solidFill>
                  <a:schemeClr val="accent5"/>
                </a:solidFill>
              </a:rPr>
              <a:t>“</a:t>
            </a:r>
            <a:r>
              <a:rPr lang="zh-CN" altLang="en-US" b="1" dirty="0">
                <a:solidFill>
                  <a:schemeClr val="accent5"/>
                </a:solidFill>
              </a:rPr>
              <a:t>经师</a:t>
            </a:r>
            <a:r>
              <a:rPr lang="en-US" altLang="zh-CN" b="1" dirty="0">
                <a:solidFill>
                  <a:schemeClr val="accent5"/>
                </a:solidFill>
              </a:rPr>
              <a:t>”</a:t>
            </a:r>
            <a:r>
              <a:rPr lang="zh-CN" altLang="en-US" b="1" dirty="0">
                <a:solidFill>
                  <a:schemeClr val="accent5"/>
                </a:solidFill>
              </a:rPr>
              <a:t>和</a:t>
            </a:r>
            <a:r>
              <a:rPr lang="en-US" altLang="zh-CN" b="1" dirty="0">
                <a:solidFill>
                  <a:schemeClr val="accent5"/>
                </a:solidFill>
              </a:rPr>
              <a:t>“</a:t>
            </a:r>
            <a:r>
              <a:rPr lang="zh-CN" altLang="en-US" b="1" dirty="0">
                <a:solidFill>
                  <a:schemeClr val="accent5"/>
                </a:solidFill>
              </a:rPr>
              <a:t>人师</a:t>
            </a:r>
            <a:r>
              <a:rPr lang="en-US" altLang="zh-CN" b="1" dirty="0">
                <a:solidFill>
                  <a:schemeClr val="accent5"/>
                </a:solidFill>
              </a:rPr>
              <a:t>”</a:t>
            </a:r>
            <a:r>
              <a:rPr lang="zh-CN" altLang="en-US" b="1" dirty="0">
                <a:solidFill>
                  <a:schemeClr val="accent5"/>
                </a:solidFill>
              </a:rPr>
              <a:t>的统一者，新时代的教师要以学术造诣开启学生智慧，以人格魅力呵护学生心灵。</a:t>
            </a:r>
            <a:r>
              <a:rPr lang="en-US" altLang="zh-CN" dirty="0"/>
              <a:t>“</a:t>
            </a:r>
            <a:r>
              <a:rPr lang="zh-CN" altLang="en-US" dirty="0"/>
              <a:t>经师</a:t>
            </a:r>
            <a:r>
              <a:rPr lang="en-US" altLang="zh-CN" dirty="0"/>
              <a:t>”</a:t>
            </a:r>
            <a:r>
              <a:rPr lang="zh-CN" altLang="en-US" dirty="0"/>
              <a:t>指的是教师要精通专业知识，成为学术典范；</a:t>
            </a:r>
            <a:r>
              <a:rPr lang="en-US" altLang="zh-CN" dirty="0"/>
              <a:t>“</a:t>
            </a:r>
            <a:r>
              <a:rPr lang="zh-CN" altLang="en-US" dirty="0"/>
              <a:t>人师</a:t>
            </a:r>
            <a:r>
              <a:rPr lang="en-US" altLang="zh-CN" dirty="0"/>
              <a:t>”</a:t>
            </a:r>
            <a:r>
              <a:rPr lang="zh-CN" altLang="en-US" dirty="0"/>
              <a:t>指的是教师要涵养德行，润己泽人。培养社会主义建设者和接班人，迫切需要新时代的教师集二者于一身，既传播知识、传播思想、传播真理，又塑造灵魂、塑造生命、塑造新人。教师要把自己的温暖和情感倾注到每一个学生身上，让每一个学生都健康成长，让每一个孩子都有人生出彩的机会。教书育人是教师的使命，教师不仅要追求育人，更要善于育人。要深刻把握学生成长规律，善于因材施教，针对每个学生的特点，真诚、耐心、热情地开展指导，真真切切地把三尺讲台当作自己建功立业的舞台。</a:t>
            </a:r>
          </a:p>
        </p:txBody>
      </p:sp>
    </p:spTree>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新时代教师要做</a:t>
            </a:r>
            <a:r>
              <a:rPr lang="en-US" altLang="zh-CN" sz="3200"/>
              <a:t>“</a:t>
            </a:r>
            <a:r>
              <a:rPr lang="zh-CN" altLang="en-US" sz="3200"/>
              <a:t>经师</a:t>
            </a:r>
            <a:r>
              <a:rPr lang="en-US" altLang="zh-CN" sz="3200"/>
              <a:t>”</a:t>
            </a:r>
            <a:r>
              <a:rPr lang="zh-CN" altLang="en-US" sz="3200"/>
              <a:t>和</a:t>
            </a:r>
            <a:r>
              <a:rPr lang="en-US" altLang="zh-CN" sz="3200"/>
              <a:t>“</a:t>
            </a:r>
            <a:r>
              <a:rPr lang="zh-CN" altLang="en-US" sz="3200"/>
              <a:t>人师</a:t>
            </a:r>
            <a:r>
              <a:rPr lang="en-US" altLang="zh-CN" sz="3200"/>
              <a:t>”</a:t>
            </a:r>
            <a:r>
              <a:rPr lang="zh-CN" altLang="en-US" sz="3200"/>
              <a:t>的统一者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400" y="1478280"/>
            <a:ext cx="7238365" cy="4661535"/>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做</a:t>
            </a:r>
            <a:r>
              <a:rPr lang="en-US" altLang="zh-CN" b="1" dirty="0">
                <a:solidFill>
                  <a:schemeClr val="accent5"/>
                </a:solidFill>
              </a:rPr>
              <a:t>“</a:t>
            </a:r>
            <a:r>
              <a:rPr lang="zh-CN" altLang="en-US" b="1" dirty="0">
                <a:solidFill>
                  <a:schemeClr val="accent5"/>
                </a:solidFill>
              </a:rPr>
              <a:t>经师</a:t>
            </a:r>
            <a:r>
              <a:rPr lang="en-US" altLang="zh-CN" b="1" dirty="0">
                <a:solidFill>
                  <a:schemeClr val="accent5"/>
                </a:solidFill>
              </a:rPr>
              <a:t>”</a:t>
            </a:r>
            <a:r>
              <a:rPr lang="zh-CN" altLang="en-US" b="1" dirty="0">
                <a:solidFill>
                  <a:schemeClr val="accent5"/>
                </a:solidFill>
              </a:rPr>
              <a:t>和</a:t>
            </a:r>
            <a:r>
              <a:rPr lang="en-US" altLang="zh-CN" b="1" dirty="0">
                <a:solidFill>
                  <a:schemeClr val="accent5"/>
                </a:solidFill>
              </a:rPr>
              <a:t>“</a:t>
            </a:r>
            <a:r>
              <a:rPr lang="zh-CN" altLang="en-US" b="1" dirty="0">
                <a:solidFill>
                  <a:schemeClr val="accent5"/>
                </a:solidFill>
              </a:rPr>
              <a:t>人师</a:t>
            </a:r>
            <a:r>
              <a:rPr lang="en-US" altLang="zh-CN" b="1" dirty="0">
                <a:solidFill>
                  <a:schemeClr val="accent5"/>
                </a:solidFill>
              </a:rPr>
              <a:t>”</a:t>
            </a:r>
            <a:r>
              <a:rPr lang="zh-CN" altLang="en-US" b="1" dirty="0">
                <a:solidFill>
                  <a:schemeClr val="accent5"/>
                </a:solidFill>
              </a:rPr>
              <a:t>的统一者，新时代的教师要学习老教授、老专家的优秀品质，立志成为</a:t>
            </a:r>
            <a:r>
              <a:rPr lang="en-US" altLang="zh-CN" b="1" dirty="0">
                <a:solidFill>
                  <a:schemeClr val="accent5"/>
                </a:solidFill>
              </a:rPr>
              <a:t>“</a:t>
            </a:r>
            <a:r>
              <a:rPr lang="zh-CN" altLang="en-US" b="1" dirty="0">
                <a:solidFill>
                  <a:schemeClr val="accent5"/>
                </a:solidFill>
              </a:rPr>
              <a:t>大先生</a:t>
            </a:r>
            <a:r>
              <a:rPr lang="en-US" altLang="zh-CN" b="1" dirty="0">
                <a:solidFill>
                  <a:schemeClr val="accent5"/>
                </a:solidFill>
              </a:rPr>
              <a:t>”</a:t>
            </a:r>
            <a:r>
              <a:rPr lang="zh-CN" altLang="en-US" b="1" dirty="0">
                <a:solidFill>
                  <a:schemeClr val="accent5"/>
                </a:solidFill>
              </a:rPr>
              <a:t>。</a:t>
            </a:r>
            <a:r>
              <a:rPr lang="zh-CN" altLang="en-US" dirty="0"/>
              <a:t>老教授、老专家们为党的教育事业付出了巨大心血，做出了重要贡献。老教授、老专家之所以备受肯定与尊敬，是因为他们严谨治学、甘为人梯，集</a:t>
            </a:r>
            <a:r>
              <a:rPr lang="en-US" altLang="zh-CN" dirty="0"/>
              <a:t>“</a:t>
            </a:r>
            <a:r>
              <a:rPr lang="zh-CN" altLang="en-US" dirty="0"/>
              <a:t>经师</a:t>
            </a:r>
            <a:r>
              <a:rPr lang="en-US" altLang="zh-CN" dirty="0"/>
              <a:t>”</a:t>
            </a:r>
            <a:r>
              <a:rPr lang="zh-CN" altLang="en-US" dirty="0"/>
              <a:t>和</a:t>
            </a:r>
            <a:r>
              <a:rPr lang="en-US" altLang="zh-CN" dirty="0"/>
              <a:t>“</a:t>
            </a:r>
            <a:r>
              <a:rPr lang="zh-CN" altLang="en-US" dirty="0"/>
              <a:t>人师</a:t>
            </a:r>
            <a:r>
              <a:rPr lang="en-US" altLang="zh-CN" dirty="0"/>
              <a:t>”</a:t>
            </a:r>
            <a:r>
              <a:rPr lang="zh-CN" altLang="en-US" dirty="0"/>
              <a:t>于一身。在漫长的岁月里，他们始终心系祖国、艰苦奋斗、精诚报国，坚持国家利益和人民利益至上。这些可贵的精神与品质历久弥新，是</a:t>
            </a:r>
            <a:r>
              <a:rPr lang="en-US" altLang="zh-CN" dirty="0"/>
              <a:t>“</a:t>
            </a:r>
            <a:r>
              <a:rPr lang="zh-CN" altLang="en-US" dirty="0"/>
              <a:t>大先生</a:t>
            </a:r>
            <a:r>
              <a:rPr lang="en-US" altLang="zh-CN" dirty="0"/>
              <a:t>”</a:t>
            </a:r>
            <a:r>
              <a:rPr lang="zh-CN" altLang="en-US" dirty="0"/>
              <a:t>内涵的生动诠释，值得发扬与学习。新时代的教师要学习老教授、老专家坚定的理想信念，带着为实现中华民族伟大复兴的信念做教师、办教育，敢探未发明的新理、敢入未开化的边疆；要学习老教授、老专家无私的奉献精神，用毕生精力服务国家重大战略需求，用诲人不倦的态度影响、塑造一批又一批高素质人才。</a:t>
            </a:r>
          </a:p>
        </p:txBody>
      </p:sp>
      <p:grpSp>
        <p:nvGrpSpPr>
          <p:cNvPr id="9" name="组合 8"/>
          <p:cNvGrpSpPr/>
          <p:nvPr>
            <p:custDataLst>
              <p:tags r:id="rId1"/>
            </p:custDataLst>
          </p:nvPr>
        </p:nvGrpSpPr>
        <p:grpSpPr>
          <a:xfrm>
            <a:off x="8112075" y="2550208"/>
            <a:ext cx="3345287" cy="2933169"/>
            <a:chOff x="2206" y="3158"/>
            <a:chExt cx="14726" cy="12914"/>
          </a:xfrm>
        </p:grpSpPr>
        <p:sp>
          <p:nvSpPr>
            <p:cNvPr id="10" name="圆角矩形 9"/>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14" name="图片 13" descr="zhenyu-luo-ARxN3sfuRj8-unsplash"/>
            <p:cNvPicPr>
              <a:picLocks noChangeAspect="1"/>
            </p:cNvPicPr>
            <p:nvPr>
              <p:custDataLst>
                <p:tags r:id="rId3"/>
              </p:custDataLst>
            </p:nvPr>
          </p:nvPicPr>
          <p:blipFill>
            <a:blip r:embed="rId5" cstate="email"/>
            <a:srcRect l="15643" t="5487" r="14742" b="5675"/>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新时代教师要做</a:t>
            </a:r>
            <a:r>
              <a:rPr lang="en-US" altLang="zh-CN" sz="3200"/>
              <a:t>“</a:t>
            </a:r>
            <a:r>
              <a:rPr lang="zh-CN" altLang="en-US" sz="3200"/>
              <a:t>经师</a:t>
            </a:r>
            <a:r>
              <a:rPr lang="en-US" altLang="zh-CN" sz="3200"/>
              <a:t>”</a:t>
            </a:r>
            <a:r>
              <a:rPr lang="zh-CN" altLang="en-US" sz="3200"/>
              <a:t>和</a:t>
            </a:r>
            <a:r>
              <a:rPr lang="en-US" altLang="zh-CN" sz="3200"/>
              <a:t>“</a:t>
            </a:r>
            <a:r>
              <a:rPr lang="zh-CN" altLang="en-US" sz="3200"/>
              <a:t>人师</a:t>
            </a:r>
            <a:r>
              <a:rPr lang="en-US" altLang="zh-CN" sz="3200"/>
              <a:t>”</a:t>
            </a:r>
            <a:r>
              <a:rPr lang="zh-CN" altLang="en-US" sz="3200"/>
              <a:t>的统一者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661535"/>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做</a:t>
            </a:r>
            <a:r>
              <a:rPr lang="en-US" altLang="zh-CN" b="1" dirty="0">
                <a:solidFill>
                  <a:schemeClr val="accent5"/>
                </a:solidFill>
              </a:rPr>
              <a:t>“</a:t>
            </a:r>
            <a:r>
              <a:rPr lang="zh-CN" altLang="en-US" b="1" dirty="0">
                <a:solidFill>
                  <a:schemeClr val="accent5"/>
                </a:solidFill>
              </a:rPr>
              <a:t>经师</a:t>
            </a:r>
            <a:r>
              <a:rPr lang="en-US" altLang="zh-CN" b="1" dirty="0">
                <a:solidFill>
                  <a:schemeClr val="accent5"/>
                </a:solidFill>
              </a:rPr>
              <a:t>”</a:t>
            </a:r>
            <a:r>
              <a:rPr lang="zh-CN" altLang="en-US" b="1" dirty="0">
                <a:solidFill>
                  <a:schemeClr val="accent5"/>
                </a:solidFill>
              </a:rPr>
              <a:t>和</a:t>
            </a:r>
            <a:r>
              <a:rPr lang="en-US" altLang="zh-CN" b="1" dirty="0">
                <a:solidFill>
                  <a:schemeClr val="accent5"/>
                </a:solidFill>
              </a:rPr>
              <a:t>“</a:t>
            </a:r>
            <a:r>
              <a:rPr lang="zh-CN" altLang="en-US" b="1" dirty="0">
                <a:solidFill>
                  <a:schemeClr val="accent5"/>
                </a:solidFill>
              </a:rPr>
              <a:t>人师</a:t>
            </a:r>
            <a:r>
              <a:rPr lang="en-US" altLang="zh-CN" b="1" dirty="0">
                <a:solidFill>
                  <a:schemeClr val="accent5"/>
                </a:solidFill>
              </a:rPr>
              <a:t>”</a:t>
            </a:r>
            <a:r>
              <a:rPr lang="zh-CN" altLang="en-US" b="1" dirty="0">
                <a:solidFill>
                  <a:schemeClr val="accent5"/>
                </a:solidFill>
              </a:rPr>
              <a:t>的统一者，新时代的教师要有言为士则、行为世范的自觉，以模范行为影响和带动学生。</a:t>
            </a:r>
            <a:r>
              <a:rPr lang="zh-CN" altLang="en-US" dirty="0"/>
              <a:t>想把学生培养成什么样的人，自己首先就应该成为什么样的人。回望历史上的大师，观察校园里的老教授、老专家，他们之所以能够赢得广大师生乃至社会各界发自内心的尊重，不仅是因为具有深厚学识和高超科研水平，更重要的是人格、品德、修养之魅力，令人高山仰止。教育，是以心灵唤醒心灵、以精神引领精神、以生命温暖生命的神圣事业，永远都不能忽视言传身教的榜样力量。新时代的教师应不断提高自身道德修养，宁静致远、淡泊名利，以模范行为影响和带动学生，做学生为学、为事、为人的</a:t>
            </a:r>
            <a:r>
              <a:rPr lang="en-US" altLang="zh-CN" dirty="0"/>
              <a:t>“</a:t>
            </a:r>
            <a:r>
              <a:rPr lang="zh-CN" altLang="en-US" dirty="0"/>
              <a:t>大先生</a:t>
            </a:r>
            <a:r>
              <a:rPr lang="en-US" altLang="zh-CN" dirty="0"/>
              <a:t>”</a:t>
            </a:r>
            <a:r>
              <a:rPr lang="zh-CN" altLang="en-US" dirty="0"/>
              <a:t>，才能成为被社会尊重的楷模、世人效法的榜样。</a:t>
            </a:r>
          </a:p>
          <a:p>
            <a:pPr indent="457200" algn="just" fontAlgn="auto">
              <a:lnSpc>
                <a:spcPct val="150000"/>
              </a:lnSpc>
            </a:pPr>
            <a:r>
              <a:rPr lang="zh-CN" altLang="en-US" dirty="0"/>
              <a:t>做一名合格的新时代教师，是这个急剧变革的伟大时代对广大教师的急切召唤，是民族复兴伟业赋予广大教师的光荣使命。</a:t>
            </a:r>
            <a:r>
              <a:rPr lang="en-US" altLang="zh-CN" dirty="0"/>
              <a:t>“</a:t>
            </a:r>
            <a:r>
              <a:rPr lang="zh-CN" altLang="en-US" dirty="0"/>
              <a:t>苟日新，日日新，又日新</a:t>
            </a:r>
            <a:r>
              <a:rPr lang="en-US" altLang="zh-CN" dirty="0"/>
              <a:t>”</a:t>
            </a:r>
            <a:r>
              <a:rPr lang="zh-CN" altLang="en-US" dirty="0"/>
              <a:t>，广大教师要牢记习总书记的殷切嘱托，交上一份不负于人民、无愧于时代的育人答卷！</a:t>
            </a:r>
          </a:p>
          <a:p>
            <a:pPr indent="457200" algn="r" fontAlgn="auto">
              <a:lnSpc>
                <a:spcPct val="150000"/>
              </a:lnSpc>
            </a:pPr>
            <a:r>
              <a:rPr lang="zh-CN" altLang="en-US" dirty="0"/>
              <a:t>（资料来源：《中国教育报》，</a:t>
            </a:r>
            <a:r>
              <a:rPr lang="en-US" altLang="zh-CN" dirty="0"/>
              <a:t>2022-04-29</a:t>
            </a:r>
            <a:r>
              <a:rPr lang="zh-CN" altLang="en-US" dirty="0"/>
              <a:t>，有删改）</a:t>
            </a: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梦想</a:t>
            </a:r>
            <a:r>
              <a:rPr lang="en-US" altLang="zh-CN" sz="3200"/>
              <a:t>“</a:t>
            </a:r>
            <a:r>
              <a:rPr lang="zh-CN" altLang="en-US" sz="3200"/>
              <a:t>摆渡人</a:t>
            </a:r>
            <a:r>
              <a:rPr lang="en-US" altLang="zh-CN" sz="3200"/>
              <a:t>”</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3830955"/>
          </a:xfrm>
          <a:prstGeom prst="rect">
            <a:avLst/>
          </a:prstGeom>
          <a:noFill/>
        </p:spPr>
        <p:txBody>
          <a:bodyPr wrap="square">
            <a:spAutoFit/>
          </a:bodyPr>
          <a:lstStyle/>
          <a:p>
            <a:pPr indent="457200" algn="just" fontAlgn="auto">
              <a:lnSpc>
                <a:spcPct val="150000"/>
              </a:lnSpc>
            </a:pPr>
            <a:r>
              <a:rPr lang="zh-CN" altLang="en-US" dirty="0">
                <a:solidFill>
                  <a:schemeClr val="tx1"/>
                </a:solidFill>
              </a:rPr>
              <a:t>王值军说，自己曾有几次机会离开学校，但他无法舍弃这些偏远库区的学生。</a:t>
            </a:r>
            <a:r>
              <a:rPr lang="en-US" altLang="zh-CN" dirty="0">
                <a:solidFill>
                  <a:schemeClr val="tx1"/>
                </a:solidFill>
              </a:rPr>
              <a:t>“</a:t>
            </a:r>
            <a:r>
              <a:rPr lang="zh-CN" altLang="en-US" dirty="0">
                <a:solidFill>
                  <a:schemeClr val="tx1"/>
                </a:solidFill>
              </a:rPr>
              <a:t>印象最深的是</a:t>
            </a:r>
            <a:r>
              <a:rPr lang="en-US" altLang="zh-CN" dirty="0">
                <a:solidFill>
                  <a:schemeClr val="tx1"/>
                </a:solidFill>
              </a:rPr>
              <a:t>2012</a:t>
            </a:r>
            <a:r>
              <a:rPr lang="zh-CN" altLang="en-US" dirty="0">
                <a:solidFill>
                  <a:schemeClr val="tx1"/>
                </a:solidFill>
              </a:rPr>
              <a:t>年的时候，我被调到县城里教书。离开几天后，原先教学点的一个学生和一个家长找到学校来。我记得那个学生叫小英，她在读六年级。小英当时对我说：</a:t>
            </a:r>
            <a:r>
              <a:rPr lang="en-US" altLang="zh-CN" dirty="0">
                <a:solidFill>
                  <a:schemeClr val="tx1"/>
                </a:solidFill>
              </a:rPr>
              <a:t>‘</a:t>
            </a:r>
            <a:r>
              <a:rPr lang="zh-CN" altLang="en-US" dirty="0">
                <a:solidFill>
                  <a:schemeClr val="tx1"/>
                </a:solidFill>
              </a:rPr>
              <a:t>老师你回来，我还要读书，我帮你洗碗。</a:t>
            </a:r>
            <a:r>
              <a:rPr lang="en-US" altLang="zh-CN" dirty="0">
                <a:solidFill>
                  <a:schemeClr val="tx1"/>
                </a:solidFill>
              </a:rPr>
              <a:t>’”</a:t>
            </a:r>
            <a:r>
              <a:rPr lang="zh-CN" altLang="en-US" dirty="0">
                <a:solidFill>
                  <a:schemeClr val="tx1"/>
                </a:solidFill>
              </a:rPr>
              <a:t>说起当时的场景，王值军有点动容，</a:t>
            </a:r>
            <a:r>
              <a:rPr lang="en-US" altLang="zh-CN" dirty="0">
                <a:solidFill>
                  <a:schemeClr val="tx1"/>
                </a:solidFill>
              </a:rPr>
              <a:t>“</a:t>
            </a:r>
            <a:r>
              <a:rPr lang="zh-CN" altLang="en-US" dirty="0">
                <a:solidFill>
                  <a:schemeClr val="tx1"/>
                </a:solidFill>
              </a:rPr>
              <a:t>学生是我留下来的最大动力。</a:t>
            </a:r>
            <a:r>
              <a:rPr lang="en-US" altLang="zh-CN" dirty="0">
                <a:solidFill>
                  <a:schemeClr val="tx1"/>
                </a:solidFill>
              </a:rPr>
              <a:t>”</a:t>
            </a:r>
          </a:p>
          <a:p>
            <a:pPr indent="457200" algn="just" fontAlgn="auto">
              <a:lnSpc>
                <a:spcPct val="150000"/>
              </a:lnSpc>
            </a:pPr>
            <a:r>
              <a:rPr lang="zh-CN" altLang="en-US" dirty="0">
                <a:solidFill>
                  <a:schemeClr val="tx1"/>
                </a:solidFill>
              </a:rPr>
              <a:t>因为学校地处偏远、教学条件差，附近的孩子条件好一点的都会选择在县城里租房读书，前几年学生的流动性非常大。王值军说，以前学生和教师少，他采用的是复式教学的方式，让不同年级的学生在一起上课。</a:t>
            </a:r>
          </a:p>
          <a:p>
            <a:pPr indent="457200" algn="just" fontAlgn="auto">
              <a:lnSpc>
                <a:spcPct val="150000"/>
              </a:lnSpc>
            </a:pPr>
            <a:r>
              <a:rPr lang="zh-CN" altLang="en-US" dirty="0">
                <a:solidFill>
                  <a:schemeClr val="tx1"/>
                </a:solidFill>
              </a:rPr>
              <a:t>随着乡村经济的发展，教学点附近的旅游公路在</a:t>
            </a:r>
            <a:r>
              <a:rPr lang="en-US" altLang="zh-CN" dirty="0">
                <a:solidFill>
                  <a:schemeClr val="tx1"/>
                </a:solidFill>
              </a:rPr>
              <a:t>2016</a:t>
            </a:r>
            <a:r>
              <a:rPr lang="zh-CN" altLang="en-US" dirty="0">
                <a:solidFill>
                  <a:schemeClr val="tx1"/>
                </a:solidFill>
              </a:rPr>
              <a:t>年建成。</a:t>
            </a:r>
            <a:r>
              <a:rPr lang="en-US" altLang="zh-CN" dirty="0">
                <a:solidFill>
                  <a:schemeClr val="tx1"/>
                </a:solidFill>
              </a:rPr>
              <a:t>“</a:t>
            </a:r>
            <a:r>
              <a:rPr lang="zh-CN" altLang="en-US" dirty="0">
                <a:solidFill>
                  <a:schemeClr val="tx1"/>
                </a:solidFill>
              </a:rPr>
              <a:t>孤岛</a:t>
            </a:r>
            <a:r>
              <a:rPr lang="en-US" altLang="zh-CN" dirty="0">
                <a:solidFill>
                  <a:schemeClr val="tx1"/>
                </a:solidFill>
              </a:rPr>
              <a:t>”</a:t>
            </a:r>
            <a:r>
              <a:rPr lang="zh-CN" altLang="en-US" dirty="0">
                <a:solidFill>
                  <a:schemeClr val="tx1"/>
                </a:solidFill>
              </a:rPr>
              <a:t>教学点在</a:t>
            </a:r>
            <a:r>
              <a:rPr lang="en-US" altLang="zh-CN" dirty="0">
                <a:solidFill>
                  <a:schemeClr val="tx1"/>
                </a:solidFill>
              </a:rPr>
              <a:t>2017</a:t>
            </a:r>
            <a:r>
              <a:rPr lang="zh-CN" altLang="en-US" dirty="0">
                <a:solidFill>
                  <a:schemeClr val="tx1"/>
                </a:solidFill>
              </a:rPr>
              <a:t>年合并到了交通更便利的尺冲教学点，王值军接送学生的方式也从划船改为开车。如今，学生上学的交通方式得到了改善，新修建的两层楼学校增设了教学基础设施和食堂，住在附近的孩子也陆陆续续从县城回来了。</a:t>
            </a:r>
          </a:p>
        </p:txBody>
      </p:sp>
    </p:spTree>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教师成长营：名师职业行为模仿大会</a:t>
              </a: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260" y="784860"/>
            <a:ext cx="11754485" cy="5908040"/>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solidFill>
                  <a:schemeClr val="tx1"/>
                </a:solidFill>
              </a:rPr>
              <a:t>体会名师职业行为背后的职业道德规范，学习好的教师职业行为。</a:t>
            </a:r>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p>
          <a:p>
            <a:pPr indent="457200">
              <a:lnSpc>
                <a:spcPct val="150000"/>
              </a:lnSpc>
            </a:pPr>
            <a:r>
              <a:rPr lang="zh-CN" altLang="en-US" sz="2000" dirty="0"/>
              <a:t>（</a:t>
            </a:r>
            <a:r>
              <a:rPr lang="en-US" altLang="zh-CN" sz="2000" dirty="0"/>
              <a:t>1</a:t>
            </a:r>
            <a:r>
              <a:rPr lang="zh-CN" altLang="en-US" sz="2000" dirty="0"/>
              <a:t>）全班分成若干小组，</a:t>
            </a:r>
            <a:r>
              <a:rPr lang="en-US" altLang="zh-CN" sz="2000" dirty="0"/>
              <a:t>8</a:t>
            </a:r>
            <a:r>
              <a:rPr lang="zh-CN" altLang="en-US" sz="2000" dirty="0"/>
              <a:t>～</a:t>
            </a:r>
            <a:r>
              <a:rPr lang="en-US" altLang="zh-CN" sz="2000" dirty="0"/>
              <a:t>10</a:t>
            </a:r>
            <a:r>
              <a:rPr lang="zh-CN" altLang="en-US" sz="2000" dirty="0"/>
              <a:t>人为一组，随后商议角色分工。</a:t>
            </a:r>
          </a:p>
          <a:p>
            <a:pPr indent="457200">
              <a:lnSpc>
                <a:spcPct val="150000"/>
              </a:lnSpc>
            </a:pPr>
            <a:r>
              <a:rPr lang="zh-CN" altLang="en-US" sz="2000" dirty="0"/>
              <a:t>（</a:t>
            </a:r>
            <a:r>
              <a:rPr lang="en-US" altLang="zh-CN" sz="2000" dirty="0"/>
              <a:t>2</a:t>
            </a:r>
            <a:r>
              <a:rPr lang="zh-CN" altLang="en-US" sz="2000" dirty="0"/>
              <a:t>）小组成员通过网络、纪录片、期刊、报纸等多种途径搜集资料，共同讨论选定想要模仿的名师。</a:t>
            </a:r>
          </a:p>
          <a:p>
            <a:pPr indent="457200">
              <a:lnSpc>
                <a:spcPct val="150000"/>
              </a:lnSpc>
            </a:pPr>
            <a:r>
              <a:rPr lang="zh-CN" altLang="en-US" sz="2000" dirty="0"/>
              <a:t>（</a:t>
            </a:r>
            <a:r>
              <a:rPr lang="en-US" altLang="zh-CN" sz="2000" dirty="0"/>
              <a:t>3</a:t>
            </a:r>
            <a:r>
              <a:rPr lang="zh-CN" altLang="en-US" sz="2000" dirty="0"/>
              <a:t>）深入观察并分析名师的职业行为，撰写行为情景再现剧本（表演时间</a:t>
            </a:r>
            <a:r>
              <a:rPr lang="en-US" altLang="zh-CN" sz="2000" dirty="0"/>
              <a:t>10</a:t>
            </a:r>
            <a:r>
              <a:rPr lang="zh-CN" altLang="en-US" sz="2000" dirty="0"/>
              <a:t>分钟），注意不可对教师行为进行过多的艺术加工。</a:t>
            </a:r>
          </a:p>
          <a:p>
            <a:pPr indent="457200">
              <a:lnSpc>
                <a:spcPct val="150000"/>
              </a:lnSpc>
            </a:pPr>
            <a:r>
              <a:rPr lang="zh-CN" altLang="en-US" sz="2000" dirty="0"/>
              <a:t>（</a:t>
            </a:r>
            <a:r>
              <a:rPr lang="en-US" altLang="zh-CN" sz="2000" dirty="0"/>
              <a:t>4</a:t>
            </a:r>
            <a:r>
              <a:rPr lang="zh-CN" altLang="en-US" sz="2000" dirty="0"/>
              <a:t>）按照剧本准备道具并进行排练。</a:t>
            </a:r>
          </a:p>
          <a:p>
            <a:pPr indent="457200">
              <a:lnSpc>
                <a:spcPct val="150000"/>
              </a:lnSpc>
            </a:pPr>
            <a:r>
              <a:rPr lang="zh-CN" altLang="en-US" sz="2000" dirty="0"/>
              <a:t>（</a:t>
            </a:r>
            <a:r>
              <a:rPr lang="en-US" altLang="zh-CN" sz="2000" dirty="0"/>
              <a:t>5</a:t>
            </a:r>
            <a:r>
              <a:rPr lang="zh-CN" altLang="en-US" sz="2000" dirty="0"/>
              <a:t>）所有小组排练完毕后共同讨论决定活动日期及场所，并抽签决定出场顺序。</a:t>
            </a:r>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en-US" sz="2000" dirty="0"/>
              <a:t>（1）</a:t>
            </a:r>
            <a:r>
              <a:rPr lang="zh-CN" altLang="en-US" sz="2000" dirty="0"/>
              <a:t>各小组按照抽签顺序依次上台表演。</a:t>
            </a:r>
          </a:p>
          <a:p>
            <a:pPr indent="457200">
              <a:lnSpc>
                <a:spcPct val="150000"/>
              </a:lnSpc>
            </a:pPr>
            <a:r>
              <a:rPr lang="en-US" sz="2000" dirty="0"/>
              <a:t>（2）</a:t>
            </a:r>
            <a:r>
              <a:rPr lang="zh-CN" altLang="en-US" sz="2000" dirty="0"/>
              <a:t>教师作为评委进行点评。</a:t>
            </a:r>
          </a:p>
        </p:txBody>
      </p:sp>
    </p:spTree>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教师成长营：名师职业行为模仿大会</a:t>
              </a: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t>根据自己在活动中的表现，做出评价</a:t>
            </a:r>
            <a:endParaRPr lang="en-US" altLang="zh-CN" sz="2000" dirty="0"/>
          </a:p>
        </p:txBody>
      </p:sp>
      <p:graphicFrame>
        <p:nvGraphicFramePr>
          <p:cNvPr id="7" name="表格 6"/>
          <p:cNvGraphicFramePr>
            <a:graphicFrameLocks noGrp="1"/>
          </p:cNvGraphicFramePr>
          <p:nvPr/>
        </p:nvGraphicFramePr>
        <p:xfrm>
          <a:off x="666750" y="2131228"/>
          <a:ext cx="10858500" cy="3230880"/>
        </p:xfrm>
        <a:graphic>
          <a:graphicData uri="http://schemas.openxmlformats.org/drawingml/2006/table">
            <a:tbl>
              <a:tblPr/>
              <a:tblGrid>
                <a:gridCol w="5429250">
                  <a:extLst>
                    <a:ext uri="{9D8B030D-6E8A-4147-A177-3AD203B41FA5}">
                      <a16:colId xmlns:a16="http://schemas.microsoft.com/office/drawing/2014/main" val="20000"/>
                    </a:ext>
                  </a:extLst>
                </a:gridCol>
                <a:gridCol w="5429250">
                  <a:extLst>
                    <a:ext uri="{9D8B030D-6E8A-4147-A177-3AD203B41FA5}">
                      <a16:colId xmlns:a16="http://schemas.microsoft.com/office/drawing/2014/main" val="20001"/>
                    </a:ext>
                  </a:extLst>
                </a:gridCol>
              </a:tblGrid>
              <a:tr h="0">
                <a:tc>
                  <a:txBody>
                    <a:bodyPr/>
                    <a:lstStyle/>
                    <a:p>
                      <a:pPr algn="ctr"/>
                      <a:r>
                        <a:rPr lang="zh-CN" altLang="en-US" sz="2400" b="1" dirty="0">
                          <a:solidFill>
                            <a:srgbClr val="112D4E"/>
                          </a:solidFill>
                          <a:effectLst/>
                        </a:rPr>
                        <a:t>项目</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extLst>
                  <a:ext uri="{0D108BD9-81ED-4DB2-BD59-A6C34878D82A}">
                    <a16:rowId xmlns:a16="http://schemas.microsoft.com/office/drawing/2014/main" val="10000"/>
                  </a:ext>
                </a:extLst>
              </a:tr>
              <a:tr h="0">
                <a:tc>
                  <a:txBody>
                    <a:bodyPr/>
                    <a:lstStyle/>
                    <a:p>
                      <a:pPr algn="ctr"/>
                      <a:r>
                        <a:rPr lang="zh-CN" altLang="en-US" sz="2000" dirty="0">
                          <a:solidFill>
                            <a:srgbClr val="112D4E"/>
                          </a:solidFill>
                          <a:effectLst/>
                        </a:rPr>
                        <a:t>我在此次活动中的主要工作</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p>
                      <a:pPr algn="ctr"/>
                      <a:r>
                        <a:rPr lang="zh-CN" altLang="en-US" sz="2000">
                          <a:solidFill>
                            <a:srgbClr val="112D4E"/>
                          </a:solidFill>
                          <a:effectLst/>
                        </a:rPr>
                        <a:t>活动中我的新认识</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0">
                <a:tc>
                  <a:txBody>
                    <a:bodyPr/>
                    <a:lstStyle/>
                    <a:p>
                      <a:pPr algn="ctr"/>
                      <a:r>
                        <a:rPr lang="zh-CN" altLang="en-US" sz="2000" dirty="0">
                          <a:solidFill>
                            <a:srgbClr val="112D4E"/>
                          </a:solidFill>
                          <a:effectLst/>
                        </a:rPr>
                        <a:t>本次活动自我评价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0">
                <a:tc>
                  <a:txBody>
                    <a:bodyPr/>
                    <a:lstStyle/>
                    <a:p>
                      <a:pPr algn="ctr"/>
                      <a:r>
                        <a:rPr lang="zh-CN" altLang="en-US" sz="2000" dirty="0">
                          <a:solidFill>
                            <a:srgbClr val="112D4E"/>
                          </a:solidFill>
                          <a:effectLst/>
                        </a:rPr>
                        <a:t>小组同学对我的评价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梦想</a:t>
            </a:r>
            <a:r>
              <a:rPr lang="en-US" altLang="zh-CN" sz="3200"/>
              <a:t>“</a:t>
            </a:r>
            <a:r>
              <a:rPr lang="zh-CN" altLang="en-US" sz="3200"/>
              <a:t>摆渡人</a:t>
            </a:r>
            <a:r>
              <a:rPr lang="en-US" altLang="zh-CN" sz="3200"/>
              <a:t>”</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en-US" altLang="zh-CN" dirty="0">
                <a:solidFill>
                  <a:schemeClr val="tx1"/>
                </a:solidFill>
              </a:rPr>
              <a:t>2022</a:t>
            </a:r>
            <a:r>
              <a:rPr lang="zh-CN" altLang="en-US" dirty="0">
                <a:solidFill>
                  <a:schemeClr val="tx1"/>
                </a:solidFill>
              </a:rPr>
              <a:t>年，尺冲教学点的学生人数增加到</a:t>
            </a:r>
            <a:r>
              <a:rPr lang="en-US" altLang="zh-CN" dirty="0">
                <a:solidFill>
                  <a:schemeClr val="tx1"/>
                </a:solidFill>
              </a:rPr>
              <a:t>57</a:t>
            </a:r>
            <a:r>
              <a:rPr lang="zh-CN" altLang="en-US" dirty="0">
                <a:solidFill>
                  <a:schemeClr val="tx1"/>
                </a:solidFill>
              </a:rPr>
              <a:t>名，分为一、二、三年级和一个学前班，由不同的教师单独授课。</a:t>
            </a:r>
            <a:r>
              <a:rPr lang="en-US" altLang="zh-CN" dirty="0">
                <a:solidFill>
                  <a:schemeClr val="tx1"/>
                </a:solidFill>
              </a:rPr>
              <a:t>“</a:t>
            </a:r>
            <a:r>
              <a:rPr lang="zh-CN" altLang="en-US" dirty="0">
                <a:solidFill>
                  <a:schemeClr val="tx1"/>
                </a:solidFill>
              </a:rPr>
              <a:t>我只想把我们这里的学生送出大山，让他们能够走到外面，走得更高更远。</a:t>
            </a:r>
            <a:r>
              <a:rPr lang="en-US" altLang="zh-CN" dirty="0">
                <a:solidFill>
                  <a:schemeClr val="tx1"/>
                </a:solidFill>
              </a:rPr>
              <a:t>”</a:t>
            </a:r>
            <a:r>
              <a:rPr lang="zh-CN" altLang="en-US" dirty="0">
                <a:solidFill>
                  <a:schemeClr val="tx1"/>
                </a:solidFill>
              </a:rPr>
              <a:t>王值军说，这是他最大的心愿。</a:t>
            </a:r>
          </a:p>
          <a:p>
            <a:pPr indent="457200" algn="just" fontAlgn="auto">
              <a:lnSpc>
                <a:spcPct val="150000"/>
              </a:lnSpc>
            </a:pPr>
            <a:r>
              <a:rPr lang="zh-CN" altLang="en-US" dirty="0">
                <a:solidFill>
                  <a:schemeClr val="tx1"/>
                </a:solidFill>
              </a:rPr>
              <a:t>如今，新修的尺冲教学点里多了</a:t>
            </a:r>
            <a:r>
              <a:rPr lang="en-US" altLang="zh-CN" dirty="0">
                <a:solidFill>
                  <a:schemeClr val="tx1"/>
                </a:solidFill>
              </a:rPr>
              <a:t>2</a:t>
            </a:r>
            <a:r>
              <a:rPr lang="zh-CN" altLang="en-US" dirty="0">
                <a:solidFill>
                  <a:schemeClr val="tx1"/>
                </a:solidFill>
              </a:rPr>
              <a:t>名代课教师，都是王值军曾经教过的学生。他们从这里走出大山，考上大学，最终选择和王值军一起坚守在乡村，承担教育使命，传承教育精神。</a:t>
            </a:r>
            <a:r>
              <a:rPr lang="en-US" altLang="zh-CN" dirty="0">
                <a:solidFill>
                  <a:schemeClr val="tx1"/>
                </a:solidFill>
              </a:rPr>
              <a:t>“</a:t>
            </a:r>
            <a:r>
              <a:rPr lang="zh-CN" altLang="en-US" dirty="0">
                <a:solidFill>
                  <a:schemeClr val="tx1"/>
                </a:solidFill>
              </a:rPr>
              <a:t>教师要用自己内心的一束光去照亮学生的内心，让他们尽可能成为最好的自己。</a:t>
            </a:r>
            <a:r>
              <a:rPr lang="en-US" altLang="zh-CN" dirty="0">
                <a:solidFill>
                  <a:schemeClr val="tx1"/>
                </a:solidFill>
              </a:rPr>
              <a:t>”</a:t>
            </a:r>
            <a:r>
              <a:rPr lang="zh-CN" altLang="en-US" dirty="0">
                <a:solidFill>
                  <a:schemeClr val="tx1"/>
                </a:solidFill>
              </a:rPr>
              <a:t>王值军说。</a:t>
            </a:r>
          </a:p>
          <a:p>
            <a:pPr indent="457200" algn="r" fontAlgn="auto">
              <a:lnSpc>
                <a:spcPct val="150000"/>
              </a:lnSpc>
            </a:pPr>
            <a:r>
              <a:rPr lang="zh-CN" altLang="en-US" dirty="0">
                <a:solidFill>
                  <a:schemeClr val="tx1"/>
                </a:solidFill>
              </a:rPr>
              <a:t>（资料来源：中国文明网，</a:t>
            </a:r>
            <a:r>
              <a:rPr lang="en-US" altLang="zh-CN" dirty="0">
                <a:solidFill>
                  <a:schemeClr val="tx1"/>
                </a:solidFill>
              </a:rPr>
              <a:t>2023-03-27</a:t>
            </a:r>
            <a:r>
              <a:rPr lang="zh-CN" altLang="en-US" dirty="0">
                <a:solidFill>
                  <a:schemeClr val="tx1"/>
                </a:solidFill>
              </a:rPr>
              <a:t>，有删改）</a:t>
            </a: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sym typeface="+mn-ea"/>
              </a:rPr>
              <a:t>梦想</a:t>
            </a:r>
            <a:r>
              <a:rPr lang="en-US" altLang="zh-CN" sz="3200">
                <a:sym typeface="+mn-ea"/>
              </a:rPr>
              <a:t>“</a:t>
            </a:r>
            <a:r>
              <a:rPr lang="zh-CN" altLang="en-US" sz="3200">
                <a:sym typeface="+mn-ea"/>
              </a:rPr>
              <a:t>摆渡人</a:t>
            </a:r>
            <a:r>
              <a:rPr lang="en-US" altLang="zh-CN" sz="3200">
                <a:sym typeface="+mn-ea"/>
              </a:rPr>
              <a:t>”</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260617" y="2942549"/>
            <a:ext cx="6106886" cy="1476375"/>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en-US" sz="2000" b="1" dirty="0"/>
              <a:t>（1）</a:t>
            </a:r>
            <a:r>
              <a:rPr lang="zh-CN" altLang="en-US" sz="2000" b="1" dirty="0"/>
              <a:t>王值军具有什么样的职业道德？</a:t>
            </a:r>
          </a:p>
          <a:p>
            <a:pPr>
              <a:lnSpc>
                <a:spcPct val="150000"/>
              </a:lnSpc>
            </a:pPr>
            <a:r>
              <a:rPr lang="en-US" altLang="zh-CN" sz="2000" b="1" dirty="0"/>
              <a:t>（2）</a:t>
            </a:r>
            <a:r>
              <a:rPr lang="zh-CN" altLang="en-US" sz="2000" b="1" dirty="0"/>
              <a:t>王值军的事迹对你有哪些启发？</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dirty="0"/>
              <a:t>爱国守法</a:t>
            </a:r>
          </a:p>
        </p:txBody>
      </p:sp>
    </p:spTree>
    <p:custDataLst>
      <p:tags r:id="rId1"/>
    </p:custData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RESOURCE_RECORD_KEY" val="{&quot;70&quot;:[3328082,3318475,3314649]}"/>
</p:tagLst>
</file>

<file path=ppt/tags/tag10.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02.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06.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1.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14.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118.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12.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0.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131.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32.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33.xml><?xml version="1.0" encoding="utf-8"?>
<p:tagLst xmlns:a="http://schemas.openxmlformats.org/drawingml/2006/main" xmlns:r="http://schemas.openxmlformats.org/officeDocument/2006/relationships" xmlns:p="http://schemas.openxmlformats.org/presentationml/2006/main">
  <p:tag name="OP_SCP_ITEM_INDEX" val="1"/>
</p:tagLst>
</file>

<file path=ppt/tags/tag134.xml><?xml version="1.0" encoding="utf-8"?>
<p:tagLst xmlns:a="http://schemas.openxmlformats.org/drawingml/2006/main" xmlns:r="http://schemas.openxmlformats.org/officeDocument/2006/relationships" xmlns:p="http://schemas.openxmlformats.org/presentationml/2006/main">
  <p:tag name="OP_SCP_ITEM_INDEX" val="1"/>
</p:tagLst>
</file>

<file path=ppt/tags/tag135.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112_1*n_h_a*1_1_1"/>
  <p:tag name="KSO_WM_TEMPLATE_CATEGORY" val="diagram"/>
  <p:tag name="KSO_WM_TEMPLATE_INDEX" val="20231112"/>
  <p:tag name="KSO_WM_UNIT_LAYERLEVEL" val="1_1_1"/>
  <p:tag name="KSO_WM_TAG_VERSION" val="3.0"/>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7.xml><?xml version="1.0" encoding="utf-8"?>
<p:tagLst xmlns:a="http://schemas.openxmlformats.org/drawingml/2006/main" xmlns:r="http://schemas.openxmlformats.org/officeDocument/2006/relationships" xmlns:p="http://schemas.openxmlformats.org/presentationml/2006/main">
  <p:tag name="KSO_WM_DIAGRAM_VIRTUALLY_FRAME" val="{&quot;height&quot;:400.8338620019147,&quot;left&quot;:100.35,&quot;top&quot;:152.95,&quot;width&quot;:830.45}"/>
  <p:tag name="KSO_WM_DIAGRAM_MIN_ITEMCNT" val="2"/>
  <p:tag name="KSO_WM_DIAGRAM_COLOR_TRICK" val="4"/>
  <p:tag name="KSO_WM_DIAGRAM_VERSION" val="3"/>
  <p:tag name="KSO_WM_UNIT_LAYERLEVEL" val="1_1_1_1"/>
  <p:tag name="KSO_WM_TEMPLATE_INDEX" val="20231112"/>
  <p:tag name="KSO_WM_UNIT_INDEX" val="1_2_2_2"/>
  <p:tag name="KSO_WM_UNIT_TYPE" val="n_h_h_i"/>
  <p:tag name="KSO_WM_UNIT_COMPATIBLE" val="0"/>
  <p:tag name="KSO_WM_UNIT_HIGHLIGHT" val="0"/>
  <p:tag name="KSO_WM_BEAUTIFY_FLAG" val="#wm#"/>
  <p:tag name="KSO_WM_UNIT_DIAGRAM_ISREFERUNIT" val="0"/>
  <p:tag name="KSO_WM_UNIT_ID" val="diagram20231112_1*n_h_h_i*1_2_2_2"/>
  <p:tag name="KSO_WM_TAG_VERSION" val="3.0"/>
  <p:tag name="KSO_WM_DIAGRAM_MAX_ITEMCNT" val="5"/>
  <p:tag name="KSO_WM_UNIT_DIAGRAM_ISNUMVISUAL" val="0"/>
  <p:tag name="KSO_WM_TEMPLATE_CATEGORY" val="diagram"/>
  <p:tag name="KSO_WM_DIAGRAM_GROUP_CODE" val="n1-1"/>
  <p:tag name="KSO_WM_DIAGRAM_COLOR_TEXT_CAN_REMOVE" val="n"/>
  <p:tag name="KSO_WM_DIAGRAM_COLOR_MATCH_VALUE" val="{&quot;shape&quot;:{&quot;fill&quot;:{&quot;gradient&quot;:[{&quot;brightness&quot;:-0.10000000149011612,&quot;colorType&quot;:1,&quot;foreColorIndex&quot;:6,&quot;pos&quot;:0,&quot;transparency&quot;:0},{&quot;brightness&quot;:0.20000000298023224,&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8.xml><?xml version="1.0" encoding="utf-8"?>
<p:tagLst xmlns:a="http://schemas.openxmlformats.org/drawingml/2006/main" xmlns:r="http://schemas.openxmlformats.org/officeDocument/2006/relationships" xmlns:p="http://schemas.openxmlformats.org/presentationml/2006/main">
  <p:tag name="KSO_WM_DIAGRAM_COLOR_MATCH_VALUE" val="{&quot;shape&quot;:{&quot;fill&quot;:{&quot;gradient&quot;:[{&quot;brightness&quot;:-0.10000000149011612,&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MIN_ITEMCNT" val="2"/>
  <p:tag name="KSO_WM_DIAGRAM_COLOR_TEXT_CAN_REMOVE" val="n"/>
  <p:tag name="KSO_WM_DIAGRAM_VERSION" val="3"/>
  <p:tag name="KSO_WM_DIAGRAM_GROUP_CODE" val="n1-1"/>
  <p:tag name="KSO_WM_UNIT_LAYERLEVEL" val="1_1_1_1"/>
  <p:tag name="KSO_WM_TEMPLATE_CATEGORY" val="diagram"/>
  <p:tag name="KSO_WM_UNIT_INDEX" val="1_2_1_2"/>
  <p:tag name="KSO_WM_UNIT_DIAGRAM_ISNUMVISUAL" val="0"/>
  <p:tag name="KSO_WM_UNIT_HIGHLIGHT" val="0"/>
  <p:tag name="KSO_WM_DIAGRAM_VIRTUALLY_FRAME" val="{&quot;height&quot;:400.8338620019147,&quot;left&quot;:100.35,&quot;top&quot;:152.95,&quot;width&quot;:830.45}"/>
  <p:tag name="KSO_WM_DIAGRAM_MAX_ITEMCNT" val="5"/>
  <p:tag name="KSO_WM_DIAGRAM_COLOR_TRICK" val="4"/>
  <p:tag name="KSO_WM_TAG_VERSION" val="3.0"/>
  <p:tag name="KSO_WM_TEMPLATE_INDEX" val="20231112"/>
  <p:tag name="KSO_WM_UNIT_ID" val="diagram20231112_1*n_h_h_i*1_2_1_2"/>
  <p:tag name="KSO_WM_UNIT_TYPE" val="n_h_h_i"/>
  <p:tag name="KSO_WM_UNIT_DIAGRAM_ISREFERUNIT" val="0"/>
  <p:tag name="KSO_WM_UNIT_COMPATIBLE" val="0"/>
  <p:tag name="KSO_WM_BEAUTIFY_FLAG" val="#wm#"/>
  <p:tag name="KSO_WM_UNIT_FILL_TYPE" val="3"/>
  <p:tag name="KSO_WM_DIAGRAM_USE_COLOR_VALUE" val="{&quot;color_scheme&quot;:1,&quot;color_type&quot;:1,&quot;theme_color_indexes&quot;:[5,6,5,6,5,6]}"/>
</p:tagLst>
</file>

<file path=ppt/tags/tag1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2_1*n_h_h_a*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112_1*n_h_h_a*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112_1*n_h_h_f*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10;正文，文字是您思想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112_1*n_h_h_i*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112_1*n_h_h_i*1_2_2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400.8338620019147,&quot;left&quot;:100.35,&quot;top&quot;:152.95,&quot;width&quot;:83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14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313385826771,&quot;left&quot;:-37.63590551181103,&quot;top&quot;:113.77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313385826771,&quot;left&quot;:-37.63590551181103,&quot;top&quot;:113.77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7313385826771,&quot;left&quot;:-37.63590551181103,&quot;top&quot;:113.77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7313385826771,&quot;left&quot;:-37.63590551181103,&quot;top&quot;:113.77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9.xml><?xml version="1.0" encoding="utf-8"?>
<p:tagLst xmlns:a="http://schemas.openxmlformats.org/drawingml/2006/main" xmlns:r="http://schemas.openxmlformats.org/officeDocument/2006/relationships" xmlns:p="http://schemas.openxmlformats.org/presentationml/2006/main">
  <p:tag name="OP_SCP_ITEM_INDEX"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0.xml><?xml version="1.0" encoding="utf-8"?>
<p:tagLst xmlns:a="http://schemas.openxmlformats.org/drawingml/2006/main" xmlns:r="http://schemas.openxmlformats.org/officeDocument/2006/relationships" xmlns:p="http://schemas.openxmlformats.org/presentationml/2006/main">
  <p:tag name="OP_SCP_ITEM_INDEX" val="1"/>
</p:tagLst>
</file>

<file path=ppt/tags/tag151.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Lst>
</file>

<file path=ppt/tags/tag152.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155.xml><?xml version="1.0" encoding="utf-8"?>
<p:tagLst xmlns:a="http://schemas.openxmlformats.org/drawingml/2006/main" xmlns:r="http://schemas.openxmlformats.org/officeDocument/2006/relationships" xmlns:p="http://schemas.openxmlformats.org/presentationml/2006/main">
  <p:tag name="OFFICEPLUS.TAG" val="e69c5ac3-dafd-4b9a-bbf1-d26a1016f816"/>
</p:tagLst>
</file>

<file path=ppt/tags/tag16.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9.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xml><?xml version="1.0" encoding="utf-8"?>
<p:tagLst xmlns:a="http://schemas.openxmlformats.org/drawingml/2006/main" xmlns:r="http://schemas.openxmlformats.org/officeDocument/2006/relationships" xmlns:p="http://schemas.openxmlformats.org/presentationml/2006/main">
  <p:tag name="OFFICEPLUS.TAG" val="03a12446-4040-4dad-8d54-bb681f108928"/>
</p:tagLst>
</file>

<file path=ppt/tags/tag20.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1.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22.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6.xml><?xml version="1.0" encoding="utf-8"?>
<p:tagLst xmlns:a="http://schemas.openxmlformats.org/drawingml/2006/main" xmlns:r="http://schemas.openxmlformats.org/officeDocument/2006/relationships" xmlns:p="http://schemas.openxmlformats.org/presentationml/2006/main">
  <p:tag name="KSO_WM_SLIDE_ITEM_CNT" val="2"/>
  <p:tag name="RESOURCE_RECORD_KEY" val="{&quot;70&quot;:[3328082,3318475]}"/>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2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2"/>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gradient&quot;:[{&quot;brightness&quot;:0,&quot;colorType&quot;:1,&quot;foreColorIndex&quot;:5,&quot;pos&quot;:0.05000000074505806,&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457_1*m_h_i*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2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3"/>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xml><?xml version="1.0" encoding="utf-8"?>
<p:tagLst xmlns:a="http://schemas.openxmlformats.org/drawingml/2006/main" xmlns:r="http://schemas.openxmlformats.org/officeDocument/2006/relationships" xmlns:p="http://schemas.openxmlformats.org/presentationml/2006/main">
  <p:tag name="OFFICEPLUS.TAG" val="7bbc12ee-40ec-489f-ab8c-4fa55cf2bf59"/>
  <p:tag name="OFFICEPLUS.TEMPLATE" val="96b9ae34-36f7-4b48-95be-77dbdbcf38eb.pptx"/>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1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2"/>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457_1*m_h_i*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1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3"/>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2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4"/>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7_1*m_h_f*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你的项正文，文字是您思想的提炼，请尽量言简意赅的阐述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7_1*m_h_a*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7_1*m_h_a*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7_1*m_h_f*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你的项正文，文字是您思想的提炼，请尽量言简意赅的阐述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7_1*m_h_a*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7_1*m_h_f*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你的项正文，文字是您思想的提炼，请尽量言简意赅的阐述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xml><?xml version="1.0" encoding="utf-8"?>
<p:tagLst xmlns:a="http://schemas.openxmlformats.org/drawingml/2006/main" xmlns:r="http://schemas.openxmlformats.org/officeDocument/2006/relationships" xmlns:p="http://schemas.openxmlformats.org/presentationml/2006/main">
  <p:tag name="OFFICEPLUS.TEMPLATE" val="2f38a169-d8db-404f-bcd0-1f31caec2321.pptx"/>
  <p:tag name="OFFICEPLUS.TAG" val="bd142c3d-b2ac-49d2-945d-a40ea7d68a02"/>
  <p:tag name="OFFICEPLUS.OUTLINECONTENT" val="42497746"/>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3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2"/>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457_1*m_h_i*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3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3"/>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457_1*m_h_i*1_3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4"/>
  <p:tag name="KSO_WM_DIAGRAM_MAX_ITEMCNT" val="6"/>
  <p:tag name="KSO_WM_DIAGRAM_MIN_ITEMCNT" val="3"/>
  <p:tag name="KSO_WM_DIAGRAM_VIRTUALLY_FRAME" val="{&quot;height&quot;:377.89586416169413,&quot;left&quot;:46.6505478265718,&quot;top&quot;:116.85,&quot;width&quot;:844.8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4.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48.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50.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2.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4.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5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75_1*i*1"/>
  <p:tag name="KSO_WM_TEMPLATE_CATEGORY" val="custom"/>
  <p:tag name="KSO_WM_TEMPLATE_INDEX" val="20238575"/>
  <p:tag name="KSO_WM_UNIT_LAYERLEVEL" val="1"/>
  <p:tag name="KSO_WM_TAG_VERSION" val="3.0"/>
  <p:tag name="KSO_WM_UNIT_PIC_EFFECT"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1.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6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UNIT_VALUE" val="2246*1839"/>
  <p:tag name="KSO_WM_UNIT_HIGHLIGHT" val="0"/>
  <p:tag name="KSO_WM_UNIT_COMPATIBLE" val="0"/>
  <p:tag name="KSO_WM_UNIT_DIAGRAM_ISNUMVISUAL" val="0"/>
  <p:tag name="KSO_WM_UNIT_DIAGRAM_ISREFERUNIT" val="0"/>
  <p:tag name="KSO_WM_UNIT_TYPE" val="d"/>
  <p:tag name="KSO_WM_UNIT_INDEX" val="1"/>
  <p:tag name="KSO_WM_UNIT_ID" val="custom20238575_1*d*1"/>
  <p:tag name="KSO_WM_TEMPLATE_CATEGORY" val="custom"/>
  <p:tag name="KSO_WM_TEMPLATE_INDEX" val="20238575"/>
  <p:tag name="KSO_WM_UNIT_LAYERLEVEL" val="1"/>
  <p:tag name="KSO_WM_TAG_VERSION" val="3.0"/>
  <p:tag name="KSO_WM_UNIT_PIC_EFFECT"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UNIT_VALUE" val="1507*2601"/>
  <p:tag name="KSO_WM_UNIT_HIGHLIGHT" val="0"/>
  <p:tag name="KSO_WM_UNIT_COMPATIBLE" val="0"/>
  <p:tag name="KSO_WM_UNIT_DIAGRAM_ISNUMVISUAL" val="0"/>
  <p:tag name="KSO_WM_UNIT_DIAGRAM_ISREFERUNIT" val="0"/>
  <p:tag name="KSO_WM_UNIT_TYPE" val="d"/>
  <p:tag name="KSO_WM_UNIT_INDEX" val="1"/>
  <p:tag name="KSO_WM_UNIT_ID" val="custom40479654_1*d*1"/>
  <p:tag name="KSO_WM_TEMPLATE_CATEGORY" val="custom"/>
  <p:tag name="KSO_WM_TEMPLATE_INDEX" val="40479654"/>
  <p:tag name="KSO_WM_UNIT_LAYERLEVEL" val="1"/>
  <p:tag name="KSO_WM_TAG_VERSION" val="3.0"/>
  <p:tag name="KSO_WM_UNIT_PIC_EFFECT" val="1"/>
</p:tagLst>
</file>

<file path=ppt/tags/tag72.xml><?xml version="1.0" encoding="utf-8"?>
<p:tagLst xmlns:a="http://schemas.openxmlformats.org/drawingml/2006/main" xmlns:r="http://schemas.openxmlformats.org/officeDocument/2006/relationships"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311.6120544433594,&quot;left&quot;:31.85,&quot;top&quot;:157.5999964003676,&quot;width&quot;:897.2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73.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6.6707086614173,&quot;left&quot;:-37.63590551181103,&quot;top&quot;:98.52929133858268,&quot;width&quot;:949.33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8.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80.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537.8207086614173,&quot;left&quot;:25.314094488188964,&quot;top&quot;:37.529291338582674,&quot;width&quot;:918.885905511811}"/>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9.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90.xml><?xml version="1.0" encoding="utf-8"?>
<p:tagLst xmlns:a="http://schemas.openxmlformats.org/drawingml/2006/main" xmlns:r="http://schemas.openxmlformats.org/officeDocument/2006/relationships" xmlns:p="http://schemas.openxmlformats.org/presentationml/2006/main">
  <p:tag name="KSO_WM_UNIT_PIC_EFFECT" val="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79_1*i*1"/>
  <p:tag name="KSO_WM_TEMPLATE_CATEGORY" val="custom"/>
  <p:tag name="KSO_WM_TEMPLATE_INDEX" val="20235079"/>
  <p:tag name="KSO_WM_UNIT_LAYERLEVEL" val="1"/>
  <p:tag name="KSO_WM_TAG_VERSION" val="3.0"/>
  <p:tag name="KSO_WM_BEAUTIFY_FLAG" val="#wm#"/>
  <p:tag name="KSO_WM_UNIT_PIC_EFFECT" val="1"/>
</p:tagLst>
</file>

<file path=ppt/tags/tag92.xml><?xml version="1.0" encoding="utf-8"?>
<p:tagLst xmlns:a="http://schemas.openxmlformats.org/drawingml/2006/main" xmlns:r="http://schemas.openxmlformats.org/officeDocument/2006/relationships" xmlns:p="http://schemas.openxmlformats.org/presentationml/2006/main">
  <p:tag name="KSO_WM_UNIT_VALUE" val="1830*2364"/>
  <p:tag name="KSO_WM_UNIT_HIGHLIGHT" val="0"/>
  <p:tag name="KSO_WM_UNIT_COMPATIBLE" val="0"/>
  <p:tag name="KSO_WM_UNIT_DIAGRAM_ISNUMVISUAL" val="0"/>
  <p:tag name="KSO_WM_UNIT_DIAGRAM_ISREFERUNIT" val="0"/>
  <p:tag name="KSO_WM_UNIT_TYPE" val="d"/>
  <p:tag name="KSO_WM_UNIT_INDEX" val="1"/>
  <p:tag name="KSO_WM_UNIT_ID" val="custom20235079_1*d*1"/>
  <p:tag name="KSO_WM_TEMPLATE_CATEGORY" val="custom"/>
  <p:tag name="KSO_WM_TEMPLATE_INDEX" val="20235079"/>
  <p:tag name="KSO_WM_UNIT_LAYERLEVEL" val="1"/>
  <p:tag name="KSO_WM_TAG_VERSION" val="3.0"/>
  <p:tag name="KSO_WM_BEAUTIFY_FLAG" val="#wm#"/>
  <p:tag name="KSO_WM_UNIT_PIC_EFFECT" val="1"/>
</p:tagLst>
</file>

<file path=ppt/tags/tag93.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1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75"/>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f*1_2_1"/>
  <p:tag name="KSO_WM_TEMPLATE_CATEGORY" val="diagram"/>
  <p:tag name="KSO_WM_TEMPLATE_INDEX" val="20235237"/>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69"/>
  <p:tag name="KSO_WM_DIAGRAM_VERSION" val="3"/>
  <p:tag name="KSO_WM_DIAGRAM_COLOR_TRICK" val="1"/>
  <p:tag name="KSO_WM_DIAGRAM_COLOR_TEXT_CAN_REMOVE" val="n"/>
  <p:tag name="KSO_WM_UNIT_PRESET_TEXT" val="单击此处输入您的项正文，文字是您思想的提炼，请尽量言简意赅的阐述观点单击此处输入智能图形项正文请尽量言简意赅的阐述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97.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98.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237_1*l_h_i*1_2_1"/>
  <p:tag name="KSO_WM_TEMPLATE_CATEGORY" val="diagram"/>
  <p:tag name="KSO_WM_TEMPLATE_INDEX" val="2023523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40.94995757816343,&quot;left&quot;:20.250051577109936,&quot;top&quot;:102.47500305175781,&quot;width&quot;:891.8999484228901}"/>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8181</Words>
  <Application>Microsoft Office PowerPoint</Application>
  <PresentationFormat>宽屏</PresentationFormat>
  <Paragraphs>296</Paragraphs>
  <Slides>62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62</vt:i4>
      </vt:variant>
    </vt:vector>
  </HeadingPairs>
  <TitlesOfParts>
    <vt:vector size="70" baseType="lpstr">
      <vt:lpstr>HarmonyOS Sans SC Medium</vt:lpstr>
      <vt:lpstr>PingFang SC Semibold</vt:lpstr>
      <vt:lpstr>宋体</vt:lpstr>
      <vt:lpstr>微软雅黑</vt:lpstr>
      <vt:lpstr>Arial</vt:lpstr>
      <vt:lpstr>Calibri</vt:lpstr>
      <vt:lpstr>Wingdings</vt:lpstr>
      <vt:lpstr>Designed by OfficePLUS</vt:lpstr>
      <vt:lpstr>第九章 教师专业发展初探</vt:lpstr>
      <vt:lpstr>PowerPoint 演示文稿</vt:lpstr>
      <vt:lpstr>导语</vt:lpstr>
      <vt:lpstr>学习目标</vt:lpstr>
      <vt:lpstr>教坛阶梯：梦想“摆渡人”</vt:lpstr>
      <vt:lpstr>教坛阶梯：梦想“摆渡人”</vt:lpstr>
      <vt:lpstr>教坛阶梯：梦想“摆渡人”</vt:lpstr>
      <vt:lpstr>教坛阶梯：梦想“摆渡人”</vt:lpstr>
      <vt:lpstr>第一节   爱国守法</vt:lpstr>
      <vt:lpstr>一、爱国守法的内涵</vt:lpstr>
      <vt:lpstr>二、爱国守法的意义</vt:lpstr>
      <vt:lpstr>二、爱国守法的意义</vt:lpstr>
      <vt:lpstr>三、爱国守法的实践要求</vt:lpstr>
      <vt:lpstr>三、爱国守法的实践要求</vt:lpstr>
      <vt:lpstr>三、爱国守法的实践要求</vt:lpstr>
      <vt:lpstr>三、爱国守法的实践要求</vt:lpstr>
      <vt:lpstr>三、爱国守法的实践要求</vt:lpstr>
      <vt:lpstr>三、爱国守法的实践要求</vt:lpstr>
      <vt:lpstr>三、爱国守法的实践要求</vt:lpstr>
      <vt:lpstr>第二节   爱岗敬业</vt:lpstr>
      <vt:lpstr>一、爱岗敬业的内涵</vt:lpstr>
      <vt:lpstr>一、爱岗敬业的内涵</vt:lpstr>
      <vt:lpstr>二、爱岗敬业的意义</vt:lpstr>
      <vt:lpstr>三、爱岗敬业的实践要求</vt:lpstr>
      <vt:lpstr>第三节   关爱学生</vt:lpstr>
      <vt:lpstr>一、关爱学生的内涵</vt:lpstr>
      <vt:lpstr>二、关爱学生的意义</vt:lpstr>
      <vt:lpstr>三、关爱学生的实践要求</vt:lpstr>
      <vt:lpstr>教师风采：用爱心换取学生真心</vt:lpstr>
      <vt:lpstr>教师风采：用爱心换取学生真心</vt:lpstr>
      <vt:lpstr>教师风采：用爱心换取学生真心</vt:lpstr>
      <vt:lpstr>三、爱国守法的实践要求</vt:lpstr>
      <vt:lpstr>三、关爱学生的实践要求</vt:lpstr>
      <vt:lpstr>第四节   教书育人</vt:lpstr>
      <vt:lpstr>一、教书育人的内涵</vt:lpstr>
      <vt:lpstr>二、教书育人的意义</vt:lpstr>
      <vt:lpstr>三、教书育人的实践要求</vt:lpstr>
      <vt:lpstr>教育视窗：教育规律的三个层面</vt:lpstr>
      <vt:lpstr>三、教书育人的实践要求</vt:lpstr>
      <vt:lpstr>第五节   为人师表</vt:lpstr>
      <vt:lpstr>一、为人师表的内涵</vt:lpstr>
      <vt:lpstr>二、为人师表的意义</vt:lpstr>
      <vt:lpstr>二、为人师表的意义</vt:lpstr>
      <vt:lpstr>三、为人师表的实践要求</vt:lpstr>
      <vt:lpstr>三、为人师表的实践要求</vt:lpstr>
      <vt:lpstr>三、为人师表的实践要求</vt:lpstr>
      <vt:lpstr>三、为人师表的实践要求</vt:lpstr>
      <vt:lpstr>情境案例</vt:lpstr>
      <vt:lpstr>第六节   为人师表</vt:lpstr>
      <vt:lpstr>一、终身学习的内涵</vt:lpstr>
      <vt:lpstr>二、终身学习的意义</vt:lpstr>
      <vt:lpstr>二、终身学习的意义</vt:lpstr>
      <vt:lpstr>三、终身学习的实践要求</vt:lpstr>
      <vt:lpstr>三、终身学习的实践要求</vt:lpstr>
      <vt:lpstr>三、终身学习的实践要求</vt:lpstr>
      <vt:lpstr>三、终身学习的实践要求</vt:lpstr>
      <vt:lpstr>教育直通车：新时代教师要做“经师”和“人师”的统一者</vt:lpstr>
      <vt:lpstr>教育直通车：新时代教师要做“经师”和“人师”的统一者</vt:lpstr>
      <vt:lpstr>教育直通车：新时代教师要做“经师”和“人师”的统一者</vt:lpstr>
      <vt:lpstr>PowerPoint 演示文稿</vt:lpstr>
      <vt:lpstr>PowerPoint 演示文稿</vt:lpstr>
      <vt:lpstr>感谢聆听</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游 于</cp:lastModifiedBy>
  <cp:revision>12</cp:revision>
  <dcterms:created xsi:type="dcterms:W3CDTF">2025-03-20T15:19:37Z</dcterms:created>
  <dcterms:modified xsi:type="dcterms:W3CDTF">2025-03-20T15:21:43Z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2052-6.14.0.8924</vt:lpwstr>
  </property>
  <property fmtid="{D5CDD505-2E9C-101B-9397-08002B2CF9AE}" pid="3" name="ICV">
    <vt:lpwstr>FD07514DFA4C49EC0832DC670B72DEA3_43</vt:lpwstr>
  </property>
</Properties>
</file>