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handoutMasters/handoutMaster1.xml" ContentType="application/vnd.openxmlformats-officedocument.presentationml.handoutMaster+xml"/>
  <Override PartName="/ppt/media/image10.svg" ContentType="image/svg+xml"/>
  <Override PartName="/ppt/media/image12.svg" ContentType="image/svg+xml"/>
  <Override PartName="/ppt/media/image14.svg" ContentType="image/svg+xml"/>
  <Override PartName="/ppt/media/image16.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8"/>
  </p:notesMasterIdLst>
  <p:handoutMasterIdLst>
    <p:handoutMasterId r:id="rId49"/>
  </p:handoutMasterIdLst>
  <p:sldIdLst>
    <p:sldId id="257" r:id="rId3"/>
    <p:sldId id="258" r:id="rId4"/>
    <p:sldId id="259" r:id="rId5"/>
    <p:sldId id="260" r:id="rId6"/>
    <p:sldId id="261" r:id="rId7"/>
    <p:sldId id="262" r:id="rId8"/>
    <p:sldId id="264" r:id="rId9"/>
    <p:sldId id="265" r:id="rId10"/>
    <p:sldId id="266" r:id="rId11"/>
    <p:sldId id="302" r:id="rId12"/>
    <p:sldId id="303" r:id="rId13"/>
    <p:sldId id="304" r:id="rId14"/>
    <p:sldId id="306" r:id="rId15"/>
    <p:sldId id="305" r:id="rId16"/>
    <p:sldId id="282" r:id="rId17"/>
    <p:sldId id="267" r:id="rId18"/>
    <p:sldId id="307" r:id="rId19"/>
    <p:sldId id="308" r:id="rId20"/>
    <p:sldId id="309" r:id="rId21"/>
    <p:sldId id="272" r:id="rId22"/>
    <p:sldId id="310" r:id="rId23"/>
    <p:sldId id="311" r:id="rId24"/>
    <p:sldId id="312" r:id="rId25"/>
    <p:sldId id="313" r:id="rId26"/>
    <p:sldId id="268" r:id="rId27"/>
    <p:sldId id="316" r:id="rId28"/>
    <p:sldId id="318" r:id="rId29"/>
    <p:sldId id="319" r:id="rId30"/>
    <p:sldId id="320" r:id="rId31"/>
    <p:sldId id="323" r:id="rId32"/>
    <p:sldId id="324" r:id="rId33"/>
    <p:sldId id="325" r:id="rId34"/>
    <p:sldId id="326" r:id="rId35"/>
    <p:sldId id="327" r:id="rId36"/>
    <p:sldId id="329" r:id="rId37"/>
    <p:sldId id="330" r:id="rId38"/>
    <p:sldId id="335" r:id="rId39"/>
    <p:sldId id="336" r:id="rId40"/>
    <p:sldId id="332" r:id="rId41"/>
    <p:sldId id="295" r:id="rId42"/>
    <p:sldId id="321" r:id="rId43"/>
    <p:sldId id="322" r:id="rId44"/>
    <p:sldId id="299" r:id="rId45"/>
    <p:sldId id="300" r:id="rId46"/>
    <p:sldId id="301" r:id="rId47"/>
  </p:sldIdLst>
  <p:sldSz cx="12192000" cy="6858000"/>
  <p:notesSz cx="7103745" cy="10234295"/>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8"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86374"/>
  </p:normalViewPr>
  <p:slideViewPr>
    <p:cSldViewPr snapToGrid="0" showGuides="1">
      <p:cViewPr varScale="1">
        <p:scale>
          <a:sx n="127" d="100"/>
          <a:sy n="127" d="100"/>
        </p:scale>
        <p:origin x="1952" y="184"/>
      </p:cViewPr>
      <p:guideLst>
        <p:guide orient="horz" pos="2098"/>
        <p:guide pos="3840"/>
      </p:guideLst>
    </p:cSldViewPr>
  </p:slideViewPr>
  <p:outlineViewPr>
    <p:cViewPr>
      <p:scale>
        <a:sx n="33" d="100"/>
        <a:sy n="33" d="100"/>
      </p:scale>
      <p:origin x="0" y="0"/>
    </p:cViewPr>
  </p:outlin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4" Type="http://schemas.openxmlformats.org/officeDocument/2006/relationships/tags" Target="tags/tag117.xml"/><Relationship Id="rId53" Type="http://schemas.openxmlformats.org/officeDocument/2006/relationships/commentAuthors" Target="commentAuthors.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3.xml"/><Relationship Id="rId49" Type="http://schemas.openxmlformats.org/officeDocument/2006/relationships/handoutMaster" Target="handoutMasters/handoutMaster1.xml"/><Relationship Id="rId48" Type="http://schemas.openxmlformats.org/officeDocument/2006/relationships/notesMaster" Target="notesMasters/notesMaster1.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F26E4BB-AE0B-4288-B180-7313991A9104}"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zh-CN" altLang="en-US"/>
        </a:p>
      </dgm:t>
    </dgm:pt>
    <dgm:pt modelId="{130B3AB2-C2C8-49AC-B03D-3EC8B6DC2248}">
      <dgm:prSet phldrT="[文本]" custT="1"/>
      <dgm:spPr/>
      <dgm:t>
        <a:bodyPr/>
        <a:lstStyle/>
        <a:p>
          <a:r>
            <a:rPr lang="zh-CN" altLang="en-US" sz="2400" b="1" dirty="0"/>
            <a:t>知识目标</a:t>
          </a:r>
        </a:p>
      </dgm:t>
    </dgm:pt>
    <dgm:pt modelId="{B409620C-8FA7-48FC-B6D5-F85348700BB9}" cxnId="{4E0AFF05-751F-4FB3-A39F-E736525A8F0E}" type="parTrans">
      <dgm:prSet/>
      <dgm:spPr/>
      <dgm:t>
        <a:bodyPr/>
        <a:lstStyle/>
        <a:p>
          <a:endParaRPr lang="zh-CN" altLang="en-US"/>
        </a:p>
      </dgm:t>
    </dgm:pt>
    <dgm:pt modelId="{F0AB42D7-3406-4661-992E-3DEBAE5C469A}" cxnId="{4E0AFF05-751F-4FB3-A39F-E736525A8F0E}" type="sibTrans">
      <dgm:prSet/>
      <dgm:spPr/>
      <dgm:t>
        <a:bodyPr/>
        <a:lstStyle/>
        <a:p>
          <a:endParaRPr lang="zh-CN" altLang="en-US"/>
        </a:p>
      </dgm:t>
    </dgm:pt>
    <dgm:pt modelId="{C53A126B-8AD4-4E1D-AABF-AA122D123298}">
      <dgm:prSet phldrT="[文本]" phldr="0" custT="1"/>
      <dgm:spPr/>
      <dgm:t>
        <a:bodyPr vert="horz" wrap="square"/>
        <a:p>
          <a:pPr>
            <a:lnSpc>
              <a:spcPct val="100000"/>
            </a:lnSpc>
            <a:spcBef>
              <a:spcPct val="0"/>
            </a:spcBef>
            <a:spcAft>
              <a:spcPct val="15000"/>
            </a:spcAft>
          </a:pPr>
          <a:r>
            <a:rPr lang="en-US" sz="2000">
              <a:latin typeface="微软雅黑" charset="0"/>
              <a:ea typeface="微软雅黑" charset="0"/>
              <a:cs typeface="微软雅黑" charset="0"/>
            </a:rPr>
            <a:t>（1）</a:t>
          </a:r>
          <a:r>
            <a:rPr lang="zh-CN" altLang="en-US" sz="2000">
              <a:latin typeface="微软雅黑" charset="0"/>
              <a:ea typeface="微软雅黑" charset="0"/>
              <a:cs typeface="微软雅黑" charset="0"/>
            </a:rPr>
            <a:t>了解教师职业道德的含义</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特征与基本原则</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
          </a:r>
          <a:endParaRPr lang="zh-CN" altLang="en-US" sz="2000">
            <a:latin typeface="微软雅黑" charset="0"/>
            <a:ea typeface="微软雅黑" charset="0"/>
            <a:cs typeface="微软雅黑" charset="0"/>
          </a:endParaRPr>
        </a:p>
      </dgm:t>
    </dgm:pt>
    <dgm:pt modelId="{48A149FE-FC20-4286-B8BA-E57ED0E93857}" cxnId="{66375ADD-64E4-49C8-B38D-44B05C15CF78}" type="parTrans">
      <dgm:prSet/>
      <dgm:spPr/>
      <dgm:t>
        <a:bodyPr/>
        <a:lstStyle/>
        <a:p>
          <a:endParaRPr lang="zh-CN" altLang="en-US"/>
        </a:p>
      </dgm:t>
    </dgm:pt>
    <dgm:pt modelId="{12C07D2F-CA6B-413C-BF84-81301163758C}" cxnId="{66375ADD-64E4-49C8-B38D-44B05C15CF78}" type="sibTrans">
      <dgm:prSet/>
      <dgm:spPr/>
      <dgm:t>
        <a:bodyPr/>
        <a:lstStyle/>
        <a:p>
          <a:endParaRPr lang="zh-CN" altLang="en-US"/>
        </a:p>
      </dgm:t>
    </dgm:pt>
    <dgm:pt modelId="{21981F14-435D-4B23-A494-E5F821DEFCAD}">
      <dgm:prSet phldr="0" custT="1"/>
      <dgm:spPr/>
      <dgm:t>
        <a:bodyPr vert="horz" wrap="square"/>
        <a:p>
          <a:pPr>
            <a:lnSpc>
              <a:spcPct val="100000"/>
            </a:lnSpc>
            <a:spcBef>
              <a:spcPct val="0"/>
            </a:spcBef>
            <a:spcAft>
              <a:spcPct val="15000"/>
            </a:spcAft>
          </a:pPr>
          <a:r>
            <a:rPr lang="en-US" sz="2000">
              <a:latin typeface="微软雅黑" charset="0"/>
              <a:ea typeface="微软雅黑" charset="0"/>
              <a:cs typeface="微软雅黑" charset="0"/>
            </a:rPr>
            <a:t>（2）</a:t>
          </a:r>
          <a:r>
            <a:rPr lang="zh-CN" altLang="en-US" sz="2000">
              <a:latin typeface="微软雅黑" charset="0"/>
              <a:ea typeface="微软雅黑" charset="0"/>
              <a:cs typeface="微软雅黑" charset="0"/>
            </a:rPr>
            <a:t>明确教师职业道德范畴</a:t>
          </a:r>
          <a:r>
            <a:rPr lang="zh-CN" altLang="en-US" sz="2000">
              <a:latin typeface="微软雅黑" charset="0"/>
              <a:ea typeface="微软雅黑" charset="0"/>
              <a:cs typeface="微软雅黑" charset="0"/>
            </a:rPr>
            <a:t>。</a:t>
          </a:r>
          <a:r>
            <a:rPr lang="en-US" altLang="zh-CN" sz="2000">
              <a:latin typeface="微软雅黑" charset="0"/>
              <a:ea typeface="微软雅黑" charset="0"/>
              <a:cs typeface="微软雅黑" charset="0"/>
            </a:rPr>
            <a:t> </a:t>
          </a:r>
          <a:r>
            <a:rPr lang="en-US" altLang="zh-CN" sz="2000">
              <a:latin typeface="微软雅黑" charset="0"/>
              <a:ea typeface="微软雅黑" charset="0"/>
              <a:cs typeface="微软雅黑" charset="0"/>
            </a:rPr>
            <a:t/>
          </a:r>
          <a:endParaRPr lang="en-US" altLang="zh-CN" sz="2000">
            <a:latin typeface="微软雅黑" charset="0"/>
            <a:ea typeface="微软雅黑" charset="0"/>
            <a:cs typeface="微软雅黑" charset="0"/>
          </a:endParaRPr>
        </a:p>
      </dgm:t>
    </dgm:pt>
    <dgm:pt modelId="{583D7796-1995-47CA-B72C-7D2F29958505}" cxnId="{8E7142B4-8A5E-472E-9124-9CC72E371C6E}" type="parTrans">
      <dgm:prSet/>
      <dgm:spPr/>
    </dgm:pt>
    <dgm:pt modelId="{007471AB-3956-4BCA-A985-6D7087E00484}" cxnId="{8E7142B4-8A5E-472E-9124-9CC72E371C6E}" type="sibTrans">
      <dgm:prSet/>
      <dgm:spPr/>
    </dgm:pt>
    <dgm:pt modelId="{8AE605EB-3C0E-4DF0-B875-328975CB9F27}">
      <dgm:prSet phldrT="[文本]" custT="1"/>
      <dgm:spPr/>
      <dgm:t>
        <a:bodyPr/>
        <a:lstStyle/>
        <a:p>
          <a:r>
            <a:rPr lang="zh-CN" altLang="en-US" sz="2400" b="1" dirty="0"/>
            <a:t>能力目标</a:t>
          </a:r>
        </a:p>
      </dgm:t>
    </dgm:pt>
    <dgm:pt modelId="{9C203DDE-9F70-4C59-AD52-2707066B6A60}" cxnId="{B4F36CD9-0579-41AF-9372-44DA47C55FDD}" type="parTrans">
      <dgm:prSet/>
      <dgm:spPr/>
      <dgm:t>
        <a:bodyPr/>
        <a:lstStyle/>
        <a:p>
          <a:endParaRPr lang="zh-CN" altLang="en-US"/>
        </a:p>
      </dgm:t>
    </dgm:pt>
    <dgm:pt modelId="{8398BEC2-462A-4804-9B9F-DF4314B7499F}" cxnId="{B4F36CD9-0579-41AF-9372-44DA47C55FDD}" type="sibTrans">
      <dgm:prSet/>
      <dgm:spPr/>
      <dgm:t>
        <a:bodyPr/>
        <a:lstStyle/>
        <a:p>
          <a:endParaRPr lang="zh-CN" altLang="en-US"/>
        </a:p>
      </dgm:t>
    </dgm:pt>
    <dgm:pt modelId="{C5355562-9C6C-403C-8127-330697777D69}">
      <dgm:prSet phldrT="[文本]" phldr="0" custT="1"/>
      <dgm:spPr/>
      <dgm:t>
        <a:bodyPr vert="horz" wrap="square"/>
        <a:p>
          <a:pPr>
            <a:lnSpc>
              <a:spcPct val="100000"/>
            </a:lnSpc>
            <a:spcBef>
              <a:spcPct val="0"/>
            </a:spcBef>
            <a:spcAft>
              <a:spcPct val="15000"/>
            </a:spcAft>
          </a:pPr>
          <a:r>
            <a:rPr lang="en-US" sz="2000">
              <a:latin typeface="微软雅黑" charset="0"/>
              <a:ea typeface="微软雅黑" charset="0"/>
              <a:cs typeface="微软雅黑" charset="0"/>
            </a:rPr>
            <a:t>（1）</a:t>
          </a:r>
          <a:r>
            <a:rPr lang="zh-CN" altLang="en-US" sz="2000">
              <a:latin typeface="微软雅黑" charset="0"/>
              <a:ea typeface="微软雅黑" charset="0"/>
              <a:cs typeface="微软雅黑" charset="0"/>
            </a:rPr>
            <a:t>能够以教师职业道德的标准严格要求自己</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
          </a:r>
          <a:endParaRPr lang="zh-CN" altLang="en-US" sz="2000">
            <a:latin typeface="微软雅黑" charset="0"/>
            <a:ea typeface="微软雅黑" charset="0"/>
            <a:cs typeface="微软雅黑" charset="0"/>
          </a:endParaRPr>
        </a:p>
      </dgm:t>
    </dgm:pt>
    <dgm:pt modelId="{79C421EF-8FA3-4E99-AF40-BEAD78628A54}" cxnId="{870C061D-49F7-462E-BD85-80C92DE2655F}" type="parTrans">
      <dgm:prSet/>
      <dgm:spPr/>
      <dgm:t>
        <a:bodyPr/>
        <a:lstStyle/>
        <a:p>
          <a:endParaRPr lang="zh-CN" altLang="en-US"/>
        </a:p>
      </dgm:t>
    </dgm:pt>
    <dgm:pt modelId="{A979D0FB-800A-4C57-AABC-08CFB148CE60}" cxnId="{870C061D-49F7-462E-BD85-80C92DE2655F}" type="sibTrans">
      <dgm:prSet/>
      <dgm:spPr/>
      <dgm:t>
        <a:bodyPr/>
        <a:lstStyle/>
        <a:p>
          <a:endParaRPr lang="zh-CN" altLang="en-US"/>
        </a:p>
      </dgm:t>
    </dgm:pt>
    <dgm:pt modelId="{C1AE1FFE-E94C-4EC0-A30D-644612ED3F0A}">
      <dgm:prSet phldr="0" custT="1"/>
      <dgm:spPr/>
      <dgm:t>
        <a:bodyPr vert="horz" wrap="square"/>
        <a:p>
          <a:pPr>
            <a:lnSpc>
              <a:spcPct val="100000"/>
            </a:lnSpc>
            <a:spcBef>
              <a:spcPct val="0"/>
            </a:spcBef>
            <a:spcAft>
              <a:spcPct val="15000"/>
            </a:spcAft>
          </a:pPr>
          <a:r>
            <a:rPr lang="en-US" sz="2000">
              <a:latin typeface="微软雅黑" charset="0"/>
              <a:ea typeface="微软雅黑" charset="0"/>
              <a:cs typeface="微软雅黑" charset="0"/>
            </a:rPr>
            <a:t>（2）</a:t>
          </a:r>
          <a:r>
            <a:rPr lang="zh-CN" altLang="en-US" sz="2000">
              <a:latin typeface="微软雅黑" charset="0"/>
              <a:ea typeface="微软雅黑" charset="0"/>
              <a:cs typeface="微软雅黑" charset="0"/>
            </a:rPr>
            <a:t>能够正确把握教师职业道德范畴的各个方面</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
          </a:r>
          <a:endParaRPr lang="zh-CN" altLang="en-US" sz="2000">
            <a:latin typeface="微软雅黑" charset="0"/>
            <a:ea typeface="微软雅黑" charset="0"/>
            <a:cs typeface="微软雅黑" charset="0"/>
          </a:endParaRPr>
        </a:p>
      </dgm:t>
    </dgm:pt>
    <dgm:pt modelId="{AEB20E2F-6ED6-4F23-81A2-8C011010E129}" cxnId="{F15E3D95-9D25-4186-9700-1B651E0612C6}" type="parTrans">
      <dgm:prSet/>
      <dgm:spPr/>
    </dgm:pt>
    <dgm:pt modelId="{8F782DAC-41EF-42CD-99E2-4A5C22A8CDC1}" cxnId="{F15E3D95-9D25-4186-9700-1B651E0612C6}" type="sibTrans">
      <dgm:prSet/>
      <dgm:spPr/>
    </dgm:pt>
    <dgm:pt modelId="{D3D174E1-70E6-435F-93F8-F793A8BB1390}">
      <dgm:prSet custT="1"/>
      <dgm:spPr/>
      <dgm:t>
        <a:bodyPr/>
        <a:lstStyle/>
        <a:p>
          <a:r>
            <a:rPr lang="zh-CN" altLang="en-US" sz="2400" b="1" dirty="0">
              <a:latin typeface="+mn-ea"/>
              <a:ea typeface="+mn-ea"/>
            </a:rPr>
            <a:t>素养目标</a:t>
          </a:r>
        </a:p>
      </dgm:t>
    </dgm:pt>
    <dgm:pt modelId="{D0139EEB-3E6F-47B0-B474-437593C57AAA}" cxnId="{3350E024-AA49-4679-BA64-1BCEBF34D18C}" type="parTrans">
      <dgm:prSet/>
      <dgm:spPr/>
      <dgm:t>
        <a:bodyPr/>
        <a:lstStyle/>
        <a:p>
          <a:endParaRPr lang="zh-CN" altLang="en-US"/>
        </a:p>
      </dgm:t>
    </dgm:pt>
    <dgm:pt modelId="{D02FB8C5-C48D-4945-A8EE-BE4DC0BB603A}" cxnId="{3350E024-AA49-4679-BA64-1BCEBF34D18C}" type="sibTrans">
      <dgm:prSet/>
      <dgm:spPr/>
      <dgm:t>
        <a:bodyPr/>
        <a:lstStyle/>
        <a:p>
          <a:endParaRPr lang="zh-CN" altLang="en-US"/>
        </a:p>
      </dgm:t>
    </dgm:pt>
    <dgm:pt modelId="{A1A5593F-B6C4-4E73-AAA9-30CDAB48314A}">
      <dgm:prSet phldr="0" custT="1"/>
      <dgm:spPr/>
      <dgm:t>
        <a:bodyPr vert="horz" wrap="square"/>
        <a:p>
          <a:pPr>
            <a:lnSpc>
              <a:spcPct val="100000"/>
            </a:lnSpc>
            <a:spcBef>
              <a:spcPct val="0"/>
            </a:spcBef>
            <a:spcAft>
              <a:spcPct val="15000"/>
            </a:spcAft>
          </a:pPr>
          <a:r>
            <a:rPr lang="en-US" sz="2000">
              <a:latin typeface="微软雅黑" charset="0"/>
              <a:ea typeface="微软雅黑" charset="0"/>
              <a:cs typeface="微软雅黑" charset="0"/>
            </a:rPr>
            <a:t>（1）</a:t>
          </a:r>
          <a:r>
            <a:rPr lang="zh-CN" altLang="en-US" sz="2000">
              <a:latin typeface="微软雅黑" charset="0"/>
              <a:ea typeface="微软雅黑" charset="0"/>
              <a:cs typeface="微软雅黑" charset="0"/>
            </a:rPr>
            <a:t>提高自我涵养</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注重以德立学</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以德立身</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以德立教</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
          </a:r>
          <a:endParaRPr lang="zh-CN" altLang="en-US" sz="2000">
            <a:latin typeface="微软雅黑" charset="0"/>
            <a:ea typeface="微软雅黑" charset="0"/>
            <a:cs typeface="微软雅黑" charset="0"/>
          </a:endParaRPr>
        </a:p>
      </dgm:t>
    </dgm:pt>
    <dgm:pt modelId="{F755487E-A3C5-457D-8DFE-B906694C2931}" cxnId="{E88A15CA-CD7F-40E6-9CF0-EDF0F797494B}" type="parTrans">
      <dgm:prSet/>
      <dgm:spPr/>
      <dgm:t>
        <a:bodyPr/>
        <a:lstStyle/>
        <a:p>
          <a:endParaRPr lang="zh-CN" altLang="en-US"/>
        </a:p>
      </dgm:t>
    </dgm:pt>
    <dgm:pt modelId="{4368A566-9E58-4806-B45B-1607EA8CDACF}" cxnId="{E88A15CA-CD7F-40E6-9CF0-EDF0F797494B}" type="sibTrans">
      <dgm:prSet/>
      <dgm:spPr/>
      <dgm:t>
        <a:bodyPr/>
        <a:lstStyle/>
        <a:p>
          <a:endParaRPr lang="zh-CN" altLang="en-US"/>
        </a:p>
      </dgm:t>
    </dgm:pt>
    <dgm:pt modelId="{875199F2-ABCF-4952-A492-C01A71E9E91B}">
      <dgm:prSet phldr="0" custT="1"/>
      <dgm:spPr/>
      <dgm:t>
        <a:bodyPr vert="horz" wrap="square"/>
        <a:p>
          <a:pPr>
            <a:lnSpc>
              <a:spcPct val="100000"/>
            </a:lnSpc>
            <a:spcBef>
              <a:spcPct val="0"/>
            </a:spcBef>
            <a:spcAft>
              <a:spcPct val="15000"/>
            </a:spcAft>
          </a:pPr>
          <a:r>
            <a:rPr lang="en-US" sz="2000">
              <a:latin typeface="微软雅黑" charset="0"/>
              <a:ea typeface="微软雅黑" charset="0"/>
              <a:cs typeface="微软雅黑" charset="0"/>
            </a:rPr>
            <a:t>（2）</a:t>
          </a:r>
          <a:r>
            <a:rPr lang="zh-CN" altLang="en-US" sz="2000">
              <a:latin typeface="微软雅黑" charset="0"/>
              <a:ea typeface="微软雅黑" charset="0"/>
              <a:cs typeface="微软雅黑" charset="0"/>
            </a:rPr>
            <a:t>自觉承担起教书育人</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振兴中华教育的责任</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
          </a:r>
          <a:endParaRPr lang="zh-CN" altLang="en-US" sz="2000">
            <a:latin typeface="微软雅黑" charset="0"/>
            <a:ea typeface="微软雅黑" charset="0"/>
            <a:cs typeface="微软雅黑" charset="0"/>
          </a:endParaRPr>
        </a:p>
      </dgm:t>
    </dgm:pt>
    <dgm:pt modelId="{A9FF3782-7213-49B3-8A58-F5D52E81D447}" cxnId="{B35D0F1C-B99C-4A2C-ABB1-DA7BD4350FCB}" type="parTrans">
      <dgm:prSet/>
      <dgm:spPr/>
    </dgm:pt>
    <dgm:pt modelId="{6B65CD0B-2FAB-45CD-B65D-CDE253F2871E}" cxnId="{B35D0F1C-B99C-4A2C-ABB1-DA7BD4350FCB}" type="sibTrans">
      <dgm:prSet/>
      <dgm:spPr/>
    </dgm:pt>
    <dgm:pt modelId="{C3857240-692F-4409-BD36-6691C8B09EB9}" type="pres">
      <dgm:prSet presAssocID="{AF26E4BB-AE0B-4288-B180-7313991A9104}" presName="linear" presStyleCnt="0">
        <dgm:presLayoutVars>
          <dgm:dir/>
          <dgm:animLvl val="lvl"/>
          <dgm:resizeHandles val="exact"/>
        </dgm:presLayoutVars>
      </dgm:prSet>
      <dgm:spPr/>
    </dgm:pt>
    <dgm:pt modelId="{B92ACAFF-9FA6-4B6A-9618-25359B858D08}" type="pres">
      <dgm:prSet presAssocID="{130B3AB2-C2C8-49AC-B03D-3EC8B6DC2248}" presName="parentLin" presStyleCnt="0"/>
      <dgm:spPr/>
    </dgm:pt>
    <dgm:pt modelId="{4FE04C43-D13F-4599-9E2D-2398653DBB25}" type="pres">
      <dgm:prSet presAssocID="{130B3AB2-C2C8-49AC-B03D-3EC8B6DC2248}" presName="parentLeftMargin" presStyleCnt="0"/>
      <dgm:spPr/>
    </dgm:pt>
    <dgm:pt modelId="{925B57BB-DDBA-46F7-8554-54A0769CD8DA}" type="pres">
      <dgm:prSet presAssocID="{130B3AB2-C2C8-49AC-B03D-3EC8B6DC2248}" presName="parentText" presStyleLbl="node1" presStyleIdx="0" presStyleCnt="3">
        <dgm:presLayoutVars>
          <dgm:chMax val="0"/>
          <dgm:bulletEnabled val="1"/>
        </dgm:presLayoutVars>
      </dgm:prSet>
      <dgm:spPr/>
    </dgm:pt>
    <dgm:pt modelId="{0BFCB152-483A-4FF0-890B-DE213C093AA4}" type="pres">
      <dgm:prSet presAssocID="{130B3AB2-C2C8-49AC-B03D-3EC8B6DC2248}" presName="negativeSpace" presStyleCnt="0"/>
      <dgm:spPr/>
    </dgm:pt>
    <dgm:pt modelId="{34525C93-0F27-4EB3-9B0F-F159053854B9}" type="pres">
      <dgm:prSet presAssocID="{130B3AB2-C2C8-49AC-B03D-3EC8B6DC2248}" presName="childText" presStyleLbl="conFgAcc1" presStyleIdx="0" presStyleCnt="3">
        <dgm:presLayoutVars>
          <dgm:bulletEnabled val="1"/>
        </dgm:presLayoutVars>
      </dgm:prSet>
      <dgm:spPr/>
    </dgm:pt>
    <dgm:pt modelId="{7642437F-135A-4798-A9D9-AA193B265F71}" type="pres">
      <dgm:prSet presAssocID="{F0AB42D7-3406-4661-992E-3DEBAE5C469A}" presName="spaceBetweenRectangles" presStyleCnt="0"/>
      <dgm:spPr/>
    </dgm:pt>
    <dgm:pt modelId="{FA3D6709-80DD-4147-97F9-B6F42EF4FDC3}" type="pres">
      <dgm:prSet presAssocID="{8AE605EB-3C0E-4DF0-B875-328975CB9F27}" presName="parentLin" presStyleCnt="0"/>
      <dgm:spPr/>
    </dgm:pt>
    <dgm:pt modelId="{D1A05115-FC95-4F32-B110-EA8F1B06A8DF}" type="pres">
      <dgm:prSet presAssocID="{8AE605EB-3C0E-4DF0-B875-328975CB9F27}" presName="parentLeftMargin" presStyleCnt="0"/>
      <dgm:spPr/>
    </dgm:pt>
    <dgm:pt modelId="{0A9955B3-5D54-48D7-B28F-E326E008BC42}" type="pres">
      <dgm:prSet presAssocID="{8AE605EB-3C0E-4DF0-B875-328975CB9F27}" presName="parentText" presStyleLbl="node1" presStyleIdx="1" presStyleCnt="3" custLinFactNeighborX="7455" custLinFactNeighborY="-11784">
        <dgm:presLayoutVars>
          <dgm:chMax val="0"/>
          <dgm:bulletEnabled val="1"/>
        </dgm:presLayoutVars>
      </dgm:prSet>
      <dgm:spPr/>
    </dgm:pt>
    <dgm:pt modelId="{2797E932-0946-49D9-AAD9-5376B341B25B}" type="pres">
      <dgm:prSet presAssocID="{8AE605EB-3C0E-4DF0-B875-328975CB9F27}" presName="negativeSpace" presStyleCnt="0"/>
      <dgm:spPr/>
    </dgm:pt>
    <dgm:pt modelId="{6A208469-C04B-4AEB-98DD-F806CDCEF7C1}" type="pres">
      <dgm:prSet presAssocID="{8AE605EB-3C0E-4DF0-B875-328975CB9F27}" presName="childText" presStyleLbl="conFgAcc1" presStyleIdx="1" presStyleCnt="3" custLinFactNeighborX="-88" custLinFactNeighborY="-15087">
        <dgm:presLayoutVars>
          <dgm:bulletEnabled val="1"/>
        </dgm:presLayoutVars>
      </dgm:prSet>
      <dgm:spPr/>
    </dgm:pt>
    <dgm:pt modelId="{16D0A55F-2567-4736-9593-C9CE8EBCA5ED}" type="pres">
      <dgm:prSet presAssocID="{8398BEC2-462A-4804-9B9F-DF4314B7499F}" presName="spaceBetweenRectangles" presStyleCnt="0"/>
      <dgm:spPr/>
    </dgm:pt>
    <dgm:pt modelId="{350F3570-9B25-41DA-BA6E-DC06E7F750AB}" type="pres">
      <dgm:prSet presAssocID="{D3D174E1-70E6-435F-93F8-F793A8BB1390}" presName="parentLin" presStyleCnt="0"/>
      <dgm:spPr/>
    </dgm:pt>
    <dgm:pt modelId="{B82FF8A8-01B2-4E47-9903-88EACCA09735}" type="pres">
      <dgm:prSet presAssocID="{D3D174E1-70E6-435F-93F8-F793A8BB1390}" presName="parentLeftMargin" presStyleCnt="0"/>
      <dgm:spPr/>
    </dgm:pt>
    <dgm:pt modelId="{0A7A0A3E-ED59-4A29-A6CF-1B35C6F4777B}" type="pres">
      <dgm:prSet presAssocID="{D3D174E1-70E6-435F-93F8-F793A8BB1390}" presName="parentText" presStyleLbl="node1" presStyleIdx="2" presStyleCnt="3">
        <dgm:presLayoutVars>
          <dgm:chMax val="0"/>
          <dgm:bulletEnabled val="1"/>
        </dgm:presLayoutVars>
      </dgm:prSet>
      <dgm:spPr/>
    </dgm:pt>
    <dgm:pt modelId="{626FB8EE-4D25-4C29-AF0C-4F95A2CF07C2}" type="pres">
      <dgm:prSet presAssocID="{D3D174E1-70E6-435F-93F8-F793A8BB1390}" presName="negativeSpace" presStyleCnt="0"/>
      <dgm:spPr/>
    </dgm:pt>
    <dgm:pt modelId="{473D8C8D-89BA-4FD8-ADBE-57794E01063A}" type="pres">
      <dgm:prSet presAssocID="{D3D174E1-70E6-435F-93F8-F793A8BB1390}" presName="childText" presStyleLbl="conFgAcc1" presStyleIdx="2" presStyleCnt="3">
        <dgm:presLayoutVars>
          <dgm:bulletEnabled val="1"/>
        </dgm:presLayoutVars>
      </dgm:prSet>
      <dgm:spPr/>
    </dgm:pt>
  </dgm:ptLst>
  <dgm:cxnLst>
    <dgm:cxn modelId="{4E0AFF05-751F-4FB3-A39F-E736525A8F0E}" srcId="{AF26E4BB-AE0B-4288-B180-7313991A9104}" destId="{130B3AB2-C2C8-49AC-B03D-3EC8B6DC2248}" srcOrd="0" destOrd="0" parTransId="{B409620C-8FA7-48FC-B6D5-F85348700BB9}" sibTransId="{F0AB42D7-3406-4661-992E-3DEBAE5C469A}"/>
    <dgm:cxn modelId="{66375ADD-64E4-49C8-B38D-44B05C15CF78}" srcId="{130B3AB2-C2C8-49AC-B03D-3EC8B6DC2248}" destId="{C53A126B-8AD4-4E1D-AABF-AA122D123298}" srcOrd="0" destOrd="0" parTransId="{48A149FE-FC20-4286-B8BA-E57ED0E93857}" sibTransId="{12C07D2F-CA6B-413C-BF84-81301163758C}"/>
    <dgm:cxn modelId="{8E7142B4-8A5E-472E-9124-9CC72E371C6E}" srcId="{130B3AB2-C2C8-49AC-B03D-3EC8B6DC2248}" destId="{21981F14-435D-4B23-A494-E5F821DEFCAD}" srcOrd="1" destOrd="0" parTransId="{583D7796-1995-47CA-B72C-7D2F29958505}" sibTransId="{007471AB-3956-4BCA-A985-6D7087E00484}"/>
    <dgm:cxn modelId="{B4F36CD9-0579-41AF-9372-44DA47C55FDD}" srcId="{AF26E4BB-AE0B-4288-B180-7313991A9104}" destId="{8AE605EB-3C0E-4DF0-B875-328975CB9F27}" srcOrd="1" destOrd="0" parTransId="{9C203DDE-9F70-4C59-AD52-2707066B6A60}" sibTransId="{8398BEC2-462A-4804-9B9F-DF4314B7499F}"/>
    <dgm:cxn modelId="{870C061D-49F7-462E-BD85-80C92DE2655F}" srcId="{8AE605EB-3C0E-4DF0-B875-328975CB9F27}" destId="{C5355562-9C6C-403C-8127-330697777D69}" srcOrd="0" destOrd="1" parTransId="{79C421EF-8FA3-4E99-AF40-BEAD78628A54}" sibTransId="{A979D0FB-800A-4C57-AABC-08CFB148CE60}"/>
    <dgm:cxn modelId="{F15E3D95-9D25-4186-9700-1B651E0612C6}" srcId="{8AE605EB-3C0E-4DF0-B875-328975CB9F27}" destId="{C1AE1FFE-E94C-4EC0-A30D-644612ED3F0A}" srcOrd="1" destOrd="1" parTransId="{AEB20E2F-6ED6-4F23-81A2-8C011010E129}" sibTransId="{8F782DAC-41EF-42CD-99E2-4A5C22A8CDC1}"/>
    <dgm:cxn modelId="{3350E024-AA49-4679-BA64-1BCEBF34D18C}" srcId="{AF26E4BB-AE0B-4288-B180-7313991A9104}" destId="{D3D174E1-70E6-435F-93F8-F793A8BB1390}" srcOrd="2" destOrd="0" parTransId="{D0139EEB-3E6F-47B0-B474-437593C57AAA}" sibTransId="{D02FB8C5-C48D-4945-A8EE-BE4DC0BB603A}"/>
    <dgm:cxn modelId="{E88A15CA-CD7F-40E6-9CF0-EDF0F797494B}" srcId="{D3D174E1-70E6-435F-93F8-F793A8BB1390}" destId="{A1A5593F-B6C4-4E73-AAA9-30CDAB48314A}" srcOrd="0" destOrd="2" parTransId="{F755487E-A3C5-457D-8DFE-B906694C2931}" sibTransId="{4368A566-9E58-4806-B45B-1607EA8CDACF}"/>
    <dgm:cxn modelId="{B35D0F1C-B99C-4A2C-ABB1-DA7BD4350FCB}" srcId="{D3D174E1-70E6-435F-93F8-F793A8BB1390}" destId="{875199F2-ABCF-4952-A492-C01A71E9E91B}" srcOrd="1" destOrd="2" parTransId="{A9FF3782-7213-49B3-8A58-F5D52E81D447}" sibTransId="{6B65CD0B-2FAB-45CD-B65D-CDE253F2871E}"/>
    <dgm:cxn modelId="{D1D585CA-613F-49CE-BBAB-6CA454C0D4A1}" type="presOf" srcId="{AF26E4BB-AE0B-4288-B180-7313991A9104}" destId="{C3857240-692F-4409-BD36-6691C8B09EB9}" srcOrd="0" destOrd="0" presId="urn:microsoft.com/office/officeart/2005/8/layout/list1"/>
    <dgm:cxn modelId="{90F6C4BB-D7C7-44F8-A735-A836B2C031B3}" type="presParOf" srcId="{C3857240-692F-4409-BD36-6691C8B09EB9}" destId="{B92ACAFF-9FA6-4B6A-9618-25359B858D08}" srcOrd="0" destOrd="0" presId="urn:microsoft.com/office/officeart/2005/8/layout/list1"/>
    <dgm:cxn modelId="{29F0FE88-79B5-412E-823F-1ECCAA3C6404}" type="presParOf" srcId="{B92ACAFF-9FA6-4B6A-9618-25359B858D08}" destId="{4FE04C43-D13F-4599-9E2D-2398653DBB25}" srcOrd="0" destOrd="0" presId="urn:microsoft.com/office/officeart/2005/8/layout/list1"/>
    <dgm:cxn modelId="{BB16437A-D026-402C-A9ED-F16F09CED959}" type="presOf" srcId="{130B3AB2-C2C8-49AC-B03D-3EC8B6DC2248}" destId="{4FE04C43-D13F-4599-9E2D-2398653DBB25}" srcOrd="0" destOrd="0" presId="urn:microsoft.com/office/officeart/2005/8/layout/list1"/>
    <dgm:cxn modelId="{60F993EB-211D-48AF-A662-ADE1FFA2E333}" type="presParOf" srcId="{B92ACAFF-9FA6-4B6A-9618-25359B858D08}" destId="{925B57BB-DDBA-46F7-8554-54A0769CD8DA}" srcOrd="1" destOrd="0" presId="urn:microsoft.com/office/officeart/2005/8/layout/list1"/>
    <dgm:cxn modelId="{B0E9AE9F-E97C-4A0A-BC3D-0674552044FD}" type="presOf" srcId="{130B3AB2-C2C8-49AC-B03D-3EC8B6DC2248}" destId="{925B57BB-DDBA-46F7-8554-54A0769CD8DA}" srcOrd="0" destOrd="0" presId="urn:microsoft.com/office/officeart/2005/8/layout/list1"/>
    <dgm:cxn modelId="{56365DF1-22CF-43BF-AA91-11F80833DA0E}" type="presParOf" srcId="{C3857240-692F-4409-BD36-6691C8B09EB9}" destId="{0BFCB152-483A-4FF0-890B-DE213C093AA4}" srcOrd="1" destOrd="0" presId="urn:microsoft.com/office/officeart/2005/8/layout/list1"/>
    <dgm:cxn modelId="{6FCEE0E4-844F-44EA-BB28-D879FBCA8F71}" type="presParOf" srcId="{C3857240-692F-4409-BD36-6691C8B09EB9}" destId="{34525C93-0F27-4EB3-9B0F-F159053854B9}" srcOrd="2" destOrd="0" presId="urn:microsoft.com/office/officeart/2005/8/layout/list1"/>
    <dgm:cxn modelId="{27E520B8-5B27-422A-8EAD-E81D91B55A64}" type="presOf" srcId="{C53A126B-8AD4-4E1D-AABF-AA122D123298}" destId="{34525C93-0F27-4EB3-9B0F-F159053854B9}" srcOrd="0" destOrd="0" presId="urn:microsoft.com/office/officeart/2005/8/layout/list1"/>
    <dgm:cxn modelId="{E3F93BBB-F942-43E5-8041-B9FE97AF6DA9}" type="presOf" srcId="{21981F14-435D-4B23-A494-E5F821DEFCAD}" destId="{34525C93-0F27-4EB3-9B0F-F159053854B9}" srcOrd="0" destOrd="1" presId="urn:microsoft.com/office/officeart/2005/8/layout/list1"/>
    <dgm:cxn modelId="{F7050132-E850-42CD-A8AC-B1CDDFDA2CBF}" type="presParOf" srcId="{C3857240-692F-4409-BD36-6691C8B09EB9}" destId="{7642437F-135A-4798-A9D9-AA193B265F71}" srcOrd="3" destOrd="0" presId="urn:microsoft.com/office/officeart/2005/8/layout/list1"/>
    <dgm:cxn modelId="{F77CD815-2A00-4A69-903F-807FE02EBC4E}" type="presParOf" srcId="{C3857240-692F-4409-BD36-6691C8B09EB9}" destId="{FA3D6709-80DD-4147-97F9-B6F42EF4FDC3}" srcOrd="4" destOrd="0" presId="urn:microsoft.com/office/officeart/2005/8/layout/list1"/>
    <dgm:cxn modelId="{50A42403-A474-4D11-9785-9D2799186C82}" type="presParOf" srcId="{FA3D6709-80DD-4147-97F9-B6F42EF4FDC3}" destId="{D1A05115-FC95-4F32-B110-EA8F1B06A8DF}" srcOrd="0" destOrd="4" presId="urn:microsoft.com/office/officeart/2005/8/layout/list1"/>
    <dgm:cxn modelId="{5D1EFCB9-9183-4ECB-B768-F2AC48A201BF}" type="presOf" srcId="{8AE605EB-3C0E-4DF0-B875-328975CB9F27}" destId="{D1A05115-FC95-4F32-B110-EA8F1B06A8DF}" srcOrd="0" destOrd="0" presId="urn:microsoft.com/office/officeart/2005/8/layout/list1"/>
    <dgm:cxn modelId="{54E9020A-740B-4431-B20D-86C43270BE55}" type="presParOf" srcId="{FA3D6709-80DD-4147-97F9-B6F42EF4FDC3}" destId="{0A9955B3-5D54-48D7-B28F-E326E008BC42}" srcOrd="1" destOrd="4" presId="urn:microsoft.com/office/officeart/2005/8/layout/list1"/>
    <dgm:cxn modelId="{C92F2943-EE47-4EDD-A371-30F1F116BED2}" type="presOf" srcId="{8AE605EB-3C0E-4DF0-B875-328975CB9F27}" destId="{0A9955B3-5D54-48D7-B28F-E326E008BC42}" srcOrd="0" destOrd="0" presId="urn:microsoft.com/office/officeart/2005/8/layout/list1"/>
    <dgm:cxn modelId="{5519E844-C172-4455-B8B9-38DDA9CCC17E}" type="presParOf" srcId="{C3857240-692F-4409-BD36-6691C8B09EB9}" destId="{2797E932-0946-49D9-AAD9-5376B341B25B}" srcOrd="5" destOrd="0" presId="urn:microsoft.com/office/officeart/2005/8/layout/list1"/>
    <dgm:cxn modelId="{A0657AEC-90B9-4D96-9872-E0479FF6CD34}" type="presParOf" srcId="{C3857240-692F-4409-BD36-6691C8B09EB9}" destId="{6A208469-C04B-4AEB-98DD-F806CDCEF7C1}" srcOrd="6" destOrd="0" presId="urn:microsoft.com/office/officeart/2005/8/layout/list1"/>
    <dgm:cxn modelId="{5C770E65-68F3-44C0-AE6B-F5392370AF30}" type="presOf" srcId="{C5355562-9C6C-403C-8127-330697777D69}" destId="{6A208469-C04B-4AEB-98DD-F806CDCEF7C1}" srcOrd="0" destOrd="0" presId="urn:microsoft.com/office/officeart/2005/8/layout/list1"/>
    <dgm:cxn modelId="{333F474F-6FE4-49EF-9FCE-E486087C8857}" type="presOf" srcId="{C1AE1FFE-E94C-4EC0-A30D-644612ED3F0A}" destId="{6A208469-C04B-4AEB-98DD-F806CDCEF7C1}" srcOrd="0" destOrd="1" presId="urn:microsoft.com/office/officeart/2005/8/layout/list1"/>
    <dgm:cxn modelId="{2E0CE53C-8761-4FD5-AC35-6210C21E4219}" type="presParOf" srcId="{C3857240-692F-4409-BD36-6691C8B09EB9}" destId="{16D0A55F-2567-4736-9593-C9CE8EBCA5ED}" srcOrd="7" destOrd="0" presId="urn:microsoft.com/office/officeart/2005/8/layout/list1"/>
    <dgm:cxn modelId="{78277AB9-3CC1-4537-A7C9-B26A9CA06BAB}" type="presParOf" srcId="{C3857240-692F-4409-BD36-6691C8B09EB9}" destId="{350F3570-9B25-41DA-BA6E-DC06E7F750AB}" srcOrd="8" destOrd="0" presId="urn:microsoft.com/office/officeart/2005/8/layout/list1"/>
    <dgm:cxn modelId="{0E88C42D-8FFB-4142-8C97-46DC217B158C}" type="presParOf" srcId="{350F3570-9B25-41DA-BA6E-DC06E7F750AB}" destId="{B82FF8A8-01B2-4E47-9903-88EACCA09735}" srcOrd="0" destOrd="8" presId="urn:microsoft.com/office/officeart/2005/8/layout/list1"/>
    <dgm:cxn modelId="{4E25E0F3-939A-45F5-9239-A201F61C0990}" type="presOf" srcId="{D3D174E1-70E6-435F-93F8-F793A8BB1390}" destId="{B82FF8A8-01B2-4E47-9903-88EACCA09735}" srcOrd="0" destOrd="0" presId="urn:microsoft.com/office/officeart/2005/8/layout/list1"/>
    <dgm:cxn modelId="{A9CB9113-CEB7-4E9F-BE36-5883084DDA29}" type="presParOf" srcId="{350F3570-9B25-41DA-BA6E-DC06E7F750AB}" destId="{0A7A0A3E-ED59-4A29-A6CF-1B35C6F4777B}" srcOrd="1" destOrd="8" presId="urn:microsoft.com/office/officeart/2005/8/layout/list1"/>
    <dgm:cxn modelId="{B63FA8FF-DCD8-4155-B175-9E014532FCF4}" type="presOf" srcId="{D3D174E1-70E6-435F-93F8-F793A8BB1390}" destId="{0A7A0A3E-ED59-4A29-A6CF-1B35C6F4777B}" srcOrd="0" destOrd="0" presId="urn:microsoft.com/office/officeart/2005/8/layout/list1"/>
    <dgm:cxn modelId="{8C7F34B0-BB78-4E00-8F32-50849491ACC3}" type="presParOf" srcId="{C3857240-692F-4409-BD36-6691C8B09EB9}" destId="{626FB8EE-4D25-4C29-AF0C-4F95A2CF07C2}" srcOrd="9" destOrd="0" presId="urn:microsoft.com/office/officeart/2005/8/layout/list1"/>
    <dgm:cxn modelId="{21436E14-3B08-4055-BCF0-BEF6F9A3794D}" type="presParOf" srcId="{C3857240-692F-4409-BD36-6691C8B09EB9}" destId="{473D8C8D-89BA-4FD8-ADBE-57794E01063A}" srcOrd="10" destOrd="0" presId="urn:microsoft.com/office/officeart/2005/8/layout/list1"/>
    <dgm:cxn modelId="{C29C2888-98C7-472A-B337-E8BDA0859E05}" type="presOf" srcId="{A1A5593F-B6C4-4E73-AAA9-30CDAB48314A}" destId="{473D8C8D-89BA-4FD8-ADBE-57794E01063A}" srcOrd="0" destOrd="0" presId="urn:microsoft.com/office/officeart/2005/8/layout/list1"/>
    <dgm:cxn modelId="{3F3D9771-2222-4E6B-8E3A-B69CF8E479DE}" type="presOf" srcId="{875199F2-ABCF-4952-A492-C01A71E9E91B}" destId="{473D8C8D-89BA-4FD8-ADBE-57794E01063A}" srcOrd="0" destOrd="1"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658CE60-D055-45B1-A935-A3E7C906E31D}" type="doc">
      <dgm:prSet loTypeId="list" loCatId="list" qsTypeId="urn:microsoft.com/office/officeart/2005/8/quickstyle/simple1" qsCatId="simple" csTypeId="urn:microsoft.com/office/officeart/2005/8/colors/colorful5" csCatId="colorful" phldr="1"/>
      <dgm:spPr/>
      <dgm:t>
        <a:bodyPr/>
        <a:lstStyle/>
        <a:p>
          <a:endParaRPr lang="zh-CN" altLang="en-US"/>
        </a:p>
      </dgm:t>
    </dgm:pt>
    <dgm:pt modelId="{0706F718-D545-4E18-9A35-DD27D172E26B}">
      <dgm:prSet phldrT="[文本]" phldr="0" custT="1"/>
      <dgm:spPr/>
      <dgm:t>
        <a:bodyPr vert="horz" wrap="square"/>
        <a:p>
          <a:pPr>
            <a:lnSpc>
              <a:spcPct val="100000"/>
            </a:lnSpc>
            <a:spcBef>
              <a:spcPct val="0"/>
            </a:spcBef>
            <a:spcAft>
              <a:spcPct val="35000"/>
            </a:spcAft>
          </a:pPr>
          <a:r>
            <a:rPr lang="en-US" sz="2000" b="1">
              <a:latin typeface="微软雅黑" charset="0"/>
              <a:ea typeface="微软雅黑" charset="0"/>
              <a:cs typeface="微软雅黑" charset="0"/>
            </a:rPr>
            <a:t>（1）</a:t>
          </a:r>
          <a:r>
            <a:rPr lang="zh-CN" altLang="en-US" sz="2000" b="1">
              <a:latin typeface="微软雅黑" charset="0"/>
              <a:ea typeface="微软雅黑" charset="0"/>
              <a:cs typeface="微软雅黑" charset="0"/>
            </a:rPr>
            <a:t>道德的核心内容是个人与社会之间的关系</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
          </a:r>
          <a:endParaRPr lang="zh-CN" altLang="en-US" sz="2000" b="1">
            <a:latin typeface="微软雅黑" charset="0"/>
            <a:ea typeface="微软雅黑" charset="0"/>
            <a:cs typeface="微软雅黑" charset="0"/>
          </a:endParaRPr>
        </a:p>
      </dgm:t>
    </dgm:pt>
    <dgm:pt modelId="{49926561-E91C-451A-8995-A85E4EB17A61}" cxnId="{64826F6C-9CE3-4089-8CD8-3141EEE841FB}" type="parTrans">
      <dgm:prSet/>
      <dgm:spPr/>
      <dgm:t>
        <a:bodyPr/>
        <a:lstStyle/>
        <a:p>
          <a:endParaRPr lang="zh-CN" altLang="en-US"/>
        </a:p>
      </dgm:t>
    </dgm:pt>
    <dgm:pt modelId="{21E251B5-30C0-4C6C-9CFA-B455DC5FF1D0}" cxnId="{64826F6C-9CE3-4089-8CD8-3141EEE841FB}" type="sibTrans">
      <dgm:prSet/>
      <dgm:spPr/>
      <dgm:t>
        <a:bodyPr/>
        <a:lstStyle/>
        <a:p>
          <a:endParaRPr lang="zh-CN" altLang="en-US"/>
        </a:p>
      </dgm:t>
    </dgm:pt>
    <dgm:pt modelId="{50E92F11-B1CC-4E47-A724-ED7E14491BB6}">
      <dgm:prSet phldrT="[文本]" phldr="0" custT="1"/>
      <dgm:spPr/>
      <dgm:t>
        <a:bodyPr vert="horz" wrap="square"/>
        <a:p>
          <a:pPr>
            <a:lnSpc>
              <a:spcPct val="100000"/>
            </a:lnSpc>
            <a:spcBef>
              <a:spcPct val="0"/>
            </a:spcBef>
            <a:spcAft>
              <a:spcPct val="35000"/>
            </a:spcAft>
          </a:pPr>
          <a:r>
            <a:rPr lang="zh-CN" altLang="en-US" sz="2000" b="1"/>
            <a:t>（</a:t>
          </a:r>
          <a:r>
            <a:rPr lang="en-US" altLang="zh-CN" sz="2000" b="1"/>
            <a:t> 2</a:t>
          </a:r>
          <a:r>
            <a:rPr lang="zh-CN" altLang="en-US" sz="2000" b="1"/>
            <a:t>）</a:t>
          </a:r>
          <a:r>
            <a:rPr lang="zh-CN" altLang="en-US" sz="2000" b="1"/>
            <a:t>道德的调节手段是社会舆论</a:t>
          </a:r>
          <a:r>
            <a:rPr lang="zh-CN" altLang="en-US" sz="2000" b="1"/>
            <a:t>、</a:t>
          </a:r>
          <a:r>
            <a:rPr lang="zh-CN" altLang="en-US" sz="2000" b="1"/>
            <a:t>传统习惯和内心信念</a:t>
          </a:r>
          <a:r>
            <a:rPr lang="zh-CN" altLang="en-US" sz="2000" b="1"/>
            <a:t>。</a:t>
          </a:r>
          <a:r>
            <a:rPr lang="zh-CN" altLang="en-US" sz="2000" b="1"/>
            <a:t/>
          </a:r>
          <a:endParaRPr lang="zh-CN" altLang="en-US" sz="2000" b="1"/>
        </a:p>
      </dgm:t>
    </dgm:pt>
    <dgm:pt modelId="{D194CF5D-57BF-42A2-A1E8-6FF718B4604F}" cxnId="{E84EC0D0-8D1D-4B8E-8243-F1A43978EF5C}" type="parTrans">
      <dgm:prSet/>
      <dgm:spPr/>
      <dgm:t>
        <a:bodyPr/>
        <a:lstStyle/>
        <a:p>
          <a:endParaRPr lang="zh-CN" altLang="en-US"/>
        </a:p>
      </dgm:t>
    </dgm:pt>
    <dgm:pt modelId="{1AB1C0BC-D8F1-4DB5-AF28-3A16D3C77402}" cxnId="{E84EC0D0-8D1D-4B8E-8243-F1A43978EF5C}" type="sibTrans">
      <dgm:prSet/>
      <dgm:spPr/>
      <dgm:t>
        <a:bodyPr/>
        <a:lstStyle/>
        <a:p>
          <a:endParaRPr lang="zh-CN" altLang="en-US"/>
        </a:p>
      </dgm:t>
    </dgm:pt>
    <dgm:pt modelId="{18028699-3874-42CC-A861-17CA0061A3C0}">
      <dgm:prSet phldrT="[文本]" phldr="0" custT="1"/>
      <dgm:spPr/>
      <dgm:t>
        <a:bodyPr vert="horz" wrap="square"/>
        <a:p>
          <a:pPr>
            <a:lnSpc>
              <a:spcPct val="100000"/>
            </a:lnSpc>
            <a:spcBef>
              <a:spcPct val="0"/>
            </a:spcBef>
            <a:spcAft>
              <a:spcPct val="35000"/>
            </a:spcAft>
          </a:pPr>
          <a:r>
            <a:rPr lang="zh-CN" altLang="en-US" sz="2000" b="1"/>
            <a:t>（</a:t>
          </a:r>
          <a:r>
            <a:rPr lang="en-US" altLang="zh-CN" sz="2000" b="1"/>
            <a:t> 3 </a:t>
          </a:r>
          <a:r>
            <a:rPr lang="zh-CN" altLang="en-US" sz="2000" b="1"/>
            <a:t>）</a:t>
          </a:r>
          <a:r>
            <a:rPr lang="zh-CN" altLang="en-US" sz="2000" b="1"/>
            <a:t>道德的评价标准是善恶</a:t>
          </a:r>
          <a:r>
            <a:rPr lang="zh-CN" altLang="en-US" sz="2000" b="1"/>
            <a:t>。</a:t>
          </a:r>
          <a:r>
            <a:rPr lang="zh-CN" altLang="en-US" sz="2000" b="1"/>
            <a:t/>
          </a:r>
          <a:endParaRPr lang="zh-CN" altLang="en-US" sz="2000" b="1"/>
        </a:p>
      </dgm:t>
    </dgm:pt>
    <dgm:pt modelId="{A4A54D7B-EC4D-486D-88F0-145475ED27C1}" cxnId="{7DBA0BAC-0805-4EA6-BCC3-3E0EF03B1F57}" type="parTrans">
      <dgm:prSet/>
      <dgm:spPr/>
      <dgm:t>
        <a:bodyPr/>
        <a:lstStyle/>
        <a:p>
          <a:endParaRPr lang="zh-CN" altLang="en-US"/>
        </a:p>
      </dgm:t>
    </dgm:pt>
    <dgm:pt modelId="{D7EEECEF-C940-4B1E-A2DA-5818028EB6FE}" cxnId="{7DBA0BAC-0805-4EA6-BCC3-3E0EF03B1F57}" type="sibTrans">
      <dgm:prSet/>
      <dgm:spPr/>
      <dgm:t>
        <a:bodyPr/>
        <a:lstStyle/>
        <a:p>
          <a:endParaRPr lang="zh-CN" altLang="en-US"/>
        </a:p>
      </dgm:t>
    </dgm:pt>
    <dgm:pt modelId="{970ED51C-AA94-4C52-98B0-492A20E66F49}">
      <dgm:prSet phldrT="[文本]" phldr="0" custT="1"/>
      <dgm:spPr/>
      <dgm:t>
        <a:bodyPr vert="horz" wrap="square"/>
        <a:p>
          <a:pPr>
            <a:lnSpc>
              <a:spcPct val="100000"/>
            </a:lnSpc>
            <a:spcBef>
              <a:spcPct val="0"/>
            </a:spcBef>
            <a:spcAft>
              <a:spcPct val="35000"/>
            </a:spcAft>
          </a:pPr>
          <a:r>
            <a:rPr lang="zh-CN" altLang="en-US" sz="2000" b="1">
              <a:latin typeface="微软雅黑" charset="0"/>
              <a:ea typeface="微软雅黑" charset="0"/>
              <a:cs typeface="微软雅黑" charset="0"/>
            </a:rPr>
            <a:t>（</a:t>
          </a:r>
          <a:r>
            <a:rPr lang="en-US" altLang="zh-CN" sz="2000" b="1">
              <a:latin typeface="微软雅黑" charset="0"/>
              <a:ea typeface="微软雅黑" charset="0"/>
              <a:cs typeface="微软雅黑" charset="0"/>
            </a:rPr>
            <a:t> 4</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道德既是一种社会规范</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也是一种个体观念</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品质</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修养或境界</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
          </a:r>
          <a:endParaRPr lang="zh-CN" altLang="en-US" sz="2000" b="1">
            <a:latin typeface="微软雅黑" charset="0"/>
            <a:ea typeface="微软雅黑" charset="0"/>
            <a:cs typeface="微软雅黑" charset="0"/>
          </a:endParaRPr>
        </a:p>
      </dgm:t>
    </dgm:pt>
    <dgm:pt modelId="{13B7A86C-5897-41D0-80B3-D7F2111FA817}" cxnId="{37E3F70A-1082-47A3-AA7E-4DD5228BB498}" type="parTrans">
      <dgm:prSet/>
      <dgm:spPr/>
      <dgm:t>
        <a:bodyPr/>
        <a:lstStyle/>
        <a:p>
          <a:endParaRPr lang="zh-CN" altLang="en-US"/>
        </a:p>
      </dgm:t>
    </dgm:pt>
    <dgm:pt modelId="{7688CB5C-5295-4EA7-8EEE-BE6A164A02DF}" cxnId="{37E3F70A-1082-47A3-AA7E-4DD5228BB498}" type="sibTrans">
      <dgm:prSet/>
      <dgm:spPr/>
      <dgm:t>
        <a:bodyPr/>
        <a:lstStyle/>
        <a:p>
          <a:endParaRPr lang="zh-CN" altLang="en-US"/>
        </a:p>
      </dgm:t>
    </dgm:pt>
    <dgm:pt modelId="{6AD22244-8B48-4902-A53B-42EDD45C96D8}" type="pres">
      <dgm:prSet presAssocID="{A658CE60-D055-45B1-A935-A3E7C906E31D}" presName="linear" presStyleCnt="0">
        <dgm:presLayoutVars>
          <dgm:animLvl val="lvl"/>
          <dgm:resizeHandles val="exact"/>
        </dgm:presLayoutVars>
      </dgm:prSet>
      <dgm:spPr/>
    </dgm:pt>
    <dgm:pt modelId="{958C41C9-758E-4604-9960-58666B0EFE0C}" type="pres">
      <dgm:prSet presAssocID="{0706F718-D545-4E18-9A35-DD27D172E26B}" presName="parentText" presStyleLbl="node1" presStyleIdx="0" presStyleCnt="4">
        <dgm:presLayoutVars>
          <dgm:chMax val="0"/>
          <dgm:bulletEnabled val="1"/>
        </dgm:presLayoutVars>
      </dgm:prSet>
      <dgm:spPr/>
    </dgm:pt>
    <dgm:pt modelId="{B9E9971E-E8C1-4564-986C-5FCFBCCCC97F}" type="pres">
      <dgm:prSet presAssocID="{21E251B5-30C0-4C6C-9CFA-B455DC5FF1D0}" presName="spacer" presStyleCnt="0"/>
      <dgm:spPr/>
    </dgm:pt>
    <dgm:pt modelId="{9690EC6F-B3FC-4905-A8E4-8EB29DFD4247}" type="pres">
      <dgm:prSet presAssocID="{50E92F11-B1CC-4E47-A724-ED7E14491BB6}" presName="parentText" presStyleLbl="node1" presStyleIdx="1" presStyleCnt="4">
        <dgm:presLayoutVars>
          <dgm:chMax val="0"/>
          <dgm:bulletEnabled val="1"/>
        </dgm:presLayoutVars>
      </dgm:prSet>
      <dgm:spPr/>
    </dgm:pt>
    <dgm:pt modelId="{BFE543F5-F7FF-4450-8F9A-5F3857905FB5}" type="pres">
      <dgm:prSet presAssocID="{1AB1C0BC-D8F1-4DB5-AF28-3A16D3C77402}" presName="spacer" presStyleCnt="0"/>
      <dgm:spPr/>
    </dgm:pt>
    <dgm:pt modelId="{68396EAB-B325-42C1-A7C5-9FFAB0F2C034}" type="pres">
      <dgm:prSet presAssocID="{18028699-3874-42CC-A861-17CA0061A3C0}" presName="parentText" presStyleLbl="node1" presStyleIdx="2" presStyleCnt="4">
        <dgm:presLayoutVars>
          <dgm:chMax val="0"/>
          <dgm:bulletEnabled val="1"/>
        </dgm:presLayoutVars>
      </dgm:prSet>
      <dgm:spPr/>
    </dgm:pt>
    <dgm:pt modelId="{8018B80D-E8C8-414A-A8B1-DC8BC229280B}" type="pres">
      <dgm:prSet presAssocID="{D7EEECEF-C940-4B1E-A2DA-5818028EB6FE}" presName="spacer" presStyleCnt="0"/>
      <dgm:spPr/>
    </dgm:pt>
    <dgm:pt modelId="{13EA5B2E-3076-4A3C-BA73-004E083538C3}" type="pres">
      <dgm:prSet presAssocID="{970ED51C-AA94-4C52-98B0-492A20E66F49}" presName="parentText" presStyleLbl="node1" presStyleIdx="3" presStyleCnt="4">
        <dgm:presLayoutVars>
          <dgm:chMax val="0"/>
          <dgm:bulletEnabled val="1"/>
        </dgm:presLayoutVars>
      </dgm:prSet>
      <dgm:spPr/>
    </dgm:pt>
  </dgm:ptLst>
  <dgm:cxnLst>
    <dgm:cxn modelId="{64826F6C-9CE3-4089-8CD8-3141EEE841FB}" srcId="{A658CE60-D055-45B1-A935-A3E7C906E31D}" destId="{0706F718-D545-4E18-9A35-DD27D172E26B}" srcOrd="0" destOrd="0" parTransId="{49926561-E91C-451A-8995-A85E4EB17A61}" sibTransId="{21E251B5-30C0-4C6C-9CFA-B455DC5FF1D0}"/>
    <dgm:cxn modelId="{E84EC0D0-8D1D-4B8E-8243-F1A43978EF5C}" srcId="{A658CE60-D055-45B1-A935-A3E7C906E31D}" destId="{50E92F11-B1CC-4E47-A724-ED7E14491BB6}" srcOrd="1" destOrd="0" parTransId="{D194CF5D-57BF-42A2-A1E8-6FF718B4604F}" sibTransId="{1AB1C0BC-D8F1-4DB5-AF28-3A16D3C77402}"/>
    <dgm:cxn modelId="{7DBA0BAC-0805-4EA6-BCC3-3E0EF03B1F57}" srcId="{A658CE60-D055-45B1-A935-A3E7C906E31D}" destId="{18028699-3874-42CC-A861-17CA0061A3C0}" srcOrd="2" destOrd="0" parTransId="{A4A54D7B-EC4D-486D-88F0-145475ED27C1}" sibTransId="{D7EEECEF-C940-4B1E-A2DA-5818028EB6FE}"/>
    <dgm:cxn modelId="{37E3F70A-1082-47A3-AA7E-4DD5228BB498}" srcId="{A658CE60-D055-45B1-A935-A3E7C906E31D}" destId="{970ED51C-AA94-4C52-98B0-492A20E66F49}" srcOrd="3" destOrd="0" parTransId="{13B7A86C-5897-41D0-80B3-D7F2111FA817}" sibTransId="{7688CB5C-5295-4EA7-8EEE-BE6A164A02DF}"/>
    <dgm:cxn modelId="{D608823F-161D-42BE-A845-1C249B2A6657}" type="presOf" srcId="{A658CE60-D055-45B1-A935-A3E7C906E31D}" destId="{6AD22244-8B48-4902-A53B-42EDD45C96D8}" srcOrd="0" destOrd="0" presId="urn:microsoft.com/office/officeart/2005/8/layout/vList2"/>
    <dgm:cxn modelId="{98E074DB-27EE-4547-825F-5BABD1C8D994}" type="presParOf" srcId="{6AD22244-8B48-4902-A53B-42EDD45C96D8}" destId="{958C41C9-758E-4604-9960-58666B0EFE0C}" srcOrd="0" destOrd="0" presId="urn:microsoft.com/office/officeart/2005/8/layout/vList2"/>
    <dgm:cxn modelId="{4FCD2DC8-AA2D-45F0-9ADE-3BCB3C213553}" type="presOf" srcId="{0706F718-D545-4E18-9A35-DD27D172E26B}" destId="{958C41C9-758E-4604-9960-58666B0EFE0C}" srcOrd="0" destOrd="0" presId="urn:microsoft.com/office/officeart/2005/8/layout/vList2"/>
    <dgm:cxn modelId="{F0E340EA-FDBC-4B66-A3BE-ACB8B8FEF5CA}" type="presParOf" srcId="{6AD22244-8B48-4902-A53B-42EDD45C96D8}" destId="{B9E9971E-E8C1-4564-986C-5FCFBCCCC97F}" srcOrd="1" destOrd="0" presId="urn:microsoft.com/office/officeart/2005/8/layout/vList2"/>
    <dgm:cxn modelId="{E5EA63AF-4080-4998-9795-090350F14BE5}" type="presParOf" srcId="{6AD22244-8B48-4902-A53B-42EDD45C96D8}" destId="{9690EC6F-B3FC-4905-A8E4-8EB29DFD4247}" srcOrd="2" destOrd="0" presId="urn:microsoft.com/office/officeart/2005/8/layout/vList2"/>
    <dgm:cxn modelId="{7E1E9385-93FC-4A58-8CF4-F45EB842EF91}" type="presOf" srcId="{50E92F11-B1CC-4E47-A724-ED7E14491BB6}" destId="{9690EC6F-B3FC-4905-A8E4-8EB29DFD4247}" srcOrd="0" destOrd="0" presId="urn:microsoft.com/office/officeart/2005/8/layout/vList2"/>
    <dgm:cxn modelId="{F796E511-BFE2-46AF-896C-8FC6C7BF32FA}" type="presParOf" srcId="{6AD22244-8B48-4902-A53B-42EDD45C96D8}" destId="{BFE543F5-F7FF-4450-8F9A-5F3857905FB5}" srcOrd="3" destOrd="0" presId="urn:microsoft.com/office/officeart/2005/8/layout/vList2"/>
    <dgm:cxn modelId="{51ABBFE2-3C5F-4EEC-8AFF-3E047433442B}" type="presParOf" srcId="{6AD22244-8B48-4902-A53B-42EDD45C96D8}" destId="{68396EAB-B325-42C1-A7C5-9FFAB0F2C034}" srcOrd="4" destOrd="0" presId="urn:microsoft.com/office/officeart/2005/8/layout/vList2"/>
    <dgm:cxn modelId="{B57363DA-D801-442D-A97B-BD0383845956}" type="presOf" srcId="{18028699-3874-42CC-A861-17CA0061A3C0}" destId="{68396EAB-B325-42C1-A7C5-9FFAB0F2C034}" srcOrd="0" destOrd="0" presId="urn:microsoft.com/office/officeart/2005/8/layout/vList2"/>
    <dgm:cxn modelId="{63221CA8-281A-4B18-BC36-F93ADD2496BC}" type="presParOf" srcId="{6AD22244-8B48-4902-A53B-42EDD45C96D8}" destId="{8018B80D-E8C8-414A-A8B1-DC8BC229280B}" srcOrd="5" destOrd="0" presId="urn:microsoft.com/office/officeart/2005/8/layout/vList2"/>
    <dgm:cxn modelId="{2536964E-A1F2-4D25-800A-5EECC287F383}" type="presParOf" srcId="{6AD22244-8B48-4902-A53B-42EDD45C96D8}" destId="{13EA5B2E-3076-4A3C-BA73-004E083538C3}" srcOrd="6" destOrd="0" presId="urn:microsoft.com/office/officeart/2005/8/layout/vList2"/>
    <dgm:cxn modelId="{4EB0CC85-6EAC-4E85-AE85-0540B2D84128}" type="presOf" srcId="{970ED51C-AA94-4C52-98B0-492A20E66F49}" destId="{13EA5B2E-3076-4A3C-BA73-004E083538C3}"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658CE60-D055-45B1-A935-A3E7C906E31D}" type="doc">
      <dgm:prSet loTypeId="list" loCatId="list" qsTypeId="urn:microsoft.com/office/officeart/2005/8/quickstyle/simple1" qsCatId="simple" csTypeId="urn:microsoft.com/office/officeart/2005/8/colors/colorful5" csCatId="colorful" phldr="1"/>
      <dgm:spPr/>
      <dgm:t>
        <a:bodyPr/>
        <a:lstStyle/>
        <a:p>
          <a:endParaRPr lang="zh-CN" altLang="en-US"/>
        </a:p>
      </dgm:t>
    </dgm:pt>
    <dgm:pt modelId="{0706F718-D545-4E18-9A35-DD27D172E26B}">
      <dgm:prSet phldrT="[文本]" phldr="0" custT="1"/>
      <dgm:spPr/>
      <dgm:t>
        <a:bodyPr vert="horz" wrap="square"/>
        <a:p>
          <a:pPr>
            <a:lnSpc>
              <a:spcPct val="100000"/>
            </a:lnSpc>
            <a:spcBef>
              <a:spcPct val="0"/>
            </a:spcBef>
            <a:spcAft>
              <a:spcPct val="35000"/>
            </a:spcAft>
          </a:pPr>
          <a:r>
            <a:rPr lang="zh-CN" altLang="en-US" sz="2000" b="1">
              <a:latin typeface="微软雅黑" charset="0"/>
              <a:ea typeface="微软雅黑" charset="0"/>
              <a:cs typeface="微软雅黑" charset="0"/>
            </a:rPr>
            <a:t>（</a:t>
          </a:r>
          <a:r>
            <a:rPr lang="en-US" altLang="zh-CN" sz="2000" b="1">
              <a:latin typeface="微软雅黑" charset="0"/>
              <a:ea typeface="微软雅黑" charset="0"/>
              <a:cs typeface="微软雅黑" charset="0"/>
            </a:rPr>
            <a:t> 1 </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在调整对象和范围上具有明显的专业性或特定性</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
          </a:r>
          <a:endParaRPr lang="zh-CN" altLang="en-US" sz="2000" b="1">
            <a:latin typeface="微软雅黑" charset="0"/>
            <a:ea typeface="微软雅黑" charset="0"/>
            <a:cs typeface="微软雅黑" charset="0"/>
          </a:endParaRPr>
        </a:p>
      </dgm:t>
    </dgm:pt>
    <dgm:pt modelId="{49926561-E91C-451A-8995-A85E4EB17A61}" cxnId="{796FC0AE-AC89-4BD7-A846-A9D65C6EC584}" type="parTrans">
      <dgm:prSet/>
      <dgm:spPr/>
      <dgm:t>
        <a:bodyPr/>
        <a:lstStyle/>
        <a:p>
          <a:endParaRPr lang="zh-CN" altLang="en-US"/>
        </a:p>
      </dgm:t>
    </dgm:pt>
    <dgm:pt modelId="{21E251B5-30C0-4C6C-9CFA-B455DC5FF1D0}" cxnId="{796FC0AE-AC89-4BD7-A846-A9D65C6EC584}" type="sibTrans">
      <dgm:prSet/>
      <dgm:spPr/>
      <dgm:t>
        <a:bodyPr/>
        <a:lstStyle/>
        <a:p>
          <a:endParaRPr lang="zh-CN" altLang="en-US"/>
        </a:p>
      </dgm:t>
    </dgm:pt>
    <dgm:pt modelId="{50E92F11-B1CC-4E47-A724-ED7E14491BB6}">
      <dgm:prSet phldrT="[文本]" phldr="0" custT="1"/>
      <dgm:spPr/>
      <dgm:t>
        <a:bodyPr vert="horz" wrap="square"/>
        <a:p>
          <a:pPr>
            <a:lnSpc>
              <a:spcPct val="100000"/>
            </a:lnSpc>
            <a:spcBef>
              <a:spcPct val="0"/>
            </a:spcBef>
            <a:spcAft>
              <a:spcPct val="35000"/>
            </a:spcAft>
          </a:pPr>
          <a:r>
            <a:rPr lang="zh-CN" altLang="en-US" sz="2000" b="1"/>
            <a:t>（</a:t>
          </a:r>
          <a:r>
            <a:rPr lang="en-US" altLang="zh-CN" sz="2000" b="1"/>
            <a:t> 2</a:t>
          </a:r>
          <a:r>
            <a:rPr lang="zh-CN" altLang="en-US" sz="2000" b="1"/>
            <a:t>）</a:t>
          </a:r>
          <a:r>
            <a:rPr lang="zh-CN" altLang="en-US" sz="2000" b="1"/>
            <a:t>在具体内容和结构上具有一定的继承性和稳定性</a:t>
          </a:r>
          <a:r>
            <a:rPr lang="zh-CN" altLang="en-US" sz="2000" b="1"/>
            <a:t>。</a:t>
          </a:r>
          <a:r>
            <a:rPr lang="zh-CN" altLang="en-US" sz="2000" b="1"/>
            <a:t/>
          </a:r>
          <a:endParaRPr lang="zh-CN" altLang="en-US" sz="2000" b="1"/>
        </a:p>
      </dgm:t>
    </dgm:pt>
    <dgm:pt modelId="{D194CF5D-57BF-42A2-A1E8-6FF718B4604F}" cxnId="{1E54A529-FD3B-49B3-88B0-00F5E9091900}" type="parTrans">
      <dgm:prSet/>
      <dgm:spPr/>
      <dgm:t>
        <a:bodyPr/>
        <a:lstStyle/>
        <a:p>
          <a:endParaRPr lang="zh-CN" altLang="en-US"/>
        </a:p>
      </dgm:t>
    </dgm:pt>
    <dgm:pt modelId="{1AB1C0BC-D8F1-4DB5-AF28-3A16D3C77402}" cxnId="{1E54A529-FD3B-49B3-88B0-00F5E9091900}" type="sibTrans">
      <dgm:prSet/>
      <dgm:spPr/>
      <dgm:t>
        <a:bodyPr/>
        <a:lstStyle/>
        <a:p>
          <a:endParaRPr lang="zh-CN" altLang="en-US"/>
        </a:p>
      </dgm:t>
    </dgm:pt>
    <dgm:pt modelId="{18028699-3874-42CC-A861-17CA0061A3C0}">
      <dgm:prSet phldrT="[文本]" phldr="0" custT="1"/>
      <dgm:spPr/>
      <dgm:t>
        <a:bodyPr vert="horz" wrap="square"/>
        <a:p>
          <a:pPr>
            <a:lnSpc>
              <a:spcPct val="100000"/>
            </a:lnSpc>
            <a:spcBef>
              <a:spcPct val="0"/>
            </a:spcBef>
            <a:spcAft>
              <a:spcPct val="35000"/>
            </a:spcAft>
          </a:pPr>
          <a:r>
            <a:rPr lang="zh-CN" altLang="en-US" sz="2000" b="1"/>
            <a:t>（</a:t>
          </a:r>
          <a:r>
            <a:rPr lang="en-US" altLang="zh-CN" sz="2000" b="1"/>
            <a:t> 3 </a:t>
          </a:r>
          <a:r>
            <a:rPr lang="zh-CN" altLang="en-US" sz="2000" b="1"/>
            <a:t>）</a:t>
          </a:r>
          <a:r>
            <a:rPr lang="zh-CN" altLang="en-US" sz="2000" b="1"/>
            <a:t>在规范形式和方法上具有明显的灵活性和多样性</a:t>
          </a:r>
          <a:r>
            <a:rPr lang="zh-CN" altLang="en-US" sz="2000" b="1"/>
            <a:t>。</a:t>
          </a:r>
          <a:r>
            <a:rPr lang="zh-CN" altLang="en-US" sz="2000" b="1"/>
            <a:t/>
          </a:r>
          <a:endParaRPr lang="zh-CN" altLang="en-US" sz="2000" b="1"/>
        </a:p>
      </dgm:t>
    </dgm:pt>
    <dgm:pt modelId="{A4A54D7B-EC4D-486D-88F0-145475ED27C1}" cxnId="{83181ED9-4B03-4147-A79C-035D28C8B9CA}" type="parTrans">
      <dgm:prSet/>
      <dgm:spPr/>
      <dgm:t>
        <a:bodyPr/>
        <a:lstStyle/>
        <a:p>
          <a:endParaRPr lang="zh-CN" altLang="en-US"/>
        </a:p>
      </dgm:t>
    </dgm:pt>
    <dgm:pt modelId="{D7EEECEF-C940-4B1E-A2DA-5818028EB6FE}" cxnId="{83181ED9-4B03-4147-A79C-035D28C8B9CA}" type="sibTrans">
      <dgm:prSet/>
      <dgm:spPr/>
      <dgm:t>
        <a:bodyPr/>
        <a:lstStyle/>
        <a:p>
          <a:endParaRPr lang="zh-CN" altLang="en-US"/>
        </a:p>
      </dgm:t>
    </dgm:pt>
    <dgm:pt modelId="{970ED51C-AA94-4C52-98B0-492A20E66F49}">
      <dgm:prSet phldrT="[文本]" phldr="0" custT="1"/>
      <dgm:spPr/>
      <dgm:t>
        <a:bodyPr vert="horz" wrap="square"/>
        <a:p>
          <a:pPr>
            <a:lnSpc>
              <a:spcPct val="100000"/>
            </a:lnSpc>
            <a:spcBef>
              <a:spcPct val="0"/>
            </a:spcBef>
            <a:spcAft>
              <a:spcPct val="35000"/>
            </a:spcAft>
          </a:pPr>
          <a:r>
            <a:rPr lang="zh-CN" altLang="en-US" sz="2000" b="1">
              <a:latin typeface="微软雅黑" charset="0"/>
              <a:ea typeface="微软雅黑" charset="0"/>
              <a:cs typeface="微软雅黑" charset="0"/>
            </a:rPr>
            <a:t>（</a:t>
          </a:r>
          <a:r>
            <a:rPr lang="en-US" altLang="zh-CN" sz="2000" b="1">
              <a:latin typeface="微软雅黑" charset="0"/>
              <a:ea typeface="微软雅黑" charset="0"/>
              <a:cs typeface="微软雅黑" charset="0"/>
            </a:rPr>
            <a:t> 4</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在不良后果的处理上具有一定的强制性或惩罚性</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
          </a:r>
          <a:endParaRPr lang="zh-CN" altLang="en-US" sz="2000" b="1">
            <a:latin typeface="微软雅黑" charset="0"/>
            <a:ea typeface="微软雅黑" charset="0"/>
            <a:cs typeface="微软雅黑" charset="0"/>
          </a:endParaRPr>
        </a:p>
      </dgm:t>
    </dgm:pt>
    <dgm:pt modelId="{13B7A86C-5897-41D0-80B3-D7F2111FA817}" cxnId="{ED9E3C8F-8316-4FEF-83E5-A0E3CDF064ED}" type="parTrans">
      <dgm:prSet/>
      <dgm:spPr/>
      <dgm:t>
        <a:bodyPr/>
        <a:lstStyle/>
        <a:p>
          <a:endParaRPr lang="zh-CN" altLang="en-US"/>
        </a:p>
      </dgm:t>
    </dgm:pt>
    <dgm:pt modelId="{7688CB5C-5295-4EA7-8EEE-BE6A164A02DF}" cxnId="{ED9E3C8F-8316-4FEF-83E5-A0E3CDF064ED}" type="sibTrans">
      <dgm:prSet/>
      <dgm:spPr/>
      <dgm:t>
        <a:bodyPr/>
        <a:lstStyle/>
        <a:p>
          <a:endParaRPr lang="zh-CN" altLang="en-US"/>
        </a:p>
      </dgm:t>
    </dgm:pt>
    <dgm:pt modelId="{6AD22244-8B48-4902-A53B-42EDD45C96D8}" type="pres">
      <dgm:prSet presAssocID="{A658CE60-D055-45B1-A935-A3E7C906E31D}" presName="linear" presStyleCnt="0">
        <dgm:presLayoutVars>
          <dgm:animLvl val="lvl"/>
          <dgm:resizeHandles val="exact"/>
        </dgm:presLayoutVars>
      </dgm:prSet>
      <dgm:spPr/>
    </dgm:pt>
    <dgm:pt modelId="{958C41C9-758E-4604-9960-58666B0EFE0C}" type="pres">
      <dgm:prSet presAssocID="{0706F718-D545-4E18-9A35-DD27D172E26B}" presName="parentText" presStyleLbl="node1" presStyleIdx="0" presStyleCnt="4">
        <dgm:presLayoutVars>
          <dgm:chMax val="0"/>
          <dgm:bulletEnabled val="1"/>
        </dgm:presLayoutVars>
      </dgm:prSet>
      <dgm:spPr/>
    </dgm:pt>
    <dgm:pt modelId="{B9E9971E-E8C1-4564-986C-5FCFBCCCC97F}" type="pres">
      <dgm:prSet presAssocID="{21E251B5-30C0-4C6C-9CFA-B455DC5FF1D0}" presName="spacer" presStyleCnt="0"/>
      <dgm:spPr/>
    </dgm:pt>
    <dgm:pt modelId="{9690EC6F-B3FC-4905-A8E4-8EB29DFD4247}" type="pres">
      <dgm:prSet presAssocID="{50E92F11-B1CC-4E47-A724-ED7E14491BB6}" presName="parentText" presStyleLbl="node1" presStyleIdx="1" presStyleCnt="4">
        <dgm:presLayoutVars>
          <dgm:chMax val="0"/>
          <dgm:bulletEnabled val="1"/>
        </dgm:presLayoutVars>
      </dgm:prSet>
      <dgm:spPr/>
    </dgm:pt>
    <dgm:pt modelId="{BFE543F5-F7FF-4450-8F9A-5F3857905FB5}" type="pres">
      <dgm:prSet presAssocID="{1AB1C0BC-D8F1-4DB5-AF28-3A16D3C77402}" presName="spacer" presStyleCnt="0"/>
      <dgm:spPr/>
    </dgm:pt>
    <dgm:pt modelId="{68396EAB-B325-42C1-A7C5-9FFAB0F2C034}" type="pres">
      <dgm:prSet presAssocID="{18028699-3874-42CC-A861-17CA0061A3C0}" presName="parentText" presStyleLbl="node1" presStyleIdx="2" presStyleCnt="4">
        <dgm:presLayoutVars>
          <dgm:chMax val="0"/>
          <dgm:bulletEnabled val="1"/>
        </dgm:presLayoutVars>
      </dgm:prSet>
      <dgm:spPr/>
    </dgm:pt>
    <dgm:pt modelId="{8018B80D-E8C8-414A-A8B1-DC8BC229280B}" type="pres">
      <dgm:prSet presAssocID="{D7EEECEF-C940-4B1E-A2DA-5818028EB6FE}" presName="spacer" presStyleCnt="0"/>
      <dgm:spPr/>
    </dgm:pt>
    <dgm:pt modelId="{13EA5B2E-3076-4A3C-BA73-004E083538C3}" type="pres">
      <dgm:prSet presAssocID="{970ED51C-AA94-4C52-98B0-492A20E66F49}" presName="parentText" presStyleLbl="node1" presStyleIdx="3" presStyleCnt="4">
        <dgm:presLayoutVars>
          <dgm:chMax val="0"/>
          <dgm:bulletEnabled val="1"/>
        </dgm:presLayoutVars>
      </dgm:prSet>
      <dgm:spPr/>
    </dgm:pt>
  </dgm:ptLst>
  <dgm:cxnLst>
    <dgm:cxn modelId="{796FC0AE-AC89-4BD7-A846-A9D65C6EC584}" srcId="{A658CE60-D055-45B1-A935-A3E7C906E31D}" destId="{0706F718-D545-4E18-9A35-DD27D172E26B}" srcOrd="0" destOrd="0" parTransId="{49926561-E91C-451A-8995-A85E4EB17A61}" sibTransId="{21E251B5-30C0-4C6C-9CFA-B455DC5FF1D0}"/>
    <dgm:cxn modelId="{1E54A529-FD3B-49B3-88B0-00F5E9091900}" srcId="{A658CE60-D055-45B1-A935-A3E7C906E31D}" destId="{50E92F11-B1CC-4E47-A724-ED7E14491BB6}" srcOrd="1" destOrd="0" parTransId="{D194CF5D-57BF-42A2-A1E8-6FF718B4604F}" sibTransId="{1AB1C0BC-D8F1-4DB5-AF28-3A16D3C77402}"/>
    <dgm:cxn modelId="{83181ED9-4B03-4147-A79C-035D28C8B9CA}" srcId="{A658CE60-D055-45B1-A935-A3E7C906E31D}" destId="{18028699-3874-42CC-A861-17CA0061A3C0}" srcOrd="2" destOrd="0" parTransId="{A4A54D7B-EC4D-486D-88F0-145475ED27C1}" sibTransId="{D7EEECEF-C940-4B1E-A2DA-5818028EB6FE}"/>
    <dgm:cxn modelId="{ED9E3C8F-8316-4FEF-83E5-A0E3CDF064ED}" srcId="{A658CE60-D055-45B1-A935-A3E7C906E31D}" destId="{970ED51C-AA94-4C52-98B0-492A20E66F49}" srcOrd="3" destOrd="0" parTransId="{13B7A86C-5897-41D0-80B3-D7F2111FA817}" sibTransId="{7688CB5C-5295-4EA7-8EEE-BE6A164A02DF}"/>
    <dgm:cxn modelId="{2B92A677-5EF5-44CB-8D18-7D0FD99C4463}" type="presOf" srcId="{A658CE60-D055-45B1-A935-A3E7C906E31D}" destId="{6AD22244-8B48-4902-A53B-42EDD45C96D8}" srcOrd="0" destOrd="0" presId="urn:microsoft.com/office/officeart/2005/8/layout/vList2"/>
    <dgm:cxn modelId="{1F98E605-CAE0-4B6B-990F-2227BE18BB55}" type="presParOf" srcId="{6AD22244-8B48-4902-A53B-42EDD45C96D8}" destId="{958C41C9-758E-4604-9960-58666B0EFE0C}" srcOrd="0" destOrd="0" presId="urn:microsoft.com/office/officeart/2005/8/layout/vList2"/>
    <dgm:cxn modelId="{F907676F-9E74-4077-B57B-0A5413E51277}" type="presOf" srcId="{0706F718-D545-4E18-9A35-DD27D172E26B}" destId="{958C41C9-758E-4604-9960-58666B0EFE0C}" srcOrd="0" destOrd="0" presId="urn:microsoft.com/office/officeart/2005/8/layout/vList2"/>
    <dgm:cxn modelId="{D3EFFF27-39C6-4E05-9175-CE93D37C394B}" type="presParOf" srcId="{6AD22244-8B48-4902-A53B-42EDD45C96D8}" destId="{B9E9971E-E8C1-4564-986C-5FCFBCCCC97F}" srcOrd="1" destOrd="0" presId="urn:microsoft.com/office/officeart/2005/8/layout/vList2"/>
    <dgm:cxn modelId="{D39FCD77-5044-4BBA-844B-F8786D801B8A}" type="presParOf" srcId="{6AD22244-8B48-4902-A53B-42EDD45C96D8}" destId="{9690EC6F-B3FC-4905-A8E4-8EB29DFD4247}" srcOrd="2" destOrd="0" presId="urn:microsoft.com/office/officeart/2005/8/layout/vList2"/>
    <dgm:cxn modelId="{3B73F9E0-04EF-41B3-9D57-DE2B4F38FE36}" type="presOf" srcId="{50E92F11-B1CC-4E47-A724-ED7E14491BB6}" destId="{9690EC6F-B3FC-4905-A8E4-8EB29DFD4247}" srcOrd="0" destOrd="0" presId="urn:microsoft.com/office/officeart/2005/8/layout/vList2"/>
    <dgm:cxn modelId="{C47527C3-6419-414B-BCAF-133FC07A508F}" type="presParOf" srcId="{6AD22244-8B48-4902-A53B-42EDD45C96D8}" destId="{BFE543F5-F7FF-4450-8F9A-5F3857905FB5}" srcOrd="3" destOrd="0" presId="urn:microsoft.com/office/officeart/2005/8/layout/vList2"/>
    <dgm:cxn modelId="{B7E100D4-C623-493A-A8B3-83C639E91A0D}" type="presParOf" srcId="{6AD22244-8B48-4902-A53B-42EDD45C96D8}" destId="{68396EAB-B325-42C1-A7C5-9FFAB0F2C034}" srcOrd="4" destOrd="0" presId="urn:microsoft.com/office/officeart/2005/8/layout/vList2"/>
    <dgm:cxn modelId="{90FD423F-D08D-4605-9488-94DD1D37DE60}" type="presOf" srcId="{18028699-3874-42CC-A861-17CA0061A3C0}" destId="{68396EAB-B325-42C1-A7C5-9FFAB0F2C034}" srcOrd="0" destOrd="0" presId="urn:microsoft.com/office/officeart/2005/8/layout/vList2"/>
    <dgm:cxn modelId="{3FFC712E-CFCE-44A7-9F1C-087D0BF85E1D}" type="presParOf" srcId="{6AD22244-8B48-4902-A53B-42EDD45C96D8}" destId="{8018B80D-E8C8-414A-A8B1-DC8BC229280B}" srcOrd="5" destOrd="0" presId="urn:microsoft.com/office/officeart/2005/8/layout/vList2"/>
    <dgm:cxn modelId="{6E95782F-D206-4CEF-BEF3-93E0D93EA1E1}" type="presParOf" srcId="{6AD22244-8B48-4902-A53B-42EDD45C96D8}" destId="{13EA5B2E-3076-4A3C-BA73-004E083538C3}" srcOrd="6" destOrd="0" presId="urn:microsoft.com/office/officeart/2005/8/layout/vList2"/>
    <dgm:cxn modelId="{6409939D-C73E-4EBA-B3C5-38D2FB64ECF2}" type="presOf" srcId="{970ED51C-AA94-4C52-98B0-492A20E66F49}" destId="{13EA5B2E-3076-4A3C-BA73-004E083538C3}"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658CE60-D055-45B1-A935-A3E7C906E31D}" type="doc">
      <dgm:prSet loTypeId="list" loCatId="list" qsTypeId="urn:microsoft.com/office/officeart/2005/8/quickstyle/simple1" qsCatId="simple" csTypeId="urn:microsoft.com/office/officeart/2005/8/colors/colorful5" csCatId="colorful" phldr="1"/>
      <dgm:spPr/>
      <dgm:t>
        <a:bodyPr/>
        <a:lstStyle/>
        <a:p>
          <a:endParaRPr lang="zh-CN" altLang="en-US"/>
        </a:p>
      </dgm:t>
    </dgm:pt>
    <dgm:pt modelId="{0706F718-D545-4E18-9A35-DD27D172E26B}">
      <dgm:prSet phldrT="[文本]" phldr="0" custT="1"/>
      <dgm:spPr/>
      <dgm:t>
        <a:bodyPr vert="horz" wrap="square"/>
        <a:p>
          <a:pPr algn="ctr">
            <a:lnSpc>
              <a:spcPct val="100000"/>
            </a:lnSpc>
            <a:spcBef>
              <a:spcPct val="0"/>
            </a:spcBef>
            <a:spcAft>
              <a:spcPct val="35000"/>
            </a:spcAft>
          </a:pPr>
          <a:r>
            <a:rPr lang="zh-CN" altLang="en-US" sz="2800" b="1"/>
            <a:t>（</a:t>
          </a:r>
          <a:r>
            <a:rPr lang="zh-CN" altLang="en-US" sz="2800" b="1"/>
            <a:t>一</a:t>
          </a:r>
          <a:r>
            <a:rPr lang="zh-CN" altLang="en-US" sz="2800" b="1"/>
            <a:t>）</a:t>
          </a:r>
          <a:r>
            <a:rPr lang="zh-CN" altLang="en-US" sz="2800" b="1"/>
            <a:t>高度的自觉性和责任感</a:t>
          </a:r>
          <a:r>
            <a:rPr lang="zh-CN" altLang="en-US" sz="2800" b="1"/>
            <a:t/>
          </a:r>
          <a:endParaRPr lang="zh-CN" altLang="en-US" sz="2800" b="1"/>
        </a:p>
      </dgm:t>
    </dgm:pt>
    <dgm:pt modelId="{49926561-E91C-451A-8995-A85E4EB17A61}" cxnId="{A1241A7B-69A5-431E-88CC-B1C0DFCC2962}" type="parTrans">
      <dgm:prSet/>
      <dgm:spPr/>
      <dgm:t>
        <a:bodyPr/>
        <a:lstStyle/>
        <a:p>
          <a:endParaRPr lang="zh-CN" altLang="en-US"/>
        </a:p>
      </dgm:t>
    </dgm:pt>
    <dgm:pt modelId="{21E251B5-30C0-4C6C-9CFA-B455DC5FF1D0}" cxnId="{A1241A7B-69A5-431E-88CC-B1C0DFCC2962}" type="sibTrans">
      <dgm:prSet/>
      <dgm:spPr/>
      <dgm:t>
        <a:bodyPr/>
        <a:lstStyle/>
        <a:p>
          <a:endParaRPr lang="zh-CN" altLang="en-US"/>
        </a:p>
      </dgm:t>
    </dgm:pt>
    <dgm:pt modelId="{50E92F11-B1CC-4E47-A724-ED7E14491BB6}">
      <dgm:prSet phldrT="[文本]" phldr="0" custT="1"/>
      <dgm:spPr/>
      <dgm:t>
        <a:bodyPr vert="horz" wrap="square"/>
        <a:p>
          <a:pPr algn="ctr">
            <a:lnSpc>
              <a:spcPct val="100000"/>
            </a:lnSpc>
            <a:spcBef>
              <a:spcPct val="0"/>
            </a:spcBef>
            <a:spcAft>
              <a:spcPct val="35000"/>
            </a:spcAft>
          </a:pPr>
          <a:r>
            <a:rPr lang="zh-CN" altLang="en-US" sz="2800" b="1"/>
            <a:t>（</a:t>
          </a:r>
          <a:r>
            <a:rPr lang="zh-CN" altLang="en-US" sz="2800" b="1"/>
            <a:t>二</a:t>
          </a:r>
          <a:r>
            <a:rPr lang="zh-CN" altLang="en-US" sz="2800" b="1"/>
            <a:t>）</a:t>
          </a:r>
          <a:r>
            <a:rPr lang="zh-CN" altLang="en-US" sz="2800" b="1"/>
            <a:t>行为的典范性和示范性</a:t>
          </a:r>
          <a:r>
            <a:rPr lang="zh-CN" altLang="en-US" sz="2800" b="1"/>
            <a:t/>
          </a:r>
          <a:endParaRPr lang="zh-CN" altLang="en-US" sz="2800" b="1"/>
        </a:p>
      </dgm:t>
    </dgm:pt>
    <dgm:pt modelId="{D194CF5D-57BF-42A2-A1E8-6FF718B4604F}" cxnId="{AECADE82-7ECB-4C3D-B8EE-7DF19F67E254}" type="parTrans">
      <dgm:prSet/>
      <dgm:spPr/>
      <dgm:t>
        <a:bodyPr/>
        <a:lstStyle/>
        <a:p>
          <a:endParaRPr lang="zh-CN" altLang="en-US"/>
        </a:p>
      </dgm:t>
    </dgm:pt>
    <dgm:pt modelId="{1AB1C0BC-D8F1-4DB5-AF28-3A16D3C77402}" cxnId="{AECADE82-7ECB-4C3D-B8EE-7DF19F67E254}" type="sibTrans">
      <dgm:prSet/>
      <dgm:spPr/>
      <dgm:t>
        <a:bodyPr/>
        <a:lstStyle/>
        <a:p>
          <a:endParaRPr lang="zh-CN" altLang="en-US"/>
        </a:p>
      </dgm:t>
    </dgm:pt>
    <dgm:pt modelId="{0D5533CB-28B4-4432-93B4-EF1CD8A89714}">
      <dgm:prSet phldr="0" custT="1"/>
      <dgm:spPr/>
      <dgm:t>
        <a:bodyPr vert="horz" wrap="square"/>
        <a:p>
          <a:pPr algn="ctr">
            <a:lnSpc>
              <a:spcPct val="100000"/>
            </a:lnSpc>
            <a:spcBef>
              <a:spcPct val="0"/>
            </a:spcBef>
            <a:spcAft>
              <a:spcPct val="35000"/>
            </a:spcAft>
          </a:pPr>
          <a:r>
            <a:rPr lang="zh-CN" altLang="en-US" sz="2800" b="1"/>
            <a:t>（</a:t>
          </a:r>
          <a:r>
            <a:rPr lang="zh-CN" altLang="en-US" sz="2800" b="1"/>
            <a:t>三</a:t>
          </a:r>
          <a:r>
            <a:rPr lang="zh-CN" altLang="en-US" sz="2800" b="1"/>
            <a:t>）</a:t>
          </a:r>
          <a:r>
            <a:rPr lang="zh-CN" altLang="en-US" sz="2800" b="1"/>
            <a:t>内容的先进性和教育性</a:t>
          </a:r>
          <a:r>
            <a:rPr lang="zh-CN" altLang="en-US" sz="2800" b="1"/>
            <a:t/>
          </a:r>
          <a:endParaRPr lang="zh-CN" altLang="en-US" sz="2800" b="1"/>
        </a:p>
      </dgm:t>
    </dgm:pt>
    <dgm:pt modelId="{F1BEAF2C-483F-4FC4-97C8-7114CBBF5BA1}" cxnId="{BCB475C2-A342-412D-997E-23AE6666B086}" type="parTrans">
      <dgm:prSet/>
      <dgm:spPr/>
      <dgm:t>
        <a:bodyPr/>
        <a:lstStyle/>
        <a:p>
          <a:endParaRPr lang="zh-CN" altLang="en-US"/>
        </a:p>
      </dgm:t>
    </dgm:pt>
    <dgm:pt modelId="{98BEDE1E-7F59-4D37-A66D-C8B5EC4C1BA6}" cxnId="{BCB475C2-A342-412D-997E-23AE6666B086}" type="sibTrans">
      <dgm:prSet/>
      <dgm:spPr/>
      <dgm:t>
        <a:bodyPr/>
        <a:lstStyle/>
        <a:p>
          <a:endParaRPr lang="zh-CN" altLang="en-US"/>
        </a:p>
      </dgm:t>
    </dgm:pt>
    <dgm:pt modelId="{BC0524DC-855F-4072-B4EB-D2E12F92E494}">
      <dgm:prSet phldr="0" custT="1"/>
      <dgm:spPr/>
      <dgm:t>
        <a:bodyPr vert="horz" wrap="square"/>
        <a:p>
          <a:pPr algn="ctr">
            <a:lnSpc>
              <a:spcPct val="100000"/>
            </a:lnSpc>
            <a:spcBef>
              <a:spcPct val="0"/>
            </a:spcBef>
            <a:spcAft>
              <a:spcPct val="35000"/>
            </a:spcAft>
          </a:pPr>
          <a:r>
            <a:rPr lang="zh-CN" altLang="en-US" sz="2800" b="1"/>
            <a:t>（</a:t>
          </a:r>
          <a:r>
            <a:rPr lang="zh-CN" altLang="en-US" sz="2800" b="1"/>
            <a:t>四</a:t>
          </a:r>
          <a:r>
            <a:rPr lang="zh-CN" altLang="en-US" sz="2800" b="1"/>
            <a:t>）</a:t>
          </a:r>
          <a:r>
            <a:rPr lang="zh-CN" altLang="en-US" sz="2800" b="1"/>
            <a:t>影响的广泛性和深远性</a:t>
          </a:r>
          <a:r>
            <a:rPr lang="zh-CN" altLang="en-US" sz="2800" b="1"/>
            <a:t/>
          </a:r>
          <a:endParaRPr lang="zh-CN" altLang="en-US" sz="2800" b="1"/>
        </a:p>
      </dgm:t>
    </dgm:pt>
    <dgm:pt modelId="{CDAFE36E-D4E2-42C1-BB1C-84142DAADA6A}" cxnId="{339D8BC2-23FE-48F9-ACD7-81296D94D7B5}" type="parTrans">
      <dgm:prSet/>
      <dgm:spPr/>
    </dgm:pt>
    <dgm:pt modelId="{BA4B12D1-C2E9-421E-A613-1F641F016A0C}" cxnId="{339D8BC2-23FE-48F9-ACD7-81296D94D7B5}" type="sibTrans">
      <dgm:prSet/>
      <dgm:spPr/>
    </dgm:pt>
    <dgm:pt modelId="{6AD22244-8B48-4902-A53B-42EDD45C96D8}" type="pres">
      <dgm:prSet presAssocID="{A658CE60-D055-45B1-A935-A3E7C906E31D}" presName="linear" presStyleCnt="0">
        <dgm:presLayoutVars>
          <dgm:animLvl val="lvl"/>
          <dgm:resizeHandles val="exact"/>
        </dgm:presLayoutVars>
      </dgm:prSet>
      <dgm:spPr/>
    </dgm:pt>
    <dgm:pt modelId="{958C41C9-758E-4604-9960-58666B0EFE0C}" type="pres">
      <dgm:prSet presAssocID="{0706F718-D545-4E18-9A35-DD27D172E26B}" presName="parentText" presStyleLbl="node1" presStyleIdx="0" presStyleCnt="4">
        <dgm:presLayoutVars>
          <dgm:chMax val="0"/>
          <dgm:bulletEnabled val="1"/>
        </dgm:presLayoutVars>
      </dgm:prSet>
      <dgm:spPr/>
    </dgm:pt>
    <dgm:pt modelId="{B9E9971E-E8C1-4564-986C-5FCFBCCCC97F}" type="pres">
      <dgm:prSet presAssocID="{21E251B5-30C0-4C6C-9CFA-B455DC5FF1D0}" presName="spacer" presStyleCnt="0"/>
      <dgm:spPr/>
    </dgm:pt>
    <dgm:pt modelId="{9690EC6F-B3FC-4905-A8E4-8EB29DFD4247}" type="pres">
      <dgm:prSet presAssocID="{50E92F11-B1CC-4E47-A724-ED7E14491BB6}" presName="parentText" presStyleLbl="node1" presStyleIdx="1" presStyleCnt="4">
        <dgm:presLayoutVars>
          <dgm:chMax val="0"/>
          <dgm:bulletEnabled val="1"/>
        </dgm:presLayoutVars>
      </dgm:prSet>
      <dgm:spPr/>
    </dgm:pt>
    <dgm:pt modelId="{BFE543F5-F7FF-4450-8F9A-5F3857905FB5}" type="pres">
      <dgm:prSet presAssocID="{1AB1C0BC-D8F1-4DB5-AF28-3A16D3C77402}" presName="spacer" presStyleCnt="0"/>
      <dgm:spPr/>
    </dgm:pt>
    <dgm:pt modelId="{F24BBB8F-F820-45FE-B263-353FF3393FB7}" type="pres">
      <dgm:prSet presAssocID="{0D5533CB-28B4-4432-93B4-EF1CD8A89714}" presName="parentText" presStyleLbl="node1" presStyleIdx="2" presStyleCnt="4">
        <dgm:presLayoutVars>
          <dgm:chMax val="0"/>
          <dgm:bulletEnabled val="1"/>
        </dgm:presLayoutVars>
      </dgm:prSet>
      <dgm:spPr/>
    </dgm:pt>
    <dgm:pt modelId="{CFDF5817-7CCB-4975-9177-91331479235B}" type="pres">
      <dgm:prSet presAssocID="{98BEDE1E-7F59-4D37-A66D-C8B5EC4C1BA6}" presName="spacer" presStyleCnt="0"/>
      <dgm:spPr/>
    </dgm:pt>
    <dgm:pt modelId="{A12DBD83-6249-4117-B695-545ED9AEB8C6}" type="pres">
      <dgm:prSet presAssocID="{BC0524DC-855F-4072-B4EB-D2E12F92E494}" presName="parentText" presStyleLbl="node1" presStyleIdx="3" presStyleCnt="4">
        <dgm:presLayoutVars>
          <dgm:chMax val="0"/>
          <dgm:bulletEnabled val="1"/>
        </dgm:presLayoutVars>
      </dgm:prSet>
      <dgm:spPr/>
    </dgm:pt>
  </dgm:ptLst>
  <dgm:cxnLst>
    <dgm:cxn modelId="{A1241A7B-69A5-431E-88CC-B1C0DFCC2962}" srcId="{A658CE60-D055-45B1-A935-A3E7C906E31D}" destId="{0706F718-D545-4E18-9A35-DD27D172E26B}" srcOrd="0" destOrd="0" parTransId="{49926561-E91C-451A-8995-A85E4EB17A61}" sibTransId="{21E251B5-30C0-4C6C-9CFA-B455DC5FF1D0}"/>
    <dgm:cxn modelId="{AECADE82-7ECB-4C3D-B8EE-7DF19F67E254}" srcId="{A658CE60-D055-45B1-A935-A3E7C906E31D}" destId="{50E92F11-B1CC-4E47-A724-ED7E14491BB6}" srcOrd="1" destOrd="0" parTransId="{D194CF5D-57BF-42A2-A1E8-6FF718B4604F}" sibTransId="{1AB1C0BC-D8F1-4DB5-AF28-3A16D3C77402}"/>
    <dgm:cxn modelId="{BCB475C2-A342-412D-997E-23AE6666B086}" srcId="{A658CE60-D055-45B1-A935-A3E7C906E31D}" destId="{0D5533CB-28B4-4432-93B4-EF1CD8A89714}" srcOrd="2" destOrd="0" parTransId="{F1BEAF2C-483F-4FC4-97C8-7114CBBF5BA1}" sibTransId="{98BEDE1E-7F59-4D37-A66D-C8B5EC4C1BA6}"/>
    <dgm:cxn modelId="{339D8BC2-23FE-48F9-ACD7-81296D94D7B5}" srcId="{A658CE60-D055-45B1-A935-A3E7C906E31D}" destId="{BC0524DC-855F-4072-B4EB-D2E12F92E494}" srcOrd="3" destOrd="0" parTransId="{CDAFE36E-D4E2-42C1-BB1C-84142DAADA6A}" sibTransId="{BA4B12D1-C2E9-421E-A613-1F641F016A0C}"/>
    <dgm:cxn modelId="{5B26BED7-2D31-41D3-94E6-84ADB0E0AF5E}" type="presOf" srcId="{A658CE60-D055-45B1-A935-A3E7C906E31D}" destId="{6AD22244-8B48-4902-A53B-42EDD45C96D8}" srcOrd="0" destOrd="0" presId="urn:microsoft.com/office/officeart/2005/8/layout/vList2"/>
    <dgm:cxn modelId="{3E200239-BC26-45AB-AB30-2EEFCB49B3E5}" type="presParOf" srcId="{6AD22244-8B48-4902-A53B-42EDD45C96D8}" destId="{958C41C9-758E-4604-9960-58666B0EFE0C}" srcOrd="0" destOrd="0" presId="urn:microsoft.com/office/officeart/2005/8/layout/vList2"/>
    <dgm:cxn modelId="{64DA4EA2-680E-4A7A-B8AA-986160648B0E}" type="presOf" srcId="{0706F718-D545-4E18-9A35-DD27D172E26B}" destId="{958C41C9-758E-4604-9960-58666B0EFE0C}" srcOrd="0" destOrd="0" presId="urn:microsoft.com/office/officeart/2005/8/layout/vList2"/>
    <dgm:cxn modelId="{3A2F314C-8FEE-43A0-B0EC-361D65A9A276}" type="presParOf" srcId="{6AD22244-8B48-4902-A53B-42EDD45C96D8}" destId="{B9E9971E-E8C1-4564-986C-5FCFBCCCC97F}" srcOrd="1" destOrd="0" presId="urn:microsoft.com/office/officeart/2005/8/layout/vList2"/>
    <dgm:cxn modelId="{C805844D-4493-49F0-B374-C681A812770B}" type="presParOf" srcId="{6AD22244-8B48-4902-A53B-42EDD45C96D8}" destId="{9690EC6F-B3FC-4905-A8E4-8EB29DFD4247}" srcOrd="2" destOrd="0" presId="urn:microsoft.com/office/officeart/2005/8/layout/vList2"/>
    <dgm:cxn modelId="{CEAD8DE5-7605-4814-9C8C-09294463BC62}" type="presOf" srcId="{50E92F11-B1CC-4E47-A724-ED7E14491BB6}" destId="{9690EC6F-B3FC-4905-A8E4-8EB29DFD4247}" srcOrd="0" destOrd="0" presId="urn:microsoft.com/office/officeart/2005/8/layout/vList2"/>
    <dgm:cxn modelId="{096CC607-AA3E-4700-A372-F7DDFA2ED9A7}" type="presParOf" srcId="{6AD22244-8B48-4902-A53B-42EDD45C96D8}" destId="{BFE543F5-F7FF-4450-8F9A-5F3857905FB5}" srcOrd="3" destOrd="0" presId="urn:microsoft.com/office/officeart/2005/8/layout/vList2"/>
    <dgm:cxn modelId="{58E12BDE-563E-444F-BDB2-A691543449ED}" type="presParOf" srcId="{6AD22244-8B48-4902-A53B-42EDD45C96D8}" destId="{F24BBB8F-F820-45FE-B263-353FF3393FB7}" srcOrd="4" destOrd="0" presId="urn:microsoft.com/office/officeart/2005/8/layout/vList2"/>
    <dgm:cxn modelId="{8E658EF4-0687-410B-98B4-903B06DF5B5E}" type="presOf" srcId="{0D5533CB-28B4-4432-93B4-EF1CD8A89714}" destId="{F24BBB8F-F820-45FE-B263-353FF3393FB7}" srcOrd="0" destOrd="0" presId="urn:microsoft.com/office/officeart/2005/8/layout/vList2"/>
    <dgm:cxn modelId="{94C4BECC-D74B-4900-A308-0B67F866509A}" type="presParOf" srcId="{6AD22244-8B48-4902-A53B-42EDD45C96D8}" destId="{CFDF5817-7CCB-4975-9177-91331479235B}" srcOrd="5" destOrd="0" presId="urn:microsoft.com/office/officeart/2005/8/layout/vList2"/>
    <dgm:cxn modelId="{F7F074E1-1857-44C3-BAF6-A137F546C820}" type="presParOf" srcId="{6AD22244-8B48-4902-A53B-42EDD45C96D8}" destId="{A12DBD83-6249-4117-B695-545ED9AEB8C6}" srcOrd="6" destOrd="0" presId="urn:microsoft.com/office/officeart/2005/8/layout/vList2"/>
    <dgm:cxn modelId="{6971CA20-643B-412A-99A8-8BCF8032FC44}" type="presOf" srcId="{BC0524DC-855F-4072-B4EB-D2E12F92E494}" destId="{A12DBD83-6249-4117-B695-545ED9AEB8C6}"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658CE60-D055-45B1-A935-A3E7C906E31D}" type="doc">
      <dgm:prSet loTypeId="list" loCatId="list" qsTypeId="urn:microsoft.com/office/officeart/2005/8/quickstyle/simple1" qsCatId="simple" csTypeId="urn:microsoft.com/office/officeart/2005/8/colors/colorful1" csCatId="colorful" phldr="1"/>
      <dgm:spPr/>
      <dgm:t>
        <a:bodyPr/>
        <a:lstStyle/>
        <a:p>
          <a:endParaRPr lang="zh-CN" altLang="en-US"/>
        </a:p>
      </dgm:t>
    </dgm:pt>
    <dgm:pt modelId="{0706F718-D545-4E18-9A35-DD27D172E26B}">
      <dgm:prSet phldrT="[文本]" phldr="0" custT="1"/>
      <dgm:spPr/>
      <dgm:t>
        <a:bodyPr vert="horz" wrap="square"/>
        <a:p>
          <a:pPr>
            <a:lnSpc>
              <a:spcPct val="100000"/>
            </a:lnSpc>
            <a:spcBef>
              <a:spcPct val="0"/>
            </a:spcBef>
            <a:spcAft>
              <a:spcPct val="35000"/>
            </a:spcAft>
          </a:pPr>
          <a:r>
            <a:rPr lang="en-US" sz="2000" b="1">
              <a:latin typeface="微软雅黑" charset="0"/>
              <a:ea typeface="微软雅黑" charset="0"/>
              <a:cs typeface="微软雅黑" charset="0"/>
            </a:rPr>
            <a:t>（1）</a:t>
          </a:r>
          <a:r>
            <a:rPr lang="zh-CN" altLang="en-US" sz="2000" b="1">
              <a:latin typeface="微软雅黑" charset="0"/>
              <a:ea typeface="微软雅黑" charset="0"/>
              <a:cs typeface="微软雅黑" charset="0"/>
            </a:rPr>
            <a:t>做奉公守法的模范</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
          </a:r>
          <a:endParaRPr lang="zh-CN" altLang="en-US" sz="2000" b="1">
            <a:latin typeface="微软雅黑" charset="0"/>
            <a:ea typeface="微软雅黑" charset="0"/>
            <a:cs typeface="微软雅黑" charset="0"/>
          </a:endParaRPr>
        </a:p>
      </dgm:t>
    </dgm:pt>
    <dgm:pt modelId="{49926561-E91C-451A-8995-A85E4EB17A61}" cxnId="{175975AF-EFA0-4B7C-B888-8B87644B4F6C}" type="parTrans">
      <dgm:prSet/>
      <dgm:spPr/>
      <dgm:t>
        <a:bodyPr/>
        <a:lstStyle/>
        <a:p>
          <a:endParaRPr lang="zh-CN" altLang="en-US"/>
        </a:p>
      </dgm:t>
    </dgm:pt>
    <dgm:pt modelId="{21E251B5-30C0-4C6C-9CFA-B455DC5FF1D0}" cxnId="{175975AF-EFA0-4B7C-B888-8B87644B4F6C}" type="sibTrans">
      <dgm:prSet/>
      <dgm:spPr/>
      <dgm:t>
        <a:bodyPr/>
        <a:lstStyle/>
        <a:p>
          <a:endParaRPr lang="zh-CN" altLang="en-US"/>
        </a:p>
      </dgm:t>
    </dgm:pt>
    <dgm:pt modelId="{50E92F11-B1CC-4E47-A724-ED7E14491BB6}">
      <dgm:prSet phldrT="[文本]" phldr="0" custT="1"/>
      <dgm:spPr/>
      <dgm:t>
        <a:bodyPr vert="horz" wrap="square"/>
        <a:p>
          <a:pPr>
            <a:lnSpc>
              <a:spcPct val="100000"/>
            </a:lnSpc>
            <a:spcBef>
              <a:spcPct val="0"/>
            </a:spcBef>
            <a:spcAft>
              <a:spcPct val="35000"/>
            </a:spcAft>
          </a:pPr>
          <a:r>
            <a:rPr lang="en-US" sz="2000" b="1"/>
            <a:t>（2）</a:t>
          </a:r>
          <a:r>
            <a:rPr lang="zh-CN" altLang="en-US" sz="2000" b="1"/>
            <a:t>严格执行国家的政策法令</a:t>
          </a:r>
          <a:r>
            <a:rPr lang="zh-CN" altLang="en-US" sz="2000" b="1"/>
            <a:t>。</a:t>
          </a:r>
          <a:r>
            <a:rPr lang="zh-CN" altLang="en-US" sz="2000" b="1"/>
            <a:t/>
          </a:r>
          <a:endParaRPr lang="zh-CN" altLang="en-US" sz="2000" b="1"/>
        </a:p>
      </dgm:t>
    </dgm:pt>
    <dgm:pt modelId="{D194CF5D-57BF-42A2-A1E8-6FF718B4604F}" cxnId="{4A7EEF04-7E2D-412B-B3BD-4F5EA5E57AD9}" type="parTrans">
      <dgm:prSet/>
      <dgm:spPr/>
      <dgm:t>
        <a:bodyPr/>
        <a:lstStyle/>
        <a:p>
          <a:endParaRPr lang="zh-CN" altLang="en-US"/>
        </a:p>
      </dgm:t>
    </dgm:pt>
    <dgm:pt modelId="{1AB1C0BC-D8F1-4DB5-AF28-3A16D3C77402}" cxnId="{4A7EEF04-7E2D-412B-B3BD-4F5EA5E57AD9}" type="sibTrans">
      <dgm:prSet/>
      <dgm:spPr/>
      <dgm:t>
        <a:bodyPr/>
        <a:lstStyle/>
        <a:p>
          <a:endParaRPr lang="zh-CN" altLang="en-US"/>
        </a:p>
      </dgm:t>
    </dgm:pt>
    <dgm:pt modelId="{18028699-3874-42CC-A861-17CA0061A3C0}">
      <dgm:prSet phldrT="[文本]" phldr="0" custT="1"/>
      <dgm:spPr/>
      <dgm:t>
        <a:bodyPr vert="horz" wrap="square"/>
        <a:p>
          <a:pPr>
            <a:lnSpc>
              <a:spcPct val="100000"/>
            </a:lnSpc>
            <a:spcBef>
              <a:spcPct val="0"/>
            </a:spcBef>
            <a:spcAft>
              <a:spcPct val="35000"/>
            </a:spcAft>
          </a:pPr>
          <a:r>
            <a:rPr lang="en-US" sz="2000" b="1"/>
            <a:t>（3）</a:t>
          </a:r>
          <a:r>
            <a:rPr lang="zh-CN" altLang="en-US" sz="2000" b="1"/>
            <a:t>自觉遵守社会主义核心价值观</a:t>
          </a:r>
          <a:r>
            <a:rPr lang="zh-CN" altLang="en-US" sz="2000" b="1"/>
            <a:t>。</a:t>
          </a:r>
          <a:r>
            <a:rPr lang="zh-CN" altLang="en-US" sz="2000" b="1"/>
            <a:t/>
          </a:r>
          <a:endParaRPr lang="zh-CN" altLang="en-US" sz="2000" b="1"/>
        </a:p>
      </dgm:t>
    </dgm:pt>
    <dgm:pt modelId="{A4A54D7B-EC4D-486D-88F0-145475ED27C1}" cxnId="{4A1240D1-5F6C-4118-9110-DB97D581546F}" type="parTrans">
      <dgm:prSet/>
      <dgm:spPr/>
      <dgm:t>
        <a:bodyPr/>
        <a:lstStyle/>
        <a:p>
          <a:endParaRPr lang="zh-CN" altLang="en-US"/>
        </a:p>
      </dgm:t>
    </dgm:pt>
    <dgm:pt modelId="{D7EEECEF-C940-4B1E-A2DA-5818028EB6FE}" cxnId="{4A1240D1-5F6C-4118-9110-DB97D581546F}" type="sibTrans">
      <dgm:prSet/>
      <dgm:spPr/>
      <dgm:t>
        <a:bodyPr/>
        <a:lstStyle/>
        <a:p>
          <a:endParaRPr lang="zh-CN" altLang="en-US"/>
        </a:p>
      </dgm:t>
    </dgm:pt>
    <dgm:pt modelId="{970ED51C-AA94-4C52-98B0-492A20E66F49}">
      <dgm:prSet phldrT="[文本]" phldr="0" custT="1"/>
      <dgm:spPr/>
      <dgm:t>
        <a:bodyPr vert="horz" wrap="square"/>
        <a:p>
          <a:pPr>
            <a:lnSpc>
              <a:spcPct val="100000"/>
            </a:lnSpc>
            <a:spcBef>
              <a:spcPct val="0"/>
            </a:spcBef>
            <a:spcAft>
              <a:spcPct val="35000"/>
            </a:spcAft>
          </a:pPr>
          <a:r>
            <a:rPr lang="en-US" sz="2000" b="1">
              <a:latin typeface="微软雅黑" charset="0"/>
              <a:ea typeface="微软雅黑" charset="0"/>
              <a:cs typeface="微软雅黑" charset="0"/>
            </a:rPr>
            <a:t>（4）</a:t>
          </a:r>
          <a:r>
            <a:rPr lang="zh-CN" altLang="en-US" sz="2000" b="1">
              <a:latin typeface="微软雅黑" charset="0"/>
              <a:ea typeface="微软雅黑" charset="0"/>
              <a:cs typeface="微软雅黑" charset="0"/>
            </a:rPr>
            <a:t>廉洁自律</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抵制社会不良风气的侵蚀</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
          </a:r>
          <a:endParaRPr lang="zh-CN" altLang="en-US" sz="2000" b="1">
            <a:latin typeface="微软雅黑" charset="0"/>
            <a:ea typeface="微软雅黑" charset="0"/>
            <a:cs typeface="微软雅黑" charset="0"/>
          </a:endParaRPr>
        </a:p>
      </dgm:t>
    </dgm:pt>
    <dgm:pt modelId="{13B7A86C-5897-41D0-80B3-D7F2111FA817}" cxnId="{E32E12C6-259A-4042-89E3-EDD25EAD1B02}" type="parTrans">
      <dgm:prSet/>
      <dgm:spPr/>
      <dgm:t>
        <a:bodyPr/>
        <a:lstStyle/>
        <a:p>
          <a:endParaRPr lang="zh-CN" altLang="en-US"/>
        </a:p>
      </dgm:t>
    </dgm:pt>
    <dgm:pt modelId="{7688CB5C-5295-4EA7-8EEE-BE6A164A02DF}" cxnId="{E32E12C6-259A-4042-89E3-EDD25EAD1B02}" type="sibTrans">
      <dgm:prSet/>
      <dgm:spPr/>
      <dgm:t>
        <a:bodyPr/>
        <a:lstStyle/>
        <a:p>
          <a:endParaRPr lang="zh-CN" altLang="en-US"/>
        </a:p>
      </dgm:t>
    </dgm:pt>
    <dgm:pt modelId="{6AD22244-8B48-4902-A53B-42EDD45C96D8}" type="pres">
      <dgm:prSet presAssocID="{A658CE60-D055-45B1-A935-A3E7C906E31D}" presName="linear" presStyleCnt="0">
        <dgm:presLayoutVars>
          <dgm:animLvl val="lvl"/>
          <dgm:resizeHandles val="exact"/>
        </dgm:presLayoutVars>
      </dgm:prSet>
      <dgm:spPr/>
    </dgm:pt>
    <dgm:pt modelId="{958C41C9-758E-4604-9960-58666B0EFE0C}" type="pres">
      <dgm:prSet presAssocID="{0706F718-D545-4E18-9A35-DD27D172E26B}" presName="parentText" presStyleLbl="node1" presStyleIdx="0" presStyleCnt="4">
        <dgm:presLayoutVars>
          <dgm:chMax val="0"/>
          <dgm:bulletEnabled val="1"/>
        </dgm:presLayoutVars>
      </dgm:prSet>
      <dgm:spPr/>
    </dgm:pt>
    <dgm:pt modelId="{B9E9971E-E8C1-4564-986C-5FCFBCCCC97F}" type="pres">
      <dgm:prSet presAssocID="{21E251B5-30C0-4C6C-9CFA-B455DC5FF1D0}" presName="spacer" presStyleCnt="0"/>
      <dgm:spPr/>
    </dgm:pt>
    <dgm:pt modelId="{9690EC6F-B3FC-4905-A8E4-8EB29DFD4247}" type="pres">
      <dgm:prSet presAssocID="{50E92F11-B1CC-4E47-A724-ED7E14491BB6}" presName="parentText" presStyleLbl="node1" presStyleIdx="1" presStyleCnt="4">
        <dgm:presLayoutVars>
          <dgm:chMax val="0"/>
          <dgm:bulletEnabled val="1"/>
        </dgm:presLayoutVars>
      </dgm:prSet>
      <dgm:spPr/>
    </dgm:pt>
    <dgm:pt modelId="{BFE543F5-F7FF-4450-8F9A-5F3857905FB5}" type="pres">
      <dgm:prSet presAssocID="{1AB1C0BC-D8F1-4DB5-AF28-3A16D3C77402}" presName="spacer" presStyleCnt="0"/>
      <dgm:spPr/>
    </dgm:pt>
    <dgm:pt modelId="{68396EAB-B325-42C1-A7C5-9FFAB0F2C034}" type="pres">
      <dgm:prSet presAssocID="{18028699-3874-42CC-A861-17CA0061A3C0}" presName="parentText" presStyleLbl="node1" presStyleIdx="2" presStyleCnt="4">
        <dgm:presLayoutVars>
          <dgm:chMax val="0"/>
          <dgm:bulletEnabled val="1"/>
        </dgm:presLayoutVars>
      </dgm:prSet>
      <dgm:spPr/>
    </dgm:pt>
    <dgm:pt modelId="{8018B80D-E8C8-414A-A8B1-DC8BC229280B}" type="pres">
      <dgm:prSet presAssocID="{D7EEECEF-C940-4B1E-A2DA-5818028EB6FE}" presName="spacer" presStyleCnt="0"/>
      <dgm:spPr/>
    </dgm:pt>
    <dgm:pt modelId="{13EA5B2E-3076-4A3C-BA73-004E083538C3}" type="pres">
      <dgm:prSet presAssocID="{970ED51C-AA94-4C52-98B0-492A20E66F49}" presName="parentText" presStyleLbl="node1" presStyleIdx="3" presStyleCnt="4">
        <dgm:presLayoutVars>
          <dgm:chMax val="0"/>
          <dgm:bulletEnabled val="1"/>
        </dgm:presLayoutVars>
      </dgm:prSet>
      <dgm:spPr/>
    </dgm:pt>
  </dgm:ptLst>
  <dgm:cxnLst>
    <dgm:cxn modelId="{175975AF-EFA0-4B7C-B888-8B87644B4F6C}" srcId="{A658CE60-D055-45B1-A935-A3E7C906E31D}" destId="{0706F718-D545-4E18-9A35-DD27D172E26B}" srcOrd="0" destOrd="0" parTransId="{49926561-E91C-451A-8995-A85E4EB17A61}" sibTransId="{21E251B5-30C0-4C6C-9CFA-B455DC5FF1D0}"/>
    <dgm:cxn modelId="{4A7EEF04-7E2D-412B-B3BD-4F5EA5E57AD9}" srcId="{A658CE60-D055-45B1-A935-A3E7C906E31D}" destId="{50E92F11-B1CC-4E47-A724-ED7E14491BB6}" srcOrd="1" destOrd="0" parTransId="{D194CF5D-57BF-42A2-A1E8-6FF718B4604F}" sibTransId="{1AB1C0BC-D8F1-4DB5-AF28-3A16D3C77402}"/>
    <dgm:cxn modelId="{4A1240D1-5F6C-4118-9110-DB97D581546F}" srcId="{A658CE60-D055-45B1-A935-A3E7C906E31D}" destId="{18028699-3874-42CC-A861-17CA0061A3C0}" srcOrd="2" destOrd="0" parTransId="{A4A54D7B-EC4D-486D-88F0-145475ED27C1}" sibTransId="{D7EEECEF-C940-4B1E-A2DA-5818028EB6FE}"/>
    <dgm:cxn modelId="{E32E12C6-259A-4042-89E3-EDD25EAD1B02}" srcId="{A658CE60-D055-45B1-A935-A3E7C906E31D}" destId="{970ED51C-AA94-4C52-98B0-492A20E66F49}" srcOrd="3" destOrd="0" parTransId="{13B7A86C-5897-41D0-80B3-D7F2111FA817}" sibTransId="{7688CB5C-5295-4EA7-8EEE-BE6A164A02DF}"/>
    <dgm:cxn modelId="{A527342C-7279-49F9-971A-208B1BE6E5CB}" type="presOf" srcId="{A658CE60-D055-45B1-A935-A3E7C906E31D}" destId="{6AD22244-8B48-4902-A53B-42EDD45C96D8}" srcOrd="0" destOrd="0" presId="urn:microsoft.com/office/officeart/2005/8/layout/vList2"/>
    <dgm:cxn modelId="{0400974F-91DC-4061-911C-4F89718B19FE}" type="presParOf" srcId="{6AD22244-8B48-4902-A53B-42EDD45C96D8}" destId="{958C41C9-758E-4604-9960-58666B0EFE0C}" srcOrd="0" destOrd="0" presId="urn:microsoft.com/office/officeart/2005/8/layout/vList2"/>
    <dgm:cxn modelId="{3528A903-C8D0-4D0C-920E-55A38A50325C}" type="presOf" srcId="{0706F718-D545-4E18-9A35-DD27D172E26B}" destId="{958C41C9-758E-4604-9960-58666B0EFE0C}" srcOrd="0" destOrd="0" presId="urn:microsoft.com/office/officeart/2005/8/layout/vList2"/>
    <dgm:cxn modelId="{32D3DB0D-53E8-4E7D-92F4-FE3A1FDEC87E}" type="presParOf" srcId="{6AD22244-8B48-4902-A53B-42EDD45C96D8}" destId="{B9E9971E-E8C1-4564-986C-5FCFBCCCC97F}" srcOrd="1" destOrd="0" presId="urn:microsoft.com/office/officeart/2005/8/layout/vList2"/>
    <dgm:cxn modelId="{3D277B5B-C530-498A-99E7-E6ED53F1B7BD}" type="presParOf" srcId="{6AD22244-8B48-4902-A53B-42EDD45C96D8}" destId="{9690EC6F-B3FC-4905-A8E4-8EB29DFD4247}" srcOrd="2" destOrd="0" presId="urn:microsoft.com/office/officeart/2005/8/layout/vList2"/>
    <dgm:cxn modelId="{A6AFDD0F-28C9-42AD-9691-65A2B9D267BC}" type="presOf" srcId="{50E92F11-B1CC-4E47-A724-ED7E14491BB6}" destId="{9690EC6F-B3FC-4905-A8E4-8EB29DFD4247}" srcOrd="0" destOrd="0" presId="urn:microsoft.com/office/officeart/2005/8/layout/vList2"/>
    <dgm:cxn modelId="{9E4964AD-CF69-4ED7-8B36-37085D2CE05C}" type="presParOf" srcId="{6AD22244-8B48-4902-A53B-42EDD45C96D8}" destId="{BFE543F5-F7FF-4450-8F9A-5F3857905FB5}" srcOrd="3" destOrd="0" presId="urn:microsoft.com/office/officeart/2005/8/layout/vList2"/>
    <dgm:cxn modelId="{95B2B48B-280E-4E5E-9F28-CD98A2B0D1CA}" type="presParOf" srcId="{6AD22244-8B48-4902-A53B-42EDD45C96D8}" destId="{68396EAB-B325-42C1-A7C5-9FFAB0F2C034}" srcOrd="4" destOrd="0" presId="urn:microsoft.com/office/officeart/2005/8/layout/vList2"/>
    <dgm:cxn modelId="{AB0F742F-1472-4E60-A6BC-A67FEF1A5B94}" type="presOf" srcId="{18028699-3874-42CC-A861-17CA0061A3C0}" destId="{68396EAB-B325-42C1-A7C5-9FFAB0F2C034}" srcOrd="0" destOrd="0" presId="urn:microsoft.com/office/officeart/2005/8/layout/vList2"/>
    <dgm:cxn modelId="{E50509ED-B417-443C-9920-94B6DF3F6133}" type="presParOf" srcId="{6AD22244-8B48-4902-A53B-42EDD45C96D8}" destId="{8018B80D-E8C8-414A-A8B1-DC8BC229280B}" srcOrd="5" destOrd="0" presId="urn:microsoft.com/office/officeart/2005/8/layout/vList2"/>
    <dgm:cxn modelId="{3E864BAC-F068-48DE-BB40-C6FC27DD8B7A}" type="presParOf" srcId="{6AD22244-8B48-4902-A53B-42EDD45C96D8}" destId="{13EA5B2E-3076-4A3C-BA73-004E083538C3}" srcOrd="6" destOrd="0" presId="urn:microsoft.com/office/officeart/2005/8/layout/vList2"/>
    <dgm:cxn modelId="{FFC10768-8838-4407-A41D-DF32D24C9643}" type="presOf" srcId="{970ED51C-AA94-4C52-98B0-492A20E66F49}" destId="{13EA5B2E-3076-4A3C-BA73-004E083538C3}"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658CE60-D055-45B1-A935-A3E7C906E31D}" type="doc">
      <dgm:prSet loTypeId="list" loCatId="list" qsTypeId="urn:microsoft.com/office/officeart/2005/8/quickstyle/simple1" qsCatId="simple" csTypeId="urn:microsoft.com/office/officeart/2005/8/colors/colorful1" csCatId="colorful" phldr="1"/>
      <dgm:spPr/>
      <dgm:t>
        <a:bodyPr/>
        <a:lstStyle/>
        <a:p>
          <a:endParaRPr lang="zh-CN" altLang="en-US"/>
        </a:p>
      </dgm:t>
    </dgm:pt>
    <dgm:pt modelId="{0706F718-D545-4E18-9A35-DD27D172E26B}">
      <dgm:prSet phldrT="[文本]" phldr="0" custT="1"/>
      <dgm:spPr/>
      <dgm:t>
        <a:bodyPr vert="horz" wrap="square"/>
        <a:p>
          <a:pPr>
            <a:lnSpc>
              <a:spcPct val="100000"/>
            </a:lnSpc>
            <a:spcBef>
              <a:spcPct val="0"/>
            </a:spcBef>
            <a:spcAft>
              <a:spcPct val="35000"/>
            </a:spcAft>
          </a:pPr>
          <a:r>
            <a:rPr lang="en-US" altLang="zh-CN" sz="2000" b="1">
              <a:latin typeface="微软雅黑" charset="0"/>
              <a:ea typeface="微软雅黑" charset="0"/>
              <a:cs typeface="微软雅黑" charset="0"/>
            </a:rPr>
            <a:t>（1）</a:t>
          </a:r>
          <a:r>
            <a:rPr lang="zh-CN" altLang="en-US" sz="2000" b="1">
              <a:latin typeface="微软雅黑" charset="0"/>
              <a:ea typeface="微软雅黑" charset="0"/>
              <a:cs typeface="微软雅黑" charset="0"/>
            </a:rPr>
            <a:t>做奉公守法的模范</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
          </a:r>
          <a:endParaRPr lang="zh-CN" altLang="en-US" sz="2000" b="1">
            <a:latin typeface="微软雅黑" charset="0"/>
            <a:ea typeface="微软雅黑" charset="0"/>
            <a:cs typeface="微软雅黑" charset="0"/>
          </a:endParaRPr>
        </a:p>
      </dgm:t>
    </dgm:pt>
    <dgm:pt modelId="{49926561-E91C-451A-8995-A85E4EB17A61}" cxnId="{6C296080-9BF3-4B0E-B51C-FC1976CC2549}" type="parTrans">
      <dgm:prSet/>
      <dgm:spPr/>
      <dgm:t>
        <a:bodyPr/>
        <a:lstStyle/>
        <a:p>
          <a:endParaRPr lang="zh-CN" altLang="en-US"/>
        </a:p>
      </dgm:t>
    </dgm:pt>
    <dgm:pt modelId="{21E251B5-30C0-4C6C-9CFA-B455DC5FF1D0}" cxnId="{6C296080-9BF3-4B0E-B51C-FC1976CC2549}" type="sibTrans">
      <dgm:prSet/>
      <dgm:spPr/>
      <dgm:t>
        <a:bodyPr/>
        <a:lstStyle/>
        <a:p>
          <a:endParaRPr lang="zh-CN" altLang="en-US"/>
        </a:p>
      </dgm:t>
    </dgm:pt>
    <dgm:pt modelId="{50E92F11-B1CC-4E47-A724-ED7E14491BB6}">
      <dgm:prSet phldrT="[文本]" phldr="0" custT="1"/>
      <dgm:spPr/>
      <dgm:t>
        <a:bodyPr vert="horz" wrap="square"/>
        <a:p>
          <a:pPr>
            <a:lnSpc>
              <a:spcPct val="100000"/>
            </a:lnSpc>
            <a:spcBef>
              <a:spcPct val="0"/>
            </a:spcBef>
            <a:spcAft>
              <a:spcPct val="35000"/>
            </a:spcAft>
          </a:pPr>
          <a:r>
            <a:rPr lang="en-US" sz="2000" b="1"/>
            <a:t>（2）</a:t>
          </a:r>
          <a:r>
            <a:rPr lang="zh-CN" altLang="en-US" sz="2000" b="1"/>
            <a:t>勤于学习</a:t>
          </a:r>
          <a:r>
            <a:rPr lang="zh-CN" altLang="en-US" sz="2000" b="1"/>
            <a:t>，</a:t>
          </a:r>
          <a:r>
            <a:rPr lang="zh-CN" altLang="en-US" sz="2000" b="1"/>
            <a:t>精于业务</a:t>
          </a:r>
          <a:r>
            <a:rPr lang="zh-CN" altLang="en-US" sz="2000" b="1"/>
            <a:t>。</a:t>
          </a:r>
          <a:r>
            <a:rPr lang="zh-CN" altLang="en-US" sz="2000" b="1"/>
            <a:t/>
          </a:r>
          <a:endParaRPr lang="zh-CN" altLang="en-US" sz="2000" b="1"/>
        </a:p>
      </dgm:t>
    </dgm:pt>
    <dgm:pt modelId="{D194CF5D-57BF-42A2-A1E8-6FF718B4604F}" cxnId="{2A70C6FC-AF34-4579-A81A-064AA02A8ED3}" type="parTrans">
      <dgm:prSet/>
      <dgm:spPr/>
      <dgm:t>
        <a:bodyPr/>
        <a:lstStyle/>
        <a:p>
          <a:endParaRPr lang="zh-CN" altLang="en-US"/>
        </a:p>
      </dgm:t>
    </dgm:pt>
    <dgm:pt modelId="{1AB1C0BC-D8F1-4DB5-AF28-3A16D3C77402}" cxnId="{2A70C6FC-AF34-4579-A81A-064AA02A8ED3}" type="sibTrans">
      <dgm:prSet/>
      <dgm:spPr/>
      <dgm:t>
        <a:bodyPr/>
        <a:lstStyle/>
        <a:p>
          <a:endParaRPr lang="zh-CN" altLang="en-US"/>
        </a:p>
      </dgm:t>
    </dgm:pt>
    <dgm:pt modelId="{18028699-3874-42CC-A861-17CA0061A3C0}">
      <dgm:prSet phldrT="[文本]" phldr="0" custT="1"/>
      <dgm:spPr/>
      <dgm:t>
        <a:bodyPr vert="horz" wrap="square"/>
        <a:p>
          <a:pPr>
            <a:lnSpc>
              <a:spcPct val="100000"/>
            </a:lnSpc>
            <a:spcBef>
              <a:spcPct val="0"/>
            </a:spcBef>
            <a:spcAft>
              <a:spcPct val="35000"/>
            </a:spcAft>
          </a:pPr>
          <a:r>
            <a:rPr lang="en-US" sz="2000" b="1"/>
            <a:t>（3）</a:t>
          </a:r>
          <a:r>
            <a:rPr lang="zh-CN" altLang="en-US" sz="2000" b="1"/>
            <a:t>淡泊名利</a:t>
          </a:r>
          <a:r>
            <a:rPr lang="zh-CN" altLang="en-US" sz="2000" b="1"/>
            <a:t>，</a:t>
          </a:r>
          <a:r>
            <a:rPr lang="zh-CN" altLang="en-US" sz="2000" b="1"/>
            <a:t>志存高远</a:t>
          </a:r>
          <a:r>
            <a:rPr lang="zh-CN" altLang="en-US" sz="2000" b="1"/>
            <a:t>。</a:t>
          </a:r>
          <a:r>
            <a:rPr lang="zh-CN" altLang="en-US" sz="2000" b="1"/>
            <a:t/>
          </a:r>
          <a:endParaRPr lang="zh-CN" altLang="en-US" sz="2000" b="1"/>
        </a:p>
      </dgm:t>
    </dgm:pt>
    <dgm:pt modelId="{A4A54D7B-EC4D-486D-88F0-145475ED27C1}" cxnId="{304EF18B-94E2-4A06-BD4A-CD72D9382EB2}" type="parTrans">
      <dgm:prSet/>
      <dgm:spPr/>
      <dgm:t>
        <a:bodyPr/>
        <a:lstStyle/>
        <a:p>
          <a:endParaRPr lang="zh-CN" altLang="en-US"/>
        </a:p>
      </dgm:t>
    </dgm:pt>
    <dgm:pt modelId="{D7EEECEF-C940-4B1E-A2DA-5818028EB6FE}" cxnId="{304EF18B-94E2-4A06-BD4A-CD72D9382EB2}" type="sibTrans">
      <dgm:prSet/>
      <dgm:spPr/>
      <dgm:t>
        <a:bodyPr/>
        <a:lstStyle/>
        <a:p>
          <a:endParaRPr lang="zh-CN" altLang="en-US"/>
        </a:p>
      </dgm:t>
    </dgm:pt>
    <dgm:pt modelId="{6AD22244-8B48-4902-A53B-42EDD45C96D8}" type="pres">
      <dgm:prSet presAssocID="{A658CE60-D055-45B1-A935-A3E7C906E31D}" presName="linear" presStyleCnt="0">
        <dgm:presLayoutVars>
          <dgm:animLvl val="lvl"/>
          <dgm:resizeHandles val="exact"/>
        </dgm:presLayoutVars>
      </dgm:prSet>
      <dgm:spPr/>
    </dgm:pt>
    <dgm:pt modelId="{958C41C9-758E-4604-9960-58666B0EFE0C}" type="pres">
      <dgm:prSet presAssocID="{0706F718-D545-4E18-9A35-DD27D172E26B}" presName="parentText" presStyleLbl="node1" presStyleIdx="0" presStyleCnt="3">
        <dgm:presLayoutVars>
          <dgm:chMax val="0"/>
          <dgm:bulletEnabled val="1"/>
        </dgm:presLayoutVars>
      </dgm:prSet>
      <dgm:spPr/>
    </dgm:pt>
    <dgm:pt modelId="{B9E9971E-E8C1-4564-986C-5FCFBCCCC97F}" type="pres">
      <dgm:prSet presAssocID="{21E251B5-30C0-4C6C-9CFA-B455DC5FF1D0}" presName="spacer" presStyleCnt="0"/>
      <dgm:spPr/>
    </dgm:pt>
    <dgm:pt modelId="{9690EC6F-B3FC-4905-A8E4-8EB29DFD4247}" type="pres">
      <dgm:prSet presAssocID="{50E92F11-B1CC-4E47-A724-ED7E14491BB6}" presName="parentText" presStyleLbl="node1" presStyleIdx="1" presStyleCnt="3">
        <dgm:presLayoutVars>
          <dgm:chMax val="0"/>
          <dgm:bulletEnabled val="1"/>
        </dgm:presLayoutVars>
      </dgm:prSet>
      <dgm:spPr/>
    </dgm:pt>
    <dgm:pt modelId="{BFE543F5-F7FF-4450-8F9A-5F3857905FB5}" type="pres">
      <dgm:prSet presAssocID="{1AB1C0BC-D8F1-4DB5-AF28-3A16D3C77402}" presName="spacer" presStyleCnt="0"/>
      <dgm:spPr/>
    </dgm:pt>
    <dgm:pt modelId="{68396EAB-B325-42C1-A7C5-9FFAB0F2C034}" type="pres">
      <dgm:prSet presAssocID="{18028699-3874-42CC-A861-17CA0061A3C0}" presName="parentText" presStyleLbl="node1" presStyleIdx="2" presStyleCnt="3">
        <dgm:presLayoutVars>
          <dgm:chMax val="0"/>
          <dgm:bulletEnabled val="1"/>
        </dgm:presLayoutVars>
      </dgm:prSet>
      <dgm:spPr/>
    </dgm:pt>
  </dgm:ptLst>
  <dgm:cxnLst>
    <dgm:cxn modelId="{6C296080-9BF3-4B0E-B51C-FC1976CC2549}" srcId="{A658CE60-D055-45B1-A935-A3E7C906E31D}" destId="{0706F718-D545-4E18-9A35-DD27D172E26B}" srcOrd="0" destOrd="0" parTransId="{49926561-E91C-451A-8995-A85E4EB17A61}" sibTransId="{21E251B5-30C0-4C6C-9CFA-B455DC5FF1D0}"/>
    <dgm:cxn modelId="{2A70C6FC-AF34-4579-A81A-064AA02A8ED3}" srcId="{A658CE60-D055-45B1-A935-A3E7C906E31D}" destId="{50E92F11-B1CC-4E47-A724-ED7E14491BB6}" srcOrd="1" destOrd="0" parTransId="{D194CF5D-57BF-42A2-A1E8-6FF718B4604F}" sibTransId="{1AB1C0BC-D8F1-4DB5-AF28-3A16D3C77402}"/>
    <dgm:cxn modelId="{304EF18B-94E2-4A06-BD4A-CD72D9382EB2}" srcId="{A658CE60-D055-45B1-A935-A3E7C906E31D}" destId="{18028699-3874-42CC-A861-17CA0061A3C0}" srcOrd="2" destOrd="0" parTransId="{A4A54D7B-EC4D-486D-88F0-145475ED27C1}" sibTransId="{D7EEECEF-C940-4B1E-A2DA-5818028EB6FE}"/>
    <dgm:cxn modelId="{5235BA3E-E536-47B1-BB4C-453E66B5EF1A}" type="presOf" srcId="{A658CE60-D055-45B1-A935-A3E7C906E31D}" destId="{6AD22244-8B48-4902-A53B-42EDD45C96D8}" srcOrd="0" destOrd="0" presId="urn:microsoft.com/office/officeart/2005/8/layout/vList2"/>
    <dgm:cxn modelId="{93C1FE81-BEBA-460D-9ED7-DD6CA195521B}" type="presParOf" srcId="{6AD22244-8B48-4902-A53B-42EDD45C96D8}" destId="{958C41C9-758E-4604-9960-58666B0EFE0C}" srcOrd="0" destOrd="0" presId="urn:microsoft.com/office/officeart/2005/8/layout/vList2"/>
    <dgm:cxn modelId="{AA39E653-A1E6-493D-AA59-50EC38DE4CC7}" type="presOf" srcId="{0706F718-D545-4E18-9A35-DD27D172E26B}" destId="{958C41C9-758E-4604-9960-58666B0EFE0C}" srcOrd="0" destOrd="0" presId="urn:microsoft.com/office/officeart/2005/8/layout/vList2"/>
    <dgm:cxn modelId="{2AD66E10-AEAE-49C2-B1A9-EF636B504BB4}" type="presParOf" srcId="{6AD22244-8B48-4902-A53B-42EDD45C96D8}" destId="{B9E9971E-E8C1-4564-986C-5FCFBCCCC97F}" srcOrd="1" destOrd="0" presId="urn:microsoft.com/office/officeart/2005/8/layout/vList2"/>
    <dgm:cxn modelId="{373532C6-B164-4C30-9328-6C815347000F}" type="presParOf" srcId="{6AD22244-8B48-4902-A53B-42EDD45C96D8}" destId="{9690EC6F-B3FC-4905-A8E4-8EB29DFD4247}" srcOrd="2" destOrd="0" presId="urn:microsoft.com/office/officeart/2005/8/layout/vList2"/>
    <dgm:cxn modelId="{24938C0B-7716-4695-A57B-59AFB35D2C03}" type="presOf" srcId="{50E92F11-B1CC-4E47-A724-ED7E14491BB6}" destId="{9690EC6F-B3FC-4905-A8E4-8EB29DFD4247}" srcOrd="0" destOrd="0" presId="urn:microsoft.com/office/officeart/2005/8/layout/vList2"/>
    <dgm:cxn modelId="{4F446BA2-2A1B-4908-89FF-F20C10B8875F}" type="presParOf" srcId="{6AD22244-8B48-4902-A53B-42EDD45C96D8}" destId="{BFE543F5-F7FF-4450-8F9A-5F3857905FB5}" srcOrd="3" destOrd="0" presId="urn:microsoft.com/office/officeart/2005/8/layout/vList2"/>
    <dgm:cxn modelId="{FC530EBC-7A76-4863-8BA8-C40771DDFAE3}" type="presParOf" srcId="{6AD22244-8B48-4902-A53B-42EDD45C96D8}" destId="{68396EAB-B325-42C1-A7C5-9FFAB0F2C034}" srcOrd="4" destOrd="0" presId="urn:microsoft.com/office/officeart/2005/8/layout/vList2"/>
    <dgm:cxn modelId="{9986E2BE-6351-4E4C-9E33-B6B68296B1B7}" type="presOf" srcId="{18028699-3874-42CC-A861-17CA0061A3C0}" destId="{68396EAB-B325-42C1-A7C5-9FFAB0F2C034}"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658CE60-D055-45B1-A935-A3E7C906E31D}" type="doc">
      <dgm:prSet loTypeId="list" loCatId="list" qsTypeId="urn:microsoft.com/office/officeart/2005/8/quickstyle/simple1" qsCatId="simple" csTypeId="urn:microsoft.com/office/officeart/2005/8/colors/colorful1" csCatId="colorful" phldr="1"/>
      <dgm:spPr/>
      <dgm:t>
        <a:bodyPr/>
        <a:lstStyle/>
        <a:p>
          <a:endParaRPr lang="zh-CN" altLang="en-US"/>
        </a:p>
      </dgm:t>
    </dgm:pt>
    <dgm:pt modelId="{0706F718-D545-4E18-9A35-DD27D172E26B}">
      <dgm:prSet phldrT="[文本]" phldr="0" custT="1"/>
      <dgm:spPr/>
      <dgm:t>
        <a:bodyPr vert="horz" wrap="square"/>
        <a:p>
          <a:pPr>
            <a:lnSpc>
              <a:spcPct val="100000"/>
            </a:lnSpc>
            <a:spcBef>
              <a:spcPct val="0"/>
            </a:spcBef>
            <a:spcAft>
              <a:spcPct val="35000"/>
            </a:spcAft>
          </a:pPr>
          <a:r>
            <a:rPr lang="en-US" sz="2000" b="1">
              <a:latin typeface="微软雅黑" charset="0"/>
              <a:ea typeface="微软雅黑" charset="0"/>
              <a:cs typeface="微软雅黑" charset="0"/>
            </a:rPr>
            <a:t>（1）</a:t>
          </a:r>
          <a:r>
            <a:rPr lang="zh-CN" altLang="en-US" sz="2000" b="1">
              <a:latin typeface="微软雅黑" charset="0"/>
              <a:ea typeface="微软雅黑" charset="0"/>
              <a:cs typeface="微软雅黑" charset="0"/>
            </a:rPr>
            <a:t>关爱并欣赏每一位学生</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
          </a:r>
          <a:endParaRPr lang="zh-CN" altLang="en-US" sz="2000" b="1">
            <a:latin typeface="微软雅黑" charset="0"/>
            <a:ea typeface="微软雅黑" charset="0"/>
            <a:cs typeface="微软雅黑" charset="0"/>
          </a:endParaRPr>
        </a:p>
      </dgm:t>
    </dgm:pt>
    <dgm:pt modelId="{49926561-E91C-451A-8995-A85E4EB17A61}" cxnId="{50867793-C4C5-402C-B304-0B41D396FE79}" type="parTrans">
      <dgm:prSet/>
      <dgm:spPr/>
      <dgm:t>
        <a:bodyPr/>
        <a:lstStyle/>
        <a:p>
          <a:endParaRPr lang="zh-CN" altLang="en-US"/>
        </a:p>
      </dgm:t>
    </dgm:pt>
    <dgm:pt modelId="{21E251B5-30C0-4C6C-9CFA-B455DC5FF1D0}" cxnId="{50867793-C4C5-402C-B304-0B41D396FE79}" type="sibTrans">
      <dgm:prSet/>
      <dgm:spPr/>
      <dgm:t>
        <a:bodyPr/>
        <a:lstStyle/>
        <a:p>
          <a:endParaRPr lang="zh-CN" altLang="en-US"/>
        </a:p>
      </dgm:t>
    </dgm:pt>
    <dgm:pt modelId="{50E92F11-B1CC-4E47-A724-ED7E14491BB6}">
      <dgm:prSet phldrT="[文本]" phldr="0" custT="1"/>
      <dgm:spPr/>
      <dgm:t>
        <a:bodyPr vert="horz" wrap="square"/>
        <a:p>
          <a:pPr>
            <a:lnSpc>
              <a:spcPct val="100000"/>
            </a:lnSpc>
            <a:spcBef>
              <a:spcPct val="0"/>
            </a:spcBef>
            <a:spcAft>
              <a:spcPct val="35000"/>
            </a:spcAft>
          </a:pPr>
          <a:r>
            <a:rPr lang="en-US" sz="2000" b="1"/>
            <a:t>（2）</a:t>
          </a:r>
          <a:r>
            <a:rPr lang="zh-CN" altLang="en-US" sz="2000" b="1"/>
            <a:t>尊重学生人格和受教育的平等权利</a:t>
          </a:r>
          <a:r>
            <a:rPr lang="zh-CN" altLang="en-US" sz="2000" b="1"/>
            <a:t>。</a:t>
          </a:r>
          <a:r>
            <a:rPr lang="zh-CN" altLang="en-US" sz="2000" b="1"/>
            <a:t/>
          </a:r>
          <a:endParaRPr lang="zh-CN" altLang="en-US" sz="2000" b="1"/>
        </a:p>
      </dgm:t>
    </dgm:pt>
    <dgm:pt modelId="{D194CF5D-57BF-42A2-A1E8-6FF718B4604F}" cxnId="{9394DD0D-4494-4830-8D9B-2158C0094883}" type="parTrans">
      <dgm:prSet/>
      <dgm:spPr/>
      <dgm:t>
        <a:bodyPr/>
        <a:lstStyle/>
        <a:p>
          <a:endParaRPr lang="zh-CN" altLang="en-US"/>
        </a:p>
      </dgm:t>
    </dgm:pt>
    <dgm:pt modelId="{1AB1C0BC-D8F1-4DB5-AF28-3A16D3C77402}" cxnId="{9394DD0D-4494-4830-8D9B-2158C0094883}" type="sibTrans">
      <dgm:prSet/>
      <dgm:spPr/>
      <dgm:t>
        <a:bodyPr/>
        <a:lstStyle/>
        <a:p>
          <a:endParaRPr lang="zh-CN" altLang="en-US"/>
        </a:p>
      </dgm:t>
    </dgm:pt>
    <dgm:pt modelId="{18028699-3874-42CC-A861-17CA0061A3C0}">
      <dgm:prSet phldrT="[文本]" phldr="0" custT="1"/>
      <dgm:spPr/>
      <dgm:t>
        <a:bodyPr vert="horz" wrap="square"/>
        <a:p>
          <a:pPr>
            <a:lnSpc>
              <a:spcPct val="100000"/>
            </a:lnSpc>
            <a:spcBef>
              <a:spcPct val="0"/>
            </a:spcBef>
            <a:spcAft>
              <a:spcPct val="35000"/>
            </a:spcAft>
          </a:pPr>
          <a:r>
            <a:rPr lang="en-US" sz="2000" b="1"/>
            <a:t>（3）</a:t>
          </a:r>
          <a:r>
            <a:rPr lang="zh-CN" altLang="en-US" sz="2000" b="1"/>
            <a:t>公正合理地对待和评价学生</a:t>
          </a:r>
          <a:r>
            <a:rPr lang="zh-CN" altLang="en-US" sz="2000" b="1"/>
            <a:t>。</a:t>
          </a:r>
          <a:r>
            <a:rPr lang="zh-CN" altLang="en-US" sz="2000" b="1"/>
            <a:t/>
          </a:r>
          <a:endParaRPr lang="zh-CN" altLang="en-US" sz="2000" b="1"/>
        </a:p>
      </dgm:t>
    </dgm:pt>
    <dgm:pt modelId="{A4A54D7B-EC4D-486D-88F0-145475ED27C1}" cxnId="{6E7C152A-36E5-443B-A9AC-13E240F17DE2}" type="parTrans">
      <dgm:prSet/>
      <dgm:spPr/>
      <dgm:t>
        <a:bodyPr/>
        <a:lstStyle/>
        <a:p>
          <a:endParaRPr lang="zh-CN" altLang="en-US"/>
        </a:p>
      </dgm:t>
    </dgm:pt>
    <dgm:pt modelId="{D7EEECEF-C940-4B1E-A2DA-5818028EB6FE}" cxnId="{6E7C152A-36E5-443B-A9AC-13E240F17DE2}" type="sibTrans">
      <dgm:prSet/>
      <dgm:spPr/>
      <dgm:t>
        <a:bodyPr/>
        <a:lstStyle/>
        <a:p>
          <a:endParaRPr lang="zh-CN" altLang="en-US"/>
        </a:p>
      </dgm:t>
    </dgm:pt>
    <dgm:pt modelId="{6AD22244-8B48-4902-A53B-42EDD45C96D8}" type="pres">
      <dgm:prSet presAssocID="{A658CE60-D055-45B1-A935-A3E7C906E31D}" presName="linear" presStyleCnt="0">
        <dgm:presLayoutVars>
          <dgm:animLvl val="lvl"/>
          <dgm:resizeHandles val="exact"/>
        </dgm:presLayoutVars>
      </dgm:prSet>
      <dgm:spPr/>
    </dgm:pt>
    <dgm:pt modelId="{958C41C9-758E-4604-9960-58666B0EFE0C}" type="pres">
      <dgm:prSet presAssocID="{0706F718-D545-4E18-9A35-DD27D172E26B}" presName="parentText" presStyleLbl="node1" presStyleIdx="0" presStyleCnt="3">
        <dgm:presLayoutVars>
          <dgm:chMax val="0"/>
          <dgm:bulletEnabled val="1"/>
        </dgm:presLayoutVars>
      </dgm:prSet>
      <dgm:spPr/>
    </dgm:pt>
    <dgm:pt modelId="{B9E9971E-E8C1-4564-986C-5FCFBCCCC97F}" type="pres">
      <dgm:prSet presAssocID="{21E251B5-30C0-4C6C-9CFA-B455DC5FF1D0}" presName="spacer" presStyleCnt="0"/>
      <dgm:spPr/>
    </dgm:pt>
    <dgm:pt modelId="{9690EC6F-B3FC-4905-A8E4-8EB29DFD4247}" type="pres">
      <dgm:prSet presAssocID="{50E92F11-B1CC-4E47-A724-ED7E14491BB6}" presName="parentText" presStyleLbl="node1" presStyleIdx="1" presStyleCnt="3">
        <dgm:presLayoutVars>
          <dgm:chMax val="0"/>
          <dgm:bulletEnabled val="1"/>
        </dgm:presLayoutVars>
      </dgm:prSet>
      <dgm:spPr/>
    </dgm:pt>
    <dgm:pt modelId="{BFE543F5-F7FF-4450-8F9A-5F3857905FB5}" type="pres">
      <dgm:prSet presAssocID="{1AB1C0BC-D8F1-4DB5-AF28-3A16D3C77402}" presName="spacer" presStyleCnt="0"/>
      <dgm:spPr/>
    </dgm:pt>
    <dgm:pt modelId="{68396EAB-B325-42C1-A7C5-9FFAB0F2C034}" type="pres">
      <dgm:prSet presAssocID="{18028699-3874-42CC-A861-17CA0061A3C0}" presName="parentText" presStyleLbl="node1" presStyleIdx="2" presStyleCnt="3">
        <dgm:presLayoutVars>
          <dgm:chMax val="0"/>
          <dgm:bulletEnabled val="1"/>
        </dgm:presLayoutVars>
      </dgm:prSet>
      <dgm:spPr/>
    </dgm:pt>
  </dgm:ptLst>
  <dgm:cxnLst>
    <dgm:cxn modelId="{50867793-C4C5-402C-B304-0B41D396FE79}" srcId="{A658CE60-D055-45B1-A935-A3E7C906E31D}" destId="{0706F718-D545-4E18-9A35-DD27D172E26B}" srcOrd="0" destOrd="0" parTransId="{49926561-E91C-451A-8995-A85E4EB17A61}" sibTransId="{21E251B5-30C0-4C6C-9CFA-B455DC5FF1D0}"/>
    <dgm:cxn modelId="{9394DD0D-4494-4830-8D9B-2158C0094883}" srcId="{A658CE60-D055-45B1-A935-A3E7C906E31D}" destId="{50E92F11-B1CC-4E47-A724-ED7E14491BB6}" srcOrd="1" destOrd="0" parTransId="{D194CF5D-57BF-42A2-A1E8-6FF718B4604F}" sibTransId="{1AB1C0BC-D8F1-4DB5-AF28-3A16D3C77402}"/>
    <dgm:cxn modelId="{6E7C152A-36E5-443B-A9AC-13E240F17DE2}" srcId="{A658CE60-D055-45B1-A935-A3E7C906E31D}" destId="{18028699-3874-42CC-A861-17CA0061A3C0}" srcOrd="2" destOrd="0" parTransId="{A4A54D7B-EC4D-486D-88F0-145475ED27C1}" sibTransId="{D7EEECEF-C940-4B1E-A2DA-5818028EB6FE}"/>
    <dgm:cxn modelId="{5D6E52CF-B400-4E82-B90D-27C444880833}" type="presOf" srcId="{A658CE60-D055-45B1-A935-A3E7C906E31D}" destId="{6AD22244-8B48-4902-A53B-42EDD45C96D8}" srcOrd="0" destOrd="0" presId="urn:microsoft.com/office/officeart/2005/8/layout/vList2"/>
    <dgm:cxn modelId="{6870A1E8-CC15-474B-A65C-03032D028FCD}" type="presParOf" srcId="{6AD22244-8B48-4902-A53B-42EDD45C96D8}" destId="{958C41C9-758E-4604-9960-58666B0EFE0C}" srcOrd="0" destOrd="0" presId="urn:microsoft.com/office/officeart/2005/8/layout/vList2"/>
    <dgm:cxn modelId="{4C35A292-4DC8-46D8-AE5E-2B65A22DBD27}" type="presOf" srcId="{0706F718-D545-4E18-9A35-DD27D172E26B}" destId="{958C41C9-758E-4604-9960-58666B0EFE0C}" srcOrd="0" destOrd="0" presId="urn:microsoft.com/office/officeart/2005/8/layout/vList2"/>
    <dgm:cxn modelId="{22F4FE66-DDCA-43A6-86F1-BE7F85CB36BC}" type="presParOf" srcId="{6AD22244-8B48-4902-A53B-42EDD45C96D8}" destId="{B9E9971E-E8C1-4564-986C-5FCFBCCCC97F}" srcOrd="1" destOrd="0" presId="urn:microsoft.com/office/officeart/2005/8/layout/vList2"/>
    <dgm:cxn modelId="{0DE9C34E-4F4D-462F-95CA-38DE1AAADEF8}" type="presParOf" srcId="{6AD22244-8B48-4902-A53B-42EDD45C96D8}" destId="{9690EC6F-B3FC-4905-A8E4-8EB29DFD4247}" srcOrd="2" destOrd="0" presId="urn:microsoft.com/office/officeart/2005/8/layout/vList2"/>
    <dgm:cxn modelId="{E3F5C8ED-1AA2-4C76-9746-761BE54E24C2}" type="presOf" srcId="{50E92F11-B1CC-4E47-A724-ED7E14491BB6}" destId="{9690EC6F-B3FC-4905-A8E4-8EB29DFD4247}" srcOrd="0" destOrd="0" presId="urn:microsoft.com/office/officeart/2005/8/layout/vList2"/>
    <dgm:cxn modelId="{378AB9C6-2EA5-4239-820D-FE3D61F204F1}" type="presParOf" srcId="{6AD22244-8B48-4902-A53B-42EDD45C96D8}" destId="{BFE543F5-F7FF-4450-8F9A-5F3857905FB5}" srcOrd="3" destOrd="0" presId="urn:microsoft.com/office/officeart/2005/8/layout/vList2"/>
    <dgm:cxn modelId="{EB21FC18-02A2-4646-8194-910B5802EC7A}" type="presParOf" srcId="{6AD22244-8B48-4902-A53B-42EDD45C96D8}" destId="{68396EAB-B325-42C1-A7C5-9FFAB0F2C034}" srcOrd="4" destOrd="0" presId="urn:microsoft.com/office/officeart/2005/8/layout/vList2"/>
    <dgm:cxn modelId="{35E3D843-A537-4CEE-AE59-3D9FDD3C26E5}" type="presOf" srcId="{18028699-3874-42CC-A861-17CA0061A3C0}" destId="{68396EAB-B325-42C1-A7C5-9FFAB0F2C034}"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658CE60-D055-45B1-A935-A3E7C906E31D}" type="doc">
      <dgm:prSet loTypeId="list" loCatId="list" qsTypeId="urn:microsoft.com/office/officeart/2005/8/quickstyle/simple1" qsCatId="simple" csTypeId="urn:microsoft.com/office/officeart/2005/8/colors/colorful1" csCatId="colorful" phldr="1"/>
      <dgm:spPr/>
      <dgm:t>
        <a:bodyPr/>
        <a:lstStyle/>
        <a:p>
          <a:endParaRPr lang="zh-CN" altLang="en-US"/>
        </a:p>
      </dgm:t>
    </dgm:pt>
    <dgm:pt modelId="{0706F718-D545-4E18-9A35-DD27D172E26B}">
      <dgm:prSet phldrT="[文本]" phldr="0" custT="1"/>
      <dgm:spPr/>
      <dgm:t>
        <a:bodyPr vert="horz" wrap="square"/>
        <a:p>
          <a:pPr>
            <a:lnSpc>
              <a:spcPct val="100000"/>
            </a:lnSpc>
            <a:spcBef>
              <a:spcPct val="0"/>
            </a:spcBef>
            <a:spcAft>
              <a:spcPct val="35000"/>
            </a:spcAft>
          </a:pPr>
          <a:r>
            <a:rPr lang="en-US" sz="2000" b="1">
              <a:latin typeface="微软雅黑" charset="0"/>
              <a:ea typeface="微软雅黑" charset="0"/>
              <a:cs typeface="微软雅黑" charset="0"/>
            </a:rPr>
            <a:t>（1）</a:t>
          </a:r>
          <a:r>
            <a:rPr lang="zh-CN" altLang="en-US" sz="2000" b="1">
              <a:latin typeface="微软雅黑" charset="0"/>
              <a:ea typeface="微软雅黑" charset="0"/>
              <a:cs typeface="微软雅黑" charset="0"/>
            </a:rPr>
            <a:t>尊重学生作为人所具有的价值</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对学生施以人道主义的关怀</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平等友好地对待学生</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
          </a:r>
          <a:endParaRPr lang="zh-CN" altLang="en-US" sz="2000" b="1">
            <a:latin typeface="微软雅黑" charset="0"/>
            <a:ea typeface="微软雅黑" charset="0"/>
            <a:cs typeface="微软雅黑" charset="0"/>
          </a:endParaRPr>
        </a:p>
      </dgm:t>
    </dgm:pt>
    <dgm:pt modelId="{49926561-E91C-451A-8995-A85E4EB17A61}" cxnId="{07A297C2-E06E-4DB2-A247-5483B6C7040F}" type="parTrans">
      <dgm:prSet/>
      <dgm:spPr/>
      <dgm:t>
        <a:bodyPr/>
        <a:lstStyle/>
        <a:p>
          <a:endParaRPr lang="zh-CN" altLang="en-US"/>
        </a:p>
      </dgm:t>
    </dgm:pt>
    <dgm:pt modelId="{21E251B5-30C0-4C6C-9CFA-B455DC5FF1D0}" cxnId="{07A297C2-E06E-4DB2-A247-5483B6C7040F}" type="sibTrans">
      <dgm:prSet/>
      <dgm:spPr/>
      <dgm:t>
        <a:bodyPr/>
        <a:lstStyle/>
        <a:p>
          <a:endParaRPr lang="zh-CN" altLang="en-US"/>
        </a:p>
      </dgm:t>
    </dgm:pt>
    <dgm:pt modelId="{50E92F11-B1CC-4E47-A724-ED7E14491BB6}">
      <dgm:prSet phldrT="[文本]" phldr="0" custT="1"/>
      <dgm:spPr/>
      <dgm:t>
        <a:bodyPr vert="horz" wrap="square"/>
        <a:p>
          <a:pPr>
            <a:lnSpc>
              <a:spcPct val="100000"/>
            </a:lnSpc>
            <a:spcBef>
              <a:spcPct val="0"/>
            </a:spcBef>
            <a:spcAft>
              <a:spcPct val="35000"/>
            </a:spcAft>
          </a:pPr>
          <a:r>
            <a:rPr lang="en-US" sz="2000" b="1"/>
            <a:t>（2）</a:t>
          </a:r>
          <a:r>
            <a:rPr lang="zh-CN" altLang="en-US" sz="2000" b="1"/>
            <a:t>肯定学生个体存在的独立价值</a:t>
          </a:r>
          <a:r>
            <a:rPr lang="zh-CN" altLang="en-US" sz="2000" b="1"/>
            <a:t>，</a:t>
          </a:r>
          <a:r>
            <a:rPr lang="zh-CN" altLang="en-US" sz="2000" b="1"/>
            <a:t>尊重学生的人格尊严</a:t>
          </a:r>
          <a:r>
            <a:rPr lang="zh-CN" altLang="en-US" sz="2000" b="1"/>
            <a:t>，</a:t>
          </a:r>
          <a:r>
            <a:rPr lang="zh-CN" altLang="en-US" sz="2000" b="1"/>
            <a:t>始终关心和热爱学生</a:t>
          </a:r>
          <a:r>
            <a:rPr lang="zh-CN" altLang="en-US" sz="2000" b="1"/>
            <a:t>。</a:t>
          </a:r>
          <a:r>
            <a:rPr lang="zh-CN" altLang="en-US" sz="2000" b="1"/>
            <a:t/>
          </a:r>
          <a:endParaRPr lang="zh-CN" altLang="en-US" sz="2000" b="1"/>
        </a:p>
      </dgm:t>
    </dgm:pt>
    <dgm:pt modelId="{D194CF5D-57BF-42A2-A1E8-6FF718B4604F}" cxnId="{D2787A9F-A8F6-43BB-96F8-1BD241E1DF08}" type="parTrans">
      <dgm:prSet/>
      <dgm:spPr/>
      <dgm:t>
        <a:bodyPr/>
        <a:lstStyle/>
        <a:p>
          <a:endParaRPr lang="zh-CN" altLang="en-US"/>
        </a:p>
      </dgm:t>
    </dgm:pt>
    <dgm:pt modelId="{1AB1C0BC-D8F1-4DB5-AF28-3A16D3C77402}" cxnId="{D2787A9F-A8F6-43BB-96F8-1BD241E1DF08}" type="sibTrans">
      <dgm:prSet/>
      <dgm:spPr/>
      <dgm:t>
        <a:bodyPr/>
        <a:lstStyle/>
        <a:p>
          <a:endParaRPr lang="zh-CN" altLang="en-US"/>
        </a:p>
      </dgm:t>
    </dgm:pt>
    <dgm:pt modelId="{18028699-3874-42CC-A861-17CA0061A3C0}">
      <dgm:prSet phldrT="[文本]" phldr="0" custT="1"/>
      <dgm:spPr/>
      <dgm:t>
        <a:bodyPr vert="horz" wrap="square"/>
        <a:p>
          <a:pPr>
            <a:lnSpc>
              <a:spcPct val="100000"/>
            </a:lnSpc>
            <a:spcBef>
              <a:spcPct val="0"/>
            </a:spcBef>
            <a:spcAft>
              <a:spcPct val="35000"/>
            </a:spcAft>
          </a:pPr>
          <a:r>
            <a:rPr lang="en-US" sz="2000" b="1"/>
            <a:t>（3）</a:t>
          </a:r>
          <a:r>
            <a:rPr lang="zh-CN" altLang="en-US" sz="2000" b="1"/>
            <a:t>尊重学生的权利</a:t>
          </a:r>
          <a:r>
            <a:rPr lang="zh-CN" altLang="en-US" sz="2000" b="1"/>
            <a:t>，</a:t>
          </a:r>
          <a:r>
            <a:rPr lang="zh-CN" altLang="en-US" sz="2000" b="1"/>
            <a:t>主要是尊重学生的人身权和受教育权</a:t>
          </a:r>
          <a:r>
            <a:rPr lang="zh-CN" altLang="en-US" sz="2000" b="1"/>
            <a:t>。</a:t>
          </a:r>
          <a:r>
            <a:rPr lang="zh-CN" altLang="en-US" sz="2000" b="1"/>
            <a:t/>
          </a:r>
          <a:endParaRPr lang="zh-CN" altLang="en-US" sz="2000" b="1"/>
        </a:p>
      </dgm:t>
    </dgm:pt>
    <dgm:pt modelId="{A4A54D7B-EC4D-486D-88F0-145475ED27C1}" cxnId="{E647CBA7-F47A-446B-8A58-F2042555F799}" type="parTrans">
      <dgm:prSet/>
      <dgm:spPr/>
      <dgm:t>
        <a:bodyPr/>
        <a:lstStyle/>
        <a:p>
          <a:endParaRPr lang="zh-CN" altLang="en-US"/>
        </a:p>
      </dgm:t>
    </dgm:pt>
    <dgm:pt modelId="{D7EEECEF-C940-4B1E-A2DA-5818028EB6FE}" cxnId="{E647CBA7-F47A-446B-8A58-F2042555F799}" type="sibTrans">
      <dgm:prSet/>
      <dgm:spPr/>
      <dgm:t>
        <a:bodyPr/>
        <a:lstStyle/>
        <a:p>
          <a:endParaRPr lang="zh-CN" altLang="en-US"/>
        </a:p>
      </dgm:t>
    </dgm:pt>
    <dgm:pt modelId="{6AD22244-8B48-4902-A53B-42EDD45C96D8}" type="pres">
      <dgm:prSet presAssocID="{A658CE60-D055-45B1-A935-A3E7C906E31D}" presName="linear" presStyleCnt="0">
        <dgm:presLayoutVars>
          <dgm:animLvl val="lvl"/>
          <dgm:resizeHandles val="exact"/>
        </dgm:presLayoutVars>
      </dgm:prSet>
      <dgm:spPr/>
    </dgm:pt>
    <dgm:pt modelId="{958C41C9-758E-4604-9960-58666B0EFE0C}" type="pres">
      <dgm:prSet presAssocID="{0706F718-D545-4E18-9A35-DD27D172E26B}" presName="parentText" presStyleLbl="node1" presStyleIdx="0" presStyleCnt="3">
        <dgm:presLayoutVars>
          <dgm:chMax val="0"/>
          <dgm:bulletEnabled val="1"/>
        </dgm:presLayoutVars>
      </dgm:prSet>
      <dgm:spPr/>
    </dgm:pt>
    <dgm:pt modelId="{B9E9971E-E8C1-4564-986C-5FCFBCCCC97F}" type="pres">
      <dgm:prSet presAssocID="{21E251B5-30C0-4C6C-9CFA-B455DC5FF1D0}" presName="spacer" presStyleCnt="0"/>
      <dgm:spPr/>
    </dgm:pt>
    <dgm:pt modelId="{9690EC6F-B3FC-4905-A8E4-8EB29DFD4247}" type="pres">
      <dgm:prSet presAssocID="{50E92F11-B1CC-4E47-A724-ED7E14491BB6}" presName="parentText" presStyleLbl="node1" presStyleIdx="1" presStyleCnt="3">
        <dgm:presLayoutVars>
          <dgm:chMax val="0"/>
          <dgm:bulletEnabled val="1"/>
        </dgm:presLayoutVars>
      </dgm:prSet>
      <dgm:spPr/>
    </dgm:pt>
    <dgm:pt modelId="{BFE543F5-F7FF-4450-8F9A-5F3857905FB5}" type="pres">
      <dgm:prSet presAssocID="{1AB1C0BC-D8F1-4DB5-AF28-3A16D3C77402}" presName="spacer" presStyleCnt="0"/>
      <dgm:spPr/>
    </dgm:pt>
    <dgm:pt modelId="{68396EAB-B325-42C1-A7C5-9FFAB0F2C034}" type="pres">
      <dgm:prSet presAssocID="{18028699-3874-42CC-A861-17CA0061A3C0}" presName="parentText" presStyleLbl="node1" presStyleIdx="2" presStyleCnt="3">
        <dgm:presLayoutVars>
          <dgm:chMax val="0"/>
          <dgm:bulletEnabled val="1"/>
        </dgm:presLayoutVars>
      </dgm:prSet>
      <dgm:spPr/>
    </dgm:pt>
  </dgm:ptLst>
  <dgm:cxnLst>
    <dgm:cxn modelId="{07A297C2-E06E-4DB2-A247-5483B6C7040F}" srcId="{A658CE60-D055-45B1-A935-A3E7C906E31D}" destId="{0706F718-D545-4E18-9A35-DD27D172E26B}" srcOrd="0" destOrd="0" parTransId="{49926561-E91C-451A-8995-A85E4EB17A61}" sibTransId="{21E251B5-30C0-4C6C-9CFA-B455DC5FF1D0}"/>
    <dgm:cxn modelId="{D2787A9F-A8F6-43BB-96F8-1BD241E1DF08}" srcId="{A658CE60-D055-45B1-A935-A3E7C906E31D}" destId="{50E92F11-B1CC-4E47-A724-ED7E14491BB6}" srcOrd="1" destOrd="0" parTransId="{D194CF5D-57BF-42A2-A1E8-6FF718B4604F}" sibTransId="{1AB1C0BC-D8F1-4DB5-AF28-3A16D3C77402}"/>
    <dgm:cxn modelId="{E647CBA7-F47A-446B-8A58-F2042555F799}" srcId="{A658CE60-D055-45B1-A935-A3E7C906E31D}" destId="{18028699-3874-42CC-A861-17CA0061A3C0}" srcOrd="2" destOrd="0" parTransId="{A4A54D7B-EC4D-486D-88F0-145475ED27C1}" sibTransId="{D7EEECEF-C940-4B1E-A2DA-5818028EB6FE}"/>
    <dgm:cxn modelId="{8D344177-1A2E-4083-A3B0-4855D40E9C96}" type="presOf" srcId="{A658CE60-D055-45B1-A935-A3E7C906E31D}" destId="{6AD22244-8B48-4902-A53B-42EDD45C96D8}" srcOrd="0" destOrd="0" presId="urn:microsoft.com/office/officeart/2005/8/layout/vList2"/>
    <dgm:cxn modelId="{EF497837-ABCB-4FE8-9738-88C57C75C787}" type="presParOf" srcId="{6AD22244-8B48-4902-A53B-42EDD45C96D8}" destId="{958C41C9-758E-4604-9960-58666B0EFE0C}" srcOrd="0" destOrd="0" presId="urn:microsoft.com/office/officeart/2005/8/layout/vList2"/>
    <dgm:cxn modelId="{7E622432-7A27-4A84-8039-6CD0E291A4C7}" type="presOf" srcId="{0706F718-D545-4E18-9A35-DD27D172E26B}" destId="{958C41C9-758E-4604-9960-58666B0EFE0C}" srcOrd="0" destOrd="0" presId="urn:microsoft.com/office/officeart/2005/8/layout/vList2"/>
    <dgm:cxn modelId="{09B1958A-FB8D-43AC-8F58-EE5DC74E4FF1}" type="presParOf" srcId="{6AD22244-8B48-4902-A53B-42EDD45C96D8}" destId="{B9E9971E-E8C1-4564-986C-5FCFBCCCC97F}" srcOrd="1" destOrd="0" presId="urn:microsoft.com/office/officeart/2005/8/layout/vList2"/>
    <dgm:cxn modelId="{33D6EA1D-D360-4507-A85E-0F5C865409B6}" type="presParOf" srcId="{6AD22244-8B48-4902-A53B-42EDD45C96D8}" destId="{9690EC6F-B3FC-4905-A8E4-8EB29DFD4247}" srcOrd="2" destOrd="0" presId="urn:microsoft.com/office/officeart/2005/8/layout/vList2"/>
    <dgm:cxn modelId="{CB44F4F7-5A30-4D77-9DD6-40AEBAF3D110}" type="presOf" srcId="{50E92F11-B1CC-4E47-A724-ED7E14491BB6}" destId="{9690EC6F-B3FC-4905-A8E4-8EB29DFD4247}" srcOrd="0" destOrd="0" presId="urn:microsoft.com/office/officeart/2005/8/layout/vList2"/>
    <dgm:cxn modelId="{8D38A867-A976-4D39-BDB7-4BA6B203964A}" type="presParOf" srcId="{6AD22244-8B48-4902-A53B-42EDD45C96D8}" destId="{BFE543F5-F7FF-4450-8F9A-5F3857905FB5}" srcOrd="3" destOrd="0" presId="urn:microsoft.com/office/officeart/2005/8/layout/vList2"/>
    <dgm:cxn modelId="{605FAEDD-E6C0-4DEE-8732-EB54CE4A7A36}" type="presParOf" srcId="{6AD22244-8B48-4902-A53B-42EDD45C96D8}" destId="{68396EAB-B325-42C1-A7C5-9FFAB0F2C034}" srcOrd="4" destOrd="0" presId="urn:microsoft.com/office/officeart/2005/8/layout/vList2"/>
    <dgm:cxn modelId="{9FB22485-C5CF-4D4B-AE4B-B65B5AA71A53}" type="presOf" srcId="{18028699-3874-42CC-A861-17CA0061A3C0}" destId="{68396EAB-B325-42C1-A7C5-9FFAB0F2C034}"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658CE60-D055-45B1-A935-A3E7C906E31D}" type="doc">
      <dgm:prSet loTypeId="list" loCatId="list" qsTypeId="urn:microsoft.com/office/officeart/2005/8/quickstyle/simple1" qsCatId="simple" csTypeId="urn:microsoft.com/office/officeart/2005/8/colors/colorful5" csCatId="colorful" phldr="1"/>
      <dgm:spPr/>
      <dgm:t>
        <a:bodyPr/>
        <a:lstStyle/>
        <a:p>
          <a:endParaRPr lang="zh-CN" altLang="en-US"/>
        </a:p>
      </dgm:t>
    </dgm:pt>
    <dgm:pt modelId="{0706F718-D545-4E18-9A35-DD27D172E26B}">
      <dgm:prSet phldrT="[文本]" phldr="0" custT="1"/>
      <dgm:spPr/>
      <dgm:t>
        <a:bodyPr vert="horz" wrap="square"/>
        <a:p>
          <a:pPr>
            <a:lnSpc>
              <a:spcPct val="100000"/>
            </a:lnSpc>
            <a:spcBef>
              <a:spcPct val="0"/>
            </a:spcBef>
            <a:spcAft>
              <a:spcPct val="35000"/>
            </a:spcAft>
          </a:pPr>
          <a:r>
            <a:rPr lang="zh-CN" altLang="en-US" sz="2000" b="1">
              <a:latin typeface="微软雅黑" charset="0"/>
              <a:ea typeface="微软雅黑" charset="0"/>
              <a:cs typeface="微软雅黑" charset="0"/>
            </a:rPr>
            <a:t>（</a:t>
          </a:r>
          <a:r>
            <a:rPr lang="en-US" altLang="zh-CN" sz="2000" b="1">
              <a:latin typeface="微软雅黑" charset="0"/>
              <a:ea typeface="微软雅黑" charset="0"/>
              <a:cs typeface="微软雅黑" charset="0"/>
            </a:rPr>
            <a:t> 1 </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为学生树立坚持真理</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尊重科学</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主持公道的榜样</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
          </a:r>
          <a:endParaRPr lang="zh-CN" altLang="en-US" sz="2000" b="1">
            <a:latin typeface="微软雅黑" charset="0"/>
            <a:ea typeface="微软雅黑" charset="0"/>
            <a:cs typeface="微软雅黑" charset="0"/>
          </a:endParaRPr>
        </a:p>
      </dgm:t>
    </dgm:pt>
    <dgm:pt modelId="{49926561-E91C-451A-8995-A85E4EB17A61}" cxnId="{B31D64D1-3DDD-45FC-BFE5-CCF9E03498FD}" type="parTrans">
      <dgm:prSet/>
      <dgm:spPr/>
      <dgm:t>
        <a:bodyPr/>
        <a:lstStyle/>
        <a:p>
          <a:endParaRPr lang="zh-CN" altLang="en-US"/>
        </a:p>
      </dgm:t>
    </dgm:pt>
    <dgm:pt modelId="{21E251B5-30C0-4C6C-9CFA-B455DC5FF1D0}" cxnId="{B31D64D1-3DDD-45FC-BFE5-CCF9E03498FD}" type="sibTrans">
      <dgm:prSet/>
      <dgm:spPr/>
      <dgm:t>
        <a:bodyPr/>
        <a:lstStyle/>
        <a:p>
          <a:endParaRPr lang="zh-CN" altLang="en-US"/>
        </a:p>
      </dgm:t>
    </dgm:pt>
    <dgm:pt modelId="{50E92F11-B1CC-4E47-A724-ED7E14491BB6}">
      <dgm:prSet phldrT="[文本]" phldr="0" custT="1"/>
      <dgm:spPr/>
      <dgm:t>
        <a:bodyPr vert="horz" wrap="square"/>
        <a:p>
          <a:pPr>
            <a:lnSpc>
              <a:spcPct val="100000"/>
            </a:lnSpc>
            <a:spcBef>
              <a:spcPct val="0"/>
            </a:spcBef>
            <a:spcAft>
              <a:spcPct val="35000"/>
            </a:spcAft>
          </a:pPr>
          <a:r>
            <a:rPr lang="zh-CN" altLang="en-US" sz="2000" b="1"/>
            <a:t>（</a:t>
          </a:r>
          <a:r>
            <a:rPr lang="en-US" altLang="zh-CN" sz="2000" b="1"/>
            <a:t> 2</a:t>
          </a:r>
          <a:r>
            <a:rPr lang="zh-CN" altLang="en-US" sz="2000" b="1"/>
            <a:t>）</a:t>
          </a:r>
          <a:r>
            <a:rPr lang="zh-CN" altLang="en-US" sz="2000" b="1"/>
            <a:t>对学生一视同仁</a:t>
          </a:r>
          <a:r>
            <a:rPr lang="zh-CN" altLang="en-US" sz="2000" b="1"/>
            <a:t>，</a:t>
          </a:r>
          <a:r>
            <a:rPr lang="zh-CN" altLang="en-US" sz="2000" b="1"/>
            <a:t>对学生同等呵护</a:t>
          </a:r>
          <a:r>
            <a:rPr lang="zh-CN" altLang="en-US" sz="2000" b="1"/>
            <a:t>。</a:t>
          </a:r>
          <a:r>
            <a:rPr lang="zh-CN" altLang="en-US" sz="2000" b="1"/>
            <a:t/>
          </a:r>
          <a:endParaRPr lang="zh-CN" altLang="en-US" sz="2000" b="1"/>
        </a:p>
      </dgm:t>
    </dgm:pt>
    <dgm:pt modelId="{D194CF5D-57BF-42A2-A1E8-6FF718B4604F}" cxnId="{C3727006-50AE-4FC6-8738-1F94D18F3DE0}" type="parTrans">
      <dgm:prSet/>
      <dgm:spPr/>
      <dgm:t>
        <a:bodyPr/>
        <a:lstStyle/>
        <a:p>
          <a:endParaRPr lang="zh-CN" altLang="en-US"/>
        </a:p>
      </dgm:t>
    </dgm:pt>
    <dgm:pt modelId="{1AB1C0BC-D8F1-4DB5-AF28-3A16D3C77402}" cxnId="{C3727006-50AE-4FC6-8738-1F94D18F3DE0}" type="sibTrans">
      <dgm:prSet/>
      <dgm:spPr/>
      <dgm:t>
        <a:bodyPr/>
        <a:lstStyle/>
        <a:p>
          <a:endParaRPr lang="zh-CN" altLang="en-US"/>
        </a:p>
      </dgm:t>
    </dgm:pt>
    <dgm:pt modelId="{18028699-3874-42CC-A861-17CA0061A3C0}">
      <dgm:prSet phldrT="[文本]" phldr="0" custT="1"/>
      <dgm:spPr/>
      <dgm:t>
        <a:bodyPr vert="horz" wrap="square"/>
        <a:p>
          <a:pPr>
            <a:lnSpc>
              <a:spcPct val="100000"/>
            </a:lnSpc>
            <a:spcBef>
              <a:spcPct val="0"/>
            </a:spcBef>
            <a:spcAft>
              <a:spcPct val="35000"/>
            </a:spcAft>
          </a:pPr>
          <a:r>
            <a:rPr lang="zh-CN" altLang="en-US" sz="2000" b="1"/>
            <a:t>（</a:t>
          </a:r>
          <a:r>
            <a:rPr lang="en-US" altLang="zh-CN" sz="2000" b="1"/>
            <a:t> 3 </a:t>
          </a:r>
          <a:r>
            <a:rPr lang="zh-CN" altLang="en-US" sz="2000" b="1"/>
            <a:t>）</a:t>
          </a:r>
          <a:r>
            <a:rPr lang="zh-CN" altLang="en-US" sz="2000" b="1"/>
            <a:t>处理事务公平</a:t>
          </a:r>
          <a:r>
            <a:rPr lang="zh-CN" altLang="en-US" sz="2000" b="1"/>
            <a:t>、</a:t>
          </a:r>
          <a:r>
            <a:rPr lang="zh-CN" altLang="en-US" sz="2000" b="1"/>
            <a:t>公正</a:t>
          </a:r>
          <a:r>
            <a:rPr lang="zh-CN" altLang="en-US" sz="2000" b="1"/>
            <a:t>，</a:t>
          </a:r>
          <a:r>
            <a:rPr lang="zh-CN" altLang="en-US" sz="2000" b="1"/>
            <a:t>赏罚分明</a:t>
          </a:r>
          <a:r>
            <a:rPr lang="zh-CN" altLang="en-US" sz="2000" b="1"/>
            <a:t>，</a:t>
          </a:r>
          <a:r>
            <a:rPr lang="zh-CN" altLang="en-US" sz="2000" b="1"/>
            <a:t>奖惩适宜</a:t>
          </a:r>
          <a:r>
            <a:rPr lang="zh-CN" altLang="en-US" sz="2000" b="1"/>
            <a:t>。</a:t>
          </a:r>
          <a:r>
            <a:rPr lang="zh-CN" altLang="en-US" sz="2000" b="1"/>
            <a:t/>
          </a:r>
          <a:endParaRPr lang="zh-CN" altLang="en-US" sz="2000" b="1"/>
        </a:p>
      </dgm:t>
    </dgm:pt>
    <dgm:pt modelId="{A4A54D7B-EC4D-486D-88F0-145475ED27C1}" cxnId="{A8848810-CEF7-444F-8D19-69E29E6A2082}" type="parTrans">
      <dgm:prSet/>
      <dgm:spPr/>
      <dgm:t>
        <a:bodyPr/>
        <a:lstStyle/>
        <a:p>
          <a:endParaRPr lang="zh-CN" altLang="en-US"/>
        </a:p>
      </dgm:t>
    </dgm:pt>
    <dgm:pt modelId="{D7EEECEF-C940-4B1E-A2DA-5818028EB6FE}" cxnId="{A8848810-CEF7-444F-8D19-69E29E6A2082}" type="sibTrans">
      <dgm:prSet/>
      <dgm:spPr/>
      <dgm:t>
        <a:bodyPr/>
        <a:lstStyle/>
        <a:p>
          <a:endParaRPr lang="zh-CN" altLang="en-US"/>
        </a:p>
      </dgm:t>
    </dgm:pt>
    <dgm:pt modelId="{970ED51C-AA94-4C52-98B0-492A20E66F49}">
      <dgm:prSet phldrT="[文本]" phldr="0" custT="1"/>
      <dgm:spPr/>
      <dgm:t>
        <a:bodyPr vert="horz" wrap="square"/>
        <a:p>
          <a:pPr>
            <a:lnSpc>
              <a:spcPct val="100000"/>
            </a:lnSpc>
            <a:spcBef>
              <a:spcPct val="0"/>
            </a:spcBef>
            <a:spcAft>
              <a:spcPct val="35000"/>
            </a:spcAft>
          </a:pPr>
          <a:r>
            <a:rPr lang="zh-CN" altLang="en-US" sz="2000" b="1">
              <a:latin typeface="微软雅黑" charset="0"/>
              <a:ea typeface="微软雅黑" charset="0"/>
              <a:cs typeface="微软雅黑" charset="0"/>
            </a:rPr>
            <a:t>（</a:t>
          </a:r>
          <a:r>
            <a:rPr lang="en-US" altLang="zh-CN" sz="2000" b="1">
              <a:latin typeface="微软雅黑" charset="0"/>
              <a:ea typeface="微软雅黑" charset="0"/>
              <a:cs typeface="微软雅黑" charset="0"/>
            </a:rPr>
            <a:t> 4 </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重视个别差异</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因材施教</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长善救失</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
          </a:r>
          <a:endParaRPr lang="zh-CN" altLang="en-US" sz="2000" b="1">
            <a:latin typeface="微软雅黑" charset="0"/>
            <a:ea typeface="微软雅黑" charset="0"/>
            <a:cs typeface="微软雅黑" charset="0"/>
          </a:endParaRPr>
        </a:p>
      </dgm:t>
    </dgm:pt>
    <dgm:pt modelId="{13B7A86C-5897-41D0-80B3-D7F2111FA817}" cxnId="{8A3699BE-05E2-4255-A5C9-5F221CA74665}" type="parTrans">
      <dgm:prSet/>
      <dgm:spPr/>
      <dgm:t>
        <a:bodyPr/>
        <a:lstStyle/>
        <a:p>
          <a:endParaRPr lang="zh-CN" altLang="en-US"/>
        </a:p>
      </dgm:t>
    </dgm:pt>
    <dgm:pt modelId="{7688CB5C-5295-4EA7-8EEE-BE6A164A02DF}" cxnId="{8A3699BE-05E2-4255-A5C9-5F221CA74665}" type="sibTrans">
      <dgm:prSet/>
      <dgm:spPr/>
      <dgm:t>
        <a:bodyPr/>
        <a:lstStyle/>
        <a:p>
          <a:endParaRPr lang="zh-CN" altLang="en-US"/>
        </a:p>
      </dgm:t>
    </dgm:pt>
    <dgm:pt modelId="{6AD22244-8B48-4902-A53B-42EDD45C96D8}" type="pres">
      <dgm:prSet presAssocID="{A658CE60-D055-45B1-A935-A3E7C906E31D}" presName="linear" presStyleCnt="0">
        <dgm:presLayoutVars>
          <dgm:animLvl val="lvl"/>
          <dgm:resizeHandles val="exact"/>
        </dgm:presLayoutVars>
      </dgm:prSet>
      <dgm:spPr/>
    </dgm:pt>
    <dgm:pt modelId="{958C41C9-758E-4604-9960-58666B0EFE0C}" type="pres">
      <dgm:prSet presAssocID="{0706F718-D545-4E18-9A35-DD27D172E26B}" presName="parentText" presStyleLbl="node1" presStyleIdx="0" presStyleCnt="4">
        <dgm:presLayoutVars>
          <dgm:chMax val="0"/>
          <dgm:bulletEnabled val="1"/>
        </dgm:presLayoutVars>
      </dgm:prSet>
      <dgm:spPr/>
    </dgm:pt>
    <dgm:pt modelId="{B9E9971E-E8C1-4564-986C-5FCFBCCCC97F}" type="pres">
      <dgm:prSet presAssocID="{21E251B5-30C0-4C6C-9CFA-B455DC5FF1D0}" presName="spacer" presStyleCnt="0"/>
      <dgm:spPr/>
    </dgm:pt>
    <dgm:pt modelId="{9690EC6F-B3FC-4905-A8E4-8EB29DFD4247}" type="pres">
      <dgm:prSet presAssocID="{50E92F11-B1CC-4E47-A724-ED7E14491BB6}" presName="parentText" presStyleLbl="node1" presStyleIdx="1" presStyleCnt="4">
        <dgm:presLayoutVars>
          <dgm:chMax val="0"/>
          <dgm:bulletEnabled val="1"/>
        </dgm:presLayoutVars>
      </dgm:prSet>
      <dgm:spPr/>
    </dgm:pt>
    <dgm:pt modelId="{BFE543F5-F7FF-4450-8F9A-5F3857905FB5}" type="pres">
      <dgm:prSet presAssocID="{1AB1C0BC-D8F1-4DB5-AF28-3A16D3C77402}" presName="spacer" presStyleCnt="0"/>
      <dgm:spPr/>
    </dgm:pt>
    <dgm:pt modelId="{68396EAB-B325-42C1-A7C5-9FFAB0F2C034}" type="pres">
      <dgm:prSet presAssocID="{18028699-3874-42CC-A861-17CA0061A3C0}" presName="parentText" presStyleLbl="node1" presStyleIdx="2" presStyleCnt="4">
        <dgm:presLayoutVars>
          <dgm:chMax val="0"/>
          <dgm:bulletEnabled val="1"/>
        </dgm:presLayoutVars>
      </dgm:prSet>
      <dgm:spPr/>
    </dgm:pt>
    <dgm:pt modelId="{8018B80D-E8C8-414A-A8B1-DC8BC229280B}" type="pres">
      <dgm:prSet presAssocID="{D7EEECEF-C940-4B1E-A2DA-5818028EB6FE}" presName="spacer" presStyleCnt="0"/>
      <dgm:spPr/>
    </dgm:pt>
    <dgm:pt modelId="{13EA5B2E-3076-4A3C-BA73-004E083538C3}" type="pres">
      <dgm:prSet presAssocID="{970ED51C-AA94-4C52-98B0-492A20E66F49}" presName="parentText" presStyleLbl="node1" presStyleIdx="3" presStyleCnt="4">
        <dgm:presLayoutVars>
          <dgm:chMax val="0"/>
          <dgm:bulletEnabled val="1"/>
        </dgm:presLayoutVars>
      </dgm:prSet>
      <dgm:spPr/>
    </dgm:pt>
  </dgm:ptLst>
  <dgm:cxnLst>
    <dgm:cxn modelId="{B31D64D1-3DDD-45FC-BFE5-CCF9E03498FD}" srcId="{A658CE60-D055-45B1-A935-A3E7C906E31D}" destId="{0706F718-D545-4E18-9A35-DD27D172E26B}" srcOrd="0" destOrd="0" parTransId="{49926561-E91C-451A-8995-A85E4EB17A61}" sibTransId="{21E251B5-30C0-4C6C-9CFA-B455DC5FF1D0}"/>
    <dgm:cxn modelId="{C3727006-50AE-4FC6-8738-1F94D18F3DE0}" srcId="{A658CE60-D055-45B1-A935-A3E7C906E31D}" destId="{50E92F11-B1CC-4E47-A724-ED7E14491BB6}" srcOrd="1" destOrd="0" parTransId="{D194CF5D-57BF-42A2-A1E8-6FF718B4604F}" sibTransId="{1AB1C0BC-D8F1-4DB5-AF28-3A16D3C77402}"/>
    <dgm:cxn modelId="{A8848810-CEF7-444F-8D19-69E29E6A2082}" srcId="{A658CE60-D055-45B1-A935-A3E7C906E31D}" destId="{18028699-3874-42CC-A861-17CA0061A3C0}" srcOrd="2" destOrd="0" parTransId="{A4A54D7B-EC4D-486D-88F0-145475ED27C1}" sibTransId="{D7EEECEF-C940-4B1E-A2DA-5818028EB6FE}"/>
    <dgm:cxn modelId="{8A3699BE-05E2-4255-A5C9-5F221CA74665}" srcId="{A658CE60-D055-45B1-A935-A3E7C906E31D}" destId="{970ED51C-AA94-4C52-98B0-492A20E66F49}" srcOrd="3" destOrd="0" parTransId="{13B7A86C-5897-41D0-80B3-D7F2111FA817}" sibTransId="{7688CB5C-5295-4EA7-8EEE-BE6A164A02DF}"/>
    <dgm:cxn modelId="{29F569F1-BD07-47BA-BADA-BD03B7D5D878}" type="presOf" srcId="{A658CE60-D055-45B1-A935-A3E7C906E31D}" destId="{6AD22244-8B48-4902-A53B-42EDD45C96D8}" srcOrd="0" destOrd="0" presId="urn:microsoft.com/office/officeart/2005/8/layout/vList2"/>
    <dgm:cxn modelId="{B3CA9506-B7E6-497B-9766-CB168F9158FB}" type="presParOf" srcId="{6AD22244-8B48-4902-A53B-42EDD45C96D8}" destId="{958C41C9-758E-4604-9960-58666B0EFE0C}" srcOrd="0" destOrd="0" presId="urn:microsoft.com/office/officeart/2005/8/layout/vList2"/>
    <dgm:cxn modelId="{2CC7A022-DF2C-4CE7-A00A-D5A1CAD2303D}" type="presOf" srcId="{0706F718-D545-4E18-9A35-DD27D172E26B}" destId="{958C41C9-758E-4604-9960-58666B0EFE0C}" srcOrd="0" destOrd="0" presId="urn:microsoft.com/office/officeart/2005/8/layout/vList2"/>
    <dgm:cxn modelId="{AC1B9AF1-8C92-4D48-A352-B80D6318975E}" type="presParOf" srcId="{6AD22244-8B48-4902-A53B-42EDD45C96D8}" destId="{B9E9971E-E8C1-4564-986C-5FCFBCCCC97F}" srcOrd="1" destOrd="0" presId="urn:microsoft.com/office/officeart/2005/8/layout/vList2"/>
    <dgm:cxn modelId="{3D709DC2-DFEE-4BF7-B616-56BF4089F90D}" type="presParOf" srcId="{6AD22244-8B48-4902-A53B-42EDD45C96D8}" destId="{9690EC6F-B3FC-4905-A8E4-8EB29DFD4247}" srcOrd="2" destOrd="0" presId="urn:microsoft.com/office/officeart/2005/8/layout/vList2"/>
    <dgm:cxn modelId="{711244F1-1CBA-4D43-8BE9-8CD810F55E10}" type="presOf" srcId="{50E92F11-B1CC-4E47-A724-ED7E14491BB6}" destId="{9690EC6F-B3FC-4905-A8E4-8EB29DFD4247}" srcOrd="0" destOrd="0" presId="urn:microsoft.com/office/officeart/2005/8/layout/vList2"/>
    <dgm:cxn modelId="{F58CE595-3010-448E-B995-F8BAE67B823F}" type="presParOf" srcId="{6AD22244-8B48-4902-A53B-42EDD45C96D8}" destId="{BFE543F5-F7FF-4450-8F9A-5F3857905FB5}" srcOrd="3" destOrd="0" presId="urn:microsoft.com/office/officeart/2005/8/layout/vList2"/>
    <dgm:cxn modelId="{5EE0744B-7CC1-496A-9860-8CBA24C71785}" type="presParOf" srcId="{6AD22244-8B48-4902-A53B-42EDD45C96D8}" destId="{68396EAB-B325-42C1-A7C5-9FFAB0F2C034}" srcOrd="4" destOrd="0" presId="urn:microsoft.com/office/officeart/2005/8/layout/vList2"/>
    <dgm:cxn modelId="{4C6B4FFE-80B1-4236-AF99-AFBA4406CE28}" type="presOf" srcId="{18028699-3874-42CC-A861-17CA0061A3C0}" destId="{68396EAB-B325-42C1-A7C5-9FFAB0F2C034}" srcOrd="0" destOrd="0" presId="urn:microsoft.com/office/officeart/2005/8/layout/vList2"/>
    <dgm:cxn modelId="{7453C1FD-F455-43D1-AE3B-F231F400BF3B}" type="presParOf" srcId="{6AD22244-8B48-4902-A53B-42EDD45C96D8}" destId="{8018B80D-E8C8-414A-A8B1-DC8BC229280B}" srcOrd="5" destOrd="0" presId="urn:microsoft.com/office/officeart/2005/8/layout/vList2"/>
    <dgm:cxn modelId="{FBBC1F8A-3277-463E-B679-4B97E23D0619}" type="presParOf" srcId="{6AD22244-8B48-4902-A53B-42EDD45C96D8}" destId="{13EA5B2E-3076-4A3C-BA73-004E083538C3}" srcOrd="6" destOrd="0" presId="urn:microsoft.com/office/officeart/2005/8/layout/vList2"/>
    <dgm:cxn modelId="{DBEC6E97-4AA9-42D9-9F30-10643AC779D7}" type="presOf" srcId="{970ED51C-AA94-4C52-98B0-492A20E66F49}" destId="{13EA5B2E-3076-4A3C-BA73-004E083538C3}"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665567" cy="5382367"/>
        <a:chOff x="0" y="0"/>
        <a:chExt cx="10665567" cy="5382367"/>
      </a:xfrm>
    </dsp:grpSpPr>
    <dsp:sp modelId="{34525C93-0F27-4EB3-9B0F-F159053854B9}">
      <dsp:nvSpPr>
        <dsp:cNvPr id="5" name="矩形 4"/>
        <dsp:cNvSpPr/>
      </dsp:nvSpPr>
      <dsp:spPr bwMode="white">
        <a:xfrm>
          <a:off x="0" y="408979"/>
          <a:ext cx="10665567" cy="1316990"/>
        </a:xfrm>
        <a:prstGeom prst="rect">
          <a:avLst/>
        </a:prstGeom>
      </dsp:spPr>
      <dsp:style>
        <a:lnRef idx="2">
          <a:schemeClr val="accent2"/>
        </a:lnRef>
        <a:fillRef idx="1">
          <a:schemeClr val="lt1">
            <a:alpha val="90000"/>
          </a:schemeClr>
        </a:fillRef>
        <a:effectRef idx="0">
          <a:scrgbClr r="0" g="0" b="0"/>
        </a:effectRef>
        <a:fontRef idx="minor"/>
      </dsp:style>
      <dsp:txBody>
        <a:bodyPr vert="horz" wrap="square" lIns="827766" tIns="499872" rIns="827766" bIns="142240" anchor="t"/>
        <a:lstStyle>
          <a:lvl1pPr algn="l">
            <a:defRPr sz="24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marL="228600" lvl="1" indent="-228600">
            <a:lnSpc>
              <a:spcPct val="100000"/>
            </a:lnSpc>
            <a:spcBef>
              <a:spcPct val="0"/>
            </a:spcBef>
            <a:spcAft>
              <a:spcPct val="15000"/>
            </a:spcAft>
            <a:buChar char="•"/>
          </a:pPr>
          <a:r>
            <a:rPr lang="en-US" sz="2000">
              <a:solidFill>
                <a:schemeClr val="dk1"/>
              </a:solidFill>
              <a:latin typeface="微软雅黑" charset="0"/>
              <a:ea typeface="微软雅黑" charset="0"/>
              <a:cs typeface="微软雅黑" charset="0"/>
            </a:rPr>
            <a:t>（1）</a:t>
          </a:r>
          <a:r>
            <a:rPr lang="zh-CN" altLang="en-US" sz="2000">
              <a:solidFill>
                <a:schemeClr val="dk1"/>
              </a:solidFill>
              <a:latin typeface="微软雅黑" charset="0"/>
              <a:ea typeface="微软雅黑" charset="0"/>
              <a:cs typeface="微软雅黑" charset="0"/>
            </a:rPr>
            <a:t>了解教师职业道德的含义</a:t>
          </a:r>
          <a:r>
            <a:rPr lang="zh-CN" altLang="en-US" sz="2000">
              <a:solidFill>
                <a:schemeClr val="dk1"/>
              </a:solidFill>
              <a:latin typeface="微软雅黑" charset="0"/>
              <a:ea typeface="微软雅黑" charset="0"/>
              <a:cs typeface="微软雅黑" charset="0"/>
            </a:rPr>
            <a:t>、</a:t>
          </a:r>
          <a:r>
            <a:rPr lang="zh-CN" altLang="en-US" sz="2000">
              <a:solidFill>
                <a:schemeClr val="dk1"/>
              </a:solidFill>
              <a:latin typeface="微软雅黑" charset="0"/>
              <a:ea typeface="微软雅黑" charset="0"/>
              <a:cs typeface="微软雅黑" charset="0"/>
            </a:rPr>
            <a:t>特征与基本原则</a:t>
          </a:r>
          <a:r>
            <a:rPr lang="zh-CN" altLang="en-US" sz="2000">
              <a:solidFill>
                <a:schemeClr val="dk1"/>
              </a:solidFill>
              <a:latin typeface="微软雅黑" charset="0"/>
              <a:ea typeface="微软雅黑" charset="0"/>
              <a:cs typeface="微软雅黑" charset="0"/>
            </a:rPr>
            <a:t>。</a:t>
          </a:r>
          <a:endParaRPr lang="zh-CN" altLang="en-US" sz="2000">
            <a:solidFill>
              <a:schemeClr val="dk1"/>
            </a:solidFill>
            <a:latin typeface="微软雅黑" charset="0"/>
            <a:ea typeface="微软雅黑" charset="0"/>
            <a:cs typeface="微软雅黑" charset="0"/>
          </a:endParaRPr>
        </a:p>
        <a:p>
          <a:pPr marL="228600" lvl="1" indent="-228600">
            <a:lnSpc>
              <a:spcPct val="100000"/>
            </a:lnSpc>
            <a:spcBef>
              <a:spcPct val="0"/>
            </a:spcBef>
            <a:spcAft>
              <a:spcPct val="15000"/>
            </a:spcAft>
            <a:buChar char="•"/>
          </a:pPr>
          <a:r>
            <a:rPr lang="en-US" sz="2000">
              <a:solidFill>
                <a:schemeClr val="dk1"/>
              </a:solidFill>
              <a:latin typeface="微软雅黑" charset="0"/>
              <a:ea typeface="微软雅黑" charset="0"/>
              <a:cs typeface="微软雅黑" charset="0"/>
            </a:rPr>
            <a:t>（2）</a:t>
          </a:r>
          <a:r>
            <a:rPr lang="zh-CN" altLang="en-US" sz="2000">
              <a:solidFill>
                <a:schemeClr val="dk1"/>
              </a:solidFill>
              <a:latin typeface="微软雅黑" charset="0"/>
              <a:ea typeface="微软雅黑" charset="0"/>
              <a:cs typeface="微软雅黑" charset="0"/>
            </a:rPr>
            <a:t>明确教师职业道德范畴</a:t>
          </a:r>
          <a:r>
            <a:rPr lang="zh-CN" altLang="en-US" sz="2000">
              <a:solidFill>
                <a:schemeClr val="dk1"/>
              </a:solidFill>
              <a:latin typeface="微软雅黑" charset="0"/>
              <a:ea typeface="微软雅黑" charset="0"/>
              <a:cs typeface="微软雅黑" charset="0"/>
            </a:rPr>
            <a:t>。</a:t>
          </a:r>
          <a:r>
            <a:rPr lang="en-US" altLang="zh-CN" sz="2000">
              <a:solidFill>
                <a:schemeClr val="dk1"/>
              </a:solidFill>
              <a:latin typeface="微软雅黑" charset="0"/>
              <a:ea typeface="微软雅黑" charset="0"/>
              <a:cs typeface="微软雅黑" charset="0"/>
            </a:rPr>
            <a:t> </a:t>
          </a:r>
          <a:endParaRPr lang="en-US" altLang="zh-CN" sz="2000">
            <a:solidFill>
              <a:schemeClr val="dk1"/>
            </a:solidFill>
            <a:latin typeface="微软雅黑" charset="0"/>
            <a:ea typeface="微软雅黑" charset="0"/>
            <a:cs typeface="微软雅黑" charset="0"/>
          </a:endParaRPr>
        </a:p>
      </dsp:txBody>
      <dsp:txXfrm>
        <a:off x="0" y="408979"/>
        <a:ext cx="10665567" cy="1316990"/>
      </dsp:txXfrm>
    </dsp:sp>
    <dsp:sp modelId="{925B57BB-DDBA-46F7-8554-54A0769CD8DA}">
      <dsp:nvSpPr>
        <dsp:cNvPr id="4" name="圆角矩形 3"/>
        <dsp:cNvSpPr/>
      </dsp:nvSpPr>
      <dsp:spPr bwMode="white">
        <a:xfrm>
          <a:off x="533278" y="54739"/>
          <a:ext cx="7465897" cy="708480"/>
        </a:xfrm>
        <a:prstGeom prst="roundRect">
          <a:avLst/>
        </a:prstGeom>
      </dsp:spPr>
      <dsp:style>
        <a:lnRef idx="2">
          <a:schemeClr val="lt1"/>
        </a:lnRef>
        <a:fillRef idx="1">
          <a:schemeClr val="accent2"/>
        </a:fillRef>
        <a:effectRef idx="0">
          <a:scrgbClr r="0" g="0" b="0"/>
        </a:effectRef>
        <a:fontRef idx="minor">
          <a:schemeClr val="lt1"/>
        </a:fontRef>
      </dsp:style>
      <dsp:txBody>
        <a:bodyPr lIns="282193" tIns="0" rIns="282193" bIns="0"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a:lnSpc>
              <a:spcPct val="100000"/>
            </a:lnSpc>
            <a:spcBef>
              <a:spcPct val="0"/>
            </a:spcBef>
            <a:spcAft>
              <a:spcPct val="35000"/>
            </a:spcAft>
          </a:pPr>
          <a:r>
            <a:rPr lang="zh-CN" altLang="en-US" sz="2400" b="1" dirty="0"/>
            <a:t>知识目标</a:t>
          </a:r>
        </a:p>
      </dsp:txBody>
      <dsp:txXfrm>
        <a:off x="533278" y="54739"/>
        <a:ext cx="7465897" cy="708480"/>
      </dsp:txXfrm>
    </dsp:sp>
    <dsp:sp modelId="{6A208469-C04B-4AEB-98DD-F806CDCEF7C1}">
      <dsp:nvSpPr>
        <dsp:cNvPr id="8" name="矩形 7"/>
        <dsp:cNvSpPr/>
      </dsp:nvSpPr>
      <dsp:spPr bwMode="white">
        <a:xfrm>
          <a:off x="0" y="2190256"/>
          <a:ext cx="10665567" cy="1316990"/>
        </a:xfrm>
        <a:prstGeom prst="rect">
          <a:avLst/>
        </a:prstGeom>
      </dsp:spPr>
      <dsp:style>
        <a:lnRef idx="2">
          <a:schemeClr val="accent3"/>
        </a:lnRef>
        <a:fillRef idx="1">
          <a:schemeClr val="lt1">
            <a:alpha val="90000"/>
          </a:schemeClr>
        </a:fillRef>
        <a:effectRef idx="0">
          <a:scrgbClr r="0" g="0" b="0"/>
        </a:effectRef>
        <a:fontRef idx="minor"/>
      </dsp:style>
      <dsp:txBody>
        <a:bodyPr vert="horz" wrap="square" lIns="827766" tIns="499872" rIns="827766" bIns="142240" anchor="t"/>
        <a:lstStyle>
          <a:lvl1pPr algn="l">
            <a:defRPr sz="24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marL="228600" lvl="1" indent="-228600">
            <a:lnSpc>
              <a:spcPct val="100000"/>
            </a:lnSpc>
            <a:spcBef>
              <a:spcPct val="0"/>
            </a:spcBef>
            <a:spcAft>
              <a:spcPct val="15000"/>
            </a:spcAft>
            <a:buChar char="•"/>
          </a:pPr>
          <a:r>
            <a:rPr lang="en-US" sz="2000">
              <a:solidFill>
                <a:schemeClr val="dk1"/>
              </a:solidFill>
              <a:latin typeface="微软雅黑" charset="0"/>
              <a:ea typeface="微软雅黑" charset="0"/>
              <a:cs typeface="微软雅黑" charset="0"/>
            </a:rPr>
            <a:t>（1）</a:t>
          </a:r>
          <a:r>
            <a:rPr lang="zh-CN" altLang="en-US" sz="2000">
              <a:solidFill>
                <a:schemeClr val="dk1"/>
              </a:solidFill>
              <a:latin typeface="微软雅黑" charset="0"/>
              <a:ea typeface="微软雅黑" charset="0"/>
              <a:cs typeface="微软雅黑" charset="0"/>
            </a:rPr>
            <a:t>能够以教师职业道德的标准严格要求自己</a:t>
          </a:r>
          <a:r>
            <a:rPr lang="zh-CN" altLang="en-US" sz="2000">
              <a:solidFill>
                <a:schemeClr val="dk1"/>
              </a:solidFill>
              <a:latin typeface="微软雅黑" charset="0"/>
              <a:ea typeface="微软雅黑" charset="0"/>
              <a:cs typeface="微软雅黑" charset="0"/>
            </a:rPr>
            <a:t>。</a:t>
          </a:r>
          <a:endParaRPr lang="zh-CN" altLang="en-US" sz="2000">
            <a:solidFill>
              <a:schemeClr val="dk1"/>
            </a:solidFill>
            <a:latin typeface="微软雅黑" charset="0"/>
            <a:ea typeface="微软雅黑" charset="0"/>
            <a:cs typeface="微软雅黑" charset="0"/>
          </a:endParaRPr>
        </a:p>
        <a:p>
          <a:pPr marL="228600" lvl="1" indent="-228600">
            <a:lnSpc>
              <a:spcPct val="100000"/>
            </a:lnSpc>
            <a:spcBef>
              <a:spcPct val="0"/>
            </a:spcBef>
            <a:spcAft>
              <a:spcPct val="15000"/>
            </a:spcAft>
            <a:buChar char="•"/>
          </a:pPr>
          <a:r>
            <a:rPr lang="en-US" sz="2000">
              <a:solidFill>
                <a:schemeClr val="dk1"/>
              </a:solidFill>
              <a:latin typeface="微软雅黑" charset="0"/>
              <a:ea typeface="微软雅黑" charset="0"/>
              <a:cs typeface="微软雅黑" charset="0"/>
            </a:rPr>
            <a:t>（2）</a:t>
          </a:r>
          <a:r>
            <a:rPr lang="zh-CN" altLang="en-US" sz="2000">
              <a:solidFill>
                <a:schemeClr val="dk1"/>
              </a:solidFill>
              <a:latin typeface="微软雅黑" charset="0"/>
              <a:ea typeface="微软雅黑" charset="0"/>
              <a:cs typeface="微软雅黑" charset="0"/>
            </a:rPr>
            <a:t>能够正确把握教师职业道德范畴的各个方面</a:t>
          </a:r>
          <a:r>
            <a:rPr lang="zh-CN" altLang="en-US" sz="2000">
              <a:solidFill>
                <a:schemeClr val="dk1"/>
              </a:solidFill>
              <a:latin typeface="微软雅黑" charset="0"/>
              <a:ea typeface="微软雅黑" charset="0"/>
              <a:cs typeface="微软雅黑" charset="0"/>
            </a:rPr>
            <a:t>。</a:t>
          </a:r>
          <a:endParaRPr lang="zh-CN" altLang="en-US" sz="2000">
            <a:solidFill>
              <a:schemeClr val="dk1"/>
            </a:solidFill>
            <a:latin typeface="微软雅黑" charset="0"/>
            <a:ea typeface="微软雅黑" charset="0"/>
            <a:cs typeface="微软雅黑" charset="0"/>
          </a:endParaRPr>
        </a:p>
      </dsp:txBody>
      <dsp:txXfrm>
        <a:off x="0" y="2190256"/>
        <a:ext cx="10665567" cy="1316990"/>
      </dsp:txXfrm>
    </dsp:sp>
    <dsp:sp modelId="{0A9955B3-5D54-48D7-B28F-E326E008BC42}">
      <dsp:nvSpPr>
        <dsp:cNvPr id="7" name="圆角矩形 6"/>
        <dsp:cNvSpPr/>
      </dsp:nvSpPr>
      <dsp:spPr bwMode="white">
        <a:xfrm>
          <a:off x="573034" y="1772081"/>
          <a:ext cx="7465897" cy="708480"/>
        </a:xfrm>
        <a:prstGeom prst="roundRect">
          <a:avLst/>
        </a:prstGeom>
      </dsp:spPr>
      <dsp:style>
        <a:lnRef idx="2">
          <a:schemeClr val="lt1"/>
        </a:lnRef>
        <a:fillRef idx="1">
          <a:schemeClr val="accent3"/>
        </a:fillRef>
        <a:effectRef idx="0">
          <a:scrgbClr r="0" g="0" b="0"/>
        </a:effectRef>
        <a:fontRef idx="minor">
          <a:schemeClr val="lt1"/>
        </a:fontRef>
      </dsp:style>
      <dsp:txBody>
        <a:bodyPr lIns="282193" tIns="0" rIns="282193" bIns="0"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a:lnSpc>
              <a:spcPct val="100000"/>
            </a:lnSpc>
            <a:spcBef>
              <a:spcPct val="0"/>
            </a:spcBef>
            <a:spcAft>
              <a:spcPct val="35000"/>
            </a:spcAft>
          </a:pPr>
          <a:r>
            <a:rPr lang="zh-CN" altLang="en-US" sz="2400" b="1" dirty="0"/>
            <a:t>能力目标</a:t>
          </a:r>
        </a:p>
      </dsp:txBody>
      <dsp:txXfrm>
        <a:off x="573034" y="1772081"/>
        <a:ext cx="7465897" cy="708480"/>
      </dsp:txXfrm>
    </dsp:sp>
    <dsp:sp modelId="{473D8C8D-89BA-4FD8-ADBE-57794E01063A}">
      <dsp:nvSpPr>
        <dsp:cNvPr id="11" name="矩形 10"/>
        <dsp:cNvSpPr/>
      </dsp:nvSpPr>
      <dsp:spPr bwMode="white">
        <a:xfrm>
          <a:off x="0" y="4010639"/>
          <a:ext cx="10665567" cy="1316990"/>
        </a:xfrm>
        <a:prstGeom prst="rect">
          <a:avLst/>
        </a:prstGeom>
      </dsp:spPr>
      <dsp:style>
        <a:lnRef idx="2">
          <a:schemeClr val="accent4"/>
        </a:lnRef>
        <a:fillRef idx="1">
          <a:schemeClr val="lt1">
            <a:alpha val="90000"/>
          </a:schemeClr>
        </a:fillRef>
        <a:effectRef idx="0">
          <a:scrgbClr r="0" g="0" b="0"/>
        </a:effectRef>
        <a:fontRef idx="minor"/>
      </dsp:style>
      <dsp:txBody>
        <a:bodyPr vert="horz" wrap="square" lIns="827766" tIns="499872" rIns="827766" bIns="142240" anchor="t"/>
        <a:lstStyle>
          <a:lvl1pPr algn="l">
            <a:defRPr sz="24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marL="228600" lvl="1" indent="-228600">
            <a:lnSpc>
              <a:spcPct val="100000"/>
            </a:lnSpc>
            <a:spcBef>
              <a:spcPct val="0"/>
            </a:spcBef>
            <a:spcAft>
              <a:spcPct val="15000"/>
            </a:spcAft>
            <a:buChar char="•"/>
          </a:pPr>
          <a:r>
            <a:rPr lang="en-US" sz="2000">
              <a:solidFill>
                <a:schemeClr val="dk1"/>
              </a:solidFill>
              <a:latin typeface="微软雅黑" charset="0"/>
              <a:ea typeface="微软雅黑" charset="0"/>
              <a:cs typeface="微软雅黑" charset="0"/>
            </a:rPr>
            <a:t>（1）</a:t>
          </a:r>
          <a:r>
            <a:rPr lang="zh-CN" altLang="en-US" sz="2000">
              <a:solidFill>
                <a:schemeClr val="dk1"/>
              </a:solidFill>
              <a:latin typeface="微软雅黑" charset="0"/>
              <a:ea typeface="微软雅黑" charset="0"/>
              <a:cs typeface="微软雅黑" charset="0"/>
            </a:rPr>
            <a:t>提高自我涵养</a:t>
          </a:r>
          <a:r>
            <a:rPr lang="zh-CN" altLang="en-US" sz="2000">
              <a:solidFill>
                <a:schemeClr val="dk1"/>
              </a:solidFill>
              <a:latin typeface="微软雅黑" charset="0"/>
              <a:ea typeface="微软雅黑" charset="0"/>
              <a:cs typeface="微软雅黑" charset="0"/>
            </a:rPr>
            <a:t>，</a:t>
          </a:r>
          <a:r>
            <a:rPr lang="zh-CN" altLang="en-US" sz="2000">
              <a:solidFill>
                <a:schemeClr val="dk1"/>
              </a:solidFill>
              <a:latin typeface="微软雅黑" charset="0"/>
              <a:ea typeface="微软雅黑" charset="0"/>
              <a:cs typeface="微软雅黑" charset="0"/>
            </a:rPr>
            <a:t>注重以德立学</a:t>
          </a:r>
          <a:r>
            <a:rPr lang="zh-CN" altLang="en-US" sz="2000">
              <a:solidFill>
                <a:schemeClr val="dk1"/>
              </a:solidFill>
              <a:latin typeface="微软雅黑" charset="0"/>
              <a:ea typeface="微软雅黑" charset="0"/>
              <a:cs typeface="微软雅黑" charset="0"/>
            </a:rPr>
            <a:t>、</a:t>
          </a:r>
          <a:r>
            <a:rPr lang="zh-CN" altLang="en-US" sz="2000">
              <a:solidFill>
                <a:schemeClr val="dk1"/>
              </a:solidFill>
              <a:latin typeface="微软雅黑" charset="0"/>
              <a:ea typeface="微软雅黑" charset="0"/>
              <a:cs typeface="微软雅黑" charset="0"/>
            </a:rPr>
            <a:t>以德立身</a:t>
          </a:r>
          <a:r>
            <a:rPr lang="zh-CN" altLang="en-US" sz="2000">
              <a:solidFill>
                <a:schemeClr val="dk1"/>
              </a:solidFill>
              <a:latin typeface="微软雅黑" charset="0"/>
              <a:ea typeface="微软雅黑" charset="0"/>
              <a:cs typeface="微软雅黑" charset="0"/>
            </a:rPr>
            <a:t>、</a:t>
          </a:r>
          <a:r>
            <a:rPr lang="zh-CN" altLang="en-US" sz="2000">
              <a:solidFill>
                <a:schemeClr val="dk1"/>
              </a:solidFill>
              <a:latin typeface="微软雅黑" charset="0"/>
              <a:ea typeface="微软雅黑" charset="0"/>
              <a:cs typeface="微软雅黑" charset="0"/>
            </a:rPr>
            <a:t>以德立教</a:t>
          </a:r>
          <a:r>
            <a:rPr lang="zh-CN" altLang="en-US" sz="2000">
              <a:solidFill>
                <a:schemeClr val="dk1"/>
              </a:solidFill>
              <a:latin typeface="微软雅黑" charset="0"/>
              <a:ea typeface="微软雅黑" charset="0"/>
              <a:cs typeface="微软雅黑" charset="0"/>
            </a:rPr>
            <a:t>。</a:t>
          </a:r>
          <a:endParaRPr lang="zh-CN" altLang="en-US" sz="2000">
            <a:solidFill>
              <a:schemeClr val="dk1"/>
            </a:solidFill>
            <a:latin typeface="微软雅黑" charset="0"/>
            <a:ea typeface="微软雅黑" charset="0"/>
            <a:cs typeface="微软雅黑" charset="0"/>
          </a:endParaRPr>
        </a:p>
        <a:p>
          <a:pPr marL="228600" lvl="1" indent="-228600">
            <a:lnSpc>
              <a:spcPct val="100000"/>
            </a:lnSpc>
            <a:spcBef>
              <a:spcPct val="0"/>
            </a:spcBef>
            <a:spcAft>
              <a:spcPct val="15000"/>
            </a:spcAft>
            <a:buChar char="•"/>
          </a:pPr>
          <a:r>
            <a:rPr lang="en-US" sz="2000">
              <a:solidFill>
                <a:schemeClr val="dk1"/>
              </a:solidFill>
              <a:latin typeface="微软雅黑" charset="0"/>
              <a:ea typeface="微软雅黑" charset="0"/>
              <a:cs typeface="微软雅黑" charset="0"/>
            </a:rPr>
            <a:t>（2）</a:t>
          </a:r>
          <a:r>
            <a:rPr lang="zh-CN" altLang="en-US" sz="2000">
              <a:solidFill>
                <a:schemeClr val="dk1"/>
              </a:solidFill>
              <a:latin typeface="微软雅黑" charset="0"/>
              <a:ea typeface="微软雅黑" charset="0"/>
              <a:cs typeface="微软雅黑" charset="0"/>
            </a:rPr>
            <a:t>自觉承担起教书育人</a:t>
          </a:r>
          <a:r>
            <a:rPr lang="zh-CN" altLang="en-US" sz="2000">
              <a:solidFill>
                <a:schemeClr val="dk1"/>
              </a:solidFill>
              <a:latin typeface="微软雅黑" charset="0"/>
              <a:ea typeface="微软雅黑" charset="0"/>
              <a:cs typeface="微软雅黑" charset="0"/>
            </a:rPr>
            <a:t>、</a:t>
          </a:r>
          <a:r>
            <a:rPr lang="zh-CN" altLang="en-US" sz="2000">
              <a:solidFill>
                <a:schemeClr val="dk1"/>
              </a:solidFill>
              <a:latin typeface="微软雅黑" charset="0"/>
              <a:ea typeface="微软雅黑" charset="0"/>
              <a:cs typeface="微软雅黑" charset="0"/>
            </a:rPr>
            <a:t>振兴中华教育的责任</a:t>
          </a:r>
          <a:r>
            <a:rPr lang="zh-CN" altLang="en-US" sz="2000">
              <a:solidFill>
                <a:schemeClr val="dk1"/>
              </a:solidFill>
              <a:latin typeface="微软雅黑" charset="0"/>
              <a:ea typeface="微软雅黑" charset="0"/>
              <a:cs typeface="微软雅黑" charset="0"/>
            </a:rPr>
            <a:t>。</a:t>
          </a:r>
          <a:endParaRPr lang="zh-CN" altLang="en-US" sz="2000">
            <a:solidFill>
              <a:schemeClr val="dk1"/>
            </a:solidFill>
            <a:latin typeface="微软雅黑" charset="0"/>
            <a:ea typeface="微软雅黑" charset="0"/>
            <a:cs typeface="微软雅黑" charset="0"/>
          </a:endParaRPr>
        </a:p>
      </dsp:txBody>
      <dsp:txXfrm>
        <a:off x="0" y="4010639"/>
        <a:ext cx="10665567" cy="1316990"/>
      </dsp:txXfrm>
    </dsp:sp>
    <dsp:sp modelId="{0A7A0A3E-ED59-4A29-A6CF-1B35C6F4777B}">
      <dsp:nvSpPr>
        <dsp:cNvPr id="10" name="圆角矩形 9"/>
        <dsp:cNvSpPr/>
      </dsp:nvSpPr>
      <dsp:spPr bwMode="white">
        <a:xfrm>
          <a:off x="533278" y="3656399"/>
          <a:ext cx="7465897" cy="708480"/>
        </a:xfrm>
        <a:prstGeom prst="roundRect">
          <a:avLst/>
        </a:prstGeom>
      </dsp:spPr>
      <dsp:style>
        <a:lnRef idx="2">
          <a:schemeClr val="lt1"/>
        </a:lnRef>
        <a:fillRef idx="1">
          <a:schemeClr val="accent4"/>
        </a:fillRef>
        <a:effectRef idx="0">
          <a:scrgbClr r="0" g="0" b="0"/>
        </a:effectRef>
        <a:fontRef idx="minor">
          <a:schemeClr val="lt1"/>
        </a:fontRef>
      </dsp:style>
      <dsp:txBody>
        <a:bodyPr lIns="282193" tIns="0" rIns="282193" bIns="0"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a:lnSpc>
              <a:spcPct val="100000"/>
            </a:lnSpc>
            <a:spcBef>
              <a:spcPct val="0"/>
            </a:spcBef>
            <a:spcAft>
              <a:spcPct val="35000"/>
            </a:spcAft>
          </a:pPr>
          <a:r>
            <a:rPr lang="zh-CN" altLang="en-US" sz="2400" b="1" dirty="0">
              <a:latin typeface="+mn-ea"/>
              <a:ea typeface="+mn-ea"/>
            </a:rPr>
            <a:t>素养目标</a:t>
          </a:r>
        </a:p>
      </dsp:txBody>
      <dsp:txXfrm>
        <a:off x="533278" y="3656399"/>
        <a:ext cx="7465897" cy="708480"/>
      </dsp:txXfrm>
    </dsp:sp>
    <dsp:sp modelId="{4FE04C43-D13F-4599-9E2D-2398653DBB25}">
      <dsp:nvSpPr>
        <dsp:cNvPr id="3" name="矩形 2" hidden="1"/>
        <dsp:cNvSpPr/>
      </dsp:nvSpPr>
      <dsp:spPr>
        <a:xfrm>
          <a:off x="0" y="54739"/>
          <a:ext cx="533278" cy="708480"/>
        </a:xfrm>
        <a:prstGeom prst="rect">
          <a:avLst/>
        </a:prstGeom>
      </dsp:spPr>
      <dsp:txXfrm>
        <a:off x="0" y="54739"/>
        <a:ext cx="533278" cy="708480"/>
      </dsp:txXfrm>
    </dsp:sp>
    <dsp:sp modelId="{D1A05115-FC95-4F32-B110-EA8F1B06A8DF}">
      <dsp:nvSpPr>
        <dsp:cNvPr id="6" name="矩形 5" hidden="1"/>
        <dsp:cNvSpPr/>
      </dsp:nvSpPr>
      <dsp:spPr>
        <a:xfrm>
          <a:off x="0" y="1855569"/>
          <a:ext cx="533278" cy="708480"/>
        </a:xfrm>
        <a:prstGeom prst="rect">
          <a:avLst/>
        </a:prstGeom>
      </dsp:spPr>
      <dsp:txXfrm>
        <a:off x="0" y="1855569"/>
        <a:ext cx="533278" cy="708480"/>
      </dsp:txXfrm>
    </dsp:sp>
    <dsp:sp modelId="{B82FF8A8-01B2-4E47-9903-88EACCA09735}">
      <dsp:nvSpPr>
        <dsp:cNvPr id="9" name="矩形 8" hidden="1"/>
        <dsp:cNvSpPr/>
      </dsp:nvSpPr>
      <dsp:spPr>
        <a:xfrm>
          <a:off x="0" y="3656399"/>
          <a:ext cx="533278" cy="708480"/>
        </a:xfrm>
        <a:prstGeom prst="rect">
          <a:avLst/>
        </a:prstGeom>
      </dsp:spPr>
      <dsp:txXfrm>
        <a:off x="0" y="3656399"/>
        <a:ext cx="533278" cy="70848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472805" cy="2678430"/>
        <a:chOff x="0" y="0"/>
        <a:chExt cx="8472805" cy="2678430"/>
      </a:xfrm>
    </dsp:grpSpPr>
    <dsp:sp modelId="{958C41C9-758E-4604-9960-58666B0EFE0C}">
      <dsp:nvSpPr>
        <dsp:cNvPr id="3" name="圆角矩形 2"/>
        <dsp:cNvSpPr/>
      </dsp:nvSpPr>
      <dsp:spPr bwMode="white">
        <a:xfrm>
          <a:off x="0" y="2895"/>
          <a:ext cx="8472805" cy="599040"/>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vert="horz" wrap="square" lIns="76200" tIns="76200" rIns="76200" bIns="76200" anchor="ctr"/>
        <a:lstStyle>
          <a:lvl1pPr algn="l">
            <a:defRPr sz="32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0">
            <a:lnSpc>
              <a:spcPct val="100000"/>
            </a:lnSpc>
            <a:spcBef>
              <a:spcPct val="0"/>
            </a:spcBef>
            <a:spcAft>
              <a:spcPct val="35000"/>
            </a:spcAft>
          </a:pPr>
          <a:r>
            <a:rPr lang="en-US" sz="2000" b="1">
              <a:latin typeface="微软雅黑" charset="0"/>
              <a:ea typeface="微软雅黑" charset="0"/>
              <a:cs typeface="微软雅黑" charset="0"/>
            </a:rPr>
            <a:t>（1）</a:t>
          </a:r>
          <a:r>
            <a:rPr lang="zh-CN" altLang="en-US" sz="2000" b="1">
              <a:latin typeface="微软雅黑" charset="0"/>
              <a:ea typeface="微软雅黑" charset="0"/>
              <a:cs typeface="微软雅黑" charset="0"/>
            </a:rPr>
            <a:t>道德的核心内容是个人与社会之间的关系</a:t>
          </a:r>
          <a:r>
            <a:rPr lang="zh-CN" altLang="en-US" sz="2000" b="1">
              <a:latin typeface="微软雅黑" charset="0"/>
              <a:ea typeface="微软雅黑" charset="0"/>
              <a:cs typeface="微软雅黑" charset="0"/>
            </a:rPr>
            <a:t>。</a:t>
          </a:r>
          <a:endParaRPr lang="zh-CN" altLang="en-US" sz="2000" b="1">
            <a:latin typeface="微软雅黑" charset="0"/>
            <a:ea typeface="微软雅黑" charset="0"/>
            <a:cs typeface="微软雅黑" charset="0"/>
          </a:endParaRPr>
        </a:p>
      </dsp:txBody>
      <dsp:txXfrm>
        <a:off x="0" y="2895"/>
        <a:ext cx="8472805" cy="599040"/>
      </dsp:txXfrm>
    </dsp:sp>
    <dsp:sp modelId="{9690EC6F-B3FC-4905-A8E4-8EB29DFD4247}">
      <dsp:nvSpPr>
        <dsp:cNvPr id="4" name="圆角矩形 3"/>
        <dsp:cNvSpPr/>
      </dsp:nvSpPr>
      <dsp:spPr bwMode="white">
        <a:xfrm>
          <a:off x="0" y="694095"/>
          <a:ext cx="8472805" cy="599040"/>
        </a:xfrm>
        <a:prstGeom prst="roundRect">
          <a:avLst/>
        </a:prstGeom>
      </dsp:spPr>
      <dsp:style>
        <a:lnRef idx="2">
          <a:schemeClr val="lt1"/>
        </a:lnRef>
        <a:fillRef idx="1">
          <a:schemeClr val="accent5">
            <a:hueOff val="-220000"/>
            <a:satOff val="0"/>
            <a:lumOff val="8627"/>
            <a:alpha val="100000"/>
          </a:schemeClr>
        </a:fillRef>
        <a:effectRef idx="0">
          <a:scrgbClr r="0" g="0" b="0"/>
        </a:effectRef>
        <a:fontRef idx="minor">
          <a:schemeClr val="lt1"/>
        </a:fontRef>
      </dsp:style>
      <dsp:txBody>
        <a:bodyPr vert="horz" wrap="square" lIns="76200" tIns="76200" rIns="76200" bIns="76200" anchor="ctr"/>
        <a:lstStyle>
          <a:lvl1pPr algn="l">
            <a:defRPr sz="32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0">
            <a:lnSpc>
              <a:spcPct val="100000"/>
            </a:lnSpc>
            <a:spcBef>
              <a:spcPct val="0"/>
            </a:spcBef>
            <a:spcAft>
              <a:spcPct val="35000"/>
            </a:spcAft>
          </a:pPr>
          <a:r>
            <a:rPr lang="zh-CN" altLang="en-US" sz="2000" b="1"/>
            <a:t>（</a:t>
          </a:r>
          <a:r>
            <a:rPr lang="en-US" altLang="zh-CN" sz="2000" b="1"/>
            <a:t> 2</a:t>
          </a:r>
          <a:r>
            <a:rPr lang="zh-CN" altLang="en-US" sz="2000" b="1"/>
            <a:t>）</a:t>
          </a:r>
          <a:r>
            <a:rPr lang="zh-CN" altLang="en-US" sz="2000" b="1"/>
            <a:t>道德的调节手段是社会舆论</a:t>
          </a:r>
          <a:r>
            <a:rPr lang="zh-CN" altLang="en-US" sz="2000" b="1"/>
            <a:t>、</a:t>
          </a:r>
          <a:r>
            <a:rPr lang="zh-CN" altLang="en-US" sz="2000" b="1"/>
            <a:t>传统习惯和内心信念</a:t>
          </a:r>
          <a:r>
            <a:rPr lang="zh-CN" altLang="en-US" sz="2000" b="1"/>
            <a:t>。</a:t>
          </a:r>
          <a:endParaRPr lang="zh-CN" altLang="en-US" sz="2000" b="1"/>
        </a:p>
      </dsp:txBody>
      <dsp:txXfrm>
        <a:off x="0" y="694095"/>
        <a:ext cx="8472805" cy="599040"/>
      </dsp:txXfrm>
    </dsp:sp>
    <dsp:sp modelId="{68396EAB-B325-42C1-A7C5-9FFAB0F2C034}">
      <dsp:nvSpPr>
        <dsp:cNvPr id="5" name="圆角矩形 4"/>
        <dsp:cNvSpPr/>
      </dsp:nvSpPr>
      <dsp:spPr bwMode="white">
        <a:xfrm>
          <a:off x="0" y="1385295"/>
          <a:ext cx="8472805" cy="599040"/>
        </a:xfrm>
        <a:prstGeom prst="roundRect">
          <a:avLst/>
        </a:prstGeom>
      </dsp:spPr>
      <dsp:style>
        <a:lnRef idx="2">
          <a:schemeClr val="lt1"/>
        </a:lnRef>
        <a:fillRef idx="1">
          <a:schemeClr val="accent5">
            <a:hueOff val="-440000"/>
            <a:satOff val="0"/>
            <a:lumOff val="17255"/>
            <a:alpha val="100000"/>
          </a:schemeClr>
        </a:fillRef>
        <a:effectRef idx="0">
          <a:scrgbClr r="0" g="0" b="0"/>
        </a:effectRef>
        <a:fontRef idx="minor">
          <a:schemeClr val="lt1"/>
        </a:fontRef>
      </dsp:style>
      <dsp:txBody>
        <a:bodyPr vert="horz" wrap="square" lIns="76200" tIns="76200" rIns="76200" bIns="76200" anchor="ctr"/>
        <a:lstStyle>
          <a:lvl1pPr algn="l">
            <a:defRPr sz="32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0">
            <a:lnSpc>
              <a:spcPct val="100000"/>
            </a:lnSpc>
            <a:spcBef>
              <a:spcPct val="0"/>
            </a:spcBef>
            <a:spcAft>
              <a:spcPct val="35000"/>
            </a:spcAft>
          </a:pPr>
          <a:r>
            <a:rPr lang="zh-CN" altLang="en-US" sz="2000" b="1"/>
            <a:t>（</a:t>
          </a:r>
          <a:r>
            <a:rPr lang="en-US" altLang="zh-CN" sz="2000" b="1"/>
            <a:t> 3 </a:t>
          </a:r>
          <a:r>
            <a:rPr lang="zh-CN" altLang="en-US" sz="2000" b="1"/>
            <a:t>）</a:t>
          </a:r>
          <a:r>
            <a:rPr lang="zh-CN" altLang="en-US" sz="2000" b="1"/>
            <a:t>道德的评价标准是善恶</a:t>
          </a:r>
          <a:r>
            <a:rPr lang="zh-CN" altLang="en-US" sz="2000" b="1"/>
            <a:t>。</a:t>
          </a:r>
          <a:endParaRPr lang="zh-CN" altLang="en-US" sz="2000" b="1"/>
        </a:p>
      </dsp:txBody>
      <dsp:txXfrm>
        <a:off x="0" y="1385295"/>
        <a:ext cx="8472805" cy="599040"/>
      </dsp:txXfrm>
    </dsp:sp>
    <dsp:sp modelId="{13EA5B2E-3076-4A3C-BA73-004E083538C3}">
      <dsp:nvSpPr>
        <dsp:cNvPr id="6" name="圆角矩形 5"/>
        <dsp:cNvSpPr/>
      </dsp:nvSpPr>
      <dsp:spPr bwMode="white">
        <a:xfrm>
          <a:off x="0" y="2076495"/>
          <a:ext cx="8472805" cy="599040"/>
        </a:xfrm>
        <a:prstGeom prst="roundRect">
          <a:avLst/>
        </a:prstGeom>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vert="horz" wrap="square" lIns="76200" tIns="76200" rIns="76200" bIns="76200" anchor="ctr"/>
        <a:lstStyle>
          <a:lvl1pPr algn="l">
            <a:defRPr sz="32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0">
            <a:lnSpc>
              <a:spcPct val="100000"/>
            </a:lnSpc>
            <a:spcBef>
              <a:spcPct val="0"/>
            </a:spcBef>
            <a:spcAft>
              <a:spcPct val="35000"/>
            </a:spcAft>
          </a:pPr>
          <a:r>
            <a:rPr lang="zh-CN" altLang="en-US" sz="2000" b="1">
              <a:latin typeface="微软雅黑" charset="0"/>
              <a:ea typeface="微软雅黑" charset="0"/>
              <a:cs typeface="微软雅黑" charset="0"/>
            </a:rPr>
            <a:t>（</a:t>
          </a:r>
          <a:r>
            <a:rPr lang="en-US" altLang="zh-CN" sz="2000" b="1">
              <a:latin typeface="微软雅黑" charset="0"/>
              <a:ea typeface="微软雅黑" charset="0"/>
              <a:cs typeface="微软雅黑" charset="0"/>
            </a:rPr>
            <a:t> 4</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道德既是一种社会规范</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也是一种个体观念</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品质</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修养或境界</a:t>
          </a:r>
          <a:r>
            <a:rPr lang="zh-CN" altLang="en-US" sz="2000" b="1">
              <a:latin typeface="微软雅黑" charset="0"/>
              <a:ea typeface="微软雅黑" charset="0"/>
              <a:cs typeface="微软雅黑" charset="0"/>
            </a:rPr>
            <a:t>。</a:t>
          </a:r>
          <a:endParaRPr lang="zh-CN" altLang="en-US" sz="2000" b="1">
            <a:latin typeface="微软雅黑" charset="0"/>
            <a:ea typeface="微软雅黑" charset="0"/>
            <a:cs typeface="微软雅黑" charset="0"/>
          </a:endParaRPr>
        </a:p>
      </dsp:txBody>
      <dsp:txXfrm>
        <a:off x="0" y="2076495"/>
        <a:ext cx="8472805" cy="599040"/>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472805" cy="2711450"/>
        <a:chOff x="0" y="0"/>
        <a:chExt cx="8472805" cy="2711450"/>
      </a:xfrm>
    </dsp:grpSpPr>
    <dsp:sp modelId="{958C41C9-758E-4604-9960-58666B0EFE0C}">
      <dsp:nvSpPr>
        <dsp:cNvPr id="3" name="圆角矩形 2"/>
        <dsp:cNvSpPr/>
      </dsp:nvSpPr>
      <dsp:spPr bwMode="white">
        <a:xfrm>
          <a:off x="0" y="19405"/>
          <a:ext cx="8472805" cy="599040"/>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vert="horz" wrap="square" lIns="76200" tIns="76200" rIns="76200" bIns="76200" anchor="ctr"/>
        <a:lstStyle>
          <a:lvl1pPr algn="l">
            <a:defRPr sz="32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0">
            <a:lnSpc>
              <a:spcPct val="100000"/>
            </a:lnSpc>
            <a:spcBef>
              <a:spcPct val="0"/>
            </a:spcBef>
            <a:spcAft>
              <a:spcPct val="35000"/>
            </a:spcAft>
          </a:pPr>
          <a:r>
            <a:rPr lang="zh-CN" altLang="en-US" sz="2000" b="1">
              <a:latin typeface="微软雅黑" charset="0"/>
              <a:ea typeface="微软雅黑" charset="0"/>
              <a:cs typeface="微软雅黑" charset="0"/>
            </a:rPr>
            <a:t>（</a:t>
          </a:r>
          <a:r>
            <a:rPr lang="en-US" altLang="zh-CN" sz="2000" b="1">
              <a:latin typeface="微软雅黑" charset="0"/>
              <a:ea typeface="微软雅黑" charset="0"/>
              <a:cs typeface="微软雅黑" charset="0"/>
            </a:rPr>
            <a:t> 1 </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在调整对象和范围上具有明显的专业性或特定性</a:t>
          </a:r>
          <a:r>
            <a:rPr lang="zh-CN" altLang="en-US" sz="2000" b="1">
              <a:latin typeface="微软雅黑" charset="0"/>
              <a:ea typeface="微软雅黑" charset="0"/>
              <a:cs typeface="微软雅黑" charset="0"/>
            </a:rPr>
            <a:t>。</a:t>
          </a:r>
          <a:endParaRPr lang="zh-CN" altLang="en-US" sz="2000" b="1">
            <a:latin typeface="微软雅黑" charset="0"/>
            <a:ea typeface="微软雅黑" charset="0"/>
            <a:cs typeface="微软雅黑" charset="0"/>
          </a:endParaRPr>
        </a:p>
      </dsp:txBody>
      <dsp:txXfrm>
        <a:off x="0" y="19405"/>
        <a:ext cx="8472805" cy="599040"/>
      </dsp:txXfrm>
    </dsp:sp>
    <dsp:sp modelId="{9690EC6F-B3FC-4905-A8E4-8EB29DFD4247}">
      <dsp:nvSpPr>
        <dsp:cNvPr id="4" name="圆角矩形 3"/>
        <dsp:cNvSpPr/>
      </dsp:nvSpPr>
      <dsp:spPr bwMode="white">
        <a:xfrm>
          <a:off x="0" y="710605"/>
          <a:ext cx="8472805" cy="599040"/>
        </a:xfrm>
        <a:prstGeom prst="roundRect">
          <a:avLst/>
        </a:prstGeom>
      </dsp:spPr>
      <dsp:style>
        <a:lnRef idx="2">
          <a:schemeClr val="lt1"/>
        </a:lnRef>
        <a:fillRef idx="1">
          <a:schemeClr val="accent5">
            <a:hueOff val="-220000"/>
            <a:satOff val="0"/>
            <a:lumOff val="8627"/>
            <a:alpha val="100000"/>
          </a:schemeClr>
        </a:fillRef>
        <a:effectRef idx="0">
          <a:scrgbClr r="0" g="0" b="0"/>
        </a:effectRef>
        <a:fontRef idx="minor">
          <a:schemeClr val="lt1"/>
        </a:fontRef>
      </dsp:style>
      <dsp:txBody>
        <a:bodyPr vert="horz" wrap="square" lIns="76200" tIns="76200" rIns="76200" bIns="76200" anchor="ctr"/>
        <a:lstStyle>
          <a:lvl1pPr algn="l">
            <a:defRPr sz="32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0">
            <a:lnSpc>
              <a:spcPct val="100000"/>
            </a:lnSpc>
            <a:spcBef>
              <a:spcPct val="0"/>
            </a:spcBef>
            <a:spcAft>
              <a:spcPct val="35000"/>
            </a:spcAft>
          </a:pPr>
          <a:r>
            <a:rPr lang="zh-CN" altLang="en-US" sz="2000" b="1"/>
            <a:t>（</a:t>
          </a:r>
          <a:r>
            <a:rPr lang="en-US" altLang="zh-CN" sz="2000" b="1"/>
            <a:t> 2</a:t>
          </a:r>
          <a:r>
            <a:rPr lang="zh-CN" altLang="en-US" sz="2000" b="1"/>
            <a:t>）</a:t>
          </a:r>
          <a:r>
            <a:rPr lang="zh-CN" altLang="en-US" sz="2000" b="1"/>
            <a:t>在具体内容和结构上具有一定的继承性和稳定性</a:t>
          </a:r>
          <a:r>
            <a:rPr lang="zh-CN" altLang="en-US" sz="2000" b="1"/>
            <a:t>。</a:t>
          </a:r>
          <a:endParaRPr lang="zh-CN" altLang="en-US" sz="2000" b="1"/>
        </a:p>
      </dsp:txBody>
      <dsp:txXfrm>
        <a:off x="0" y="710605"/>
        <a:ext cx="8472805" cy="599040"/>
      </dsp:txXfrm>
    </dsp:sp>
    <dsp:sp modelId="{68396EAB-B325-42C1-A7C5-9FFAB0F2C034}">
      <dsp:nvSpPr>
        <dsp:cNvPr id="5" name="圆角矩形 4"/>
        <dsp:cNvSpPr/>
      </dsp:nvSpPr>
      <dsp:spPr bwMode="white">
        <a:xfrm>
          <a:off x="0" y="1401805"/>
          <a:ext cx="8472805" cy="599040"/>
        </a:xfrm>
        <a:prstGeom prst="roundRect">
          <a:avLst/>
        </a:prstGeom>
      </dsp:spPr>
      <dsp:style>
        <a:lnRef idx="2">
          <a:schemeClr val="lt1"/>
        </a:lnRef>
        <a:fillRef idx="1">
          <a:schemeClr val="accent5">
            <a:hueOff val="-440000"/>
            <a:satOff val="0"/>
            <a:lumOff val="17255"/>
            <a:alpha val="100000"/>
          </a:schemeClr>
        </a:fillRef>
        <a:effectRef idx="0">
          <a:scrgbClr r="0" g="0" b="0"/>
        </a:effectRef>
        <a:fontRef idx="minor">
          <a:schemeClr val="lt1"/>
        </a:fontRef>
      </dsp:style>
      <dsp:txBody>
        <a:bodyPr vert="horz" wrap="square" lIns="76200" tIns="76200" rIns="76200" bIns="76200" anchor="ctr"/>
        <a:lstStyle>
          <a:lvl1pPr algn="l">
            <a:defRPr sz="32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0">
            <a:lnSpc>
              <a:spcPct val="100000"/>
            </a:lnSpc>
            <a:spcBef>
              <a:spcPct val="0"/>
            </a:spcBef>
            <a:spcAft>
              <a:spcPct val="35000"/>
            </a:spcAft>
          </a:pPr>
          <a:r>
            <a:rPr lang="zh-CN" altLang="en-US" sz="2000" b="1"/>
            <a:t>（</a:t>
          </a:r>
          <a:r>
            <a:rPr lang="en-US" altLang="zh-CN" sz="2000" b="1"/>
            <a:t> 3 </a:t>
          </a:r>
          <a:r>
            <a:rPr lang="zh-CN" altLang="en-US" sz="2000" b="1"/>
            <a:t>）</a:t>
          </a:r>
          <a:r>
            <a:rPr lang="zh-CN" altLang="en-US" sz="2000" b="1"/>
            <a:t>在规范形式和方法上具有明显的灵活性和多样性</a:t>
          </a:r>
          <a:r>
            <a:rPr lang="zh-CN" altLang="en-US" sz="2000" b="1"/>
            <a:t>。</a:t>
          </a:r>
          <a:endParaRPr lang="zh-CN" altLang="en-US" sz="2000" b="1"/>
        </a:p>
      </dsp:txBody>
      <dsp:txXfrm>
        <a:off x="0" y="1401805"/>
        <a:ext cx="8472805" cy="599040"/>
      </dsp:txXfrm>
    </dsp:sp>
    <dsp:sp modelId="{13EA5B2E-3076-4A3C-BA73-004E083538C3}">
      <dsp:nvSpPr>
        <dsp:cNvPr id="6" name="圆角矩形 5"/>
        <dsp:cNvSpPr/>
      </dsp:nvSpPr>
      <dsp:spPr bwMode="white">
        <a:xfrm>
          <a:off x="0" y="2093005"/>
          <a:ext cx="8472805" cy="599040"/>
        </a:xfrm>
        <a:prstGeom prst="roundRect">
          <a:avLst/>
        </a:prstGeom>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vert="horz" wrap="square" lIns="76200" tIns="76200" rIns="76200" bIns="76200" anchor="ctr"/>
        <a:lstStyle>
          <a:lvl1pPr algn="l">
            <a:defRPr sz="32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0">
            <a:lnSpc>
              <a:spcPct val="100000"/>
            </a:lnSpc>
            <a:spcBef>
              <a:spcPct val="0"/>
            </a:spcBef>
            <a:spcAft>
              <a:spcPct val="35000"/>
            </a:spcAft>
          </a:pPr>
          <a:r>
            <a:rPr lang="zh-CN" altLang="en-US" sz="2000" b="1">
              <a:latin typeface="微软雅黑" charset="0"/>
              <a:ea typeface="微软雅黑" charset="0"/>
              <a:cs typeface="微软雅黑" charset="0"/>
            </a:rPr>
            <a:t>（</a:t>
          </a:r>
          <a:r>
            <a:rPr lang="en-US" altLang="zh-CN" sz="2000" b="1">
              <a:latin typeface="微软雅黑" charset="0"/>
              <a:ea typeface="微软雅黑" charset="0"/>
              <a:cs typeface="微软雅黑" charset="0"/>
            </a:rPr>
            <a:t> 4</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在不良后果的处理上具有一定的强制性或惩罚性</a:t>
          </a:r>
          <a:r>
            <a:rPr lang="zh-CN" altLang="en-US" sz="2000" b="1">
              <a:latin typeface="微软雅黑" charset="0"/>
              <a:ea typeface="微软雅黑" charset="0"/>
              <a:cs typeface="微软雅黑" charset="0"/>
            </a:rPr>
            <a:t>。</a:t>
          </a:r>
          <a:endParaRPr lang="zh-CN" altLang="en-US" sz="2000" b="1">
            <a:latin typeface="微软雅黑" charset="0"/>
            <a:ea typeface="微软雅黑" charset="0"/>
            <a:cs typeface="微软雅黑" charset="0"/>
          </a:endParaRPr>
        </a:p>
      </dsp:txBody>
      <dsp:txXfrm>
        <a:off x="0" y="2093005"/>
        <a:ext cx="8472805" cy="599040"/>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460740" cy="3413125"/>
        <a:chOff x="0" y="0"/>
        <a:chExt cx="8460740" cy="3413125"/>
      </a:xfrm>
    </dsp:grpSpPr>
    <dsp:sp modelId="{958C41C9-758E-4604-9960-58666B0EFE0C}">
      <dsp:nvSpPr>
        <dsp:cNvPr id="3" name="圆角矩形 2"/>
        <dsp:cNvSpPr/>
      </dsp:nvSpPr>
      <dsp:spPr bwMode="white">
        <a:xfrm>
          <a:off x="0" y="36162"/>
          <a:ext cx="8460740" cy="748800"/>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vert="horz" wrap="square" lIns="106680" tIns="106680" rIns="106680" bIns="106680" anchor="ctr"/>
        <a:lstStyle>
          <a:lvl1pPr algn="l">
            <a:defRPr sz="40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lvl="0" algn="ctr">
            <a:lnSpc>
              <a:spcPct val="100000"/>
            </a:lnSpc>
            <a:spcBef>
              <a:spcPct val="0"/>
            </a:spcBef>
            <a:spcAft>
              <a:spcPct val="35000"/>
            </a:spcAft>
          </a:pPr>
          <a:r>
            <a:rPr lang="zh-CN" altLang="en-US" sz="2800" b="1"/>
            <a:t>（</a:t>
          </a:r>
          <a:r>
            <a:rPr lang="zh-CN" altLang="en-US" sz="2800" b="1"/>
            <a:t>一</a:t>
          </a:r>
          <a:r>
            <a:rPr lang="zh-CN" altLang="en-US" sz="2800" b="1"/>
            <a:t>）</a:t>
          </a:r>
          <a:r>
            <a:rPr lang="zh-CN" altLang="en-US" sz="2800" b="1"/>
            <a:t>高度的自觉性和责任感</a:t>
          </a:r>
          <a:endParaRPr lang="zh-CN" altLang="en-US" sz="2800" b="1"/>
        </a:p>
      </dsp:txBody>
      <dsp:txXfrm>
        <a:off x="0" y="36162"/>
        <a:ext cx="8460740" cy="748800"/>
      </dsp:txXfrm>
    </dsp:sp>
    <dsp:sp modelId="{9690EC6F-B3FC-4905-A8E4-8EB29DFD4247}">
      <dsp:nvSpPr>
        <dsp:cNvPr id="4" name="圆角矩形 3"/>
        <dsp:cNvSpPr/>
      </dsp:nvSpPr>
      <dsp:spPr bwMode="white">
        <a:xfrm>
          <a:off x="0" y="900163"/>
          <a:ext cx="8460740" cy="748800"/>
        </a:xfrm>
        <a:prstGeom prst="roundRect">
          <a:avLst/>
        </a:prstGeom>
      </dsp:spPr>
      <dsp:style>
        <a:lnRef idx="2">
          <a:schemeClr val="lt1"/>
        </a:lnRef>
        <a:fillRef idx="1">
          <a:schemeClr val="accent5">
            <a:hueOff val="-220000"/>
            <a:satOff val="0"/>
            <a:lumOff val="8627"/>
            <a:alpha val="100000"/>
          </a:schemeClr>
        </a:fillRef>
        <a:effectRef idx="0">
          <a:scrgbClr r="0" g="0" b="0"/>
        </a:effectRef>
        <a:fontRef idx="minor">
          <a:schemeClr val="lt1"/>
        </a:fontRef>
      </dsp:style>
      <dsp:txBody>
        <a:bodyPr vert="horz" wrap="square" lIns="106680" tIns="106680" rIns="106680" bIns="106680" anchor="ctr"/>
        <a:lstStyle>
          <a:lvl1pPr algn="l">
            <a:defRPr sz="40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lvl="0" algn="ctr">
            <a:lnSpc>
              <a:spcPct val="100000"/>
            </a:lnSpc>
            <a:spcBef>
              <a:spcPct val="0"/>
            </a:spcBef>
            <a:spcAft>
              <a:spcPct val="35000"/>
            </a:spcAft>
          </a:pPr>
          <a:r>
            <a:rPr lang="zh-CN" altLang="en-US" sz="2800" b="1"/>
            <a:t>（</a:t>
          </a:r>
          <a:r>
            <a:rPr lang="zh-CN" altLang="en-US" sz="2800" b="1"/>
            <a:t>二</a:t>
          </a:r>
          <a:r>
            <a:rPr lang="zh-CN" altLang="en-US" sz="2800" b="1"/>
            <a:t>）</a:t>
          </a:r>
          <a:r>
            <a:rPr lang="zh-CN" altLang="en-US" sz="2800" b="1"/>
            <a:t>行为的典范性和示范性</a:t>
          </a:r>
          <a:endParaRPr lang="zh-CN" altLang="en-US" sz="2800" b="1"/>
        </a:p>
      </dsp:txBody>
      <dsp:txXfrm>
        <a:off x="0" y="900163"/>
        <a:ext cx="8460740" cy="748800"/>
      </dsp:txXfrm>
    </dsp:sp>
    <dsp:sp modelId="{F24BBB8F-F820-45FE-B263-353FF3393FB7}">
      <dsp:nvSpPr>
        <dsp:cNvPr id="5" name="圆角矩形 4"/>
        <dsp:cNvSpPr/>
      </dsp:nvSpPr>
      <dsp:spPr bwMode="white">
        <a:xfrm>
          <a:off x="0" y="1764163"/>
          <a:ext cx="8460740" cy="748800"/>
        </a:xfrm>
        <a:prstGeom prst="roundRect">
          <a:avLst/>
        </a:prstGeom>
      </dsp:spPr>
      <dsp:style>
        <a:lnRef idx="2">
          <a:schemeClr val="lt1"/>
        </a:lnRef>
        <a:fillRef idx="1">
          <a:schemeClr val="accent5">
            <a:hueOff val="-440000"/>
            <a:satOff val="0"/>
            <a:lumOff val="17255"/>
            <a:alpha val="100000"/>
          </a:schemeClr>
        </a:fillRef>
        <a:effectRef idx="0">
          <a:scrgbClr r="0" g="0" b="0"/>
        </a:effectRef>
        <a:fontRef idx="minor">
          <a:schemeClr val="lt1"/>
        </a:fontRef>
      </dsp:style>
      <dsp:txBody>
        <a:bodyPr vert="horz" wrap="square" lIns="106680" tIns="106680" rIns="106680" bIns="106680" anchor="ctr"/>
        <a:lstStyle>
          <a:lvl1pPr algn="l">
            <a:defRPr sz="40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lvl="0" algn="ctr">
            <a:lnSpc>
              <a:spcPct val="100000"/>
            </a:lnSpc>
            <a:spcBef>
              <a:spcPct val="0"/>
            </a:spcBef>
            <a:spcAft>
              <a:spcPct val="35000"/>
            </a:spcAft>
          </a:pPr>
          <a:r>
            <a:rPr lang="zh-CN" altLang="en-US" sz="2800" b="1"/>
            <a:t>（</a:t>
          </a:r>
          <a:r>
            <a:rPr lang="zh-CN" altLang="en-US" sz="2800" b="1"/>
            <a:t>三</a:t>
          </a:r>
          <a:r>
            <a:rPr lang="zh-CN" altLang="en-US" sz="2800" b="1"/>
            <a:t>）</a:t>
          </a:r>
          <a:r>
            <a:rPr lang="zh-CN" altLang="en-US" sz="2800" b="1"/>
            <a:t>内容的先进性和教育性</a:t>
          </a:r>
          <a:endParaRPr lang="zh-CN" altLang="en-US" sz="2800" b="1"/>
        </a:p>
      </dsp:txBody>
      <dsp:txXfrm>
        <a:off x="0" y="1764163"/>
        <a:ext cx="8460740" cy="748800"/>
      </dsp:txXfrm>
    </dsp:sp>
    <dsp:sp modelId="{A12DBD83-6249-4117-B695-545ED9AEB8C6}">
      <dsp:nvSpPr>
        <dsp:cNvPr id="6" name="圆角矩形 5"/>
        <dsp:cNvSpPr/>
      </dsp:nvSpPr>
      <dsp:spPr bwMode="white">
        <a:xfrm>
          <a:off x="0" y="2628163"/>
          <a:ext cx="8460740" cy="748800"/>
        </a:xfrm>
        <a:prstGeom prst="roundRect">
          <a:avLst/>
        </a:prstGeom>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vert="horz" wrap="square" lIns="106680" tIns="106680" rIns="106680" bIns="106680" anchor="ctr"/>
        <a:lstStyle>
          <a:lvl1pPr algn="l">
            <a:defRPr sz="40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lvl="0" algn="ctr">
            <a:lnSpc>
              <a:spcPct val="100000"/>
            </a:lnSpc>
            <a:spcBef>
              <a:spcPct val="0"/>
            </a:spcBef>
            <a:spcAft>
              <a:spcPct val="35000"/>
            </a:spcAft>
          </a:pPr>
          <a:r>
            <a:rPr lang="zh-CN" altLang="en-US" sz="2800" b="1"/>
            <a:t>（</a:t>
          </a:r>
          <a:r>
            <a:rPr lang="zh-CN" altLang="en-US" sz="2800" b="1"/>
            <a:t>四</a:t>
          </a:r>
          <a:r>
            <a:rPr lang="zh-CN" altLang="en-US" sz="2800" b="1"/>
            <a:t>）</a:t>
          </a:r>
          <a:r>
            <a:rPr lang="zh-CN" altLang="en-US" sz="2800" b="1"/>
            <a:t>影响的广泛性和深远性</a:t>
          </a:r>
          <a:endParaRPr lang="zh-CN" altLang="en-US" sz="2800" b="1"/>
        </a:p>
      </dsp:txBody>
      <dsp:txXfrm>
        <a:off x="0" y="2628163"/>
        <a:ext cx="8460740" cy="748800"/>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472805" cy="2678430"/>
        <a:chOff x="0" y="0"/>
        <a:chExt cx="8472805" cy="2678430"/>
      </a:xfrm>
    </dsp:grpSpPr>
    <dsp:sp modelId="{958C41C9-758E-4604-9960-58666B0EFE0C}">
      <dsp:nvSpPr>
        <dsp:cNvPr id="3" name="圆角矩形 2"/>
        <dsp:cNvSpPr/>
      </dsp:nvSpPr>
      <dsp:spPr bwMode="white">
        <a:xfrm>
          <a:off x="0" y="2895"/>
          <a:ext cx="8472805" cy="599040"/>
        </a:xfrm>
        <a:prstGeom prst="roundRect">
          <a:avLst/>
        </a:prstGeom>
      </dsp:spPr>
      <dsp:style>
        <a:lnRef idx="2">
          <a:schemeClr val="lt1"/>
        </a:lnRef>
        <a:fillRef idx="1">
          <a:schemeClr val="accent2"/>
        </a:fillRef>
        <a:effectRef idx="0">
          <a:scrgbClr r="0" g="0" b="0"/>
        </a:effectRef>
        <a:fontRef idx="minor">
          <a:schemeClr val="lt1"/>
        </a:fontRef>
      </dsp:style>
      <dsp:txBody>
        <a:bodyPr vert="horz" wrap="square" lIns="76200" tIns="76200" rIns="76200" bIns="76200" anchor="ctr"/>
        <a:lstStyle>
          <a:lvl1pPr algn="l">
            <a:defRPr sz="32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0">
            <a:lnSpc>
              <a:spcPct val="100000"/>
            </a:lnSpc>
            <a:spcBef>
              <a:spcPct val="0"/>
            </a:spcBef>
            <a:spcAft>
              <a:spcPct val="35000"/>
            </a:spcAft>
            <a:buNone/>
          </a:pPr>
          <a:r>
            <a:rPr lang="en-US" sz="2000" b="1">
              <a:latin typeface="微软雅黑" charset="0"/>
              <a:ea typeface="微软雅黑" charset="0"/>
              <a:cs typeface="微软雅黑" charset="0"/>
            </a:rPr>
            <a:t>（1）</a:t>
          </a:r>
          <a:r>
            <a:rPr lang="zh-CN" altLang="en-US" sz="2000" b="1">
              <a:latin typeface="微软雅黑" charset="0"/>
              <a:ea typeface="微软雅黑" charset="0"/>
              <a:cs typeface="微软雅黑" charset="0"/>
            </a:rPr>
            <a:t>做奉公守法的模范</a:t>
          </a:r>
          <a:r>
            <a:rPr lang="zh-CN" altLang="en-US" sz="2000" b="1">
              <a:latin typeface="微软雅黑" charset="0"/>
              <a:ea typeface="微软雅黑" charset="0"/>
              <a:cs typeface="微软雅黑" charset="0"/>
            </a:rPr>
            <a:t>。</a:t>
          </a:r>
          <a:endParaRPr lang="zh-CN" altLang="en-US" sz="2000" b="1">
            <a:latin typeface="微软雅黑" charset="0"/>
            <a:ea typeface="微软雅黑" charset="0"/>
            <a:cs typeface="微软雅黑" charset="0"/>
          </a:endParaRPr>
        </a:p>
      </dsp:txBody>
      <dsp:txXfrm>
        <a:off x="0" y="2895"/>
        <a:ext cx="8472805" cy="599040"/>
      </dsp:txXfrm>
    </dsp:sp>
    <dsp:sp modelId="{9690EC6F-B3FC-4905-A8E4-8EB29DFD4247}">
      <dsp:nvSpPr>
        <dsp:cNvPr id="4" name="圆角矩形 3"/>
        <dsp:cNvSpPr/>
      </dsp:nvSpPr>
      <dsp:spPr bwMode="white">
        <a:xfrm>
          <a:off x="0" y="694095"/>
          <a:ext cx="8472805" cy="599040"/>
        </a:xfrm>
        <a:prstGeom prst="roundRect">
          <a:avLst/>
        </a:prstGeom>
      </dsp:spPr>
      <dsp:style>
        <a:lnRef idx="2">
          <a:schemeClr val="lt1"/>
        </a:lnRef>
        <a:fillRef idx="1">
          <a:schemeClr val="accent3"/>
        </a:fillRef>
        <a:effectRef idx="0">
          <a:scrgbClr r="0" g="0" b="0"/>
        </a:effectRef>
        <a:fontRef idx="minor">
          <a:schemeClr val="lt1"/>
        </a:fontRef>
      </dsp:style>
      <dsp:txBody>
        <a:bodyPr vert="horz" wrap="square" lIns="76200" tIns="76200" rIns="76200" bIns="76200" anchor="ctr"/>
        <a:lstStyle>
          <a:lvl1pPr algn="l">
            <a:defRPr sz="32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0">
            <a:lnSpc>
              <a:spcPct val="100000"/>
            </a:lnSpc>
            <a:spcBef>
              <a:spcPct val="0"/>
            </a:spcBef>
            <a:spcAft>
              <a:spcPct val="35000"/>
            </a:spcAft>
            <a:buNone/>
          </a:pPr>
          <a:r>
            <a:rPr lang="en-US" sz="2000" b="1"/>
            <a:t>（2）</a:t>
          </a:r>
          <a:r>
            <a:rPr lang="zh-CN" altLang="en-US" sz="2000" b="1"/>
            <a:t>严格执行国家的政策法令</a:t>
          </a:r>
          <a:r>
            <a:rPr lang="zh-CN" altLang="en-US" sz="2000" b="1"/>
            <a:t>。</a:t>
          </a:r>
          <a:endParaRPr lang="zh-CN" altLang="en-US" sz="2000" b="1"/>
        </a:p>
      </dsp:txBody>
      <dsp:txXfrm>
        <a:off x="0" y="694095"/>
        <a:ext cx="8472805" cy="599040"/>
      </dsp:txXfrm>
    </dsp:sp>
    <dsp:sp modelId="{68396EAB-B325-42C1-A7C5-9FFAB0F2C034}">
      <dsp:nvSpPr>
        <dsp:cNvPr id="5" name="圆角矩形 4"/>
        <dsp:cNvSpPr/>
      </dsp:nvSpPr>
      <dsp:spPr bwMode="white">
        <a:xfrm>
          <a:off x="0" y="1385295"/>
          <a:ext cx="8472805" cy="599040"/>
        </a:xfrm>
        <a:prstGeom prst="roundRect">
          <a:avLst/>
        </a:prstGeom>
      </dsp:spPr>
      <dsp:style>
        <a:lnRef idx="2">
          <a:schemeClr val="lt1"/>
        </a:lnRef>
        <a:fillRef idx="1">
          <a:schemeClr val="accent4"/>
        </a:fillRef>
        <a:effectRef idx="0">
          <a:scrgbClr r="0" g="0" b="0"/>
        </a:effectRef>
        <a:fontRef idx="minor">
          <a:schemeClr val="lt1"/>
        </a:fontRef>
      </dsp:style>
      <dsp:txBody>
        <a:bodyPr vert="horz" wrap="square" lIns="76200" tIns="76200" rIns="76200" bIns="76200" anchor="ctr"/>
        <a:lstStyle>
          <a:lvl1pPr algn="l">
            <a:defRPr sz="32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0">
            <a:lnSpc>
              <a:spcPct val="100000"/>
            </a:lnSpc>
            <a:spcBef>
              <a:spcPct val="0"/>
            </a:spcBef>
            <a:spcAft>
              <a:spcPct val="35000"/>
            </a:spcAft>
            <a:buNone/>
          </a:pPr>
          <a:r>
            <a:rPr lang="en-US" sz="2000" b="1"/>
            <a:t>（3）</a:t>
          </a:r>
          <a:r>
            <a:rPr lang="zh-CN" altLang="en-US" sz="2000" b="1"/>
            <a:t>自觉遵守社会主义核心价值观</a:t>
          </a:r>
          <a:r>
            <a:rPr lang="zh-CN" altLang="en-US" sz="2000" b="1"/>
            <a:t>。</a:t>
          </a:r>
          <a:endParaRPr lang="zh-CN" altLang="en-US" sz="2000" b="1"/>
        </a:p>
      </dsp:txBody>
      <dsp:txXfrm>
        <a:off x="0" y="1385295"/>
        <a:ext cx="8472805" cy="599040"/>
      </dsp:txXfrm>
    </dsp:sp>
    <dsp:sp modelId="{13EA5B2E-3076-4A3C-BA73-004E083538C3}">
      <dsp:nvSpPr>
        <dsp:cNvPr id="7" name="圆角矩形 6"/>
        <dsp:cNvSpPr/>
      </dsp:nvSpPr>
      <dsp:spPr bwMode="white">
        <a:xfrm>
          <a:off x="0" y="2076495"/>
          <a:ext cx="8472805" cy="599040"/>
        </a:xfrm>
        <a:prstGeom prst="roundRect">
          <a:avLst/>
        </a:prstGeom>
      </dsp:spPr>
      <dsp:style>
        <a:lnRef idx="2">
          <a:schemeClr val="lt1"/>
        </a:lnRef>
        <a:fillRef idx="1">
          <a:schemeClr val="accent5"/>
        </a:fillRef>
        <a:effectRef idx="0">
          <a:scrgbClr r="0" g="0" b="0"/>
        </a:effectRef>
        <a:fontRef idx="minor">
          <a:schemeClr val="lt1"/>
        </a:fontRef>
      </dsp:style>
      <dsp:txBody>
        <a:bodyPr vert="horz" wrap="square" lIns="76200" tIns="76200" rIns="76200" bIns="76200" anchor="ctr"/>
        <a:lstStyle>
          <a:lvl1pPr algn="l">
            <a:defRPr sz="32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0">
            <a:lnSpc>
              <a:spcPct val="100000"/>
            </a:lnSpc>
            <a:spcBef>
              <a:spcPct val="0"/>
            </a:spcBef>
            <a:spcAft>
              <a:spcPct val="35000"/>
            </a:spcAft>
            <a:buNone/>
          </a:pPr>
          <a:r>
            <a:rPr lang="en-US" sz="2000" b="1">
              <a:latin typeface="微软雅黑" charset="0"/>
              <a:ea typeface="微软雅黑" charset="0"/>
              <a:cs typeface="微软雅黑" charset="0"/>
            </a:rPr>
            <a:t>（4）</a:t>
          </a:r>
          <a:r>
            <a:rPr lang="zh-CN" altLang="en-US" sz="2000" b="1">
              <a:latin typeface="微软雅黑" charset="0"/>
              <a:ea typeface="微软雅黑" charset="0"/>
              <a:cs typeface="微软雅黑" charset="0"/>
            </a:rPr>
            <a:t>廉洁自律</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抵制社会不良风气的侵蚀</a:t>
          </a:r>
          <a:r>
            <a:rPr lang="zh-CN" altLang="en-US" sz="2000" b="1">
              <a:latin typeface="微软雅黑" charset="0"/>
              <a:ea typeface="微软雅黑" charset="0"/>
              <a:cs typeface="微软雅黑" charset="0"/>
            </a:rPr>
            <a:t>。</a:t>
          </a:r>
          <a:endParaRPr lang="zh-CN" altLang="en-US" sz="2000" b="1">
            <a:latin typeface="微软雅黑" charset="0"/>
            <a:ea typeface="微软雅黑" charset="0"/>
            <a:cs typeface="微软雅黑" charset="0"/>
          </a:endParaRPr>
        </a:p>
      </dsp:txBody>
      <dsp:txXfrm>
        <a:off x="0" y="2076495"/>
        <a:ext cx="8472805" cy="599040"/>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472805" cy="2678430"/>
        <a:chOff x="0" y="0"/>
        <a:chExt cx="8472805" cy="2678430"/>
      </a:xfrm>
    </dsp:grpSpPr>
    <dsp:sp modelId="{958C41C9-758E-4604-9960-58666B0EFE0C}">
      <dsp:nvSpPr>
        <dsp:cNvPr id="3" name="圆角矩形 2"/>
        <dsp:cNvSpPr/>
      </dsp:nvSpPr>
      <dsp:spPr bwMode="white">
        <a:xfrm>
          <a:off x="0" y="7935"/>
          <a:ext cx="8472805" cy="804960"/>
        </a:xfrm>
        <a:prstGeom prst="roundRect">
          <a:avLst/>
        </a:prstGeom>
      </dsp:spPr>
      <dsp:style>
        <a:lnRef idx="2">
          <a:schemeClr val="lt1"/>
        </a:lnRef>
        <a:fillRef idx="1">
          <a:schemeClr val="accent2"/>
        </a:fillRef>
        <a:effectRef idx="0">
          <a:scrgbClr r="0" g="0" b="0"/>
        </a:effectRef>
        <a:fontRef idx="minor">
          <a:schemeClr val="lt1"/>
        </a:fontRef>
      </dsp:style>
      <dsp:txBody>
        <a:bodyPr vert="horz" wrap="square" lIns="76200" tIns="76200" rIns="76200" bIns="76200"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nSpc>
              <a:spcPct val="100000"/>
            </a:lnSpc>
            <a:spcBef>
              <a:spcPct val="0"/>
            </a:spcBef>
            <a:spcAft>
              <a:spcPct val="35000"/>
            </a:spcAft>
            <a:buNone/>
          </a:pPr>
          <a:r>
            <a:rPr lang="en-US" altLang="zh-CN" sz="2000" b="1">
              <a:latin typeface="微软雅黑" charset="0"/>
              <a:ea typeface="微软雅黑" charset="0"/>
              <a:cs typeface="微软雅黑" charset="0"/>
            </a:rPr>
            <a:t>（1）</a:t>
          </a:r>
          <a:r>
            <a:rPr lang="zh-CN" altLang="en-US" sz="2000" b="1">
              <a:latin typeface="微软雅黑" charset="0"/>
              <a:ea typeface="微软雅黑" charset="0"/>
              <a:cs typeface="微软雅黑" charset="0"/>
            </a:rPr>
            <a:t>做奉公守法的模范</a:t>
          </a:r>
          <a:r>
            <a:rPr lang="zh-CN" altLang="en-US" sz="2000" b="1">
              <a:latin typeface="微软雅黑" charset="0"/>
              <a:ea typeface="微软雅黑" charset="0"/>
              <a:cs typeface="微软雅黑" charset="0"/>
            </a:rPr>
            <a:t>。</a:t>
          </a:r>
          <a:endParaRPr lang="zh-CN" altLang="en-US" sz="2000" b="1">
            <a:latin typeface="微软雅黑" charset="0"/>
            <a:ea typeface="微软雅黑" charset="0"/>
            <a:cs typeface="微软雅黑" charset="0"/>
          </a:endParaRPr>
        </a:p>
      </dsp:txBody>
      <dsp:txXfrm>
        <a:off x="0" y="7935"/>
        <a:ext cx="8472805" cy="804960"/>
      </dsp:txXfrm>
    </dsp:sp>
    <dsp:sp modelId="{9690EC6F-B3FC-4905-A8E4-8EB29DFD4247}">
      <dsp:nvSpPr>
        <dsp:cNvPr id="4" name="圆角矩形 3"/>
        <dsp:cNvSpPr/>
      </dsp:nvSpPr>
      <dsp:spPr bwMode="white">
        <a:xfrm>
          <a:off x="0" y="936735"/>
          <a:ext cx="8472805" cy="804960"/>
        </a:xfrm>
        <a:prstGeom prst="roundRect">
          <a:avLst/>
        </a:prstGeom>
      </dsp:spPr>
      <dsp:style>
        <a:lnRef idx="2">
          <a:schemeClr val="lt1"/>
        </a:lnRef>
        <a:fillRef idx="1">
          <a:schemeClr val="accent3"/>
        </a:fillRef>
        <a:effectRef idx="0">
          <a:scrgbClr r="0" g="0" b="0"/>
        </a:effectRef>
        <a:fontRef idx="minor">
          <a:schemeClr val="lt1"/>
        </a:fontRef>
      </dsp:style>
      <dsp:txBody>
        <a:bodyPr vert="horz" wrap="square" lIns="76200" tIns="76200" rIns="76200" bIns="76200"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nSpc>
              <a:spcPct val="100000"/>
            </a:lnSpc>
            <a:spcBef>
              <a:spcPct val="0"/>
            </a:spcBef>
            <a:spcAft>
              <a:spcPct val="35000"/>
            </a:spcAft>
            <a:buNone/>
          </a:pPr>
          <a:r>
            <a:rPr lang="en-US" sz="2000" b="1"/>
            <a:t>（2）</a:t>
          </a:r>
          <a:r>
            <a:rPr lang="zh-CN" altLang="en-US" sz="2000" b="1"/>
            <a:t>勤于学习</a:t>
          </a:r>
          <a:r>
            <a:rPr lang="zh-CN" altLang="en-US" sz="2000" b="1"/>
            <a:t>，</a:t>
          </a:r>
          <a:r>
            <a:rPr lang="zh-CN" altLang="en-US" sz="2000" b="1"/>
            <a:t>精于业务</a:t>
          </a:r>
          <a:r>
            <a:rPr lang="zh-CN" altLang="en-US" sz="2000" b="1"/>
            <a:t>。</a:t>
          </a:r>
          <a:endParaRPr lang="zh-CN" altLang="en-US" sz="2000" b="1"/>
        </a:p>
      </dsp:txBody>
      <dsp:txXfrm>
        <a:off x="0" y="936735"/>
        <a:ext cx="8472805" cy="804960"/>
      </dsp:txXfrm>
    </dsp:sp>
    <dsp:sp modelId="{68396EAB-B325-42C1-A7C5-9FFAB0F2C034}">
      <dsp:nvSpPr>
        <dsp:cNvPr id="5" name="圆角矩形 4"/>
        <dsp:cNvSpPr/>
      </dsp:nvSpPr>
      <dsp:spPr bwMode="white">
        <a:xfrm>
          <a:off x="0" y="1865535"/>
          <a:ext cx="8472805" cy="804960"/>
        </a:xfrm>
        <a:prstGeom prst="roundRect">
          <a:avLst/>
        </a:prstGeom>
      </dsp:spPr>
      <dsp:style>
        <a:lnRef idx="2">
          <a:schemeClr val="lt1"/>
        </a:lnRef>
        <a:fillRef idx="1">
          <a:schemeClr val="accent4"/>
        </a:fillRef>
        <a:effectRef idx="0">
          <a:scrgbClr r="0" g="0" b="0"/>
        </a:effectRef>
        <a:fontRef idx="minor">
          <a:schemeClr val="lt1"/>
        </a:fontRef>
      </dsp:style>
      <dsp:txBody>
        <a:bodyPr vert="horz" wrap="square" lIns="76200" tIns="76200" rIns="76200" bIns="76200"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nSpc>
              <a:spcPct val="100000"/>
            </a:lnSpc>
            <a:spcBef>
              <a:spcPct val="0"/>
            </a:spcBef>
            <a:spcAft>
              <a:spcPct val="35000"/>
            </a:spcAft>
            <a:buNone/>
          </a:pPr>
          <a:r>
            <a:rPr lang="en-US" sz="2000" b="1"/>
            <a:t>（3）</a:t>
          </a:r>
          <a:r>
            <a:rPr lang="zh-CN" altLang="en-US" sz="2000" b="1"/>
            <a:t>淡泊名利</a:t>
          </a:r>
          <a:r>
            <a:rPr lang="zh-CN" altLang="en-US" sz="2000" b="1"/>
            <a:t>，</a:t>
          </a:r>
          <a:r>
            <a:rPr lang="zh-CN" altLang="en-US" sz="2000" b="1"/>
            <a:t>志存高远</a:t>
          </a:r>
          <a:r>
            <a:rPr lang="zh-CN" altLang="en-US" sz="2000" b="1"/>
            <a:t>。</a:t>
          </a:r>
          <a:endParaRPr lang="zh-CN" altLang="en-US" sz="2000" b="1"/>
        </a:p>
      </dsp:txBody>
      <dsp:txXfrm>
        <a:off x="0" y="1865535"/>
        <a:ext cx="8472805" cy="804960"/>
      </dsp:txXfrm>
    </dsp:sp>
  </dsp:spTree>
</dsp:drawing>
</file>

<file path=ppt/diagrams/drawing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472805" cy="2678430"/>
        <a:chOff x="0" y="0"/>
        <a:chExt cx="8472805" cy="2678430"/>
      </a:xfrm>
    </dsp:grpSpPr>
    <dsp:sp modelId="{958C41C9-758E-4604-9960-58666B0EFE0C}">
      <dsp:nvSpPr>
        <dsp:cNvPr id="3" name="圆角矩形 2"/>
        <dsp:cNvSpPr/>
      </dsp:nvSpPr>
      <dsp:spPr bwMode="white">
        <a:xfrm>
          <a:off x="0" y="7935"/>
          <a:ext cx="8472805" cy="804960"/>
        </a:xfrm>
        <a:prstGeom prst="roundRect">
          <a:avLst/>
        </a:prstGeom>
      </dsp:spPr>
      <dsp:style>
        <a:lnRef idx="2">
          <a:schemeClr val="lt1"/>
        </a:lnRef>
        <a:fillRef idx="1">
          <a:schemeClr val="accent2"/>
        </a:fillRef>
        <a:effectRef idx="0">
          <a:scrgbClr r="0" g="0" b="0"/>
        </a:effectRef>
        <a:fontRef idx="minor">
          <a:schemeClr val="lt1"/>
        </a:fontRef>
      </dsp:style>
      <dsp:txBody>
        <a:bodyPr vert="horz" wrap="square" lIns="76200" tIns="76200" rIns="76200" bIns="76200"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nSpc>
              <a:spcPct val="100000"/>
            </a:lnSpc>
            <a:spcBef>
              <a:spcPct val="0"/>
            </a:spcBef>
            <a:spcAft>
              <a:spcPct val="35000"/>
            </a:spcAft>
          </a:pPr>
          <a:r>
            <a:rPr lang="en-US" sz="2000" b="1">
              <a:latin typeface="微软雅黑" charset="0"/>
              <a:ea typeface="微软雅黑" charset="0"/>
              <a:cs typeface="微软雅黑" charset="0"/>
            </a:rPr>
            <a:t>（1）</a:t>
          </a:r>
          <a:r>
            <a:rPr lang="zh-CN" altLang="en-US" sz="2000" b="1">
              <a:latin typeface="微软雅黑" charset="0"/>
              <a:ea typeface="微软雅黑" charset="0"/>
              <a:cs typeface="微软雅黑" charset="0"/>
            </a:rPr>
            <a:t>关爱并欣赏每一位学生</a:t>
          </a:r>
          <a:r>
            <a:rPr lang="zh-CN" altLang="en-US" sz="2000" b="1">
              <a:latin typeface="微软雅黑" charset="0"/>
              <a:ea typeface="微软雅黑" charset="0"/>
              <a:cs typeface="微软雅黑" charset="0"/>
            </a:rPr>
            <a:t>。</a:t>
          </a:r>
          <a:endParaRPr lang="zh-CN" altLang="en-US" sz="2000" b="1">
            <a:latin typeface="微软雅黑" charset="0"/>
            <a:ea typeface="微软雅黑" charset="0"/>
            <a:cs typeface="微软雅黑" charset="0"/>
          </a:endParaRPr>
        </a:p>
      </dsp:txBody>
      <dsp:txXfrm>
        <a:off x="0" y="7935"/>
        <a:ext cx="8472805" cy="804960"/>
      </dsp:txXfrm>
    </dsp:sp>
    <dsp:sp modelId="{9690EC6F-B3FC-4905-A8E4-8EB29DFD4247}">
      <dsp:nvSpPr>
        <dsp:cNvPr id="4" name="圆角矩形 3"/>
        <dsp:cNvSpPr/>
      </dsp:nvSpPr>
      <dsp:spPr bwMode="white">
        <a:xfrm>
          <a:off x="0" y="936735"/>
          <a:ext cx="8472805" cy="804960"/>
        </a:xfrm>
        <a:prstGeom prst="roundRect">
          <a:avLst/>
        </a:prstGeom>
      </dsp:spPr>
      <dsp:style>
        <a:lnRef idx="2">
          <a:schemeClr val="lt1"/>
        </a:lnRef>
        <a:fillRef idx="1">
          <a:schemeClr val="accent3"/>
        </a:fillRef>
        <a:effectRef idx="0">
          <a:scrgbClr r="0" g="0" b="0"/>
        </a:effectRef>
        <a:fontRef idx="minor">
          <a:schemeClr val="lt1"/>
        </a:fontRef>
      </dsp:style>
      <dsp:txBody>
        <a:bodyPr vert="horz" wrap="square" lIns="76200" tIns="76200" rIns="76200" bIns="76200"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nSpc>
              <a:spcPct val="100000"/>
            </a:lnSpc>
            <a:spcBef>
              <a:spcPct val="0"/>
            </a:spcBef>
            <a:spcAft>
              <a:spcPct val="35000"/>
            </a:spcAft>
          </a:pPr>
          <a:r>
            <a:rPr lang="en-US" sz="2000" b="1"/>
            <a:t>（2）</a:t>
          </a:r>
          <a:r>
            <a:rPr lang="zh-CN" altLang="en-US" sz="2000" b="1"/>
            <a:t>尊重学生人格和受教育的平等权利</a:t>
          </a:r>
          <a:r>
            <a:rPr lang="zh-CN" altLang="en-US" sz="2000" b="1"/>
            <a:t>。</a:t>
          </a:r>
          <a:endParaRPr lang="zh-CN" altLang="en-US" sz="2000" b="1"/>
        </a:p>
      </dsp:txBody>
      <dsp:txXfrm>
        <a:off x="0" y="936735"/>
        <a:ext cx="8472805" cy="804960"/>
      </dsp:txXfrm>
    </dsp:sp>
    <dsp:sp modelId="{68396EAB-B325-42C1-A7C5-9FFAB0F2C034}">
      <dsp:nvSpPr>
        <dsp:cNvPr id="5" name="圆角矩形 4"/>
        <dsp:cNvSpPr/>
      </dsp:nvSpPr>
      <dsp:spPr bwMode="white">
        <a:xfrm>
          <a:off x="0" y="1865535"/>
          <a:ext cx="8472805" cy="804960"/>
        </a:xfrm>
        <a:prstGeom prst="roundRect">
          <a:avLst/>
        </a:prstGeom>
      </dsp:spPr>
      <dsp:style>
        <a:lnRef idx="2">
          <a:schemeClr val="lt1"/>
        </a:lnRef>
        <a:fillRef idx="1">
          <a:schemeClr val="accent4"/>
        </a:fillRef>
        <a:effectRef idx="0">
          <a:scrgbClr r="0" g="0" b="0"/>
        </a:effectRef>
        <a:fontRef idx="minor">
          <a:schemeClr val="lt1"/>
        </a:fontRef>
      </dsp:style>
      <dsp:txBody>
        <a:bodyPr vert="horz" wrap="square" lIns="76200" tIns="76200" rIns="76200" bIns="76200"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nSpc>
              <a:spcPct val="100000"/>
            </a:lnSpc>
            <a:spcBef>
              <a:spcPct val="0"/>
            </a:spcBef>
            <a:spcAft>
              <a:spcPct val="35000"/>
            </a:spcAft>
          </a:pPr>
          <a:r>
            <a:rPr lang="en-US" sz="2000" b="1"/>
            <a:t>（3）</a:t>
          </a:r>
          <a:r>
            <a:rPr lang="zh-CN" altLang="en-US" sz="2000" b="1"/>
            <a:t>公正合理地对待和评价学生</a:t>
          </a:r>
          <a:r>
            <a:rPr lang="zh-CN" altLang="en-US" sz="2000" b="1"/>
            <a:t>。</a:t>
          </a:r>
          <a:endParaRPr lang="zh-CN" altLang="en-US" sz="2000" b="1"/>
        </a:p>
      </dsp:txBody>
      <dsp:txXfrm>
        <a:off x="0" y="1865535"/>
        <a:ext cx="8472805" cy="804960"/>
      </dsp:txXfrm>
    </dsp:sp>
  </dsp:spTree>
</dsp:drawing>
</file>

<file path=ppt/diagrams/drawing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524490" cy="2678430"/>
        <a:chOff x="0" y="0"/>
        <a:chExt cx="10524490" cy="2678430"/>
      </a:xfrm>
    </dsp:grpSpPr>
    <dsp:sp modelId="{958C41C9-758E-4604-9960-58666B0EFE0C}">
      <dsp:nvSpPr>
        <dsp:cNvPr id="3" name="圆角矩形 2"/>
        <dsp:cNvSpPr/>
      </dsp:nvSpPr>
      <dsp:spPr bwMode="white">
        <a:xfrm>
          <a:off x="0" y="7935"/>
          <a:ext cx="10524490" cy="804960"/>
        </a:xfrm>
        <a:prstGeom prst="roundRect">
          <a:avLst/>
        </a:prstGeom>
      </dsp:spPr>
      <dsp:style>
        <a:lnRef idx="2">
          <a:schemeClr val="lt1"/>
        </a:lnRef>
        <a:fillRef idx="1">
          <a:schemeClr val="accent2"/>
        </a:fillRef>
        <a:effectRef idx="0">
          <a:scrgbClr r="0" g="0" b="0"/>
        </a:effectRef>
        <a:fontRef idx="minor">
          <a:schemeClr val="lt1"/>
        </a:fontRef>
      </dsp:style>
      <dsp:txBody>
        <a:bodyPr vert="horz" wrap="square" lIns="76200" tIns="76200" rIns="76200" bIns="76200"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nSpc>
              <a:spcPct val="100000"/>
            </a:lnSpc>
            <a:spcBef>
              <a:spcPct val="0"/>
            </a:spcBef>
            <a:spcAft>
              <a:spcPct val="35000"/>
            </a:spcAft>
          </a:pPr>
          <a:r>
            <a:rPr lang="en-US" sz="2000" b="1">
              <a:latin typeface="微软雅黑" charset="0"/>
              <a:ea typeface="微软雅黑" charset="0"/>
              <a:cs typeface="微软雅黑" charset="0"/>
            </a:rPr>
            <a:t>（1）</a:t>
          </a:r>
          <a:r>
            <a:rPr lang="zh-CN" altLang="en-US" sz="2000" b="1">
              <a:latin typeface="微软雅黑" charset="0"/>
              <a:ea typeface="微软雅黑" charset="0"/>
              <a:cs typeface="微软雅黑" charset="0"/>
            </a:rPr>
            <a:t>尊重学生作为人所具有的价值</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对学生施以人道主义的关怀</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平等友好地对待学生</a:t>
          </a:r>
          <a:r>
            <a:rPr lang="zh-CN" altLang="en-US" sz="2000" b="1">
              <a:latin typeface="微软雅黑" charset="0"/>
              <a:ea typeface="微软雅黑" charset="0"/>
              <a:cs typeface="微软雅黑" charset="0"/>
            </a:rPr>
            <a:t>。</a:t>
          </a:r>
          <a:endParaRPr lang="zh-CN" altLang="en-US" sz="2000" b="1">
            <a:latin typeface="微软雅黑" charset="0"/>
            <a:ea typeface="微软雅黑" charset="0"/>
            <a:cs typeface="微软雅黑" charset="0"/>
          </a:endParaRPr>
        </a:p>
      </dsp:txBody>
      <dsp:txXfrm>
        <a:off x="0" y="7935"/>
        <a:ext cx="10524490" cy="804960"/>
      </dsp:txXfrm>
    </dsp:sp>
    <dsp:sp modelId="{9690EC6F-B3FC-4905-A8E4-8EB29DFD4247}">
      <dsp:nvSpPr>
        <dsp:cNvPr id="4" name="圆角矩形 3"/>
        <dsp:cNvSpPr/>
      </dsp:nvSpPr>
      <dsp:spPr bwMode="white">
        <a:xfrm>
          <a:off x="0" y="936735"/>
          <a:ext cx="10524490" cy="804960"/>
        </a:xfrm>
        <a:prstGeom prst="roundRect">
          <a:avLst/>
        </a:prstGeom>
      </dsp:spPr>
      <dsp:style>
        <a:lnRef idx="2">
          <a:schemeClr val="lt1"/>
        </a:lnRef>
        <a:fillRef idx="1">
          <a:schemeClr val="accent3"/>
        </a:fillRef>
        <a:effectRef idx="0">
          <a:scrgbClr r="0" g="0" b="0"/>
        </a:effectRef>
        <a:fontRef idx="minor">
          <a:schemeClr val="lt1"/>
        </a:fontRef>
      </dsp:style>
      <dsp:txBody>
        <a:bodyPr vert="horz" wrap="square" lIns="76200" tIns="76200" rIns="76200" bIns="76200"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nSpc>
              <a:spcPct val="100000"/>
            </a:lnSpc>
            <a:spcBef>
              <a:spcPct val="0"/>
            </a:spcBef>
            <a:spcAft>
              <a:spcPct val="35000"/>
            </a:spcAft>
          </a:pPr>
          <a:r>
            <a:rPr lang="en-US" sz="2000" b="1"/>
            <a:t>（2）</a:t>
          </a:r>
          <a:r>
            <a:rPr lang="zh-CN" altLang="en-US" sz="2000" b="1"/>
            <a:t>肯定学生个体存在的独立价值</a:t>
          </a:r>
          <a:r>
            <a:rPr lang="zh-CN" altLang="en-US" sz="2000" b="1"/>
            <a:t>，</a:t>
          </a:r>
          <a:r>
            <a:rPr lang="zh-CN" altLang="en-US" sz="2000" b="1"/>
            <a:t>尊重学生的人格尊严</a:t>
          </a:r>
          <a:r>
            <a:rPr lang="zh-CN" altLang="en-US" sz="2000" b="1"/>
            <a:t>，</a:t>
          </a:r>
          <a:r>
            <a:rPr lang="zh-CN" altLang="en-US" sz="2000" b="1"/>
            <a:t>始终关心和热爱学生</a:t>
          </a:r>
          <a:r>
            <a:rPr lang="zh-CN" altLang="en-US" sz="2000" b="1"/>
            <a:t>。</a:t>
          </a:r>
          <a:endParaRPr lang="zh-CN" altLang="en-US" sz="2000" b="1"/>
        </a:p>
      </dsp:txBody>
      <dsp:txXfrm>
        <a:off x="0" y="936735"/>
        <a:ext cx="10524490" cy="804960"/>
      </dsp:txXfrm>
    </dsp:sp>
    <dsp:sp modelId="{68396EAB-B325-42C1-A7C5-9FFAB0F2C034}">
      <dsp:nvSpPr>
        <dsp:cNvPr id="5" name="圆角矩形 4"/>
        <dsp:cNvSpPr/>
      </dsp:nvSpPr>
      <dsp:spPr bwMode="white">
        <a:xfrm>
          <a:off x="0" y="1865535"/>
          <a:ext cx="10524490" cy="804960"/>
        </a:xfrm>
        <a:prstGeom prst="roundRect">
          <a:avLst/>
        </a:prstGeom>
      </dsp:spPr>
      <dsp:style>
        <a:lnRef idx="2">
          <a:schemeClr val="lt1"/>
        </a:lnRef>
        <a:fillRef idx="1">
          <a:schemeClr val="accent4"/>
        </a:fillRef>
        <a:effectRef idx="0">
          <a:scrgbClr r="0" g="0" b="0"/>
        </a:effectRef>
        <a:fontRef idx="minor">
          <a:schemeClr val="lt1"/>
        </a:fontRef>
      </dsp:style>
      <dsp:txBody>
        <a:bodyPr vert="horz" wrap="square" lIns="76200" tIns="76200" rIns="76200" bIns="76200"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nSpc>
              <a:spcPct val="100000"/>
            </a:lnSpc>
            <a:spcBef>
              <a:spcPct val="0"/>
            </a:spcBef>
            <a:spcAft>
              <a:spcPct val="35000"/>
            </a:spcAft>
          </a:pPr>
          <a:r>
            <a:rPr lang="en-US" sz="2000" b="1"/>
            <a:t>（3）</a:t>
          </a:r>
          <a:r>
            <a:rPr lang="zh-CN" altLang="en-US" sz="2000" b="1"/>
            <a:t>尊重学生的权利</a:t>
          </a:r>
          <a:r>
            <a:rPr lang="zh-CN" altLang="en-US" sz="2000" b="1"/>
            <a:t>，</a:t>
          </a:r>
          <a:r>
            <a:rPr lang="zh-CN" altLang="en-US" sz="2000" b="1"/>
            <a:t>主要是尊重学生的人身权和受教育权</a:t>
          </a:r>
          <a:r>
            <a:rPr lang="zh-CN" altLang="en-US" sz="2000" b="1"/>
            <a:t>。</a:t>
          </a:r>
          <a:endParaRPr lang="zh-CN" altLang="en-US" sz="2000" b="1"/>
        </a:p>
      </dsp:txBody>
      <dsp:txXfrm>
        <a:off x="0" y="1865535"/>
        <a:ext cx="10524490" cy="804960"/>
      </dsp:txXfrm>
    </dsp:sp>
  </dsp:spTree>
</dsp:drawing>
</file>

<file path=ppt/diagrams/drawing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472805" cy="2711450"/>
        <a:chOff x="0" y="0"/>
        <a:chExt cx="8472805" cy="2711450"/>
      </a:xfrm>
    </dsp:grpSpPr>
    <dsp:sp modelId="{958C41C9-758E-4604-9960-58666B0EFE0C}">
      <dsp:nvSpPr>
        <dsp:cNvPr id="3" name="圆角矩形 2"/>
        <dsp:cNvSpPr/>
      </dsp:nvSpPr>
      <dsp:spPr bwMode="white">
        <a:xfrm>
          <a:off x="0" y="19405"/>
          <a:ext cx="8472805" cy="599040"/>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vert="horz" wrap="square" lIns="76200" tIns="76200" rIns="76200" bIns="76200" anchor="ctr"/>
        <a:lstStyle>
          <a:lvl1pPr algn="l">
            <a:defRPr sz="32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0">
            <a:lnSpc>
              <a:spcPct val="100000"/>
            </a:lnSpc>
            <a:spcBef>
              <a:spcPct val="0"/>
            </a:spcBef>
            <a:spcAft>
              <a:spcPct val="35000"/>
            </a:spcAft>
          </a:pPr>
          <a:r>
            <a:rPr lang="zh-CN" altLang="en-US" sz="2000" b="1">
              <a:latin typeface="微软雅黑" charset="0"/>
              <a:ea typeface="微软雅黑" charset="0"/>
              <a:cs typeface="微软雅黑" charset="0"/>
            </a:rPr>
            <a:t>（</a:t>
          </a:r>
          <a:r>
            <a:rPr lang="en-US" altLang="zh-CN" sz="2000" b="1">
              <a:latin typeface="微软雅黑" charset="0"/>
              <a:ea typeface="微软雅黑" charset="0"/>
              <a:cs typeface="微软雅黑" charset="0"/>
            </a:rPr>
            <a:t> 1 </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为学生树立坚持真理</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尊重科学</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主持公道的榜样</a:t>
          </a:r>
          <a:r>
            <a:rPr lang="zh-CN" altLang="en-US" sz="2000" b="1">
              <a:latin typeface="微软雅黑" charset="0"/>
              <a:ea typeface="微软雅黑" charset="0"/>
              <a:cs typeface="微软雅黑" charset="0"/>
            </a:rPr>
            <a:t>。</a:t>
          </a:r>
          <a:endParaRPr lang="zh-CN" altLang="en-US" sz="2000" b="1">
            <a:latin typeface="微软雅黑" charset="0"/>
            <a:ea typeface="微软雅黑" charset="0"/>
            <a:cs typeface="微软雅黑" charset="0"/>
          </a:endParaRPr>
        </a:p>
      </dsp:txBody>
      <dsp:txXfrm>
        <a:off x="0" y="19405"/>
        <a:ext cx="8472805" cy="599040"/>
      </dsp:txXfrm>
    </dsp:sp>
    <dsp:sp modelId="{9690EC6F-B3FC-4905-A8E4-8EB29DFD4247}">
      <dsp:nvSpPr>
        <dsp:cNvPr id="4" name="圆角矩形 3"/>
        <dsp:cNvSpPr/>
      </dsp:nvSpPr>
      <dsp:spPr bwMode="white">
        <a:xfrm>
          <a:off x="0" y="710605"/>
          <a:ext cx="8472805" cy="599040"/>
        </a:xfrm>
        <a:prstGeom prst="roundRect">
          <a:avLst/>
        </a:prstGeom>
      </dsp:spPr>
      <dsp:style>
        <a:lnRef idx="2">
          <a:schemeClr val="lt1"/>
        </a:lnRef>
        <a:fillRef idx="1">
          <a:schemeClr val="accent5">
            <a:hueOff val="-220000"/>
            <a:satOff val="0"/>
            <a:lumOff val="8627"/>
            <a:alpha val="100000"/>
          </a:schemeClr>
        </a:fillRef>
        <a:effectRef idx="0">
          <a:scrgbClr r="0" g="0" b="0"/>
        </a:effectRef>
        <a:fontRef idx="minor">
          <a:schemeClr val="lt1"/>
        </a:fontRef>
      </dsp:style>
      <dsp:txBody>
        <a:bodyPr vert="horz" wrap="square" lIns="76200" tIns="76200" rIns="76200" bIns="76200" anchor="ctr"/>
        <a:lstStyle>
          <a:lvl1pPr algn="l">
            <a:defRPr sz="32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0">
            <a:lnSpc>
              <a:spcPct val="100000"/>
            </a:lnSpc>
            <a:spcBef>
              <a:spcPct val="0"/>
            </a:spcBef>
            <a:spcAft>
              <a:spcPct val="35000"/>
            </a:spcAft>
          </a:pPr>
          <a:r>
            <a:rPr lang="zh-CN" altLang="en-US" sz="2000" b="1"/>
            <a:t>（</a:t>
          </a:r>
          <a:r>
            <a:rPr lang="en-US" altLang="zh-CN" sz="2000" b="1"/>
            <a:t> 2</a:t>
          </a:r>
          <a:r>
            <a:rPr lang="zh-CN" altLang="en-US" sz="2000" b="1"/>
            <a:t>）</a:t>
          </a:r>
          <a:r>
            <a:rPr lang="zh-CN" altLang="en-US" sz="2000" b="1"/>
            <a:t>对学生一视同仁</a:t>
          </a:r>
          <a:r>
            <a:rPr lang="zh-CN" altLang="en-US" sz="2000" b="1"/>
            <a:t>，</a:t>
          </a:r>
          <a:r>
            <a:rPr lang="zh-CN" altLang="en-US" sz="2000" b="1"/>
            <a:t>对学生同等呵护</a:t>
          </a:r>
          <a:r>
            <a:rPr lang="zh-CN" altLang="en-US" sz="2000" b="1"/>
            <a:t>。</a:t>
          </a:r>
          <a:endParaRPr lang="zh-CN" altLang="en-US" sz="2000" b="1"/>
        </a:p>
      </dsp:txBody>
      <dsp:txXfrm>
        <a:off x="0" y="710605"/>
        <a:ext cx="8472805" cy="599040"/>
      </dsp:txXfrm>
    </dsp:sp>
    <dsp:sp modelId="{68396EAB-B325-42C1-A7C5-9FFAB0F2C034}">
      <dsp:nvSpPr>
        <dsp:cNvPr id="5" name="圆角矩形 4"/>
        <dsp:cNvSpPr/>
      </dsp:nvSpPr>
      <dsp:spPr bwMode="white">
        <a:xfrm>
          <a:off x="0" y="1401805"/>
          <a:ext cx="8472805" cy="599040"/>
        </a:xfrm>
        <a:prstGeom prst="roundRect">
          <a:avLst/>
        </a:prstGeom>
      </dsp:spPr>
      <dsp:style>
        <a:lnRef idx="2">
          <a:schemeClr val="lt1"/>
        </a:lnRef>
        <a:fillRef idx="1">
          <a:schemeClr val="accent5">
            <a:hueOff val="-440000"/>
            <a:satOff val="0"/>
            <a:lumOff val="17255"/>
            <a:alpha val="100000"/>
          </a:schemeClr>
        </a:fillRef>
        <a:effectRef idx="0">
          <a:scrgbClr r="0" g="0" b="0"/>
        </a:effectRef>
        <a:fontRef idx="minor">
          <a:schemeClr val="lt1"/>
        </a:fontRef>
      </dsp:style>
      <dsp:txBody>
        <a:bodyPr vert="horz" wrap="square" lIns="76200" tIns="76200" rIns="76200" bIns="76200" anchor="ctr"/>
        <a:lstStyle>
          <a:lvl1pPr algn="l">
            <a:defRPr sz="32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0">
            <a:lnSpc>
              <a:spcPct val="100000"/>
            </a:lnSpc>
            <a:spcBef>
              <a:spcPct val="0"/>
            </a:spcBef>
            <a:spcAft>
              <a:spcPct val="35000"/>
            </a:spcAft>
          </a:pPr>
          <a:r>
            <a:rPr lang="zh-CN" altLang="en-US" sz="2000" b="1"/>
            <a:t>（</a:t>
          </a:r>
          <a:r>
            <a:rPr lang="en-US" altLang="zh-CN" sz="2000" b="1"/>
            <a:t> 3 </a:t>
          </a:r>
          <a:r>
            <a:rPr lang="zh-CN" altLang="en-US" sz="2000" b="1"/>
            <a:t>）</a:t>
          </a:r>
          <a:r>
            <a:rPr lang="zh-CN" altLang="en-US" sz="2000" b="1"/>
            <a:t>处理事务公平</a:t>
          </a:r>
          <a:r>
            <a:rPr lang="zh-CN" altLang="en-US" sz="2000" b="1"/>
            <a:t>、</a:t>
          </a:r>
          <a:r>
            <a:rPr lang="zh-CN" altLang="en-US" sz="2000" b="1"/>
            <a:t>公正</a:t>
          </a:r>
          <a:r>
            <a:rPr lang="zh-CN" altLang="en-US" sz="2000" b="1"/>
            <a:t>，</a:t>
          </a:r>
          <a:r>
            <a:rPr lang="zh-CN" altLang="en-US" sz="2000" b="1"/>
            <a:t>赏罚分明</a:t>
          </a:r>
          <a:r>
            <a:rPr lang="zh-CN" altLang="en-US" sz="2000" b="1"/>
            <a:t>，</a:t>
          </a:r>
          <a:r>
            <a:rPr lang="zh-CN" altLang="en-US" sz="2000" b="1"/>
            <a:t>奖惩适宜</a:t>
          </a:r>
          <a:r>
            <a:rPr lang="zh-CN" altLang="en-US" sz="2000" b="1"/>
            <a:t>。</a:t>
          </a:r>
          <a:endParaRPr lang="zh-CN" altLang="en-US" sz="2000" b="1"/>
        </a:p>
      </dsp:txBody>
      <dsp:txXfrm>
        <a:off x="0" y="1401805"/>
        <a:ext cx="8472805" cy="599040"/>
      </dsp:txXfrm>
    </dsp:sp>
    <dsp:sp modelId="{13EA5B2E-3076-4A3C-BA73-004E083538C3}">
      <dsp:nvSpPr>
        <dsp:cNvPr id="6" name="圆角矩形 5"/>
        <dsp:cNvSpPr/>
      </dsp:nvSpPr>
      <dsp:spPr bwMode="white">
        <a:xfrm>
          <a:off x="0" y="2093005"/>
          <a:ext cx="8472805" cy="599040"/>
        </a:xfrm>
        <a:prstGeom prst="roundRect">
          <a:avLst/>
        </a:prstGeom>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vert="horz" wrap="square" lIns="76200" tIns="76200" rIns="76200" bIns="76200" anchor="ctr"/>
        <a:lstStyle>
          <a:lvl1pPr algn="l">
            <a:defRPr sz="32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0">
            <a:lnSpc>
              <a:spcPct val="100000"/>
            </a:lnSpc>
            <a:spcBef>
              <a:spcPct val="0"/>
            </a:spcBef>
            <a:spcAft>
              <a:spcPct val="35000"/>
            </a:spcAft>
          </a:pPr>
          <a:r>
            <a:rPr lang="zh-CN" altLang="en-US" sz="2000" b="1">
              <a:latin typeface="微软雅黑" charset="0"/>
              <a:ea typeface="微软雅黑" charset="0"/>
              <a:cs typeface="微软雅黑" charset="0"/>
            </a:rPr>
            <a:t>（</a:t>
          </a:r>
          <a:r>
            <a:rPr lang="en-US" altLang="zh-CN" sz="2000" b="1">
              <a:latin typeface="微软雅黑" charset="0"/>
              <a:ea typeface="微软雅黑" charset="0"/>
              <a:cs typeface="微软雅黑" charset="0"/>
            </a:rPr>
            <a:t> 4 </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重视个别差异</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因材施教</a:t>
          </a:r>
          <a:r>
            <a:rPr lang="zh-CN" altLang="en-US" sz="2000" b="1">
              <a:latin typeface="微软雅黑" charset="0"/>
              <a:ea typeface="微软雅黑" charset="0"/>
              <a:cs typeface="微软雅黑" charset="0"/>
            </a:rPr>
            <a:t>，</a:t>
          </a:r>
          <a:r>
            <a:rPr lang="zh-CN" altLang="en-US" sz="2000" b="1">
              <a:latin typeface="微软雅黑" charset="0"/>
              <a:ea typeface="微软雅黑" charset="0"/>
              <a:cs typeface="微软雅黑" charset="0"/>
            </a:rPr>
            <a:t>长善救失</a:t>
          </a:r>
          <a:r>
            <a:rPr lang="zh-CN" altLang="en-US" sz="2000" b="1">
              <a:latin typeface="微软雅黑" charset="0"/>
              <a:ea typeface="微软雅黑" charset="0"/>
              <a:cs typeface="微软雅黑" charset="0"/>
            </a:rPr>
            <a:t>。</a:t>
          </a:r>
          <a:endParaRPr lang="zh-CN" altLang="en-US" sz="2000" b="1">
            <a:latin typeface="微软雅黑" charset="0"/>
            <a:ea typeface="微软雅黑" charset="0"/>
            <a:cs typeface="微软雅黑" charset="0"/>
          </a:endParaRPr>
        </a:p>
      </dsp:txBody>
      <dsp:txXfrm>
        <a:off x="0" y="2093005"/>
        <a:ext cx="8472805" cy="59904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Title Slide">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ctrTitle" hasCustomPrompt="1"/>
          </p:nvPr>
        </p:nvSpPr>
        <p:spPr>
          <a:xfrm>
            <a:off x="660401" y="1670055"/>
            <a:ext cx="4929254" cy="2657764"/>
          </a:xfrm>
          <a:prstGeom prst="rect">
            <a:avLst/>
          </a:prstGeom>
        </p:spPr>
        <p:txBody>
          <a:bodyPr wrap="square" anchor="b">
            <a:normAutofit/>
          </a:bodyPr>
          <a:lstStyle>
            <a:lvl1pPr algn="l">
              <a:lnSpc>
                <a:spcPct val="100000"/>
              </a:lnSpc>
              <a:defRPr sz="4800">
                <a:ln w="19050">
                  <a:noFill/>
                </a:ln>
                <a:solidFill>
                  <a:schemeClr val="tx1"/>
                </a:solidFill>
              </a:defRPr>
            </a:lvl1pPr>
          </a:lstStyle>
          <a:p>
            <a:pPr lvl="0"/>
            <a:r>
              <a:rPr lang="en-US"/>
              <a:t>Click to add title</a:t>
            </a:r>
            <a:endParaRPr lang="en-US"/>
          </a:p>
        </p:txBody>
      </p:sp>
      <p:sp>
        <p:nvSpPr>
          <p:cNvPr id="9" name="Subtitle 8"/>
          <p:cNvSpPr>
            <a:spLocks noGrp="1"/>
          </p:cNvSpPr>
          <p:nvPr>
            <p:ph type="subTitle" sz="quarter" idx="1" hasCustomPrompt="1"/>
          </p:nvPr>
        </p:nvSpPr>
        <p:spPr>
          <a:xfrm>
            <a:off x="660400" y="4511537"/>
            <a:ext cx="4383088" cy="676408"/>
          </a:xfrm>
          <a:prstGeom prst="roundRect">
            <a:avLst>
              <a:gd name="adj" fmla="val 0"/>
            </a:avLst>
          </a:prstGeom>
          <a:noFill/>
          <a:ln>
            <a:noFill/>
          </a:ln>
        </p:spPr>
        <p:txBody>
          <a:bodyPr vert="horz" wrap="square" lIns="91440" tIns="45720" rIns="91440" bIns="45720" rtlCol="0" anchor="t" anchorCtr="0">
            <a:normAutofit/>
          </a:bodyPr>
          <a:lstStyle>
            <a:lvl1pPr marL="0" indent="0" algn="l">
              <a:lnSpc>
                <a:spcPct val="100000"/>
              </a:lnSpc>
              <a:buNone/>
              <a:defRPr lang="en-US" sz="2000" dirty="0">
                <a:solidFill>
                  <a:schemeClr val="tx1"/>
                </a:solidFill>
                <a:latin typeface="+mj-lt"/>
              </a:defRPr>
            </a:lvl1pPr>
          </a:lstStyle>
          <a:p>
            <a:pPr lvl="0"/>
            <a:r>
              <a:rPr lang="en-US"/>
              <a:t>Click to add subtitle</a:t>
            </a:r>
            <a:endParaRPr lang="en-US"/>
          </a:p>
        </p:txBody>
      </p:sp>
      <p:sp>
        <p:nvSpPr>
          <p:cNvPr id="4" name="Text Placeholder 3"/>
          <p:cNvSpPr>
            <a:spLocks noGrp="1"/>
          </p:cNvSpPr>
          <p:nvPr>
            <p:ph type="body" sz="quarter" idx="13" hasCustomPrompt="1"/>
          </p:nvPr>
        </p:nvSpPr>
        <p:spPr>
          <a:xfrm>
            <a:off x="660399" y="5771192"/>
            <a:ext cx="3756857" cy="362908"/>
          </a:xfrm>
          <a:prstGeom prst="rect">
            <a:avLst/>
          </a:prstGeom>
          <a:noFill/>
          <a:ln>
            <a:noFill/>
          </a:ln>
        </p:spPr>
        <p:txBody>
          <a:bodyPr wrap="square" lIns="90000" anchor="ctr" anchorCtr="0">
            <a:normAutofit/>
          </a:bodyPr>
          <a:lstStyle>
            <a:lvl1pPr marL="0" indent="0" algn="l">
              <a:lnSpc>
                <a:spcPct val="100000"/>
              </a:lnSpc>
              <a:buNone/>
              <a:defRPr sz="1200">
                <a:solidFill>
                  <a:schemeClr val="tx1"/>
                </a:solidFill>
              </a:defRPr>
            </a:lvl1pPr>
          </a:lstStyle>
          <a:p>
            <a:pPr lvl="0"/>
            <a:r>
              <a:rPr lang="en-US"/>
              <a:t>Presenter name</a:t>
            </a:r>
            <a:endParaRPr lang="en-US"/>
          </a:p>
        </p:txBody>
      </p:sp>
      <p:sp>
        <p:nvSpPr>
          <p:cNvPr id="7" name="Text Placeholder 6"/>
          <p:cNvSpPr>
            <a:spLocks noGrp="1"/>
          </p:cNvSpPr>
          <p:nvPr>
            <p:ph type="body" sz="quarter" idx="14" hasCustomPrompt="1"/>
          </p:nvPr>
        </p:nvSpPr>
        <p:spPr>
          <a:xfrm>
            <a:off x="660399" y="5363060"/>
            <a:ext cx="3756856" cy="362908"/>
          </a:xfrm>
          <a:prstGeom prst="rect">
            <a:avLst/>
          </a:prstGeom>
          <a:noFill/>
          <a:ln>
            <a:noFill/>
          </a:ln>
        </p:spPr>
        <p:txBody>
          <a:bodyPr wrap="none" anchor="ctr" anchorCtr="0">
            <a:normAutofit/>
          </a:bodyPr>
          <a:lstStyle>
            <a:lvl1pPr marL="0" indent="0" algn="l">
              <a:lnSpc>
                <a:spcPct val="100000"/>
              </a:lnSpc>
              <a:buNone/>
              <a:defRPr sz="1200">
                <a:solidFill>
                  <a:schemeClr val="tx1"/>
                </a:solidFill>
              </a:defRPr>
            </a:lvl1pPr>
          </a:lstStyle>
          <a:p>
            <a:pPr lvl="0"/>
            <a:r>
              <a:rPr lang="en-US" dirty="0"/>
              <a:t>www.islide.cc</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rotWithShape="0">
              <a:blip r:embed="rId2"/>
              <a:srcRect/>
              <a:stretch>
                <a:fillRect l="-180" r="-18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lvl="0" algn="ctr"/>
              <a:endParaRPr lang="zh-CN" altLang="en-US"/>
            </a:p>
          </p:txBody>
        </p:sp>
        <p:sp>
          <p:nvSpPr>
            <p:cNvPr id="10" name="Rectangle 9"/>
            <p:cNvSpPr/>
            <p:nvPr/>
          </p:nvSpPr>
          <p:spPr>
            <a:xfrm>
              <a:off x="0" y="0"/>
              <a:ext cx="12192000" cy="6858000"/>
            </a:xfrm>
            <a:prstGeom prst="rect">
              <a:avLst/>
            </a:prstGeom>
            <a:solidFill>
              <a:schemeClr val="bg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itle 8"/>
          <p:cNvSpPr>
            <a:spLocks noGrp="1"/>
          </p:cNvSpPr>
          <p:nvPr>
            <p:ph type="title" hasCustomPrompt="1"/>
          </p:nvPr>
        </p:nvSpPr>
        <p:spPr>
          <a:xfrm>
            <a:off x="660400" y="0"/>
            <a:ext cx="10858500" cy="1028700"/>
          </a:xfrm>
          <a:prstGeom prst="rect">
            <a:avLst/>
          </a:prstGeom>
        </p:spPr>
        <p:txBody>
          <a:bodyPr anchor="b">
            <a:normAutofit/>
          </a:bodyPr>
          <a:lstStyle>
            <a:lvl1pPr>
              <a:lnSpc>
                <a:spcPct val="100000"/>
              </a:lnSpc>
              <a:defRPr>
                <a:solidFill>
                  <a:schemeClr val="tx1"/>
                </a:solidFill>
              </a:defRPr>
            </a:lvl1pPr>
          </a:lstStyle>
          <a:p>
            <a:pPr lvl="0"/>
            <a:r>
              <a:rPr lang="en-US"/>
              <a:t>Click to add title</a:t>
            </a:r>
            <a:endParaRPr lang="en-US"/>
          </a:p>
        </p:txBody>
      </p:sp>
      <p:sp>
        <p:nvSpPr>
          <p:cNvPr id="8" name="Content Placeholder 7"/>
          <p:cNvSpPr>
            <a:spLocks noGrp="1"/>
          </p:cNvSpPr>
          <p:nvPr>
            <p:ph idx="1" hasCustomPrompt="1"/>
          </p:nvPr>
        </p:nvSpPr>
        <p:spPr>
          <a:xfrm>
            <a:off x="660400" y="1092200"/>
            <a:ext cx="10858500" cy="5041900"/>
          </a:xfrm>
          <a:prstGeom prst="rect">
            <a:avLst/>
          </a:prstGeom>
        </p:spPr>
        <p:txBody>
          <a:bodyPr vert="horz" lIns="91440" tIns="45720" rIns="91440" bIns="45720" rtlCol="0">
            <a:normAutofit/>
          </a:bodyPr>
          <a:lstStyle>
            <a:lvl1pPr marL="285750" indent="-285750">
              <a:buFont typeface="Arial" panose="020B0604020202090204" pitchFamily="34" charset="0"/>
              <a:buChar char="•"/>
              <a:defRPr/>
            </a:lvl1pPr>
            <a:lvl2pPr marL="742950" indent="-285750">
              <a:buFont typeface="Arial" panose="020B0604020202090204" pitchFamily="34" charset="0"/>
              <a:buChar char="•"/>
              <a:defRPr/>
            </a:lvl2pPr>
            <a:lvl3pPr marL="1200150" indent="-285750">
              <a:buFont typeface="Arial" panose="020B0604020202090204" pitchFamily="34" charset="0"/>
              <a:buChar char="•"/>
              <a:defRPr/>
            </a:lvl3pPr>
            <a:lvl4pPr marL="1657350" indent="-285750">
              <a:buFont typeface="Arial" panose="020B0604020202090204" pitchFamily="34" charset="0"/>
              <a:buChar char="•"/>
              <a:defRPr/>
            </a:lvl4pPr>
            <a:lvl5pPr marL="2114550" indent="-285750">
              <a:buFont typeface="Arial" panose="020B0604020202090204" pitchFamily="34" charset="0"/>
              <a:buChar char="•"/>
              <a:defRPr/>
            </a:lvl5pPr>
          </a:lstStyle>
          <a:p>
            <a:pPr lvl="0"/>
            <a:r>
              <a:rPr lang="en-US"/>
              <a:t>Click to add text</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2" name="Date Placeholder 1"/>
          <p:cNvSpPr>
            <a:spLocks noGrp="1"/>
          </p:cNvSpPr>
          <p:nvPr>
            <p:ph type="dt" sz="half" idx="10"/>
          </p:nvPr>
        </p:nvSpPr>
        <p:spPr/>
        <p:txBody>
          <a:bodyPr/>
          <a:lstStyle/>
          <a:p>
            <a:fld id="{E2982A54-1ED4-49C6-8154-FC2019FF8FB3}" type="datetime1">
              <a:rPr lang="zh-CN" altLang="en-US" smtClean="0"/>
            </a:fld>
            <a:endParaRPr lang="zh-CN" altLang="en-US"/>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genda">
    <p:bg>
      <p:bgRef idx="1001">
        <a:schemeClr val="bg1"/>
      </p:bgRef>
    </p:bg>
    <p:spTree>
      <p:nvGrpSpPr>
        <p:cNvPr id="1" name=""/>
        <p:cNvGrpSpPr/>
        <p:nvPr/>
      </p:nvGrpSpPr>
      <p:grpSpPr>
        <a:xfrm>
          <a:off x="0" y="0"/>
          <a:ext cx="0" cy="0"/>
          <a:chOff x="0" y="0"/>
          <a:chExt cx="0" cy="0"/>
        </a:xfrm>
      </p:grpSpPr>
      <p:sp>
        <p:nvSpPr>
          <p:cNvPr id="5" name="Title 4"/>
          <p:cNvSpPr>
            <a:spLocks noGrp="1"/>
          </p:cNvSpPr>
          <p:nvPr>
            <p:ph type="title" hasCustomPrompt="1"/>
          </p:nvPr>
        </p:nvSpPr>
        <p:spPr>
          <a:xfrm>
            <a:off x="660400" y="1500188"/>
            <a:ext cx="2836800" cy="914400"/>
          </a:xfrm>
          <a:prstGeom prst="rect">
            <a:avLst/>
          </a:prstGeom>
        </p:spPr>
        <p:txBody>
          <a:bodyPr wrap="none" anchor="t">
            <a:normAutofit/>
          </a:bodyPr>
          <a:lstStyle>
            <a:lvl1pPr algn="r">
              <a:lnSpc>
                <a:spcPct val="100000"/>
              </a:lnSpc>
              <a:defRPr sz="2800">
                <a:solidFill>
                  <a:schemeClr val="accent1"/>
                </a:solidFill>
              </a:defRPr>
            </a:lvl1pPr>
          </a:lstStyle>
          <a:p>
            <a:pPr lvl="0"/>
            <a:r>
              <a:rPr lang="en-US"/>
              <a:t>Agenda</a:t>
            </a:r>
            <a:endParaRPr lang="en-US"/>
          </a:p>
        </p:txBody>
      </p:sp>
      <p:sp>
        <p:nvSpPr>
          <p:cNvPr id="7" name="Content Placeholder 6"/>
          <p:cNvSpPr>
            <a:spLocks noGrp="1"/>
          </p:cNvSpPr>
          <p:nvPr>
            <p:ph sz="quarter" idx="1" hasCustomPrompt="1"/>
          </p:nvPr>
        </p:nvSpPr>
        <p:spPr>
          <a:xfrm>
            <a:off x="3746500" y="1500187"/>
            <a:ext cx="7772400" cy="4633200"/>
          </a:xfrm>
          <a:prstGeom prst="rect">
            <a:avLst/>
          </a:prstGeom>
        </p:spPr>
        <p:txBody>
          <a:bodyPr wrap="square">
            <a:normAutofit/>
          </a:bodyPr>
          <a:lstStyle>
            <a:lvl1pPr marL="457200" indent="-457200">
              <a:lnSpc>
                <a:spcPct val="130000"/>
              </a:lnSpc>
              <a:buFont typeface="+mj-lt"/>
              <a:buAutoNum type="arabicPeriod"/>
              <a:defRPr sz="2400" b="0">
                <a:solidFill>
                  <a:schemeClr val="tx1"/>
                </a:solidFill>
                <a:latin typeface="+mn-lt"/>
              </a:defRPr>
            </a:lvl1pPr>
          </a:lstStyle>
          <a:p>
            <a:pPr lvl="0"/>
            <a:r>
              <a:rPr lang="en-US"/>
              <a:t>Click to add text</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2" name="Date Placeholder 1"/>
          <p:cNvSpPr>
            <a:spLocks noGrp="1"/>
          </p:cNvSpPr>
          <p:nvPr>
            <p:ph type="dt" sz="half" idx="10"/>
          </p:nvPr>
        </p:nvSpPr>
        <p:spPr/>
        <p:txBody>
          <a:bodyPr/>
          <a:lstStyle/>
          <a:p>
            <a:fld id="{2A27A813-B2FD-42E1-9222-83B574E99074}" type="datetime1">
              <a:rPr lang="zh-CN" altLang="en-US" smtClean="0"/>
            </a:fld>
            <a:endParaRPr lang="en-US" altLang="zh-CN"/>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en-US" altLang="zh-CN" smtClean="0"/>
            </a:fld>
            <a:endParaRPr lang="en-US" altLang="zh-CN"/>
          </a:p>
        </p:txBody>
      </p:sp>
      <p:grpSp>
        <p:nvGrpSpPr>
          <p:cNvPr id="6" name="Group 5"/>
          <p:cNvGrpSpPr/>
          <p:nvPr/>
        </p:nvGrpSpPr>
        <p:grpSpPr>
          <a:xfrm>
            <a:off x="2626456" y="1500188"/>
            <a:ext cx="994563" cy="4634686"/>
            <a:chOff x="2626456" y="1500188"/>
            <a:chExt cx="994563" cy="4634686"/>
          </a:xfrm>
        </p:grpSpPr>
        <p:cxnSp>
          <p:nvCxnSpPr>
            <p:cNvPr id="8" name="Straight Connector 7"/>
            <p:cNvCxnSpPr/>
            <p:nvPr/>
          </p:nvCxnSpPr>
          <p:spPr>
            <a:xfrm>
              <a:off x="3621019" y="1500188"/>
              <a:ext cx="0" cy="4633913"/>
            </a:xfrm>
            <a:prstGeom prst="line">
              <a:avLst/>
            </a:prstGeom>
            <a:solidFill>
              <a:srgbClr val="FFCC00"/>
            </a:solidFill>
            <a:ln w="3175" cap="flat" cmpd="sng" algn="ctr">
              <a:solidFill>
                <a:schemeClr val="tx1">
                  <a:alpha val="50000"/>
                </a:schemeClr>
              </a:solidFill>
              <a:prstDash val="solid"/>
              <a:round/>
              <a:headEnd type="none" w="med" len="med"/>
              <a:tailEnd type="none" w="med" len="med"/>
            </a:ln>
            <a:effectLst/>
          </p:spPr>
        </p:cxnSp>
        <p:sp>
          <p:nvSpPr>
            <p:cNvPr id="9" name="Freeform: Shape 8"/>
            <p:cNvSpPr>
              <a:spLocks noChangeAspect="1"/>
            </p:cNvSpPr>
            <p:nvPr/>
          </p:nvSpPr>
          <p:spPr bwMode="auto">
            <a:xfrm>
              <a:off x="2626456" y="5219207"/>
              <a:ext cx="870506" cy="915667"/>
            </a:xfrm>
            <a:custGeom>
              <a:avLst/>
              <a:gdLst>
                <a:gd name="T0" fmla="*/ 3353 w 5127"/>
                <a:gd name="T1" fmla="*/ 1728 h 5401"/>
                <a:gd name="T2" fmla="*/ 2183 w 5127"/>
                <a:gd name="T3" fmla="*/ 1608 h 5401"/>
                <a:gd name="T4" fmla="*/ 3353 w 5127"/>
                <a:gd name="T5" fmla="*/ 1488 h 5401"/>
                <a:gd name="T6" fmla="*/ 3103 w 5127"/>
                <a:gd name="T7" fmla="*/ 2231 h 5401"/>
                <a:gd name="T8" fmla="*/ 3103 w 5127"/>
                <a:gd name="T9" fmla="*/ 1991 h 5401"/>
                <a:gd name="T10" fmla="*/ 2432 w 5127"/>
                <a:gd name="T11" fmla="*/ 2111 h 5401"/>
                <a:gd name="T12" fmla="*/ 3103 w 5127"/>
                <a:gd name="T13" fmla="*/ 2231 h 5401"/>
                <a:gd name="T14" fmla="*/ 3353 w 5127"/>
                <a:gd name="T15" fmla="*/ 2648 h 5401"/>
                <a:gd name="T16" fmla="*/ 2183 w 5127"/>
                <a:gd name="T17" fmla="*/ 2768 h 5401"/>
                <a:gd name="T18" fmla="*/ 3353 w 5127"/>
                <a:gd name="T19" fmla="*/ 2888 h 5401"/>
                <a:gd name="T20" fmla="*/ 2552 w 5127"/>
                <a:gd name="T21" fmla="*/ 3151 h 5401"/>
                <a:gd name="T22" fmla="*/ 2552 w 5127"/>
                <a:gd name="T23" fmla="*/ 3391 h 5401"/>
                <a:gd name="T24" fmla="*/ 3223 w 5127"/>
                <a:gd name="T25" fmla="*/ 3271 h 5401"/>
                <a:gd name="T26" fmla="*/ 2552 w 5127"/>
                <a:gd name="T27" fmla="*/ 3151 h 5401"/>
                <a:gd name="T28" fmla="*/ 4448 w 5127"/>
                <a:gd name="T29" fmla="*/ 1442 h 5401"/>
                <a:gd name="T30" fmla="*/ 4688 w 5127"/>
                <a:gd name="T31" fmla="*/ 1442 h 5401"/>
                <a:gd name="T32" fmla="*/ 3988 w 5127"/>
                <a:gd name="T33" fmla="*/ 0 h 5401"/>
                <a:gd name="T34" fmla="*/ 0 w 5127"/>
                <a:gd name="T35" fmla="*/ 604 h 5401"/>
                <a:gd name="T36" fmla="*/ 120 w 5127"/>
                <a:gd name="T37" fmla="*/ 1792 h 5401"/>
                <a:gd name="T38" fmla="*/ 686 w 5127"/>
                <a:gd name="T39" fmla="*/ 1672 h 5401"/>
                <a:gd name="T40" fmla="*/ 240 w 5127"/>
                <a:gd name="T41" fmla="*/ 1552 h 5401"/>
                <a:gd name="T42" fmla="*/ 604 w 5127"/>
                <a:gd name="T43" fmla="*/ 240 h 5401"/>
                <a:gd name="T44" fmla="*/ 968 w 5127"/>
                <a:gd name="T45" fmla="*/ 4179 h 5401"/>
                <a:gd name="T46" fmla="*/ 3904 w 5127"/>
                <a:gd name="T47" fmla="*/ 4879 h 5401"/>
                <a:gd name="T48" fmla="*/ 3904 w 5127"/>
                <a:gd name="T49" fmla="*/ 4639 h 5401"/>
                <a:gd name="T50" fmla="*/ 1208 w 5127"/>
                <a:gd name="T51" fmla="*/ 4179 h 5401"/>
                <a:gd name="T52" fmla="*/ 1086 w 5127"/>
                <a:gd name="T53" fmla="*/ 240 h 5401"/>
                <a:gd name="T54" fmla="*/ 4448 w 5127"/>
                <a:gd name="T55" fmla="*/ 700 h 5401"/>
                <a:gd name="T56" fmla="*/ 4568 w 5127"/>
                <a:gd name="T57" fmla="*/ 2000 h 5401"/>
                <a:gd name="T58" fmla="*/ 4568 w 5127"/>
                <a:gd name="T59" fmla="*/ 2240 h 5401"/>
                <a:gd name="T60" fmla="*/ 4887 w 5127"/>
                <a:gd name="T61" fmla="*/ 2340 h 5401"/>
                <a:gd name="T62" fmla="*/ 5007 w 5127"/>
                <a:gd name="T63" fmla="*/ 3838 h 5401"/>
                <a:gd name="T64" fmla="*/ 5127 w 5127"/>
                <a:gd name="T65" fmla="*/ 2340 h 5401"/>
                <a:gd name="T66" fmla="*/ 4568 w 5127"/>
                <a:gd name="T67" fmla="*/ 5139 h 5401"/>
                <a:gd name="T68" fmla="*/ 4448 w 5127"/>
                <a:gd name="T69" fmla="*/ 5281 h 5401"/>
                <a:gd name="T70" fmla="*/ 4688 w 5127"/>
                <a:gd name="T71" fmla="*/ 5281 h 5401"/>
                <a:gd name="T72" fmla="*/ 4568 w 5127"/>
                <a:gd name="T73" fmla="*/ 5139 h 5401"/>
                <a:gd name="T74" fmla="*/ 4448 w 5127"/>
                <a:gd name="T75" fmla="*/ 2559 h 5401"/>
                <a:gd name="T76" fmla="*/ 4568 w 5127"/>
                <a:gd name="T77" fmla="*/ 4974 h 5401"/>
                <a:gd name="T78" fmla="*/ 4688 w 5127"/>
                <a:gd name="T79" fmla="*/ 2559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7" h="5401">
                  <a:moveTo>
                    <a:pt x="3473" y="1608"/>
                  </a:moveTo>
                  <a:cubicBezTo>
                    <a:pt x="3473" y="1674"/>
                    <a:pt x="3419" y="1728"/>
                    <a:pt x="3353" y="1728"/>
                  </a:cubicBezTo>
                  <a:lnTo>
                    <a:pt x="2303" y="1728"/>
                  </a:lnTo>
                  <a:cubicBezTo>
                    <a:pt x="2236" y="1728"/>
                    <a:pt x="2183" y="1674"/>
                    <a:pt x="2183" y="1608"/>
                  </a:cubicBezTo>
                  <a:cubicBezTo>
                    <a:pt x="2183" y="1542"/>
                    <a:pt x="2236" y="1488"/>
                    <a:pt x="2303" y="1488"/>
                  </a:cubicBezTo>
                  <a:lnTo>
                    <a:pt x="3353" y="1488"/>
                  </a:lnTo>
                  <a:cubicBezTo>
                    <a:pt x="3419" y="1488"/>
                    <a:pt x="3473" y="1542"/>
                    <a:pt x="3473" y="1608"/>
                  </a:cubicBezTo>
                  <a:close/>
                  <a:moveTo>
                    <a:pt x="3103" y="2231"/>
                  </a:moveTo>
                  <a:cubicBezTo>
                    <a:pt x="3170" y="2231"/>
                    <a:pt x="3223" y="2178"/>
                    <a:pt x="3223" y="2111"/>
                  </a:cubicBezTo>
                  <a:cubicBezTo>
                    <a:pt x="3223" y="2045"/>
                    <a:pt x="3170" y="1991"/>
                    <a:pt x="3103" y="1991"/>
                  </a:cubicBezTo>
                  <a:lnTo>
                    <a:pt x="2552" y="1991"/>
                  </a:lnTo>
                  <a:cubicBezTo>
                    <a:pt x="2486" y="1991"/>
                    <a:pt x="2432" y="2045"/>
                    <a:pt x="2432" y="2111"/>
                  </a:cubicBezTo>
                  <a:cubicBezTo>
                    <a:pt x="2432" y="2178"/>
                    <a:pt x="2486" y="2231"/>
                    <a:pt x="2552" y="2231"/>
                  </a:cubicBezTo>
                  <a:lnTo>
                    <a:pt x="3103" y="2231"/>
                  </a:lnTo>
                  <a:close/>
                  <a:moveTo>
                    <a:pt x="3473" y="2768"/>
                  </a:moveTo>
                  <a:cubicBezTo>
                    <a:pt x="3473" y="2701"/>
                    <a:pt x="3419" y="2648"/>
                    <a:pt x="3353" y="2648"/>
                  </a:cubicBezTo>
                  <a:lnTo>
                    <a:pt x="2303" y="2648"/>
                  </a:lnTo>
                  <a:cubicBezTo>
                    <a:pt x="2236" y="2648"/>
                    <a:pt x="2183" y="2701"/>
                    <a:pt x="2183" y="2768"/>
                  </a:cubicBezTo>
                  <a:cubicBezTo>
                    <a:pt x="2183" y="2834"/>
                    <a:pt x="2236" y="2888"/>
                    <a:pt x="2303" y="2888"/>
                  </a:cubicBezTo>
                  <a:lnTo>
                    <a:pt x="3353" y="2888"/>
                  </a:lnTo>
                  <a:cubicBezTo>
                    <a:pt x="3419" y="2888"/>
                    <a:pt x="3473" y="2834"/>
                    <a:pt x="3473" y="2768"/>
                  </a:cubicBezTo>
                  <a:close/>
                  <a:moveTo>
                    <a:pt x="2552" y="3151"/>
                  </a:moveTo>
                  <a:cubicBezTo>
                    <a:pt x="2486" y="3151"/>
                    <a:pt x="2432" y="3205"/>
                    <a:pt x="2432" y="3271"/>
                  </a:cubicBezTo>
                  <a:cubicBezTo>
                    <a:pt x="2432" y="3338"/>
                    <a:pt x="2486" y="3391"/>
                    <a:pt x="2552" y="3391"/>
                  </a:cubicBezTo>
                  <a:lnTo>
                    <a:pt x="3103" y="3391"/>
                  </a:lnTo>
                  <a:cubicBezTo>
                    <a:pt x="3170" y="3391"/>
                    <a:pt x="3223" y="3338"/>
                    <a:pt x="3223" y="3271"/>
                  </a:cubicBezTo>
                  <a:cubicBezTo>
                    <a:pt x="3223" y="3205"/>
                    <a:pt x="3170" y="3151"/>
                    <a:pt x="3103" y="3151"/>
                  </a:cubicBezTo>
                  <a:lnTo>
                    <a:pt x="2552" y="3151"/>
                  </a:lnTo>
                  <a:close/>
                  <a:moveTo>
                    <a:pt x="4448" y="700"/>
                  </a:moveTo>
                  <a:lnTo>
                    <a:pt x="4448" y="1442"/>
                  </a:lnTo>
                  <a:cubicBezTo>
                    <a:pt x="4448" y="1509"/>
                    <a:pt x="4501" y="1562"/>
                    <a:pt x="4568" y="1562"/>
                  </a:cubicBezTo>
                  <a:cubicBezTo>
                    <a:pt x="4634" y="1562"/>
                    <a:pt x="4688" y="1509"/>
                    <a:pt x="4688" y="1442"/>
                  </a:cubicBezTo>
                  <a:lnTo>
                    <a:pt x="4688" y="700"/>
                  </a:lnTo>
                  <a:cubicBezTo>
                    <a:pt x="4688" y="314"/>
                    <a:pt x="4374" y="0"/>
                    <a:pt x="3988" y="0"/>
                  </a:cubicBezTo>
                  <a:lnTo>
                    <a:pt x="604" y="0"/>
                  </a:lnTo>
                  <a:cubicBezTo>
                    <a:pt x="271" y="0"/>
                    <a:pt x="0" y="271"/>
                    <a:pt x="0" y="604"/>
                  </a:cubicBezTo>
                  <a:lnTo>
                    <a:pt x="0" y="1672"/>
                  </a:lnTo>
                  <a:cubicBezTo>
                    <a:pt x="0" y="1738"/>
                    <a:pt x="53" y="1792"/>
                    <a:pt x="120" y="1792"/>
                  </a:cubicBezTo>
                  <a:lnTo>
                    <a:pt x="566" y="1792"/>
                  </a:lnTo>
                  <a:cubicBezTo>
                    <a:pt x="632" y="1792"/>
                    <a:pt x="686" y="1738"/>
                    <a:pt x="686" y="1672"/>
                  </a:cubicBezTo>
                  <a:cubicBezTo>
                    <a:pt x="686" y="1606"/>
                    <a:pt x="632" y="1552"/>
                    <a:pt x="566" y="1552"/>
                  </a:cubicBezTo>
                  <a:lnTo>
                    <a:pt x="240" y="1552"/>
                  </a:lnTo>
                  <a:lnTo>
                    <a:pt x="240" y="604"/>
                  </a:lnTo>
                  <a:cubicBezTo>
                    <a:pt x="240" y="403"/>
                    <a:pt x="403" y="240"/>
                    <a:pt x="604" y="240"/>
                  </a:cubicBezTo>
                  <a:cubicBezTo>
                    <a:pt x="805" y="240"/>
                    <a:pt x="968" y="403"/>
                    <a:pt x="968" y="604"/>
                  </a:cubicBezTo>
                  <a:lnTo>
                    <a:pt x="968" y="4179"/>
                  </a:lnTo>
                  <a:cubicBezTo>
                    <a:pt x="968" y="4565"/>
                    <a:pt x="1282" y="4879"/>
                    <a:pt x="1668" y="4879"/>
                  </a:cubicBezTo>
                  <a:lnTo>
                    <a:pt x="3904" y="4879"/>
                  </a:lnTo>
                  <a:cubicBezTo>
                    <a:pt x="3970" y="4879"/>
                    <a:pt x="4024" y="4825"/>
                    <a:pt x="4024" y="4759"/>
                  </a:cubicBezTo>
                  <a:cubicBezTo>
                    <a:pt x="4024" y="4693"/>
                    <a:pt x="3970" y="4639"/>
                    <a:pt x="3904" y="4639"/>
                  </a:cubicBezTo>
                  <a:lnTo>
                    <a:pt x="1668" y="4639"/>
                  </a:lnTo>
                  <a:cubicBezTo>
                    <a:pt x="1415" y="4639"/>
                    <a:pt x="1208" y="4433"/>
                    <a:pt x="1208" y="4179"/>
                  </a:cubicBezTo>
                  <a:lnTo>
                    <a:pt x="1208" y="604"/>
                  </a:lnTo>
                  <a:cubicBezTo>
                    <a:pt x="1208" y="468"/>
                    <a:pt x="1163" y="341"/>
                    <a:pt x="1086" y="240"/>
                  </a:cubicBezTo>
                  <a:lnTo>
                    <a:pt x="3988" y="240"/>
                  </a:lnTo>
                  <a:cubicBezTo>
                    <a:pt x="4241" y="240"/>
                    <a:pt x="4448" y="446"/>
                    <a:pt x="4448" y="700"/>
                  </a:cubicBezTo>
                  <a:close/>
                  <a:moveTo>
                    <a:pt x="4787" y="2000"/>
                  </a:moveTo>
                  <a:lnTo>
                    <a:pt x="4568" y="2000"/>
                  </a:lnTo>
                  <a:cubicBezTo>
                    <a:pt x="4501" y="2000"/>
                    <a:pt x="4448" y="2054"/>
                    <a:pt x="4448" y="2120"/>
                  </a:cubicBezTo>
                  <a:cubicBezTo>
                    <a:pt x="4448" y="2187"/>
                    <a:pt x="4501" y="2240"/>
                    <a:pt x="4568" y="2240"/>
                  </a:cubicBezTo>
                  <a:lnTo>
                    <a:pt x="4787" y="2240"/>
                  </a:lnTo>
                  <a:cubicBezTo>
                    <a:pt x="4842" y="2240"/>
                    <a:pt x="4887" y="2285"/>
                    <a:pt x="4887" y="2340"/>
                  </a:cubicBezTo>
                  <a:lnTo>
                    <a:pt x="4887" y="3718"/>
                  </a:lnTo>
                  <a:cubicBezTo>
                    <a:pt x="4887" y="3785"/>
                    <a:pt x="4941" y="3838"/>
                    <a:pt x="5007" y="3838"/>
                  </a:cubicBezTo>
                  <a:cubicBezTo>
                    <a:pt x="5073" y="3838"/>
                    <a:pt x="5127" y="3785"/>
                    <a:pt x="5127" y="3718"/>
                  </a:cubicBezTo>
                  <a:lnTo>
                    <a:pt x="5127" y="2340"/>
                  </a:lnTo>
                  <a:cubicBezTo>
                    <a:pt x="5127" y="2153"/>
                    <a:pt x="4975" y="2000"/>
                    <a:pt x="4787" y="2000"/>
                  </a:cubicBezTo>
                  <a:close/>
                  <a:moveTo>
                    <a:pt x="4568" y="5139"/>
                  </a:moveTo>
                  <a:cubicBezTo>
                    <a:pt x="4501" y="5139"/>
                    <a:pt x="4448" y="5193"/>
                    <a:pt x="4448" y="5259"/>
                  </a:cubicBezTo>
                  <a:lnTo>
                    <a:pt x="4448" y="5281"/>
                  </a:lnTo>
                  <a:cubicBezTo>
                    <a:pt x="4448" y="5347"/>
                    <a:pt x="4501" y="5401"/>
                    <a:pt x="4568" y="5401"/>
                  </a:cubicBezTo>
                  <a:cubicBezTo>
                    <a:pt x="4634" y="5401"/>
                    <a:pt x="4688" y="5347"/>
                    <a:pt x="4688" y="5281"/>
                  </a:cubicBezTo>
                  <a:lnTo>
                    <a:pt x="4688" y="5259"/>
                  </a:lnTo>
                  <a:cubicBezTo>
                    <a:pt x="4688" y="5193"/>
                    <a:pt x="4634" y="5139"/>
                    <a:pt x="4568" y="5139"/>
                  </a:cubicBezTo>
                  <a:close/>
                  <a:moveTo>
                    <a:pt x="4568" y="2439"/>
                  </a:moveTo>
                  <a:cubicBezTo>
                    <a:pt x="4501" y="2439"/>
                    <a:pt x="4448" y="2492"/>
                    <a:pt x="4448" y="2559"/>
                  </a:cubicBezTo>
                  <a:lnTo>
                    <a:pt x="4448" y="4854"/>
                  </a:lnTo>
                  <a:cubicBezTo>
                    <a:pt x="4448" y="4920"/>
                    <a:pt x="4501" y="4974"/>
                    <a:pt x="4568" y="4974"/>
                  </a:cubicBezTo>
                  <a:cubicBezTo>
                    <a:pt x="4634" y="4974"/>
                    <a:pt x="4688" y="4920"/>
                    <a:pt x="4688" y="4854"/>
                  </a:cubicBezTo>
                  <a:lnTo>
                    <a:pt x="4688" y="2559"/>
                  </a:lnTo>
                  <a:cubicBezTo>
                    <a:pt x="4688" y="2492"/>
                    <a:pt x="4634" y="2439"/>
                    <a:pt x="4568" y="2439"/>
                  </a:cubicBezTo>
                  <a:close/>
                </a:path>
              </a:pathLst>
            </a:custGeom>
            <a:solidFill>
              <a:schemeClr val="tx1">
                <a:alpha val="15000"/>
              </a:schemeClr>
            </a:solidFill>
            <a:ln>
              <a:noFill/>
            </a:ln>
          </p:spPr>
          <p:txBody>
            <a:bodyPr/>
            <a:lstStyle/>
            <a:p>
              <a:endParaRPr lang="zh-CN" altLang="en-US">
                <a:cs typeface="+mn-ea"/>
                <a:sym typeface="+mn-lt"/>
              </a:endParaRPr>
            </a:p>
          </p:txBody>
        </p:sp>
      </p:gr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Section Header">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title" hasCustomPrompt="1"/>
          </p:nvPr>
        </p:nvSpPr>
        <p:spPr>
          <a:xfrm>
            <a:off x="660401" y="1089025"/>
            <a:ext cx="5938196" cy="2657764"/>
          </a:xfrm>
          <a:prstGeom prst="rect">
            <a:avLst/>
          </a:prstGeom>
        </p:spPr>
        <p:txBody>
          <a:bodyPr wrap="square" anchor="b">
            <a:normAutofit/>
          </a:bodyPr>
          <a:lstStyle>
            <a:lvl1pPr algn="l">
              <a:lnSpc>
                <a:spcPct val="100000"/>
              </a:lnSpc>
              <a:defRPr sz="4800">
                <a:ln w="19050">
                  <a:noFill/>
                </a:ln>
                <a:solidFill>
                  <a:schemeClr val="tx1"/>
                </a:solidFill>
              </a:defRPr>
            </a:lvl1pPr>
          </a:lstStyle>
          <a:p>
            <a:pPr lvl="0"/>
            <a:r>
              <a:rPr lang="en-US" dirty="0"/>
              <a:t>Click to add title</a:t>
            </a:r>
            <a:endParaRPr lang="en-US" dirty="0"/>
          </a:p>
        </p:txBody>
      </p:sp>
      <p:sp>
        <p:nvSpPr>
          <p:cNvPr id="9" name="Text Placeholder 8"/>
          <p:cNvSpPr>
            <a:spLocks noGrp="1"/>
          </p:cNvSpPr>
          <p:nvPr>
            <p:ph type="body" sz="quarter" idx="1" hasCustomPrompt="1"/>
          </p:nvPr>
        </p:nvSpPr>
        <p:spPr>
          <a:xfrm>
            <a:off x="660400" y="3930507"/>
            <a:ext cx="5280238" cy="676408"/>
          </a:xfrm>
          <a:prstGeom prst="roundRect">
            <a:avLst>
              <a:gd name="adj" fmla="val 0"/>
            </a:avLst>
          </a:prstGeom>
          <a:noFill/>
          <a:ln>
            <a:noFill/>
          </a:ln>
        </p:spPr>
        <p:txBody>
          <a:bodyPr vert="horz" wrap="square" lIns="91440" tIns="45720" rIns="91440" bIns="45720" rtlCol="0" anchor="t" anchorCtr="0">
            <a:normAutofit/>
          </a:bodyPr>
          <a:lstStyle>
            <a:lvl1pPr marL="0" indent="0" algn="l">
              <a:lnSpc>
                <a:spcPct val="100000"/>
              </a:lnSpc>
              <a:buNone/>
              <a:defRPr lang="en-US" sz="2000" dirty="0">
                <a:solidFill>
                  <a:schemeClr val="tx1"/>
                </a:solidFill>
                <a:latin typeface="+mj-lt"/>
              </a:defRPr>
            </a:lvl1pPr>
          </a:lstStyle>
          <a:p>
            <a:pPr lvl="0"/>
            <a:r>
              <a:rPr lang="en-US"/>
              <a:t>Click to add text</a:t>
            </a:r>
            <a:endParaRPr lang="en-US"/>
          </a:p>
        </p:txBody>
      </p:sp>
      <p:sp>
        <p:nvSpPr>
          <p:cNvPr id="4" name="Date Placeholder 3"/>
          <p:cNvSpPr>
            <a:spLocks noGrp="1"/>
          </p:cNvSpPr>
          <p:nvPr>
            <p:ph type="dt" sz="half" idx="10"/>
          </p:nvPr>
        </p:nvSpPr>
        <p:spPr/>
        <p:txBody>
          <a:bodyPr/>
          <a:lstStyle/>
          <a:p>
            <a:endParaRPr lang="en-US"/>
          </a:p>
        </p:txBody>
      </p:sp>
      <p:sp>
        <p:nvSpPr>
          <p:cNvPr id="2" name="Footer Placeholder 4"/>
          <p:cNvSpPr>
            <a:spLocks noGrp="1"/>
          </p:cNvSpPr>
          <p:nvPr>
            <p:ph type="ftr" sz="quarter" idx="11"/>
          </p:nvPr>
        </p:nvSpPr>
        <p:spPr/>
        <p:txBody>
          <a:bodyPr/>
          <a:lstStyle/>
          <a:p>
            <a:endParaRPr lang="en-US" dirty="0"/>
          </a:p>
        </p:txBody>
      </p:sp>
      <p:sp>
        <p:nvSpPr>
          <p:cNvPr id="7" name="Slide Number Placeholder 5"/>
          <p:cNvSpPr>
            <a:spLocks noGrp="1"/>
          </p:cNvSpPr>
          <p:nvPr>
            <p:ph type="sldNum" sz="quarter" idx="12"/>
          </p:nvPr>
        </p:nvSpPr>
        <p:spPr/>
        <p:txBody>
          <a:bodyPr/>
          <a:lstStyle/>
          <a:p>
            <a:fld id="{C8BB1146-E542-4D4E-B8E9-6919A11DDD48}" type="slidenum">
              <a:rPr lang="en-US" smtClean="0"/>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bg>
      <p:bgRef idx="1001">
        <a:schemeClr val="bg1"/>
      </p:bgRef>
    </p:bg>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660399" y="0"/>
            <a:ext cx="10858500" cy="1028700"/>
          </a:xfrm>
          <a:prstGeom prst="rect">
            <a:avLst/>
          </a:prstGeom>
        </p:spPr>
        <p:txBody>
          <a:bodyPr anchor="b" anchorCtr="0">
            <a:normAutofit/>
          </a:bodyPr>
          <a:lstStyle>
            <a:lvl1pPr>
              <a:lnSpc>
                <a:spcPct val="100000"/>
              </a:lnSpc>
              <a:defRPr>
                <a:solidFill>
                  <a:schemeClr val="tx1"/>
                </a:solidFill>
              </a:defRPr>
            </a:lvl1pPr>
          </a:lstStyle>
          <a:p>
            <a:pPr lvl="0"/>
            <a:r>
              <a:rPr lang="en-US"/>
              <a:t>Click to add title</a:t>
            </a:r>
            <a:endParaRPr lang="en-US"/>
          </a:p>
        </p:txBody>
      </p:sp>
      <p:sp>
        <p:nvSpPr>
          <p:cNvPr id="2" name="Date Placeholder 1"/>
          <p:cNvSpPr>
            <a:spLocks noGrp="1"/>
          </p:cNvSpPr>
          <p:nvPr>
            <p:ph type="dt" sz="half" idx="10"/>
          </p:nvPr>
        </p:nvSpPr>
        <p:spPr/>
        <p:txBody>
          <a:bodyPr/>
          <a:lstStyle/>
          <a:p>
            <a:fld id="{0D3978B1-822A-48DD-9412-1B7D6807ED91}" type="datetime1">
              <a:rPr lang="zh-CN" altLang="en-US" smtClean="0"/>
            </a:fld>
            <a:endParaRPr lang="zh-CN" altLang="en-US"/>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83D36A-0885-4071-9EF1-0FE4286E17CF}" type="datetime1">
              <a:rPr lang="zh-CN" altLang="en-US" smtClean="0"/>
            </a:fld>
            <a:endParaRPr lang="en-US"/>
          </a:p>
        </p:txBody>
      </p:sp>
      <p:sp>
        <p:nvSpPr>
          <p:cNvPr id="3" name="Footer Placeholder 2"/>
          <p:cNvSpPr>
            <a:spLocks noGrp="1"/>
          </p:cNvSpPr>
          <p:nvPr>
            <p:ph type="ftr" sz="quarter" idx="11"/>
          </p:nvPr>
        </p:nvSpPr>
        <p:spPr/>
        <p:txBody>
          <a:bodyPr/>
          <a:lstStyle/>
          <a:p>
            <a:r>
              <a:rPr lang="en-US"/>
              <a:t>OfficePLUS</a:t>
            </a:r>
            <a:endParaRPr lang="en-US" dirty="0"/>
          </a:p>
        </p:txBody>
      </p:sp>
      <p:sp>
        <p:nvSpPr>
          <p:cNvPr id="4" name="Slide Number Placeholder 3"/>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p:cSld name="Closing">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title" hasCustomPrompt="1"/>
          </p:nvPr>
        </p:nvSpPr>
        <p:spPr>
          <a:xfrm>
            <a:off x="660401" y="1511289"/>
            <a:ext cx="4929254" cy="2244013"/>
          </a:xfrm>
          <a:prstGeom prst="rect">
            <a:avLst/>
          </a:prstGeom>
        </p:spPr>
        <p:txBody>
          <a:bodyPr wrap="square" anchor="b">
            <a:normAutofit/>
          </a:bodyPr>
          <a:lstStyle>
            <a:lvl1pPr algn="l">
              <a:lnSpc>
                <a:spcPct val="100000"/>
              </a:lnSpc>
              <a:defRPr sz="6000">
                <a:ln w="19050">
                  <a:noFill/>
                </a:ln>
                <a:solidFill>
                  <a:schemeClr val="tx1"/>
                </a:solidFill>
              </a:defRPr>
            </a:lvl1pPr>
          </a:lstStyle>
          <a:p>
            <a:pPr lvl="0"/>
            <a:r>
              <a:rPr lang="en-US" dirty="0"/>
              <a:t>Click to add title</a:t>
            </a:r>
            <a:endParaRPr lang="en-US" dirty="0"/>
          </a:p>
        </p:txBody>
      </p:sp>
      <p:sp>
        <p:nvSpPr>
          <p:cNvPr id="4" name="Text Placeholder 3"/>
          <p:cNvSpPr>
            <a:spLocks noGrp="1"/>
          </p:cNvSpPr>
          <p:nvPr>
            <p:ph type="body" sz="quarter" idx="13" hasCustomPrompt="1"/>
          </p:nvPr>
        </p:nvSpPr>
        <p:spPr>
          <a:xfrm>
            <a:off x="660399" y="5771192"/>
            <a:ext cx="3756857" cy="362908"/>
          </a:xfrm>
          <a:prstGeom prst="rect">
            <a:avLst/>
          </a:prstGeom>
          <a:noFill/>
          <a:ln>
            <a:noFill/>
          </a:ln>
        </p:spPr>
        <p:txBody>
          <a:bodyPr wrap="square" lIns="90000" anchor="ctr" anchorCtr="0">
            <a:normAutofit/>
          </a:bodyPr>
          <a:lstStyle>
            <a:lvl1pPr marL="0" indent="0" algn="l">
              <a:lnSpc>
                <a:spcPct val="100000"/>
              </a:lnSpc>
              <a:buNone/>
              <a:defRPr sz="1200">
                <a:solidFill>
                  <a:schemeClr val="tx1"/>
                </a:solidFill>
              </a:defRPr>
            </a:lvl1pPr>
          </a:lstStyle>
          <a:p>
            <a:pPr lvl="0"/>
            <a:r>
              <a:rPr lang="en-US"/>
              <a:t>Presenter name</a:t>
            </a:r>
            <a:endParaRPr lang="en-US"/>
          </a:p>
        </p:txBody>
      </p:sp>
      <p:sp>
        <p:nvSpPr>
          <p:cNvPr id="7" name="Text Placeholder 6"/>
          <p:cNvSpPr>
            <a:spLocks noGrp="1"/>
          </p:cNvSpPr>
          <p:nvPr>
            <p:ph type="body" sz="quarter" idx="14" hasCustomPrompt="1"/>
          </p:nvPr>
        </p:nvSpPr>
        <p:spPr>
          <a:xfrm>
            <a:off x="660399" y="5363060"/>
            <a:ext cx="3756856" cy="362908"/>
          </a:xfrm>
          <a:prstGeom prst="rect">
            <a:avLst/>
          </a:prstGeom>
          <a:noFill/>
          <a:ln>
            <a:noFill/>
          </a:ln>
        </p:spPr>
        <p:txBody>
          <a:bodyPr wrap="none" anchor="ctr" anchorCtr="0">
            <a:normAutofit/>
          </a:bodyPr>
          <a:lstStyle>
            <a:lvl1pPr marL="0" indent="0" algn="l">
              <a:lnSpc>
                <a:spcPct val="100000"/>
              </a:lnSpc>
              <a:buNone/>
              <a:defRPr sz="1200">
                <a:solidFill>
                  <a:schemeClr val="tx1"/>
                </a:solidFill>
              </a:defRPr>
            </a:lvl1pPr>
          </a:lstStyle>
          <a:p>
            <a:pPr lvl="0"/>
            <a:r>
              <a:rPr lang="en-US" dirty="0"/>
              <a:t>www.islide.cc</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20000"/>
                <a:lumOff val="80000"/>
              </a:schemeClr>
            </a:gs>
            <a:gs pos="61000">
              <a:schemeClr val="bg1"/>
            </a:gs>
          </a:gsLst>
          <a:lin ang="5400000" scaled="1"/>
          <a:tileRect/>
        </a:gradFill>
        <a:effectLst/>
      </p:bgPr>
    </p:bg>
    <p:spTree>
      <p:nvGrpSpPr>
        <p:cNvPr id="1" name=""/>
        <p:cNvGrpSpPr/>
        <p:nvPr/>
      </p:nvGrpSpPr>
      <p:grpSpPr>
        <a:xfrm>
          <a:off x="0" y="0"/>
          <a:ext cx="0" cy="0"/>
          <a:chOff x="0" y="0"/>
          <a:chExt cx="0" cy="0"/>
        </a:xfrm>
      </p:grpSpPr>
      <p:grpSp>
        <p:nvGrpSpPr>
          <p:cNvPr id="7" name="组合 6"/>
          <p:cNvGrpSpPr/>
          <p:nvPr userDrawn="1"/>
        </p:nvGrpSpPr>
        <p:grpSpPr>
          <a:xfrm>
            <a:off x="-11197" y="6067352"/>
            <a:ext cx="12212928" cy="790649"/>
            <a:chOff x="-11197" y="5923722"/>
            <a:chExt cx="12212928" cy="934279"/>
          </a:xfrm>
        </p:grpSpPr>
        <p:sp>
          <p:nvSpPr>
            <p:cNvPr id="11" name="任意多边形: 形状 10"/>
            <p:cNvSpPr/>
            <p:nvPr/>
          </p:nvSpPr>
          <p:spPr>
            <a:xfrm>
              <a:off x="0" y="5943898"/>
              <a:ext cx="12192000" cy="914103"/>
            </a:xfrm>
            <a:custGeom>
              <a:avLst/>
              <a:gdLst>
                <a:gd name="connsiteX0" fmla="*/ 9428683 w 12192000"/>
                <a:gd name="connsiteY0" fmla="*/ 787 h 914103"/>
                <a:gd name="connsiteX1" fmla="*/ 12017158 w 12192000"/>
                <a:gd name="connsiteY1" fmla="*/ 249184 h 914103"/>
                <a:gd name="connsiteX2" fmla="*/ 12192000 w 12192000"/>
                <a:gd name="connsiteY2" fmla="*/ 287888 h 914103"/>
                <a:gd name="connsiteX3" fmla="*/ 12192000 w 12192000"/>
                <a:gd name="connsiteY3" fmla="*/ 914103 h 914103"/>
                <a:gd name="connsiteX4" fmla="*/ 0 w 12192000"/>
                <a:gd name="connsiteY4" fmla="*/ 914103 h 914103"/>
                <a:gd name="connsiteX5" fmla="*/ 0 w 12192000"/>
                <a:gd name="connsiteY5" fmla="*/ 208040 h 914103"/>
                <a:gd name="connsiteX6" fmla="*/ 55090 w 12192000"/>
                <a:gd name="connsiteY6" fmla="*/ 225514 h 914103"/>
                <a:gd name="connsiteX7" fmla="*/ 6707632 w 12192000"/>
                <a:gd name="connsiteY7" fmla="*/ 280240 h 914103"/>
                <a:gd name="connsiteX8" fmla="*/ 9428683 w 12192000"/>
                <a:gd name="connsiteY8" fmla="*/ 787 h 914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914103">
                  <a:moveTo>
                    <a:pt x="9428683" y="787"/>
                  </a:moveTo>
                  <a:cubicBezTo>
                    <a:pt x="10183698" y="-7806"/>
                    <a:pt x="11043489" y="52705"/>
                    <a:pt x="12017158" y="249184"/>
                  </a:cubicBezTo>
                  <a:lnTo>
                    <a:pt x="12192000" y="287888"/>
                  </a:lnTo>
                  <a:lnTo>
                    <a:pt x="12192000" y="914103"/>
                  </a:lnTo>
                  <a:lnTo>
                    <a:pt x="0" y="914103"/>
                  </a:lnTo>
                  <a:lnTo>
                    <a:pt x="0" y="208040"/>
                  </a:lnTo>
                  <a:lnTo>
                    <a:pt x="55090" y="225514"/>
                  </a:lnTo>
                  <a:cubicBezTo>
                    <a:pt x="560608" y="378558"/>
                    <a:pt x="2825324" y="948937"/>
                    <a:pt x="6707632" y="280240"/>
                  </a:cubicBezTo>
                  <a:cubicBezTo>
                    <a:pt x="7399382" y="182049"/>
                    <a:pt x="8296160" y="13677"/>
                    <a:pt x="9428683" y="787"/>
                  </a:cubicBezTo>
                  <a:close/>
                </a:path>
              </a:pathLst>
            </a:custGeom>
            <a:gradFill>
              <a:gsLst>
                <a:gs pos="0">
                  <a:schemeClr val="accent1">
                    <a:alpha val="70000"/>
                  </a:schemeClr>
                </a:gs>
                <a:gs pos="100000">
                  <a:schemeClr val="accent1"/>
                </a:gs>
              </a:gsLst>
              <a:lin ang="0" scaled="0"/>
            </a:gradFill>
            <a:ln w="63336" cap="flat">
              <a:noFill/>
              <a:prstDash val="solid"/>
              <a:miter/>
            </a:ln>
          </p:spPr>
          <p:txBody>
            <a:bodyPr rtlCol="0" anchor="ctr"/>
            <a:lstStyle/>
            <a:p>
              <a:endParaRPr lang="zh-CN" altLang="en-US">
                <a:solidFill>
                  <a:schemeClr val="tx1"/>
                </a:solidFill>
              </a:endParaRPr>
            </a:p>
          </p:txBody>
        </p:sp>
        <p:sp>
          <p:nvSpPr>
            <p:cNvPr id="12" name="任意多边形: 形状 11"/>
            <p:cNvSpPr/>
            <p:nvPr/>
          </p:nvSpPr>
          <p:spPr>
            <a:xfrm rot="184153">
              <a:off x="-11197" y="6271178"/>
              <a:ext cx="4685177" cy="292780"/>
            </a:xfrm>
            <a:custGeom>
              <a:avLst/>
              <a:gdLst>
                <a:gd name="connsiteX0" fmla="*/ 0 w 4685177"/>
                <a:gd name="connsiteY0" fmla="*/ 0 h 292780"/>
                <a:gd name="connsiteX1" fmla="*/ 22778 w 4685177"/>
                <a:gd name="connsiteY1" fmla="*/ 6087 h 292780"/>
                <a:gd name="connsiteX2" fmla="*/ 4685177 w 4685177"/>
                <a:gd name="connsiteY2" fmla="*/ 79539 h 292780"/>
                <a:gd name="connsiteX3" fmla="*/ 96829 w 4685177"/>
                <a:gd name="connsiteY3" fmla="*/ 113584 h 292780"/>
                <a:gd name="connsiteX4" fmla="*/ 5247 w 4685177"/>
                <a:gd name="connsiteY4" fmla="*/ 97850 h 292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5177" h="292780">
                  <a:moveTo>
                    <a:pt x="0" y="0"/>
                  </a:moveTo>
                  <a:lnTo>
                    <a:pt x="22778" y="6087"/>
                  </a:lnTo>
                  <a:cubicBezTo>
                    <a:pt x="380140" y="97418"/>
                    <a:pt x="1978739" y="440199"/>
                    <a:pt x="4685177" y="79539"/>
                  </a:cubicBezTo>
                  <a:cubicBezTo>
                    <a:pt x="2726329" y="454094"/>
                    <a:pt x="917993" y="248786"/>
                    <a:pt x="96829" y="113584"/>
                  </a:cubicBezTo>
                  <a:lnTo>
                    <a:pt x="5247" y="97850"/>
                  </a:lnTo>
                  <a:close/>
                </a:path>
              </a:pathLst>
            </a:custGeom>
            <a:gradFill>
              <a:gsLst>
                <a:gs pos="0">
                  <a:schemeClr val="accent2"/>
                </a:gs>
                <a:gs pos="100000">
                  <a:schemeClr val="accent2">
                    <a:lumMod val="60000"/>
                    <a:lumOff val="40000"/>
                  </a:schemeClr>
                </a:gs>
              </a:gsLst>
              <a:lin ang="0" scaled="1"/>
            </a:gradFill>
            <a:ln w="63336" cap="flat">
              <a:noFill/>
              <a:prstDash val="solid"/>
              <a:miter/>
            </a:ln>
          </p:spPr>
          <p:txBody>
            <a:bodyPr wrap="square" rtlCol="0" anchor="ctr">
              <a:noAutofit/>
            </a:bodyPr>
            <a:lstStyle/>
            <a:p>
              <a:pPr lvl="0"/>
              <a:endParaRPr lang="zh-CN" altLang="en-US"/>
            </a:p>
          </p:txBody>
        </p:sp>
        <p:sp>
          <p:nvSpPr>
            <p:cNvPr id="13" name="任意多边形: 形状 12"/>
            <p:cNvSpPr/>
            <p:nvPr/>
          </p:nvSpPr>
          <p:spPr>
            <a:xfrm rot="184153">
              <a:off x="8102467" y="5923722"/>
              <a:ext cx="4099264" cy="253698"/>
            </a:xfrm>
            <a:custGeom>
              <a:avLst/>
              <a:gdLst>
                <a:gd name="connsiteX0" fmla="*/ 1923565 w 4310104"/>
                <a:gd name="connsiteY0" fmla="*/ 29286 h 253698"/>
                <a:gd name="connsiteX1" fmla="*/ 4123228 w 4310104"/>
                <a:gd name="connsiteY1" fmla="*/ 23591 h 253698"/>
                <a:gd name="connsiteX2" fmla="*/ 4298282 w 4310104"/>
                <a:gd name="connsiteY2" fmla="*/ 33209 h 253698"/>
                <a:gd name="connsiteX3" fmla="*/ 4310104 w 4310104"/>
                <a:gd name="connsiteY3" fmla="*/ 253698 h 253698"/>
                <a:gd name="connsiteX4" fmla="*/ 4267670 w 4310104"/>
                <a:gd name="connsiteY4" fmla="*/ 247170 h 253698"/>
                <a:gd name="connsiteX5" fmla="*/ 0 w 4310104"/>
                <a:gd name="connsiteY5" fmla="*/ 238839 h 253698"/>
                <a:gd name="connsiteX6" fmla="*/ 1923565 w 4310104"/>
                <a:gd name="connsiteY6" fmla="*/ 29286 h 25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10104" h="253698">
                  <a:moveTo>
                    <a:pt x="1923565" y="29286"/>
                  </a:moveTo>
                  <a:cubicBezTo>
                    <a:pt x="2534414" y="-2603"/>
                    <a:pt x="3275220" y="-13992"/>
                    <a:pt x="4123228" y="23591"/>
                  </a:cubicBezTo>
                  <a:lnTo>
                    <a:pt x="4298282" y="33209"/>
                  </a:lnTo>
                  <a:lnTo>
                    <a:pt x="4310104" y="253698"/>
                  </a:lnTo>
                  <a:lnTo>
                    <a:pt x="4267670" y="247170"/>
                  </a:lnTo>
                  <a:cubicBezTo>
                    <a:pt x="3542497" y="140972"/>
                    <a:pt x="1859691" y="-36949"/>
                    <a:pt x="0" y="238839"/>
                  </a:cubicBezTo>
                  <a:cubicBezTo>
                    <a:pt x="0" y="238839"/>
                    <a:pt x="701869" y="93063"/>
                    <a:pt x="1923565" y="29286"/>
                  </a:cubicBezTo>
                  <a:close/>
                </a:path>
              </a:pathLst>
            </a:custGeom>
            <a:gradFill>
              <a:gsLst>
                <a:gs pos="0">
                  <a:schemeClr val="accent2"/>
                </a:gs>
                <a:gs pos="100000">
                  <a:schemeClr val="accent2">
                    <a:lumMod val="60000"/>
                    <a:lumOff val="40000"/>
                  </a:schemeClr>
                </a:gs>
              </a:gsLst>
              <a:lin ang="0" scaled="1"/>
            </a:gradFill>
            <a:ln w="63336" cap="flat">
              <a:noFill/>
              <a:prstDash val="solid"/>
              <a:miter/>
            </a:ln>
          </p:spPr>
          <p:txBody>
            <a:bodyPr wrap="square" rtlCol="0" anchor="ctr">
              <a:noAutofit/>
            </a:bodyPr>
            <a:lstStyle/>
            <a:p>
              <a:pPr lvl="0"/>
              <a:endParaRPr lang="zh-CN" altLang="en-US"/>
            </a:p>
          </p:txBody>
        </p:sp>
      </p:grpSp>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a:t>Click to add title</a:t>
            </a:r>
            <a:endParaRPr lang="en-US"/>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t>Click to add text</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000">
                <a:solidFill>
                  <a:schemeClr val="bg1"/>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000">
                <a:solidFill>
                  <a:schemeClr val="bg1"/>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000">
                <a:solidFill>
                  <a:schemeClr val="bg1"/>
                </a:solidFill>
              </a:defRPr>
            </a:lvl1pPr>
          </a:lstStyle>
          <a:p>
            <a:fld id="{C8BB1146-E542-4D4E-B8E9-6919A11DDD48}"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9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9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9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9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9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4.jpeg"/><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 Type="http://schemas.openxmlformats.org/officeDocument/2006/relationships/diagramData" Target="../diagrams/data7.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26.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8" Type="http://schemas.openxmlformats.org/officeDocument/2006/relationships/slideLayout" Target="../slideLayouts/slideLayout5.xml"/><Relationship Id="rId37" Type="http://schemas.openxmlformats.org/officeDocument/2006/relationships/image" Target="../media/image16.svg"/><Relationship Id="rId36" Type="http://schemas.openxmlformats.org/officeDocument/2006/relationships/image" Target="../media/image15.png"/><Relationship Id="rId35" Type="http://schemas.openxmlformats.org/officeDocument/2006/relationships/tags" Target="../tags/tag47.xml"/><Relationship Id="rId34" Type="http://schemas.openxmlformats.org/officeDocument/2006/relationships/image" Target="../media/image14.svg"/><Relationship Id="rId33" Type="http://schemas.openxmlformats.org/officeDocument/2006/relationships/image" Target="../media/image13.png"/><Relationship Id="rId32" Type="http://schemas.openxmlformats.org/officeDocument/2006/relationships/tags" Target="../tags/tag46.xml"/><Relationship Id="rId31" Type="http://schemas.openxmlformats.org/officeDocument/2006/relationships/image" Target="../media/image12.svg"/><Relationship Id="rId30" Type="http://schemas.openxmlformats.org/officeDocument/2006/relationships/image" Target="../media/image11.png"/><Relationship Id="rId3" Type="http://schemas.openxmlformats.org/officeDocument/2006/relationships/tags" Target="../tags/tag25.xml"/><Relationship Id="rId29" Type="http://schemas.openxmlformats.org/officeDocument/2006/relationships/tags" Target="../tags/tag45.xml"/><Relationship Id="rId28" Type="http://schemas.openxmlformats.org/officeDocument/2006/relationships/image" Target="../media/image10.svg"/><Relationship Id="rId27" Type="http://schemas.openxmlformats.org/officeDocument/2006/relationships/image" Target="../media/image9.png"/><Relationship Id="rId26" Type="http://schemas.openxmlformats.org/officeDocument/2006/relationships/tags" Target="../tags/tag44.xml"/><Relationship Id="rId25" Type="http://schemas.openxmlformats.org/officeDocument/2006/relationships/image" Target="../media/image8.svg"/><Relationship Id="rId24" Type="http://schemas.openxmlformats.org/officeDocument/2006/relationships/image" Target="../media/image7.png"/><Relationship Id="rId23" Type="http://schemas.openxmlformats.org/officeDocument/2006/relationships/tags" Target="../tags/tag43.xml"/><Relationship Id="rId22" Type="http://schemas.openxmlformats.org/officeDocument/2006/relationships/image" Target="../media/image6.svg"/><Relationship Id="rId21" Type="http://schemas.openxmlformats.org/officeDocument/2006/relationships/image" Target="../media/image5.png"/><Relationship Id="rId20" Type="http://schemas.openxmlformats.org/officeDocument/2006/relationships/tags" Target="../tags/tag42.xml"/><Relationship Id="rId2" Type="http://schemas.openxmlformats.org/officeDocument/2006/relationships/tags" Target="../tags/tag24.xml"/><Relationship Id="rId19" Type="http://schemas.openxmlformats.org/officeDocument/2006/relationships/tags" Target="../tags/tag41.xml"/><Relationship Id="rId18" Type="http://schemas.openxmlformats.org/officeDocument/2006/relationships/tags" Target="../tags/tag40.xml"/><Relationship Id="rId17" Type="http://schemas.openxmlformats.org/officeDocument/2006/relationships/tags" Target="../tags/tag39.xml"/><Relationship Id="rId16" Type="http://schemas.openxmlformats.org/officeDocument/2006/relationships/tags" Target="../tags/tag38.xml"/><Relationship Id="rId15" Type="http://schemas.openxmlformats.org/officeDocument/2006/relationships/tags" Target="../tags/tag37.xml"/><Relationship Id="rId14" Type="http://schemas.openxmlformats.org/officeDocument/2006/relationships/tags" Target="../tags/tag36.xml"/><Relationship Id="rId13" Type="http://schemas.openxmlformats.org/officeDocument/2006/relationships/tags" Target="../tags/tag35.xml"/><Relationship Id="rId12" Type="http://schemas.openxmlformats.org/officeDocument/2006/relationships/tags" Target="../tags/tag34.xml"/><Relationship Id="rId11" Type="http://schemas.openxmlformats.org/officeDocument/2006/relationships/tags" Target="../tags/tag33.xml"/><Relationship Id="rId10" Type="http://schemas.openxmlformats.org/officeDocument/2006/relationships/tags" Target="../tags/tag32.xml"/><Relationship Id="rId1" Type="http://schemas.openxmlformats.org/officeDocument/2006/relationships/tags" Target="../tags/tag23.xml"/></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3.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9.xml"/><Relationship Id="rId4" Type="http://schemas.openxmlformats.org/officeDocument/2006/relationships/diagramColors" Target="../diagrams/colors9.xml"/><Relationship Id="rId3" Type="http://schemas.openxmlformats.org/officeDocument/2006/relationships/diagramQuickStyle" Target="../diagrams/quickStyle9.xml"/><Relationship Id="rId2" Type="http://schemas.openxmlformats.org/officeDocument/2006/relationships/diagramLayout" Target="../diagrams/layout9.xml"/><Relationship Id="rId1" Type="http://schemas.openxmlformats.org/officeDocument/2006/relationships/diagramData" Target="../diagrams/data9.xml"/></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7.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8.jpeg"/></Relationships>
</file>

<file path=ppt/slides/_rels/slide37.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2" Type="http://schemas.openxmlformats.org/officeDocument/2006/relationships/slideLayout" Target="../slideLayouts/slideLayout5.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tags" Target="../tags/tag88.xml"/></Relationships>
</file>

<file path=ppt/slides/_rels/slide38.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2" Type="http://schemas.openxmlformats.org/officeDocument/2006/relationships/slideLayout" Target="../slideLayouts/slideLayout5.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tags" Target="../tags/tag99.xml"/></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9.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6.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3.jpeg"/><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60400" y="1670055"/>
            <a:ext cx="6311899" cy="2657764"/>
          </a:xfrm>
        </p:spPr>
        <p:txBody>
          <a:bodyPr wrap="square">
            <a:normAutofit/>
          </a:bodyPr>
          <a:lstStyle/>
          <a:p>
            <a:r>
              <a:rPr lang="zh-CN" altLang="en-US" sz="5400" dirty="0"/>
              <a:t>第八章</a:t>
            </a:r>
            <a:br>
              <a:rPr lang="en-US" sz="7200" dirty="0"/>
            </a:br>
            <a:r>
              <a:rPr lang="zh-CN" altLang="en-US" sz="6000"/>
              <a:t>认识教师职业道德</a:t>
            </a:r>
            <a:endParaRPr lang="zh-CN" altLang="en-US" sz="6000"/>
          </a:p>
        </p:txBody>
      </p:sp>
      <p:sp>
        <p:nvSpPr>
          <p:cNvPr id="9" name="Subtitle 8"/>
          <p:cNvSpPr>
            <a:spLocks noGrp="1"/>
          </p:cNvSpPr>
          <p:nvPr>
            <p:ph type="subTitle" sz="quarter" idx="1"/>
          </p:nvPr>
        </p:nvSpPr>
        <p:spPr/>
        <p:txBody>
          <a:bodyPr wrap="square">
            <a:normAutofit/>
          </a:bodyPr>
          <a:lstStyle/>
          <a:p>
            <a:pPr lvl="0"/>
            <a:r>
              <a:rPr lang="zh-CN" altLang="en-US" dirty="0"/>
              <a:t>教师专业发展与职业道德</a:t>
            </a:r>
            <a:endParaRPr lang="zh-CN" altLang="en-US" dirty="0"/>
          </a:p>
        </p:txBody>
      </p:sp>
    </p:spTree>
    <p:custDataLst>
      <p:tags r:id="rId1"/>
    </p:custData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一、教师职业道德的含义</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（一）道德和职业道德</a:t>
            </a:r>
            <a:endParaRPr lang="zh-CN" altLang="en-US" sz="2800" b="1" dirty="0">
              <a:solidFill>
                <a:schemeClr val="accent5"/>
              </a:solidFill>
              <a:latin typeface="微软雅黑" charset="0"/>
              <a:ea typeface="微软雅黑" charset="0"/>
              <a:cs typeface="微软雅黑" charset="0"/>
              <a:sym typeface="+mn-ea"/>
            </a:endParaRPr>
          </a:p>
        </p:txBody>
      </p:sp>
      <p:sp>
        <p:nvSpPr>
          <p:cNvPr id="10" name="文本框 9"/>
          <p:cNvSpPr txBox="1"/>
          <p:nvPr/>
        </p:nvSpPr>
        <p:spPr>
          <a:xfrm>
            <a:off x="345440" y="2353945"/>
            <a:ext cx="11501755" cy="1476375"/>
          </a:xfrm>
          <a:prstGeom prst="rect">
            <a:avLst/>
          </a:prstGeom>
          <a:noFill/>
        </p:spPr>
        <p:txBody>
          <a:bodyPr wrap="square">
            <a:spAutoFit/>
          </a:bodyPr>
          <a:lstStyle/>
          <a:p>
            <a:pPr indent="457200">
              <a:lnSpc>
                <a:spcPct val="150000"/>
              </a:lnSpc>
            </a:pPr>
            <a:r>
              <a:rPr lang="zh-CN" altLang="en-US" sz="2000" dirty="0">
                <a:latin typeface="微软雅黑" charset="0"/>
                <a:ea typeface="微软雅黑" charset="0"/>
                <a:cs typeface="微软雅黑" charset="0"/>
              </a:rPr>
              <a:t>职业道德是社会道德的重要组成部分，是一定社会的道德原则和规范在职业行为和职业</a:t>
            </a:r>
            <a:r>
              <a:rPr lang="zh-CN" altLang="en-US" sz="2000" dirty="0">
                <a:latin typeface="微软雅黑" charset="0"/>
                <a:ea typeface="微软雅黑" charset="0"/>
                <a:cs typeface="微软雅黑" charset="0"/>
              </a:rPr>
              <a:t>关系中的特殊表现，是从业人员在职业活动中应该遵循的道德规范及应当具备的道德观念、</a:t>
            </a:r>
            <a:r>
              <a:rPr lang="zh-CN" altLang="en-US" sz="2000" dirty="0">
                <a:latin typeface="微软雅黑" charset="0"/>
                <a:ea typeface="微软雅黑" charset="0"/>
                <a:cs typeface="微软雅黑" charset="0"/>
              </a:rPr>
              <a:t>道德情操和道德品质，具体包括</a:t>
            </a:r>
            <a:r>
              <a:rPr lang="zh-CN" altLang="en-US" sz="2000" b="1" dirty="0">
                <a:latin typeface="微软雅黑" charset="0"/>
                <a:ea typeface="微软雅黑" charset="0"/>
                <a:cs typeface="微软雅黑" charset="0"/>
              </a:rPr>
              <a:t>职业观念、职业情感、职业理想、职业技能、职业良心和职</a:t>
            </a:r>
            <a:r>
              <a:rPr lang="zh-CN" altLang="en-US" sz="2000" b="1" dirty="0">
                <a:latin typeface="微软雅黑" charset="0"/>
                <a:ea typeface="微软雅黑" charset="0"/>
                <a:cs typeface="微软雅黑" charset="0"/>
              </a:rPr>
              <a:t>业作风</a:t>
            </a:r>
            <a:r>
              <a:rPr lang="zh-CN" altLang="en-US" sz="2000" dirty="0">
                <a:latin typeface="微软雅黑" charset="0"/>
                <a:ea typeface="微软雅黑" charset="0"/>
                <a:cs typeface="微软雅黑" charset="0"/>
              </a:rPr>
              <a:t>等方面的内容。</a:t>
            </a:r>
            <a:endParaRPr lang="zh-CN" altLang="en-US" sz="2000" dirty="0">
              <a:latin typeface="微软雅黑" charset="0"/>
              <a:ea typeface="微软雅黑" charset="0"/>
              <a:cs typeface="微软雅黑" charset="0"/>
            </a:endParaRPr>
          </a:p>
        </p:txBody>
      </p:sp>
      <p:sp>
        <p:nvSpPr>
          <p:cNvPr id="4" name="文本框 3"/>
          <p:cNvSpPr txBox="1"/>
          <p:nvPr/>
        </p:nvSpPr>
        <p:spPr>
          <a:xfrm>
            <a:off x="916332" y="1782119"/>
            <a:ext cx="6106886" cy="645160"/>
          </a:xfrm>
          <a:prstGeom prst="rect">
            <a:avLst/>
          </a:prstGeom>
          <a:noFill/>
        </p:spPr>
        <p:txBody>
          <a:bodyPr wrap="square">
            <a:spAutoFit/>
          </a:bodyPr>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90204"/>
                <a:ea typeface="微软雅黑"/>
                <a:cs typeface="+mn-cs"/>
              </a:rPr>
              <a:t>2.</a:t>
            </a:r>
            <a:r>
              <a:rPr kumimoji="0" lang="zh-CN" altLang="en-US" sz="2400" b="1" i="0" u="none" strike="noStrike" kern="1200" cap="none" spc="0" normalizeH="0" baseline="0" noProof="0" dirty="0">
                <a:ln>
                  <a:noFill/>
                </a:ln>
                <a:effectLst/>
                <a:uLnTx/>
                <a:uFillTx/>
                <a:latin typeface="Arial" panose="020B0604020202090204"/>
                <a:ea typeface="微软雅黑"/>
                <a:cs typeface="+mn-cs"/>
              </a:rPr>
              <a:t>职业道德</a:t>
            </a:r>
            <a:endParaRPr kumimoji="0" lang="zh-CN" altLang="en-US" sz="2400" b="1" i="0" u="none" strike="noStrike" kern="1200" cap="none" spc="0" normalizeH="0" baseline="0" noProof="0" dirty="0">
              <a:ln>
                <a:noFill/>
              </a:ln>
              <a:effectLst/>
              <a:uLnTx/>
              <a:uFillTx/>
              <a:latin typeface="Arial" panose="020B0604020202090204"/>
              <a:ea typeface="微软雅黑"/>
              <a:cs typeface="+mn-cs"/>
            </a:endParaRPr>
          </a:p>
        </p:txBody>
      </p:sp>
      <p:graphicFrame>
        <p:nvGraphicFramePr>
          <p:cNvPr id="64" name="图示 63"/>
          <p:cNvGraphicFramePr/>
          <p:nvPr/>
        </p:nvGraphicFramePr>
        <p:xfrm>
          <a:off x="1798955" y="3938905"/>
          <a:ext cx="8472805" cy="271145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63"/>
          <p:cNvSpPr txBox="1"/>
          <p:nvPr/>
        </p:nvSpPr>
        <p:spPr>
          <a:xfrm>
            <a:off x="276860" y="2004695"/>
            <a:ext cx="11528425" cy="4010660"/>
          </a:xfrm>
          <a:prstGeom prst="rect">
            <a:avLst/>
          </a:prstGeom>
          <a:noFill/>
          <a:ln>
            <a:solidFill>
              <a:schemeClr val="accent1">
                <a:lumMod val="50000"/>
              </a:schemeClr>
            </a:solidFill>
            <a:prstDash val="lgDashDot"/>
          </a:ln>
        </p:spPr>
        <p:txBody>
          <a:bodyPr wrap="square">
            <a:noAutofit/>
          </a:bodyPr>
          <a:p>
            <a:pPr indent="457200">
              <a:lnSpc>
                <a:spcPct val="150000"/>
              </a:lnSpc>
            </a:pPr>
            <a:endParaRPr lang="zh-CN" altLang="en-US" sz="2000" b="1" dirty="0"/>
          </a:p>
        </p:txBody>
      </p:sp>
      <p:sp>
        <p:nvSpPr>
          <p:cNvPr id="2" name="标题 1"/>
          <p:cNvSpPr>
            <a:spLocks noGrp="1"/>
          </p:cNvSpPr>
          <p:nvPr>
            <p:ph type="title"/>
          </p:nvPr>
        </p:nvSpPr>
        <p:spPr/>
        <p:txBody>
          <a:bodyPr/>
          <a:lstStyle/>
          <a:p>
            <a:r>
              <a:rPr lang="zh-CN" altLang="en-US" sz="3200">
                <a:sym typeface="+mn-ea"/>
              </a:rPr>
              <a:t>一、教师职业道德的含义</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（二）教师职业道德</a:t>
            </a:r>
            <a:endParaRPr lang="zh-CN" altLang="en-US" sz="2800" b="1" dirty="0">
              <a:solidFill>
                <a:schemeClr val="accent5"/>
              </a:solidFill>
              <a:latin typeface="微软雅黑" charset="0"/>
              <a:ea typeface="微软雅黑" charset="0"/>
              <a:cs typeface="微软雅黑" charset="0"/>
              <a:sym typeface="+mn-ea"/>
            </a:endParaRPr>
          </a:p>
        </p:txBody>
      </p:sp>
      <p:sp>
        <p:nvSpPr>
          <p:cNvPr id="4" name="文本框 3"/>
          <p:cNvSpPr txBox="1"/>
          <p:nvPr/>
        </p:nvSpPr>
        <p:spPr>
          <a:xfrm>
            <a:off x="372110" y="2004695"/>
            <a:ext cx="11337925" cy="3786505"/>
          </a:xfrm>
          <a:prstGeom prst="rect">
            <a:avLst/>
          </a:prstGeom>
        </p:spPr>
        <p:txBody>
          <a:bodyPr>
            <a:noAutofit/>
          </a:bodyPr>
          <a:p>
            <a:pPr indent="0" algn="l" defTabSz="266700" eaLnBrk="0" fontAlgn="base">
              <a:lnSpc>
                <a:spcPct val="150000"/>
              </a:lnSpc>
              <a:spcBef>
                <a:spcPct val="0"/>
              </a:spcBef>
              <a:spcAft>
                <a:spcPct val="0"/>
              </a:spcAft>
            </a:pPr>
            <a:r>
              <a:rPr lang="zh-CN" altLang="en-US" sz="2000" b="1">
                <a:solidFill>
                  <a:srgbClr val="231F20"/>
                </a:solidFill>
                <a:latin typeface="微软雅黑" charset="0"/>
                <a:ea typeface="微软雅黑" charset="0"/>
                <a:cs typeface="微软雅黑" charset="0"/>
              </a:rPr>
              <a:t>教师职业道德是职业道德的特殊表现形式，是在教师职业劳动产生之后逐渐形成的。教师职业道德具体是指教师在从事教育劳动过程中形成的，在调节教师与他人、教师与社会、</a:t>
            </a:r>
            <a:r>
              <a:rPr lang="zh-CN" altLang="en-US" sz="2000" b="1">
                <a:solidFill>
                  <a:srgbClr val="231F20"/>
                </a:solidFill>
                <a:latin typeface="微软雅黑" charset="0"/>
                <a:ea typeface="微软雅黑" charset="0"/>
                <a:cs typeface="微软雅黑" charset="0"/>
              </a:rPr>
              <a:t>教师与集体等相互关系时所必须遵守的基本道德规范和行为准则，</a:t>
            </a:r>
            <a:r>
              <a:rPr lang="zh-CN" altLang="en-US" sz="2000" b="1">
                <a:solidFill>
                  <a:srgbClr val="231F20"/>
                </a:solidFill>
                <a:latin typeface="微软雅黑" charset="0"/>
                <a:ea typeface="微软雅黑" charset="0"/>
                <a:cs typeface="微软雅黑" charset="0"/>
              </a:rPr>
              <a:t>以及在此基础上所表现出</a:t>
            </a:r>
            <a:r>
              <a:rPr lang="zh-CN" altLang="en-US" sz="2000" b="1">
                <a:solidFill>
                  <a:srgbClr val="231F20"/>
                </a:solidFill>
                <a:latin typeface="微软雅黑" charset="0"/>
                <a:ea typeface="微软雅黑" charset="0"/>
                <a:cs typeface="微软雅黑" charset="0"/>
              </a:rPr>
              <a:t>来的道德观念、道德情操和道德品质。</a:t>
            </a:r>
            <a:endParaRPr lang="zh-CN" altLang="en-US" sz="2000" b="1">
              <a:solidFill>
                <a:srgbClr val="231F20"/>
              </a:solidFill>
              <a:latin typeface="微软雅黑" charset="0"/>
              <a:ea typeface="微软雅黑" charset="0"/>
              <a:cs typeface="微软雅黑" charset="0"/>
            </a:endParaRPr>
          </a:p>
          <a:p>
            <a:pPr indent="0" algn="l" defTabSz="266700" eaLnBrk="0" fontAlgn="base">
              <a:lnSpc>
                <a:spcPct val="150000"/>
              </a:lnSpc>
              <a:spcBef>
                <a:spcPct val="0"/>
              </a:spcBef>
              <a:spcAft>
                <a:spcPct val="0"/>
              </a:spcAft>
            </a:pPr>
            <a:r>
              <a:rPr lang="zh-CN" altLang="en-US" sz="2000">
                <a:solidFill>
                  <a:srgbClr val="231F20"/>
                </a:solidFill>
                <a:latin typeface="微软雅黑" charset="0"/>
                <a:ea typeface="微软雅黑" charset="0"/>
                <a:cs typeface="微软雅黑" charset="0"/>
              </a:rPr>
              <a:t>一是揭示了教师职业道德的独特性，说明它是教师这一职业所特有的，是与</a:t>
            </a:r>
            <a:r>
              <a:rPr lang="zh-CN" altLang="en-US" sz="2000">
                <a:solidFill>
                  <a:srgbClr val="231F20"/>
                </a:solidFill>
                <a:latin typeface="微软雅黑" charset="0"/>
                <a:ea typeface="微软雅黑" charset="0"/>
                <a:cs typeface="微软雅黑" charset="0"/>
              </a:rPr>
              <a:t>教师这一职业密切联系的专门性道德。</a:t>
            </a:r>
            <a:endParaRPr lang="zh-CN" altLang="en-US" sz="2000">
              <a:solidFill>
                <a:srgbClr val="231F20"/>
              </a:solidFill>
              <a:latin typeface="微软雅黑" charset="0"/>
              <a:ea typeface="微软雅黑" charset="0"/>
              <a:cs typeface="微软雅黑" charset="0"/>
            </a:endParaRPr>
          </a:p>
          <a:p>
            <a:pPr indent="0" algn="l" defTabSz="266700" eaLnBrk="0" fontAlgn="base">
              <a:lnSpc>
                <a:spcPct val="150000"/>
              </a:lnSpc>
              <a:spcBef>
                <a:spcPct val="0"/>
              </a:spcBef>
              <a:spcAft>
                <a:spcPct val="0"/>
              </a:spcAft>
            </a:pPr>
            <a:r>
              <a:rPr lang="zh-CN" altLang="en-US" sz="2000">
                <a:solidFill>
                  <a:srgbClr val="231F20"/>
                </a:solidFill>
                <a:latin typeface="微软雅黑" charset="0"/>
                <a:ea typeface="微软雅黑" charset="0"/>
                <a:cs typeface="微软雅黑" charset="0"/>
              </a:rPr>
              <a:t>二是揭示了教师职业道德的基本</a:t>
            </a:r>
            <a:r>
              <a:rPr lang="zh-CN" altLang="en-US" sz="2000">
                <a:solidFill>
                  <a:srgbClr val="231F20"/>
                </a:solidFill>
                <a:latin typeface="微软雅黑" charset="0"/>
                <a:ea typeface="微软雅黑" charset="0"/>
                <a:cs typeface="微软雅黑" charset="0"/>
              </a:rPr>
              <a:t>内涵，说明教师职业道德不只是教师在职业生活中所应遵循的行为规范或行为准则，还包括</a:t>
            </a:r>
            <a:r>
              <a:rPr lang="zh-CN" altLang="en-US" sz="2000">
                <a:solidFill>
                  <a:srgbClr val="231F20"/>
                </a:solidFill>
                <a:latin typeface="微软雅黑" charset="0"/>
                <a:ea typeface="微软雅黑" charset="0"/>
                <a:cs typeface="微软雅黑" charset="0"/>
              </a:rPr>
              <a:t>教师内化规范或准则而形成的观念意识和行为品质。</a:t>
            </a:r>
            <a:endParaRPr lang="zh-CN" altLang="en-US" sz="2000">
              <a:solidFill>
                <a:srgbClr val="231F20"/>
              </a:solidFill>
              <a:latin typeface="微软雅黑" charset="0"/>
              <a:ea typeface="微软雅黑" charset="0"/>
              <a:cs typeface="微软雅黑" charset="0"/>
            </a:endParaRPr>
          </a:p>
        </p:txBody>
      </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二、教师职业道德的特征</a:t>
            </a:r>
            <a:endParaRPr lang="zh-CN" altLang="en-US" sz="3200"/>
          </a:p>
        </p:txBody>
      </p:sp>
      <p:sp>
        <p:nvSpPr>
          <p:cNvPr id="10" name="文本框 9"/>
          <p:cNvSpPr txBox="1"/>
          <p:nvPr/>
        </p:nvSpPr>
        <p:spPr>
          <a:xfrm>
            <a:off x="332740" y="1140460"/>
            <a:ext cx="10956290" cy="1029335"/>
          </a:xfrm>
          <a:prstGeom prst="rect">
            <a:avLst/>
          </a:prstGeom>
          <a:noFill/>
        </p:spPr>
        <p:txBody>
          <a:bodyPr wrap="square">
            <a:noAutofit/>
          </a:bodyPr>
          <a:lstStyle/>
          <a:p>
            <a:pPr indent="457200">
              <a:lnSpc>
                <a:spcPct val="150000"/>
              </a:lnSpc>
            </a:pPr>
            <a:r>
              <a:rPr lang="zh-CN" altLang="en-US" sz="2000" b="1" dirty="0"/>
              <a:t>教师职业道德是社会众多职业道德的一种类型，因此它具有各种类型的职业道德所具有</a:t>
            </a:r>
            <a:r>
              <a:rPr lang="zh-CN" altLang="en-US" sz="2000" b="1" dirty="0"/>
              <a:t>的一般特征，诸如适用范围的有限性、发展的历史继承性、表达方式的多样性、强烈的纪律</a:t>
            </a:r>
            <a:r>
              <a:rPr lang="zh-CN" altLang="en-US" sz="2000" b="1" dirty="0"/>
              <a:t>性等。</a:t>
            </a:r>
            <a:endParaRPr lang="zh-CN" altLang="en-US" sz="2000" b="1" dirty="0"/>
          </a:p>
        </p:txBody>
      </p:sp>
      <p:graphicFrame>
        <p:nvGraphicFramePr>
          <p:cNvPr id="9" name="图示 8"/>
          <p:cNvGraphicFramePr/>
          <p:nvPr/>
        </p:nvGraphicFramePr>
        <p:xfrm>
          <a:off x="1375410" y="2621280"/>
          <a:ext cx="8460740" cy="341312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情景案例：</a:t>
            </a:r>
            <a:r>
              <a:rPr lang="zh-CN" altLang="en-US" sz="3200">
                <a:latin typeface="微软雅黑" charset="0"/>
                <a:ea typeface="微软雅黑" charset="0"/>
              </a:rPr>
              <a:t>尊师敬教的习近平</a:t>
            </a:r>
            <a:endParaRPr lang="zh-CN" altLang="en-US" sz="3200">
              <a:latin typeface="微软雅黑" charset="0"/>
              <a:ea typeface="微软雅黑" charset="0"/>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50" y="1661160"/>
            <a:ext cx="6927850" cy="4661535"/>
          </a:xfrm>
          <a:prstGeom prst="rect">
            <a:avLst/>
          </a:prstGeom>
          <a:noFill/>
        </p:spPr>
        <p:txBody>
          <a:bodyPr wrap="square">
            <a:spAutoFit/>
          </a:bodyPr>
          <a:lstStyle/>
          <a:p>
            <a:pPr indent="457200" algn="just" fontAlgn="auto">
              <a:lnSpc>
                <a:spcPct val="150000"/>
              </a:lnSpc>
            </a:pPr>
            <a:r>
              <a:rPr lang="zh-CN" altLang="en-US" dirty="0">
                <a:solidFill>
                  <a:schemeClr val="tx1"/>
                </a:solidFill>
                <a:latin typeface="微软雅黑" charset="0"/>
                <a:ea typeface="微软雅黑" charset="0"/>
                <a:cs typeface="微软雅黑" charset="0"/>
              </a:rPr>
              <a:t>习近平总书记曾经回到北京市八一学校，</a:t>
            </a:r>
            <a:r>
              <a:rPr lang="zh-CN" altLang="en-US" dirty="0">
                <a:solidFill>
                  <a:schemeClr val="tx1"/>
                </a:solidFill>
                <a:latin typeface="微软雅黑" charset="0"/>
                <a:ea typeface="微软雅黑" charset="0"/>
                <a:cs typeface="微软雅黑" charset="0"/>
              </a:rPr>
              <a:t>看望慰问师生。当天，他与当年教过他</a:t>
            </a:r>
            <a:r>
              <a:rPr lang="zh-CN" altLang="en-US" dirty="0">
                <a:solidFill>
                  <a:schemeClr val="tx1"/>
                </a:solidFill>
                <a:latin typeface="微软雅黑" charset="0"/>
                <a:ea typeface="微软雅黑" charset="0"/>
                <a:cs typeface="微软雅黑" charset="0"/>
              </a:rPr>
              <a:t>的老师见面。老师们都已年逾古稀，但回忆起往事，仍历历在目。</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zh-CN" altLang="en-US" dirty="0">
                <a:solidFill>
                  <a:schemeClr val="tx1"/>
                </a:solidFill>
                <a:latin typeface="微软雅黑" charset="0"/>
                <a:ea typeface="微软雅黑" charset="0"/>
                <a:cs typeface="微软雅黑" charset="0"/>
              </a:rPr>
              <a:t>陈秋影说，</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我今年</a:t>
            </a:r>
            <a:r>
              <a:rPr lang="en-US" altLang="zh-CN" dirty="0">
                <a:solidFill>
                  <a:schemeClr val="tx1"/>
                </a:solidFill>
                <a:latin typeface="微软雅黑" charset="0"/>
                <a:ea typeface="微软雅黑" charset="0"/>
                <a:cs typeface="微软雅黑" charset="0"/>
              </a:rPr>
              <a:t>77</a:t>
            </a:r>
            <a:r>
              <a:rPr lang="zh-CN" altLang="en-US" dirty="0">
                <a:solidFill>
                  <a:schemeClr val="tx1"/>
                </a:solidFill>
                <a:latin typeface="微软雅黑" charset="0"/>
                <a:ea typeface="微软雅黑" charset="0"/>
                <a:cs typeface="微软雅黑" charset="0"/>
              </a:rPr>
              <a:t>岁了，初中当过他的语文老师，那时候我扎着两个大辫子，</a:t>
            </a:r>
            <a:r>
              <a:rPr lang="zh-CN" altLang="en-US" dirty="0">
                <a:solidFill>
                  <a:schemeClr val="tx1"/>
                </a:solidFill>
                <a:latin typeface="微软雅黑" charset="0"/>
                <a:ea typeface="微软雅黑" charset="0"/>
                <a:cs typeface="微软雅黑" charset="0"/>
              </a:rPr>
              <a:t>年轻得很。现在头发也白了，环境、样貌都变了，但师生情谊丝毫没有改变。今天总</a:t>
            </a:r>
            <a:r>
              <a:rPr lang="zh-CN" altLang="en-US" dirty="0">
                <a:solidFill>
                  <a:schemeClr val="tx1"/>
                </a:solidFill>
                <a:latin typeface="微软雅黑" charset="0"/>
                <a:ea typeface="微软雅黑" charset="0"/>
                <a:cs typeface="微软雅黑" charset="0"/>
              </a:rPr>
              <a:t>书记一句话，我的眼泪差点掉下来。他说，来到母校有</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近乡情更怯</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的心情。这里</a:t>
            </a:r>
            <a:r>
              <a:rPr lang="zh-CN" altLang="en-US" dirty="0">
                <a:solidFill>
                  <a:schemeClr val="tx1"/>
                </a:solidFill>
                <a:latin typeface="微软雅黑" charset="0"/>
                <a:ea typeface="微软雅黑" charset="0"/>
                <a:cs typeface="微软雅黑" charset="0"/>
              </a:rPr>
              <a:t>有他的根、他的情。</a:t>
            </a:r>
            <a:r>
              <a:rPr lang="en-US" altLang="zh-CN" dirty="0">
                <a:solidFill>
                  <a:schemeClr val="tx1"/>
                </a:solidFill>
                <a:latin typeface="微软雅黑" charset="0"/>
                <a:ea typeface="微软雅黑" charset="0"/>
                <a:cs typeface="微软雅黑" charset="0"/>
              </a:rPr>
              <a:t>”</a:t>
            </a:r>
            <a:endParaRPr lang="en-US" altLang="zh-CN" dirty="0">
              <a:solidFill>
                <a:schemeClr val="tx1"/>
              </a:solidFill>
              <a:latin typeface="微软雅黑" charset="0"/>
              <a:ea typeface="微软雅黑" charset="0"/>
              <a:cs typeface="微软雅黑" charset="0"/>
            </a:endParaRPr>
          </a:p>
          <a:p>
            <a:pPr indent="457200" algn="just" fontAlgn="auto">
              <a:lnSpc>
                <a:spcPct val="150000"/>
              </a:lnSpc>
            </a:pPr>
            <a:r>
              <a:rPr lang="en-US" altLang="zh-CN" dirty="0">
                <a:solidFill>
                  <a:schemeClr val="tx1"/>
                </a:solidFill>
                <a:latin typeface="微软雅黑" charset="0"/>
                <a:ea typeface="微软雅黑" charset="0"/>
                <a:cs typeface="微软雅黑" charset="0"/>
              </a:rPr>
              <a:t>1960</a:t>
            </a:r>
            <a:r>
              <a:rPr lang="zh-CN" altLang="en-US" dirty="0">
                <a:solidFill>
                  <a:schemeClr val="tx1"/>
                </a:solidFill>
                <a:latin typeface="微软雅黑" charset="0"/>
                <a:ea typeface="微软雅黑" charset="0"/>
                <a:cs typeface="微软雅黑" charset="0"/>
              </a:rPr>
              <a:t>年，陈秋影从北京师范大学中文系毕业，分配进入八一学校中学部。</a:t>
            </a:r>
            <a:r>
              <a:rPr lang="en-US" altLang="zh-CN" dirty="0">
                <a:solidFill>
                  <a:schemeClr val="tx1"/>
                </a:solidFill>
                <a:latin typeface="微软雅黑" charset="0"/>
                <a:ea typeface="微软雅黑" charset="0"/>
                <a:cs typeface="微软雅黑" charset="0"/>
              </a:rPr>
              <a:t>1965</a:t>
            </a:r>
            <a:r>
              <a:rPr lang="zh-CN" altLang="en-US" dirty="0">
                <a:solidFill>
                  <a:schemeClr val="tx1"/>
                </a:solidFill>
                <a:latin typeface="微软雅黑" charset="0"/>
                <a:ea typeface="微软雅黑" charset="0"/>
                <a:cs typeface="微软雅黑" charset="0"/>
              </a:rPr>
              <a:t>年</a:t>
            </a:r>
            <a:r>
              <a:rPr lang="en-US" altLang="zh-CN" dirty="0">
                <a:solidFill>
                  <a:schemeClr val="tx1"/>
                </a:solidFill>
                <a:latin typeface="微软雅黑" charset="0"/>
                <a:ea typeface="微软雅黑" charset="0"/>
                <a:cs typeface="微软雅黑" charset="0"/>
              </a:rPr>
              <a:t>9</a:t>
            </a:r>
            <a:r>
              <a:rPr lang="zh-CN" altLang="en-US" dirty="0">
                <a:solidFill>
                  <a:schemeClr val="tx1"/>
                </a:solidFill>
                <a:latin typeface="微软雅黑" charset="0"/>
                <a:ea typeface="微软雅黑" charset="0"/>
                <a:cs typeface="微软雅黑" charset="0"/>
              </a:rPr>
              <a:t>月，作为初中一年级四班语文老师的陈秋影迎来了新一届学生，其中就有</a:t>
            </a:r>
            <a:r>
              <a:rPr lang="en-US" altLang="zh-CN" dirty="0">
                <a:solidFill>
                  <a:schemeClr val="tx1"/>
                </a:solidFill>
                <a:latin typeface="微软雅黑" charset="0"/>
                <a:ea typeface="微软雅黑" charset="0"/>
                <a:cs typeface="微软雅黑" charset="0"/>
              </a:rPr>
              <a:t>12</a:t>
            </a:r>
            <a:r>
              <a:rPr lang="zh-CN" altLang="en-US" dirty="0">
                <a:solidFill>
                  <a:schemeClr val="tx1"/>
                </a:solidFill>
                <a:latin typeface="微软雅黑" charset="0"/>
                <a:ea typeface="微软雅黑" charset="0"/>
                <a:cs typeface="微软雅黑" charset="0"/>
              </a:rPr>
              <a:t>岁</a:t>
            </a:r>
            <a:r>
              <a:rPr lang="zh-CN" altLang="en-US" dirty="0">
                <a:solidFill>
                  <a:schemeClr val="tx1"/>
                </a:solidFill>
                <a:latin typeface="微软雅黑" charset="0"/>
                <a:ea typeface="微软雅黑" charset="0"/>
                <a:cs typeface="微软雅黑" charset="0"/>
              </a:rPr>
              <a:t>的习近平。</a:t>
            </a:r>
            <a:endParaRPr lang="zh-CN" altLang="en-US" dirty="0">
              <a:solidFill>
                <a:schemeClr val="tx1"/>
              </a:solidFill>
              <a:latin typeface="微软雅黑" charset="0"/>
              <a:ea typeface="微软雅黑" charset="0"/>
              <a:cs typeface="微软雅黑" charset="0"/>
            </a:endParaRPr>
          </a:p>
        </p:txBody>
      </p:sp>
      <p:grpSp>
        <p:nvGrpSpPr>
          <p:cNvPr id="8" name="组合 7"/>
          <p:cNvGrpSpPr/>
          <p:nvPr>
            <p:custDataLst>
              <p:tags r:id="rId1"/>
            </p:custDataLst>
          </p:nvPr>
        </p:nvGrpSpPr>
        <p:grpSpPr>
          <a:xfrm rot="0">
            <a:off x="7513577" y="2075684"/>
            <a:ext cx="4632949" cy="4062199"/>
            <a:chOff x="2206" y="3158"/>
            <a:chExt cx="14726" cy="12914"/>
          </a:xfrm>
        </p:grpSpPr>
        <p:sp>
          <p:nvSpPr>
            <p:cNvPr id="9" name="圆角矩形 8"/>
            <p:cNvSpPr/>
            <p:nvPr>
              <p:custDataLst>
                <p:tags r:id="rId2"/>
              </p:custDataLst>
            </p:nvPr>
          </p:nvSpPr>
          <p:spPr>
            <a:xfrm>
              <a:off x="2206" y="3158"/>
              <a:ext cx="14727" cy="12914"/>
            </a:xfrm>
            <a:prstGeom prst="roundRect">
              <a:avLst/>
            </a:prstGeom>
            <a:gradFill flip="none" rotWithShape="1">
              <a:gsLst>
                <a:gs pos="6000">
                  <a:srgbClr val="F2F2F2"/>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p>
              <a:pPr algn="ctr" defTabSz="967740" fontAlgn="auto">
                <a:spcBef>
                  <a:spcPts val="0"/>
                </a:spcBef>
                <a:spcAft>
                  <a:spcPts val="0"/>
                </a:spcAft>
                <a:defRPr/>
              </a:pPr>
              <a:endParaRPr lang="en-US" sz="2255" kern="0">
                <a:solidFill>
                  <a:schemeClr val="accent5">
                    <a:lumMod val="50000"/>
                  </a:schemeClr>
                </a:solidFill>
                <a:latin typeface="Calibri" panose="020F0502020204030204"/>
                <a:ea typeface="+mn-ea"/>
              </a:endParaRPr>
            </a:p>
          </p:txBody>
        </p:sp>
        <p:pic>
          <p:nvPicPr>
            <p:cNvPr id="10" name="图片 9" descr="zhenyu-luo-ARxN3sfuRj8-unsplash"/>
            <p:cNvPicPr>
              <a:picLocks noChangeAspect="1"/>
            </p:cNvPicPr>
            <p:nvPr>
              <p:custDataLst>
                <p:tags r:id="rId3"/>
              </p:custDataLst>
            </p:nvPr>
          </p:nvPicPr>
          <p:blipFill>
            <a:blip r:embed="rId4" cstate="email"/>
            <a:srcRect l="10594" r="16579"/>
            <a:stretch>
              <a:fillRect/>
            </a:stretch>
          </p:blipFill>
          <p:spPr>
            <a:xfrm>
              <a:off x="2618" y="3545"/>
              <a:ext cx="13826" cy="12086"/>
            </a:xfrm>
            <a:prstGeom prst="roundRect">
              <a:avLst>
                <a:gd name="adj" fmla="val 14907"/>
              </a:avLst>
            </a:prstGeom>
          </p:spPr>
        </p:pic>
      </p:grpSp>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情景案例：</a:t>
            </a:r>
            <a:r>
              <a:rPr lang="zh-CN" altLang="en-US" sz="3200">
                <a:latin typeface="微软雅黑" charset="0"/>
                <a:ea typeface="微软雅黑" charset="0"/>
              </a:rPr>
              <a:t>尊师敬教的习近平</a:t>
            </a:r>
            <a:endParaRPr lang="zh-CN" altLang="en-US" sz="3200">
              <a:latin typeface="微软雅黑" charset="0"/>
              <a:ea typeface="微软雅黑" charset="0"/>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3415030"/>
          </a:xfrm>
          <a:prstGeom prst="rect">
            <a:avLst/>
          </a:prstGeom>
          <a:noFill/>
        </p:spPr>
        <p:txBody>
          <a:bodyPr wrap="square">
            <a:spAutoFit/>
          </a:bodyPr>
          <a:lstStyle/>
          <a:p>
            <a:pPr indent="457200" algn="just" fontAlgn="auto">
              <a:lnSpc>
                <a:spcPct val="150000"/>
              </a:lnSpc>
            </a:pPr>
            <a:r>
              <a:rPr lang="zh-CN" altLang="en-US" dirty="0">
                <a:latin typeface="微软雅黑" charset="0"/>
                <a:ea typeface="微软雅黑" charset="0"/>
                <a:cs typeface="微软雅黑" charset="0"/>
                <a:sym typeface="+mn-ea"/>
              </a:rPr>
              <a:t>在班里，</a:t>
            </a:r>
            <a:r>
              <a:rPr lang="zh-CN" altLang="en-US" dirty="0">
                <a:latin typeface="微软雅黑" charset="0"/>
                <a:ea typeface="微软雅黑" charset="0"/>
                <a:cs typeface="微软雅黑" charset="0"/>
                <a:sym typeface="+mn-ea"/>
              </a:rPr>
              <a:t>习近平的年龄稍小。陈老师发现，</a:t>
            </a:r>
            <a:r>
              <a:rPr lang="zh-CN" altLang="en-US" dirty="0">
                <a:latin typeface="微软雅黑" charset="0"/>
                <a:ea typeface="微软雅黑" charset="0"/>
                <a:cs typeface="微软雅黑" charset="0"/>
                <a:sym typeface="+mn-ea"/>
              </a:rPr>
              <a:t>这位很少在课间休息时与同学打闹的</a:t>
            </a:r>
            <a:r>
              <a:rPr lang="zh-CN" altLang="en-US" dirty="0">
                <a:latin typeface="微软雅黑" charset="0"/>
                <a:ea typeface="微软雅黑" charset="0"/>
                <a:cs typeface="微软雅黑" charset="0"/>
                <a:sym typeface="+mn-ea"/>
              </a:rPr>
              <a:t>少年，性格稳重仁厚。他在课堂上勤学多思，下课后还要向老师请教问题。</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zh-CN" altLang="en-US" dirty="0">
                <a:latin typeface="微软雅黑" charset="0"/>
                <a:ea typeface="微软雅黑" charset="0"/>
                <a:cs typeface="微软雅黑" charset="0"/>
                <a:sym typeface="+mn-ea"/>
              </a:rPr>
              <a:t>陈秋影经常在课堂上讲授杜甫的诗，</a:t>
            </a:r>
            <a:r>
              <a:rPr lang="en-US" altLang="zh-CN" dirty="0">
                <a:latin typeface="微软雅黑" charset="0"/>
                <a:ea typeface="微软雅黑" charset="0"/>
                <a:cs typeface="微软雅黑" charset="0"/>
                <a:sym typeface="+mn-ea"/>
              </a:rPr>
              <a:t>“</a:t>
            </a:r>
            <a:r>
              <a:rPr lang="zh-CN" altLang="en-US" dirty="0">
                <a:latin typeface="微软雅黑" charset="0"/>
                <a:ea typeface="微软雅黑" charset="0"/>
                <a:cs typeface="微软雅黑" charset="0"/>
                <a:sym typeface="+mn-ea"/>
              </a:rPr>
              <a:t>是那种悲天悯人的、充满人民性的、怀抱</a:t>
            </a:r>
            <a:r>
              <a:rPr lang="zh-CN" altLang="en-US" dirty="0">
                <a:latin typeface="微软雅黑" charset="0"/>
                <a:ea typeface="微软雅黑" charset="0"/>
                <a:cs typeface="微软雅黑" charset="0"/>
                <a:sym typeface="+mn-ea"/>
              </a:rPr>
              <a:t>苍生的诗</a:t>
            </a:r>
            <a:r>
              <a:rPr lang="en-US" altLang="zh-CN" dirty="0">
                <a:latin typeface="微软雅黑" charset="0"/>
                <a:ea typeface="微软雅黑" charset="0"/>
                <a:cs typeface="微软雅黑" charset="0"/>
                <a:sym typeface="+mn-ea"/>
              </a:rPr>
              <a:t>”</a:t>
            </a:r>
            <a:r>
              <a:rPr lang="zh-CN" altLang="en-US" dirty="0">
                <a:latin typeface="微软雅黑" charset="0"/>
                <a:ea typeface="微软雅黑" charset="0"/>
                <a:cs typeface="微软雅黑" charset="0"/>
                <a:sym typeface="+mn-ea"/>
              </a:rPr>
              <a:t>。她还记得，当讲完杜甫的《绝句》，习近平下课后主动来问老师，说他十</a:t>
            </a:r>
            <a:r>
              <a:rPr lang="zh-CN" altLang="en-US" dirty="0">
                <a:latin typeface="微软雅黑" charset="0"/>
                <a:ea typeface="微软雅黑" charset="0"/>
                <a:cs typeface="微软雅黑" charset="0"/>
                <a:sym typeface="+mn-ea"/>
              </a:rPr>
              <a:t>分喜爱杜甫这位大诗人，还希望更多地读一些杜甫的作品。</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zh-CN" altLang="en-US" dirty="0">
                <a:latin typeface="微软雅黑" charset="0"/>
                <a:ea typeface="微软雅黑" charset="0"/>
                <a:cs typeface="微软雅黑" charset="0"/>
                <a:sym typeface="+mn-ea"/>
              </a:rPr>
              <a:t>从八一学校毕业后，习近平赴陕西延安梁家河村插队。此后的几十年里，</a:t>
            </a:r>
            <a:r>
              <a:rPr lang="zh-CN" altLang="en-US" dirty="0">
                <a:latin typeface="微软雅黑" charset="0"/>
                <a:ea typeface="微软雅黑" charset="0"/>
                <a:cs typeface="微软雅黑" charset="0"/>
                <a:sym typeface="+mn-ea"/>
              </a:rPr>
              <a:t>习近平</a:t>
            </a:r>
            <a:r>
              <a:rPr lang="zh-CN" altLang="en-US" dirty="0">
                <a:latin typeface="微软雅黑" charset="0"/>
                <a:ea typeface="微软雅黑" charset="0"/>
                <a:cs typeface="微软雅黑" charset="0"/>
                <a:sym typeface="+mn-ea"/>
              </a:rPr>
              <a:t>对曾经的母校和老师们一直记挂在心。习近平在外地工作期间，每逢来北京，</a:t>
            </a:r>
            <a:r>
              <a:rPr lang="zh-CN" altLang="en-US" dirty="0">
                <a:latin typeface="微软雅黑" charset="0"/>
                <a:ea typeface="微软雅黑" charset="0"/>
                <a:cs typeface="微软雅黑" charset="0"/>
                <a:sym typeface="+mn-ea"/>
              </a:rPr>
              <a:t>总是尽</a:t>
            </a:r>
            <a:r>
              <a:rPr lang="zh-CN" altLang="en-US" dirty="0">
                <a:latin typeface="微软雅黑" charset="0"/>
                <a:ea typeface="微软雅黑" charset="0"/>
                <a:cs typeface="微软雅黑" charset="0"/>
                <a:sym typeface="+mn-ea"/>
              </a:rPr>
              <a:t>量抽出时间，看望曾为他传道授业解惑的老师。</a:t>
            </a:r>
            <a:endParaRPr lang="zh-CN" altLang="en-US" dirty="0">
              <a:solidFill>
                <a:schemeClr val="tx1"/>
              </a:solidFill>
              <a:latin typeface="微软雅黑" charset="0"/>
              <a:ea typeface="微软雅黑" charset="0"/>
              <a:cs typeface="微软雅黑" charset="0"/>
            </a:endParaRPr>
          </a:p>
          <a:p>
            <a:pPr indent="457200" algn="r" fontAlgn="auto">
              <a:lnSpc>
                <a:spcPct val="150000"/>
              </a:lnSpc>
            </a:pPr>
            <a:r>
              <a:rPr lang="zh-CN" altLang="en-US" dirty="0">
                <a:latin typeface="微软雅黑" charset="0"/>
                <a:ea typeface="微软雅黑" charset="0"/>
                <a:cs typeface="微软雅黑" charset="0"/>
                <a:sym typeface="+mn-ea"/>
              </a:rPr>
              <a:t>（资料来源：共产党员微信公众号，</a:t>
            </a:r>
            <a:r>
              <a:rPr lang="en-US" altLang="zh-CN" dirty="0">
                <a:latin typeface="微软雅黑" charset="0"/>
                <a:ea typeface="微软雅黑" charset="0"/>
                <a:cs typeface="微软雅黑" charset="0"/>
                <a:sym typeface="+mn-ea"/>
              </a:rPr>
              <a:t>2020-11-04</a:t>
            </a:r>
            <a:r>
              <a:rPr lang="zh-CN" altLang="en-US" dirty="0">
                <a:latin typeface="微软雅黑" charset="0"/>
                <a:ea typeface="微软雅黑" charset="0"/>
                <a:cs typeface="微软雅黑" charset="0"/>
                <a:sym typeface="+mn-ea"/>
              </a:rPr>
              <a:t>，有删改）</a:t>
            </a:r>
            <a:endParaRPr lang="zh-CN" altLang="en-US" dirty="0">
              <a:solidFill>
                <a:schemeClr val="tx1"/>
              </a:solidFill>
              <a:latin typeface="微软雅黑" charset="0"/>
              <a:ea typeface="微软雅黑" charset="0"/>
              <a:cs typeface="微软雅黑" charset="0"/>
            </a:endParaRPr>
          </a:p>
        </p:txBody>
      </p:sp>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089025"/>
            <a:ext cx="9495970" cy="2657764"/>
          </a:xfrm>
        </p:spPr>
        <p:txBody>
          <a:bodyPr wrap="square">
            <a:normAutofit/>
          </a:bodyPr>
          <a:lstStyle/>
          <a:p>
            <a:pPr lvl="0"/>
            <a:r>
              <a:rPr lang="zh-CN" altLang="en-US" dirty="0"/>
              <a:t>第二节  </a:t>
            </a:r>
            <a:br>
              <a:rPr lang="en-US" altLang="zh-CN" dirty="0"/>
            </a:br>
            <a:r>
              <a:rPr lang="zh-CN" altLang="en-US" sz="6000"/>
              <a:t>教师职业道德基本原则</a:t>
            </a:r>
            <a:endParaRPr lang="zh-CN" altLang="en-US" sz="6000"/>
          </a:p>
        </p:txBody>
      </p:sp>
    </p:spTree>
    <p:custDataLst>
      <p:tags r:id="rId1"/>
    </p:custData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一、教师职业道德基本原则的地位</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（一）教师正确处理各种利益关系的根本指导原则</a:t>
            </a:r>
            <a:endParaRPr lang="zh-CN" altLang="en-US" sz="2800" b="1" dirty="0">
              <a:solidFill>
                <a:schemeClr val="accent5"/>
              </a:solidFill>
              <a:latin typeface="微软雅黑" charset="0"/>
              <a:ea typeface="微软雅黑" charset="0"/>
              <a:cs typeface="微软雅黑" charset="0"/>
              <a:sym typeface="+mn-ea"/>
            </a:endParaRPr>
          </a:p>
        </p:txBody>
      </p:sp>
      <p:grpSp>
        <p:nvGrpSpPr>
          <p:cNvPr id="18" name="组合 17"/>
          <p:cNvGrpSpPr/>
          <p:nvPr/>
        </p:nvGrpSpPr>
        <p:grpSpPr>
          <a:xfrm rot="0">
            <a:off x="635" y="2426970"/>
            <a:ext cx="12192000" cy="3662680"/>
            <a:chOff x="1447102" y="957898"/>
            <a:chExt cx="6162581" cy="4635892"/>
          </a:xfrm>
        </p:grpSpPr>
        <p:sp>
          <p:nvSpPr>
            <p:cNvPr id="19" name="1"/>
            <p:cNvSpPr/>
            <p:nvPr>
              <p:custDataLst>
                <p:tags r:id="rId1"/>
              </p:custDataLst>
            </p:nvPr>
          </p:nvSpPr>
          <p:spPr>
            <a:xfrm>
              <a:off x="1447102" y="957898"/>
              <a:ext cx="6162581" cy="4635892"/>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1"/>
            <p:cNvCxnSpPr/>
            <p:nvPr>
              <p:custDataLst>
                <p:tags r:id="rId2"/>
              </p:custDataLst>
            </p:nvPr>
          </p:nvCxnSpPr>
          <p:spPr>
            <a:xfrm>
              <a:off x="1680940" y="1141971"/>
              <a:ext cx="114036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Body-1"/>
            <p:cNvSpPr/>
            <p:nvPr>
              <p:custDataLst>
                <p:tags r:id="rId3"/>
              </p:custDataLst>
            </p:nvPr>
          </p:nvSpPr>
          <p:spPr>
            <a:xfrm>
              <a:off x="1517819" y="1120722"/>
              <a:ext cx="5941634" cy="42799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marR="0" lvl="0" indent="-342900" algn="just" defTabSz="913765" rtl="0" eaLnBrk="1" fontAlgn="auto" latinLnBrk="0" hangingPunct="1">
                <a:lnSpc>
                  <a:spcPct val="130000"/>
                </a:lnSpc>
                <a:spcBef>
                  <a:spcPts val="0"/>
                </a:spcBef>
                <a:spcAft>
                  <a:spcPts val="0"/>
                </a:spcAft>
                <a:buClrTx/>
                <a:buSzPct val="100000"/>
                <a:buFont typeface="Wingdings" panose="05000000000000000000" charset="0"/>
                <a:buChar char=""/>
                <a:defRPr/>
              </a:pP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任何一种职业都体现和处理着一定的利益关系，而道德的一个重要功能就是可以通过调</a:t>
              </a: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整个人与他人、个人与集体、个人与社会之间的利益关系，维系社会生活的稳定。</a:t>
              </a:r>
              <a:endPar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endParaRPr>
            </a:p>
            <a:p>
              <a:pPr marL="342900" marR="0" lvl="0" indent="-342900" algn="just" defTabSz="913765" rtl="0" eaLnBrk="1" fontAlgn="auto" latinLnBrk="0" hangingPunct="1">
                <a:lnSpc>
                  <a:spcPct val="130000"/>
                </a:lnSpc>
                <a:spcBef>
                  <a:spcPts val="0"/>
                </a:spcBef>
                <a:spcAft>
                  <a:spcPts val="0"/>
                </a:spcAft>
                <a:buClrTx/>
                <a:buSzPct val="100000"/>
                <a:buFont typeface="Wingdings" panose="05000000000000000000" charset="0"/>
                <a:buChar char=""/>
                <a:defRPr/>
              </a:pP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道德通过</a:t>
              </a: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调节内心信念（良心的驱使）和舆论约束，使个体自觉控制自己的行为，并以或多或少的自</a:t>
              </a: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我牺牲为前提。</a:t>
              </a:r>
              <a:endPar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endParaRPr>
            </a:p>
            <a:p>
              <a:pPr marL="342900" marR="0" lvl="0" indent="-342900" algn="just" defTabSz="913765" rtl="0" eaLnBrk="1" fontAlgn="auto" latinLnBrk="0" hangingPunct="1">
                <a:lnSpc>
                  <a:spcPct val="130000"/>
                </a:lnSpc>
                <a:spcBef>
                  <a:spcPts val="0"/>
                </a:spcBef>
                <a:spcAft>
                  <a:spcPts val="0"/>
                </a:spcAft>
                <a:buClrTx/>
                <a:buSzPct val="100000"/>
                <a:buFont typeface="Wingdings" panose="05000000000000000000" charset="0"/>
                <a:buChar char=""/>
                <a:defRPr/>
              </a:pP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在现代社会中，职业劳动创造</a:t>
              </a: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社会财富，为社会的存在和发展奠定物质基础。因此，各种类型的职业道德，必然要承担起</a:t>
              </a: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协调各种利益关系的任务。处理好这些关系，就需要有一个基本的指导原则。</a:t>
              </a:r>
              <a:endPar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endParaRPr>
            </a:p>
            <a:p>
              <a:pPr marL="342900" marR="0" lvl="0" indent="-342900" algn="just" defTabSz="913765" rtl="0" eaLnBrk="1" fontAlgn="auto" latinLnBrk="0" hangingPunct="1">
                <a:lnSpc>
                  <a:spcPct val="130000"/>
                </a:lnSpc>
                <a:spcBef>
                  <a:spcPts val="0"/>
                </a:spcBef>
                <a:spcAft>
                  <a:spcPts val="0"/>
                </a:spcAft>
                <a:buClrTx/>
                <a:buSzPct val="100000"/>
                <a:buFont typeface="Wingdings" panose="05000000000000000000" charset="0"/>
                <a:buChar char=""/>
                <a:defRPr/>
              </a:pP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教师这个职业</a:t>
              </a: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应遵循的道德原则就是指导教师协调教育教学实践过程中各种利益关系的根本原则，也是教</a:t>
              </a: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师职业道德区别于其他类型职业道德的最根本的标志。</a:t>
              </a:r>
              <a:endPar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endParaRPr>
            </a:p>
          </p:txBody>
        </p:sp>
      </p:grpSp>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一、教师职业道德基本原则的地位</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（二）评价教师个人行为的最高道德标准</a:t>
            </a:r>
            <a:endParaRPr lang="zh-CN" altLang="en-US" sz="2800" b="1" dirty="0">
              <a:solidFill>
                <a:schemeClr val="accent5"/>
              </a:solidFill>
              <a:latin typeface="微软雅黑" charset="0"/>
              <a:ea typeface="微软雅黑" charset="0"/>
              <a:cs typeface="微软雅黑" charset="0"/>
              <a:sym typeface="+mn-ea"/>
            </a:endParaRPr>
          </a:p>
        </p:txBody>
      </p:sp>
      <p:grpSp>
        <p:nvGrpSpPr>
          <p:cNvPr id="18" name="组合 17"/>
          <p:cNvGrpSpPr/>
          <p:nvPr/>
        </p:nvGrpSpPr>
        <p:grpSpPr>
          <a:xfrm rot="0">
            <a:off x="635" y="2426970"/>
            <a:ext cx="12192000" cy="3662680"/>
            <a:chOff x="1447102" y="957898"/>
            <a:chExt cx="6162581" cy="4635892"/>
          </a:xfrm>
        </p:grpSpPr>
        <p:sp>
          <p:nvSpPr>
            <p:cNvPr id="19" name="1"/>
            <p:cNvSpPr/>
            <p:nvPr>
              <p:custDataLst>
                <p:tags r:id="rId1"/>
              </p:custDataLst>
            </p:nvPr>
          </p:nvSpPr>
          <p:spPr>
            <a:xfrm>
              <a:off x="1447102" y="957898"/>
              <a:ext cx="6162581" cy="4635892"/>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1"/>
            <p:cNvCxnSpPr/>
            <p:nvPr>
              <p:custDataLst>
                <p:tags r:id="rId2"/>
              </p:custDataLst>
            </p:nvPr>
          </p:nvCxnSpPr>
          <p:spPr>
            <a:xfrm>
              <a:off x="1680940" y="1141971"/>
              <a:ext cx="114036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Body-1"/>
            <p:cNvSpPr/>
            <p:nvPr>
              <p:custDataLst>
                <p:tags r:id="rId3"/>
              </p:custDataLst>
            </p:nvPr>
          </p:nvSpPr>
          <p:spPr>
            <a:xfrm>
              <a:off x="1517819" y="1120722"/>
              <a:ext cx="5941634" cy="42799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marR="0" lvl="0" indent="-342900" algn="just" defTabSz="913765" rtl="0" eaLnBrk="1" fontAlgn="auto" latinLnBrk="0" hangingPunct="1">
                <a:lnSpc>
                  <a:spcPct val="130000"/>
                </a:lnSpc>
                <a:spcBef>
                  <a:spcPts val="0"/>
                </a:spcBef>
                <a:spcAft>
                  <a:spcPts val="0"/>
                </a:spcAft>
                <a:buClrTx/>
                <a:buSzPct val="100000"/>
                <a:buFont typeface="Wingdings" panose="05000000000000000000" charset="0"/>
                <a:buChar char=""/>
                <a:defRPr/>
              </a:pP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教师职业道德原则不是具体的行为规范，</a:t>
              </a: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而是从业人员在进行职业活动时应该遵守的</a:t>
              </a: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具体职业道德行为规范中所体现的价值方针的高度概括。</a:t>
              </a:r>
              <a:endPar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endParaRPr>
            </a:p>
            <a:p>
              <a:pPr marL="342900" marR="0" lvl="0" indent="-342900" algn="just" defTabSz="913765" rtl="0" eaLnBrk="1" fontAlgn="auto" latinLnBrk="0" hangingPunct="1">
                <a:lnSpc>
                  <a:spcPct val="130000"/>
                </a:lnSpc>
                <a:spcBef>
                  <a:spcPts val="0"/>
                </a:spcBef>
                <a:spcAft>
                  <a:spcPts val="0"/>
                </a:spcAft>
                <a:buClrTx/>
                <a:buSzPct val="100000"/>
                <a:buFont typeface="Wingdings" panose="05000000000000000000" charset="0"/>
                <a:buChar char=""/>
                <a:defRPr/>
              </a:pP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在职业道德体系中，教师职业道德</a:t>
              </a: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原则处于核心和统帅的地位，是职业道德的灵魂。</a:t>
              </a:r>
              <a:endPar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endParaRPr>
            </a:p>
            <a:p>
              <a:pPr marL="342900" marR="0" lvl="0" indent="-342900" algn="just" defTabSz="913765" rtl="0" eaLnBrk="1" fontAlgn="auto" latinLnBrk="0" hangingPunct="1">
                <a:lnSpc>
                  <a:spcPct val="130000"/>
                </a:lnSpc>
                <a:spcBef>
                  <a:spcPts val="0"/>
                </a:spcBef>
                <a:spcAft>
                  <a:spcPts val="0"/>
                </a:spcAft>
                <a:buClrTx/>
                <a:buSzPct val="100000"/>
                <a:buFont typeface="Wingdings" panose="05000000000000000000" charset="0"/>
                <a:buChar char=""/>
                <a:defRPr/>
              </a:pP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教师职业道德原则贯穿于教师整个职业活</a:t>
              </a: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动过程中，指明了教师职业实践中行为的总方向。</a:t>
              </a:r>
              <a:endPar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endParaRPr>
            </a:p>
            <a:p>
              <a:pPr marL="342900" marR="0" lvl="0" indent="-342900" algn="just" defTabSz="913765" rtl="0" eaLnBrk="1" fontAlgn="auto" latinLnBrk="0" hangingPunct="1">
                <a:lnSpc>
                  <a:spcPct val="130000"/>
                </a:lnSpc>
                <a:spcBef>
                  <a:spcPts val="0"/>
                </a:spcBef>
                <a:spcAft>
                  <a:spcPts val="0"/>
                </a:spcAft>
                <a:buClrTx/>
                <a:buSzPct val="100000"/>
                <a:buFont typeface="Wingdings" panose="05000000000000000000" charset="0"/>
                <a:buChar char=""/>
                <a:defRPr/>
              </a:pP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教师职业道德原则不仅</a:t>
              </a: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是教师进行职业活动的根本指导思想，还是对每个教师的职业行为进行职业道德评价的最高</a:t>
              </a: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标准。</a:t>
              </a:r>
              <a:endPar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endParaRPr>
            </a:p>
            <a:p>
              <a:pPr marL="342900" marR="0" lvl="0" indent="-342900" algn="just" defTabSz="913765" rtl="0" eaLnBrk="1" fontAlgn="auto" latinLnBrk="0" hangingPunct="1">
                <a:lnSpc>
                  <a:spcPct val="130000"/>
                </a:lnSpc>
                <a:spcBef>
                  <a:spcPts val="0"/>
                </a:spcBef>
                <a:spcAft>
                  <a:spcPts val="0"/>
                </a:spcAft>
                <a:buClrTx/>
                <a:buSzPct val="100000"/>
                <a:buFont typeface="Wingdings" panose="05000000000000000000" charset="0"/>
                <a:buChar char=""/>
                <a:defRPr/>
              </a:pP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相对于法律由外而内的强制性来说，道德是一种发自内心的</a:t>
              </a: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精神力量，这种力量更具人性化、更有力量、更加完美。</a:t>
              </a:r>
              <a:endPar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endParaRPr>
            </a:p>
          </p:txBody>
        </p:sp>
      </p:grpSp>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二、教师职业道德基本原则的内容</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（一）依法执教原则</a:t>
            </a:r>
            <a:endParaRPr lang="zh-CN" altLang="en-US" sz="2800" b="1" dirty="0">
              <a:solidFill>
                <a:schemeClr val="accent5"/>
              </a:solidFill>
              <a:latin typeface="微软雅黑" charset="0"/>
              <a:ea typeface="微软雅黑" charset="0"/>
              <a:cs typeface="微软雅黑" charset="0"/>
              <a:sym typeface="+mn-ea"/>
            </a:endParaRPr>
          </a:p>
        </p:txBody>
      </p:sp>
      <p:sp>
        <p:nvSpPr>
          <p:cNvPr id="10" name="文本框 9"/>
          <p:cNvSpPr txBox="1"/>
          <p:nvPr/>
        </p:nvSpPr>
        <p:spPr>
          <a:xfrm>
            <a:off x="345440" y="1781810"/>
            <a:ext cx="11501755" cy="1014730"/>
          </a:xfrm>
          <a:prstGeom prst="rect">
            <a:avLst/>
          </a:prstGeom>
          <a:noFill/>
        </p:spPr>
        <p:txBody>
          <a:bodyPr wrap="square">
            <a:spAutoFit/>
          </a:bodyPr>
          <a:lstStyle/>
          <a:p>
            <a:pPr indent="457200">
              <a:lnSpc>
                <a:spcPct val="150000"/>
              </a:lnSpc>
            </a:pPr>
            <a:r>
              <a:rPr lang="zh-CN" altLang="en-US" sz="2000" dirty="0">
                <a:latin typeface="微软雅黑" charset="0"/>
                <a:ea typeface="微软雅黑" charset="0"/>
                <a:cs typeface="微软雅黑" charset="0"/>
              </a:rPr>
              <a:t>依法执教原则是指教师要依照国家的法律制度从事教育教学活动，保证教育活动的合法</a:t>
            </a:r>
            <a:r>
              <a:rPr lang="zh-CN" altLang="en-US" sz="2000" dirty="0">
                <a:latin typeface="微软雅黑" charset="0"/>
                <a:ea typeface="微软雅黑" charset="0"/>
                <a:cs typeface="微软雅黑" charset="0"/>
              </a:rPr>
              <a:t>性、正确性，促进学生的健康发展。</a:t>
            </a:r>
            <a:endParaRPr lang="zh-CN" altLang="en-US" sz="2000" dirty="0">
              <a:latin typeface="微软雅黑" charset="0"/>
              <a:ea typeface="微软雅黑" charset="0"/>
              <a:cs typeface="微软雅黑" charset="0"/>
            </a:endParaRPr>
          </a:p>
        </p:txBody>
      </p:sp>
      <p:graphicFrame>
        <p:nvGraphicFramePr>
          <p:cNvPr id="64" name="图示 63"/>
          <p:cNvGraphicFramePr/>
          <p:nvPr/>
        </p:nvGraphicFramePr>
        <p:xfrm>
          <a:off x="1852930" y="3235325"/>
          <a:ext cx="8472805" cy="267843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二、教师职业道德基本原则的内容</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（二）乐教勤业原则</a:t>
            </a:r>
            <a:endParaRPr lang="zh-CN" altLang="en-US" sz="2800" b="1" dirty="0">
              <a:solidFill>
                <a:schemeClr val="accent5"/>
              </a:solidFill>
              <a:latin typeface="微软雅黑" charset="0"/>
              <a:ea typeface="微软雅黑" charset="0"/>
              <a:cs typeface="微软雅黑" charset="0"/>
              <a:sym typeface="+mn-ea"/>
            </a:endParaRPr>
          </a:p>
        </p:txBody>
      </p:sp>
      <p:sp>
        <p:nvSpPr>
          <p:cNvPr id="10" name="文本框 9"/>
          <p:cNvSpPr txBox="1"/>
          <p:nvPr/>
        </p:nvSpPr>
        <p:spPr>
          <a:xfrm>
            <a:off x="345440" y="1781810"/>
            <a:ext cx="11501755" cy="1014730"/>
          </a:xfrm>
          <a:prstGeom prst="rect">
            <a:avLst/>
          </a:prstGeom>
          <a:noFill/>
        </p:spPr>
        <p:txBody>
          <a:bodyPr wrap="square">
            <a:spAutoFit/>
          </a:bodyPr>
          <a:lstStyle/>
          <a:p>
            <a:pPr indent="457200">
              <a:lnSpc>
                <a:spcPct val="150000"/>
              </a:lnSpc>
            </a:pPr>
            <a:r>
              <a:rPr lang="zh-CN" altLang="en-US" sz="2000" dirty="0">
                <a:latin typeface="微软雅黑" charset="0"/>
                <a:ea typeface="微软雅黑" charset="0"/>
                <a:cs typeface="微软雅黑" charset="0"/>
              </a:rPr>
              <a:t>乐教勤业原则是教师职业道德基本原则的核心，也是教师胜任教育工作、做好教育工</a:t>
            </a:r>
            <a:r>
              <a:rPr lang="zh-CN" altLang="en-US" sz="2000" dirty="0">
                <a:latin typeface="微软雅黑" charset="0"/>
                <a:ea typeface="微软雅黑" charset="0"/>
                <a:cs typeface="微软雅黑" charset="0"/>
              </a:rPr>
              <a:t>作的首要条件。乐教勤业原则从两个维度来把握</a:t>
            </a:r>
            <a:r>
              <a:rPr lang="en-US" altLang="zh-CN" sz="2000" dirty="0">
                <a:latin typeface="微软雅黑" charset="0"/>
                <a:ea typeface="微软雅黑" charset="0"/>
                <a:cs typeface="微软雅黑" charset="0"/>
              </a:rPr>
              <a:t>：</a:t>
            </a:r>
            <a:r>
              <a:rPr lang="zh-CN" altLang="en-US" sz="2000" b="1" dirty="0">
                <a:latin typeface="微软雅黑" charset="0"/>
                <a:ea typeface="微软雅黑" charset="0"/>
                <a:cs typeface="微软雅黑" charset="0"/>
              </a:rPr>
              <a:t>第一是乐教，即乐于从教</a:t>
            </a:r>
            <a:r>
              <a:rPr lang="en-US" altLang="zh-CN" sz="2000" b="1" dirty="0">
                <a:latin typeface="微软雅黑" charset="0"/>
                <a:ea typeface="微软雅黑" charset="0"/>
                <a:cs typeface="微软雅黑" charset="0"/>
              </a:rPr>
              <a:t>；</a:t>
            </a:r>
            <a:r>
              <a:rPr lang="zh-CN" altLang="en-US" sz="2000" b="1" dirty="0">
                <a:latin typeface="微软雅黑" charset="0"/>
                <a:ea typeface="微软雅黑" charset="0"/>
                <a:cs typeface="微软雅黑" charset="0"/>
              </a:rPr>
              <a:t>第二是勤业，即勤奋从教</a:t>
            </a:r>
            <a:r>
              <a:rPr lang="zh-CN" altLang="en-US" sz="2000" dirty="0">
                <a:latin typeface="微软雅黑" charset="0"/>
                <a:ea typeface="微软雅黑" charset="0"/>
                <a:cs typeface="微软雅黑" charset="0"/>
              </a:rPr>
              <a:t>。</a:t>
            </a:r>
            <a:endParaRPr lang="zh-CN" altLang="en-US" sz="2000" dirty="0">
              <a:latin typeface="微软雅黑" charset="0"/>
              <a:ea typeface="微软雅黑" charset="0"/>
              <a:cs typeface="微软雅黑" charset="0"/>
            </a:endParaRPr>
          </a:p>
        </p:txBody>
      </p:sp>
      <p:graphicFrame>
        <p:nvGraphicFramePr>
          <p:cNvPr id="3" name="图示 2"/>
          <p:cNvGraphicFramePr/>
          <p:nvPr/>
        </p:nvGraphicFramePr>
        <p:xfrm>
          <a:off x="1852930" y="3235325"/>
          <a:ext cx="8472805" cy="267843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5119215" y="834496"/>
            <a:ext cx="1953569" cy="1015663"/>
          </a:xfrm>
          <a:prstGeom prst="rect">
            <a:avLst/>
          </a:prstGeom>
          <a:noFill/>
        </p:spPr>
        <p:txBody>
          <a:bodyPr wrap="none" lIns="0" rtlCol="0">
            <a:spAutoFit/>
          </a:bodyPr>
          <a:lstStyle>
            <a:defPPr>
              <a:defRPr lang="zh-CN"/>
            </a:defPPr>
            <a:lvl1pPr>
              <a:defRPr kumimoji="0" sz="1400" b="1" i="0" u="none" strike="noStrike" cap="none" spc="0" normalizeH="0" baseline="0">
                <a:ln>
                  <a:noFill/>
                </a:ln>
                <a:solidFill>
                  <a:schemeClr val="accent1"/>
                </a:solidFill>
                <a:effectLst/>
                <a:uLnTx/>
                <a:uFillTx/>
              </a:defRPr>
            </a:lvl1pPr>
          </a:lstStyle>
          <a:p>
            <a:pPr>
              <a:lnSpc>
                <a:spcPct val="100000"/>
              </a:lnSpc>
            </a:pPr>
            <a:r>
              <a:rPr kumimoji="1" lang="zh-CN" altLang="en-US" sz="6000" dirty="0">
                <a:solidFill>
                  <a:schemeClr val="tx1"/>
                </a:solidFill>
              </a:rPr>
              <a:t>目录</a:t>
            </a:r>
            <a:endParaRPr lang="en-US" altLang="zh-CN" sz="6000" dirty="0">
              <a:solidFill>
                <a:schemeClr val="tx1"/>
              </a:solidFill>
            </a:endParaRPr>
          </a:p>
        </p:txBody>
      </p:sp>
      <p:grpSp>
        <p:nvGrpSpPr>
          <p:cNvPr id="38" name="组合 37"/>
          <p:cNvGrpSpPr/>
          <p:nvPr/>
        </p:nvGrpSpPr>
        <p:grpSpPr>
          <a:xfrm>
            <a:off x="300330" y="2951798"/>
            <a:ext cx="11577320" cy="953769"/>
            <a:chOff x="792776" y="2794734"/>
            <a:chExt cx="11577320" cy="953769"/>
          </a:xfrm>
        </p:grpSpPr>
        <p:grpSp>
          <p:nvGrpSpPr>
            <p:cNvPr id="35" name="Group 34"/>
            <p:cNvGrpSpPr/>
            <p:nvPr/>
          </p:nvGrpSpPr>
          <p:grpSpPr>
            <a:xfrm>
              <a:off x="792776" y="2795368"/>
              <a:ext cx="7770284" cy="953135"/>
              <a:chOff x="-1899632" y="2778571"/>
              <a:chExt cx="6488130" cy="953135"/>
            </a:xfrm>
          </p:grpSpPr>
          <p:sp>
            <p:nvSpPr>
              <p:cNvPr id="8" name="TextBox 7"/>
              <p:cNvSpPr txBox="1"/>
              <p:nvPr/>
            </p:nvSpPr>
            <p:spPr>
              <a:xfrm>
                <a:off x="-1899632" y="2778571"/>
                <a:ext cx="3722147" cy="953135"/>
              </a:xfrm>
              <a:prstGeom prst="rect">
                <a:avLst/>
              </a:prstGeom>
              <a:noFill/>
            </p:spPr>
            <p:txBody>
              <a:bodyPr wrap="none" lIns="91440" tIns="45720" rIns="91440" bIns="45720" rtlCol="0" anchor="ctr" anchorCtr="0">
                <a:spAutoFit/>
              </a:bodyPr>
              <a:lstStyle/>
              <a:p>
                <a:pPr algn="l"/>
                <a:r>
                  <a:rPr kumimoji="1" lang="zh-CN" altLang="en-US" sz="2800" b="1" dirty="0">
                    <a:solidFill>
                      <a:schemeClr val="accent3"/>
                    </a:solidFill>
                  </a:rPr>
                  <a:t>第一节</a:t>
                </a:r>
                <a:endParaRPr kumimoji="1" lang="en-US" altLang="zh-CN" sz="2800" b="1" dirty="0">
                  <a:solidFill>
                    <a:schemeClr val="accent3"/>
                  </a:solidFill>
                </a:endParaRPr>
              </a:p>
              <a:p>
                <a:pPr algn="l"/>
                <a:r>
                  <a:rPr kumimoji="1" lang="zh-CN" altLang="en-US" sz="2800" b="1" dirty="0">
                    <a:solidFill>
                      <a:schemeClr val="accent3"/>
                    </a:solidFill>
                  </a:rPr>
                  <a:t>教师职业道德的含义与特征</a:t>
                </a:r>
                <a:endParaRPr kumimoji="1" lang="zh-CN" altLang="en-US" sz="2800" b="1" dirty="0">
                  <a:solidFill>
                    <a:schemeClr val="accent3"/>
                  </a:solidFill>
                </a:endParaRPr>
              </a:p>
            </p:txBody>
          </p:sp>
          <p:sp>
            <p:nvSpPr>
              <p:cNvPr id="14" name="TextBox 13"/>
              <p:cNvSpPr txBox="1"/>
              <p:nvPr/>
            </p:nvSpPr>
            <p:spPr>
              <a:xfrm>
                <a:off x="1940596" y="2779057"/>
                <a:ext cx="2647902" cy="952164"/>
              </a:xfrm>
              <a:prstGeom prst="rect">
                <a:avLst/>
              </a:prstGeom>
              <a:noFill/>
            </p:spPr>
            <p:txBody>
              <a:bodyPr wrap="none" lIns="91440" tIns="45720" rIns="91440" bIns="45720" rtlCol="0" anchor="ctr" anchorCtr="0">
                <a:spAutoFit/>
              </a:bodyPr>
              <a:lstStyle/>
              <a:p>
                <a:pPr algn="l"/>
                <a:r>
                  <a:rPr kumimoji="1" lang="zh-CN" altLang="en-US" sz="2800" b="1" dirty="0">
                    <a:solidFill>
                      <a:schemeClr val="accent5"/>
                    </a:solidFill>
                  </a:rPr>
                  <a:t>第二节</a:t>
                </a:r>
                <a:endParaRPr kumimoji="1" lang="en-US" altLang="zh-CN" sz="2800" b="1" dirty="0">
                  <a:solidFill>
                    <a:schemeClr val="accent5"/>
                  </a:solidFill>
                </a:endParaRPr>
              </a:p>
              <a:p>
                <a:pPr algn="l"/>
                <a:r>
                  <a:rPr kumimoji="1" lang="zh-CN" altLang="en-US" sz="2800" b="1" dirty="0">
                    <a:solidFill>
                      <a:schemeClr val="accent5"/>
                    </a:solidFill>
                  </a:rPr>
                  <a:t>教师职业道德基本原则</a:t>
                </a:r>
                <a:endParaRPr kumimoji="1" lang="zh-CN" altLang="en-US" sz="2800" b="1" dirty="0">
                  <a:solidFill>
                    <a:schemeClr val="accent5"/>
                  </a:solidFill>
                </a:endParaRPr>
              </a:p>
            </p:txBody>
          </p:sp>
        </p:grpSp>
        <p:sp>
          <p:nvSpPr>
            <p:cNvPr id="36" name="TextBox 7"/>
            <p:cNvSpPr txBox="1"/>
            <p:nvPr/>
          </p:nvSpPr>
          <p:spPr>
            <a:xfrm>
              <a:off x="9288441" y="2794734"/>
              <a:ext cx="3081655" cy="953135"/>
            </a:xfrm>
            <a:prstGeom prst="rect">
              <a:avLst/>
            </a:prstGeom>
            <a:noFill/>
          </p:spPr>
          <p:txBody>
            <a:bodyPr wrap="square" lIns="91440" tIns="45720" rIns="91440" bIns="45720" rtlCol="0" anchor="ctr" anchorCtr="0">
              <a:spAutoFit/>
            </a:bodyPr>
            <a:lstStyle/>
            <a:p>
              <a:pPr algn="l"/>
              <a:r>
                <a:rPr lang="zh-CN" altLang="en-US" sz="2800" b="1" dirty="0">
                  <a:solidFill>
                    <a:schemeClr val="accent1"/>
                  </a:solidFill>
                </a:rPr>
                <a:t>第三节</a:t>
              </a:r>
              <a:endParaRPr lang="en-US" altLang="zh-CN" sz="2800" b="1" dirty="0">
                <a:solidFill>
                  <a:schemeClr val="accent1"/>
                </a:solidFill>
              </a:endParaRPr>
            </a:p>
            <a:p>
              <a:pPr algn="l"/>
              <a:r>
                <a:rPr kumimoji="1" lang="zh-CN" altLang="en-US" sz="2800" b="1" dirty="0">
                  <a:solidFill>
                    <a:schemeClr val="accent1"/>
                  </a:solidFill>
                </a:rPr>
                <a:t>教师职业道德范畴</a:t>
              </a:r>
              <a:endParaRPr kumimoji="1" lang="zh-CN" altLang="en-US" sz="2800" b="1" dirty="0">
                <a:solidFill>
                  <a:schemeClr val="accent1"/>
                </a:solidFill>
              </a:endParaRPr>
            </a:p>
          </p:txBody>
        </p:sp>
      </p:grpSp>
    </p:spTree>
    <p:custDataLst>
      <p:tags r:id="rId1"/>
    </p:custData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教师风采：</a:t>
            </a:r>
            <a:r>
              <a:rPr lang="zh-CN" altLang="en-US" sz="3200">
                <a:latin typeface="微软雅黑" charset="0"/>
                <a:ea typeface="微软雅黑" charset="0"/>
                <a:cs typeface="微软雅黑" charset="0"/>
              </a:rPr>
              <a:t>深山红烛</a:t>
            </a:r>
            <a:r>
              <a:rPr lang="en-US" altLang="zh-CN" sz="3200">
                <a:latin typeface="微软雅黑" charset="0"/>
                <a:ea typeface="微软雅黑" charset="0"/>
                <a:cs typeface="微软雅黑" charset="0"/>
              </a:rPr>
              <a:t>“</a:t>
            </a:r>
            <a:r>
              <a:rPr lang="zh-CN" altLang="en-US" sz="3200">
                <a:latin typeface="微软雅黑" charset="0"/>
                <a:ea typeface="微软雅黑" charset="0"/>
                <a:cs typeface="微软雅黑" charset="0"/>
              </a:rPr>
              <a:t>丁妈妈</a:t>
            </a:r>
            <a:r>
              <a:rPr lang="en-US" altLang="zh-CN" sz="3200">
                <a:latin typeface="微软雅黑" charset="0"/>
                <a:ea typeface="微软雅黑" charset="0"/>
                <a:cs typeface="微软雅黑" charset="0"/>
              </a:rPr>
              <a:t>”</a:t>
            </a:r>
            <a:endParaRPr lang="en-US" altLang="zh-CN" sz="3200">
              <a:latin typeface="微软雅黑" charset="0"/>
              <a:ea typeface="微软雅黑" charset="0"/>
              <a:cs typeface="微软雅黑" charset="0"/>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4661535"/>
          </a:xfrm>
          <a:prstGeom prst="rect">
            <a:avLst/>
          </a:prstGeom>
          <a:noFill/>
        </p:spPr>
        <p:txBody>
          <a:bodyPr wrap="square">
            <a:spAutoFit/>
          </a:bodyPr>
          <a:lstStyle/>
          <a:p>
            <a:pPr indent="457200" algn="just" fontAlgn="auto">
              <a:lnSpc>
                <a:spcPct val="150000"/>
              </a:lnSpc>
            </a:pPr>
            <a:r>
              <a:rPr lang="zh-CN" altLang="en-US" dirty="0">
                <a:solidFill>
                  <a:schemeClr val="tx1"/>
                </a:solidFill>
                <a:latin typeface="微软雅黑" charset="0"/>
                <a:ea typeface="微软雅黑" charset="0"/>
                <a:cs typeface="微软雅黑" charset="0"/>
              </a:rPr>
              <a:t>陕西省咸阳市旬邑县马栏山区是革命老区，彭德怀、汪锋、习仲勋等老一辈无</a:t>
            </a:r>
            <a:r>
              <a:rPr lang="zh-CN" altLang="en-US" dirty="0">
                <a:solidFill>
                  <a:schemeClr val="tx1"/>
                </a:solidFill>
                <a:latin typeface="微软雅黑" charset="0"/>
                <a:ea typeface="微软雅黑" charset="0"/>
                <a:cs typeface="微软雅黑" charset="0"/>
              </a:rPr>
              <a:t>产阶级革命家都曾在这里生活和战斗过。如今，在这块红色的土地上，传颂着一位</a:t>
            </a:r>
            <a:r>
              <a:rPr lang="zh-CN" altLang="en-US" dirty="0">
                <a:solidFill>
                  <a:schemeClr val="tx1"/>
                </a:solidFill>
                <a:latin typeface="微软雅黑" charset="0"/>
                <a:ea typeface="微软雅黑" charset="0"/>
                <a:cs typeface="微软雅黑" charset="0"/>
              </a:rPr>
              <a:t>山村女教师的动人事迹。她，就是回族教师丁海燕。</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zh-CN" altLang="en-US" dirty="0">
                <a:solidFill>
                  <a:schemeClr val="tx1"/>
                </a:solidFill>
                <a:latin typeface="微软雅黑" charset="0"/>
                <a:ea typeface="微软雅黑" charset="0"/>
                <a:cs typeface="微软雅黑" charset="0"/>
              </a:rPr>
              <a:t>扎根贫困山区</a:t>
            </a:r>
            <a:r>
              <a:rPr lang="en-US" altLang="zh-CN" dirty="0">
                <a:solidFill>
                  <a:schemeClr val="tx1"/>
                </a:solidFill>
                <a:latin typeface="微软雅黑" charset="0"/>
                <a:ea typeface="微软雅黑" charset="0"/>
                <a:cs typeface="微软雅黑" charset="0"/>
              </a:rPr>
              <a:t>30</a:t>
            </a:r>
            <a:r>
              <a:rPr lang="zh-CN" altLang="en-US" dirty="0">
                <a:solidFill>
                  <a:schemeClr val="tx1"/>
                </a:solidFill>
                <a:latin typeface="微软雅黑" charset="0"/>
                <a:ea typeface="微软雅黑" charset="0"/>
                <a:cs typeface="微软雅黑" charset="0"/>
              </a:rPr>
              <a:t>余年，恪守清贫，倾尽半生心血开蒙启智、教书育人，将知识的种子播撒在大山深处，点亮大山里孩子们不一样的明天</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她辛勤耕耘在三尺讲</a:t>
            </a:r>
            <a:r>
              <a:rPr lang="zh-CN" altLang="en-US" dirty="0">
                <a:solidFill>
                  <a:schemeClr val="tx1"/>
                </a:solidFill>
                <a:latin typeface="微软雅黑" charset="0"/>
                <a:ea typeface="微软雅黑" charset="0"/>
                <a:cs typeface="微软雅黑" charset="0"/>
              </a:rPr>
              <a:t>台，日复一日用爱和坚守书写着一名普通人民教师的不凡和伟大。</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zh-CN" altLang="en-US" dirty="0">
                <a:solidFill>
                  <a:schemeClr val="tx1"/>
                </a:solidFill>
                <a:latin typeface="微软雅黑" charset="0"/>
                <a:ea typeface="微软雅黑" charset="0"/>
                <a:cs typeface="微软雅黑" charset="0"/>
              </a:rPr>
              <a:t>丁海燕是国家级贫困县旬邑县马栏齐心九年制寄宿学校的一名普通教师。她以</a:t>
            </a:r>
            <a:r>
              <a:rPr lang="zh-CN" altLang="en-US" dirty="0">
                <a:solidFill>
                  <a:schemeClr val="tx1"/>
                </a:solidFill>
                <a:latin typeface="微软雅黑" charset="0"/>
                <a:ea typeface="微软雅黑" charset="0"/>
                <a:cs typeface="微软雅黑" charset="0"/>
              </a:rPr>
              <a:t>校为家，克服生活拮据、身体病痛等困难，兢兢业业，用爱播撒知识的种子，照亮</a:t>
            </a:r>
            <a:r>
              <a:rPr lang="zh-CN" altLang="en-US" dirty="0">
                <a:solidFill>
                  <a:schemeClr val="tx1"/>
                </a:solidFill>
                <a:latin typeface="微软雅黑" charset="0"/>
                <a:ea typeface="微软雅黑" charset="0"/>
                <a:cs typeface="微软雅黑" charset="0"/>
              </a:rPr>
              <a:t>革命老区孩子们的成长之路。她坚守从教初心，开蒙启智，教孩子们成才先成人；她</a:t>
            </a:r>
            <a:r>
              <a:rPr lang="zh-CN" altLang="en-US" dirty="0">
                <a:solidFill>
                  <a:schemeClr val="tx1"/>
                </a:solidFill>
                <a:latin typeface="微软雅黑" charset="0"/>
                <a:ea typeface="微软雅黑" charset="0"/>
                <a:cs typeface="微软雅黑" charset="0"/>
              </a:rPr>
              <a:t>坚持言传身教、全面育人，奋力描绘山区教育的美好明天。她说：</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当看到这些山里</a:t>
            </a:r>
            <a:r>
              <a:rPr lang="zh-CN" altLang="en-US" dirty="0">
                <a:solidFill>
                  <a:schemeClr val="tx1"/>
                </a:solidFill>
                <a:latin typeface="微软雅黑" charset="0"/>
                <a:ea typeface="微软雅黑" charset="0"/>
                <a:cs typeface="微软雅黑" charset="0"/>
              </a:rPr>
              <a:t>的孩子一拨一拨健康成长，离开学校，飞向更广阔的天地时，我由衷感受到身为人</a:t>
            </a:r>
            <a:r>
              <a:rPr lang="zh-CN" altLang="en-US" dirty="0">
                <a:solidFill>
                  <a:schemeClr val="tx1"/>
                </a:solidFill>
                <a:latin typeface="微软雅黑" charset="0"/>
                <a:ea typeface="微软雅黑" charset="0"/>
                <a:cs typeface="微软雅黑" charset="0"/>
              </a:rPr>
              <a:t>师的成就感和幸福感。为了让这些孩子们不再像父辈那样在贫困中挣扎，我一定要</a:t>
            </a:r>
            <a:r>
              <a:rPr lang="zh-CN" altLang="en-US" dirty="0">
                <a:solidFill>
                  <a:schemeClr val="tx1"/>
                </a:solidFill>
                <a:latin typeface="微软雅黑" charset="0"/>
                <a:ea typeface="微软雅黑" charset="0"/>
                <a:cs typeface="微软雅黑" charset="0"/>
              </a:rPr>
              <a:t>做好深山里的红烛，照亮孩子们前进的道路。</a:t>
            </a:r>
            <a:r>
              <a:rPr lang="en-US" altLang="zh-CN" dirty="0">
                <a:solidFill>
                  <a:schemeClr val="tx1"/>
                </a:solidFill>
                <a:latin typeface="微软雅黑" charset="0"/>
                <a:ea typeface="微软雅黑" charset="0"/>
                <a:cs typeface="微软雅黑" charset="0"/>
              </a:rPr>
              <a:t>”</a:t>
            </a:r>
            <a:endParaRPr lang="en-US" altLang="zh-CN" dirty="0">
              <a:solidFill>
                <a:schemeClr val="tx1"/>
              </a:solidFill>
              <a:latin typeface="微软雅黑" charset="0"/>
              <a:ea typeface="微软雅黑" charset="0"/>
              <a:cs typeface="微软雅黑" charset="0"/>
            </a:endParaRPr>
          </a:p>
        </p:txBody>
      </p:sp>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教师风采：</a:t>
            </a:r>
            <a:r>
              <a:rPr lang="zh-CN" altLang="en-US" sz="3200">
                <a:latin typeface="微软雅黑" charset="0"/>
                <a:ea typeface="微软雅黑" charset="0"/>
                <a:cs typeface="微软雅黑" charset="0"/>
              </a:rPr>
              <a:t>深山红烛</a:t>
            </a:r>
            <a:r>
              <a:rPr lang="en-US" altLang="zh-CN" sz="3200">
                <a:latin typeface="微软雅黑" charset="0"/>
                <a:ea typeface="微软雅黑" charset="0"/>
                <a:cs typeface="微软雅黑" charset="0"/>
              </a:rPr>
              <a:t>“</a:t>
            </a:r>
            <a:r>
              <a:rPr lang="zh-CN" altLang="en-US" sz="3200">
                <a:latin typeface="微软雅黑" charset="0"/>
                <a:ea typeface="微软雅黑" charset="0"/>
                <a:cs typeface="微软雅黑" charset="0"/>
              </a:rPr>
              <a:t>丁妈妈</a:t>
            </a:r>
            <a:r>
              <a:rPr lang="en-US" altLang="zh-CN" sz="3200">
                <a:latin typeface="微软雅黑" charset="0"/>
                <a:ea typeface="微软雅黑" charset="0"/>
                <a:cs typeface="微软雅黑" charset="0"/>
              </a:rPr>
              <a:t>”</a:t>
            </a:r>
            <a:endParaRPr lang="en-US" altLang="zh-CN" sz="3200">
              <a:latin typeface="微软雅黑" charset="0"/>
              <a:ea typeface="微软雅黑" charset="0"/>
              <a:cs typeface="微软雅黑" charset="0"/>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2999740"/>
          </a:xfrm>
          <a:prstGeom prst="rect">
            <a:avLst/>
          </a:prstGeom>
          <a:noFill/>
        </p:spPr>
        <p:txBody>
          <a:bodyPr wrap="square">
            <a:spAutoFit/>
          </a:bodyPr>
          <a:lstStyle/>
          <a:p>
            <a:pPr indent="457200" algn="just" fontAlgn="auto">
              <a:lnSpc>
                <a:spcPct val="150000"/>
              </a:lnSpc>
            </a:pPr>
            <a:r>
              <a:rPr lang="zh-CN" altLang="en-US" dirty="0">
                <a:solidFill>
                  <a:schemeClr val="tx1"/>
                </a:solidFill>
                <a:latin typeface="微软雅黑" charset="0"/>
                <a:ea typeface="微软雅黑" charset="0"/>
                <a:cs typeface="微软雅黑" charset="0"/>
              </a:rPr>
              <a:t>近</a:t>
            </a:r>
            <a:r>
              <a:rPr lang="en-US" altLang="zh-CN" dirty="0">
                <a:solidFill>
                  <a:schemeClr val="tx1"/>
                </a:solidFill>
                <a:latin typeface="微软雅黑" charset="0"/>
                <a:ea typeface="微软雅黑" charset="0"/>
                <a:cs typeface="微软雅黑" charset="0"/>
              </a:rPr>
              <a:t>20</a:t>
            </a:r>
            <a:r>
              <a:rPr lang="zh-CN" altLang="en-US" dirty="0">
                <a:solidFill>
                  <a:schemeClr val="tx1"/>
                </a:solidFill>
                <a:latin typeface="微软雅黑" charset="0"/>
                <a:ea typeface="微软雅黑" charset="0"/>
                <a:cs typeface="微软雅黑" charset="0"/>
              </a:rPr>
              <a:t>年来，</a:t>
            </a:r>
            <a:r>
              <a:rPr lang="zh-CN" altLang="en-US" dirty="0">
                <a:solidFill>
                  <a:schemeClr val="tx1"/>
                </a:solidFill>
                <a:latin typeface="微软雅黑" charset="0"/>
                <a:ea typeface="微软雅黑" charset="0"/>
                <a:cs typeface="微软雅黑" charset="0"/>
              </a:rPr>
              <a:t>丁海燕所任教的小山村走出了</a:t>
            </a:r>
            <a:r>
              <a:rPr lang="en-US" altLang="zh-CN" dirty="0">
                <a:solidFill>
                  <a:schemeClr val="tx1"/>
                </a:solidFill>
                <a:latin typeface="微软雅黑" charset="0"/>
                <a:ea typeface="微软雅黑" charset="0"/>
                <a:cs typeface="微软雅黑" charset="0"/>
              </a:rPr>
              <a:t>40</a:t>
            </a:r>
            <a:r>
              <a:rPr lang="zh-CN" altLang="en-US" dirty="0">
                <a:solidFill>
                  <a:schemeClr val="tx1"/>
                </a:solidFill>
                <a:latin typeface="微软雅黑" charset="0"/>
                <a:ea typeface="微软雅黑" charset="0"/>
                <a:cs typeface="微软雅黑" charset="0"/>
              </a:rPr>
              <a:t>多名大学生，改写了该村多年来</a:t>
            </a:r>
            <a:r>
              <a:rPr lang="zh-CN" altLang="en-US" dirty="0">
                <a:solidFill>
                  <a:schemeClr val="tx1"/>
                </a:solidFill>
                <a:latin typeface="微软雅黑" charset="0"/>
                <a:ea typeface="微软雅黑" charset="0"/>
                <a:cs typeface="微软雅黑" charset="0"/>
              </a:rPr>
              <a:t>没有出过大学生的历史，并成为全县走出大学生最多的村子。她先后获咸阳市模范</a:t>
            </a:r>
            <a:r>
              <a:rPr lang="zh-CN" altLang="en-US" dirty="0">
                <a:solidFill>
                  <a:schemeClr val="tx1"/>
                </a:solidFill>
                <a:latin typeface="微软雅黑" charset="0"/>
                <a:ea typeface="微软雅黑" charset="0"/>
                <a:cs typeface="微软雅黑" charset="0"/>
              </a:rPr>
              <a:t>教师、咸阳市第四届道德模范、陕西省最美乡村教师、陕西省五一劳动奖章、全国</a:t>
            </a:r>
            <a:r>
              <a:rPr lang="zh-CN" altLang="en-US" dirty="0">
                <a:solidFill>
                  <a:schemeClr val="tx1"/>
                </a:solidFill>
                <a:latin typeface="微软雅黑" charset="0"/>
                <a:ea typeface="微软雅黑" charset="0"/>
                <a:cs typeface="微软雅黑" charset="0"/>
              </a:rPr>
              <a:t>五一巾帼标兵、陕西省及咸阳市先进工作者、陕西省教书育人楷模、全国民族团结</a:t>
            </a:r>
            <a:r>
              <a:rPr lang="zh-CN" altLang="en-US" dirty="0">
                <a:solidFill>
                  <a:schemeClr val="tx1"/>
                </a:solidFill>
                <a:latin typeface="微软雅黑" charset="0"/>
                <a:ea typeface="微软雅黑" charset="0"/>
                <a:cs typeface="微软雅黑" charset="0"/>
              </a:rPr>
              <a:t>先进个人等荣誉。</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zh-CN" altLang="en-US" dirty="0">
                <a:solidFill>
                  <a:schemeClr val="tx1"/>
                </a:solidFill>
                <a:latin typeface="微软雅黑" charset="0"/>
                <a:ea typeface="微软雅黑" charset="0"/>
                <a:cs typeface="微软雅黑" charset="0"/>
              </a:rPr>
              <a:t>面对纷至沓来的荣誉，丁海燕说：</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我只是做了一名人民教师应该做的事</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。从</a:t>
            </a:r>
            <a:r>
              <a:rPr lang="zh-CN" altLang="en-US" dirty="0">
                <a:solidFill>
                  <a:schemeClr val="tx1"/>
                </a:solidFill>
                <a:latin typeface="微软雅黑" charset="0"/>
                <a:ea typeface="微软雅黑" charset="0"/>
                <a:cs typeface="微软雅黑" charset="0"/>
              </a:rPr>
              <a:t>教</a:t>
            </a:r>
            <a:r>
              <a:rPr lang="en-US" altLang="zh-CN" dirty="0">
                <a:solidFill>
                  <a:schemeClr val="tx1"/>
                </a:solidFill>
                <a:latin typeface="微软雅黑" charset="0"/>
                <a:ea typeface="微软雅黑" charset="0"/>
                <a:cs typeface="微软雅黑" charset="0"/>
              </a:rPr>
              <a:t>30</a:t>
            </a:r>
            <a:r>
              <a:rPr lang="zh-CN" altLang="en-US" dirty="0">
                <a:solidFill>
                  <a:schemeClr val="tx1"/>
                </a:solidFill>
                <a:latin typeface="微软雅黑" charset="0"/>
                <a:ea typeface="微软雅黑" charset="0"/>
                <a:cs typeface="微软雅黑" charset="0"/>
              </a:rPr>
              <a:t>多年来，她就如一枝永不凋谢的马兰花，盛开在革命老区马栏的山野里，用爱</a:t>
            </a:r>
            <a:r>
              <a:rPr lang="zh-CN" altLang="en-US" dirty="0">
                <a:solidFill>
                  <a:schemeClr val="tx1"/>
                </a:solidFill>
                <a:latin typeface="微软雅黑" charset="0"/>
                <a:ea typeface="微软雅黑" charset="0"/>
                <a:cs typeface="微软雅黑" charset="0"/>
              </a:rPr>
              <a:t>和坚守诠释着生命的不凡和伟大。</a:t>
            </a:r>
            <a:endParaRPr lang="zh-CN" altLang="en-US" dirty="0">
              <a:solidFill>
                <a:schemeClr val="tx1"/>
              </a:solidFill>
              <a:latin typeface="微软雅黑" charset="0"/>
              <a:ea typeface="微软雅黑" charset="0"/>
              <a:cs typeface="微软雅黑" charset="0"/>
            </a:endParaRPr>
          </a:p>
          <a:p>
            <a:pPr indent="457200" algn="r" fontAlgn="auto">
              <a:lnSpc>
                <a:spcPct val="150000"/>
              </a:lnSpc>
            </a:pPr>
            <a:r>
              <a:rPr lang="zh-CN" altLang="en-US" dirty="0">
                <a:solidFill>
                  <a:schemeClr val="tx1"/>
                </a:solidFill>
                <a:latin typeface="微软雅黑" charset="0"/>
                <a:ea typeface="微软雅黑" charset="0"/>
                <a:cs typeface="微软雅黑" charset="0"/>
              </a:rPr>
              <a:t>（资料来源：陕西省教育厅，</a:t>
            </a:r>
            <a:r>
              <a:rPr lang="en-US" altLang="zh-CN" dirty="0">
                <a:solidFill>
                  <a:schemeClr val="tx1"/>
                </a:solidFill>
                <a:latin typeface="微软雅黑" charset="0"/>
                <a:ea typeface="微软雅黑" charset="0"/>
                <a:cs typeface="微软雅黑" charset="0"/>
              </a:rPr>
              <a:t>2020-09-04</a:t>
            </a:r>
            <a:r>
              <a:rPr lang="zh-CN" altLang="en-US" dirty="0">
                <a:solidFill>
                  <a:schemeClr val="tx1"/>
                </a:solidFill>
                <a:latin typeface="微软雅黑" charset="0"/>
                <a:ea typeface="微软雅黑" charset="0"/>
                <a:cs typeface="微软雅黑" charset="0"/>
              </a:rPr>
              <a:t>，有删改）</a:t>
            </a:r>
            <a:endParaRPr lang="zh-CN" altLang="en-US" dirty="0">
              <a:solidFill>
                <a:schemeClr val="tx1"/>
              </a:solidFill>
              <a:latin typeface="微软雅黑" charset="0"/>
              <a:ea typeface="微软雅黑" charset="0"/>
              <a:cs typeface="微软雅黑" charset="0"/>
            </a:endParaRPr>
          </a:p>
        </p:txBody>
      </p:sp>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二、教师职业道德基本原则的内容</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（三）教育公正原则</a:t>
            </a:r>
            <a:endParaRPr lang="zh-CN" altLang="en-US" sz="2800" b="1" dirty="0">
              <a:solidFill>
                <a:schemeClr val="accent5"/>
              </a:solidFill>
              <a:latin typeface="微软雅黑" charset="0"/>
              <a:ea typeface="微软雅黑" charset="0"/>
              <a:cs typeface="微软雅黑" charset="0"/>
              <a:sym typeface="+mn-ea"/>
            </a:endParaRPr>
          </a:p>
        </p:txBody>
      </p:sp>
      <p:sp>
        <p:nvSpPr>
          <p:cNvPr id="10" name="文本框 9"/>
          <p:cNvSpPr txBox="1"/>
          <p:nvPr/>
        </p:nvSpPr>
        <p:spPr>
          <a:xfrm>
            <a:off x="345440" y="1781810"/>
            <a:ext cx="11501755" cy="1014730"/>
          </a:xfrm>
          <a:prstGeom prst="rect">
            <a:avLst/>
          </a:prstGeom>
          <a:noFill/>
        </p:spPr>
        <p:txBody>
          <a:bodyPr wrap="square">
            <a:spAutoFit/>
          </a:bodyPr>
          <a:lstStyle/>
          <a:p>
            <a:pPr indent="457200">
              <a:lnSpc>
                <a:spcPct val="150000"/>
              </a:lnSpc>
            </a:pPr>
            <a:r>
              <a:rPr lang="zh-CN" altLang="en-US" sz="2000" dirty="0">
                <a:latin typeface="微软雅黑" charset="0"/>
                <a:ea typeface="微软雅黑" charset="0"/>
                <a:cs typeface="微软雅黑" charset="0"/>
              </a:rPr>
              <a:t>教育公正原则是指在教育教学过程中，教师应该公平合理地对待和评价每一个学生。教育公正有利于调动学生学习的积极性与主动</a:t>
            </a:r>
            <a:r>
              <a:rPr lang="zh-CN" altLang="en-US" sz="2000" dirty="0">
                <a:latin typeface="微软雅黑" charset="0"/>
                <a:ea typeface="微软雅黑" charset="0"/>
                <a:cs typeface="微软雅黑" charset="0"/>
              </a:rPr>
              <a:t>性，有利于良好教育环境的形成。</a:t>
            </a:r>
            <a:endParaRPr lang="zh-CN" altLang="en-US" sz="2000" dirty="0">
              <a:latin typeface="微软雅黑" charset="0"/>
              <a:ea typeface="微软雅黑" charset="0"/>
              <a:cs typeface="微软雅黑" charset="0"/>
            </a:endParaRPr>
          </a:p>
        </p:txBody>
      </p:sp>
      <p:graphicFrame>
        <p:nvGraphicFramePr>
          <p:cNvPr id="3" name="图示 2"/>
          <p:cNvGraphicFramePr/>
          <p:nvPr/>
        </p:nvGraphicFramePr>
        <p:xfrm>
          <a:off x="1852930" y="3235325"/>
          <a:ext cx="8472805" cy="267843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二、教师职业道德基本原则的内容</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（四）教育人道主义原则</a:t>
            </a:r>
            <a:endParaRPr lang="zh-CN" altLang="en-US" sz="2800" b="1" dirty="0">
              <a:solidFill>
                <a:schemeClr val="accent5"/>
              </a:solidFill>
              <a:latin typeface="微软雅黑" charset="0"/>
              <a:ea typeface="微软雅黑" charset="0"/>
              <a:cs typeface="微软雅黑" charset="0"/>
              <a:sym typeface="+mn-ea"/>
            </a:endParaRPr>
          </a:p>
        </p:txBody>
      </p:sp>
      <p:sp>
        <p:nvSpPr>
          <p:cNvPr id="10" name="文本框 9"/>
          <p:cNvSpPr txBox="1"/>
          <p:nvPr/>
        </p:nvSpPr>
        <p:spPr>
          <a:xfrm>
            <a:off x="345440" y="1781810"/>
            <a:ext cx="11501755" cy="1014730"/>
          </a:xfrm>
          <a:prstGeom prst="rect">
            <a:avLst/>
          </a:prstGeom>
          <a:noFill/>
        </p:spPr>
        <p:txBody>
          <a:bodyPr wrap="square">
            <a:spAutoFit/>
          </a:bodyPr>
          <a:lstStyle/>
          <a:p>
            <a:pPr indent="457200">
              <a:lnSpc>
                <a:spcPct val="150000"/>
              </a:lnSpc>
            </a:pPr>
            <a:r>
              <a:rPr lang="zh-CN" altLang="en-US" sz="2000" dirty="0">
                <a:latin typeface="微软雅黑" charset="0"/>
                <a:ea typeface="微软雅黑" charset="0"/>
                <a:cs typeface="微软雅黑" charset="0"/>
              </a:rPr>
              <a:t>教育人道主义原则是指教师在教育教学活动中，要尊重学生的人权，尊重学生的人格尊</a:t>
            </a:r>
            <a:r>
              <a:rPr lang="zh-CN" altLang="en-US" sz="2000" dirty="0">
                <a:latin typeface="微软雅黑" charset="0"/>
                <a:ea typeface="微软雅黑" charset="0"/>
                <a:cs typeface="微软雅黑" charset="0"/>
              </a:rPr>
              <a:t>严。教育人道主义原则是现代教育</a:t>
            </a:r>
            <a:r>
              <a:rPr lang="zh-CN" altLang="en-US" sz="2000" dirty="0">
                <a:latin typeface="微软雅黑" charset="0"/>
                <a:ea typeface="微软雅黑" charset="0"/>
                <a:cs typeface="微软雅黑" charset="0"/>
              </a:rPr>
              <a:t>的重要特征。</a:t>
            </a:r>
            <a:endParaRPr lang="zh-CN" altLang="en-US" sz="2000" dirty="0">
              <a:latin typeface="微软雅黑" charset="0"/>
              <a:ea typeface="微软雅黑" charset="0"/>
              <a:cs typeface="微软雅黑" charset="0"/>
            </a:endParaRPr>
          </a:p>
        </p:txBody>
      </p:sp>
      <p:graphicFrame>
        <p:nvGraphicFramePr>
          <p:cNvPr id="3" name="图示 2"/>
          <p:cNvGraphicFramePr/>
          <p:nvPr/>
        </p:nvGraphicFramePr>
        <p:xfrm>
          <a:off x="834390" y="3235325"/>
          <a:ext cx="10524490" cy="267843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089025"/>
            <a:ext cx="9495970" cy="2657764"/>
          </a:xfrm>
        </p:spPr>
        <p:txBody>
          <a:bodyPr wrap="square">
            <a:normAutofit/>
          </a:bodyPr>
          <a:lstStyle/>
          <a:p>
            <a:pPr lvl="0"/>
            <a:r>
              <a:rPr lang="zh-CN" altLang="en-US" dirty="0"/>
              <a:t>第三节  </a:t>
            </a:r>
            <a:br>
              <a:rPr lang="en-US" altLang="zh-CN" dirty="0"/>
            </a:br>
            <a:r>
              <a:rPr lang="zh-CN" altLang="en-US" sz="6000"/>
              <a:t>教师职业道德范畴</a:t>
            </a:r>
            <a:endParaRPr lang="zh-CN" altLang="en-US" sz="6000"/>
          </a:p>
        </p:txBody>
      </p:sp>
    </p:spTree>
    <p:custDataLst>
      <p:tags r:id="rId1"/>
    </p:custData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一、教师的义务</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（一）教师义务的内容</a:t>
            </a:r>
            <a:endParaRPr lang="zh-CN" altLang="en-US" sz="2800" b="1" dirty="0">
              <a:solidFill>
                <a:schemeClr val="accent5"/>
              </a:solidFill>
              <a:latin typeface="微软雅黑" charset="0"/>
              <a:ea typeface="微软雅黑" charset="0"/>
              <a:cs typeface="微软雅黑" charset="0"/>
              <a:sym typeface="+mn-ea"/>
            </a:endParaRPr>
          </a:p>
        </p:txBody>
      </p:sp>
      <p:sp>
        <p:nvSpPr>
          <p:cNvPr id="4" name="圆角矩形 3"/>
          <p:cNvSpPr/>
          <p:nvPr>
            <p:custDataLst>
              <p:tags r:id="rId1"/>
            </p:custDataLst>
          </p:nvPr>
        </p:nvSpPr>
        <p:spPr>
          <a:xfrm>
            <a:off x="781050" y="2038985"/>
            <a:ext cx="10313035" cy="1720850"/>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gn="l">
              <a:lnSpc>
                <a:spcPct val="150000"/>
              </a:lnSpc>
              <a:buClrTx/>
              <a:buSzTx/>
              <a:buFontTx/>
            </a:pPr>
            <a:r>
              <a:rPr lang="en-US" altLang="zh-CN" sz="2400" b="1" kern="0" dirty="0">
                <a:ln>
                  <a:noFill/>
                  <a:prstDash val="sysDot"/>
                </a:ln>
                <a:solidFill>
                  <a:schemeClr val="accent2"/>
                </a:solidFill>
                <a:uFillTx/>
                <a:latin typeface="+mn-ea"/>
                <a:sym typeface="+mn-ea"/>
              </a:rPr>
              <a:t>1.</a:t>
            </a:r>
            <a:r>
              <a:rPr lang="zh-CN" altLang="en-US" sz="2400" b="1" kern="0" dirty="0">
                <a:ln>
                  <a:noFill/>
                  <a:prstDash val="sysDot"/>
                </a:ln>
                <a:solidFill>
                  <a:schemeClr val="accent2"/>
                </a:solidFill>
                <a:uFillTx/>
                <a:latin typeface="+mn-ea"/>
                <a:sym typeface="+mn-ea"/>
              </a:rPr>
              <a:t>一般道德义务</a:t>
            </a:r>
            <a:endParaRPr lang="zh-CN" altLang="en-US" sz="2400" b="1" kern="0" dirty="0">
              <a:ln>
                <a:noFill/>
                <a:prstDash val="sysDot"/>
              </a:ln>
              <a:solidFill>
                <a:schemeClr val="accent2"/>
              </a:solidFill>
              <a:uFillTx/>
              <a:latin typeface="+mn-ea"/>
              <a:sym typeface="+mn-ea"/>
            </a:endParaRPr>
          </a:p>
          <a:p>
            <a:pPr lvl="0" indent="0" algn="l" fontAlgn="auto">
              <a:lnSpc>
                <a:spcPct val="100000"/>
              </a:lnSpc>
              <a:buClrTx/>
              <a:buSzTx/>
              <a:buFontTx/>
            </a:pPr>
            <a:r>
              <a:rPr lang="zh-CN" altLang="en-US" sz="2000" kern="0" dirty="0">
                <a:ln>
                  <a:noFill/>
                  <a:prstDash val="sysDot"/>
                </a:ln>
                <a:solidFill>
                  <a:schemeClr val="tx1">
                    <a:lumMod val="85000"/>
                    <a:lumOff val="15000"/>
                  </a:schemeClr>
                </a:solidFill>
                <a:uFillTx/>
                <a:latin typeface="+mn-ea"/>
                <a:sym typeface="+mn-ea"/>
              </a:rPr>
              <a:t>教师作为普通社会生活的主体，在日常生活中要遵守社会基本道德要求，履行一般道德</a:t>
            </a:r>
            <a:r>
              <a:rPr lang="zh-CN" altLang="en-US" sz="2000" kern="0" dirty="0">
                <a:ln>
                  <a:noFill/>
                  <a:prstDash val="sysDot"/>
                </a:ln>
                <a:solidFill>
                  <a:schemeClr val="tx1">
                    <a:lumMod val="85000"/>
                    <a:lumOff val="15000"/>
                  </a:schemeClr>
                </a:solidFill>
                <a:uFillTx/>
                <a:latin typeface="+mn-ea"/>
                <a:sym typeface="+mn-ea"/>
              </a:rPr>
              <a:t>义务，如遵守诺言、偿还债务、扶贫济困等。</a:t>
            </a:r>
            <a:endParaRPr lang="zh-CN" altLang="en-US" sz="2000" kern="0" dirty="0">
              <a:ln>
                <a:noFill/>
                <a:prstDash val="sysDot"/>
              </a:ln>
              <a:solidFill>
                <a:schemeClr val="tx1">
                  <a:lumMod val="85000"/>
                  <a:lumOff val="15000"/>
                </a:schemeClr>
              </a:solidFill>
              <a:uFillTx/>
              <a:latin typeface="+mn-ea"/>
              <a:sym typeface="+mn-ea"/>
            </a:endParaRPr>
          </a:p>
        </p:txBody>
      </p:sp>
      <p:sp>
        <p:nvSpPr>
          <p:cNvPr id="7" name="圆角矩形 6"/>
          <p:cNvSpPr/>
          <p:nvPr>
            <p:custDataLst>
              <p:tags r:id="rId2"/>
            </p:custDataLst>
          </p:nvPr>
        </p:nvSpPr>
        <p:spPr>
          <a:xfrm>
            <a:off x="781050" y="4177665"/>
            <a:ext cx="10313035" cy="1720850"/>
          </a:xfrm>
          <a:prstGeom prst="roundRect">
            <a:avLst>
              <a:gd name="adj" fmla="val 10446"/>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gn="l">
              <a:lnSpc>
                <a:spcPct val="150000"/>
              </a:lnSpc>
              <a:buClrTx/>
              <a:buSzTx/>
              <a:buFontTx/>
            </a:pPr>
            <a:r>
              <a:rPr lang="en-US" altLang="zh-CN" sz="2400" b="1" kern="0" dirty="0">
                <a:ln>
                  <a:noFill/>
                  <a:prstDash val="sysDot"/>
                </a:ln>
                <a:solidFill>
                  <a:schemeClr val="accent2"/>
                </a:solidFill>
                <a:uFillTx/>
                <a:latin typeface="+mn-ea"/>
                <a:sym typeface="+mn-ea"/>
              </a:rPr>
              <a:t>2.</a:t>
            </a:r>
            <a:r>
              <a:rPr lang="zh-CN" altLang="en-US" sz="2400" b="1" kern="0" dirty="0">
                <a:ln>
                  <a:noFill/>
                  <a:prstDash val="sysDot"/>
                </a:ln>
                <a:solidFill>
                  <a:schemeClr val="accent2"/>
                </a:solidFill>
                <a:uFillTx/>
                <a:latin typeface="+mn-ea"/>
                <a:sym typeface="+mn-ea"/>
              </a:rPr>
              <a:t>教育道德义务</a:t>
            </a:r>
            <a:endParaRPr lang="zh-CN" altLang="en-US" sz="2400" b="1" kern="0" dirty="0">
              <a:ln>
                <a:noFill/>
                <a:prstDash val="sysDot"/>
              </a:ln>
              <a:solidFill>
                <a:schemeClr val="accent2"/>
              </a:solidFill>
              <a:uFillTx/>
              <a:latin typeface="+mn-ea"/>
              <a:sym typeface="+mn-ea"/>
            </a:endParaRPr>
          </a:p>
          <a:p>
            <a:pPr lvl="0" indent="0" algn="l" fontAlgn="auto">
              <a:lnSpc>
                <a:spcPct val="100000"/>
              </a:lnSpc>
              <a:buClrTx/>
              <a:buSzTx/>
              <a:buFontTx/>
            </a:pPr>
            <a:r>
              <a:rPr lang="zh-CN" altLang="en-US" sz="2000" kern="0" dirty="0">
                <a:ln>
                  <a:noFill/>
                  <a:prstDash val="sysDot"/>
                </a:ln>
                <a:solidFill>
                  <a:schemeClr val="tx1">
                    <a:lumMod val="85000"/>
                    <a:lumOff val="15000"/>
                  </a:schemeClr>
                </a:solidFill>
                <a:uFillTx/>
                <a:latin typeface="+mn-ea"/>
                <a:sym typeface="+mn-ea"/>
              </a:rPr>
              <a:t>教师工作</a:t>
            </a:r>
            <a:r>
              <a:rPr lang="zh-CN" altLang="en-US" sz="2000" kern="0" dirty="0">
                <a:ln>
                  <a:noFill/>
                  <a:prstDash val="sysDot"/>
                </a:ln>
                <a:solidFill>
                  <a:schemeClr val="tx1">
                    <a:lumMod val="85000"/>
                    <a:lumOff val="15000"/>
                  </a:schemeClr>
                </a:solidFill>
                <a:uFillTx/>
                <a:latin typeface="+mn-ea"/>
                <a:sym typeface="+mn-ea"/>
              </a:rPr>
              <a:t>的特性之一是教师本身就是教育的中介，教师应当严格地履行教育道德义务，努力完成教育</a:t>
            </a:r>
            <a:r>
              <a:rPr lang="zh-CN" altLang="en-US" sz="2000" kern="0" dirty="0">
                <a:ln>
                  <a:noFill/>
                  <a:prstDash val="sysDot"/>
                </a:ln>
                <a:solidFill>
                  <a:schemeClr val="tx1">
                    <a:lumMod val="85000"/>
                    <a:lumOff val="15000"/>
                  </a:schemeClr>
                </a:solidFill>
                <a:uFillTx/>
                <a:latin typeface="+mn-ea"/>
                <a:sym typeface="+mn-ea"/>
              </a:rPr>
              <a:t>任务。</a:t>
            </a:r>
            <a:endParaRPr lang="zh-CN" altLang="en-US" sz="2000" kern="0" dirty="0">
              <a:ln>
                <a:noFill/>
                <a:prstDash val="sysDot"/>
              </a:ln>
              <a:solidFill>
                <a:schemeClr val="tx1">
                  <a:lumMod val="85000"/>
                  <a:lumOff val="15000"/>
                </a:schemeClr>
              </a:solidFill>
              <a:uFillTx/>
              <a:latin typeface="+mn-ea"/>
              <a:sym typeface="+mn-ea"/>
            </a:endParaRPr>
          </a:p>
        </p:txBody>
      </p:sp>
      <p:sp>
        <p:nvSpPr>
          <p:cNvPr id="11" name="圆角矩形 10"/>
          <p:cNvSpPr/>
          <p:nvPr>
            <p:custDataLst>
              <p:tags r:id="rId3"/>
            </p:custDataLst>
          </p:nvPr>
        </p:nvSpPr>
        <p:spPr>
          <a:xfrm>
            <a:off x="960877" y="1989138"/>
            <a:ext cx="577629" cy="71449"/>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2" name="圆角矩形 11"/>
          <p:cNvSpPr/>
          <p:nvPr>
            <p:custDataLst>
              <p:tags r:id="rId4"/>
            </p:custDataLst>
          </p:nvPr>
        </p:nvSpPr>
        <p:spPr>
          <a:xfrm>
            <a:off x="960877" y="4133611"/>
            <a:ext cx="577629" cy="71449"/>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Tree>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一、教师的义务</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（一）教师义务的内容</a:t>
            </a:r>
            <a:endParaRPr lang="zh-CN" altLang="en-US" sz="2800" b="1" dirty="0">
              <a:solidFill>
                <a:schemeClr val="accent5"/>
              </a:solidFill>
              <a:latin typeface="微软雅黑" charset="0"/>
              <a:ea typeface="微软雅黑" charset="0"/>
              <a:cs typeface="微软雅黑" charset="0"/>
              <a:sym typeface="+mn-ea"/>
            </a:endParaRPr>
          </a:p>
        </p:txBody>
      </p:sp>
      <p:sp>
        <p:nvSpPr>
          <p:cNvPr id="82" name="圆: 空心 11"/>
          <p:cNvSpPr/>
          <p:nvPr>
            <p:custDataLst>
              <p:tags r:id="rId1"/>
            </p:custDataLst>
          </p:nvPr>
        </p:nvSpPr>
        <p:spPr>
          <a:xfrm>
            <a:off x="6179552" y="2667818"/>
            <a:ext cx="1098031" cy="897866"/>
          </a:xfrm>
          <a:custGeom>
            <a:avLst/>
            <a:gdLst>
              <a:gd name="adj" fmla="val 20035"/>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113" h="1728">
                <a:moveTo>
                  <a:pt x="0" y="0"/>
                </a:moveTo>
                <a:lnTo>
                  <a:pt x="10" y="0"/>
                </a:lnTo>
                <a:cubicBezTo>
                  <a:pt x="888" y="22"/>
                  <a:pt x="1656" y="491"/>
                  <a:pt x="2094" y="1188"/>
                </a:cubicBezTo>
                <a:lnTo>
                  <a:pt x="2113" y="1219"/>
                </a:lnTo>
                <a:lnTo>
                  <a:pt x="1232" y="1728"/>
                </a:lnTo>
                <a:lnTo>
                  <a:pt x="1220" y="1710"/>
                </a:lnTo>
                <a:cubicBezTo>
                  <a:pt x="963" y="1313"/>
                  <a:pt x="525" y="1044"/>
                  <a:pt x="22" y="1018"/>
                </a:cubicBezTo>
                <a:lnTo>
                  <a:pt x="0" y="1017"/>
                </a:lnTo>
                <a:lnTo>
                  <a:pt x="0" y="0"/>
                </a:lnTo>
                <a:close/>
              </a:path>
            </a:pathLst>
          </a:cu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83" name="圆: 空心 11"/>
          <p:cNvSpPr/>
          <p:nvPr>
            <p:custDataLst>
              <p:tags r:id="rId2"/>
            </p:custDataLst>
          </p:nvPr>
        </p:nvSpPr>
        <p:spPr>
          <a:xfrm>
            <a:off x="5023316" y="2667818"/>
            <a:ext cx="1097648" cy="898076"/>
          </a:xfrm>
          <a:custGeom>
            <a:avLst/>
            <a:gdLst>
              <a:gd name="adj" fmla="val 20035"/>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112" h="1728">
                <a:moveTo>
                  <a:pt x="2112" y="0"/>
                </a:moveTo>
                <a:lnTo>
                  <a:pt x="2112" y="1017"/>
                </a:lnTo>
                <a:lnTo>
                  <a:pt x="2091" y="1018"/>
                </a:lnTo>
                <a:cubicBezTo>
                  <a:pt x="1589" y="1044"/>
                  <a:pt x="1151" y="1313"/>
                  <a:pt x="893" y="1710"/>
                </a:cubicBezTo>
                <a:lnTo>
                  <a:pt x="881" y="1728"/>
                </a:lnTo>
                <a:lnTo>
                  <a:pt x="0" y="1219"/>
                </a:lnTo>
                <a:lnTo>
                  <a:pt x="19" y="1188"/>
                </a:lnTo>
                <a:cubicBezTo>
                  <a:pt x="458" y="491"/>
                  <a:pt x="1225" y="22"/>
                  <a:pt x="2104" y="0"/>
                </a:cubicBezTo>
                <a:lnTo>
                  <a:pt x="2112"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84" name="圆: 空心 11"/>
          <p:cNvSpPr/>
          <p:nvPr>
            <p:custDataLst>
              <p:tags r:id="rId3"/>
            </p:custDataLst>
          </p:nvPr>
        </p:nvSpPr>
        <p:spPr>
          <a:xfrm>
            <a:off x="6848870" y="3351686"/>
            <a:ext cx="620228" cy="1268088"/>
          </a:xfrm>
          <a:custGeom>
            <a:avLst/>
            <a:gdLst>
              <a:gd name="adj" fmla="val 20035"/>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194" h="2440">
                <a:moveTo>
                  <a:pt x="881" y="0"/>
                </a:moveTo>
                <a:lnTo>
                  <a:pt x="896" y="28"/>
                </a:lnTo>
                <a:cubicBezTo>
                  <a:pt x="1086" y="383"/>
                  <a:pt x="1194" y="789"/>
                  <a:pt x="1194" y="1221"/>
                </a:cubicBezTo>
                <a:cubicBezTo>
                  <a:pt x="1194" y="1652"/>
                  <a:pt x="1086" y="2058"/>
                  <a:pt x="896" y="2413"/>
                </a:cubicBezTo>
                <a:lnTo>
                  <a:pt x="882" y="2440"/>
                </a:lnTo>
                <a:lnTo>
                  <a:pt x="0" y="1932"/>
                </a:lnTo>
                <a:lnTo>
                  <a:pt x="4" y="1925"/>
                </a:lnTo>
                <a:cubicBezTo>
                  <a:pt x="114" y="1715"/>
                  <a:pt x="177" y="1475"/>
                  <a:pt x="177" y="1221"/>
                </a:cubicBezTo>
                <a:cubicBezTo>
                  <a:pt x="177" y="966"/>
                  <a:pt x="114" y="726"/>
                  <a:pt x="4" y="516"/>
                </a:cubicBezTo>
                <a:lnTo>
                  <a:pt x="0" y="509"/>
                </a:lnTo>
                <a:lnTo>
                  <a:pt x="881"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85" name="圆: 空心 11"/>
          <p:cNvSpPr/>
          <p:nvPr>
            <p:custDataLst>
              <p:tags r:id="rId4"/>
            </p:custDataLst>
          </p:nvPr>
        </p:nvSpPr>
        <p:spPr>
          <a:xfrm>
            <a:off x="4831563" y="3352206"/>
            <a:ext cx="620104" cy="1267633"/>
          </a:xfrm>
          <a:custGeom>
            <a:avLst/>
            <a:gdLst>
              <a:gd name="adj" fmla="val 20035"/>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193" h="2439">
                <a:moveTo>
                  <a:pt x="312" y="0"/>
                </a:moveTo>
                <a:lnTo>
                  <a:pt x="1193" y="509"/>
                </a:lnTo>
                <a:lnTo>
                  <a:pt x="1190" y="515"/>
                </a:lnTo>
                <a:cubicBezTo>
                  <a:pt x="1079" y="726"/>
                  <a:pt x="1017" y="966"/>
                  <a:pt x="1017" y="1220"/>
                </a:cubicBezTo>
                <a:cubicBezTo>
                  <a:pt x="1017" y="1474"/>
                  <a:pt x="1079" y="1714"/>
                  <a:pt x="1190" y="1925"/>
                </a:cubicBezTo>
                <a:lnTo>
                  <a:pt x="1193" y="1931"/>
                </a:lnTo>
                <a:lnTo>
                  <a:pt x="312" y="2439"/>
                </a:lnTo>
                <a:lnTo>
                  <a:pt x="297" y="2413"/>
                </a:lnTo>
                <a:cubicBezTo>
                  <a:pt x="108" y="2057"/>
                  <a:pt x="0" y="1651"/>
                  <a:pt x="0" y="1220"/>
                </a:cubicBezTo>
                <a:cubicBezTo>
                  <a:pt x="0" y="789"/>
                  <a:pt x="108" y="383"/>
                  <a:pt x="297" y="27"/>
                </a:cubicBezTo>
                <a:lnTo>
                  <a:pt x="312" y="0"/>
                </a:lnTo>
                <a:close/>
              </a:path>
            </a:pathLst>
          </a:cu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86" name="圆: 空心 11"/>
          <p:cNvSpPr/>
          <p:nvPr>
            <p:custDataLst>
              <p:tags r:id="rId5"/>
            </p:custDataLst>
          </p:nvPr>
        </p:nvSpPr>
        <p:spPr>
          <a:xfrm>
            <a:off x="5022796" y="4406070"/>
            <a:ext cx="1097883" cy="898456"/>
          </a:xfrm>
          <a:custGeom>
            <a:avLst/>
            <a:gdLst>
              <a:gd name="adj" fmla="val 20035"/>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113" h="1729">
                <a:moveTo>
                  <a:pt x="881" y="0"/>
                </a:moveTo>
                <a:lnTo>
                  <a:pt x="893" y="19"/>
                </a:lnTo>
                <a:cubicBezTo>
                  <a:pt x="1151" y="416"/>
                  <a:pt x="1589" y="685"/>
                  <a:pt x="2091" y="711"/>
                </a:cubicBezTo>
                <a:lnTo>
                  <a:pt x="2113" y="711"/>
                </a:lnTo>
                <a:lnTo>
                  <a:pt x="2113" y="1729"/>
                </a:lnTo>
                <a:lnTo>
                  <a:pt x="2104" y="1729"/>
                </a:lnTo>
                <a:cubicBezTo>
                  <a:pt x="1226" y="1707"/>
                  <a:pt x="458" y="1238"/>
                  <a:pt x="20" y="541"/>
                </a:cubicBezTo>
                <a:lnTo>
                  <a:pt x="0" y="509"/>
                </a:lnTo>
                <a:lnTo>
                  <a:pt x="881"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48" name="任意多边形: 形状 47"/>
          <p:cNvSpPr/>
          <p:nvPr>
            <p:custDataLst>
              <p:tags r:id="rId6"/>
            </p:custDataLst>
          </p:nvPr>
        </p:nvSpPr>
        <p:spPr>
          <a:xfrm>
            <a:off x="4633054" y="2482301"/>
            <a:ext cx="849639" cy="371555"/>
          </a:xfrm>
          <a:custGeom>
            <a:avLst/>
            <a:gdLst>
              <a:gd name="connsiteX0" fmla="*/ 0 w 1038225"/>
              <a:gd name="connsiteY0" fmla="*/ 0 h 454025"/>
              <a:gd name="connsiteX1" fmla="*/ 466725 w 1038225"/>
              <a:gd name="connsiteY1" fmla="*/ 0 h 454025"/>
              <a:gd name="connsiteX2" fmla="*/ 1038225 w 1038225"/>
              <a:gd name="connsiteY2" fmla="*/ 454025 h 454025"/>
            </a:gdLst>
            <a:ahLst/>
            <a:cxnLst>
              <a:cxn ang="0">
                <a:pos x="connsiteX0" y="connsiteY0"/>
              </a:cxn>
              <a:cxn ang="0">
                <a:pos x="connsiteX1" y="connsiteY1"/>
              </a:cxn>
              <a:cxn ang="0">
                <a:pos x="connsiteX2" y="connsiteY2"/>
              </a:cxn>
            </a:cxnLst>
            <a:rect l="l" t="t" r="r" b="b"/>
            <a:pathLst>
              <a:path w="1038225" h="454025">
                <a:moveTo>
                  <a:pt x="0" y="0"/>
                </a:moveTo>
                <a:lnTo>
                  <a:pt x="466725" y="0"/>
                </a:lnTo>
                <a:lnTo>
                  <a:pt x="1038225" y="454025"/>
                </a:lnTo>
              </a:path>
            </a:pathLst>
          </a:custGeom>
          <a:noFill/>
          <a:ln w="12700">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9" name="任意多边形: 形状 48"/>
          <p:cNvSpPr/>
          <p:nvPr>
            <p:custDataLst>
              <p:tags r:id="rId7"/>
            </p:custDataLst>
          </p:nvPr>
        </p:nvSpPr>
        <p:spPr>
          <a:xfrm flipH="1">
            <a:off x="6818210" y="2481261"/>
            <a:ext cx="849639" cy="371555"/>
          </a:xfrm>
          <a:custGeom>
            <a:avLst/>
            <a:gdLst>
              <a:gd name="connsiteX0" fmla="*/ 0 w 1038225"/>
              <a:gd name="connsiteY0" fmla="*/ 0 h 454025"/>
              <a:gd name="connsiteX1" fmla="*/ 466725 w 1038225"/>
              <a:gd name="connsiteY1" fmla="*/ 0 h 454025"/>
              <a:gd name="connsiteX2" fmla="*/ 1038225 w 1038225"/>
              <a:gd name="connsiteY2" fmla="*/ 454025 h 454025"/>
            </a:gdLst>
            <a:ahLst/>
            <a:cxnLst>
              <a:cxn ang="0">
                <a:pos x="connsiteX0" y="connsiteY0"/>
              </a:cxn>
              <a:cxn ang="0">
                <a:pos x="connsiteX1" y="connsiteY1"/>
              </a:cxn>
              <a:cxn ang="0">
                <a:pos x="connsiteX2" y="connsiteY2"/>
              </a:cxn>
            </a:cxnLst>
            <a:rect l="l" t="t" r="r" b="b"/>
            <a:pathLst>
              <a:path w="1038225" h="454025">
                <a:moveTo>
                  <a:pt x="0" y="0"/>
                </a:moveTo>
                <a:lnTo>
                  <a:pt x="466725" y="0"/>
                </a:lnTo>
                <a:lnTo>
                  <a:pt x="1038225" y="454025"/>
                </a:lnTo>
              </a:path>
            </a:pathLst>
          </a:custGeom>
          <a:noFill/>
          <a:ln w="1270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0" name="任意多边形: 形状 49"/>
          <p:cNvSpPr/>
          <p:nvPr>
            <p:custDataLst>
              <p:tags r:id="rId8"/>
            </p:custDataLst>
          </p:nvPr>
        </p:nvSpPr>
        <p:spPr>
          <a:xfrm flipV="1">
            <a:off x="4633054" y="5139825"/>
            <a:ext cx="849639" cy="371555"/>
          </a:xfrm>
          <a:custGeom>
            <a:avLst/>
            <a:gdLst>
              <a:gd name="connsiteX0" fmla="*/ 0 w 1038225"/>
              <a:gd name="connsiteY0" fmla="*/ 0 h 454025"/>
              <a:gd name="connsiteX1" fmla="*/ 466725 w 1038225"/>
              <a:gd name="connsiteY1" fmla="*/ 0 h 454025"/>
              <a:gd name="connsiteX2" fmla="*/ 1038225 w 1038225"/>
              <a:gd name="connsiteY2" fmla="*/ 454025 h 454025"/>
            </a:gdLst>
            <a:ahLst/>
            <a:cxnLst>
              <a:cxn ang="0">
                <a:pos x="connsiteX0" y="connsiteY0"/>
              </a:cxn>
              <a:cxn ang="0">
                <a:pos x="connsiteX1" y="connsiteY1"/>
              </a:cxn>
              <a:cxn ang="0">
                <a:pos x="connsiteX2" y="connsiteY2"/>
              </a:cxn>
            </a:cxnLst>
            <a:rect l="l" t="t" r="r" b="b"/>
            <a:pathLst>
              <a:path w="1038225" h="454025">
                <a:moveTo>
                  <a:pt x="0" y="0"/>
                </a:moveTo>
                <a:lnTo>
                  <a:pt x="466725" y="0"/>
                </a:lnTo>
                <a:lnTo>
                  <a:pt x="1038225" y="454025"/>
                </a:lnTo>
              </a:path>
            </a:pathLst>
          </a:custGeom>
          <a:noFill/>
          <a:ln w="12700">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2" name="任意多边形: 形状 51"/>
          <p:cNvSpPr/>
          <p:nvPr>
            <p:custDataLst>
              <p:tags r:id="rId9"/>
            </p:custDataLst>
          </p:nvPr>
        </p:nvSpPr>
        <p:spPr>
          <a:xfrm>
            <a:off x="4633054" y="3986187"/>
            <a:ext cx="207863" cy="0"/>
          </a:xfrm>
          <a:custGeom>
            <a:avLst/>
            <a:gdLst>
              <a:gd name="connsiteX0" fmla="*/ 254000 w 254000"/>
              <a:gd name="connsiteY0" fmla="*/ 0 h 0"/>
              <a:gd name="connsiteX1" fmla="*/ 0 w 254000"/>
              <a:gd name="connsiteY1" fmla="*/ 0 h 0"/>
            </a:gdLst>
            <a:ahLst/>
            <a:cxnLst>
              <a:cxn ang="0">
                <a:pos x="connsiteX0" y="connsiteY0"/>
              </a:cxn>
              <a:cxn ang="0">
                <a:pos x="connsiteX1" y="connsiteY1"/>
              </a:cxn>
            </a:cxnLst>
            <a:rect l="l" t="t" r="r" b="b"/>
            <a:pathLst>
              <a:path w="254000">
                <a:moveTo>
                  <a:pt x="254000" y="0"/>
                </a:moveTo>
                <a:lnTo>
                  <a:pt x="0" y="0"/>
                </a:lnTo>
              </a:path>
            </a:pathLst>
          </a:custGeom>
          <a:noFill/>
          <a:ln w="1270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3" name="任意多边形: 形状 52"/>
          <p:cNvSpPr/>
          <p:nvPr>
            <p:custDataLst>
              <p:tags r:id="rId10"/>
            </p:custDataLst>
          </p:nvPr>
        </p:nvSpPr>
        <p:spPr>
          <a:xfrm>
            <a:off x="7459986" y="3986187"/>
            <a:ext cx="207863" cy="0"/>
          </a:xfrm>
          <a:custGeom>
            <a:avLst/>
            <a:gdLst>
              <a:gd name="connsiteX0" fmla="*/ 254000 w 254000"/>
              <a:gd name="connsiteY0" fmla="*/ 0 h 0"/>
              <a:gd name="connsiteX1" fmla="*/ 0 w 254000"/>
              <a:gd name="connsiteY1" fmla="*/ 0 h 0"/>
            </a:gdLst>
            <a:ahLst/>
            <a:cxnLst>
              <a:cxn ang="0">
                <a:pos x="connsiteX0" y="connsiteY0"/>
              </a:cxn>
              <a:cxn ang="0">
                <a:pos x="connsiteX1" y="connsiteY1"/>
              </a:cxn>
            </a:cxnLst>
            <a:rect l="l" t="t" r="r" b="b"/>
            <a:pathLst>
              <a:path w="254000">
                <a:moveTo>
                  <a:pt x="254000" y="0"/>
                </a:moveTo>
                <a:lnTo>
                  <a:pt x="0" y="0"/>
                </a:lnTo>
              </a:path>
            </a:pathLst>
          </a:custGeom>
          <a:noFill/>
          <a:ln w="12700">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矩形 8"/>
          <p:cNvSpPr/>
          <p:nvPr>
            <p:custDataLst>
              <p:tags r:id="rId11"/>
            </p:custDataLst>
          </p:nvPr>
        </p:nvSpPr>
        <p:spPr>
          <a:xfrm>
            <a:off x="1015365" y="1968500"/>
            <a:ext cx="3518535" cy="1001395"/>
          </a:xfrm>
          <a:prstGeom prst="rect">
            <a:avLst/>
          </a:prstGeom>
          <a:ln>
            <a:noFill/>
            <a:prstDash val="sysDash"/>
          </a:ln>
        </p:spPr>
        <p:txBody>
          <a:bodyPr vert="horz" wrap="square" lIns="0" tIns="0" rIns="0" bIns="0" rtlCol="0" anchor="ctr" anchorCtr="0">
            <a:noAutofit/>
          </a:bodyPr>
          <a:lstStyle/>
          <a:p>
            <a:pPr indent="0" algn="just" fontAlgn="auto">
              <a:lnSpc>
                <a:spcPct val="100000"/>
              </a:lnSpc>
              <a:spcBef>
                <a:spcPct val="0"/>
              </a:spcBef>
              <a:spcAft>
                <a:spcPct val="0"/>
              </a:spcAft>
            </a:pPr>
            <a:r>
              <a:rPr lang="zh-CN" altLang="en-US" kern="0">
                <a:ln>
                  <a:noFill/>
                  <a:prstDash val="sysDot"/>
                </a:ln>
                <a:solidFill>
                  <a:schemeClr val="tx1">
                    <a:lumMod val="85000"/>
                    <a:lumOff val="15000"/>
                  </a:schemeClr>
                </a:solidFill>
                <a:latin typeface="+mn-ea"/>
                <a:cs typeface="+mn-ea"/>
              </a:rPr>
              <a:t>遵守宪法、法律和职业道德，</a:t>
            </a:r>
            <a:r>
              <a:rPr lang="zh-CN" altLang="en-US" kern="0">
                <a:ln>
                  <a:noFill/>
                  <a:prstDash val="sysDot"/>
                </a:ln>
                <a:solidFill>
                  <a:schemeClr val="tx1">
                    <a:lumMod val="85000"/>
                    <a:lumOff val="15000"/>
                  </a:schemeClr>
                </a:solidFill>
                <a:latin typeface="+mn-ea"/>
                <a:cs typeface="+mn-ea"/>
              </a:rPr>
              <a:t>为人师表。</a:t>
            </a:r>
            <a:endParaRPr lang="zh-CN" altLang="en-US" kern="0">
              <a:ln>
                <a:noFill/>
                <a:prstDash val="sysDot"/>
              </a:ln>
              <a:solidFill>
                <a:schemeClr val="tx1">
                  <a:lumMod val="85000"/>
                  <a:lumOff val="15000"/>
                </a:schemeClr>
              </a:solidFill>
              <a:latin typeface="+mn-ea"/>
              <a:cs typeface="+mn-ea"/>
            </a:endParaRPr>
          </a:p>
        </p:txBody>
      </p:sp>
      <p:sp>
        <p:nvSpPr>
          <p:cNvPr id="3" name="圆: 空心 11"/>
          <p:cNvSpPr/>
          <p:nvPr>
            <p:custDataLst>
              <p:tags r:id="rId12"/>
            </p:custDataLst>
          </p:nvPr>
        </p:nvSpPr>
        <p:spPr>
          <a:xfrm>
            <a:off x="6179552" y="4406589"/>
            <a:ext cx="1098267" cy="898247"/>
          </a:xfrm>
          <a:custGeom>
            <a:avLst/>
            <a:gdLst>
              <a:gd name="adj" fmla="val 20035"/>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113" h="1729">
                <a:moveTo>
                  <a:pt x="1232" y="0"/>
                </a:moveTo>
                <a:lnTo>
                  <a:pt x="2113" y="509"/>
                </a:lnTo>
                <a:lnTo>
                  <a:pt x="2094" y="541"/>
                </a:lnTo>
                <a:cubicBezTo>
                  <a:pt x="1656" y="1237"/>
                  <a:pt x="888" y="1706"/>
                  <a:pt x="10" y="1728"/>
                </a:cubicBezTo>
                <a:lnTo>
                  <a:pt x="0" y="1729"/>
                </a:lnTo>
                <a:lnTo>
                  <a:pt x="0" y="711"/>
                </a:lnTo>
                <a:lnTo>
                  <a:pt x="22" y="710"/>
                </a:lnTo>
                <a:cubicBezTo>
                  <a:pt x="525" y="685"/>
                  <a:pt x="963" y="416"/>
                  <a:pt x="1220" y="19"/>
                </a:cubicBezTo>
                <a:lnTo>
                  <a:pt x="1232" y="0"/>
                </a:lnTo>
                <a:close/>
              </a:path>
            </a:pathLst>
          </a:cu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6" name="矩形 5"/>
          <p:cNvSpPr/>
          <p:nvPr>
            <p:custDataLst>
              <p:tags r:id="rId13"/>
            </p:custDataLst>
          </p:nvPr>
        </p:nvSpPr>
        <p:spPr>
          <a:xfrm>
            <a:off x="5491007" y="3476923"/>
            <a:ext cx="1318845" cy="1018210"/>
          </a:xfrm>
          <a:prstGeom prst="rect">
            <a:avLst/>
          </a:prstGeom>
          <a:noFill/>
        </p:spPr>
        <p:txBody>
          <a:bodyPr wrap="square" lIns="0" tIns="0" rIns="0" bIns="0" rtlCol="0" anchor="ctr">
            <a:noAutofit/>
          </a:bodyPr>
          <a:lstStyle/>
          <a:p>
            <a:pPr algn="ctr">
              <a:spcBef>
                <a:spcPct val="0"/>
              </a:spcBef>
              <a:spcAft>
                <a:spcPct val="0"/>
              </a:spcAft>
            </a:pPr>
            <a:r>
              <a:rPr lang="zh-CN" altLang="en-US" sz="2200" b="1" kern="0">
                <a:solidFill>
                  <a:schemeClr val="accent1"/>
                </a:solidFill>
                <a:latin typeface="+mn-ea"/>
                <a:cs typeface="+mn-ea"/>
              </a:rPr>
              <a:t>教师的</a:t>
            </a:r>
            <a:endParaRPr lang="zh-CN" altLang="en-US" sz="2200" b="1" kern="0">
              <a:solidFill>
                <a:schemeClr val="accent1"/>
              </a:solidFill>
              <a:latin typeface="+mn-ea"/>
              <a:cs typeface="+mn-ea"/>
            </a:endParaRPr>
          </a:p>
          <a:p>
            <a:pPr algn="ctr">
              <a:spcBef>
                <a:spcPct val="0"/>
              </a:spcBef>
              <a:spcAft>
                <a:spcPct val="0"/>
              </a:spcAft>
            </a:pPr>
            <a:r>
              <a:rPr lang="zh-CN" altLang="en-US" sz="2200" b="1" kern="0">
                <a:solidFill>
                  <a:schemeClr val="accent1"/>
                </a:solidFill>
                <a:latin typeface="+mn-ea"/>
                <a:cs typeface="+mn-ea"/>
              </a:rPr>
              <a:t>义务</a:t>
            </a:r>
            <a:endParaRPr lang="zh-CN" altLang="en-US" sz="2200" b="1" kern="0">
              <a:solidFill>
                <a:schemeClr val="accent1"/>
              </a:solidFill>
              <a:latin typeface="+mn-ea"/>
              <a:cs typeface="+mn-ea"/>
            </a:endParaRPr>
          </a:p>
        </p:txBody>
      </p:sp>
      <p:sp>
        <p:nvSpPr>
          <p:cNvPr id="13" name="矩形 12"/>
          <p:cNvSpPr/>
          <p:nvPr>
            <p:custDataLst>
              <p:tags r:id="rId14"/>
            </p:custDataLst>
          </p:nvPr>
        </p:nvSpPr>
        <p:spPr>
          <a:xfrm>
            <a:off x="1015365" y="3485515"/>
            <a:ext cx="3518535" cy="1001395"/>
          </a:xfrm>
          <a:prstGeom prst="rect">
            <a:avLst/>
          </a:prstGeom>
          <a:ln>
            <a:noFill/>
            <a:prstDash val="sysDash"/>
          </a:ln>
        </p:spPr>
        <p:txBody>
          <a:bodyPr vert="horz" wrap="square" lIns="0" tIns="0" rIns="0" bIns="0" rtlCol="0" anchor="ctr" anchorCtr="0">
            <a:noAutofit/>
          </a:bodyPr>
          <a:lstStyle/>
          <a:p>
            <a:pPr indent="0" algn="just" fontAlgn="auto">
              <a:lnSpc>
                <a:spcPct val="100000"/>
              </a:lnSpc>
              <a:spcBef>
                <a:spcPct val="0"/>
              </a:spcBef>
              <a:spcAft>
                <a:spcPct val="0"/>
              </a:spcAft>
            </a:pPr>
            <a:r>
              <a:rPr lang="zh-CN" altLang="en-US" kern="0">
                <a:ln>
                  <a:noFill/>
                  <a:prstDash val="sysDot"/>
                </a:ln>
                <a:solidFill>
                  <a:schemeClr val="tx1">
                    <a:lumMod val="85000"/>
                    <a:lumOff val="15000"/>
                  </a:schemeClr>
                </a:solidFill>
                <a:latin typeface="+mn-ea"/>
                <a:cs typeface="+mn-ea"/>
              </a:rPr>
              <a:t>贯彻国家教育方针，遵守规章</a:t>
            </a:r>
            <a:r>
              <a:rPr lang="zh-CN" altLang="en-US" kern="0">
                <a:ln>
                  <a:noFill/>
                  <a:prstDash val="sysDot"/>
                </a:ln>
                <a:solidFill>
                  <a:schemeClr val="tx1">
                    <a:lumMod val="85000"/>
                    <a:lumOff val="15000"/>
                  </a:schemeClr>
                </a:solidFill>
                <a:latin typeface="+mn-ea"/>
                <a:cs typeface="+mn-ea"/>
              </a:rPr>
              <a:t>制度，执行教育工作计划，履</a:t>
            </a:r>
            <a:r>
              <a:rPr lang="zh-CN" altLang="en-US" kern="0">
                <a:ln>
                  <a:noFill/>
                  <a:prstDash val="sysDot"/>
                </a:ln>
                <a:solidFill>
                  <a:schemeClr val="tx1">
                    <a:lumMod val="85000"/>
                    <a:lumOff val="15000"/>
                  </a:schemeClr>
                </a:solidFill>
                <a:latin typeface="+mn-ea"/>
                <a:cs typeface="+mn-ea"/>
              </a:rPr>
              <a:t>行聘约，完成工作任务。</a:t>
            </a:r>
            <a:endParaRPr lang="zh-CN" altLang="en-US" kern="0">
              <a:ln>
                <a:noFill/>
                <a:prstDash val="sysDot"/>
              </a:ln>
              <a:solidFill>
                <a:schemeClr val="tx1">
                  <a:lumMod val="85000"/>
                  <a:lumOff val="15000"/>
                </a:schemeClr>
              </a:solidFill>
              <a:latin typeface="+mn-ea"/>
              <a:cs typeface="+mn-ea"/>
            </a:endParaRPr>
          </a:p>
        </p:txBody>
      </p:sp>
      <p:sp>
        <p:nvSpPr>
          <p:cNvPr id="14" name="矩形 13"/>
          <p:cNvSpPr/>
          <p:nvPr>
            <p:custDataLst>
              <p:tags r:id="rId15"/>
            </p:custDataLst>
          </p:nvPr>
        </p:nvSpPr>
        <p:spPr>
          <a:xfrm>
            <a:off x="1015365" y="5001895"/>
            <a:ext cx="3518535" cy="1001395"/>
          </a:xfrm>
          <a:prstGeom prst="rect">
            <a:avLst/>
          </a:prstGeom>
          <a:ln>
            <a:noFill/>
            <a:prstDash val="sysDash"/>
          </a:ln>
        </p:spPr>
        <p:txBody>
          <a:bodyPr vert="horz" wrap="square" lIns="0" tIns="0" rIns="0" bIns="0" rtlCol="0" anchor="ctr" anchorCtr="0">
            <a:noAutofit/>
          </a:bodyPr>
          <a:lstStyle/>
          <a:p>
            <a:pPr indent="0" algn="just" fontAlgn="auto">
              <a:lnSpc>
                <a:spcPct val="100000"/>
              </a:lnSpc>
              <a:spcBef>
                <a:spcPct val="0"/>
              </a:spcBef>
              <a:spcAft>
                <a:spcPct val="0"/>
              </a:spcAft>
            </a:pPr>
            <a:r>
              <a:rPr lang="zh-CN" altLang="en-US" kern="0">
                <a:ln>
                  <a:noFill/>
                  <a:prstDash val="sysDot"/>
                </a:ln>
                <a:solidFill>
                  <a:schemeClr val="tx1">
                    <a:lumMod val="85000"/>
                    <a:lumOff val="15000"/>
                  </a:schemeClr>
                </a:solidFill>
                <a:latin typeface="+mn-ea"/>
                <a:cs typeface="+mn-ea"/>
              </a:rPr>
              <a:t>按照国家规定的教育目标，组</a:t>
            </a:r>
            <a:r>
              <a:rPr lang="zh-CN" altLang="en-US" kern="0">
                <a:ln>
                  <a:noFill/>
                  <a:prstDash val="sysDot"/>
                </a:ln>
                <a:solidFill>
                  <a:schemeClr val="tx1">
                    <a:lumMod val="85000"/>
                    <a:lumOff val="15000"/>
                  </a:schemeClr>
                </a:solidFill>
                <a:latin typeface="+mn-ea"/>
                <a:cs typeface="+mn-ea"/>
              </a:rPr>
              <a:t>织、带领学生开展有目的、有</a:t>
            </a:r>
            <a:r>
              <a:rPr lang="zh-CN" altLang="en-US" kern="0">
                <a:ln>
                  <a:noFill/>
                  <a:prstDash val="sysDot"/>
                </a:ln>
                <a:solidFill>
                  <a:schemeClr val="tx1">
                    <a:lumMod val="85000"/>
                    <a:lumOff val="15000"/>
                  </a:schemeClr>
                </a:solidFill>
                <a:latin typeface="+mn-ea"/>
                <a:cs typeface="+mn-ea"/>
              </a:rPr>
              <a:t>计划的教育活动。</a:t>
            </a:r>
            <a:endParaRPr lang="zh-CN" altLang="en-US" kern="0">
              <a:ln>
                <a:noFill/>
                <a:prstDash val="sysDot"/>
              </a:ln>
              <a:solidFill>
                <a:schemeClr val="tx1">
                  <a:lumMod val="85000"/>
                  <a:lumOff val="15000"/>
                </a:schemeClr>
              </a:solidFill>
              <a:latin typeface="+mn-ea"/>
              <a:cs typeface="+mn-ea"/>
            </a:endParaRPr>
          </a:p>
        </p:txBody>
      </p:sp>
      <p:sp>
        <p:nvSpPr>
          <p:cNvPr id="15" name="矩形 14"/>
          <p:cNvSpPr/>
          <p:nvPr>
            <p:custDataLst>
              <p:tags r:id="rId16"/>
            </p:custDataLst>
          </p:nvPr>
        </p:nvSpPr>
        <p:spPr>
          <a:xfrm>
            <a:off x="7767955" y="1968500"/>
            <a:ext cx="3518535" cy="1001395"/>
          </a:xfrm>
          <a:prstGeom prst="rect">
            <a:avLst/>
          </a:prstGeom>
          <a:ln>
            <a:noFill/>
            <a:prstDash val="sysDash"/>
          </a:ln>
        </p:spPr>
        <p:txBody>
          <a:bodyPr vert="horz" wrap="square" lIns="0" tIns="0" rIns="0" bIns="0" rtlCol="0" anchor="ctr" anchorCtr="0">
            <a:noAutofit/>
          </a:bodyPr>
          <a:lstStyle/>
          <a:p>
            <a:pPr indent="0" algn="just" fontAlgn="auto">
              <a:lnSpc>
                <a:spcPct val="100000"/>
              </a:lnSpc>
              <a:spcBef>
                <a:spcPct val="0"/>
              </a:spcBef>
              <a:spcAft>
                <a:spcPct val="0"/>
              </a:spcAft>
            </a:pPr>
            <a:r>
              <a:rPr lang="zh-CN" altLang="en-US" kern="0">
                <a:ln>
                  <a:noFill/>
                  <a:prstDash val="sysDot"/>
                </a:ln>
                <a:solidFill>
                  <a:schemeClr val="tx1">
                    <a:lumMod val="85000"/>
                    <a:lumOff val="15000"/>
                  </a:schemeClr>
                </a:solidFill>
                <a:latin typeface="+mn-ea"/>
                <a:cs typeface="+mn-ea"/>
              </a:rPr>
              <a:t>关心、爱护全体学生，尊重学生人</a:t>
            </a:r>
            <a:r>
              <a:rPr lang="zh-CN" altLang="en-US" kern="0">
                <a:ln>
                  <a:noFill/>
                  <a:prstDash val="sysDot"/>
                </a:ln>
                <a:solidFill>
                  <a:schemeClr val="tx1">
                    <a:lumMod val="85000"/>
                    <a:lumOff val="15000"/>
                  </a:schemeClr>
                </a:solidFill>
                <a:latin typeface="+mn-ea"/>
                <a:cs typeface="+mn-ea"/>
              </a:rPr>
              <a:t>格，促进学生的全面发展。</a:t>
            </a:r>
            <a:endParaRPr lang="zh-CN" altLang="en-US" kern="0">
              <a:ln>
                <a:noFill/>
                <a:prstDash val="sysDot"/>
              </a:ln>
              <a:solidFill>
                <a:schemeClr val="tx1">
                  <a:lumMod val="85000"/>
                  <a:lumOff val="15000"/>
                </a:schemeClr>
              </a:solidFill>
              <a:latin typeface="+mn-ea"/>
              <a:cs typeface="+mn-ea"/>
            </a:endParaRPr>
          </a:p>
        </p:txBody>
      </p:sp>
      <p:sp>
        <p:nvSpPr>
          <p:cNvPr id="16" name="矩形 15"/>
          <p:cNvSpPr/>
          <p:nvPr>
            <p:custDataLst>
              <p:tags r:id="rId17"/>
            </p:custDataLst>
          </p:nvPr>
        </p:nvSpPr>
        <p:spPr>
          <a:xfrm>
            <a:off x="7767955" y="3485515"/>
            <a:ext cx="3498850" cy="1001395"/>
          </a:xfrm>
          <a:prstGeom prst="rect">
            <a:avLst/>
          </a:prstGeom>
          <a:ln>
            <a:noFill/>
            <a:prstDash val="sysDash"/>
          </a:ln>
        </p:spPr>
        <p:txBody>
          <a:bodyPr vert="horz" wrap="square" lIns="0" tIns="0" rIns="0" bIns="0" rtlCol="0" anchor="ctr" anchorCtr="0">
            <a:noAutofit/>
          </a:bodyPr>
          <a:lstStyle/>
          <a:p>
            <a:pPr indent="0" algn="just" fontAlgn="auto">
              <a:lnSpc>
                <a:spcPct val="100000"/>
              </a:lnSpc>
              <a:spcBef>
                <a:spcPct val="0"/>
              </a:spcBef>
              <a:spcAft>
                <a:spcPct val="0"/>
              </a:spcAft>
            </a:pPr>
            <a:r>
              <a:rPr lang="zh-CN" altLang="en-US" kern="0">
                <a:ln>
                  <a:noFill/>
                  <a:prstDash val="sysDot"/>
                </a:ln>
                <a:solidFill>
                  <a:schemeClr val="tx1">
                    <a:lumMod val="85000"/>
                    <a:lumOff val="15000"/>
                  </a:schemeClr>
                </a:solidFill>
                <a:latin typeface="+mn-ea"/>
                <a:cs typeface="+mn-ea"/>
                <a:sym typeface="+mn-ea"/>
              </a:rPr>
              <a:t>制止有害于学生的行为或其他侵犯</a:t>
            </a:r>
            <a:r>
              <a:rPr lang="zh-CN" altLang="en-US" kern="0">
                <a:ln>
                  <a:noFill/>
                  <a:prstDash val="sysDot"/>
                </a:ln>
                <a:solidFill>
                  <a:schemeClr val="tx1">
                    <a:lumMod val="85000"/>
                    <a:lumOff val="15000"/>
                  </a:schemeClr>
                </a:solidFill>
                <a:latin typeface="+mn-ea"/>
                <a:cs typeface="+mn-ea"/>
                <a:sym typeface="+mn-ea"/>
              </a:rPr>
              <a:t>学生合法权益的行为，批评和抵制</a:t>
            </a:r>
            <a:r>
              <a:rPr lang="zh-CN" altLang="en-US" kern="0">
                <a:ln>
                  <a:noFill/>
                  <a:prstDash val="sysDot"/>
                </a:ln>
                <a:solidFill>
                  <a:schemeClr val="tx1">
                    <a:lumMod val="85000"/>
                    <a:lumOff val="15000"/>
                  </a:schemeClr>
                </a:solidFill>
                <a:latin typeface="+mn-ea"/>
                <a:cs typeface="+mn-ea"/>
                <a:sym typeface="+mn-ea"/>
              </a:rPr>
              <a:t>有害于学生健康成长的现象。</a:t>
            </a:r>
            <a:endParaRPr lang="zh-CN" altLang="en-US" kern="0">
              <a:ln>
                <a:noFill/>
                <a:prstDash val="sysDot"/>
              </a:ln>
              <a:solidFill>
                <a:schemeClr val="tx1">
                  <a:lumMod val="85000"/>
                  <a:lumOff val="15000"/>
                </a:schemeClr>
              </a:solidFill>
              <a:latin typeface="+mn-ea"/>
              <a:cs typeface="+mn-ea"/>
              <a:sym typeface="+mn-ea"/>
            </a:endParaRPr>
          </a:p>
        </p:txBody>
      </p:sp>
      <p:sp>
        <p:nvSpPr>
          <p:cNvPr id="51" name="任意多边形: 形状 50"/>
          <p:cNvSpPr/>
          <p:nvPr>
            <p:custDataLst>
              <p:tags r:id="rId18"/>
            </p:custDataLst>
          </p:nvPr>
        </p:nvSpPr>
        <p:spPr>
          <a:xfrm flipH="1" flipV="1">
            <a:off x="6818210" y="5139305"/>
            <a:ext cx="849639" cy="371555"/>
          </a:xfrm>
          <a:custGeom>
            <a:avLst/>
            <a:gdLst>
              <a:gd name="connsiteX0" fmla="*/ 0 w 1038225"/>
              <a:gd name="connsiteY0" fmla="*/ 0 h 454025"/>
              <a:gd name="connsiteX1" fmla="*/ 466725 w 1038225"/>
              <a:gd name="connsiteY1" fmla="*/ 0 h 454025"/>
              <a:gd name="connsiteX2" fmla="*/ 1038225 w 1038225"/>
              <a:gd name="connsiteY2" fmla="*/ 454025 h 454025"/>
            </a:gdLst>
            <a:ahLst/>
            <a:cxnLst>
              <a:cxn ang="0">
                <a:pos x="connsiteX0" y="connsiteY0"/>
              </a:cxn>
              <a:cxn ang="0">
                <a:pos x="connsiteX1" y="connsiteY1"/>
              </a:cxn>
              <a:cxn ang="0">
                <a:pos x="connsiteX2" y="connsiteY2"/>
              </a:cxn>
            </a:cxnLst>
            <a:rect l="l" t="t" r="r" b="b"/>
            <a:pathLst>
              <a:path w="1038225" h="454025">
                <a:moveTo>
                  <a:pt x="0" y="0"/>
                </a:moveTo>
                <a:lnTo>
                  <a:pt x="466725" y="0"/>
                </a:lnTo>
                <a:lnTo>
                  <a:pt x="1038225" y="454025"/>
                </a:lnTo>
              </a:path>
            </a:pathLst>
          </a:custGeom>
          <a:noFill/>
          <a:ln w="1270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矩形 7"/>
          <p:cNvSpPr/>
          <p:nvPr>
            <p:custDataLst>
              <p:tags r:id="rId19"/>
            </p:custDataLst>
          </p:nvPr>
        </p:nvSpPr>
        <p:spPr>
          <a:xfrm>
            <a:off x="7767955" y="5001895"/>
            <a:ext cx="3518535" cy="1001395"/>
          </a:xfrm>
          <a:prstGeom prst="rect">
            <a:avLst/>
          </a:prstGeom>
          <a:ln>
            <a:noFill/>
            <a:prstDash val="sysDash"/>
          </a:ln>
        </p:spPr>
        <p:txBody>
          <a:bodyPr vert="horz" wrap="square" lIns="0" tIns="0" rIns="0" bIns="0" rtlCol="0" anchor="ctr" anchorCtr="0">
            <a:noAutofit/>
          </a:bodyPr>
          <a:lstStyle/>
          <a:p>
            <a:pPr indent="0" algn="just" fontAlgn="auto">
              <a:lnSpc>
                <a:spcPct val="100000"/>
              </a:lnSpc>
              <a:spcBef>
                <a:spcPct val="0"/>
              </a:spcBef>
              <a:spcAft>
                <a:spcPct val="0"/>
              </a:spcAft>
            </a:pPr>
            <a:r>
              <a:rPr lang="zh-CN" altLang="en-US" kern="0">
                <a:ln>
                  <a:noFill/>
                  <a:prstDash val="sysDot"/>
                </a:ln>
                <a:solidFill>
                  <a:schemeClr val="tx1">
                    <a:lumMod val="85000"/>
                    <a:lumOff val="15000"/>
                  </a:schemeClr>
                </a:solidFill>
                <a:latin typeface="+mn-ea"/>
                <a:cs typeface="+mn-ea"/>
              </a:rPr>
              <a:t>不断提高思想政治觉悟和教育教学</a:t>
            </a:r>
            <a:r>
              <a:rPr lang="zh-CN" altLang="en-US" kern="0">
                <a:ln>
                  <a:noFill/>
                  <a:prstDash val="sysDot"/>
                </a:ln>
                <a:solidFill>
                  <a:schemeClr val="tx1">
                    <a:lumMod val="85000"/>
                    <a:lumOff val="15000"/>
                  </a:schemeClr>
                </a:solidFill>
                <a:latin typeface="+mn-ea"/>
                <a:cs typeface="+mn-ea"/>
              </a:rPr>
              <a:t>业务水平。</a:t>
            </a:r>
            <a:endParaRPr lang="zh-CN" altLang="en-US" kern="0">
              <a:ln>
                <a:noFill/>
                <a:prstDash val="sysDot"/>
              </a:ln>
              <a:solidFill>
                <a:schemeClr val="tx1">
                  <a:lumMod val="85000"/>
                  <a:lumOff val="15000"/>
                </a:schemeClr>
              </a:solidFill>
              <a:latin typeface="+mn-ea"/>
              <a:cs typeface="+mn-ea"/>
            </a:endParaRPr>
          </a:p>
        </p:txBody>
      </p:sp>
      <p:pic>
        <p:nvPicPr>
          <p:cNvPr id="23" name="图片 4" descr="343439383331313b343532303032303bb8f6c8cbd0c5cfa2"/>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4987460" y="3882775"/>
            <a:ext cx="206303" cy="206303"/>
          </a:xfrm>
          <a:prstGeom prst="rect">
            <a:avLst/>
          </a:prstGeom>
        </p:spPr>
      </p:pic>
      <p:pic>
        <p:nvPicPr>
          <p:cNvPr id="22" name="图形 21"/>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528942" y="4801009"/>
            <a:ext cx="183879" cy="206304"/>
          </a:xfrm>
          <a:prstGeom prst="rect">
            <a:avLst/>
          </a:prstGeom>
        </p:spPr>
      </p:pic>
      <p:pic>
        <p:nvPicPr>
          <p:cNvPr id="10" name="图片 3" descr="343439383331313b343532303031393bd2b5bca8b9dcc0ed"/>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6577609" y="2971817"/>
            <a:ext cx="206226" cy="206226"/>
          </a:xfrm>
          <a:prstGeom prst="rect">
            <a:avLst/>
          </a:prstGeom>
        </p:spPr>
      </p:pic>
      <p:pic>
        <p:nvPicPr>
          <p:cNvPr id="19" name="图片 11" descr="343439383331313b343532303032373bbfcdbba7b5b5b0b8"/>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7107659" y="3890051"/>
            <a:ext cx="206226" cy="206226"/>
          </a:xfrm>
          <a:prstGeom prst="rect">
            <a:avLst/>
          </a:prstGeom>
        </p:spPr>
      </p:pic>
      <p:pic>
        <p:nvPicPr>
          <p:cNvPr id="20" name="图片 15" descr="343439383331313b343532303033313bd3a6d3c3c9ccb3c7"/>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6585404" y="4801009"/>
            <a:ext cx="206304" cy="206304"/>
          </a:xfrm>
          <a:prstGeom prst="rect">
            <a:avLst/>
          </a:prstGeom>
        </p:spPr>
      </p:pic>
      <p:pic>
        <p:nvPicPr>
          <p:cNvPr id="18" name="图片 7" descr="343439383331313b343532303032333bc6f3d2b5bcf2bde9"/>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5517510" y="2964542"/>
            <a:ext cx="206304" cy="206304"/>
          </a:xfrm>
          <a:prstGeom prst="rect">
            <a:avLst/>
          </a:prstGeom>
        </p:spPr>
      </p:pic>
    </p:spTree>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一、教师的义务</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（二）教师义务的履行</a:t>
            </a:r>
            <a:endParaRPr lang="zh-CN" altLang="en-US" sz="2800" b="1" dirty="0">
              <a:solidFill>
                <a:schemeClr val="accent5"/>
              </a:solidFill>
              <a:latin typeface="微软雅黑" charset="0"/>
              <a:ea typeface="微软雅黑" charset="0"/>
              <a:cs typeface="微软雅黑" charset="0"/>
              <a:sym typeface="+mn-ea"/>
            </a:endParaRPr>
          </a:p>
        </p:txBody>
      </p:sp>
      <p:sp>
        <p:nvSpPr>
          <p:cNvPr id="68" name="圆角矩形 67"/>
          <p:cNvSpPr/>
          <p:nvPr>
            <p:custDataLst>
              <p:tags r:id="rId1"/>
            </p:custDataLst>
          </p:nvPr>
        </p:nvSpPr>
        <p:spPr>
          <a:xfrm>
            <a:off x="693420" y="1817370"/>
            <a:ext cx="10859135" cy="126682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nSpc>
                <a:spcPct val="100000"/>
              </a:lnSpc>
              <a:spcBef>
                <a:spcPct val="0"/>
              </a:spcBef>
              <a:spcAft>
                <a:spcPct val="35000"/>
              </a:spcAft>
            </a:pPr>
            <a:r>
              <a:rPr lang="en-US" altLang="zh-CN" sz="2400" b="1">
                <a:solidFill>
                  <a:schemeClr val="accent2"/>
                </a:solidFill>
                <a:latin typeface="微软雅黑" charset="0"/>
                <a:ea typeface="微软雅黑" charset="0"/>
                <a:cs typeface="微软雅黑" charset="0"/>
                <a:sym typeface="+mn-ea"/>
              </a:rPr>
              <a:t>1.</a:t>
            </a:r>
            <a:r>
              <a:rPr lang="zh-CN" altLang="en-US" sz="2400" b="1">
                <a:solidFill>
                  <a:schemeClr val="accent2"/>
                </a:solidFill>
                <a:latin typeface="微软雅黑" charset="0"/>
                <a:ea typeface="微软雅黑" charset="0"/>
                <a:cs typeface="微软雅黑" charset="0"/>
                <a:sym typeface="+mn-ea"/>
              </a:rPr>
              <a:t>自觉对学生负责，做学生喜欢的教师</a:t>
            </a:r>
            <a:endParaRPr lang="zh-CN" altLang="en-US" sz="2400" b="1">
              <a:solidFill>
                <a:schemeClr val="accent2"/>
              </a:solidFill>
              <a:latin typeface="微软雅黑" charset="0"/>
              <a:ea typeface="微软雅黑" charset="0"/>
              <a:cs typeface="微软雅黑" charset="0"/>
              <a:sym typeface="+mn-ea"/>
            </a:endParaRPr>
          </a:p>
          <a:p>
            <a:pPr lvl="0">
              <a:lnSpc>
                <a:spcPct val="100000"/>
              </a:lnSpc>
              <a:spcBef>
                <a:spcPct val="0"/>
              </a:spcBef>
              <a:spcAft>
                <a:spcPct val="35000"/>
              </a:spcAft>
            </a:pPr>
            <a:r>
              <a:rPr lang="zh-CN" altLang="en-US" sz="2000" kern="0" dirty="0">
                <a:ln>
                  <a:noFill/>
                  <a:prstDash val="sysDot"/>
                </a:ln>
                <a:solidFill>
                  <a:schemeClr val="tx1">
                    <a:lumMod val="85000"/>
                    <a:lumOff val="15000"/>
                  </a:schemeClr>
                </a:solidFill>
                <a:uFillTx/>
                <a:latin typeface="+mn-ea"/>
                <a:sym typeface="+mn-ea"/>
              </a:rPr>
              <a:t>爱岗敬业、教书育人、为人师表是教师职业的本质特征。</a:t>
            </a:r>
            <a:endParaRPr lang="zh-CN" altLang="en-US" sz="2000" kern="0" dirty="0">
              <a:ln>
                <a:noFill/>
                <a:prstDash val="sysDot"/>
              </a:ln>
              <a:solidFill>
                <a:schemeClr val="tx1">
                  <a:lumMod val="85000"/>
                  <a:lumOff val="15000"/>
                </a:schemeClr>
              </a:solidFill>
              <a:uFillTx/>
              <a:latin typeface="+mn-ea"/>
              <a:sym typeface="+mn-ea"/>
            </a:endParaRPr>
          </a:p>
        </p:txBody>
      </p:sp>
      <p:sp>
        <p:nvSpPr>
          <p:cNvPr id="69" name="圆角矩形 68"/>
          <p:cNvSpPr/>
          <p:nvPr>
            <p:custDataLst>
              <p:tags r:id="rId2"/>
            </p:custDataLst>
          </p:nvPr>
        </p:nvSpPr>
        <p:spPr>
          <a:xfrm>
            <a:off x="838469" y="1784642"/>
            <a:ext cx="443838" cy="55031"/>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0" name="圆角矩形 69"/>
          <p:cNvSpPr/>
          <p:nvPr>
            <p:custDataLst>
              <p:tags r:id="rId3"/>
            </p:custDataLst>
          </p:nvPr>
        </p:nvSpPr>
        <p:spPr>
          <a:xfrm>
            <a:off x="701675" y="3270885"/>
            <a:ext cx="10851515" cy="1266825"/>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nSpc>
                <a:spcPct val="100000"/>
              </a:lnSpc>
              <a:spcBef>
                <a:spcPct val="0"/>
              </a:spcBef>
              <a:spcAft>
                <a:spcPct val="35000"/>
              </a:spcAft>
            </a:pPr>
            <a:r>
              <a:rPr lang="en-US" altLang="zh-CN" sz="2400" b="1" kern="0" dirty="0">
                <a:ln>
                  <a:noFill/>
                  <a:prstDash val="sysDot"/>
                </a:ln>
                <a:solidFill>
                  <a:schemeClr val="accent2"/>
                </a:solidFill>
                <a:uFillTx/>
                <a:latin typeface="微软雅黑" charset="0"/>
                <a:ea typeface="微软雅黑" charset="0"/>
                <a:cs typeface="微软雅黑" charset="0"/>
                <a:sym typeface="+mn-ea"/>
              </a:rPr>
              <a:t>2.</a:t>
            </a:r>
            <a:r>
              <a:rPr lang="zh-CN" altLang="en-US" sz="2400" b="1" kern="0" dirty="0">
                <a:ln>
                  <a:noFill/>
                  <a:prstDash val="sysDot"/>
                </a:ln>
                <a:solidFill>
                  <a:schemeClr val="accent2"/>
                </a:solidFill>
                <a:uFillTx/>
                <a:latin typeface="微软雅黑" charset="0"/>
                <a:ea typeface="微软雅黑" charset="0"/>
                <a:cs typeface="微软雅黑" charset="0"/>
                <a:sym typeface="+mn-ea"/>
              </a:rPr>
              <a:t>自觉对家长负责，做家长满意的教师</a:t>
            </a:r>
            <a:endParaRPr lang="zh-CN" altLang="en-US" sz="2400" b="1" kern="0" dirty="0">
              <a:ln>
                <a:noFill/>
                <a:prstDash val="sysDot"/>
              </a:ln>
              <a:solidFill>
                <a:schemeClr val="accent2"/>
              </a:solidFill>
              <a:uFillTx/>
              <a:latin typeface="微软雅黑" charset="0"/>
              <a:ea typeface="微软雅黑" charset="0"/>
              <a:cs typeface="微软雅黑" charset="0"/>
              <a:sym typeface="+mn-ea"/>
            </a:endParaRPr>
          </a:p>
          <a:p>
            <a:pPr lvl="0">
              <a:lnSpc>
                <a:spcPct val="100000"/>
              </a:lnSpc>
              <a:spcBef>
                <a:spcPct val="0"/>
              </a:spcBef>
              <a:spcAft>
                <a:spcPct val="35000"/>
              </a:spcAft>
            </a:pPr>
            <a:r>
              <a:rPr lang="zh-CN" altLang="en-US" sz="2000" kern="0" dirty="0">
                <a:ln>
                  <a:noFill/>
                  <a:prstDash val="sysDot"/>
                </a:ln>
                <a:solidFill>
                  <a:schemeClr val="dk1"/>
                </a:solidFill>
                <a:uFillTx/>
                <a:latin typeface="微软雅黑" charset="0"/>
                <a:ea typeface="微软雅黑" charset="0"/>
                <a:cs typeface="微软雅黑" charset="0"/>
                <a:sym typeface="+mn-ea"/>
              </a:rPr>
              <a:t>家长把子女送到学校，就是把家庭美好的希望托付给了教师。</a:t>
            </a:r>
            <a:endParaRPr lang="zh-CN" altLang="en-US" sz="2000" kern="0" dirty="0">
              <a:ln>
                <a:noFill/>
                <a:prstDash val="sysDot"/>
              </a:ln>
              <a:solidFill>
                <a:schemeClr val="dk1"/>
              </a:solidFill>
              <a:uFillTx/>
              <a:latin typeface="微软雅黑" charset="0"/>
              <a:ea typeface="微软雅黑" charset="0"/>
              <a:cs typeface="微软雅黑" charset="0"/>
              <a:sym typeface="+mn-ea"/>
            </a:endParaRPr>
          </a:p>
        </p:txBody>
      </p:sp>
      <p:sp>
        <p:nvSpPr>
          <p:cNvPr id="71" name="圆角矩形 70"/>
          <p:cNvSpPr/>
          <p:nvPr>
            <p:custDataLst>
              <p:tags r:id="rId4"/>
            </p:custDataLst>
          </p:nvPr>
        </p:nvSpPr>
        <p:spPr>
          <a:xfrm>
            <a:off x="848084" y="3238412"/>
            <a:ext cx="443838" cy="55031"/>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 name="圆角矩形 67"/>
          <p:cNvSpPr/>
          <p:nvPr>
            <p:custDataLst>
              <p:tags r:id="rId5"/>
            </p:custDataLst>
          </p:nvPr>
        </p:nvSpPr>
        <p:spPr>
          <a:xfrm>
            <a:off x="701675" y="4756785"/>
            <a:ext cx="10859135" cy="126682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nSpc>
                <a:spcPct val="100000"/>
              </a:lnSpc>
              <a:spcBef>
                <a:spcPct val="0"/>
              </a:spcBef>
              <a:spcAft>
                <a:spcPct val="35000"/>
              </a:spcAft>
            </a:pPr>
            <a:r>
              <a:rPr lang="en-US" altLang="zh-CN" sz="2400" b="1" kern="0" dirty="0">
                <a:ln>
                  <a:noFill/>
                  <a:prstDash val="sysDot"/>
                </a:ln>
                <a:solidFill>
                  <a:schemeClr val="accent2"/>
                </a:solidFill>
                <a:uFillTx/>
                <a:latin typeface="+mn-ea"/>
                <a:sym typeface="+mn-ea"/>
              </a:rPr>
              <a:t>3.</a:t>
            </a:r>
            <a:r>
              <a:rPr lang="zh-CN" altLang="en-US" sz="2400" b="1" kern="0" dirty="0">
                <a:ln>
                  <a:noFill/>
                  <a:prstDash val="sysDot"/>
                </a:ln>
                <a:solidFill>
                  <a:schemeClr val="accent2"/>
                </a:solidFill>
                <a:uFillTx/>
                <a:latin typeface="+mn-ea"/>
                <a:sym typeface="+mn-ea"/>
              </a:rPr>
              <a:t>自觉对社会负责，做无私奉献的教师</a:t>
            </a:r>
            <a:endParaRPr lang="zh-CN" altLang="en-US" sz="2400" b="1" kern="0" dirty="0">
              <a:ln>
                <a:noFill/>
                <a:prstDash val="sysDot"/>
              </a:ln>
              <a:solidFill>
                <a:schemeClr val="accent2"/>
              </a:solidFill>
              <a:uFillTx/>
              <a:latin typeface="+mn-ea"/>
              <a:sym typeface="+mn-ea"/>
            </a:endParaRPr>
          </a:p>
          <a:p>
            <a:pPr lvl="0">
              <a:lnSpc>
                <a:spcPct val="100000"/>
              </a:lnSpc>
              <a:spcBef>
                <a:spcPct val="0"/>
              </a:spcBef>
              <a:spcAft>
                <a:spcPct val="35000"/>
              </a:spcAft>
            </a:pPr>
            <a:r>
              <a:rPr lang="zh-CN" altLang="en-US" sz="2000" kern="0" dirty="0">
                <a:ln>
                  <a:noFill/>
                  <a:prstDash val="sysDot"/>
                </a:ln>
                <a:solidFill>
                  <a:schemeClr val="tx1">
                    <a:lumMod val="85000"/>
                    <a:lumOff val="15000"/>
                  </a:schemeClr>
                </a:solidFill>
                <a:uFillTx/>
                <a:latin typeface="+mn-ea"/>
                <a:sym typeface="+mn-ea"/>
              </a:rPr>
              <a:t>广大教师强烈的责任感和崇高的使命感，</a:t>
            </a:r>
            <a:r>
              <a:rPr lang="zh-CN" altLang="en-US" sz="2000" kern="0" dirty="0">
                <a:ln>
                  <a:noFill/>
                  <a:prstDash val="sysDot"/>
                </a:ln>
                <a:solidFill>
                  <a:schemeClr val="tx1">
                    <a:lumMod val="85000"/>
                    <a:lumOff val="15000"/>
                  </a:schemeClr>
                </a:solidFill>
                <a:uFillTx/>
                <a:latin typeface="+mn-ea"/>
                <a:sym typeface="+mn-ea"/>
              </a:rPr>
              <a:t>一步一步</a:t>
            </a:r>
            <a:r>
              <a:rPr lang="zh-CN" altLang="en-US" sz="2000" kern="0" dirty="0">
                <a:ln>
                  <a:noFill/>
                  <a:prstDash val="sysDot"/>
                </a:ln>
                <a:solidFill>
                  <a:schemeClr val="tx1">
                    <a:lumMod val="85000"/>
                    <a:lumOff val="15000"/>
                  </a:schemeClr>
                </a:solidFill>
                <a:uFillTx/>
                <a:latin typeface="+mn-ea"/>
                <a:sym typeface="+mn-ea"/>
              </a:rPr>
              <a:t>推动着光荣而神圣的教育事业的发展。</a:t>
            </a:r>
            <a:endParaRPr lang="zh-CN" altLang="en-US" sz="2000" kern="0" dirty="0">
              <a:ln>
                <a:noFill/>
                <a:prstDash val="sysDot"/>
              </a:ln>
              <a:solidFill>
                <a:schemeClr val="tx1">
                  <a:lumMod val="85000"/>
                  <a:lumOff val="15000"/>
                </a:schemeClr>
              </a:solidFill>
              <a:uFillTx/>
              <a:latin typeface="+mn-ea"/>
              <a:sym typeface="+mn-ea"/>
            </a:endParaRPr>
          </a:p>
        </p:txBody>
      </p:sp>
      <p:sp>
        <p:nvSpPr>
          <p:cNvPr id="7" name="圆角矩形 68"/>
          <p:cNvSpPr/>
          <p:nvPr>
            <p:custDataLst>
              <p:tags r:id="rId6"/>
            </p:custDataLst>
          </p:nvPr>
        </p:nvSpPr>
        <p:spPr>
          <a:xfrm>
            <a:off x="847686" y="4723760"/>
            <a:ext cx="443838" cy="55031"/>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Tree>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二、教师的良心</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（一）教师良心的作用</a:t>
            </a:r>
            <a:endParaRPr lang="zh-CN" altLang="en-US" sz="2800" b="1" dirty="0">
              <a:solidFill>
                <a:schemeClr val="accent5"/>
              </a:solidFill>
              <a:latin typeface="微软雅黑" charset="0"/>
              <a:ea typeface="微软雅黑" charset="0"/>
              <a:cs typeface="微软雅黑" charset="0"/>
              <a:sym typeface="+mn-ea"/>
            </a:endParaRPr>
          </a:p>
        </p:txBody>
      </p:sp>
      <p:sp>
        <p:nvSpPr>
          <p:cNvPr id="68" name="圆角矩形 67"/>
          <p:cNvSpPr/>
          <p:nvPr>
            <p:custDataLst>
              <p:tags r:id="rId1"/>
            </p:custDataLst>
          </p:nvPr>
        </p:nvSpPr>
        <p:spPr>
          <a:xfrm>
            <a:off x="693420" y="1817370"/>
            <a:ext cx="10859135" cy="126682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nSpc>
                <a:spcPct val="100000"/>
              </a:lnSpc>
              <a:spcBef>
                <a:spcPct val="0"/>
              </a:spcBef>
              <a:spcAft>
                <a:spcPct val="35000"/>
              </a:spcAft>
            </a:pPr>
            <a:r>
              <a:rPr lang="en-US" altLang="zh-CN" sz="2400" b="1" kern="0" dirty="0">
                <a:ln>
                  <a:noFill/>
                  <a:prstDash val="sysDot"/>
                </a:ln>
                <a:solidFill>
                  <a:schemeClr val="accent2"/>
                </a:solidFill>
                <a:uFillTx/>
                <a:latin typeface="+mn-ea"/>
                <a:sym typeface="+mn-ea"/>
              </a:rPr>
              <a:t>1.</a:t>
            </a:r>
            <a:r>
              <a:rPr lang="zh-CN" altLang="en-US" sz="2400" b="1" kern="0" dirty="0">
                <a:ln>
                  <a:noFill/>
                  <a:prstDash val="sysDot"/>
                </a:ln>
                <a:solidFill>
                  <a:schemeClr val="accent2"/>
                </a:solidFill>
                <a:uFillTx/>
                <a:latin typeface="+mn-ea"/>
                <a:sym typeface="+mn-ea"/>
              </a:rPr>
              <a:t>指导教师形成正确的教育动机</a:t>
            </a:r>
            <a:endParaRPr lang="zh-CN" altLang="en-US" sz="2400" b="1" kern="0" dirty="0">
              <a:ln>
                <a:noFill/>
                <a:prstDash val="sysDot"/>
              </a:ln>
              <a:solidFill>
                <a:schemeClr val="accent2"/>
              </a:solidFill>
              <a:uFillTx/>
              <a:latin typeface="+mn-ea"/>
              <a:sym typeface="+mn-ea"/>
            </a:endParaRPr>
          </a:p>
          <a:p>
            <a:pPr lvl="0">
              <a:lnSpc>
                <a:spcPct val="100000"/>
              </a:lnSpc>
              <a:spcBef>
                <a:spcPct val="0"/>
              </a:spcBef>
              <a:spcAft>
                <a:spcPct val="35000"/>
              </a:spcAft>
            </a:pPr>
            <a:r>
              <a:rPr lang="zh-CN" altLang="en-US" sz="2000" kern="0" dirty="0">
                <a:ln>
                  <a:noFill/>
                  <a:prstDash val="sysDot"/>
                </a:ln>
                <a:solidFill>
                  <a:schemeClr val="tx1">
                    <a:lumMod val="85000"/>
                    <a:lumOff val="15000"/>
                  </a:schemeClr>
                </a:solidFill>
                <a:uFillTx/>
                <a:latin typeface="+mn-ea"/>
                <a:sym typeface="+mn-ea"/>
              </a:rPr>
              <a:t>教师总是从某种动机出发，考虑自己选择某一教育行为的目的及后果。</a:t>
            </a:r>
            <a:endParaRPr lang="zh-CN" altLang="en-US" sz="2000" kern="0" dirty="0">
              <a:ln>
                <a:noFill/>
                <a:prstDash val="sysDot"/>
              </a:ln>
              <a:solidFill>
                <a:schemeClr val="tx1">
                  <a:lumMod val="85000"/>
                  <a:lumOff val="15000"/>
                </a:schemeClr>
              </a:solidFill>
              <a:uFillTx/>
              <a:latin typeface="+mn-ea"/>
              <a:sym typeface="+mn-ea"/>
            </a:endParaRPr>
          </a:p>
        </p:txBody>
      </p:sp>
      <p:sp>
        <p:nvSpPr>
          <p:cNvPr id="69" name="圆角矩形 68"/>
          <p:cNvSpPr/>
          <p:nvPr>
            <p:custDataLst>
              <p:tags r:id="rId2"/>
            </p:custDataLst>
          </p:nvPr>
        </p:nvSpPr>
        <p:spPr>
          <a:xfrm>
            <a:off x="838469" y="1784642"/>
            <a:ext cx="443838" cy="55031"/>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0" name="圆角矩形 69"/>
          <p:cNvSpPr/>
          <p:nvPr>
            <p:custDataLst>
              <p:tags r:id="rId3"/>
            </p:custDataLst>
          </p:nvPr>
        </p:nvSpPr>
        <p:spPr>
          <a:xfrm>
            <a:off x="701675" y="3270885"/>
            <a:ext cx="10851515" cy="1266825"/>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nSpc>
                <a:spcPct val="100000"/>
              </a:lnSpc>
              <a:spcBef>
                <a:spcPct val="0"/>
              </a:spcBef>
              <a:spcAft>
                <a:spcPct val="35000"/>
              </a:spcAft>
            </a:pPr>
            <a:r>
              <a:rPr lang="en-US" altLang="zh-CN" sz="2400" b="1" kern="0" dirty="0">
                <a:ln>
                  <a:noFill/>
                  <a:prstDash val="sysDot"/>
                </a:ln>
                <a:solidFill>
                  <a:schemeClr val="accent2"/>
                </a:solidFill>
                <a:uFillTx/>
                <a:latin typeface="微软雅黑" charset="0"/>
                <a:ea typeface="微软雅黑" charset="0"/>
                <a:cs typeface="微软雅黑" charset="0"/>
                <a:sym typeface="+mn-ea"/>
              </a:rPr>
              <a:t>2.</a:t>
            </a:r>
            <a:r>
              <a:rPr lang="zh-CN" altLang="en-US" sz="2400" b="1" kern="0" dirty="0">
                <a:ln>
                  <a:noFill/>
                  <a:prstDash val="sysDot"/>
                </a:ln>
                <a:solidFill>
                  <a:schemeClr val="accent2"/>
                </a:solidFill>
                <a:uFillTx/>
                <a:latin typeface="微软雅黑" charset="0"/>
                <a:ea typeface="微软雅黑" charset="0"/>
                <a:cs typeface="微软雅黑" charset="0"/>
                <a:sym typeface="+mn-ea"/>
              </a:rPr>
              <a:t>监督和调节教师的行为</a:t>
            </a:r>
            <a:endParaRPr lang="zh-CN" altLang="en-US" sz="2400" b="1" kern="0" dirty="0">
              <a:ln>
                <a:noFill/>
                <a:prstDash val="sysDot"/>
              </a:ln>
              <a:solidFill>
                <a:schemeClr val="accent2"/>
              </a:solidFill>
              <a:uFillTx/>
              <a:latin typeface="微软雅黑" charset="0"/>
              <a:ea typeface="微软雅黑" charset="0"/>
              <a:cs typeface="微软雅黑" charset="0"/>
              <a:sym typeface="+mn-ea"/>
            </a:endParaRPr>
          </a:p>
          <a:p>
            <a:pPr lvl="0">
              <a:lnSpc>
                <a:spcPct val="100000"/>
              </a:lnSpc>
              <a:spcBef>
                <a:spcPct val="0"/>
              </a:spcBef>
              <a:spcAft>
                <a:spcPct val="35000"/>
              </a:spcAft>
            </a:pPr>
            <a:r>
              <a:rPr lang="zh-CN" altLang="en-US" sz="2000" kern="0" dirty="0">
                <a:ln>
                  <a:noFill/>
                  <a:prstDash val="sysDot"/>
                </a:ln>
                <a:solidFill>
                  <a:schemeClr val="dk1"/>
                </a:solidFill>
                <a:uFillTx/>
                <a:latin typeface="微软雅黑" charset="0"/>
                <a:ea typeface="微软雅黑" charset="0"/>
                <a:cs typeface="微软雅黑" charset="0"/>
                <a:sym typeface="+mn-ea"/>
              </a:rPr>
              <a:t>在教育教学中，教师的职业良心使其时时刻刻监督、调节着自己的行为。</a:t>
            </a:r>
            <a:endParaRPr lang="zh-CN" altLang="en-US" sz="2000" kern="0" dirty="0">
              <a:ln>
                <a:noFill/>
                <a:prstDash val="sysDot"/>
              </a:ln>
              <a:solidFill>
                <a:schemeClr val="dk1"/>
              </a:solidFill>
              <a:uFillTx/>
              <a:latin typeface="微软雅黑" charset="0"/>
              <a:ea typeface="微软雅黑" charset="0"/>
              <a:cs typeface="微软雅黑" charset="0"/>
              <a:sym typeface="+mn-ea"/>
            </a:endParaRPr>
          </a:p>
        </p:txBody>
      </p:sp>
      <p:sp>
        <p:nvSpPr>
          <p:cNvPr id="71" name="圆角矩形 70"/>
          <p:cNvSpPr/>
          <p:nvPr>
            <p:custDataLst>
              <p:tags r:id="rId4"/>
            </p:custDataLst>
          </p:nvPr>
        </p:nvSpPr>
        <p:spPr>
          <a:xfrm>
            <a:off x="848084" y="3238412"/>
            <a:ext cx="443838" cy="55031"/>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 name="圆角矩形 67"/>
          <p:cNvSpPr/>
          <p:nvPr>
            <p:custDataLst>
              <p:tags r:id="rId5"/>
            </p:custDataLst>
          </p:nvPr>
        </p:nvSpPr>
        <p:spPr>
          <a:xfrm>
            <a:off x="701675" y="4756785"/>
            <a:ext cx="10859135" cy="126682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nSpc>
                <a:spcPct val="100000"/>
              </a:lnSpc>
              <a:spcBef>
                <a:spcPct val="0"/>
              </a:spcBef>
              <a:spcAft>
                <a:spcPct val="35000"/>
              </a:spcAft>
            </a:pPr>
            <a:r>
              <a:rPr lang="en-US" altLang="zh-CN" sz="2400" b="1" kern="0" dirty="0">
                <a:ln>
                  <a:noFill/>
                  <a:prstDash val="sysDot"/>
                </a:ln>
                <a:solidFill>
                  <a:schemeClr val="accent2"/>
                </a:solidFill>
                <a:uFillTx/>
                <a:latin typeface="+mn-ea"/>
                <a:sym typeface="+mn-ea"/>
              </a:rPr>
              <a:t>3.</a:t>
            </a:r>
            <a:r>
              <a:rPr lang="zh-CN" altLang="en-US" sz="2400" b="1" kern="0" dirty="0">
                <a:ln>
                  <a:noFill/>
                  <a:prstDash val="sysDot"/>
                </a:ln>
                <a:solidFill>
                  <a:schemeClr val="accent2"/>
                </a:solidFill>
                <a:uFillTx/>
                <a:latin typeface="+mn-ea"/>
                <a:sym typeface="+mn-ea"/>
              </a:rPr>
              <a:t>评价和激励教师行为</a:t>
            </a:r>
            <a:endParaRPr lang="zh-CN" altLang="en-US" sz="2400" b="1" kern="0" dirty="0">
              <a:ln>
                <a:noFill/>
                <a:prstDash val="sysDot"/>
              </a:ln>
              <a:solidFill>
                <a:schemeClr val="accent2"/>
              </a:solidFill>
              <a:uFillTx/>
              <a:latin typeface="+mn-ea"/>
              <a:sym typeface="+mn-ea"/>
            </a:endParaRPr>
          </a:p>
          <a:p>
            <a:pPr lvl="0">
              <a:lnSpc>
                <a:spcPct val="100000"/>
              </a:lnSpc>
              <a:spcBef>
                <a:spcPct val="0"/>
              </a:spcBef>
              <a:spcAft>
                <a:spcPct val="35000"/>
              </a:spcAft>
            </a:pPr>
            <a:r>
              <a:rPr lang="zh-CN" altLang="en-US" sz="2000" kern="0" dirty="0">
                <a:ln>
                  <a:noFill/>
                  <a:prstDash val="sysDot"/>
                </a:ln>
                <a:solidFill>
                  <a:schemeClr val="tx1">
                    <a:lumMod val="85000"/>
                    <a:lumOff val="15000"/>
                  </a:schemeClr>
                </a:solidFill>
                <a:uFillTx/>
                <a:latin typeface="+mn-ea"/>
                <a:sym typeface="+mn-ea"/>
              </a:rPr>
              <a:t>教师的良心充分发挥作用主要是在教育行为之后。</a:t>
            </a:r>
            <a:endParaRPr lang="zh-CN" altLang="en-US" sz="2000" kern="0" dirty="0">
              <a:ln>
                <a:noFill/>
                <a:prstDash val="sysDot"/>
              </a:ln>
              <a:solidFill>
                <a:schemeClr val="tx1">
                  <a:lumMod val="85000"/>
                  <a:lumOff val="15000"/>
                </a:schemeClr>
              </a:solidFill>
              <a:uFillTx/>
              <a:latin typeface="+mn-ea"/>
              <a:sym typeface="+mn-ea"/>
            </a:endParaRPr>
          </a:p>
        </p:txBody>
      </p:sp>
      <p:sp>
        <p:nvSpPr>
          <p:cNvPr id="7" name="圆角矩形 68"/>
          <p:cNvSpPr/>
          <p:nvPr>
            <p:custDataLst>
              <p:tags r:id="rId6"/>
            </p:custDataLst>
          </p:nvPr>
        </p:nvSpPr>
        <p:spPr>
          <a:xfrm>
            <a:off x="847686" y="4723760"/>
            <a:ext cx="443838" cy="55031"/>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Tree>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二、教师的良心</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（二）教师良心的培养</a:t>
            </a:r>
            <a:endParaRPr lang="zh-CN" altLang="en-US" sz="2800" b="1" dirty="0">
              <a:solidFill>
                <a:schemeClr val="accent5"/>
              </a:solidFill>
              <a:latin typeface="微软雅黑" charset="0"/>
              <a:ea typeface="微软雅黑" charset="0"/>
              <a:cs typeface="微软雅黑" charset="0"/>
              <a:sym typeface="+mn-ea"/>
            </a:endParaRPr>
          </a:p>
        </p:txBody>
      </p:sp>
      <p:sp>
        <p:nvSpPr>
          <p:cNvPr id="4" name="圆角矩形 3"/>
          <p:cNvSpPr/>
          <p:nvPr>
            <p:custDataLst>
              <p:tags r:id="rId1"/>
            </p:custDataLst>
          </p:nvPr>
        </p:nvSpPr>
        <p:spPr>
          <a:xfrm>
            <a:off x="781050" y="2038985"/>
            <a:ext cx="10313035" cy="1720850"/>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0" algn="l" fontAlgn="auto">
              <a:lnSpc>
                <a:spcPct val="100000"/>
              </a:lnSpc>
              <a:buClrTx/>
              <a:buSzTx/>
              <a:buFontTx/>
            </a:pPr>
            <a:r>
              <a:rPr lang="en-US" altLang="zh-CN" sz="2400" b="1" kern="0" dirty="0">
                <a:ln>
                  <a:noFill/>
                  <a:prstDash val="sysDot"/>
                </a:ln>
                <a:solidFill>
                  <a:schemeClr val="accent2"/>
                </a:solidFill>
                <a:uFillTx/>
                <a:latin typeface="+mn-ea"/>
                <a:sym typeface="+mn-ea"/>
              </a:rPr>
              <a:t>1.</a:t>
            </a:r>
            <a:r>
              <a:rPr lang="zh-CN" altLang="en-US" sz="2400" b="1" kern="0" dirty="0">
                <a:ln>
                  <a:noFill/>
                  <a:prstDash val="sysDot"/>
                </a:ln>
                <a:solidFill>
                  <a:schemeClr val="accent2"/>
                </a:solidFill>
                <a:uFillTx/>
                <a:latin typeface="+mn-ea"/>
                <a:sym typeface="+mn-ea"/>
              </a:rPr>
              <a:t>深刻理解社会道德与教师职业道德的关系</a:t>
            </a:r>
            <a:endParaRPr lang="zh-CN" altLang="en-US" sz="2400" b="1" kern="0" dirty="0">
              <a:ln>
                <a:noFill/>
                <a:prstDash val="sysDot"/>
              </a:ln>
              <a:solidFill>
                <a:schemeClr val="accent2"/>
              </a:solidFill>
              <a:uFillTx/>
              <a:latin typeface="+mn-ea"/>
              <a:sym typeface="+mn-ea"/>
            </a:endParaRPr>
          </a:p>
          <a:p>
            <a:pPr lvl="0" indent="0" algn="l" fontAlgn="auto">
              <a:lnSpc>
                <a:spcPct val="100000"/>
              </a:lnSpc>
              <a:buClrTx/>
              <a:buSzTx/>
              <a:buFontTx/>
            </a:pPr>
            <a:r>
              <a:rPr lang="zh-CN" altLang="en-US" sz="2000" kern="0" dirty="0">
                <a:ln>
                  <a:noFill/>
                  <a:prstDash val="sysDot"/>
                </a:ln>
                <a:solidFill>
                  <a:schemeClr val="tx1">
                    <a:lumMod val="85000"/>
                    <a:lumOff val="15000"/>
                  </a:schemeClr>
                </a:solidFill>
                <a:uFillTx/>
                <a:latin typeface="+mn-ea"/>
                <a:sym typeface="+mn-ea"/>
              </a:rPr>
              <a:t>一方面，教师的良心是一种在客观的社会关系及教育实践基础上产生的主观意识，是教</a:t>
            </a:r>
            <a:r>
              <a:rPr lang="zh-CN" altLang="en-US" sz="2000" kern="0" dirty="0">
                <a:ln>
                  <a:noFill/>
                  <a:prstDash val="sysDot"/>
                </a:ln>
                <a:solidFill>
                  <a:schemeClr val="tx1">
                    <a:lumMod val="85000"/>
                    <a:lumOff val="15000"/>
                  </a:schemeClr>
                </a:solidFill>
                <a:uFillTx/>
                <a:latin typeface="+mn-ea"/>
                <a:sym typeface="+mn-ea"/>
              </a:rPr>
              <a:t>师对一定社会关系下各种道德关系的自觉反应和深刻理解；另一方面，教师的良心又是教师</a:t>
            </a:r>
            <a:r>
              <a:rPr lang="zh-CN" altLang="en-US" sz="2000" kern="0" dirty="0">
                <a:ln>
                  <a:noFill/>
                  <a:prstDash val="sysDot"/>
                </a:ln>
                <a:solidFill>
                  <a:schemeClr val="tx1">
                    <a:lumMod val="85000"/>
                    <a:lumOff val="15000"/>
                  </a:schemeClr>
                </a:solidFill>
                <a:uFillTx/>
                <a:latin typeface="+mn-ea"/>
                <a:sym typeface="+mn-ea"/>
              </a:rPr>
              <a:t>在深刻体验和认识到自己对学生、学生家庭、社会所承担的义务时才产生和形成的。</a:t>
            </a:r>
            <a:endParaRPr lang="zh-CN" altLang="en-US" sz="2000" kern="0" dirty="0">
              <a:ln>
                <a:noFill/>
                <a:prstDash val="sysDot"/>
              </a:ln>
              <a:solidFill>
                <a:schemeClr val="tx1">
                  <a:lumMod val="85000"/>
                  <a:lumOff val="15000"/>
                </a:schemeClr>
              </a:solidFill>
              <a:uFillTx/>
              <a:latin typeface="+mn-ea"/>
              <a:sym typeface="+mn-ea"/>
            </a:endParaRPr>
          </a:p>
        </p:txBody>
      </p:sp>
      <p:sp>
        <p:nvSpPr>
          <p:cNvPr id="7" name="圆角矩形 6"/>
          <p:cNvSpPr/>
          <p:nvPr>
            <p:custDataLst>
              <p:tags r:id="rId2"/>
            </p:custDataLst>
          </p:nvPr>
        </p:nvSpPr>
        <p:spPr>
          <a:xfrm>
            <a:off x="781050" y="4177665"/>
            <a:ext cx="10313035" cy="1720850"/>
          </a:xfrm>
          <a:prstGeom prst="roundRect">
            <a:avLst>
              <a:gd name="adj" fmla="val 10446"/>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0" algn="l" fontAlgn="auto">
              <a:lnSpc>
                <a:spcPct val="100000"/>
              </a:lnSpc>
              <a:buClrTx/>
              <a:buSzTx/>
              <a:buFontTx/>
            </a:pPr>
            <a:r>
              <a:rPr lang="en-US" altLang="zh-CN" sz="2400" b="1" kern="0" dirty="0">
                <a:ln>
                  <a:noFill/>
                  <a:prstDash val="sysDot"/>
                </a:ln>
                <a:solidFill>
                  <a:schemeClr val="accent2"/>
                </a:solidFill>
                <a:uFillTx/>
                <a:latin typeface="+mn-ea"/>
                <a:sym typeface="+mn-ea"/>
              </a:rPr>
              <a:t>2.</a:t>
            </a:r>
            <a:r>
              <a:rPr lang="zh-CN" altLang="en-US" sz="2400" b="1" kern="0" dirty="0">
                <a:ln>
                  <a:noFill/>
                  <a:prstDash val="sysDot"/>
                </a:ln>
                <a:solidFill>
                  <a:schemeClr val="accent2"/>
                </a:solidFill>
                <a:uFillTx/>
                <a:latin typeface="+mn-ea"/>
                <a:sym typeface="+mn-ea"/>
              </a:rPr>
              <a:t>自觉提升自身的道德境界和精神境界</a:t>
            </a:r>
            <a:endParaRPr lang="zh-CN" altLang="en-US" sz="2400" b="1" kern="0" dirty="0">
              <a:ln>
                <a:noFill/>
                <a:prstDash val="sysDot"/>
              </a:ln>
              <a:solidFill>
                <a:schemeClr val="accent2"/>
              </a:solidFill>
              <a:uFillTx/>
              <a:latin typeface="+mn-ea"/>
              <a:sym typeface="+mn-ea"/>
            </a:endParaRPr>
          </a:p>
          <a:p>
            <a:pPr lvl="0" indent="0" algn="l" fontAlgn="auto">
              <a:lnSpc>
                <a:spcPct val="100000"/>
              </a:lnSpc>
              <a:buClrTx/>
              <a:buSzTx/>
              <a:buFontTx/>
            </a:pPr>
            <a:r>
              <a:rPr lang="zh-CN" altLang="en-US" sz="2000" kern="0" dirty="0">
                <a:ln>
                  <a:noFill/>
                  <a:prstDash val="sysDot"/>
                </a:ln>
                <a:solidFill>
                  <a:schemeClr val="tx1">
                    <a:lumMod val="85000"/>
                    <a:lumOff val="15000"/>
                  </a:schemeClr>
                </a:solidFill>
                <a:uFillTx/>
                <a:latin typeface="+mn-ea"/>
                <a:sym typeface="+mn-ea"/>
              </a:rPr>
              <a:t>教师良心的形成在很大程度上取决于教师的自我修养、自我体验和自我教育，取决于教</a:t>
            </a:r>
            <a:r>
              <a:rPr lang="zh-CN" altLang="en-US" sz="2000" kern="0" dirty="0">
                <a:ln>
                  <a:noFill/>
                  <a:prstDash val="sysDot"/>
                </a:ln>
                <a:solidFill>
                  <a:schemeClr val="tx1">
                    <a:lumMod val="85000"/>
                    <a:lumOff val="15000"/>
                  </a:schemeClr>
                </a:solidFill>
                <a:uFillTx/>
                <a:latin typeface="+mn-ea"/>
                <a:sym typeface="+mn-ea"/>
              </a:rPr>
              <a:t>师将职业道德的要求由</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他律</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转变成</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自律</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。这需要教师在自我修养的过程中，克服个</a:t>
            </a:r>
            <a:r>
              <a:rPr lang="zh-CN" altLang="en-US" sz="2000" kern="0" dirty="0">
                <a:ln>
                  <a:noFill/>
                  <a:prstDash val="sysDot"/>
                </a:ln>
                <a:solidFill>
                  <a:schemeClr val="tx1">
                    <a:lumMod val="85000"/>
                    <a:lumOff val="15000"/>
                  </a:schemeClr>
                </a:solidFill>
                <a:uFillTx/>
                <a:latin typeface="+mn-ea"/>
                <a:sym typeface="+mn-ea"/>
              </a:rPr>
              <a:t>体道德与社会道德的矛盾，协调</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知</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与</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行</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的分离，协调</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得</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与</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失</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的冲突。</a:t>
            </a:r>
            <a:endParaRPr lang="zh-CN" altLang="en-US" sz="2000" kern="0" dirty="0">
              <a:ln>
                <a:noFill/>
                <a:prstDash val="sysDot"/>
              </a:ln>
              <a:solidFill>
                <a:schemeClr val="tx1">
                  <a:lumMod val="85000"/>
                  <a:lumOff val="15000"/>
                </a:schemeClr>
              </a:solidFill>
              <a:uFillTx/>
              <a:latin typeface="+mn-ea"/>
              <a:sym typeface="+mn-ea"/>
            </a:endParaRPr>
          </a:p>
        </p:txBody>
      </p:sp>
      <p:sp>
        <p:nvSpPr>
          <p:cNvPr id="11" name="圆角矩形 10"/>
          <p:cNvSpPr/>
          <p:nvPr>
            <p:custDataLst>
              <p:tags r:id="rId3"/>
            </p:custDataLst>
          </p:nvPr>
        </p:nvSpPr>
        <p:spPr>
          <a:xfrm>
            <a:off x="960877" y="1989138"/>
            <a:ext cx="577629" cy="71449"/>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2" name="圆角矩形 11"/>
          <p:cNvSpPr/>
          <p:nvPr>
            <p:custDataLst>
              <p:tags r:id="rId4"/>
            </p:custDataLst>
          </p:nvPr>
        </p:nvSpPr>
        <p:spPr>
          <a:xfrm>
            <a:off x="960877" y="4133611"/>
            <a:ext cx="577629" cy="71449"/>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0"/>
          <p:cNvSpPr>
            <a:spLocks noGrp="1"/>
          </p:cNvSpPr>
          <p:nvPr>
            <p:ph type="title"/>
          </p:nvPr>
        </p:nvSpPr>
        <p:spPr/>
        <p:txBody>
          <a:bodyPr wrap="square">
            <a:normAutofit/>
          </a:bodyPr>
          <a:lstStyle/>
          <a:p>
            <a:pPr lvl="0"/>
            <a:r>
              <a:rPr lang="zh-CN" altLang="en-US" sz="3200" dirty="0">
                <a:latin typeface="微软雅黑" charset="-122"/>
                <a:ea typeface="微软雅黑" charset="-122"/>
              </a:rPr>
              <a:t>导语</a:t>
            </a:r>
            <a:endParaRPr lang="en-US" sz="3200" dirty="0">
              <a:latin typeface="微软雅黑" charset="-122"/>
              <a:ea typeface="微软雅黑" charset="-122"/>
            </a:endParaRPr>
          </a:p>
        </p:txBody>
      </p:sp>
      <p:grpSp>
        <p:nvGrpSpPr>
          <p:cNvPr id="20" name="组合 19"/>
          <p:cNvGrpSpPr/>
          <p:nvPr/>
        </p:nvGrpSpPr>
        <p:grpSpPr>
          <a:xfrm>
            <a:off x="683459" y="1028700"/>
            <a:ext cx="10812380" cy="5433756"/>
            <a:chOff x="1281584" y="1729382"/>
            <a:chExt cx="9109101" cy="4655986"/>
          </a:xfrm>
        </p:grpSpPr>
        <p:sp>
          <p:nvSpPr>
            <p:cNvPr id="6" name="圆角矩形 5"/>
            <p:cNvSpPr/>
            <p:nvPr/>
          </p:nvSpPr>
          <p:spPr>
            <a:xfrm>
              <a:off x="1331139" y="1981731"/>
              <a:ext cx="9059546" cy="4403637"/>
            </a:xfrm>
            <a:prstGeom prst="roundRect">
              <a:avLst/>
            </a:prstGeom>
            <a:solidFill>
              <a:schemeClr val="accent5">
                <a:lumMod val="20000"/>
                <a:lumOff val="80000"/>
                <a:alpha val="25000"/>
              </a:schemeClr>
            </a:solidFill>
            <a:ln>
              <a:noFill/>
            </a:ln>
            <a:effectLst>
              <a:glow rad="63500">
                <a:schemeClr val="accent5">
                  <a:lumMod val="20000"/>
                  <a:lumOff val="80000"/>
                  <a:alpha val="25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19" name="图片 18" descr="图标&#10;&#10;AI 生成的内容可能不正确。"/>
            <p:cNvPicPr>
              <a:picLocks noChangeAspect="1"/>
            </p:cNvPicPr>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281584" y="1729382"/>
              <a:ext cx="910680" cy="910680"/>
            </a:xfrm>
            <a:prstGeom prst="rect">
              <a:avLst/>
            </a:prstGeom>
          </p:spPr>
        </p:pic>
      </p:grpSp>
      <p:sp>
        <p:nvSpPr>
          <p:cNvPr id="5" name="文本框 4"/>
          <p:cNvSpPr txBox="1"/>
          <p:nvPr/>
        </p:nvSpPr>
        <p:spPr>
          <a:xfrm>
            <a:off x="1831986" y="1334981"/>
            <a:ext cx="9190635" cy="2399665"/>
          </a:xfrm>
          <a:prstGeom prst="rect">
            <a:avLst/>
          </a:prstGeom>
          <a:noFill/>
        </p:spPr>
        <p:txBody>
          <a:bodyPr wrap="square">
            <a:spAutoFit/>
          </a:bodyPr>
          <a:lstStyle/>
          <a:p>
            <a:pPr indent="457200">
              <a:lnSpc>
                <a:spcPct val="150000"/>
              </a:lnSpc>
            </a:pPr>
            <a:r>
              <a:rPr lang="zh-CN" altLang="en-US" sz="2000" dirty="0"/>
              <a:t>社会的发展和人类文明的进步都离不开人们的道德认同和具体的道德行为。职业</a:t>
            </a:r>
            <a:r>
              <a:rPr lang="zh-CN" altLang="en-US" sz="2000" dirty="0"/>
              <a:t>道德是社会道德的重要组成部分，是从业人员在职业活动中应该遵循的道德规范，包</a:t>
            </a:r>
            <a:r>
              <a:rPr lang="zh-CN" altLang="en-US" sz="2000" dirty="0"/>
              <a:t>括道德观念、道德情感和道德品质等。教师的道德水平不仅决定着教师的专业发展水</a:t>
            </a:r>
            <a:r>
              <a:rPr lang="zh-CN" altLang="en-US" sz="2000" dirty="0"/>
              <a:t>平和教育质量，还对学生的健康发展有直接影响，这必将对教师的职业道德提出更高</a:t>
            </a:r>
            <a:r>
              <a:rPr lang="zh-CN" altLang="en-US" sz="2000" dirty="0"/>
              <a:t>的要求。</a:t>
            </a:r>
            <a:endParaRPr lang="zh-CN" altLang="en-US" sz="2000" dirty="0"/>
          </a:p>
        </p:txBody>
      </p:sp>
    </p:spTree>
    <p:custDataLst>
      <p:tags r:id="rId2"/>
    </p:custData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三、教师的公正</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（一）教师公正的作用</a:t>
            </a:r>
            <a:endParaRPr lang="zh-CN" altLang="en-US" sz="2800" b="1" dirty="0">
              <a:solidFill>
                <a:schemeClr val="accent5"/>
              </a:solidFill>
              <a:latin typeface="微软雅黑" charset="0"/>
              <a:ea typeface="微软雅黑" charset="0"/>
              <a:cs typeface="微软雅黑" charset="0"/>
              <a:sym typeface="+mn-ea"/>
            </a:endParaRPr>
          </a:p>
        </p:txBody>
      </p:sp>
      <p:sp>
        <p:nvSpPr>
          <p:cNvPr id="68" name="圆角矩形 67"/>
          <p:cNvSpPr/>
          <p:nvPr>
            <p:custDataLst>
              <p:tags r:id="rId1"/>
            </p:custDataLst>
          </p:nvPr>
        </p:nvSpPr>
        <p:spPr>
          <a:xfrm>
            <a:off x="693420" y="1817370"/>
            <a:ext cx="10859135" cy="126682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nSpc>
                <a:spcPct val="100000"/>
              </a:lnSpc>
              <a:spcBef>
                <a:spcPct val="0"/>
              </a:spcBef>
              <a:spcAft>
                <a:spcPct val="35000"/>
              </a:spcAft>
            </a:pPr>
            <a:r>
              <a:rPr lang="en-US" altLang="zh-CN" sz="2400" b="1" kern="0" dirty="0">
                <a:ln>
                  <a:noFill/>
                  <a:prstDash val="sysDot"/>
                </a:ln>
                <a:solidFill>
                  <a:schemeClr val="accent2"/>
                </a:solidFill>
                <a:uFillTx/>
                <a:latin typeface="+mn-ea"/>
                <a:sym typeface="+mn-ea"/>
              </a:rPr>
              <a:t>1.</a:t>
            </a:r>
            <a:r>
              <a:rPr lang="zh-CN" altLang="en-US" sz="2400" b="1" kern="0" dirty="0">
                <a:ln>
                  <a:noFill/>
                  <a:prstDash val="sysDot"/>
                </a:ln>
                <a:solidFill>
                  <a:schemeClr val="accent2"/>
                </a:solidFill>
                <a:uFillTx/>
                <a:latin typeface="+mn-ea"/>
                <a:sym typeface="+mn-ea"/>
              </a:rPr>
              <a:t>有利于促进学生的健康发展</a:t>
            </a:r>
            <a:endParaRPr lang="zh-CN" altLang="en-US" sz="2400" b="1" kern="0" dirty="0">
              <a:ln>
                <a:noFill/>
                <a:prstDash val="sysDot"/>
              </a:ln>
              <a:solidFill>
                <a:schemeClr val="accent2"/>
              </a:solidFill>
              <a:uFillTx/>
              <a:latin typeface="+mn-ea"/>
              <a:sym typeface="+mn-ea"/>
            </a:endParaRPr>
          </a:p>
          <a:p>
            <a:pPr lvl="0">
              <a:lnSpc>
                <a:spcPct val="100000"/>
              </a:lnSpc>
              <a:spcBef>
                <a:spcPct val="0"/>
              </a:spcBef>
              <a:spcAft>
                <a:spcPct val="35000"/>
              </a:spcAft>
            </a:pPr>
            <a:r>
              <a:rPr lang="zh-CN" altLang="en-US" sz="2000" kern="0" dirty="0">
                <a:ln>
                  <a:noFill/>
                  <a:prstDash val="sysDot"/>
                </a:ln>
                <a:solidFill>
                  <a:schemeClr val="tx1">
                    <a:lumMod val="85000"/>
                    <a:lumOff val="15000"/>
                  </a:schemeClr>
                </a:solidFill>
                <a:uFillTx/>
                <a:latin typeface="+mn-ea"/>
                <a:sym typeface="+mn-ea"/>
              </a:rPr>
              <a:t>教师作为学生成长过程中的重要导师，其态度直接影响着学生的身心发展。</a:t>
            </a:r>
            <a:endParaRPr lang="zh-CN" altLang="en-US" sz="2000" kern="0" dirty="0">
              <a:ln>
                <a:noFill/>
                <a:prstDash val="sysDot"/>
              </a:ln>
              <a:solidFill>
                <a:schemeClr val="tx1">
                  <a:lumMod val="85000"/>
                  <a:lumOff val="15000"/>
                </a:schemeClr>
              </a:solidFill>
              <a:uFillTx/>
              <a:latin typeface="+mn-ea"/>
              <a:sym typeface="+mn-ea"/>
            </a:endParaRPr>
          </a:p>
        </p:txBody>
      </p:sp>
      <p:sp>
        <p:nvSpPr>
          <p:cNvPr id="69" name="圆角矩形 68"/>
          <p:cNvSpPr/>
          <p:nvPr>
            <p:custDataLst>
              <p:tags r:id="rId2"/>
            </p:custDataLst>
          </p:nvPr>
        </p:nvSpPr>
        <p:spPr>
          <a:xfrm>
            <a:off x="838469" y="1784642"/>
            <a:ext cx="443838" cy="55031"/>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0" name="圆角矩形 69"/>
          <p:cNvSpPr/>
          <p:nvPr>
            <p:custDataLst>
              <p:tags r:id="rId3"/>
            </p:custDataLst>
          </p:nvPr>
        </p:nvSpPr>
        <p:spPr>
          <a:xfrm>
            <a:off x="701675" y="3270885"/>
            <a:ext cx="10851515" cy="1266825"/>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nSpc>
                <a:spcPct val="100000"/>
              </a:lnSpc>
              <a:spcBef>
                <a:spcPct val="0"/>
              </a:spcBef>
              <a:spcAft>
                <a:spcPct val="35000"/>
              </a:spcAft>
            </a:pPr>
            <a:r>
              <a:rPr lang="en-US" altLang="zh-CN" sz="2400" b="1" kern="0" dirty="0">
                <a:ln>
                  <a:noFill/>
                  <a:prstDash val="sysDot"/>
                </a:ln>
                <a:solidFill>
                  <a:schemeClr val="accent2"/>
                </a:solidFill>
                <a:uFillTx/>
                <a:latin typeface="微软雅黑" charset="0"/>
                <a:ea typeface="微软雅黑" charset="0"/>
                <a:cs typeface="微软雅黑" charset="0"/>
                <a:sym typeface="+mn-ea"/>
              </a:rPr>
              <a:t>2.</a:t>
            </a:r>
            <a:r>
              <a:rPr lang="zh-CN" altLang="en-US" sz="2400" b="1" kern="0" dirty="0">
                <a:ln>
                  <a:noFill/>
                  <a:prstDash val="sysDot"/>
                </a:ln>
                <a:solidFill>
                  <a:schemeClr val="accent2"/>
                </a:solidFill>
                <a:uFillTx/>
                <a:latin typeface="微软雅黑" charset="0"/>
                <a:ea typeface="微软雅黑" charset="0"/>
                <a:cs typeface="微软雅黑" charset="0"/>
                <a:sym typeface="+mn-ea"/>
              </a:rPr>
              <a:t>有利于树立教师的威信</a:t>
            </a:r>
            <a:endParaRPr lang="zh-CN" altLang="en-US" sz="2400" b="1" kern="0" dirty="0">
              <a:ln>
                <a:noFill/>
                <a:prstDash val="sysDot"/>
              </a:ln>
              <a:solidFill>
                <a:schemeClr val="accent2"/>
              </a:solidFill>
              <a:uFillTx/>
              <a:latin typeface="微软雅黑" charset="0"/>
              <a:ea typeface="微软雅黑" charset="0"/>
              <a:cs typeface="微软雅黑" charset="0"/>
              <a:sym typeface="+mn-ea"/>
            </a:endParaRPr>
          </a:p>
          <a:p>
            <a:pPr lvl="0">
              <a:lnSpc>
                <a:spcPct val="100000"/>
              </a:lnSpc>
              <a:spcBef>
                <a:spcPct val="0"/>
              </a:spcBef>
              <a:spcAft>
                <a:spcPct val="35000"/>
              </a:spcAft>
            </a:pPr>
            <a:r>
              <a:rPr lang="zh-CN" altLang="en-US" sz="2000" kern="0" dirty="0">
                <a:ln>
                  <a:noFill/>
                  <a:prstDash val="sysDot"/>
                </a:ln>
                <a:solidFill>
                  <a:schemeClr val="dk1"/>
                </a:solidFill>
                <a:uFillTx/>
                <a:latin typeface="微软雅黑" charset="0"/>
                <a:ea typeface="微软雅黑" charset="0"/>
                <a:cs typeface="微软雅黑" charset="0"/>
                <a:sym typeface="+mn-ea"/>
              </a:rPr>
              <a:t>教师的威信来源于自身令人佩服的言行，而公正是树立教师威信的一个重要方面。</a:t>
            </a:r>
            <a:endParaRPr lang="zh-CN" altLang="en-US" sz="2000" kern="0" dirty="0">
              <a:ln>
                <a:noFill/>
                <a:prstDash val="sysDot"/>
              </a:ln>
              <a:solidFill>
                <a:schemeClr val="dk1"/>
              </a:solidFill>
              <a:uFillTx/>
              <a:latin typeface="微软雅黑" charset="0"/>
              <a:ea typeface="微软雅黑" charset="0"/>
              <a:cs typeface="微软雅黑" charset="0"/>
              <a:sym typeface="+mn-ea"/>
            </a:endParaRPr>
          </a:p>
        </p:txBody>
      </p:sp>
      <p:sp>
        <p:nvSpPr>
          <p:cNvPr id="71" name="圆角矩形 70"/>
          <p:cNvSpPr/>
          <p:nvPr>
            <p:custDataLst>
              <p:tags r:id="rId4"/>
            </p:custDataLst>
          </p:nvPr>
        </p:nvSpPr>
        <p:spPr>
          <a:xfrm>
            <a:off x="848084" y="3238412"/>
            <a:ext cx="443838" cy="55031"/>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 name="圆角矩形 67"/>
          <p:cNvSpPr/>
          <p:nvPr>
            <p:custDataLst>
              <p:tags r:id="rId5"/>
            </p:custDataLst>
          </p:nvPr>
        </p:nvSpPr>
        <p:spPr>
          <a:xfrm>
            <a:off x="701675" y="4756785"/>
            <a:ext cx="10859135" cy="126682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nSpc>
                <a:spcPct val="100000"/>
              </a:lnSpc>
              <a:spcBef>
                <a:spcPct val="0"/>
              </a:spcBef>
              <a:spcAft>
                <a:spcPct val="35000"/>
              </a:spcAft>
            </a:pPr>
            <a:r>
              <a:rPr lang="en-US" altLang="zh-CN" sz="2400" b="1" kern="0" dirty="0">
                <a:ln>
                  <a:noFill/>
                  <a:prstDash val="sysDot"/>
                </a:ln>
                <a:solidFill>
                  <a:schemeClr val="accent2"/>
                </a:solidFill>
                <a:uFillTx/>
                <a:latin typeface="+mn-ea"/>
                <a:sym typeface="+mn-ea"/>
              </a:rPr>
              <a:t>3.</a:t>
            </a:r>
            <a:r>
              <a:rPr lang="zh-CN" altLang="en-US" sz="2400" b="1" kern="0" dirty="0">
                <a:ln>
                  <a:noFill/>
                  <a:prstDash val="sysDot"/>
                </a:ln>
                <a:solidFill>
                  <a:schemeClr val="accent2"/>
                </a:solidFill>
                <a:uFillTx/>
                <a:latin typeface="+mn-ea"/>
                <a:sym typeface="+mn-ea"/>
              </a:rPr>
              <a:t>有利于创建公正、和谐的学校文化</a:t>
            </a:r>
            <a:endParaRPr lang="zh-CN" altLang="en-US" sz="2400" b="1" kern="0" dirty="0">
              <a:ln>
                <a:noFill/>
                <a:prstDash val="sysDot"/>
              </a:ln>
              <a:solidFill>
                <a:schemeClr val="accent2"/>
              </a:solidFill>
              <a:uFillTx/>
              <a:latin typeface="+mn-ea"/>
              <a:sym typeface="+mn-ea"/>
            </a:endParaRPr>
          </a:p>
          <a:p>
            <a:pPr lvl="0">
              <a:lnSpc>
                <a:spcPct val="100000"/>
              </a:lnSpc>
              <a:spcBef>
                <a:spcPct val="0"/>
              </a:spcBef>
              <a:spcAft>
                <a:spcPct val="35000"/>
              </a:spcAft>
            </a:pPr>
            <a:r>
              <a:rPr lang="zh-CN" altLang="en-US" sz="2000" kern="0" dirty="0">
                <a:ln>
                  <a:noFill/>
                  <a:prstDash val="sysDot"/>
                </a:ln>
                <a:solidFill>
                  <a:schemeClr val="tx1">
                    <a:lumMod val="85000"/>
                    <a:lumOff val="15000"/>
                  </a:schemeClr>
                </a:solidFill>
                <a:uFillTx/>
                <a:latin typeface="+mn-ea"/>
                <a:sym typeface="+mn-ea"/>
              </a:rPr>
              <a:t>学校文</a:t>
            </a:r>
            <a:r>
              <a:rPr lang="zh-CN" altLang="en-US" sz="2000" kern="0" dirty="0">
                <a:ln>
                  <a:noFill/>
                  <a:prstDash val="sysDot"/>
                </a:ln>
                <a:solidFill>
                  <a:schemeClr val="tx1">
                    <a:lumMod val="85000"/>
                    <a:lumOff val="15000"/>
                  </a:schemeClr>
                </a:solidFill>
                <a:uFillTx/>
                <a:latin typeface="+mn-ea"/>
                <a:sym typeface="+mn-ea"/>
              </a:rPr>
              <a:t>化与学校组织结构相互作用而形成行为规范，决定着教师的行为理念和方式。</a:t>
            </a:r>
            <a:endParaRPr lang="zh-CN" altLang="en-US" sz="2000" kern="0" dirty="0">
              <a:ln>
                <a:noFill/>
                <a:prstDash val="sysDot"/>
              </a:ln>
              <a:solidFill>
                <a:schemeClr val="tx1">
                  <a:lumMod val="85000"/>
                  <a:lumOff val="15000"/>
                </a:schemeClr>
              </a:solidFill>
              <a:uFillTx/>
              <a:latin typeface="+mn-ea"/>
              <a:sym typeface="+mn-ea"/>
            </a:endParaRPr>
          </a:p>
        </p:txBody>
      </p:sp>
      <p:sp>
        <p:nvSpPr>
          <p:cNvPr id="7" name="圆角矩形 68"/>
          <p:cNvSpPr/>
          <p:nvPr>
            <p:custDataLst>
              <p:tags r:id="rId6"/>
            </p:custDataLst>
          </p:nvPr>
        </p:nvSpPr>
        <p:spPr>
          <a:xfrm>
            <a:off x="847686" y="4723760"/>
            <a:ext cx="443838" cy="55031"/>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Tree>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三、教师的公正</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（二）教师公正的实现</a:t>
            </a:r>
            <a:endParaRPr lang="zh-CN" altLang="en-US" sz="2800" b="1" dirty="0">
              <a:solidFill>
                <a:schemeClr val="accent5"/>
              </a:solidFill>
              <a:latin typeface="微软雅黑" charset="0"/>
              <a:ea typeface="微软雅黑" charset="0"/>
              <a:cs typeface="微软雅黑" charset="0"/>
              <a:sym typeface="+mn-ea"/>
            </a:endParaRPr>
          </a:p>
        </p:txBody>
      </p:sp>
      <p:sp>
        <p:nvSpPr>
          <p:cNvPr id="4" name="圆角矩形 3"/>
          <p:cNvSpPr/>
          <p:nvPr>
            <p:custDataLst>
              <p:tags r:id="rId1"/>
            </p:custDataLst>
          </p:nvPr>
        </p:nvSpPr>
        <p:spPr>
          <a:xfrm>
            <a:off x="781050" y="2038985"/>
            <a:ext cx="10313035" cy="1720850"/>
          </a:xfrm>
          <a:prstGeom prst="roundRect">
            <a:avLst>
              <a:gd name="adj" fmla="val 10446"/>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0" algn="l" fontAlgn="auto">
              <a:lnSpc>
                <a:spcPct val="100000"/>
              </a:lnSpc>
              <a:buClrTx/>
              <a:buSzTx/>
              <a:buFontTx/>
            </a:pPr>
            <a:r>
              <a:rPr lang="en-US" altLang="zh-CN" sz="2400" b="1" kern="0" dirty="0">
                <a:ln>
                  <a:noFill/>
                  <a:prstDash val="sysDot"/>
                </a:ln>
                <a:solidFill>
                  <a:schemeClr val="accent2"/>
                </a:solidFill>
                <a:uFillTx/>
                <a:latin typeface="+mn-ea"/>
                <a:sym typeface="+mn-ea"/>
              </a:rPr>
              <a:t>1.</a:t>
            </a:r>
            <a:r>
              <a:rPr lang="zh-CN" altLang="en-US" sz="2400" b="1" kern="0" dirty="0">
                <a:ln>
                  <a:noFill/>
                  <a:prstDash val="sysDot"/>
                </a:ln>
                <a:solidFill>
                  <a:schemeClr val="accent2"/>
                </a:solidFill>
                <a:uFillTx/>
                <a:latin typeface="+mn-ea"/>
                <a:sym typeface="+mn-ea"/>
              </a:rPr>
              <a:t>自觉提高道德修养</a:t>
            </a:r>
            <a:endParaRPr lang="zh-CN" altLang="en-US" sz="2400" b="1" kern="0" dirty="0">
              <a:ln>
                <a:noFill/>
                <a:prstDash val="sysDot"/>
              </a:ln>
              <a:solidFill>
                <a:schemeClr val="accent2"/>
              </a:solidFill>
              <a:uFillTx/>
              <a:latin typeface="+mn-ea"/>
              <a:sym typeface="+mn-ea"/>
            </a:endParaRPr>
          </a:p>
          <a:p>
            <a:pPr lvl="0" indent="0" algn="l" fontAlgn="auto">
              <a:lnSpc>
                <a:spcPct val="100000"/>
              </a:lnSpc>
              <a:buClrTx/>
              <a:buSzTx/>
              <a:buFontTx/>
            </a:pPr>
            <a:r>
              <a:rPr lang="zh-CN" altLang="en-US" sz="2000" kern="0" dirty="0">
                <a:ln>
                  <a:noFill/>
                  <a:prstDash val="sysDot"/>
                </a:ln>
                <a:solidFill>
                  <a:schemeClr val="tx1">
                    <a:lumMod val="85000"/>
                    <a:lumOff val="15000"/>
                  </a:schemeClr>
                </a:solidFill>
                <a:uFillTx/>
                <a:latin typeface="+mn-ea"/>
                <a:sym typeface="+mn-ea"/>
              </a:rPr>
              <a:t>教师实现公正的途径之一就是提高自身的道德修养。要实现教师公正，教师首先要成为</a:t>
            </a:r>
            <a:r>
              <a:rPr lang="zh-CN" altLang="en-US" sz="2000" kern="0" dirty="0">
                <a:ln>
                  <a:noFill/>
                  <a:prstDash val="sysDot"/>
                </a:ln>
                <a:solidFill>
                  <a:schemeClr val="tx1">
                    <a:lumMod val="85000"/>
                    <a:lumOff val="15000"/>
                  </a:schemeClr>
                </a:solidFill>
                <a:uFillTx/>
                <a:latin typeface="+mn-ea"/>
                <a:sym typeface="+mn-ea"/>
              </a:rPr>
              <a:t>一个公正的人，要有宽广的胸怀和高度的使命感，同时还必须有一定的自制力和抵制诱惑、</a:t>
            </a:r>
            <a:r>
              <a:rPr lang="zh-CN" altLang="en-US" sz="2000" kern="0" dirty="0">
                <a:ln>
                  <a:noFill/>
                  <a:prstDash val="sysDot"/>
                </a:ln>
                <a:solidFill>
                  <a:schemeClr val="tx1">
                    <a:lumMod val="85000"/>
                    <a:lumOff val="15000"/>
                  </a:schemeClr>
                </a:solidFill>
                <a:uFillTx/>
                <a:latin typeface="+mn-ea"/>
                <a:sym typeface="+mn-ea"/>
              </a:rPr>
              <a:t>坚持公正的勇气。</a:t>
            </a:r>
            <a:endParaRPr lang="zh-CN" altLang="en-US" sz="2000" kern="0" dirty="0">
              <a:ln>
                <a:noFill/>
                <a:prstDash val="sysDot"/>
              </a:ln>
              <a:solidFill>
                <a:schemeClr val="tx1">
                  <a:lumMod val="85000"/>
                  <a:lumOff val="15000"/>
                </a:schemeClr>
              </a:solidFill>
              <a:uFillTx/>
              <a:latin typeface="+mn-ea"/>
              <a:sym typeface="+mn-ea"/>
            </a:endParaRPr>
          </a:p>
        </p:txBody>
      </p:sp>
      <p:sp>
        <p:nvSpPr>
          <p:cNvPr id="7" name="圆角矩形 6"/>
          <p:cNvSpPr/>
          <p:nvPr>
            <p:custDataLst>
              <p:tags r:id="rId2"/>
            </p:custDataLst>
          </p:nvPr>
        </p:nvSpPr>
        <p:spPr>
          <a:xfrm>
            <a:off x="781050" y="4177665"/>
            <a:ext cx="10313035" cy="1720850"/>
          </a:xfrm>
          <a:prstGeom prst="roundRect">
            <a:avLst>
              <a:gd name="adj" fmla="val 10446"/>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indent="0" algn="l" fontAlgn="auto">
              <a:lnSpc>
                <a:spcPct val="100000"/>
              </a:lnSpc>
              <a:buClrTx/>
              <a:buSzTx/>
              <a:buFontTx/>
            </a:pPr>
            <a:r>
              <a:rPr lang="en-US" altLang="zh-CN" sz="2400" b="1" kern="0" dirty="0">
                <a:ln>
                  <a:noFill/>
                  <a:prstDash val="sysDot"/>
                </a:ln>
                <a:solidFill>
                  <a:schemeClr val="accent2"/>
                </a:solidFill>
                <a:uFillTx/>
                <a:latin typeface="+mn-ea"/>
                <a:sym typeface="+mn-ea"/>
              </a:rPr>
              <a:t>2.</a:t>
            </a:r>
            <a:r>
              <a:rPr lang="zh-CN" altLang="en-US" sz="2400" b="1" kern="0" dirty="0">
                <a:ln>
                  <a:noFill/>
                  <a:prstDash val="sysDot"/>
                </a:ln>
                <a:solidFill>
                  <a:schemeClr val="accent2"/>
                </a:solidFill>
                <a:uFillTx/>
                <a:latin typeface="+mn-ea"/>
                <a:sym typeface="+mn-ea"/>
              </a:rPr>
              <a:t>努力提高教育技能素养</a:t>
            </a:r>
            <a:endParaRPr lang="zh-CN" altLang="en-US" sz="2400" b="1" kern="0" dirty="0">
              <a:ln>
                <a:noFill/>
                <a:prstDash val="sysDot"/>
              </a:ln>
              <a:solidFill>
                <a:schemeClr val="accent2"/>
              </a:solidFill>
              <a:uFillTx/>
              <a:latin typeface="+mn-ea"/>
              <a:sym typeface="+mn-ea"/>
            </a:endParaRPr>
          </a:p>
          <a:p>
            <a:pPr lvl="0" indent="0" algn="l" fontAlgn="auto">
              <a:lnSpc>
                <a:spcPct val="100000"/>
              </a:lnSpc>
              <a:buClrTx/>
              <a:buSzTx/>
              <a:buFontTx/>
            </a:pPr>
            <a:r>
              <a:rPr lang="zh-CN" altLang="en-US" sz="2000" kern="0" dirty="0">
                <a:ln>
                  <a:noFill/>
                  <a:prstDash val="sysDot"/>
                </a:ln>
                <a:solidFill>
                  <a:schemeClr val="tx1">
                    <a:lumMod val="85000"/>
                    <a:lumOff val="15000"/>
                  </a:schemeClr>
                </a:solidFill>
                <a:uFillTx/>
                <a:latin typeface="+mn-ea"/>
                <a:sym typeface="+mn-ea"/>
              </a:rPr>
              <a:t>教师公正的实现不能仅仅依靠心理概念，还需要教师在教育中积极实践，这需要教师有</a:t>
            </a:r>
            <a:r>
              <a:rPr lang="zh-CN" altLang="en-US" sz="2000" kern="0" dirty="0">
                <a:ln>
                  <a:noFill/>
                  <a:prstDash val="sysDot"/>
                </a:ln>
                <a:solidFill>
                  <a:schemeClr val="tx1">
                    <a:lumMod val="85000"/>
                    <a:lumOff val="15000"/>
                  </a:schemeClr>
                </a:solidFill>
                <a:uFillTx/>
                <a:latin typeface="+mn-ea"/>
                <a:sym typeface="+mn-ea"/>
              </a:rPr>
              <a:t>较高的教育技能素养。</a:t>
            </a:r>
            <a:endParaRPr lang="zh-CN" altLang="en-US" sz="2000" kern="0" dirty="0">
              <a:ln>
                <a:noFill/>
                <a:prstDash val="sysDot"/>
              </a:ln>
              <a:solidFill>
                <a:schemeClr val="tx1">
                  <a:lumMod val="85000"/>
                  <a:lumOff val="15000"/>
                </a:schemeClr>
              </a:solidFill>
              <a:uFillTx/>
              <a:latin typeface="+mn-ea"/>
              <a:sym typeface="+mn-ea"/>
            </a:endParaRPr>
          </a:p>
        </p:txBody>
      </p:sp>
      <p:sp>
        <p:nvSpPr>
          <p:cNvPr id="11" name="圆角矩形 10"/>
          <p:cNvSpPr/>
          <p:nvPr>
            <p:custDataLst>
              <p:tags r:id="rId3"/>
            </p:custDataLst>
          </p:nvPr>
        </p:nvSpPr>
        <p:spPr>
          <a:xfrm>
            <a:off x="960877" y="1989138"/>
            <a:ext cx="577629" cy="71449"/>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2" name="圆角矩形 11"/>
          <p:cNvSpPr/>
          <p:nvPr>
            <p:custDataLst>
              <p:tags r:id="rId4"/>
            </p:custDataLst>
          </p:nvPr>
        </p:nvSpPr>
        <p:spPr>
          <a:xfrm>
            <a:off x="960877" y="4133611"/>
            <a:ext cx="577629" cy="71449"/>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Tree>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三、教师的公正</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（二）教师公正的实现</a:t>
            </a:r>
            <a:endParaRPr lang="zh-CN" altLang="en-US" sz="2800" b="1" dirty="0">
              <a:solidFill>
                <a:schemeClr val="accent5"/>
              </a:solidFill>
              <a:latin typeface="微软雅黑" charset="0"/>
              <a:ea typeface="微软雅黑" charset="0"/>
              <a:cs typeface="微软雅黑" charset="0"/>
              <a:sym typeface="+mn-ea"/>
            </a:endParaRPr>
          </a:p>
        </p:txBody>
      </p:sp>
      <p:sp>
        <p:nvSpPr>
          <p:cNvPr id="10" name="文本框 9"/>
          <p:cNvSpPr txBox="1"/>
          <p:nvPr/>
        </p:nvSpPr>
        <p:spPr>
          <a:xfrm>
            <a:off x="345440" y="2353945"/>
            <a:ext cx="11501755" cy="1014730"/>
          </a:xfrm>
          <a:prstGeom prst="rect">
            <a:avLst/>
          </a:prstGeom>
          <a:noFill/>
        </p:spPr>
        <p:txBody>
          <a:bodyPr wrap="square">
            <a:spAutoFit/>
          </a:bodyPr>
          <a:lstStyle/>
          <a:p>
            <a:pPr indent="457200">
              <a:lnSpc>
                <a:spcPct val="150000"/>
              </a:lnSpc>
            </a:pPr>
            <a:r>
              <a:rPr lang="zh-CN" altLang="en-US" sz="2000" dirty="0">
                <a:latin typeface="微软雅黑" charset="0"/>
                <a:ea typeface="微软雅黑" charset="0"/>
                <a:cs typeface="微软雅黑" charset="0"/>
              </a:rPr>
              <a:t>教育教学活动中的公正问题是教师职业工作的主要问题，也是最为复杂的问题。教师只</a:t>
            </a:r>
            <a:r>
              <a:rPr lang="zh-CN" altLang="en-US" sz="2000" dirty="0">
                <a:latin typeface="微软雅黑" charset="0"/>
                <a:ea typeface="微软雅黑" charset="0"/>
                <a:cs typeface="微软雅黑" charset="0"/>
              </a:rPr>
              <a:t>有努力处理好教育教学活动中的公正问题，才能真正促进学生的健康成长。</a:t>
            </a:r>
            <a:endParaRPr lang="zh-CN" altLang="en-US" sz="2000" dirty="0">
              <a:latin typeface="微软雅黑" charset="0"/>
              <a:ea typeface="微软雅黑" charset="0"/>
              <a:cs typeface="微软雅黑" charset="0"/>
            </a:endParaRPr>
          </a:p>
        </p:txBody>
      </p:sp>
      <p:sp>
        <p:nvSpPr>
          <p:cNvPr id="4" name="文本框 3"/>
          <p:cNvSpPr txBox="1"/>
          <p:nvPr/>
        </p:nvSpPr>
        <p:spPr>
          <a:xfrm>
            <a:off x="916332" y="1782119"/>
            <a:ext cx="6106886" cy="645160"/>
          </a:xfrm>
          <a:prstGeom prst="rect">
            <a:avLst/>
          </a:prstGeom>
          <a:noFill/>
        </p:spPr>
        <p:txBody>
          <a:bodyPr wrap="square">
            <a:spAutoFit/>
          </a:bodyPr>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90204"/>
                <a:ea typeface="微软雅黑"/>
                <a:cs typeface="+mn-cs"/>
              </a:rPr>
              <a:t>3.</a:t>
            </a:r>
            <a:r>
              <a:rPr kumimoji="0" lang="zh-CN" altLang="en-US" sz="2400" b="1" i="0" u="none" strike="noStrike" kern="1200" cap="none" spc="0" normalizeH="0" baseline="0" noProof="0" dirty="0">
                <a:ln>
                  <a:noFill/>
                </a:ln>
                <a:effectLst/>
                <a:uLnTx/>
                <a:uFillTx/>
                <a:latin typeface="Arial" panose="020B0604020202090204"/>
                <a:ea typeface="微软雅黑"/>
                <a:cs typeface="+mn-cs"/>
              </a:rPr>
              <a:t>正确处理公正问题</a:t>
            </a:r>
            <a:endParaRPr kumimoji="0" lang="zh-CN" altLang="en-US" sz="2400" b="1" i="0" u="none" strike="noStrike" kern="1200" cap="none" spc="0" normalizeH="0" baseline="0" noProof="0" dirty="0">
              <a:ln>
                <a:noFill/>
              </a:ln>
              <a:effectLst/>
              <a:uLnTx/>
              <a:uFillTx/>
              <a:latin typeface="Arial" panose="020B0604020202090204"/>
              <a:ea typeface="微软雅黑"/>
              <a:cs typeface="+mn-cs"/>
            </a:endParaRPr>
          </a:p>
        </p:txBody>
      </p:sp>
      <p:graphicFrame>
        <p:nvGraphicFramePr>
          <p:cNvPr id="64" name="图示 63"/>
          <p:cNvGraphicFramePr/>
          <p:nvPr/>
        </p:nvGraphicFramePr>
        <p:xfrm>
          <a:off x="1798955" y="3515360"/>
          <a:ext cx="8472805" cy="271145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四、教师的威信</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（一）教师威信的作用</a:t>
            </a:r>
            <a:endParaRPr lang="zh-CN" altLang="en-US" sz="2800" b="1" dirty="0">
              <a:solidFill>
                <a:schemeClr val="accent5"/>
              </a:solidFill>
              <a:latin typeface="微软雅黑" charset="0"/>
              <a:ea typeface="微软雅黑" charset="0"/>
              <a:cs typeface="微软雅黑" charset="0"/>
              <a:sym typeface="+mn-ea"/>
            </a:endParaRPr>
          </a:p>
        </p:txBody>
      </p:sp>
      <p:sp>
        <p:nvSpPr>
          <p:cNvPr id="68" name="圆角矩形 67"/>
          <p:cNvSpPr/>
          <p:nvPr>
            <p:custDataLst>
              <p:tags r:id="rId1"/>
            </p:custDataLst>
          </p:nvPr>
        </p:nvSpPr>
        <p:spPr>
          <a:xfrm>
            <a:off x="693420" y="1817370"/>
            <a:ext cx="10859135" cy="126682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nSpc>
                <a:spcPct val="100000"/>
              </a:lnSpc>
              <a:spcBef>
                <a:spcPct val="0"/>
              </a:spcBef>
              <a:spcAft>
                <a:spcPct val="35000"/>
              </a:spcAft>
            </a:pPr>
            <a:r>
              <a:rPr lang="en-US" altLang="zh-CN" sz="2400" b="1" kern="0" dirty="0">
                <a:ln>
                  <a:noFill/>
                  <a:prstDash val="sysDot"/>
                </a:ln>
                <a:solidFill>
                  <a:schemeClr val="accent2"/>
                </a:solidFill>
                <a:uFillTx/>
                <a:latin typeface="+mn-ea"/>
                <a:sym typeface="+mn-ea"/>
              </a:rPr>
              <a:t>1.</a:t>
            </a:r>
            <a:r>
              <a:rPr lang="zh-CN" altLang="en-US" sz="2400" b="1" kern="0" dirty="0">
                <a:ln>
                  <a:noFill/>
                  <a:prstDash val="sysDot"/>
                </a:ln>
                <a:solidFill>
                  <a:schemeClr val="accent2"/>
                </a:solidFill>
                <a:uFillTx/>
                <a:latin typeface="+mn-ea"/>
                <a:sym typeface="+mn-ea"/>
              </a:rPr>
              <a:t>是开展教学工作的必要前提</a:t>
            </a:r>
            <a:endParaRPr lang="zh-CN" altLang="en-US" sz="2400" b="1" kern="0" dirty="0">
              <a:ln>
                <a:noFill/>
                <a:prstDash val="sysDot"/>
              </a:ln>
              <a:solidFill>
                <a:schemeClr val="accent2"/>
              </a:solidFill>
              <a:uFillTx/>
              <a:latin typeface="+mn-ea"/>
              <a:sym typeface="+mn-ea"/>
            </a:endParaRPr>
          </a:p>
          <a:p>
            <a:pPr lvl="0">
              <a:lnSpc>
                <a:spcPct val="100000"/>
              </a:lnSpc>
              <a:spcBef>
                <a:spcPct val="0"/>
              </a:spcBef>
              <a:spcAft>
                <a:spcPct val="35000"/>
              </a:spcAft>
            </a:pPr>
            <a:r>
              <a:rPr lang="zh-CN" altLang="en-US" sz="2000" kern="0" dirty="0">
                <a:ln>
                  <a:noFill/>
                  <a:prstDash val="sysDot"/>
                </a:ln>
                <a:solidFill>
                  <a:schemeClr val="tx1">
                    <a:lumMod val="85000"/>
                    <a:lumOff val="15000"/>
                  </a:schemeClr>
                </a:solidFill>
                <a:uFillTx/>
                <a:latin typeface="+mn-ea"/>
                <a:sym typeface="+mn-ea"/>
              </a:rPr>
              <a:t>有威信的教师课堂会秩序井然，学习氛围浓厚，学生会发自内心地尊敬教师，热爱上课，积极主动地投入学习。</a:t>
            </a:r>
            <a:endParaRPr lang="zh-CN" altLang="en-US" sz="2000" kern="0" dirty="0">
              <a:ln>
                <a:noFill/>
                <a:prstDash val="sysDot"/>
              </a:ln>
              <a:solidFill>
                <a:schemeClr val="tx1">
                  <a:lumMod val="85000"/>
                  <a:lumOff val="15000"/>
                </a:schemeClr>
              </a:solidFill>
              <a:uFillTx/>
              <a:latin typeface="+mn-ea"/>
              <a:sym typeface="+mn-ea"/>
            </a:endParaRPr>
          </a:p>
        </p:txBody>
      </p:sp>
      <p:sp>
        <p:nvSpPr>
          <p:cNvPr id="69" name="圆角矩形 68"/>
          <p:cNvSpPr/>
          <p:nvPr>
            <p:custDataLst>
              <p:tags r:id="rId2"/>
            </p:custDataLst>
          </p:nvPr>
        </p:nvSpPr>
        <p:spPr>
          <a:xfrm>
            <a:off x="838469" y="1784642"/>
            <a:ext cx="443838" cy="55031"/>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0" name="圆角矩形 69"/>
          <p:cNvSpPr/>
          <p:nvPr>
            <p:custDataLst>
              <p:tags r:id="rId3"/>
            </p:custDataLst>
          </p:nvPr>
        </p:nvSpPr>
        <p:spPr>
          <a:xfrm>
            <a:off x="701675" y="3270885"/>
            <a:ext cx="10851515" cy="1266825"/>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nSpc>
                <a:spcPct val="100000"/>
              </a:lnSpc>
              <a:spcBef>
                <a:spcPct val="0"/>
              </a:spcBef>
              <a:spcAft>
                <a:spcPct val="35000"/>
              </a:spcAft>
            </a:pPr>
            <a:r>
              <a:rPr lang="en-US" altLang="zh-CN" sz="2400" b="1" kern="0" dirty="0">
                <a:ln>
                  <a:noFill/>
                  <a:prstDash val="sysDot"/>
                </a:ln>
                <a:solidFill>
                  <a:schemeClr val="accent2"/>
                </a:solidFill>
                <a:uFillTx/>
                <a:latin typeface="微软雅黑" charset="0"/>
                <a:ea typeface="微软雅黑" charset="0"/>
                <a:cs typeface="微软雅黑" charset="0"/>
                <a:sym typeface="+mn-ea"/>
              </a:rPr>
              <a:t>2.</a:t>
            </a:r>
            <a:r>
              <a:rPr lang="zh-CN" altLang="en-US" sz="2400" b="1" kern="0" dirty="0">
                <a:ln>
                  <a:noFill/>
                  <a:prstDash val="sysDot"/>
                </a:ln>
                <a:solidFill>
                  <a:schemeClr val="accent2"/>
                </a:solidFill>
                <a:uFillTx/>
                <a:latin typeface="微软雅黑" charset="0"/>
                <a:ea typeface="微软雅黑" charset="0"/>
                <a:cs typeface="微软雅黑" charset="0"/>
                <a:sym typeface="+mn-ea"/>
              </a:rPr>
              <a:t>是教育和感召学生的精神力量</a:t>
            </a:r>
            <a:endParaRPr lang="zh-CN" altLang="en-US" sz="2400" b="1" kern="0" dirty="0">
              <a:ln>
                <a:noFill/>
                <a:prstDash val="sysDot"/>
              </a:ln>
              <a:solidFill>
                <a:schemeClr val="accent2"/>
              </a:solidFill>
              <a:uFillTx/>
              <a:latin typeface="微软雅黑" charset="0"/>
              <a:ea typeface="微软雅黑" charset="0"/>
              <a:cs typeface="微软雅黑" charset="0"/>
              <a:sym typeface="+mn-ea"/>
            </a:endParaRPr>
          </a:p>
          <a:p>
            <a:pPr lvl="0">
              <a:lnSpc>
                <a:spcPct val="100000"/>
              </a:lnSpc>
              <a:spcBef>
                <a:spcPct val="0"/>
              </a:spcBef>
              <a:spcAft>
                <a:spcPct val="35000"/>
              </a:spcAft>
            </a:pPr>
            <a:r>
              <a:rPr lang="zh-CN" altLang="en-US" sz="2000" kern="0" dirty="0">
                <a:ln>
                  <a:noFill/>
                  <a:prstDash val="sysDot"/>
                </a:ln>
                <a:solidFill>
                  <a:schemeClr val="dk1"/>
                </a:solidFill>
                <a:uFillTx/>
                <a:latin typeface="微软雅黑" charset="0"/>
                <a:ea typeface="微软雅黑" charset="0"/>
                <a:cs typeface="微软雅黑" charset="0"/>
                <a:sym typeface="+mn-ea"/>
              </a:rPr>
              <a:t>德才兼备、有威信的教师能够在青少年成长的道路上真正地起到教育和感召作用。</a:t>
            </a:r>
            <a:endParaRPr lang="zh-CN" altLang="en-US" sz="2000" kern="0" dirty="0">
              <a:ln>
                <a:noFill/>
                <a:prstDash val="sysDot"/>
              </a:ln>
              <a:solidFill>
                <a:schemeClr val="dk1"/>
              </a:solidFill>
              <a:uFillTx/>
              <a:latin typeface="微软雅黑" charset="0"/>
              <a:ea typeface="微软雅黑" charset="0"/>
              <a:cs typeface="微软雅黑" charset="0"/>
              <a:sym typeface="+mn-ea"/>
            </a:endParaRPr>
          </a:p>
        </p:txBody>
      </p:sp>
      <p:sp>
        <p:nvSpPr>
          <p:cNvPr id="71" name="圆角矩形 70"/>
          <p:cNvSpPr/>
          <p:nvPr>
            <p:custDataLst>
              <p:tags r:id="rId4"/>
            </p:custDataLst>
          </p:nvPr>
        </p:nvSpPr>
        <p:spPr>
          <a:xfrm>
            <a:off x="848084" y="3238412"/>
            <a:ext cx="443838" cy="55031"/>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 name="圆角矩形 67"/>
          <p:cNvSpPr/>
          <p:nvPr>
            <p:custDataLst>
              <p:tags r:id="rId5"/>
            </p:custDataLst>
          </p:nvPr>
        </p:nvSpPr>
        <p:spPr>
          <a:xfrm>
            <a:off x="701675" y="4756785"/>
            <a:ext cx="10859135" cy="126682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nSpc>
                <a:spcPct val="100000"/>
              </a:lnSpc>
              <a:spcBef>
                <a:spcPct val="0"/>
              </a:spcBef>
              <a:spcAft>
                <a:spcPct val="35000"/>
              </a:spcAft>
            </a:pPr>
            <a:r>
              <a:rPr lang="en-US" altLang="zh-CN" sz="2400" b="1" kern="0" dirty="0">
                <a:ln>
                  <a:noFill/>
                  <a:prstDash val="sysDot"/>
                </a:ln>
                <a:solidFill>
                  <a:schemeClr val="accent2"/>
                </a:solidFill>
                <a:uFillTx/>
                <a:latin typeface="+mn-ea"/>
                <a:sym typeface="+mn-ea"/>
              </a:rPr>
              <a:t>3.</a:t>
            </a:r>
            <a:r>
              <a:rPr lang="zh-CN" altLang="en-US" sz="2400" b="1" kern="0" dirty="0">
                <a:ln>
                  <a:noFill/>
                  <a:prstDash val="sysDot"/>
                </a:ln>
                <a:solidFill>
                  <a:schemeClr val="accent2"/>
                </a:solidFill>
                <a:uFillTx/>
                <a:latin typeface="+mn-ea"/>
                <a:sym typeface="+mn-ea"/>
              </a:rPr>
              <a:t>是提高教师地位的保证</a:t>
            </a:r>
            <a:endParaRPr lang="zh-CN" altLang="en-US" sz="2400" b="1" kern="0" dirty="0">
              <a:ln>
                <a:noFill/>
                <a:prstDash val="sysDot"/>
              </a:ln>
              <a:solidFill>
                <a:schemeClr val="accent2"/>
              </a:solidFill>
              <a:uFillTx/>
              <a:latin typeface="+mn-ea"/>
              <a:sym typeface="+mn-ea"/>
            </a:endParaRPr>
          </a:p>
          <a:p>
            <a:pPr lvl="0">
              <a:lnSpc>
                <a:spcPct val="100000"/>
              </a:lnSpc>
              <a:spcBef>
                <a:spcPct val="0"/>
              </a:spcBef>
              <a:spcAft>
                <a:spcPct val="35000"/>
              </a:spcAft>
            </a:pPr>
            <a:r>
              <a:rPr lang="zh-CN" altLang="en-US" sz="2000" kern="0" dirty="0">
                <a:ln>
                  <a:noFill/>
                  <a:prstDash val="sysDot"/>
                </a:ln>
                <a:solidFill>
                  <a:schemeClr val="tx1">
                    <a:lumMod val="85000"/>
                    <a:lumOff val="15000"/>
                  </a:schemeClr>
                </a:solidFill>
                <a:uFillTx/>
                <a:latin typeface="+mn-ea"/>
                <a:sym typeface="+mn-ea"/>
              </a:rPr>
              <a:t>有威信的教师能在学生心目中树立起良好的形象，从而出色地完成教书育人的使命。</a:t>
            </a:r>
            <a:endParaRPr lang="zh-CN" altLang="en-US" sz="2000" kern="0" dirty="0">
              <a:ln>
                <a:noFill/>
                <a:prstDash val="sysDot"/>
              </a:ln>
              <a:solidFill>
                <a:schemeClr val="tx1">
                  <a:lumMod val="85000"/>
                  <a:lumOff val="15000"/>
                </a:schemeClr>
              </a:solidFill>
              <a:uFillTx/>
              <a:latin typeface="+mn-ea"/>
              <a:sym typeface="+mn-ea"/>
            </a:endParaRPr>
          </a:p>
        </p:txBody>
      </p:sp>
      <p:sp>
        <p:nvSpPr>
          <p:cNvPr id="7" name="圆角矩形 68"/>
          <p:cNvSpPr/>
          <p:nvPr>
            <p:custDataLst>
              <p:tags r:id="rId6"/>
            </p:custDataLst>
          </p:nvPr>
        </p:nvSpPr>
        <p:spPr>
          <a:xfrm>
            <a:off x="847686" y="4723760"/>
            <a:ext cx="443838" cy="55031"/>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Tree>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四、教师的威信</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（二）教师威信的形成与维护</a:t>
            </a:r>
            <a:endParaRPr lang="zh-CN" altLang="en-US" sz="2800" b="1" dirty="0">
              <a:solidFill>
                <a:schemeClr val="accent5"/>
              </a:solidFill>
              <a:latin typeface="微软雅黑" charset="0"/>
              <a:ea typeface="微软雅黑" charset="0"/>
              <a:cs typeface="微软雅黑" charset="0"/>
              <a:sym typeface="+mn-ea"/>
            </a:endParaRPr>
          </a:p>
        </p:txBody>
      </p:sp>
      <p:sp>
        <p:nvSpPr>
          <p:cNvPr id="44" name="圆角矩形 43"/>
          <p:cNvSpPr/>
          <p:nvPr>
            <p:custDataLst>
              <p:tags r:id="rId1"/>
            </p:custDataLst>
          </p:nvPr>
        </p:nvSpPr>
        <p:spPr>
          <a:xfrm>
            <a:off x="1098708" y="1998981"/>
            <a:ext cx="9405780" cy="931342"/>
          </a:xfrm>
          <a:prstGeom prst="roundRect">
            <a:avLst>
              <a:gd name="adj" fmla="val 22030"/>
            </a:avLst>
          </a:prstGeom>
          <a:solidFill>
            <a:schemeClr val="lt1">
              <a:lumMod val="100000"/>
              <a:alpha val="10000"/>
            </a:schemeClr>
          </a:solidFill>
          <a:ln>
            <a:gradFill>
              <a:gsLst>
                <a:gs pos="0">
                  <a:schemeClr val="accent1">
                    <a:alpha val="70000"/>
                  </a:schemeClr>
                </a:gs>
                <a:gs pos="100000">
                  <a:schemeClr val="accent1">
                    <a:alpha val="60000"/>
                  </a:schemeClr>
                </a:gs>
              </a:gsLst>
              <a:lin ang="10740000" scaled="1"/>
            </a:gradFill>
          </a:ln>
          <a:effectLst/>
        </p:spPr>
        <p:style>
          <a:lnRef idx="2">
            <a:schemeClr val="accent1">
              <a:lumMod val="75000"/>
            </a:schemeClr>
          </a:lnRef>
          <a:fillRef idx="1">
            <a:schemeClr val="accent1"/>
          </a:fillRef>
          <a:effectRef idx="0">
            <a:srgbClr val="FFFFFF"/>
          </a:effectRef>
          <a:fontRef idx="minor">
            <a:schemeClr val="lt1"/>
          </a:fontRef>
        </p:style>
        <p:txBody>
          <a:bodyPr lIns="972185" tIns="0" rIns="179705" bIns="36195" rtlCol="0" anchor="ctr"/>
          <a:p>
            <a:pPr indent="0" algn="l" fontAlgn="auto">
              <a:lnSpc>
                <a:spcPct val="130000"/>
              </a:lnSpc>
              <a:spcAft>
                <a:spcPts val="0"/>
              </a:spcAft>
            </a:pPr>
            <a:r>
              <a:rPr lang="zh-CN" altLang="en-US" sz="2400" b="1" dirty="0">
                <a:solidFill>
                  <a:schemeClr val="tx1">
                    <a:lumMod val="85000"/>
                    <a:lumOff val="15000"/>
                  </a:schemeClr>
                </a:solidFill>
                <a:sym typeface="+mn-ea"/>
              </a:rPr>
              <a:t>不断更新和丰富自己的知识</a:t>
            </a:r>
            <a:endParaRPr lang="zh-CN" altLang="en-US" sz="2400" b="1" dirty="0">
              <a:solidFill>
                <a:schemeClr val="tx1">
                  <a:lumMod val="85000"/>
                  <a:lumOff val="15000"/>
                </a:schemeClr>
              </a:solidFill>
              <a:sym typeface="+mn-ea"/>
            </a:endParaRPr>
          </a:p>
        </p:txBody>
      </p:sp>
      <p:sp>
        <p:nvSpPr>
          <p:cNvPr id="45" name="椭圆 44"/>
          <p:cNvSpPr>
            <a:spLocks noChangeAspect="1"/>
          </p:cNvSpPr>
          <p:nvPr>
            <p:custDataLst>
              <p:tags r:id="rId2"/>
            </p:custDataLst>
          </p:nvPr>
        </p:nvSpPr>
        <p:spPr>
          <a:xfrm>
            <a:off x="1381318" y="2274401"/>
            <a:ext cx="380501" cy="380501"/>
          </a:xfrm>
          <a:prstGeom prst="ellipse">
            <a:avLst/>
          </a:prstGeom>
          <a:gradFill>
            <a:gsLst>
              <a:gs pos="0">
                <a:schemeClr val="accent1">
                  <a:alpha val="100000"/>
                </a:schemeClr>
              </a:gs>
              <a:gs pos="100000">
                <a:schemeClr val="accent1">
                  <a:alpha val="59000"/>
                </a:schemeClr>
              </a:gs>
            </a:gsLst>
            <a:lin ang="2700000" scaled="0"/>
          </a:gra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dirty="0">
                <a:solidFill>
                  <a:srgbClr val="FFFFFF"/>
                </a:solidFill>
                <a:sym typeface="+mn-ea"/>
              </a:rPr>
              <a:t>1</a:t>
            </a:r>
            <a:endParaRPr lang="en-US" altLang="zh-CN" dirty="0">
              <a:solidFill>
                <a:srgbClr val="FFFFFF"/>
              </a:solidFill>
              <a:sym typeface="+mn-ea"/>
            </a:endParaRPr>
          </a:p>
        </p:txBody>
      </p:sp>
      <p:sp>
        <p:nvSpPr>
          <p:cNvPr id="47" name="圆角矩形 46"/>
          <p:cNvSpPr/>
          <p:nvPr>
            <p:custDataLst>
              <p:tags r:id="rId3"/>
            </p:custDataLst>
          </p:nvPr>
        </p:nvSpPr>
        <p:spPr>
          <a:xfrm>
            <a:off x="1098708" y="3054207"/>
            <a:ext cx="9405780" cy="931342"/>
          </a:xfrm>
          <a:prstGeom prst="roundRect">
            <a:avLst>
              <a:gd name="adj" fmla="val 22030"/>
            </a:avLst>
          </a:prstGeom>
          <a:solidFill>
            <a:schemeClr val="lt1">
              <a:lumMod val="100000"/>
              <a:alpha val="10000"/>
            </a:schemeClr>
          </a:solidFill>
          <a:ln>
            <a:gradFill>
              <a:gsLst>
                <a:gs pos="0">
                  <a:schemeClr val="accent2">
                    <a:alpha val="70000"/>
                  </a:schemeClr>
                </a:gs>
                <a:gs pos="100000">
                  <a:schemeClr val="accent2">
                    <a:alpha val="60000"/>
                  </a:schemeClr>
                </a:gs>
              </a:gsLst>
              <a:lin ang="10740000" scaled="1"/>
            </a:gradFill>
          </a:ln>
          <a:effectLst/>
        </p:spPr>
        <p:style>
          <a:lnRef idx="2">
            <a:schemeClr val="accent1">
              <a:lumMod val="75000"/>
            </a:schemeClr>
          </a:lnRef>
          <a:fillRef idx="1">
            <a:schemeClr val="accent1"/>
          </a:fillRef>
          <a:effectRef idx="0">
            <a:srgbClr val="FFFFFF"/>
          </a:effectRef>
          <a:fontRef idx="minor">
            <a:schemeClr val="lt1"/>
          </a:fontRef>
        </p:style>
        <p:txBody>
          <a:bodyPr lIns="972185" tIns="0" rIns="179705" bIns="36195" rtlCol="0" anchor="ctr"/>
          <a:p>
            <a:pPr indent="0" algn="l" fontAlgn="auto">
              <a:lnSpc>
                <a:spcPct val="130000"/>
              </a:lnSpc>
              <a:spcAft>
                <a:spcPts val="0"/>
              </a:spcAft>
            </a:pPr>
            <a:r>
              <a:rPr lang="zh-CN" altLang="en-US" sz="2400" b="1" dirty="0">
                <a:solidFill>
                  <a:schemeClr val="tx1">
                    <a:lumMod val="85000"/>
                    <a:lumOff val="15000"/>
                  </a:schemeClr>
                </a:solidFill>
                <a:sym typeface="+mn-ea"/>
              </a:rPr>
              <a:t>始终坚持以身作则</a:t>
            </a:r>
            <a:endParaRPr lang="zh-CN" altLang="en-US" sz="2400" b="1" dirty="0">
              <a:solidFill>
                <a:schemeClr val="tx1">
                  <a:lumMod val="85000"/>
                  <a:lumOff val="15000"/>
                </a:schemeClr>
              </a:solidFill>
              <a:sym typeface="+mn-ea"/>
            </a:endParaRPr>
          </a:p>
        </p:txBody>
      </p:sp>
      <p:sp>
        <p:nvSpPr>
          <p:cNvPr id="48" name="椭圆 47"/>
          <p:cNvSpPr>
            <a:spLocks noChangeAspect="1"/>
          </p:cNvSpPr>
          <p:nvPr>
            <p:custDataLst>
              <p:tags r:id="rId4"/>
            </p:custDataLst>
          </p:nvPr>
        </p:nvSpPr>
        <p:spPr>
          <a:xfrm>
            <a:off x="1381318" y="3329627"/>
            <a:ext cx="380501" cy="380501"/>
          </a:xfrm>
          <a:prstGeom prst="ellipse">
            <a:avLst/>
          </a:prstGeom>
          <a:gradFill>
            <a:gsLst>
              <a:gs pos="0">
                <a:schemeClr val="accent2">
                  <a:alpha val="100000"/>
                </a:schemeClr>
              </a:gs>
              <a:gs pos="100000">
                <a:schemeClr val="accent2">
                  <a:alpha val="59000"/>
                </a:schemeClr>
              </a:gs>
            </a:gsLst>
            <a:lin ang="2700000" scaled="0"/>
          </a:gra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dirty="0">
                <a:solidFill>
                  <a:srgbClr val="FFFFFF"/>
                </a:solidFill>
                <a:sym typeface="+mn-ea"/>
              </a:rPr>
              <a:t>2</a:t>
            </a:r>
            <a:endParaRPr lang="en-US" altLang="zh-CN" dirty="0">
              <a:solidFill>
                <a:srgbClr val="FFFFFF"/>
              </a:solidFill>
              <a:sym typeface="+mn-ea"/>
            </a:endParaRPr>
          </a:p>
        </p:txBody>
      </p:sp>
      <p:sp>
        <p:nvSpPr>
          <p:cNvPr id="50" name="圆角矩形 49"/>
          <p:cNvSpPr/>
          <p:nvPr>
            <p:custDataLst>
              <p:tags r:id="rId5"/>
            </p:custDataLst>
          </p:nvPr>
        </p:nvSpPr>
        <p:spPr>
          <a:xfrm>
            <a:off x="1098708" y="4109432"/>
            <a:ext cx="9405780" cy="931342"/>
          </a:xfrm>
          <a:prstGeom prst="roundRect">
            <a:avLst>
              <a:gd name="adj" fmla="val 22030"/>
            </a:avLst>
          </a:prstGeom>
          <a:solidFill>
            <a:schemeClr val="lt1">
              <a:lumMod val="100000"/>
              <a:alpha val="10000"/>
            </a:schemeClr>
          </a:solidFill>
          <a:ln>
            <a:gradFill>
              <a:gsLst>
                <a:gs pos="0">
                  <a:schemeClr val="accent1">
                    <a:alpha val="70000"/>
                  </a:schemeClr>
                </a:gs>
                <a:gs pos="100000">
                  <a:schemeClr val="accent1">
                    <a:alpha val="60000"/>
                  </a:schemeClr>
                </a:gs>
              </a:gsLst>
              <a:lin ang="10740000" scaled="1"/>
            </a:gradFill>
          </a:ln>
          <a:effectLst/>
        </p:spPr>
        <p:style>
          <a:lnRef idx="2">
            <a:schemeClr val="accent1">
              <a:lumMod val="75000"/>
            </a:schemeClr>
          </a:lnRef>
          <a:fillRef idx="1">
            <a:schemeClr val="accent1"/>
          </a:fillRef>
          <a:effectRef idx="0">
            <a:srgbClr val="FFFFFF"/>
          </a:effectRef>
          <a:fontRef idx="minor">
            <a:schemeClr val="lt1"/>
          </a:fontRef>
        </p:style>
        <p:txBody>
          <a:bodyPr lIns="972185" tIns="0" rIns="179705" bIns="36195" rtlCol="0" anchor="ctr"/>
          <a:p>
            <a:pPr indent="0" algn="l" fontAlgn="auto">
              <a:lnSpc>
                <a:spcPct val="130000"/>
              </a:lnSpc>
              <a:spcAft>
                <a:spcPts val="0"/>
              </a:spcAft>
            </a:pPr>
            <a:r>
              <a:rPr lang="zh-CN" altLang="en-US" sz="2400" b="1" dirty="0">
                <a:solidFill>
                  <a:schemeClr val="tx1">
                    <a:lumMod val="85000"/>
                    <a:lumOff val="15000"/>
                  </a:schemeClr>
                </a:solidFill>
                <a:sym typeface="+mn-ea"/>
              </a:rPr>
              <a:t>与学生交往时进行心理换位</a:t>
            </a:r>
            <a:endParaRPr lang="zh-CN" altLang="en-US" sz="2400" b="1" dirty="0">
              <a:solidFill>
                <a:schemeClr val="tx1">
                  <a:lumMod val="85000"/>
                  <a:lumOff val="15000"/>
                </a:schemeClr>
              </a:solidFill>
              <a:sym typeface="+mn-ea"/>
            </a:endParaRPr>
          </a:p>
        </p:txBody>
      </p:sp>
      <p:sp>
        <p:nvSpPr>
          <p:cNvPr id="52" name="椭圆 51"/>
          <p:cNvSpPr>
            <a:spLocks noChangeAspect="1"/>
          </p:cNvSpPr>
          <p:nvPr>
            <p:custDataLst>
              <p:tags r:id="rId6"/>
            </p:custDataLst>
          </p:nvPr>
        </p:nvSpPr>
        <p:spPr>
          <a:xfrm>
            <a:off x="1381318" y="4384853"/>
            <a:ext cx="380501" cy="380501"/>
          </a:xfrm>
          <a:prstGeom prst="ellipse">
            <a:avLst/>
          </a:prstGeom>
          <a:gradFill>
            <a:gsLst>
              <a:gs pos="0">
                <a:schemeClr val="accent1">
                  <a:alpha val="100000"/>
                </a:schemeClr>
              </a:gs>
              <a:gs pos="100000">
                <a:schemeClr val="accent1">
                  <a:alpha val="59000"/>
                </a:schemeClr>
              </a:gs>
            </a:gsLst>
            <a:lin ang="2700000" scaled="0"/>
          </a:gra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dirty="0">
                <a:solidFill>
                  <a:srgbClr val="FFFFFF"/>
                </a:solidFill>
                <a:sym typeface="+mn-ea"/>
              </a:rPr>
              <a:t>3</a:t>
            </a:r>
            <a:endParaRPr lang="en-US" altLang="zh-CN" dirty="0">
              <a:solidFill>
                <a:srgbClr val="FFFFFF"/>
              </a:solidFill>
              <a:sym typeface="+mn-ea"/>
            </a:endParaRPr>
          </a:p>
        </p:txBody>
      </p:sp>
      <p:sp>
        <p:nvSpPr>
          <p:cNvPr id="54" name="圆角矩形 53"/>
          <p:cNvSpPr/>
          <p:nvPr>
            <p:custDataLst>
              <p:tags r:id="rId7"/>
            </p:custDataLst>
          </p:nvPr>
        </p:nvSpPr>
        <p:spPr>
          <a:xfrm>
            <a:off x="1098708" y="5164658"/>
            <a:ext cx="9405780" cy="931342"/>
          </a:xfrm>
          <a:prstGeom prst="roundRect">
            <a:avLst>
              <a:gd name="adj" fmla="val 22030"/>
            </a:avLst>
          </a:prstGeom>
          <a:solidFill>
            <a:schemeClr val="lt1">
              <a:lumMod val="100000"/>
              <a:alpha val="10000"/>
            </a:schemeClr>
          </a:solidFill>
          <a:ln>
            <a:gradFill>
              <a:gsLst>
                <a:gs pos="0">
                  <a:schemeClr val="accent2">
                    <a:alpha val="70000"/>
                  </a:schemeClr>
                </a:gs>
                <a:gs pos="100000">
                  <a:schemeClr val="accent2">
                    <a:alpha val="60000"/>
                  </a:schemeClr>
                </a:gs>
              </a:gsLst>
              <a:lin ang="10740000" scaled="1"/>
            </a:gradFill>
          </a:ln>
          <a:effectLst/>
        </p:spPr>
        <p:style>
          <a:lnRef idx="2">
            <a:schemeClr val="accent1">
              <a:lumMod val="75000"/>
            </a:schemeClr>
          </a:lnRef>
          <a:fillRef idx="1">
            <a:schemeClr val="accent1"/>
          </a:fillRef>
          <a:effectRef idx="0">
            <a:srgbClr val="FFFFFF"/>
          </a:effectRef>
          <a:fontRef idx="minor">
            <a:schemeClr val="lt1"/>
          </a:fontRef>
        </p:style>
        <p:txBody>
          <a:bodyPr lIns="972185" tIns="0" rIns="179705" bIns="36195" rtlCol="0" anchor="ctr"/>
          <a:p>
            <a:pPr indent="0" algn="l" fontAlgn="auto">
              <a:lnSpc>
                <a:spcPct val="130000"/>
              </a:lnSpc>
              <a:spcAft>
                <a:spcPts val="0"/>
              </a:spcAft>
            </a:pPr>
            <a:r>
              <a:rPr lang="zh-CN" altLang="en-US" sz="2400" b="1" dirty="0">
                <a:solidFill>
                  <a:schemeClr val="tx1">
                    <a:lumMod val="85000"/>
                    <a:lumOff val="15000"/>
                  </a:schemeClr>
                </a:solidFill>
                <a:latin typeface="微软雅黑" charset="0"/>
                <a:ea typeface="微软雅黑" charset="0"/>
                <a:cs typeface="微软雅黑" charset="0"/>
                <a:sym typeface="+mn-ea"/>
              </a:rPr>
              <a:t>正确认识教师威信</a:t>
            </a:r>
            <a:endParaRPr lang="zh-CN" altLang="en-US" sz="2400" b="1" dirty="0">
              <a:solidFill>
                <a:schemeClr val="tx1">
                  <a:lumMod val="85000"/>
                  <a:lumOff val="15000"/>
                </a:schemeClr>
              </a:solidFill>
              <a:latin typeface="微软雅黑" charset="0"/>
              <a:ea typeface="微软雅黑" charset="0"/>
              <a:cs typeface="微软雅黑" charset="0"/>
              <a:sym typeface="+mn-ea"/>
            </a:endParaRPr>
          </a:p>
        </p:txBody>
      </p:sp>
      <p:sp>
        <p:nvSpPr>
          <p:cNvPr id="55" name="椭圆 54"/>
          <p:cNvSpPr>
            <a:spLocks noChangeAspect="1"/>
          </p:cNvSpPr>
          <p:nvPr>
            <p:custDataLst>
              <p:tags r:id="rId8"/>
            </p:custDataLst>
          </p:nvPr>
        </p:nvSpPr>
        <p:spPr>
          <a:xfrm>
            <a:off x="1381318" y="5440079"/>
            <a:ext cx="380501" cy="380501"/>
          </a:xfrm>
          <a:prstGeom prst="ellipse">
            <a:avLst/>
          </a:prstGeom>
          <a:gradFill>
            <a:gsLst>
              <a:gs pos="0">
                <a:schemeClr val="accent2">
                  <a:alpha val="100000"/>
                </a:schemeClr>
              </a:gs>
              <a:gs pos="100000">
                <a:schemeClr val="accent2">
                  <a:alpha val="59000"/>
                </a:schemeClr>
              </a:gs>
            </a:gsLst>
            <a:lin ang="2700000" scaled="0"/>
          </a:gra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dirty="0">
                <a:solidFill>
                  <a:srgbClr val="FFFFFF"/>
                </a:solidFill>
                <a:sym typeface="+mn-ea"/>
              </a:rPr>
              <a:t>4</a:t>
            </a:r>
            <a:endParaRPr lang="en-US" altLang="zh-CN" dirty="0">
              <a:solidFill>
                <a:srgbClr val="FFFFFF"/>
              </a:solidFill>
              <a:sym typeface="+mn-ea"/>
            </a:endParaRPr>
          </a:p>
        </p:txBody>
      </p:sp>
    </p:spTree>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63"/>
          <p:cNvSpPr txBox="1"/>
          <p:nvPr/>
        </p:nvSpPr>
        <p:spPr>
          <a:xfrm>
            <a:off x="276860" y="2004695"/>
            <a:ext cx="11528425" cy="4010660"/>
          </a:xfrm>
          <a:prstGeom prst="rect">
            <a:avLst/>
          </a:prstGeom>
          <a:noFill/>
          <a:ln>
            <a:solidFill>
              <a:schemeClr val="accent1">
                <a:lumMod val="50000"/>
              </a:schemeClr>
            </a:solidFill>
            <a:prstDash val="lgDashDot"/>
          </a:ln>
        </p:spPr>
        <p:txBody>
          <a:bodyPr wrap="square">
            <a:noAutofit/>
          </a:bodyPr>
          <a:p>
            <a:pPr indent="457200">
              <a:lnSpc>
                <a:spcPct val="150000"/>
              </a:lnSpc>
            </a:pPr>
            <a:endParaRPr lang="zh-CN" altLang="en-US" sz="2000" b="1" dirty="0"/>
          </a:p>
        </p:txBody>
      </p:sp>
      <p:sp>
        <p:nvSpPr>
          <p:cNvPr id="2" name="标题 1"/>
          <p:cNvSpPr>
            <a:spLocks noGrp="1"/>
          </p:cNvSpPr>
          <p:nvPr>
            <p:ph type="title"/>
          </p:nvPr>
        </p:nvSpPr>
        <p:spPr/>
        <p:txBody>
          <a:bodyPr/>
          <a:lstStyle/>
          <a:p>
            <a:r>
              <a:rPr lang="zh-CN" altLang="en-US" sz="3200"/>
              <a:t>五、教师的荣誉</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（一）教师荣誉的作用</a:t>
            </a:r>
            <a:endParaRPr lang="zh-CN" altLang="en-US" sz="2800" b="1" dirty="0">
              <a:solidFill>
                <a:schemeClr val="accent5"/>
              </a:solidFill>
              <a:latin typeface="微软雅黑" charset="0"/>
              <a:ea typeface="微软雅黑" charset="0"/>
              <a:cs typeface="微软雅黑" charset="0"/>
              <a:sym typeface="+mn-ea"/>
            </a:endParaRPr>
          </a:p>
        </p:txBody>
      </p:sp>
      <p:sp>
        <p:nvSpPr>
          <p:cNvPr id="4" name="文本框 3"/>
          <p:cNvSpPr txBox="1"/>
          <p:nvPr/>
        </p:nvSpPr>
        <p:spPr>
          <a:xfrm>
            <a:off x="372110" y="2164715"/>
            <a:ext cx="7839075" cy="3626485"/>
          </a:xfrm>
          <a:prstGeom prst="rect">
            <a:avLst/>
          </a:prstGeom>
        </p:spPr>
        <p:txBody>
          <a:bodyPr>
            <a:noAutofit/>
          </a:bodyPr>
          <a:p>
            <a:pPr indent="0" algn="l" defTabSz="266700" eaLnBrk="0" fontAlgn="base">
              <a:lnSpc>
                <a:spcPct val="150000"/>
              </a:lnSpc>
              <a:spcBef>
                <a:spcPct val="0"/>
              </a:spcBef>
              <a:spcAft>
                <a:spcPct val="0"/>
              </a:spcAft>
            </a:pPr>
            <a:r>
              <a:rPr lang="zh-CN" altLang="en-US" sz="2000" b="1">
                <a:solidFill>
                  <a:srgbClr val="231F20"/>
                </a:solidFill>
                <a:latin typeface="微软雅黑" charset="0"/>
                <a:ea typeface="微软雅黑" charset="0"/>
                <a:cs typeface="微软雅黑" charset="0"/>
              </a:rPr>
              <a:t>教师荣誉是推动教师践行教师职业道德、履行教师职业义务的巨大精神力量。在教师</a:t>
            </a:r>
            <a:r>
              <a:rPr lang="zh-CN" altLang="en-US" sz="2000" b="1">
                <a:solidFill>
                  <a:srgbClr val="231F20"/>
                </a:solidFill>
                <a:latin typeface="微软雅黑" charset="0"/>
                <a:ea typeface="微软雅黑" charset="0"/>
                <a:cs typeface="微软雅黑" charset="0"/>
              </a:rPr>
              <a:t>的职业活动中，正确的荣誉观具有非常重要的作用。</a:t>
            </a:r>
            <a:endParaRPr lang="zh-CN" altLang="en-US" sz="2000" b="1">
              <a:solidFill>
                <a:srgbClr val="231F20"/>
              </a:solidFill>
              <a:latin typeface="微软雅黑" charset="0"/>
              <a:ea typeface="微软雅黑" charset="0"/>
              <a:cs typeface="微软雅黑" charset="0"/>
            </a:endParaRPr>
          </a:p>
          <a:p>
            <a:pPr marL="342900" indent="-342900" algn="l" defTabSz="266700" eaLnBrk="0" fontAlgn="base">
              <a:lnSpc>
                <a:spcPct val="150000"/>
              </a:lnSpc>
              <a:spcBef>
                <a:spcPct val="0"/>
              </a:spcBef>
              <a:spcAft>
                <a:spcPct val="0"/>
              </a:spcAft>
              <a:buFont typeface="Wingdings" panose="05000000000000000000" charset="0"/>
              <a:buChar char=""/>
            </a:pPr>
            <a:r>
              <a:rPr lang="zh-CN" altLang="en-US" sz="2000">
                <a:solidFill>
                  <a:srgbClr val="231F20"/>
                </a:solidFill>
                <a:latin typeface="微软雅黑" charset="0"/>
                <a:ea typeface="微软雅黑" charset="0"/>
                <a:cs typeface="微软雅黑" charset="0"/>
              </a:rPr>
              <a:t>首先，教师荣誉是教师道德行为的调节</a:t>
            </a:r>
            <a:r>
              <a:rPr lang="zh-CN" altLang="en-US" sz="2000">
                <a:solidFill>
                  <a:srgbClr val="231F20"/>
                </a:solidFill>
                <a:latin typeface="微软雅黑" charset="0"/>
                <a:ea typeface="微软雅黑" charset="0"/>
                <a:cs typeface="微软雅黑" charset="0"/>
              </a:rPr>
              <a:t>器，对教师的道德行为、品质取向具有导向和制约的作用；</a:t>
            </a:r>
            <a:endParaRPr lang="zh-CN" altLang="en-US" sz="2000">
              <a:solidFill>
                <a:srgbClr val="231F20"/>
              </a:solidFill>
              <a:latin typeface="微软雅黑" charset="0"/>
              <a:ea typeface="微软雅黑" charset="0"/>
              <a:cs typeface="微软雅黑" charset="0"/>
            </a:endParaRPr>
          </a:p>
          <a:p>
            <a:pPr marL="342900" indent="-342900" algn="l" defTabSz="266700" eaLnBrk="0" fontAlgn="base">
              <a:lnSpc>
                <a:spcPct val="150000"/>
              </a:lnSpc>
              <a:spcBef>
                <a:spcPct val="0"/>
              </a:spcBef>
              <a:spcAft>
                <a:spcPct val="0"/>
              </a:spcAft>
              <a:buFont typeface="Wingdings" panose="05000000000000000000" charset="0"/>
              <a:buChar char=""/>
            </a:pPr>
            <a:r>
              <a:rPr lang="zh-CN" altLang="en-US" sz="2000">
                <a:solidFill>
                  <a:srgbClr val="231F20"/>
                </a:solidFill>
                <a:latin typeface="微软雅黑" charset="0"/>
                <a:ea typeface="微软雅黑" charset="0"/>
                <a:cs typeface="微软雅黑" charset="0"/>
              </a:rPr>
              <a:t>其次，教师荣誉是激励和推动教</a:t>
            </a:r>
            <a:r>
              <a:rPr lang="zh-CN" altLang="en-US" sz="2000">
                <a:solidFill>
                  <a:srgbClr val="231F20"/>
                </a:solidFill>
                <a:latin typeface="微软雅黑" charset="0"/>
                <a:ea typeface="微软雅黑" charset="0"/>
                <a:cs typeface="微软雅黑" charset="0"/>
              </a:rPr>
              <a:t>师积极进取、努力工作、更好地履行教师义务的助推器；</a:t>
            </a:r>
            <a:endParaRPr lang="zh-CN" altLang="en-US" sz="2000">
              <a:solidFill>
                <a:srgbClr val="231F20"/>
              </a:solidFill>
              <a:latin typeface="微软雅黑" charset="0"/>
              <a:ea typeface="微软雅黑" charset="0"/>
              <a:cs typeface="微软雅黑" charset="0"/>
            </a:endParaRPr>
          </a:p>
          <a:p>
            <a:pPr marL="342900" indent="-342900" algn="l" defTabSz="266700" eaLnBrk="0" fontAlgn="base">
              <a:lnSpc>
                <a:spcPct val="150000"/>
              </a:lnSpc>
              <a:spcBef>
                <a:spcPct val="0"/>
              </a:spcBef>
              <a:spcAft>
                <a:spcPct val="0"/>
              </a:spcAft>
              <a:buFont typeface="Wingdings" panose="05000000000000000000" charset="0"/>
              <a:buChar char=""/>
            </a:pPr>
            <a:r>
              <a:rPr lang="zh-CN" altLang="en-US" sz="2000">
                <a:solidFill>
                  <a:srgbClr val="231F20"/>
                </a:solidFill>
                <a:latin typeface="微软雅黑" charset="0"/>
                <a:ea typeface="微软雅黑" charset="0"/>
                <a:cs typeface="微软雅黑" charset="0"/>
              </a:rPr>
              <a:t>最后，教师荣誉是促进教师发展和</a:t>
            </a:r>
            <a:r>
              <a:rPr lang="zh-CN" altLang="en-US" sz="2000">
                <a:solidFill>
                  <a:srgbClr val="231F20"/>
                </a:solidFill>
                <a:latin typeface="微软雅黑" charset="0"/>
                <a:ea typeface="微软雅黑" charset="0"/>
                <a:cs typeface="微软雅黑" charset="0"/>
              </a:rPr>
              <a:t>完善自身道德，形成良好师德风尚的重要精神条件。</a:t>
            </a:r>
            <a:endParaRPr lang="zh-CN" altLang="en-US" sz="2000">
              <a:solidFill>
                <a:srgbClr val="231F20"/>
              </a:solidFill>
              <a:latin typeface="微软雅黑" charset="0"/>
              <a:ea typeface="微软雅黑" charset="0"/>
              <a:cs typeface="微软雅黑" charset="0"/>
            </a:endParaRPr>
          </a:p>
        </p:txBody>
      </p:sp>
      <p:pic>
        <p:nvPicPr>
          <p:cNvPr id="3" name="https://photo-static-api.fotomore.com/creative/vcg/400/new/VCG41N867273700.jpg?uid=386&amp;timestamp=1742357020&amp;sign=e9d093e1be80df1a44066b3c4fb7f469" descr="老师在背板教课"/>
          <p:cNvPicPr>
            <a:picLocks noChangeAspect="1"/>
          </p:cNvPicPr>
          <p:nvPr/>
        </p:nvPicPr>
        <p:blipFill>
          <a:blip r:embed="rId1"/>
          <a:stretch>
            <a:fillRect/>
          </a:stretch>
        </p:blipFill>
        <p:spPr>
          <a:xfrm>
            <a:off x="8178800" y="2164715"/>
            <a:ext cx="3626485" cy="3626485"/>
          </a:xfrm>
          <a:prstGeom prst="rect">
            <a:avLst/>
          </a:prstGeom>
        </p:spPr>
      </p:pic>
    </p:spTree>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63"/>
          <p:cNvSpPr txBox="1"/>
          <p:nvPr/>
        </p:nvSpPr>
        <p:spPr>
          <a:xfrm>
            <a:off x="276860" y="2004695"/>
            <a:ext cx="11528425" cy="4010660"/>
          </a:xfrm>
          <a:prstGeom prst="rect">
            <a:avLst/>
          </a:prstGeom>
          <a:noFill/>
          <a:ln>
            <a:solidFill>
              <a:schemeClr val="accent1">
                <a:lumMod val="50000"/>
              </a:schemeClr>
            </a:solidFill>
            <a:prstDash val="lgDashDot"/>
          </a:ln>
        </p:spPr>
        <p:txBody>
          <a:bodyPr wrap="square">
            <a:noAutofit/>
          </a:bodyPr>
          <a:p>
            <a:pPr indent="457200">
              <a:lnSpc>
                <a:spcPct val="150000"/>
              </a:lnSpc>
            </a:pPr>
            <a:endParaRPr lang="zh-CN" altLang="en-US" sz="2000" b="1" dirty="0"/>
          </a:p>
        </p:txBody>
      </p:sp>
      <p:sp>
        <p:nvSpPr>
          <p:cNvPr id="2" name="标题 1"/>
          <p:cNvSpPr>
            <a:spLocks noGrp="1"/>
          </p:cNvSpPr>
          <p:nvPr>
            <p:ph type="title"/>
          </p:nvPr>
        </p:nvSpPr>
        <p:spPr/>
        <p:txBody>
          <a:bodyPr/>
          <a:lstStyle/>
          <a:p>
            <a:r>
              <a:rPr lang="zh-CN" altLang="en-US" sz="3200"/>
              <a:t>五、教师的荣誉</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（二）提升教师荣誉的措施</a:t>
            </a:r>
            <a:endParaRPr lang="zh-CN" altLang="en-US" sz="2800" b="1" dirty="0">
              <a:solidFill>
                <a:schemeClr val="accent5"/>
              </a:solidFill>
              <a:latin typeface="微软雅黑" charset="0"/>
              <a:ea typeface="微软雅黑" charset="0"/>
              <a:cs typeface="微软雅黑" charset="0"/>
              <a:sym typeface="+mn-ea"/>
            </a:endParaRPr>
          </a:p>
        </p:txBody>
      </p:sp>
      <p:sp>
        <p:nvSpPr>
          <p:cNvPr id="4" name="文本框 3"/>
          <p:cNvSpPr txBox="1"/>
          <p:nvPr/>
        </p:nvSpPr>
        <p:spPr>
          <a:xfrm>
            <a:off x="5916295" y="2249170"/>
            <a:ext cx="5723890" cy="3653790"/>
          </a:xfrm>
          <a:prstGeom prst="rect">
            <a:avLst/>
          </a:prstGeom>
        </p:spPr>
        <p:txBody>
          <a:bodyPr>
            <a:noAutofit/>
          </a:bodyPr>
          <a:p>
            <a:pPr marL="342900" indent="-342900" algn="l" defTabSz="266700" eaLnBrk="0" fontAlgn="base">
              <a:lnSpc>
                <a:spcPct val="150000"/>
              </a:lnSpc>
              <a:spcBef>
                <a:spcPct val="0"/>
              </a:spcBef>
              <a:spcAft>
                <a:spcPct val="0"/>
              </a:spcAft>
              <a:buFont typeface="Wingdings" panose="05000000000000000000" charset="0"/>
              <a:buChar char=""/>
            </a:pPr>
            <a:r>
              <a:rPr lang="zh-CN" altLang="en-US" sz="2000">
                <a:solidFill>
                  <a:srgbClr val="231F20"/>
                </a:solidFill>
                <a:latin typeface="微软雅黑" charset="0"/>
                <a:ea typeface="微软雅黑" charset="0"/>
                <a:cs typeface="微软雅黑" charset="0"/>
              </a:rPr>
              <a:t>一方面需要政府和社会把</a:t>
            </a:r>
            <a:r>
              <a:rPr lang="en-US" altLang="zh-CN" sz="2000">
                <a:solidFill>
                  <a:srgbClr val="231F20"/>
                </a:solidFill>
                <a:latin typeface="微软雅黑" charset="0"/>
                <a:ea typeface="微软雅黑" charset="0"/>
                <a:cs typeface="微软雅黑" charset="0"/>
              </a:rPr>
              <a:t>“</a:t>
            </a:r>
            <a:r>
              <a:rPr lang="zh-CN" altLang="en-US" sz="2000">
                <a:solidFill>
                  <a:srgbClr val="231F20"/>
                </a:solidFill>
                <a:latin typeface="微软雅黑" charset="0"/>
                <a:ea typeface="微软雅黑" charset="0"/>
                <a:cs typeface="微软雅黑" charset="0"/>
              </a:rPr>
              <a:t>尊师重教</a:t>
            </a:r>
            <a:r>
              <a:rPr lang="en-US" altLang="zh-CN" sz="2000">
                <a:solidFill>
                  <a:srgbClr val="231F20"/>
                </a:solidFill>
                <a:latin typeface="微软雅黑" charset="0"/>
                <a:ea typeface="微软雅黑" charset="0"/>
                <a:cs typeface="微软雅黑" charset="0"/>
              </a:rPr>
              <a:t>”</a:t>
            </a:r>
            <a:r>
              <a:rPr lang="zh-CN" altLang="en-US" sz="2000">
                <a:solidFill>
                  <a:srgbClr val="231F20"/>
                </a:solidFill>
                <a:latin typeface="微软雅黑" charset="0"/>
                <a:ea typeface="微软雅黑" charset="0"/>
                <a:cs typeface="微软雅黑" charset="0"/>
              </a:rPr>
              <a:t>落到实处，切实提高教师的</a:t>
            </a:r>
            <a:r>
              <a:rPr lang="zh-CN" altLang="en-US" sz="2000">
                <a:solidFill>
                  <a:srgbClr val="231F20"/>
                </a:solidFill>
                <a:latin typeface="微软雅黑" charset="0"/>
                <a:ea typeface="微软雅黑" charset="0"/>
                <a:cs typeface="微软雅黑" charset="0"/>
              </a:rPr>
              <a:t>地位。</a:t>
            </a:r>
            <a:endParaRPr lang="zh-CN" altLang="en-US" sz="2000">
              <a:solidFill>
                <a:srgbClr val="231F20"/>
              </a:solidFill>
              <a:latin typeface="微软雅黑" charset="0"/>
              <a:ea typeface="微软雅黑" charset="0"/>
              <a:cs typeface="微软雅黑" charset="0"/>
            </a:endParaRPr>
          </a:p>
          <a:p>
            <a:pPr marL="342900" indent="-342900" algn="l" defTabSz="266700" eaLnBrk="0" fontAlgn="base">
              <a:lnSpc>
                <a:spcPct val="150000"/>
              </a:lnSpc>
              <a:spcBef>
                <a:spcPct val="0"/>
              </a:spcBef>
              <a:spcAft>
                <a:spcPct val="0"/>
              </a:spcAft>
              <a:buFont typeface="Wingdings" panose="05000000000000000000" charset="0"/>
              <a:buChar char=""/>
            </a:pPr>
            <a:r>
              <a:rPr lang="zh-CN" altLang="en-US" sz="2000">
                <a:solidFill>
                  <a:srgbClr val="231F20"/>
                </a:solidFill>
                <a:latin typeface="微软雅黑" charset="0"/>
                <a:ea typeface="微软雅黑" charset="0"/>
                <a:cs typeface="微软雅黑" charset="0"/>
              </a:rPr>
              <a:t>另一方面需要教师正确地对待和争取荣誉，调整价值取向，以教书育人、培育人才为</a:t>
            </a:r>
            <a:r>
              <a:rPr lang="zh-CN" altLang="en-US" sz="2000">
                <a:solidFill>
                  <a:srgbClr val="231F20"/>
                </a:solidFill>
                <a:latin typeface="微软雅黑" charset="0"/>
                <a:ea typeface="微软雅黑" charset="0"/>
                <a:cs typeface="微软雅黑" charset="0"/>
              </a:rPr>
              <a:t>荣；珍惜教师荣誉，维护教师尊严；加强教育宣传，争取社会对教师工作的理解和支持。此</a:t>
            </a:r>
            <a:r>
              <a:rPr lang="zh-CN" altLang="en-US" sz="2000">
                <a:solidFill>
                  <a:srgbClr val="231F20"/>
                </a:solidFill>
                <a:latin typeface="微软雅黑" charset="0"/>
                <a:ea typeface="微软雅黑" charset="0"/>
                <a:cs typeface="微软雅黑" charset="0"/>
              </a:rPr>
              <a:t>外，教师还要不为名利所累，潜心育人。</a:t>
            </a:r>
            <a:endParaRPr lang="zh-CN" altLang="en-US" sz="2000">
              <a:solidFill>
                <a:srgbClr val="231F20"/>
              </a:solidFill>
              <a:latin typeface="微软雅黑" charset="0"/>
              <a:ea typeface="微软雅黑" charset="0"/>
              <a:cs typeface="微软雅黑" charset="0"/>
            </a:endParaRPr>
          </a:p>
        </p:txBody>
      </p:sp>
      <p:pic>
        <p:nvPicPr>
          <p:cNvPr id="3" name="https://photo-static-api.fotomore.com/creative/vcg/400/version23/VCG41496619345.jpg?uid=386&amp;timestamp=1742357020&amp;sign=e9d093e1be80df1a44066b3c4fb7f469" descr="一对夫妇坐在椅子上"/>
          <p:cNvPicPr>
            <a:picLocks noChangeAspect="1"/>
          </p:cNvPicPr>
          <p:nvPr/>
        </p:nvPicPr>
        <p:blipFill>
          <a:blip r:embed="rId1"/>
          <a:stretch>
            <a:fillRect/>
          </a:stretch>
        </p:blipFill>
        <p:spPr>
          <a:xfrm>
            <a:off x="660400" y="2148840"/>
            <a:ext cx="4609465" cy="3758565"/>
          </a:xfrm>
          <a:prstGeom prst="rect">
            <a:avLst/>
          </a:prstGeom>
        </p:spPr>
      </p:pic>
    </p:spTree>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六、教师的幸福</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122"/>
                <a:ea typeface="微软雅黑" charset="-122"/>
                <a:cs typeface="微软雅黑" charset="-122"/>
                <a:sym typeface="+mn-ea"/>
              </a:rPr>
              <a:t>（一）教师幸福的特点</a:t>
            </a:r>
            <a:endParaRPr lang="zh-CN" altLang="en-US" sz="2800" b="1" dirty="0">
              <a:solidFill>
                <a:schemeClr val="accent5"/>
              </a:solidFill>
              <a:latin typeface="微软雅黑" charset="-122"/>
              <a:ea typeface="微软雅黑" charset="-122"/>
              <a:cs typeface="微软雅黑" charset="-122"/>
              <a:sym typeface="+mn-ea"/>
            </a:endParaRPr>
          </a:p>
        </p:txBody>
      </p:sp>
      <p:sp>
        <p:nvSpPr>
          <p:cNvPr id="4" name="矩形 3"/>
          <p:cNvSpPr/>
          <p:nvPr>
            <p:custDataLst>
              <p:tags r:id="rId1"/>
            </p:custDataLst>
          </p:nvPr>
        </p:nvSpPr>
        <p:spPr>
          <a:xfrm>
            <a:off x="1629882" y="2188706"/>
            <a:ext cx="4116071" cy="385776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sp>
        <p:nvSpPr>
          <p:cNvPr id="7" name="矩形 6"/>
          <p:cNvSpPr/>
          <p:nvPr>
            <p:custDataLst>
              <p:tags r:id="rId2"/>
            </p:custDataLst>
          </p:nvPr>
        </p:nvSpPr>
        <p:spPr>
          <a:xfrm>
            <a:off x="1629882" y="2189204"/>
            <a:ext cx="4116071" cy="84447"/>
          </a:xfrm>
          <a:prstGeom prst="rect">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tx1"/>
              </a:solidFill>
              <a:sym typeface="+mn-ea"/>
            </a:endParaRPr>
          </a:p>
        </p:txBody>
      </p:sp>
      <p:sp>
        <p:nvSpPr>
          <p:cNvPr id="16" name="矩形 15"/>
          <p:cNvSpPr/>
          <p:nvPr>
            <p:custDataLst>
              <p:tags r:id="rId3"/>
            </p:custDataLst>
          </p:nvPr>
        </p:nvSpPr>
        <p:spPr>
          <a:xfrm>
            <a:off x="2109743" y="2273651"/>
            <a:ext cx="3155853" cy="881234"/>
          </a:xfrm>
          <a:prstGeom prst="rect">
            <a:avLst/>
          </a:prstGeom>
          <a:noFill/>
        </p:spPr>
        <p:txBody>
          <a:bodyPr wrap="square" lIns="0" tIns="0" rIns="0" bIns="0" rtlCol="0" anchor="b" anchorCtr="0">
            <a:noAutofit/>
          </a:bodyPr>
          <a:p>
            <a:pPr marL="0" indent="0" algn="just">
              <a:lnSpc>
                <a:spcPct val="100000"/>
              </a:lnSpc>
              <a:spcBef>
                <a:spcPts val="0"/>
              </a:spcBef>
              <a:spcAft>
                <a:spcPts val="0"/>
              </a:spcAft>
              <a:buSzPct val="100000"/>
            </a:pPr>
            <a:r>
              <a:rPr lang="zh-CN" altLang="en-US" sz="2400" b="1">
                <a:solidFill>
                  <a:schemeClr val="accent1"/>
                </a:solidFill>
                <a:latin typeface="+mn-ea"/>
                <a:cs typeface="+mn-ea"/>
              </a:rPr>
              <a:t>教师幸福的精神性</a:t>
            </a:r>
            <a:endParaRPr lang="zh-CN" altLang="en-US" sz="2400" b="1">
              <a:solidFill>
                <a:schemeClr val="accent1"/>
              </a:solidFill>
              <a:latin typeface="+mn-ea"/>
              <a:cs typeface="+mn-ea"/>
            </a:endParaRPr>
          </a:p>
        </p:txBody>
      </p:sp>
      <p:sp>
        <p:nvSpPr>
          <p:cNvPr id="17" name="矩形 16"/>
          <p:cNvSpPr/>
          <p:nvPr>
            <p:custDataLst>
              <p:tags r:id="rId4"/>
            </p:custDataLst>
          </p:nvPr>
        </p:nvSpPr>
        <p:spPr>
          <a:xfrm>
            <a:off x="2109743" y="3353585"/>
            <a:ext cx="3155853" cy="2230904"/>
          </a:xfrm>
          <a:prstGeom prst="rect">
            <a:avLst/>
          </a:prstGeom>
          <a:noFill/>
        </p:spPr>
        <p:txBody>
          <a:bodyPr wrap="square" lIns="0" tIns="0" rIns="0" bIns="0" rtlCol="0" anchor="t" anchorCtr="0">
            <a:noAutofit/>
          </a:bodyPr>
          <a:p>
            <a:pPr marL="0" indent="0" algn="just">
              <a:lnSpc>
                <a:spcPct val="150000"/>
              </a:lnSpc>
              <a:spcBef>
                <a:spcPts val="0"/>
              </a:spcBef>
              <a:spcAft>
                <a:spcPts val="0"/>
              </a:spcAft>
              <a:buSzPct val="100000"/>
            </a:pPr>
            <a:r>
              <a:rPr lang="zh-CN" altLang="en-US" dirty="0">
                <a:solidFill>
                  <a:schemeClr val="tx1">
                    <a:lumMod val="85000"/>
                    <a:lumOff val="15000"/>
                  </a:schemeClr>
                </a:solidFill>
                <a:latin typeface="+mn-ea"/>
                <a:cs typeface="+mn-ea"/>
              </a:rPr>
              <a:t>这指的是劳动及其报酬的精神性。</a:t>
            </a:r>
            <a:endParaRPr lang="zh-CN" altLang="en-US" dirty="0">
              <a:solidFill>
                <a:schemeClr val="tx1">
                  <a:lumMod val="85000"/>
                  <a:lumOff val="15000"/>
                </a:schemeClr>
              </a:solidFill>
              <a:latin typeface="+mn-ea"/>
              <a:cs typeface="+mn-ea"/>
            </a:endParaRPr>
          </a:p>
        </p:txBody>
      </p:sp>
      <p:sp>
        <p:nvSpPr>
          <p:cNvPr id="18" name="矩形 17"/>
          <p:cNvSpPr/>
          <p:nvPr>
            <p:custDataLst>
              <p:tags r:id="rId5"/>
            </p:custDataLst>
          </p:nvPr>
        </p:nvSpPr>
        <p:spPr>
          <a:xfrm>
            <a:off x="4328725" y="5212424"/>
            <a:ext cx="975120" cy="7977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r">
              <a:spcBef>
                <a:spcPct val="0"/>
              </a:spcBef>
              <a:spcAft>
                <a:spcPct val="0"/>
              </a:spcAft>
            </a:pPr>
            <a:r>
              <a:rPr lang="en-US" altLang="zh-CN" sz="4800" b="1" dirty="0">
                <a:solidFill>
                  <a:schemeClr val="accent1">
                    <a:alpha val="50000"/>
                  </a:schemeClr>
                </a:solidFill>
                <a:latin typeface="+mn-ea"/>
                <a:cs typeface="+mn-ea"/>
                <a:sym typeface="+mn-ea"/>
              </a:rPr>
              <a:t>01</a:t>
            </a:r>
            <a:endParaRPr lang="en-US" altLang="zh-CN" sz="4800" b="1" dirty="0">
              <a:solidFill>
                <a:schemeClr val="accent1">
                  <a:alpha val="50000"/>
                </a:schemeClr>
              </a:solidFill>
              <a:latin typeface="+mn-ea"/>
              <a:cs typeface="+mn-ea"/>
              <a:sym typeface="+mn-ea"/>
            </a:endParaRPr>
          </a:p>
        </p:txBody>
      </p:sp>
      <p:sp>
        <p:nvSpPr>
          <p:cNvPr id="23" name="矩形 22"/>
          <p:cNvSpPr/>
          <p:nvPr>
            <p:custDataLst>
              <p:tags r:id="rId6"/>
            </p:custDataLst>
          </p:nvPr>
        </p:nvSpPr>
        <p:spPr>
          <a:xfrm>
            <a:off x="5952104" y="2188706"/>
            <a:ext cx="4116071" cy="385776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4" name="矩形 23"/>
          <p:cNvSpPr/>
          <p:nvPr>
            <p:custDataLst>
              <p:tags r:id="rId7"/>
            </p:custDataLst>
          </p:nvPr>
        </p:nvSpPr>
        <p:spPr>
          <a:xfrm>
            <a:off x="5952104" y="2189204"/>
            <a:ext cx="4116071" cy="84447"/>
          </a:xfrm>
          <a:prstGeom prst="rect">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tx1"/>
              </a:solidFill>
              <a:sym typeface="+mn-ea"/>
            </a:endParaRPr>
          </a:p>
        </p:txBody>
      </p:sp>
      <p:sp>
        <p:nvSpPr>
          <p:cNvPr id="31" name="矩形 30"/>
          <p:cNvSpPr/>
          <p:nvPr>
            <p:custDataLst>
              <p:tags r:id="rId8"/>
            </p:custDataLst>
          </p:nvPr>
        </p:nvSpPr>
        <p:spPr>
          <a:xfrm>
            <a:off x="6432462" y="2273651"/>
            <a:ext cx="3155853" cy="881234"/>
          </a:xfrm>
          <a:prstGeom prst="rect">
            <a:avLst/>
          </a:prstGeom>
          <a:noFill/>
        </p:spPr>
        <p:txBody>
          <a:bodyPr wrap="square" lIns="0" tIns="0" rIns="0" bIns="0" rtlCol="0" anchor="b" anchorCtr="0">
            <a:noAutofit/>
          </a:bodyPr>
          <a:p>
            <a:pPr marL="0" indent="0" algn="just">
              <a:lnSpc>
                <a:spcPct val="100000"/>
              </a:lnSpc>
              <a:spcBef>
                <a:spcPts val="0"/>
              </a:spcBef>
              <a:spcAft>
                <a:spcPts val="0"/>
              </a:spcAft>
              <a:buSzPct val="100000"/>
            </a:pPr>
            <a:r>
              <a:rPr lang="zh-CN" altLang="en-US" sz="2400" b="1">
                <a:solidFill>
                  <a:schemeClr val="accent2"/>
                </a:solidFill>
                <a:latin typeface="+mn-ea"/>
                <a:cs typeface="+mn-ea"/>
              </a:rPr>
              <a:t>教师幸福的关系性</a:t>
            </a:r>
            <a:endParaRPr lang="zh-CN" altLang="en-US" sz="2400" b="1">
              <a:solidFill>
                <a:schemeClr val="accent2"/>
              </a:solidFill>
              <a:latin typeface="+mn-ea"/>
              <a:cs typeface="+mn-ea"/>
            </a:endParaRPr>
          </a:p>
        </p:txBody>
      </p:sp>
      <p:sp>
        <p:nvSpPr>
          <p:cNvPr id="32" name="矩形 31"/>
          <p:cNvSpPr/>
          <p:nvPr>
            <p:custDataLst>
              <p:tags r:id="rId9"/>
            </p:custDataLst>
          </p:nvPr>
        </p:nvSpPr>
        <p:spPr>
          <a:xfrm>
            <a:off x="6432462" y="3353585"/>
            <a:ext cx="3155853" cy="2230904"/>
          </a:xfrm>
          <a:prstGeom prst="rect">
            <a:avLst/>
          </a:prstGeom>
          <a:noFill/>
        </p:spPr>
        <p:txBody>
          <a:bodyPr wrap="square" lIns="0" tIns="0" rIns="0" bIns="0" rtlCol="0" anchor="t" anchorCtr="0">
            <a:noAutofit/>
          </a:bodyPr>
          <a:p>
            <a:pPr indent="0" algn="just" fontAlgn="auto">
              <a:lnSpc>
                <a:spcPct val="100000"/>
              </a:lnSpc>
              <a:spcBef>
                <a:spcPts val="0"/>
              </a:spcBef>
              <a:spcAft>
                <a:spcPts val="0"/>
              </a:spcAft>
              <a:buSzPct val="100000"/>
            </a:pPr>
            <a:r>
              <a:rPr lang="zh-CN" altLang="en-US">
                <a:solidFill>
                  <a:schemeClr val="tx1">
                    <a:lumMod val="85000"/>
                    <a:lumOff val="15000"/>
                  </a:schemeClr>
                </a:solidFill>
                <a:latin typeface="+mn-ea"/>
                <a:cs typeface="+mn-ea"/>
              </a:rPr>
              <a:t>这表现在两方面：</a:t>
            </a:r>
            <a:endParaRPr lang="zh-CN" altLang="en-US">
              <a:solidFill>
                <a:schemeClr val="tx1">
                  <a:lumMod val="85000"/>
                  <a:lumOff val="15000"/>
                </a:schemeClr>
              </a:solidFill>
              <a:latin typeface="+mn-ea"/>
              <a:cs typeface="+mn-ea"/>
            </a:endParaRPr>
          </a:p>
          <a:p>
            <a:pPr indent="0" algn="just" fontAlgn="auto">
              <a:lnSpc>
                <a:spcPct val="100000"/>
              </a:lnSpc>
              <a:spcBef>
                <a:spcPts val="0"/>
              </a:spcBef>
              <a:spcAft>
                <a:spcPts val="0"/>
              </a:spcAft>
              <a:buSzPct val="100000"/>
            </a:pPr>
            <a:r>
              <a:rPr lang="zh-CN" altLang="en-US">
                <a:solidFill>
                  <a:schemeClr val="tx1">
                    <a:lumMod val="85000"/>
                    <a:lumOff val="15000"/>
                  </a:schemeClr>
                </a:solidFill>
                <a:latin typeface="+mn-ea"/>
                <a:cs typeface="+mn-ea"/>
              </a:rPr>
              <a:t>①学校教育中教师的使命是给予而非索取；</a:t>
            </a:r>
            <a:endParaRPr lang="zh-CN" altLang="en-US">
              <a:solidFill>
                <a:schemeClr val="tx1">
                  <a:lumMod val="85000"/>
                  <a:lumOff val="15000"/>
                </a:schemeClr>
              </a:solidFill>
              <a:latin typeface="+mn-ea"/>
              <a:cs typeface="+mn-ea"/>
            </a:endParaRPr>
          </a:p>
          <a:p>
            <a:pPr indent="0" algn="just" fontAlgn="auto">
              <a:lnSpc>
                <a:spcPct val="100000"/>
              </a:lnSpc>
              <a:spcBef>
                <a:spcPts val="0"/>
              </a:spcBef>
              <a:spcAft>
                <a:spcPts val="0"/>
              </a:spcAft>
              <a:buSzPct val="100000"/>
            </a:pPr>
            <a:r>
              <a:rPr lang="zh-CN" altLang="en-US">
                <a:solidFill>
                  <a:schemeClr val="tx1">
                    <a:lumMod val="85000"/>
                    <a:lumOff val="15000"/>
                  </a:schemeClr>
                </a:solidFill>
                <a:latin typeface="+mn-ea"/>
                <a:cs typeface="+mn-ea"/>
              </a:rPr>
              <a:t>②教育劳动的成果必须建立在交流之上，必须通过对方才能肯定自身，换句话说，教师的幸福来自与学生建立的良好师生关系。</a:t>
            </a:r>
            <a:endParaRPr lang="zh-CN" altLang="en-US">
              <a:solidFill>
                <a:schemeClr val="tx1">
                  <a:lumMod val="85000"/>
                  <a:lumOff val="15000"/>
                </a:schemeClr>
              </a:solidFill>
              <a:latin typeface="+mn-ea"/>
              <a:cs typeface="+mn-ea"/>
            </a:endParaRPr>
          </a:p>
        </p:txBody>
      </p:sp>
      <p:sp>
        <p:nvSpPr>
          <p:cNvPr id="33" name="矩形 32"/>
          <p:cNvSpPr/>
          <p:nvPr>
            <p:custDataLst>
              <p:tags r:id="rId10"/>
            </p:custDataLst>
          </p:nvPr>
        </p:nvSpPr>
        <p:spPr>
          <a:xfrm>
            <a:off x="8640018" y="5212424"/>
            <a:ext cx="975120" cy="7977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r">
              <a:spcBef>
                <a:spcPct val="0"/>
              </a:spcBef>
              <a:spcAft>
                <a:spcPct val="0"/>
              </a:spcAft>
            </a:pPr>
            <a:r>
              <a:rPr lang="en-US" altLang="zh-CN" sz="4800" b="1" dirty="0">
                <a:solidFill>
                  <a:schemeClr val="accent2">
                    <a:alpha val="50000"/>
                  </a:schemeClr>
                </a:solidFill>
                <a:latin typeface="+mn-ea"/>
                <a:cs typeface="+mn-ea"/>
                <a:sym typeface="+mn-ea"/>
              </a:rPr>
              <a:t>02</a:t>
            </a:r>
            <a:endParaRPr lang="en-US" altLang="zh-CN" sz="4800" b="1" dirty="0">
              <a:solidFill>
                <a:schemeClr val="accent2">
                  <a:alpha val="50000"/>
                </a:schemeClr>
              </a:solidFill>
              <a:latin typeface="+mn-ea"/>
              <a:cs typeface="+mn-ea"/>
              <a:sym typeface="+mn-ea"/>
            </a:endParaRPr>
          </a:p>
        </p:txBody>
      </p:sp>
    </p:spTree>
    <p:custDataLst>
      <p:tags r:id="rId11"/>
    </p:custData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六、教师的幸福</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122"/>
                <a:ea typeface="微软雅黑" charset="-122"/>
                <a:cs typeface="微软雅黑" charset="-122"/>
                <a:sym typeface="+mn-ea"/>
              </a:rPr>
              <a:t>（一）教师幸福的特点</a:t>
            </a:r>
            <a:endParaRPr lang="zh-CN" altLang="en-US" sz="2800" b="1" dirty="0">
              <a:solidFill>
                <a:schemeClr val="accent5"/>
              </a:solidFill>
              <a:latin typeface="微软雅黑" charset="-122"/>
              <a:ea typeface="微软雅黑" charset="-122"/>
              <a:cs typeface="微软雅黑" charset="-122"/>
              <a:sym typeface="+mn-ea"/>
            </a:endParaRPr>
          </a:p>
        </p:txBody>
      </p:sp>
      <p:sp>
        <p:nvSpPr>
          <p:cNvPr id="4" name="矩形 3"/>
          <p:cNvSpPr/>
          <p:nvPr>
            <p:custDataLst>
              <p:tags r:id="rId1"/>
            </p:custDataLst>
          </p:nvPr>
        </p:nvSpPr>
        <p:spPr>
          <a:xfrm>
            <a:off x="1629882" y="2188706"/>
            <a:ext cx="4116071" cy="385776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sp>
        <p:nvSpPr>
          <p:cNvPr id="7" name="矩形 6"/>
          <p:cNvSpPr/>
          <p:nvPr>
            <p:custDataLst>
              <p:tags r:id="rId2"/>
            </p:custDataLst>
          </p:nvPr>
        </p:nvSpPr>
        <p:spPr>
          <a:xfrm>
            <a:off x="1629882" y="2189204"/>
            <a:ext cx="4116071" cy="84447"/>
          </a:xfrm>
          <a:prstGeom prst="rect">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tx1"/>
              </a:solidFill>
              <a:sym typeface="+mn-ea"/>
            </a:endParaRPr>
          </a:p>
        </p:txBody>
      </p:sp>
      <p:sp>
        <p:nvSpPr>
          <p:cNvPr id="16" name="矩形 15"/>
          <p:cNvSpPr/>
          <p:nvPr>
            <p:custDataLst>
              <p:tags r:id="rId3"/>
            </p:custDataLst>
          </p:nvPr>
        </p:nvSpPr>
        <p:spPr>
          <a:xfrm>
            <a:off x="2109743" y="2273651"/>
            <a:ext cx="3155853" cy="881234"/>
          </a:xfrm>
          <a:prstGeom prst="rect">
            <a:avLst/>
          </a:prstGeom>
          <a:noFill/>
        </p:spPr>
        <p:txBody>
          <a:bodyPr wrap="square" lIns="0" tIns="0" rIns="0" bIns="0" rtlCol="0" anchor="b" anchorCtr="0">
            <a:noAutofit/>
          </a:bodyPr>
          <a:p>
            <a:pPr marL="0" indent="0" algn="just">
              <a:lnSpc>
                <a:spcPct val="100000"/>
              </a:lnSpc>
              <a:spcBef>
                <a:spcPts val="0"/>
              </a:spcBef>
              <a:spcAft>
                <a:spcPts val="0"/>
              </a:spcAft>
              <a:buSzPct val="100000"/>
            </a:pPr>
            <a:r>
              <a:rPr lang="zh-CN" altLang="en-US" sz="2400" b="1">
                <a:solidFill>
                  <a:schemeClr val="accent1"/>
                </a:solidFill>
                <a:latin typeface="+mn-ea"/>
                <a:cs typeface="+mn-ea"/>
              </a:rPr>
              <a:t>教师幸福的集体性</a:t>
            </a:r>
            <a:endParaRPr lang="zh-CN" altLang="en-US" sz="2400" b="1">
              <a:solidFill>
                <a:schemeClr val="accent1"/>
              </a:solidFill>
              <a:latin typeface="+mn-ea"/>
              <a:cs typeface="+mn-ea"/>
            </a:endParaRPr>
          </a:p>
        </p:txBody>
      </p:sp>
      <p:sp>
        <p:nvSpPr>
          <p:cNvPr id="17" name="矩形 16"/>
          <p:cNvSpPr/>
          <p:nvPr>
            <p:custDataLst>
              <p:tags r:id="rId4"/>
            </p:custDataLst>
          </p:nvPr>
        </p:nvSpPr>
        <p:spPr>
          <a:xfrm>
            <a:off x="2109743" y="3353585"/>
            <a:ext cx="3155853" cy="2230904"/>
          </a:xfrm>
          <a:prstGeom prst="rect">
            <a:avLst/>
          </a:prstGeom>
          <a:noFill/>
        </p:spPr>
        <p:txBody>
          <a:bodyPr wrap="square" lIns="0" tIns="0" rIns="0" bIns="0" rtlCol="0" anchor="t" anchorCtr="0">
            <a:noAutofit/>
          </a:bodyPr>
          <a:p>
            <a:pPr indent="0" algn="just" fontAlgn="auto">
              <a:lnSpc>
                <a:spcPct val="100000"/>
              </a:lnSpc>
              <a:spcBef>
                <a:spcPts val="0"/>
              </a:spcBef>
              <a:spcAft>
                <a:spcPts val="0"/>
              </a:spcAft>
              <a:buSzPct val="100000"/>
            </a:pPr>
            <a:r>
              <a:rPr lang="zh-CN" altLang="en-US" dirty="0">
                <a:solidFill>
                  <a:schemeClr val="tx1">
                    <a:lumMod val="85000"/>
                    <a:lumOff val="15000"/>
                  </a:schemeClr>
                </a:solidFill>
                <a:latin typeface="+mn-ea"/>
                <a:cs typeface="+mn-ea"/>
              </a:rPr>
              <a:t>这指的是集体幸福与个人幸福的统一的集体性质。</a:t>
            </a:r>
            <a:endParaRPr lang="zh-CN" altLang="en-US" dirty="0">
              <a:solidFill>
                <a:schemeClr val="tx1">
                  <a:lumMod val="85000"/>
                  <a:lumOff val="15000"/>
                </a:schemeClr>
              </a:solidFill>
              <a:latin typeface="+mn-ea"/>
              <a:cs typeface="+mn-ea"/>
            </a:endParaRPr>
          </a:p>
        </p:txBody>
      </p:sp>
      <p:sp>
        <p:nvSpPr>
          <p:cNvPr id="18" name="矩形 17"/>
          <p:cNvSpPr/>
          <p:nvPr>
            <p:custDataLst>
              <p:tags r:id="rId5"/>
            </p:custDataLst>
          </p:nvPr>
        </p:nvSpPr>
        <p:spPr>
          <a:xfrm>
            <a:off x="4328725" y="5212424"/>
            <a:ext cx="975120" cy="7977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r">
              <a:spcBef>
                <a:spcPct val="0"/>
              </a:spcBef>
              <a:spcAft>
                <a:spcPct val="0"/>
              </a:spcAft>
            </a:pPr>
            <a:r>
              <a:rPr lang="en-US" altLang="zh-CN" sz="4800" b="1" dirty="0">
                <a:solidFill>
                  <a:schemeClr val="accent1">
                    <a:alpha val="50000"/>
                  </a:schemeClr>
                </a:solidFill>
                <a:latin typeface="+mn-ea"/>
                <a:cs typeface="+mn-ea"/>
                <a:sym typeface="+mn-ea"/>
              </a:rPr>
              <a:t>03</a:t>
            </a:r>
            <a:endParaRPr lang="en-US" altLang="zh-CN" sz="4800" b="1" dirty="0">
              <a:solidFill>
                <a:schemeClr val="accent1">
                  <a:alpha val="50000"/>
                </a:schemeClr>
              </a:solidFill>
              <a:latin typeface="+mn-ea"/>
              <a:cs typeface="+mn-ea"/>
              <a:sym typeface="+mn-ea"/>
            </a:endParaRPr>
          </a:p>
        </p:txBody>
      </p:sp>
      <p:sp>
        <p:nvSpPr>
          <p:cNvPr id="23" name="矩形 22"/>
          <p:cNvSpPr/>
          <p:nvPr>
            <p:custDataLst>
              <p:tags r:id="rId6"/>
            </p:custDataLst>
          </p:nvPr>
        </p:nvSpPr>
        <p:spPr>
          <a:xfrm>
            <a:off x="5952104" y="2188706"/>
            <a:ext cx="4116071" cy="385776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4" name="矩形 23"/>
          <p:cNvSpPr/>
          <p:nvPr>
            <p:custDataLst>
              <p:tags r:id="rId7"/>
            </p:custDataLst>
          </p:nvPr>
        </p:nvSpPr>
        <p:spPr>
          <a:xfrm>
            <a:off x="5952104" y="2189204"/>
            <a:ext cx="4116071" cy="84447"/>
          </a:xfrm>
          <a:prstGeom prst="rect">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tx1"/>
              </a:solidFill>
              <a:sym typeface="+mn-ea"/>
            </a:endParaRPr>
          </a:p>
        </p:txBody>
      </p:sp>
      <p:sp>
        <p:nvSpPr>
          <p:cNvPr id="31" name="矩形 30"/>
          <p:cNvSpPr/>
          <p:nvPr>
            <p:custDataLst>
              <p:tags r:id="rId8"/>
            </p:custDataLst>
          </p:nvPr>
        </p:nvSpPr>
        <p:spPr>
          <a:xfrm>
            <a:off x="6432462" y="2273651"/>
            <a:ext cx="3155853" cy="881234"/>
          </a:xfrm>
          <a:prstGeom prst="rect">
            <a:avLst/>
          </a:prstGeom>
          <a:noFill/>
        </p:spPr>
        <p:txBody>
          <a:bodyPr wrap="square" lIns="0" tIns="0" rIns="0" bIns="0" rtlCol="0" anchor="b" anchorCtr="0">
            <a:noAutofit/>
          </a:bodyPr>
          <a:p>
            <a:pPr marL="0" indent="0" algn="just">
              <a:lnSpc>
                <a:spcPct val="100000"/>
              </a:lnSpc>
              <a:spcBef>
                <a:spcPts val="0"/>
              </a:spcBef>
              <a:spcAft>
                <a:spcPts val="0"/>
              </a:spcAft>
              <a:buSzPct val="100000"/>
            </a:pPr>
            <a:r>
              <a:rPr lang="zh-CN" altLang="en-US" sz="2400" b="1">
                <a:solidFill>
                  <a:schemeClr val="accent2"/>
                </a:solidFill>
                <a:latin typeface="+mn-ea"/>
                <a:cs typeface="+mn-ea"/>
              </a:rPr>
              <a:t>教师幸福的无限性</a:t>
            </a:r>
            <a:endParaRPr lang="zh-CN" altLang="en-US" sz="2400" b="1">
              <a:solidFill>
                <a:schemeClr val="accent2"/>
              </a:solidFill>
              <a:latin typeface="+mn-ea"/>
              <a:cs typeface="+mn-ea"/>
            </a:endParaRPr>
          </a:p>
        </p:txBody>
      </p:sp>
      <p:sp>
        <p:nvSpPr>
          <p:cNvPr id="32" name="矩形 31"/>
          <p:cNvSpPr/>
          <p:nvPr>
            <p:custDataLst>
              <p:tags r:id="rId9"/>
            </p:custDataLst>
          </p:nvPr>
        </p:nvSpPr>
        <p:spPr>
          <a:xfrm>
            <a:off x="6432462" y="3353585"/>
            <a:ext cx="3155853" cy="2230904"/>
          </a:xfrm>
          <a:prstGeom prst="rect">
            <a:avLst/>
          </a:prstGeom>
          <a:noFill/>
        </p:spPr>
        <p:txBody>
          <a:bodyPr wrap="square" lIns="0" tIns="0" rIns="0" bIns="0" rtlCol="0" anchor="t" anchorCtr="0">
            <a:noAutofit/>
          </a:bodyPr>
          <a:p>
            <a:pPr indent="0" algn="just" fontAlgn="auto">
              <a:lnSpc>
                <a:spcPct val="100000"/>
              </a:lnSpc>
              <a:spcBef>
                <a:spcPts val="0"/>
              </a:spcBef>
              <a:spcAft>
                <a:spcPts val="0"/>
              </a:spcAft>
              <a:buSzPct val="100000"/>
            </a:pPr>
            <a:r>
              <a:rPr lang="zh-CN" altLang="en-US">
                <a:solidFill>
                  <a:schemeClr val="tx1">
                    <a:lumMod val="85000"/>
                    <a:lumOff val="15000"/>
                  </a:schemeClr>
                </a:solidFill>
                <a:latin typeface="+mn-ea"/>
                <a:cs typeface="+mn-ea"/>
              </a:rPr>
              <a:t>教师幸福具有效果上的无限性，体现在时间、空间两个角度：</a:t>
            </a:r>
            <a:r>
              <a:rPr lang="zh-CN" altLang="en-US">
                <a:solidFill>
                  <a:schemeClr val="tx1">
                    <a:lumMod val="85000"/>
                    <a:lumOff val="15000"/>
                  </a:schemeClr>
                </a:solidFill>
                <a:latin typeface="+mn-ea"/>
                <a:cs typeface="+mn-ea"/>
              </a:rPr>
              <a:t>时间上强调教师的劳动对学生的人格和学业上的影响是具有终身性质的；空间指的是教师的劳动不局限于校园之内，能够间接影响到社会的方方面面。</a:t>
            </a:r>
            <a:endParaRPr lang="zh-CN" altLang="en-US">
              <a:solidFill>
                <a:schemeClr val="tx1">
                  <a:lumMod val="85000"/>
                  <a:lumOff val="15000"/>
                </a:schemeClr>
              </a:solidFill>
              <a:latin typeface="+mn-ea"/>
              <a:cs typeface="+mn-ea"/>
            </a:endParaRPr>
          </a:p>
        </p:txBody>
      </p:sp>
      <p:sp>
        <p:nvSpPr>
          <p:cNvPr id="33" name="矩形 32"/>
          <p:cNvSpPr/>
          <p:nvPr>
            <p:custDataLst>
              <p:tags r:id="rId10"/>
            </p:custDataLst>
          </p:nvPr>
        </p:nvSpPr>
        <p:spPr>
          <a:xfrm>
            <a:off x="8640018" y="5212424"/>
            <a:ext cx="975120" cy="7977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r">
              <a:spcBef>
                <a:spcPct val="0"/>
              </a:spcBef>
              <a:spcAft>
                <a:spcPct val="0"/>
              </a:spcAft>
            </a:pPr>
            <a:r>
              <a:rPr lang="en-US" altLang="zh-CN" sz="4800" b="1" dirty="0">
                <a:solidFill>
                  <a:schemeClr val="accent2">
                    <a:alpha val="50000"/>
                  </a:schemeClr>
                </a:solidFill>
                <a:latin typeface="+mn-ea"/>
                <a:cs typeface="+mn-ea"/>
                <a:sym typeface="+mn-ea"/>
              </a:rPr>
              <a:t>04</a:t>
            </a:r>
            <a:endParaRPr lang="en-US" altLang="zh-CN" sz="4800" b="1" dirty="0">
              <a:solidFill>
                <a:schemeClr val="accent2">
                  <a:alpha val="50000"/>
                </a:schemeClr>
              </a:solidFill>
              <a:latin typeface="+mn-ea"/>
              <a:cs typeface="+mn-ea"/>
              <a:sym typeface="+mn-ea"/>
            </a:endParaRPr>
          </a:p>
        </p:txBody>
      </p:sp>
    </p:spTree>
    <p:custDataLst>
      <p:tags r:id="rId11"/>
    </p:custData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六、教师的幸福</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（二）提升教师幸福感的途径</a:t>
            </a:r>
            <a:endParaRPr lang="zh-CN" altLang="en-US" sz="2800" b="1" dirty="0">
              <a:solidFill>
                <a:schemeClr val="accent5"/>
              </a:solidFill>
              <a:latin typeface="微软雅黑" charset="0"/>
              <a:ea typeface="微软雅黑" charset="0"/>
              <a:cs typeface="微软雅黑" charset="0"/>
              <a:sym typeface="+mn-ea"/>
            </a:endParaRPr>
          </a:p>
        </p:txBody>
      </p:sp>
      <p:sp>
        <p:nvSpPr>
          <p:cNvPr id="68" name="圆角矩形 67"/>
          <p:cNvSpPr/>
          <p:nvPr>
            <p:custDataLst>
              <p:tags r:id="rId1"/>
            </p:custDataLst>
          </p:nvPr>
        </p:nvSpPr>
        <p:spPr>
          <a:xfrm>
            <a:off x="693420" y="1817370"/>
            <a:ext cx="10859135" cy="126682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nSpc>
                <a:spcPct val="100000"/>
              </a:lnSpc>
              <a:spcBef>
                <a:spcPct val="0"/>
              </a:spcBef>
              <a:spcAft>
                <a:spcPct val="35000"/>
              </a:spcAft>
            </a:pPr>
            <a:r>
              <a:rPr lang="en-US" altLang="zh-CN" sz="2400" b="1" kern="0" dirty="0">
                <a:ln>
                  <a:noFill/>
                  <a:prstDash val="sysDot"/>
                </a:ln>
                <a:solidFill>
                  <a:schemeClr val="accent2"/>
                </a:solidFill>
                <a:uFillTx/>
                <a:latin typeface="+mn-ea"/>
                <a:sym typeface="+mn-ea"/>
              </a:rPr>
              <a:t>1.</a:t>
            </a:r>
            <a:r>
              <a:rPr lang="zh-CN" altLang="en-US" sz="2400" b="1" kern="0" dirty="0">
                <a:ln>
                  <a:noFill/>
                  <a:prstDash val="sysDot"/>
                </a:ln>
                <a:solidFill>
                  <a:schemeClr val="accent2"/>
                </a:solidFill>
                <a:uFillTx/>
                <a:latin typeface="+mn-ea"/>
                <a:sym typeface="+mn-ea"/>
              </a:rPr>
              <a:t>学会享受课堂</a:t>
            </a:r>
            <a:endParaRPr lang="zh-CN" altLang="en-US" sz="2400" b="1" kern="0" dirty="0">
              <a:ln>
                <a:noFill/>
                <a:prstDash val="sysDot"/>
              </a:ln>
              <a:solidFill>
                <a:schemeClr val="accent2"/>
              </a:solidFill>
              <a:uFillTx/>
              <a:latin typeface="+mn-ea"/>
              <a:sym typeface="+mn-ea"/>
            </a:endParaRPr>
          </a:p>
          <a:p>
            <a:pPr lvl="0">
              <a:lnSpc>
                <a:spcPct val="100000"/>
              </a:lnSpc>
              <a:spcBef>
                <a:spcPct val="0"/>
              </a:spcBef>
              <a:spcAft>
                <a:spcPct val="35000"/>
              </a:spcAft>
            </a:pPr>
            <a:r>
              <a:rPr lang="zh-CN" altLang="en-US" sz="2000" kern="0" dirty="0">
                <a:ln>
                  <a:noFill/>
                  <a:prstDash val="sysDot"/>
                </a:ln>
                <a:solidFill>
                  <a:schemeClr val="tx1">
                    <a:lumMod val="85000"/>
                    <a:lumOff val="15000"/>
                  </a:schemeClr>
                </a:solidFill>
                <a:uFillTx/>
                <a:latin typeface="+mn-ea"/>
                <a:sym typeface="+mn-ea"/>
              </a:rPr>
              <a:t>课堂不仅是学生的舞台，也是教师自我实现的舞台。</a:t>
            </a:r>
            <a:endParaRPr lang="zh-CN" altLang="en-US" sz="2000" kern="0" dirty="0">
              <a:ln>
                <a:noFill/>
                <a:prstDash val="sysDot"/>
              </a:ln>
              <a:solidFill>
                <a:schemeClr val="tx1">
                  <a:lumMod val="85000"/>
                  <a:lumOff val="15000"/>
                </a:schemeClr>
              </a:solidFill>
              <a:uFillTx/>
              <a:latin typeface="+mn-ea"/>
              <a:sym typeface="+mn-ea"/>
            </a:endParaRPr>
          </a:p>
        </p:txBody>
      </p:sp>
      <p:sp>
        <p:nvSpPr>
          <p:cNvPr id="69" name="圆角矩形 68"/>
          <p:cNvSpPr/>
          <p:nvPr>
            <p:custDataLst>
              <p:tags r:id="rId2"/>
            </p:custDataLst>
          </p:nvPr>
        </p:nvSpPr>
        <p:spPr>
          <a:xfrm>
            <a:off x="838469" y="1784642"/>
            <a:ext cx="443838" cy="55031"/>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0" name="圆角矩形 69"/>
          <p:cNvSpPr/>
          <p:nvPr>
            <p:custDataLst>
              <p:tags r:id="rId3"/>
            </p:custDataLst>
          </p:nvPr>
        </p:nvSpPr>
        <p:spPr>
          <a:xfrm>
            <a:off x="701675" y="3270885"/>
            <a:ext cx="10851515" cy="1266825"/>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nSpc>
                <a:spcPct val="100000"/>
              </a:lnSpc>
              <a:spcBef>
                <a:spcPct val="0"/>
              </a:spcBef>
              <a:spcAft>
                <a:spcPct val="35000"/>
              </a:spcAft>
            </a:pPr>
            <a:r>
              <a:rPr lang="en-US" altLang="zh-CN" sz="2400" b="1" kern="0" dirty="0">
                <a:ln>
                  <a:noFill/>
                  <a:prstDash val="sysDot"/>
                </a:ln>
                <a:solidFill>
                  <a:schemeClr val="accent2"/>
                </a:solidFill>
                <a:uFillTx/>
                <a:latin typeface="微软雅黑" charset="0"/>
                <a:ea typeface="微软雅黑" charset="0"/>
                <a:cs typeface="微软雅黑" charset="0"/>
                <a:sym typeface="+mn-ea"/>
              </a:rPr>
              <a:t>2.</a:t>
            </a:r>
            <a:r>
              <a:rPr lang="zh-CN" altLang="en-US" sz="2400" b="1" kern="0" dirty="0">
                <a:ln>
                  <a:noFill/>
                  <a:prstDash val="sysDot"/>
                </a:ln>
                <a:solidFill>
                  <a:schemeClr val="accent2"/>
                </a:solidFill>
                <a:uFillTx/>
                <a:latin typeface="微软雅黑" charset="0"/>
                <a:ea typeface="微软雅黑" charset="0"/>
                <a:cs typeface="微软雅黑" charset="0"/>
                <a:sym typeface="+mn-ea"/>
              </a:rPr>
              <a:t>用学习充实自己</a:t>
            </a:r>
            <a:endParaRPr lang="zh-CN" altLang="en-US" sz="2400" b="1" kern="0" dirty="0">
              <a:ln>
                <a:noFill/>
                <a:prstDash val="sysDot"/>
              </a:ln>
              <a:solidFill>
                <a:schemeClr val="accent2"/>
              </a:solidFill>
              <a:uFillTx/>
              <a:latin typeface="微软雅黑" charset="0"/>
              <a:ea typeface="微软雅黑" charset="0"/>
              <a:cs typeface="微软雅黑" charset="0"/>
              <a:sym typeface="+mn-ea"/>
            </a:endParaRPr>
          </a:p>
          <a:p>
            <a:pPr lvl="0">
              <a:lnSpc>
                <a:spcPct val="100000"/>
              </a:lnSpc>
              <a:spcBef>
                <a:spcPct val="0"/>
              </a:spcBef>
              <a:spcAft>
                <a:spcPct val="35000"/>
              </a:spcAft>
            </a:pPr>
            <a:r>
              <a:rPr lang="zh-CN" altLang="en-US" sz="2000" kern="0" dirty="0">
                <a:ln>
                  <a:noFill/>
                  <a:prstDash val="sysDot"/>
                </a:ln>
                <a:solidFill>
                  <a:schemeClr val="dk1"/>
                </a:solidFill>
                <a:uFillTx/>
                <a:latin typeface="微软雅黑" charset="0"/>
                <a:ea typeface="微软雅黑" charset="0"/>
                <a:cs typeface="微软雅黑" charset="0"/>
                <a:sym typeface="+mn-ea"/>
              </a:rPr>
              <a:t>学习也是增加幸福感的一大</a:t>
            </a:r>
            <a:r>
              <a:rPr lang="en-US" altLang="zh-CN" sz="2000" kern="0" dirty="0">
                <a:ln>
                  <a:noFill/>
                  <a:prstDash val="sysDot"/>
                </a:ln>
                <a:solidFill>
                  <a:schemeClr val="dk1"/>
                </a:solidFill>
                <a:uFillTx/>
                <a:latin typeface="微软雅黑" charset="0"/>
                <a:ea typeface="微软雅黑" charset="0"/>
                <a:cs typeface="微软雅黑" charset="0"/>
                <a:sym typeface="+mn-ea"/>
              </a:rPr>
              <a:t>“</a:t>
            </a:r>
            <a:r>
              <a:rPr lang="zh-CN" altLang="en-US" sz="2000" kern="0" dirty="0">
                <a:ln>
                  <a:noFill/>
                  <a:prstDash val="sysDot"/>
                </a:ln>
                <a:solidFill>
                  <a:schemeClr val="dk1"/>
                </a:solidFill>
                <a:uFillTx/>
                <a:latin typeface="微软雅黑" charset="0"/>
                <a:ea typeface="微软雅黑" charset="0"/>
                <a:cs typeface="微软雅黑" charset="0"/>
                <a:sym typeface="+mn-ea"/>
              </a:rPr>
              <a:t>法宝</a:t>
            </a:r>
            <a:r>
              <a:rPr lang="en-US" altLang="zh-CN" sz="2000" kern="0" dirty="0">
                <a:ln>
                  <a:noFill/>
                  <a:prstDash val="sysDot"/>
                </a:ln>
                <a:solidFill>
                  <a:schemeClr val="dk1"/>
                </a:solidFill>
                <a:uFillTx/>
                <a:latin typeface="微软雅黑" charset="0"/>
                <a:ea typeface="微软雅黑" charset="0"/>
                <a:cs typeface="微软雅黑" charset="0"/>
                <a:sym typeface="+mn-ea"/>
              </a:rPr>
              <a:t>”</a:t>
            </a:r>
            <a:r>
              <a:rPr lang="zh-CN" altLang="en-US" sz="2000" kern="0" dirty="0">
                <a:ln>
                  <a:noFill/>
                  <a:prstDash val="sysDot"/>
                </a:ln>
                <a:solidFill>
                  <a:schemeClr val="dk1"/>
                </a:solidFill>
                <a:uFillTx/>
                <a:latin typeface="微软雅黑" charset="0"/>
                <a:ea typeface="微软雅黑" charset="0"/>
                <a:cs typeface="微软雅黑" charset="0"/>
                <a:sym typeface="+mn-ea"/>
              </a:rPr>
              <a:t>。</a:t>
            </a:r>
            <a:endParaRPr lang="zh-CN" altLang="en-US" sz="2000" kern="0" dirty="0">
              <a:ln>
                <a:noFill/>
                <a:prstDash val="sysDot"/>
              </a:ln>
              <a:solidFill>
                <a:schemeClr val="dk1"/>
              </a:solidFill>
              <a:uFillTx/>
              <a:latin typeface="微软雅黑" charset="0"/>
              <a:ea typeface="微软雅黑" charset="0"/>
              <a:cs typeface="微软雅黑" charset="0"/>
              <a:sym typeface="+mn-ea"/>
            </a:endParaRPr>
          </a:p>
        </p:txBody>
      </p:sp>
      <p:sp>
        <p:nvSpPr>
          <p:cNvPr id="71" name="圆角矩形 70"/>
          <p:cNvSpPr/>
          <p:nvPr>
            <p:custDataLst>
              <p:tags r:id="rId4"/>
            </p:custDataLst>
          </p:nvPr>
        </p:nvSpPr>
        <p:spPr>
          <a:xfrm>
            <a:off x="848084" y="3238412"/>
            <a:ext cx="443838" cy="55031"/>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 name="圆角矩形 67"/>
          <p:cNvSpPr/>
          <p:nvPr>
            <p:custDataLst>
              <p:tags r:id="rId5"/>
            </p:custDataLst>
          </p:nvPr>
        </p:nvSpPr>
        <p:spPr>
          <a:xfrm>
            <a:off x="701675" y="4756785"/>
            <a:ext cx="10859135" cy="126682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nSpc>
                <a:spcPct val="100000"/>
              </a:lnSpc>
              <a:spcBef>
                <a:spcPct val="0"/>
              </a:spcBef>
              <a:spcAft>
                <a:spcPct val="35000"/>
              </a:spcAft>
            </a:pPr>
            <a:r>
              <a:rPr lang="en-US" altLang="zh-CN" sz="2400" b="1" kern="0" dirty="0">
                <a:ln>
                  <a:noFill/>
                  <a:prstDash val="sysDot"/>
                </a:ln>
                <a:solidFill>
                  <a:schemeClr val="accent2"/>
                </a:solidFill>
                <a:uFillTx/>
                <a:latin typeface="+mn-ea"/>
                <a:sym typeface="+mn-ea"/>
              </a:rPr>
              <a:t>3.</a:t>
            </a:r>
            <a:r>
              <a:rPr lang="zh-CN" altLang="en-US" sz="2400" b="1" kern="0" dirty="0">
                <a:ln>
                  <a:noFill/>
                  <a:prstDash val="sysDot"/>
                </a:ln>
                <a:solidFill>
                  <a:schemeClr val="accent2"/>
                </a:solidFill>
                <a:uFillTx/>
                <a:latin typeface="+mn-ea"/>
                <a:sym typeface="+mn-ea"/>
              </a:rPr>
              <a:t>保持年轻的心态</a:t>
            </a:r>
            <a:endParaRPr lang="zh-CN" altLang="en-US" sz="2400" b="1" kern="0" dirty="0">
              <a:ln>
                <a:noFill/>
                <a:prstDash val="sysDot"/>
              </a:ln>
              <a:solidFill>
                <a:schemeClr val="accent2"/>
              </a:solidFill>
              <a:uFillTx/>
              <a:latin typeface="+mn-ea"/>
              <a:sym typeface="+mn-ea"/>
            </a:endParaRPr>
          </a:p>
          <a:p>
            <a:pPr lvl="0">
              <a:lnSpc>
                <a:spcPct val="100000"/>
              </a:lnSpc>
              <a:spcBef>
                <a:spcPct val="0"/>
              </a:spcBef>
              <a:spcAft>
                <a:spcPct val="35000"/>
              </a:spcAft>
            </a:pPr>
            <a:r>
              <a:rPr lang="zh-CN" altLang="en-US" sz="2000" kern="0" dirty="0">
                <a:ln>
                  <a:noFill/>
                  <a:prstDash val="sysDot"/>
                </a:ln>
                <a:solidFill>
                  <a:schemeClr val="tx1">
                    <a:lumMod val="85000"/>
                    <a:lumOff val="15000"/>
                  </a:schemeClr>
                </a:solidFill>
                <a:uFillTx/>
                <a:latin typeface="+mn-ea"/>
                <a:sym typeface="+mn-ea"/>
              </a:rPr>
              <a:t>教师这个职业特有的</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幸福财富</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，就是每天都被学生的青春气息滋养着，年轻的心态</a:t>
            </a:r>
            <a:r>
              <a:rPr lang="zh-CN" altLang="en-US" sz="2000" kern="0" dirty="0">
                <a:ln>
                  <a:noFill/>
                  <a:prstDash val="sysDot"/>
                </a:ln>
                <a:solidFill>
                  <a:schemeClr val="tx1">
                    <a:lumMod val="85000"/>
                    <a:lumOff val="15000"/>
                  </a:schemeClr>
                </a:solidFill>
                <a:uFillTx/>
                <a:latin typeface="+mn-ea"/>
                <a:sym typeface="+mn-ea"/>
              </a:rPr>
              <a:t>是难得的精神</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滋补品</a:t>
            </a:r>
            <a:r>
              <a:rPr lang="en-US" altLang="zh-CN" sz="2000" kern="0" dirty="0">
                <a:ln>
                  <a:noFill/>
                  <a:prstDash val="sysDot"/>
                </a:ln>
                <a:solidFill>
                  <a:schemeClr val="tx1">
                    <a:lumMod val="85000"/>
                    <a:lumOff val="15000"/>
                  </a:schemeClr>
                </a:solidFill>
                <a:uFillTx/>
                <a:latin typeface="+mn-ea"/>
                <a:sym typeface="+mn-ea"/>
              </a:rPr>
              <a:t>”</a:t>
            </a:r>
            <a:r>
              <a:rPr lang="zh-CN" altLang="en-US" sz="2000" kern="0" dirty="0">
                <a:ln>
                  <a:noFill/>
                  <a:prstDash val="sysDot"/>
                </a:ln>
                <a:solidFill>
                  <a:schemeClr val="tx1">
                    <a:lumMod val="85000"/>
                    <a:lumOff val="15000"/>
                  </a:schemeClr>
                </a:solidFill>
                <a:uFillTx/>
                <a:latin typeface="+mn-ea"/>
                <a:sym typeface="+mn-ea"/>
              </a:rPr>
              <a:t>。</a:t>
            </a:r>
            <a:endParaRPr lang="zh-CN" altLang="en-US" sz="2000" kern="0" dirty="0">
              <a:ln>
                <a:noFill/>
                <a:prstDash val="sysDot"/>
              </a:ln>
              <a:solidFill>
                <a:schemeClr val="tx1">
                  <a:lumMod val="85000"/>
                  <a:lumOff val="15000"/>
                </a:schemeClr>
              </a:solidFill>
              <a:uFillTx/>
              <a:latin typeface="+mn-ea"/>
              <a:sym typeface="+mn-ea"/>
            </a:endParaRPr>
          </a:p>
        </p:txBody>
      </p:sp>
      <p:sp>
        <p:nvSpPr>
          <p:cNvPr id="7" name="圆角矩形 68"/>
          <p:cNvSpPr/>
          <p:nvPr>
            <p:custDataLst>
              <p:tags r:id="rId6"/>
            </p:custDataLst>
          </p:nvPr>
        </p:nvSpPr>
        <p:spPr>
          <a:xfrm>
            <a:off x="847686" y="4723760"/>
            <a:ext cx="443838" cy="55031"/>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学习目标</a:t>
            </a:r>
            <a:endParaRPr lang="zh-CN" altLang="en-US" sz="3200" dirty="0"/>
          </a:p>
        </p:txBody>
      </p:sp>
      <p:graphicFrame>
        <p:nvGraphicFramePr>
          <p:cNvPr id="4" name="图示 3"/>
          <p:cNvGraphicFramePr/>
          <p:nvPr/>
        </p:nvGraphicFramePr>
        <p:xfrm>
          <a:off x="772646" y="1160794"/>
          <a:ext cx="10665567" cy="53823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a:t>
            </a:r>
            <a:r>
              <a:rPr lang="zh-CN" altLang="en-US" sz="3200"/>
              <a:t>陶冶言为士则、行为世范的道德情操</a:t>
            </a:r>
            <a:endParaRPr lang="zh-CN" altLang="en-US"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660399" y="1478371"/>
            <a:ext cx="10858499" cy="5077460"/>
          </a:xfrm>
          <a:prstGeom prst="rect">
            <a:avLst/>
          </a:prstGeom>
          <a:noFill/>
        </p:spPr>
        <p:txBody>
          <a:bodyPr wrap="square">
            <a:spAutoFit/>
          </a:bodyPr>
          <a:lstStyle/>
          <a:p>
            <a:pPr indent="457200" algn="just" fontAlgn="auto">
              <a:lnSpc>
                <a:spcPct val="150000"/>
              </a:lnSpc>
            </a:pPr>
            <a:r>
              <a:rPr lang="zh-CN" altLang="en-US" dirty="0"/>
              <a:t>习近平总书记强调，教育家要有言为士则、行为世范的道德情操。这为广大教师陶冶</a:t>
            </a:r>
            <a:r>
              <a:rPr lang="zh-CN" altLang="en-US" dirty="0"/>
              <a:t>高尚道德情操、以德立身、以德立学、以德施教、担当强国建设使命提出了明确要求和根本</a:t>
            </a:r>
            <a:r>
              <a:rPr lang="zh-CN" altLang="en-US" dirty="0"/>
              <a:t>遵循。</a:t>
            </a:r>
            <a:endParaRPr lang="zh-CN" altLang="en-US" dirty="0"/>
          </a:p>
          <a:p>
            <a:pPr indent="457200" algn="just" fontAlgn="auto">
              <a:lnSpc>
                <a:spcPct val="150000"/>
              </a:lnSpc>
            </a:pPr>
            <a:r>
              <a:rPr lang="zh-CN" altLang="en-US" b="1" dirty="0">
                <a:solidFill>
                  <a:schemeClr val="accent1"/>
                </a:solidFill>
              </a:rPr>
              <a:t>陶冶言为士则、行为世范的道德情操，基础在于广大教师对于职业道德的自觉。</a:t>
            </a:r>
            <a:r>
              <a:rPr lang="en-US" altLang="zh-CN" dirty="0"/>
              <a:t>“</a:t>
            </a:r>
            <a:r>
              <a:rPr lang="zh-CN" altLang="en-US" dirty="0"/>
              <a:t>师垂</a:t>
            </a:r>
            <a:r>
              <a:rPr lang="zh-CN" altLang="en-US" dirty="0"/>
              <a:t>典则，范示群伦</a:t>
            </a:r>
            <a:r>
              <a:rPr lang="en-US" altLang="zh-CN" dirty="0"/>
              <a:t>”</a:t>
            </a:r>
            <a:r>
              <a:rPr lang="zh-CN" altLang="en-US" dirty="0"/>
              <a:t>，道德情操是成长为一个好教师的先决条件，是教师践行教育使命的核心</a:t>
            </a:r>
            <a:r>
              <a:rPr lang="zh-CN" altLang="en-US" dirty="0"/>
              <a:t>品质。高尚道德情操的锤炼首先是教师个体内在的修炼，是个人化的追求。高尚的道德情操</a:t>
            </a:r>
            <a:r>
              <a:rPr lang="zh-CN" altLang="en-US" dirty="0"/>
              <a:t>不仅展现着教师对教书育人的认知、对职业的感悟，也展示了教师的生活态度、生命状态和</a:t>
            </a:r>
            <a:r>
              <a:rPr lang="zh-CN" altLang="en-US" dirty="0"/>
              <a:t>人生追求。这种教师对职业道德的自觉与自律，是教师陶冶道德情操的内在动力和丰厚基</a:t>
            </a:r>
            <a:r>
              <a:rPr lang="zh-CN" altLang="en-US" dirty="0"/>
              <a:t>础。只有内心认识到</a:t>
            </a:r>
            <a:r>
              <a:rPr lang="en-US" altLang="zh-CN" dirty="0"/>
              <a:t>“</a:t>
            </a:r>
            <a:r>
              <a:rPr lang="zh-CN" altLang="en-US" dirty="0"/>
              <a:t>立德先立师，树人先正己</a:t>
            </a:r>
            <a:r>
              <a:rPr lang="en-US" altLang="zh-CN" dirty="0"/>
              <a:t>”</a:t>
            </a:r>
            <a:r>
              <a:rPr lang="zh-CN" altLang="en-US" dirty="0"/>
              <a:t>，广大教师才能努力行动起来，取法乎上，</a:t>
            </a:r>
            <a:r>
              <a:rPr lang="zh-CN" altLang="en-US" dirty="0"/>
              <a:t>见贤思齐，不断提高道德修养，提升人格品质。广大教师要自觉坚守精神家园、人格底线，</a:t>
            </a:r>
            <a:r>
              <a:rPr lang="zh-CN" altLang="en-US" dirty="0"/>
              <a:t>不为物欲所困，不为名利驱使，站住讲台，站稳讲台，站好讲台。在日常生活中，应慎独自</a:t>
            </a:r>
            <a:r>
              <a:rPr lang="zh-CN" altLang="en-US" dirty="0"/>
              <a:t>律、省察克治，</a:t>
            </a:r>
            <a:r>
              <a:rPr lang="zh-CN" altLang="en-US" dirty="0"/>
              <a:t>不断自我修炼；在职业生涯里，要坚决恪守教师职业道德准则，</a:t>
            </a:r>
            <a:r>
              <a:rPr lang="zh-CN" altLang="en-US" dirty="0"/>
              <a:t>不断提高自</a:t>
            </a:r>
            <a:r>
              <a:rPr lang="zh-CN" altLang="en-US" dirty="0"/>
              <a:t>身道德修养，无论是甘当人梯、铺路石，还是以人格魅力影响学生心灵，都要时刻铭记为党</a:t>
            </a:r>
            <a:r>
              <a:rPr lang="zh-CN" altLang="en-US" dirty="0"/>
              <a:t>育人、为国育才的使命，弘扬</a:t>
            </a:r>
            <a:r>
              <a:rPr lang="en-US" altLang="zh-CN" dirty="0"/>
              <a:t>“</a:t>
            </a:r>
            <a:r>
              <a:rPr lang="zh-CN" altLang="en-US" dirty="0"/>
              <a:t>躬耕教坛、强国有我</a:t>
            </a:r>
            <a:r>
              <a:rPr lang="en-US" altLang="zh-CN" dirty="0"/>
              <a:t>”</a:t>
            </a:r>
            <a:r>
              <a:rPr lang="zh-CN" altLang="en-US" dirty="0"/>
              <a:t>的使命担当。</a:t>
            </a:r>
            <a:endParaRPr lang="zh-CN" altLang="en-US" dirty="0"/>
          </a:p>
        </p:txBody>
      </p:sp>
    </p:spTree>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a:t>
            </a:r>
            <a:r>
              <a:rPr lang="zh-CN" altLang="en-US" sz="3200"/>
              <a:t>陶冶言为士则、行为世范的道德情操</a:t>
            </a:r>
            <a:endParaRPr lang="zh-CN" altLang="en-US"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660400" y="1478280"/>
            <a:ext cx="8158480" cy="5077460"/>
          </a:xfrm>
          <a:prstGeom prst="rect">
            <a:avLst/>
          </a:prstGeom>
          <a:noFill/>
        </p:spPr>
        <p:txBody>
          <a:bodyPr wrap="square">
            <a:spAutoFit/>
          </a:bodyPr>
          <a:lstStyle/>
          <a:p>
            <a:pPr indent="457200" algn="just" fontAlgn="auto">
              <a:lnSpc>
                <a:spcPct val="150000"/>
              </a:lnSpc>
            </a:pPr>
            <a:r>
              <a:rPr lang="zh-CN" altLang="en-US" b="1" dirty="0">
                <a:solidFill>
                  <a:schemeClr val="accent1"/>
                </a:solidFill>
              </a:rPr>
              <a:t>陶冶言为士则、行为世范的道德情操，根本在于广大教师承担起培根铸魂的育人使命。</a:t>
            </a:r>
            <a:r>
              <a:rPr lang="zh-CN" altLang="en-US" dirty="0"/>
              <a:t>道德情操的陶冶与锤炼，不是在空谈中实现的，而是要在具体的育人实践中得以完善和趋于</a:t>
            </a:r>
            <a:r>
              <a:rPr lang="zh-CN" altLang="en-US" dirty="0"/>
              <a:t>完美。</a:t>
            </a:r>
            <a:r>
              <a:rPr lang="en-US" altLang="zh-CN" dirty="0"/>
              <a:t>“</a:t>
            </a:r>
            <a:r>
              <a:rPr lang="zh-CN" altLang="en-US" dirty="0"/>
              <a:t>其身正，不令而行。</a:t>
            </a:r>
            <a:r>
              <a:rPr lang="en-US" altLang="zh-CN" dirty="0"/>
              <a:t>”</a:t>
            </a:r>
            <a:r>
              <a:rPr lang="zh-CN" altLang="en-US" dirty="0"/>
              <a:t>教师对学生不仅是言传，更是身教，教师只有严于律己、以身</a:t>
            </a:r>
            <a:r>
              <a:rPr lang="zh-CN" altLang="en-US" dirty="0"/>
              <a:t>作则，</a:t>
            </a:r>
            <a:r>
              <a:rPr lang="zh-CN" altLang="en-US" dirty="0"/>
              <a:t>学生才能以师为镜。育有德之人，</a:t>
            </a:r>
            <a:r>
              <a:rPr lang="zh-CN" altLang="en-US" dirty="0"/>
              <a:t>需有德之师，教书育人者拥有高尚道德情操，</a:t>
            </a:r>
            <a:r>
              <a:rPr lang="zh-CN" altLang="en-US" dirty="0"/>
              <a:t>才能</a:t>
            </a:r>
            <a:r>
              <a:rPr lang="zh-CN" altLang="en-US" dirty="0"/>
              <a:t>对学生的品行起到良好的示范效应。教师既要为学生引求知之路，又要引涵养品德之路，广</a:t>
            </a:r>
            <a:r>
              <a:rPr lang="zh-CN" altLang="en-US" dirty="0"/>
              <a:t>大教师要做学生锤炼品格的引路人。同时，广大教师要结合祖国的发展、国家的需求，将时</a:t>
            </a:r>
            <a:r>
              <a:rPr lang="zh-CN" altLang="en-US" dirty="0"/>
              <a:t>代的责任传递给青年学子，让正确的价值观内化于心、外化于行。在这样的育人互动中，在</a:t>
            </a:r>
            <a:r>
              <a:rPr lang="zh-CN" altLang="en-US" dirty="0"/>
              <a:t>道德情操的传递中，教师的自我锤炼才能得到</a:t>
            </a:r>
            <a:r>
              <a:rPr lang="en-US" altLang="zh-CN" dirty="0"/>
              <a:t>“</a:t>
            </a:r>
            <a:r>
              <a:rPr lang="zh-CN" altLang="en-US" dirty="0"/>
              <a:t>淬火</a:t>
            </a:r>
            <a:r>
              <a:rPr lang="en-US" altLang="zh-CN" dirty="0"/>
              <a:t>”</a:t>
            </a:r>
            <a:r>
              <a:rPr lang="zh-CN" altLang="en-US" dirty="0"/>
              <a:t>与升华。面对教育高质量发展的新任</a:t>
            </a:r>
            <a:r>
              <a:rPr lang="zh-CN" altLang="en-US" dirty="0"/>
              <a:t>务和新挑战，教师要学习教育家铁肩担道义的精神，知责于心，担责于身，履责于行，为</a:t>
            </a:r>
            <a:r>
              <a:rPr lang="zh-CN" altLang="en-US" dirty="0"/>
              <a:t>国家培养德智体美劳全面发展的社会主义建设者和接班人，培养担当民族复兴大任的时代</a:t>
            </a:r>
            <a:r>
              <a:rPr lang="zh-CN" altLang="en-US" dirty="0"/>
              <a:t>新人。</a:t>
            </a:r>
            <a:endParaRPr lang="zh-CN" altLang="en-US" dirty="0"/>
          </a:p>
        </p:txBody>
      </p:sp>
      <p:pic>
        <p:nvPicPr>
          <p:cNvPr id="3" name="图片 2"/>
          <p:cNvPicPr/>
          <p:nvPr/>
        </p:nvPicPr>
        <p:blipFill>
          <a:blip r:embed="rId1"/>
          <a:srcRect t="8941" b="5660"/>
          <a:stretch>
            <a:fillRect/>
          </a:stretch>
        </p:blipFill>
        <p:spPr>
          <a:xfrm>
            <a:off x="8952230" y="1851025"/>
            <a:ext cx="2566670" cy="4251960"/>
          </a:xfrm>
          <a:prstGeom prst="rect">
            <a:avLst/>
          </a:prstGeom>
        </p:spPr>
      </p:pic>
    </p:spTree>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a:t>
            </a:r>
            <a:r>
              <a:rPr lang="zh-CN" altLang="en-US" sz="3200"/>
              <a:t>陶冶言为士则、行为世范的道德情操</a:t>
            </a:r>
            <a:endParaRPr lang="zh-CN" altLang="en-US"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660399" y="1478371"/>
            <a:ext cx="10858499" cy="3415030"/>
          </a:xfrm>
          <a:prstGeom prst="rect">
            <a:avLst/>
          </a:prstGeom>
          <a:noFill/>
        </p:spPr>
        <p:txBody>
          <a:bodyPr wrap="square">
            <a:spAutoFit/>
          </a:bodyPr>
          <a:lstStyle/>
          <a:p>
            <a:pPr indent="457200" algn="just" fontAlgn="auto">
              <a:lnSpc>
                <a:spcPct val="150000"/>
              </a:lnSpc>
            </a:pPr>
            <a:r>
              <a:rPr lang="zh-CN" altLang="en-US" b="1" dirty="0">
                <a:solidFill>
                  <a:schemeClr val="accent1"/>
                </a:solidFill>
              </a:rPr>
              <a:t>陶冶言为士则、行为世范的道德情操，关键在于系统推进协同落实。</a:t>
            </a:r>
            <a:r>
              <a:rPr lang="zh-CN" altLang="en-US" dirty="0"/>
              <a:t>广大教师道德情操</a:t>
            </a:r>
            <a:r>
              <a:rPr lang="zh-CN" altLang="en-US" dirty="0"/>
              <a:t>的锤炼，看似个体的事情，其实离不开外在的环境、文化、机制等，言为士则、行为世范的</a:t>
            </a:r>
            <a:r>
              <a:rPr lang="zh-CN" altLang="en-US" dirty="0"/>
              <a:t>道德情操需要丰厚的</a:t>
            </a:r>
            <a:r>
              <a:rPr lang="en-US" altLang="zh-CN" dirty="0"/>
              <a:t>“</a:t>
            </a:r>
            <a:r>
              <a:rPr lang="zh-CN" altLang="en-US" dirty="0"/>
              <a:t>土壤</a:t>
            </a:r>
            <a:r>
              <a:rPr lang="en-US" altLang="zh-CN" dirty="0"/>
              <a:t>”</a:t>
            </a:r>
            <a:r>
              <a:rPr lang="zh-CN" altLang="en-US" dirty="0"/>
              <a:t>培育才能日益丰盈。教育系统应坚持把师德师风作为评价教师</a:t>
            </a:r>
            <a:r>
              <a:rPr lang="zh-CN" altLang="en-US" dirty="0"/>
              <a:t>队伍素质的第一标准，完善体制机制建设，强化正面宣传引导，促进师德师风建设举措步入</a:t>
            </a:r>
            <a:r>
              <a:rPr lang="zh-CN" altLang="en-US" dirty="0"/>
              <a:t>常态化、规范化、法治化轨道。</a:t>
            </a:r>
            <a:endParaRPr lang="zh-CN" altLang="en-US" dirty="0"/>
          </a:p>
          <a:p>
            <a:pPr indent="457200" algn="just" fontAlgn="auto">
              <a:lnSpc>
                <a:spcPct val="150000"/>
              </a:lnSpc>
            </a:pPr>
            <a:r>
              <a:rPr lang="zh-CN" altLang="en-US" dirty="0"/>
              <a:t>教师品德高尚，为学生当好榜样，教育才能事半功倍，起到润物无声的作用。只要广大</a:t>
            </a:r>
            <a:r>
              <a:rPr lang="zh-CN" altLang="en-US" dirty="0"/>
              <a:t>教师牢记习近平总书记嘱托，树立</a:t>
            </a:r>
            <a:r>
              <a:rPr lang="en-US" altLang="zh-CN" dirty="0"/>
              <a:t>“</a:t>
            </a:r>
            <a:r>
              <a:rPr lang="zh-CN" altLang="en-US" dirty="0"/>
              <a:t>躬耕教坛、强国有我</a:t>
            </a:r>
            <a:r>
              <a:rPr lang="en-US" altLang="zh-CN" dirty="0"/>
              <a:t>”</a:t>
            </a:r>
            <a:r>
              <a:rPr lang="zh-CN" altLang="en-US" dirty="0"/>
              <a:t>的志向和抱负，自信自强，踔厉</a:t>
            </a:r>
            <a:r>
              <a:rPr lang="zh-CN" altLang="en-US" dirty="0"/>
              <a:t>奋发，养成高尚的道德自觉，我们的教育事业必有更美好的未来。</a:t>
            </a:r>
            <a:endParaRPr lang="zh-CN" altLang="en-US" dirty="0"/>
          </a:p>
          <a:p>
            <a:pPr indent="457200" algn="r" fontAlgn="auto">
              <a:lnSpc>
                <a:spcPct val="150000"/>
              </a:lnSpc>
            </a:pPr>
            <a:r>
              <a:rPr lang="zh-CN" altLang="en-US" dirty="0"/>
              <a:t>（资料来源：《中国教育报》，</a:t>
            </a:r>
            <a:r>
              <a:rPr lang="en-US" altLang="zh-CN" dirty="0"/>
              <a:t>2023-09-12</a:t>
            </a:r>
            <a:r>
              <a:rPr lang="zh-CN" altLang="en-US" dirty="0"/>
              <a:t>，有删改）</a:t>
            </a:r>
            <a:endParaRPr lang="zh-CN" altLang="en-US" dirty="0"/>
          </a:p>
        </p:txBody>
      </p:sp>
    </p:spTree>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5655674"/>
            <a:ext cx="12192000" cy="1202327"/>
            <a:chOff x="0" y="5655674"/>
            <a:chExt cx="12192000" cy="1202327"/>
          </a:xfrm>
        </p:grpSpPr>
        <p:sp>
          <p:nvSpPr>
            <p:cNvPr id="101" name="任意多边形: 形状 100"/>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102" name="任意多边形: 形状 101"/>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grpSp>
      <p:grpSp>
        <p:nvGrpSpPr>
          <p:cNvPr id="4" name="组合 3"/>
          <p:cNvGrpSpPr/>
          <p:nvPr/>
        </p:nvGrpSpPr>
        <p:grpSpPr>
          <a:xfrm>
            <a:off x="175807" y="315726"/>
            <a:ext cx="10568305" cy="492125"/>
            <a:chOff x="175807" y="315726"/>
            <a:chExt cx="10568305" cy="492125"/>
          </a:xfrm>
        </p:grpSpPr>
        <p:sp>
          <p:nvSpPr>
            <p:cNvPr id="56" name="@稿定PPT实验室 出品-9"/>
            <p:cNvSpPr txBox="1"/>
            <p:nvPr/>
          </p:nvSpPr>
          <p:spPr>
            <a:xfrm>
              <a:off x="924472" y="315726"/>
              <a:ext cx="9819640" cy="492125"/>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zh-CN" altLang="en-US" sz="3200" b="1" i="0" u="none" strike="noStrike" kern="1200" cap="none" spc="0" normalizeH="0" baseline="0" noProof="0" dirty="0">
                  <a:ln>
                    <a:noFill/>
                  </a:ln>
                  <a:effectLst/>
                  <a:uLnTx/>
                  <a:uFillTx/>
                  <a:latin typeface="Arial" panose="020B0604020202090204" pitchFamily="34" charset="0"/>
                  <a:ea typeface="微软雅黑" charset="-122"/>
                </a:rPr>
                <a:t>教师成长营：</a:t>
              </a:r>
              <a:r>
                <a:rPr kumimoji="0" lang="en-US" altLang="zh-CN" sz="3200" b="1" i="0" u="none" strike="noStrike" kern="1200" cap="none" spc="0" normalizeH="0" baseline="0" noProof="0" dirty="0">
                  <a:ln>
                    <a:noFill/>
                  </a:ln>
                  <a:effectLst/>
                  <a:uLnTx/>
                  <a:uFillTx/>
                  <a:latin typeface="Arial" panose="020B0604020202090204" pitchFamily="34" charset="0"/>
                  <a:ea typeface="微软雅黑" charset="-122"/>
                </a:rPr>
                <a:t>“</a:t>
              </a:r>
              <a:r>
                <a:rPr kumimoji="0" lang="zh-CN" altLang="en-US" sz="3200" b="1" i="0" u="none" strike="noStrike" kern="1200" cap="none" spc="0" normalizeH="0" baseline="0" noProof="0" dirty="0">
                  <a:ln>
                    <a:noFill/>
                  </a:ln>
                  <a:effectLst/>
                  <a:uLnTx/>
                  <a:uFillTx/>
                  <a:latin typeface="Arial" panose="020B0604020202090204" pitchFamily="34" charset="0"/>
                  <a:ea typeface="微软雅黑" charset="-122"/>
                </a:rPr>
                <a:t>令我印象深刻的教师</a:t>
              </a:r>
              <a:r>
                <a:rPr kumimoji="0" lang="en-US" altLang="zh-CN" sz="3200" b="1" i="0" u="none" strike="noStrike" kern="1200" cap="none" spc="0" normalizeH="0" baseline="0" noProof="0" dirty="0">
                  <a:ln>
                    <a:noFill/>
                  </a:ln>
                  <a:effectLst/>
                  <a:uLnTx/>
                  <a:uFillTx/>
                  <a:latin typeface="Arial" panose="020B0604020202090204" pitchFamily="34" charset="0"/>
                  <a:ea typeface="微软雅黑" charset="-122"/>
                </a:rPr>
                <a:t>”</a:t>
              </a:r>
              <a:r>
                <a:rPr kumimoji="0" lang="zh-CN" altLang="en-US" sz="3200" b="1" i="0" u="none" strike="noStrike" kern="1200" cap="none" spc="0" normalizeH="0" baseline="0" noProof="0" dirty="0">
                  <a:ln>
                    <a:noFill/>
                  </a:ln>
                  <a:effectLst/>
                  <a:uLnTx/>
                  <a:uFillTx/>
                  <a:latin typeface="Arial" panose="020B0604020202090204" pitchFamily="34" charset="0"/>
                  <a:ea typeface="微软雅黑" charset="-122"/>
                </a:rPr>
                <a:t>故事分享会</a:t>
              </a:r>
              <a:endParaRPr kumimoji="0" lang="zh-CN" altLang="en-US" sz="3200" b="1" i="0" u="none" strike="noStrike" kern="1200" cap="none" spc="0" normalizeH="0" baseline="0" noProof="0" dirty="0">
                <a:ln>
                  <a:noFill/>
                </a:ln>
                <a:effectLst/>
                <a:uLnTx/>
                <a:uFillTx/>
                <a:latin typeface="Arial" panose="020B0604020202090204" pitchFamily="34" charset="0"/>
                <a:ea typeface="微软雅黑" charset="-122"/>
              </a:endParaRPr>
            </a:p>
          </p:txBody>
        </p:sp>
        <p:sp>
          <p:nvSpPr>
            <p:cNvPr id="58" name="椭圆 57"/>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59" name="椭圆 58"/>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defTabSz="913765"/>
              <a:endParaRPr lang="zh-CN" altLang="en-US" sz="2000" b="1">
                <a:solidFill>
                  <a:srgbClr val="FFFFFF"/>
                </a:solidFill>
              </a:endParaRPr>
            </a:p>
          </p:txBody>
        </p:sp>
      </p:grpSp>
      <p:sp>
        <p:nvSpPr>
          <p:cNvPr id="6" name="文本框 5"/>
          <p:cNvSpPr txBox="1"/>
          <p:nvPr/>
        </p:nvSpPr>
        <p:spPr>
          <a:xfrm>
            <a:off x="175033" y="784554"/>
            <a:ext cx="11548881" cy="4523105"/>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活动目的</a:t>
            </a:r>
            <a:r>
              <a:rPr lang="en-US" altLang="zh-CN" sz="2400" b="1" dirty="0">
                <a:solidFill>
                  <a:schemeClr val="accent5"/>
                </a:solidFill>
              </a:rPr>
              <a:t>】</a:t>
            </a:r>
            <a:endParaRPr lang="en-US" altLang="zh-CN" sz="2400" b="1" dirty="0">
              <a:solidFill>
                <a:schemeClr val="accent5"/>
              </a:solidFill>
            </a:endParaRPr>
          </a:p>
          <a:p>
            <a:pPr indent="457200">
              <a:lnSpc>
                <a:spcPct val="150000"/>
              </a:lnSpc>
            </a:pPr>
            <a:r>
              <a:rPr lang="zh-CN" altLang="en-US" sz="2000" dirty="0"/>
              <a:t>深刻感悟教师对学生影响的深远性，促进建立正确的职业道德观念。</a:t>
            </a:r>
            <a:endParaRPr lang="zh-CN" altLang="en-US" sz="2000" dirty="0"/>
          </a:p>
          <a:p>
            <a:pPr indent="457200">
              <a:lnSpc>
                <a:spcPct val="150000"/>
              </a:lnSpc>
            </a:pPr>
            <a:r>
              <a:rPr lang="en-US" altLang="zh-CN" sz="2400" b="1" dirty="0">
                <a:solidFill>
                  <a:schemeClr val="accent5"/>
                </a:solidFill>
              </a:rPr>
              <a:t>【</a:t>
            </a:r>
            <a:r>
              <a:rPr lang="zh-CN" altLang="en-US" sz="2400" b="1" dirty="0">
                <a:solidFill>
                  <a:schemeClr val="accent5"/>
                </a:solidFill>
              </a:rPr>
              <a:t>活动准备</a:t>
            </a:r>
            <a:r>
              <a:rPr lang="en-US" altLang="zh-CN" sz="2400" b="1" dirty="0">
                <a:solidFill>
                  <a:schemeClr val="accent5"/>
                </a:solidFill>
              </a:rPr>
              <a:t>】</a:t>
            </a:r>
            <a:endParaRPr lang="en-US" altLang="zh-CN" sz="2400" b="1" dirty="0">
              <a:solidFill>
                <a:schemeClr val="accent5"/>
              </a:solidFill>
            </a:endParaRPr>
          </a:p>
          <a:p>
            <a:pPr indent="457200">
              <a:lnSpc>
                <a:spcPct val="150000"/>
              </a:lnSpc>
            </a:pPr>
            <a:r>
              <a:rPr lang="zh-CN" altLang="en-US" sz="2000" dirty="0">
                <a:solidFill>
                  <a:schemeClr val="tx1"/>
                </a:solidFill>
              </a:rPr>
              <a:t>（</a:t>
            </a:r>
            <a:r>
              <a:rPr lang="en-US" altLang="zh-CN" sz="2000" dirty="0">
                <a:solidFill>
                  <a:schemeClr val="tx1"/>
                </a:solidFill>
              </a:rPr>
              <a:t>1</a:t>
            </a:r>
            <a:r>
              <a:rPr lang="zh-CN" altLang="en-US" sz="2000" dirty="0">
                <a:solidFill>
                  <a:schemeClr val="tx1"/>
                </a:solidFill>
              </a:rPr>
              <a:t>）选定主持人，确定活动流程。</a:t>
            </a:r>
            <a:endParaRPr lang="zh-CN" altLang="en-US" sz="2000" dirty="0">
              <a:solidFill>
                <a:schemeClr val="tx1"/>
              </a:solidFill>
            </a:endParaRPr>
          </a:p>
          <a:p>
            <a:pPr indent="457200">
              <a:lnSpc>
                <a:spcPct val="150000"/>
              </a:lnSpc>
            </a:pPr>
            <a:r>
              <a:rPr lang="zh-CN" altLang="en-US" sz="2000" dirty="0">
                <a:solidFill>
                  <a:schemeClr val="tx1"/>
                </a:solidFill>
              </a:rPr>
              <a:t>（</a:t>
            </a:r>
            <a:r>
              <a:rPr lang="en-US" altLang="zh-CN" sz="2000" dirty="0">
                <a:solidFill>
                  <a:schemeClr val="tx1"/>
                </a:solidFill>
              </a:rPr>
              <a:t>2</a:t>
            </a:r>
            <a:r>
              <a:rPr lang="zh-CN" altLang="en-US" sz="2000" dirty="0">
                <a:solidFill>
                  <a:schemeClr val="tx1"/>
                </a:solidFill>
              </a:rPr>
              <a:t>）回忆令自己印象深刻的一位教师。</a:t>
            </a:r>
            <a:endParaRPr lang="zh-CN" altLang="en-US" sz="2000" dirty="0">
              <a:solidFill>
                <a:schemeClr val="tx1"/>
              </a:solidFill>
            </a:endParaRPr>
          </a:p>
          <a:p>
            <a:pPr indent="457200">
              <a:lnSpc>
                <a:spcPct val="150000"/>
              </a:lnSpc>
            </a:pPr>
            <a:r>
              <a:rPr lang="zh-CN" altLang="en-US" sz="2000" dirty="0">
                <a:solidFill>
                  <a:schemeClr val="tx1"/>
                </a:solidFill>
              </a:rPr>
              <a:t>（</a:t>
            </a:r>
            <a:r>
              <a:rPr lang="en-US" altLang="zh-CN" sz="2000" dirty="0">
                <a:solidFill>
                  <a:schemeClr val="tx1"/>
                </a:solidFill>
              </a:rPr>
              <a:t>3</a:t>
            </a:r>
            <a:r>
              <a:rPr lang="zh-CN" altLang="en-US" sz="2000" dirty="0">
                <a:solidFill>
                  <a:schemeClr val="tx1"/>
                </a:solidFill>
              </a:rPr>
              <a:t>）提前布置好活动场地。</a:t>
            </a:r>
            <a:endParaRPr lang="zh-CN" altLang="en-US" sz="2000" dirty="0">
              <a:solidFill>
                <a:schemeClr val="tx1"/>
              </a:solidFill>
            </a:endParaRPr>
          </a:p>
          <a:p>
            <a:pPr indent="457200">
              <a:lnSpc>
                <a:spcPct val="150000"/>
              </a:lnSpc>
            </a:pPr>
            <a:r>
              <a:rPr lang="en-US" altLang="zh-CN" sz="2400" b="1" dirty="0">
                <a:solidFill>
                  <a:schemeClr val="accent5"/>
                </a:solidFill>
              </a:rPr>
              <a:t>【</a:t>
            </a:r>
            <a:r>
              <a:rPr lang="zh-CN" altLang="en-US" sz="2400" b="1" dirty="0">
                <a:solidFill>
                  <a:schemeClr val="accent5"/>
                </a:solidFill>
              </a:rPr>
              <a:t>活动过程</a:t>
            </a:r>
            <a:r>
              <a:rPr lang="en-US" altLang="zh-CN" sz="2400" b="1" dirty="0">
                <a:solidFill>
                  <a:schemeClr val="accent5"/>
                </a:solidFill>
              </a:rPr>
              <a:t>】</a:t>
            </a:r>
            <a:endParaRPr lang="en-US" altLang="zh-CN" sz="2400" b="1" dirty="0">
              <a:solidFill>
                <a:schemeClr val="accent5"/>
              </a:solidFill>
            </a:endParaRPr>
          </a:p>
          <a:p>
            <a:pPr indent="457200">
              <a:lnSpc>
                <a:spcPct val="150000"/>
              </a:lnSpc>
            </a:pPr>
            <a:r>
              <a:rPr lang="zh-CN" altLang="en-US" sz="2000" dirty="0"/>
              <a:t>（</a:t>
            </a:r>
            <a:r>
              <a:rPr lang="en-US" altLang="zh-CN" sz="2000" dirty="0"/>
              <a:t>1</a:t>
            </a:r>
            <a:r>
              <a:rPr lang="zh-CN" altLang="en-US" sz="2000" dirty="0"/>
              <a:t>）学生代表进行分享，分享形式不限。</a:t>
            </a:r>
            <a:endParaRPr lang="zh-CN" altLang="en-US" sz="2000" dirty="0"/>
          </a:p>
          <a:p>
            <a:pPr indent="457200">
              <a:lnSpc>
                <a:spcPct val="150000"/>
              </a:lnSpc>
            </a:pPr>
            <a:r>
              <a:rPr lang="zh-CN" altLang="en-US" sz="2000" dirty="0"/>
              <a:t>（</a:t>
            </a:r>
            <a:r>
              <a:rPr lang="en-US" altLang="zh-CN" sz="2000" dirty="0"/>
              <a:t>2</a:t>
            </a:r>
            <a:r>
              <a:rPr lang="zh-CN" altLang="en-US" sz="2000" dirty="0"/>
              <a:t>）教师作为评委进行点评。</a:t>
            </a:r>
            <a:endParaRPr lang="zh-CN" altLang="en-US" sz="2000" dirty="0"/>
          </a:p>
        </p:txBody>
      </p:sp>
    </p:spTree>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5655674"/>
            <a:ext cx="12192000" cy="1202327"/>
            <a:chOff x="0" y="5655674"/>
            <a:chExt cx="12192000" cy="1202327"/>
          </a:xfrm>
        </p:grpSpPr>
        <p:sp>
          <p:nvSpPr>
            <p:cNvPr id="101" name="任意多边形: 形状 100"/>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102" name="任意多边形: 形状 101"/>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grpSp>
      <p:grpSp>
        <p:nvGrpSpPr>
          <p:cNvPr id="4" name="组合 3"/>
          <p:cNvGrpSpPr/>
          <p:nvPr/>
        </p:nvGrpSpPr>
        <p:grpSpPr>
          <a:xfrm>
            <a:off x="175807" y="315726"/>
            <a:ext cx="10109200" cy="492125"/>
            <a:chOff x="175807" y="315726"/>
            <a:chExt cx="10109200" cy="492125"/>
          </a:xfrm>
        </p:grpSpPr>
        <p:sp>
          <p:nvSpPr>
            <p:cNvPr id="56" name="@稿定PPT实验室 出品-9"/>
            <p:cNvSpPr txBox="1"/>
            <p:nvPr/>
          </p:nvSpPr>
          <p:spPr>
            <a:xfrm>
              <a:off x="924472" y="315726"/>
              <a:ext cx="9360535" cy="492125"/>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noProof="0" dirty="0">
                  <a:ln>
                    <a:noFill/>
                  </a:ln>
                  <a:effectLst/>
                  <a:uLnTx/>
                  <a:uFillTx/>
                  <a:latin typeface="Arial" panose="020B0604020202090204" pitchFamily="34" charset="0"/>
                  <a:ea typeface="微软雅黑" charset="-122"/>
                  <a:sym typeface="+mn-ea"/>
                </a:rPr>
                <a:t>教师成长营：</a:t>
              </a:r>
              <a:r>
                <a:rPr lang="en-US" altLang="zh-CN" sz="3200" b="1" noProof="0" dirty="0">
                  <a:ln>
                    <a:noFill/>
                  </a:ln>
                  <a:effectLst/>
                  <a:uLnTx/>
                  <a:uFillTx/>
                  <a:latin typeface="Arial" panose="020B0604020202090204" pitchFamily="34" charset="0"/>
                  <a:ea typeface="微软雅黑" charset="-122"/>
                  <a:sym typeface="+mn-ea"/>
                </a:rPr>
                <a:t>“</a:t>
              </a:r>
              <a:r>
                <a:rPr lang="zh-CN" altLang="en-US" sz="3200" b="1" noProof="0" dirty="0">
                  <a:ln>
                    <a:noFill/>
                  </a:ln>
                  <a:effectLst/>
                  <a:uLnTx/>
                  <a:uFillTx/>
                  <a:latin typeface="Arial" panose="020B0604020202090204" pitchFamily="34" charset="0"/>
                  <a:ea typeface="微软雅黑" charset="-122"/>
                  <a:sym typeface="+mn-ea"/>
                </a:rPr>
                <a:t>令我印象深刻的教师</a:t>
              </a:r>
              <a:r>
                <a:rPr lang="en-US" altLang="zh-CN" sz="3200" b="1" noProof="0" dirty="0">
                  <a:ln>
                    <a:noFill/>
                  </a:ln>
                  <a:effectLst/>
                  <a:uLnTx/>
                  <a:uFillTx/>
                  <a:latin typeface="Arial" panose="020B0604020202090204" pitchFamily="34" charset="0"/>
                  <a:ea typeface="微软雅黑" charset="-122"/>
                  <a:sym typeface="+mn-ea"/>
                </a:rPr>
                <a:t>”</a:t>
              </a:r>
              <a:r>
                <a:rPr lang="zh-CN" altLang="en-US" sz="3200" b="1" noProof="0" dirty="0">
                  <a:ln>
                    <a:noFill/>
                  </a:ln>
                  <a:effectLst/>
                  <a:uLnTx/>
                  <a:uFillTx/>
                  <a:latin typeface="Arial" panose="020B0604020202090204" pitchFamily="34" charset="0"/>
                  <a:ea typeface="微软雅黑" charset="-122"/>
                  <a:sym typeface="+mn-ea"/>
                </a:rPr>
                <a:t>故事分享会</a:t>
              </a:r>
              <a:endParaRPr kumimoji="0" lang="en-US" altLang="zh-CN" sz="3200" b="1" i="0" u="none" strike="noStrike" kern="1200" cap="none" spc="0" normalizeH="0" baseline="0" noProof="0" dirty="0">
                <a:ln>
                  <a:noFill/>
                </a:ln>
                <a:effectLst/>
                <a:uLnTx/>
                <a:uFillTx/>
                <a:latin typeface="Arial" panose="020B0604020202090204" pitchFamily="34" charset="0"/>
                <a:ea typeface="微软雅黑" charset="-122"/>
              </a:endParaRPr>
            </a:p>
          </p:txBody>
        </p:sp>
        <p:sp>
          <p:nvSpPr>
            <p:cNvPr id="58" name="椭圆 57"/>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59" name="椭圆 58"/>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defTabSz="913765"/>
              <a:endParaRPr lang="zh-CN" altLang="en-US" sz="2000" b="1">
                <a:solidFill>
                  <a:srgbClr val="FFFFFF"/>
                </a:solidFill>
              </a:endParaRPr>
            </a:p>
          </p:txBody>
        </p:sp>
      </p:grpSp>
      <p:sp>
        <p:nvSpPr>
          <p:cNvPr id="6" name="文本框 5"/>
          <p:cNvSpPr txBox="1"/>
          <p:nvPr/>
        </p:nvSpPr>
        <p:spPr>
          <a:xfrm>
            <a:off x="175033" y="784554"/>
            <a:ext cx="11548881" cy="1053109"/>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活动目的</a:t>
            </a:r>
            <a:r>
              <a:rPr lang="en-US" altLang="zh-CN" sz="2400" b="1" dirty="0">
                <a:solidFill>
                  <a:schemeClr val="accent5"/>
                </a:solidFill>
              </a:rPr>
              <a:t>】</a:t>
            </a:r>
            <a:endParaRPr lang="en-US" altLang="zh-CN" sz="2400" b="1" dirty="0">
              <a:solidFill>
                <a:schemeClr val="accent5"/>
              </a:solidFill>
            </a:endParaRPr>
          </a:p>
          <a:p>
            <a:pPr indent="457200">
              <a:lnSpc>
                <a:spcPct val="150000"/>
              </a:lnSpc>
            </a:pPr>
            <a:r>
              <a:rPr lang="zh-CN" altLang="en-US" sz="2000" dirty="0"/>
              <a:t>根据自己在活动中的表现，做出评价</a:t>
            </a:r>
            <a:endParaRPr lang="en-US" altLang="zh-CN" sz="2000" dirty="0"/>
          </a:p>
        </p:txBody>
      </p:sp>
      <p:graphicFrame>
        <p:nvGraphicFramePr>
          <p:cNvPr id="7" name="表格 6"/>
          <p:cNvGraphicFramePr>
            <a:graphicFrameLocks noGrp="1"/>
          </p:cNvGraphicFramePr>
          <p:nvPr/>
        </p:nvGraphicFramePr>
        <p:xfrm>
          <a:off x="666750" y="2131228"/>
          <a:ext cx="10858500" cy="3230880"/>
        </p:xfrm>
        <a:graphic>
          <a:graphicData uri="http://schemas.openxmlformats.org/drawingml/2006/table">
            <a:tbl>
              <a:tblPr/>
              <a:tblGrid>
                <a:gridCol w="5429250"/>
                <a:gridCol w="5429250"/>
              </a:tblGrid>
              <a:tr h="0">
                <a:tc>
                  <a:txBody>
                    <a:bodyPr/>
                    <a:lstStyle/>
                    <a:p>
                      <a:pPr algn="ctr"/>
                      <a:r>
                        <a:rPr lang="zh-CN" altLang="en-US" sz="2400" b="1" dirty="0">
                          <a:solidFill>
                            <a:srgbClr val="112D4E"/>
                          </a:solidFill>
                          <a:effectLst/>
                        </a:rPr>
                        <a:t>项目</a:t>
                      </a:r>
                      <a:endParaRPr lang="zh-CN" altLang="en-US" sz="2400" b="1"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D6E6F2"/>
                    </a:solidFill>
                  </a:tcPr>
                </a:tc>
                <a:tc>
                  <a:txBody>
                    <a:bodyPr/>
                    <a:lstStyle/>
                    <a:p>
                      <a:pPr algn="ctr"/>
                      <a:r>
                        <a:rPr lang="zh-CN" altLang="en-US" sz="2400" b="1" dirty="0">
                          <a:solidFill>
                            <a:srgbClr val="112D4E"/>
                          </a:solidFill>
                          <a:effectLst/>
                        </a:rPr>
                        <a:t>思考与评价</a:t>
                      </a:r>
                      <a:endParaRPr lang="zh-CN" altLang="en-US" sz="2400" b="1"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D6E6F2"/>
                    </a:solidFill>
                  </a:tcPr>
                </a:tc>
              </a:tr>
              <a:tr h="0">
                <a:tc>
                  <a:txBody>
                    <a:bodyPr/>
                    <a:lstStyle/>
                    <a:p>
                      <a:pPr algn="ctr"/>
                      <a:r>
                        <a:rPr lang="zh-CN" altLang="en-US" sz="2000" dirty="0">
                          <a:solidFill>
                            <a:srgbClr val="112D4E"/>
                          </a:solidFill>
                          <a:effectLst/>
                        </a:rPr>
                        <a:t>我在此次活动中的主要工作</a:t>
                      </a: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pPr algn="ct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r h="0">
                <a:tc>
                  <a:txBody>
                    <a:bodyPr/>
                    <a:lstStyle/>
                    <a:p>
                      <a:pPr algn="ctr"/>
                      <a:r>
                        <a:rPr lang="zh-CN" altLang="en-US" sz="2000">
                          <a:solidFill>
                            <a:srgbClr val="112D4E"/>
                          </a:solidFill>
                          <a:effectLst/>
                        </a:rPr>
                        <a:t>活动中我的新认识</a:t>
                      </a:r>
                      <a:endParaRPr lang="zh-CN" altLang="en-US" sz="200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r h="0">
                <a:tc>
                  <a:txBody>
                    <a:bodyPr/>
                    <a:lstStyle/>
                    <a:p>
                      <a:pPr algn="ctr"/>
                      <a:r>
                        <a:rPr lang="zh-CN" altLang="en-US" sz="2000" dirty="0">
                          <a:solidFill>
                            <a:srgbClr val="112D4E"/>
                          </a:solidFill>
                          <a:effectLst/>
                        </a:rPr>
                        <a:t>如果我成为一名教师</a:t>
                      </a:r>
                      <a:r>
                        <a:rPr lang="en-US" altLang="zh-CN" sz="2000" dirty="0">
                          <a:solidFill>
                            <a:srgbClr val="112D4E"/>
                          </a:solidFill>
                          <a:effectLst/>
                        </a:rPr>
                        <a:t>,</a:t>
                      </a:r>
                      <a:r>
                        <a:rPr lang="zh-CN" altLang="en-US" sz="2000" dirty="0">
                          <a:solidFill>
                            <a:srgbClr val="112D4E"/>
                          </a:solidFill>
                          <a:effectLst/>
                        </a:rPr>
                        <a:t>我会这样做</a:t>
                      </a: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r h="0">
                <a:tc>
                  <a:txBody>
                    <a:bodyPr/>
                    <a:lstStyle/>
                    <a:p>
                      <a:pPr algn="ctr"/>
                      <a:r>
                        <a:rPr lang="zh-CN" altLang="en-US" sz="2000" dirty="0">
                          <a:solidFill>
                            <a:srgbClr val="112D4E"/>
                          </a:solidFill>
                          <a:effectLst/>
                        </a:rPr>
                        <a:t>本次活动自我评价</a:t>
                      </a: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r>
                        <a:rPr lang="zh-CN" altLang="en-US" sz="2000" dirty="0">
                          <a:solidFill>
                            <a:srgbClr val="112D4E"/>
                          </a:solidFill>
                          <a:effectLst/>
                        </a:rPr>
                        <a:t>评星</a:t>
                      </a:r>
                      <a:r>
                        <a:rPr lang="en-US" altLang="zh-CN" sz="2000" dirty="0">
                          <a:solidFill>
                            <a:srgbClr val="112D4E"/>
                          </a:solidFill>
                          <a:effectLst/>
                        </a:rPr>
                        <a:t>:☆☆☆☆☆</a:t>
                      </a:r>
                      <a:endParaRPr lang="en-US" altLang="zh-CN" sz="2000" dirty="0">
                        <a:solidFill>
                          <a:srgbClr val="112D4E"/>
                        </a:solidFill>
                        <a:effectLst/>
                      </a:endParaRPr>
                    </a:p>
                    <a:p>
                      <a:r>
                        <a:rPr lang="zh-CN" altLang="en-US" sz="2000" dirty="0">
                          <a:solidFill>
                            <a:srgbClr val="112D4E"/>
                          </a:solidFill>
                          <a:effectLst/>
                        </a:rPr>
                        <a:t>评语</a:t>
                      </a:r>
                      <a:r>
                        <a:rPr lang="en-US" altLang="zh-CN" sz="2000" dirty="0">
                          <a:solidFill>
                            <a:srgbClr val="112D4E"/>
                          </a:solidFill>
                          <a:effectLst/>
                        </a:rPr>
                        <a:t>:</a:t>
                      </a:r>
                      <a:endParaRPr lang="en-US" altLang="zh-CN"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r h="0">
                <a:tc>
                  <a:txBody>
                    <a:bodyPr/>
                    <a:lstStyle/>
                    <a:p>
                      <a:pPr algn="ctr"/>
                      <a:r>
                        <a:rPr lang="zh-CN" altLang="en-US" sz="2000" dirty="0">
                          <a:solidFill>
                            <a:srgbClr val="112D4E"/>
                          </a:solidFill>
                          <a:effectLst/>
                        </a:rPr>
                        <a:t>小组同学对我的评价</a:t>
                      </a: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p>
                      <a:r>
                        <a:rPr lang="zh-CN" altLang="en-US" sz="2000" dirty="0">
                          <a:solidFill>
                            <a:srgbClr val="112D4E"/>
                          </a:solidFill>
                          <a:effectLst/>
                        </a:rPr>
                        <a:t>评星</a:t>
                      </a:r>
                      <a:r>
                        <a:rPr lang="en-US" altLang="zh-CN" sz="2000" dirty="0">
                          <a:solidFill>
                            <a:srgbClr val="112D4E"/>
                          </a:solidFill>
                          <a:effectLst/>
                        </a:rPr>
                        <a:t>:☆☆☆☆☆</a:t>
                      </a:r>
                      <a:endParaRPr lang="en-US" altLang="zh-CN" sz="2000" dirty="0">
                        <a:solidFill>
                          <a:srgbClr val="112D4E"/>
                        </a:solidFill>
                        <a:effectLst/>
                      </a:endParaRPr>
                    </a:p>
                    <a:p>
                      <a:r>
                        <a:rPr lang="zh-CN" altLang="en-US" sz="2000" dirty="0">
                          <a:solidFill>
                            <a:srgbClr val="112D4E"/>
                          </a:solidFill>
                          <a:effectLst/>
                        </a:rPr>
                        <a:t>评语</a:t>
                      </a:r>
                      <a:r>
                        <a:rPr lang="en-US" altLang="zh-CN" sz="2000" dirty="0">
                          <a:solidFill>
                            <a:srgbClr val="112D4E"/>
                          </a:solidFill>
                          <a:effectLst/>
                        </a:rPr>
                        <a:t>:</a:t>
                      </a:r>
                      <a:endParaRPr lang="en-US" altLang="zh-CN"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bl>
          </a:graphicData>
        </a:graphic>
      </p:graphicFrame>
    </p:spTree>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511289"/>
            <a:ext cx="4929254" cy="2244013"/>
          </a:xfrm>
        </p:spPr>
        <p:txBody>
          <a:bodyPr wrap="square">
            <a:normAutofit/>
          </a:bodyPr>
          <a:lstStyle/>
          <a:p>
            <a:pPr lvl="0"/>
            <a:r>
              <a:rPr lang="zh-CN" altLang="en-US" dirty="0"/>
              <a:t>感谢聆听</a:t>
            </a:r>
            <a:endParaRPr lang="en-US" dirty="0"/>
          </a:p>
        </p:txBody>
      </p:sp>
    </p:spTree>
    <p:custDataLst>
      <p:tags r:id="rId1"/>
    </p:custData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教坛阶梯：</a:t>
            </a:r>
            <a:r>
              <a:rPr lang="zh-CN" altLang="en-US" sz="3200">
                <a:latin typeface="微软雅黑" charset="0"/>
                <a:ea typeface="微软雅黑" charset="0"/>
              </a:rPr>
              <a:t>红土高原一枝梅</a:t>
            </a:r>
            <a:endParaRPr lang="zh-CN" altLang="en-US" sz="3200">
              <a:latin typeface="微软雅黑" charset="0"/>
              <a:ea typeface="微软雅黑" charset="0"/>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1337945"/>
          </a:xfrm>
          <a:prstGeom prst="rect">
            <a:avLst/>
          </a:prstGeom>
          <a:noFill/>
        </p:spPr>
        <p:txBody>
          <a:bodyPr wrap="square">
            <a:spAutoFit/>
          </a:bodyPr>
          <a:lstStyle/>
          <a:p>
            <a:pPr indent="457200" algn="just" fontAlgn="auto">
              <a:lnSpc>
                <a:spcPct val="150000"/>
              </a:lnSpc>
            </a:pPr>
            <a:r>
              <a:rPr lang="zh-CN" altLang="en-US" dirty="0">
                <a:latin typeface="微软雅黑" charset="0"/>
                <a:ea typeface="微软雅黑" charset="0"/>
                <a:cs typeface="微软雅黑" charset="0"/>
                <a:sym typeface="+mn-ea"/>
              </a:rPr>
              <a:t>张桂梅同志坚守教育报国初心，牢记立德树人使命，扎根贫困地区</a:t>
            </a:r>
            <a:r>
              <a:rPr lang="en-US" altLang="zh-CN" dirty="0">
                <a:latin typeface="微软雅黑" charset="0"/>
                <a:ea typeface="微软雅黑" charset="0"/>
                <a:cs typeface="微软雅黑" charset="0"/>
                <a:sym typeface="+mn-ea"/>
              </a:rPr>
              <a:t>40</a:t>
            </a:r>
            <a:r>
              <a:rPr lang="zh-CN" altLang="en-US" dirty="0">
                <a:latin typeface="微软雅黑" charset="0"/>
                <a:ea typeface="微软雅黑" charset="0"/>
                <a:cs typeface="微软雅黑" charset="0"/>
                <a:sym typeface="+mn-ea"/>
              </a:rPr>
              <a:t>多年，立志用教</a:t>
            </a:r>
            <a:r>
              <a:rPr lang="zh-CN" altLang="en-US" dirty="0">
                <a:latin typeface="微软雅黑" charset="0"/>
                <a:ea typeface="微软雅黑" charset="0"/>
                <a:cs typeface="微软雅黑" charset="0"/>
                <a:sym typeface="+mn-ea"/>
              </a:rPr>
              <a:t>育扶贫斩断贫困代际传递，倾力建成全国第一所全免费女子高中，让</a:t>
            </a:r>
            <a:r>
              <a:rPr lang="en-US" altLang="zh-CN" dirty="0">
                <a:latin typeface="微软雅黑" charset="0"/>
                <a:ea typeface="微软雅黑" charset="0"/>
                <a:cs typeface="微软雅黑" charset="0"/>
                <a:sym typeface="+mn-ea"/>
              </a:rPr>
              <a:t>1600</a:t>
            </a:r>
            <a:r>
              <a:rPr lang="zh-CN" altLang="en-US" dirty="0">
                <a:latin typeface="微软雅黑" charset="0"/>
                <a:ea typeface="微软雅黑" charset="0"/>
                <a:cs typeface="微软雅黑" charset="0"/>
                <a:sym typeface="+mn-ea"/>
              </a:rPr>
              <a:t>余名贫困山区女</a:t>
            </a:r>
            <a:r>
              <a:rPr lang="zh-CN" altLang="en-US" dirty="0">
                <a:latin typeface="微软雅黑" charset="0"/>
                <a:ea typeface="微软雅黑" charset="0"/>
                <a:cs typeface="微软雅黑" charset="0"/>
                <a:sym typeface="+mn-ea"/>
              </a:rPr>
              <a:t>学生圆梦大学，托举起当地群众决战决胜脱贫攻坚的信心希望。</a:t>
            </a:r>
            <a:endParaRPr lang="en-US" altLang="zh-CN" sz="2000" b="1" dirty="0">
              <a:solidFill>
                <a:schemeClr val="accent5"/>
              </a:solidFill>
            </a:endParaRPr>
          </a:p>
        </p:txBody>
      </p:sp>
      <p:sp>
        <p:nvSpPr>
          <p:cNvPr id="7" name="文本框 6"/>
          <p:cNvSpPr txBox="1"/>
          <p:nvPr/>
        </p:nvSpPr>
        <p:spPr>
          <a:xfrm>
            <a:off x="590550" y="2950210"/>
            <a:ext cx="6590665" cy="3415030"/>
          </a:xfrm>
          <a:prstGeom prst="rect">
            <a:avLst/>
          </a:prstGeom>
          <a:noFill/>
        </p:spPr>
        <p:txBody>
          <a:bodyPr wrap="square">
            <a:spAutoFit/>
          </a:bodyPr>
          <a:lstStyle/>
          <a:p>
            <a:pPr indent="457200" algn="just" fontAlgn="auto">
              <a:lnSpc>
                <a:spcPct val="150000"/>
              </a:lnSpc>
            </a:pPr>
            <a:r>
              <a:rPr lang="zh-CN" altLang="en-US" dirty="0">
                <a:latin typeface="微软雅黑" charset="0"/>
                <a:ea typeface="微软雅黑" charset="0"/>
                <a:cs typeface="微软雅黑" charset="0"/>
                <a:sym typeface="+mn-ea"/>
              </a:rPr>
              <a:t>张桂梅同志坚守初心，对党忠诚，响应党的号召，毅然到云南支援边疆建设，跨越千</a:t>
            </a:r>
            <a:r>
              <a:rPr lang="zh-CN" altLang="en-US" dirty="0">
                <a:latin typeface="微软雅黑" charset="0"/>
                <a:ea typeface="微软雅黑" charset="0"/>
                <a:cs typeface="微软雅黑" charset="0"/>
                <a:sym typeface="+mn-ea"/>
              </a:rPr>
              <a:t>里，辗转多地，</a:t>
            </a:r>
            <a:r>
              <a:rPr lang="zh-CN" altLang="en-US" dirty="0">
                <a:latin typeface="微软雅黑" charset="0"/>
                <a:ea typeface="微软雅黑" charset="0"/>
                <a:cs typeface="微软雅黑" charset="0"/>
                <a:sym typeface="+mn-ea"/>
              </a:rPr>
              <a:t>无怨无悔。她创办免费女子高中，</a:t>
            </a:r>
            <a:r>
              <a:rPr lang="zh-CN" altLang="en-US" dirty="0">
                <a:latin typeface="微软雅黑" charset="0"/>
                <a:ea typeface="微软雅黑" charset="0"/>
                <a:cs typeface="微软雅黑" charset="0"/>
                <a:sym typeface="+mn-ea"/>
              </a:rPr>
              <a:t>帮助数千名山区女孩改变命运，</a:t>
            </a:r>
            <a:r>
              <a:rPr lang="zh-CN" altLang="en-US" dirty="0">
                <a:latin typeface="微软雅黑" charset="0"/>
                <a:ea typeface="微软雅黑" charset="0"/>
                <a:cs typeface="微软雅黑" charset="0"/>
                <a:sym typeface="+mn-ea"/>
              </a:rPr>
              <a:t>为国家输</a:t>
            </a:r>
            <a:r>
              <a:rPr lang="zh-CN" altLang="en-US" dirty="0">
                <a:latin typeface="微软雅黑" charset="0"/>
                <a:ea typeface="微软雅黑" charset="0"/>
                <a:cs typeface="微软雅黑" charset="0"/>
                <a:sym typeface="+mn-ea"/>
              </a:rPr>
              <a:t>送了一批又一批学子。她坚决贯彻党的教育方针，将坚定的理想信念融入办学体系，用红色</a:t>
            </a:r>
            <a:r>
              <a:rPr lang="zh-CN" altLang="en-US" dirty="0">
                <a:latin typeface="微软雅黑" charset="0"/>
                <a:ea typeface="微软雅黑" charset="0"/>
                <a:cs typeface="微软雅黑" charset="0"/>
                <a:sym typeface="+mn-ea"/>
              </a:rPr>
              <a:t>教育为师生铸魂塑形。</a:t>
            </a:r>
            <a:r>
              <a:rPr lang="en-US" altLang="zh-CN" dirty="0">
                <a:latin typeface="微软雅黑" charset="0"/>
                <a:ea typeface="微软雅黑" charset="0"/>
                <a:cs typeface="微软雅黑" charset="0"/>
                <a:sym typeface="+mn-ea"/>
              </a:rPr>
              <a:t>2000</a:t>
            </a:r>
            <a:r>
              <a:rPr lang="zh-CN" altLang="en-US" dirty="0">
                <a:latin typeface="微软雅黑" charset="0"/>
                <a:ea typeface="微软雅黑" charset="0"/>
                <a:cs typeface="微软雅黑" charset="0"/>
                <a:sym typeface="+mn-ea"/>
              </a:rPr>
              <a:t>年，她在领取劳模奖金后，把全部奖金</a:t>
            </a:r>
            <a:r>
              <a:rPr lang="en-US" altLang="zh-CN" dirty="0">
                <a:latin typeface="微软雅黑" charset="0"/>
                <a:ea typeface="微软雅黑" charset="0"/>
                <a:cs typeface="微软雅黑" charset="0"/>
                <a:sym typeface="+mn-ea"/>
              </a:rPr>
              <a:t>5000</a:t>
            </a:r>
            <a:r>
              <a:rPr lang="zh-CN" altLang="en-US" dirty="0">
                <a:latin typeface="微软雅黑" charset="0"/>
                <a:ea typeface="微软雅黑" charset="0"/>
                <a:cs typeface="微软雅黑" charset="0"/>
                <a:sym typeface="+mn-ea"/>
              </a:rPr>
              <a:t>元一次性交了党费。</a:t>
            </a:r>
            <a:r>
              <a:rPr lang="zh-CN" altLang="en-US" dirty="0">
                <a:latin typeface="微软雅黑" charset="0"/>
                <a:ea typeface="微软雅黑" charset="0"/>
                <a:cs typeface="微软雅黑" charset="0"/>
                <a:sym typeface="+mn-ea"/>
              </a:rPr>
              <a:t>她把对党的忠诚和对人民的热爱渗透在血脉里，在她身上充分体现着一名共产党员初心如磐</a:t>
            </a:r>
            <a:r>
              <a:rPr lang="zh-CN" altLang="en-US" dirty="0">
                <a:latin typeface="微软雅黑" charset="0"/>
                <a:ea typeface="微软雅黑" charset="0"/>
                <a:cs typeface="微软雅黑" charset="0"/>
                <a:sym typeface="+mn-ea"/>
              </a:rPr>
              <a:t>的精神品质和至诚至深的家国情怀。</a:t>
            </a:r>
            <a:endParaRPr lang="en-US" altLang="zh-CN" dirty="0">
              <a:solidFill>
                <a:schemeClr val="tx1"/>
              </a:solidFill>
              <a:latin typeface="微软雅黑" charset="0"/>
              <a:ea typeface="微软雅黑" charset="0"/>
              <a:cs typeface="微软雅黑" charset="0"/>
            </a:endParaRPr>
          </a:p>
        </p:txBody>
      </p:sp>
      <p:grpSp>
        <p:nvGrpSpPr>
          <p:cNvPr id="40" name="组合 39"/>
          <p:cNvGrpSpPr/>
          <p:nvPr>
            <p:custDataLst>
              <p:tags r:id="rId1"/>
            </p:custDataLst>
          </p:nvPr>
        </p:nvGrpSpPr>
        <p:grpSpPr>
          <a:xfrm rot="0">
            <a:off x="7508297" y="2981544"/>
            <a:ext cx="3858340" cy="3383017"/>
            <a:chOff x="2206" y="3158"/>
            <a:chExt cx="14726" cy="12914"/>
          </a:xfrm>
        </p:grpSpPr>
        <p:sp>
          <p:nvSpPr>
            <p:cNvPr id="41" name="圆角矩形 40"/>
            <p:cNvSpPr/>
            <p:nvPr>
              <p:custDataLst>
                <p:tags r:id="rId2"/>
              </p:custDataLst>
            </p:nvPr>
          </p:nvSpPr>
          <p:spPr>
            <a:xfrm>
              <a:off x="2206" y="3158"/>
              <a:ext cx="14727" cy="12914"/>
            </a:xfrm>
            <a:prstGeom prst="roundRect">
              <a:avLst/>
            </a:prstGeom>
            <a:gradFill flip="none" rotWithShape="1">
              <a:gsLst>
                <a:gs pos="6000">
                  <a:srgbClr val="F2F2F2"/>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p>
              <a:pPr algn="ctr" defTabSz="967740" fontAlgn="auto">
                <a:spcBef>
                  <a:spcPts val="0"/>
                </a:spcBef>
                <a:spcAft>
                  <a:spcPts val="0"/>
                </a:spcAft>
                <a:defRPr/>
              </a:pPr>
              <a:endParaRPr lang="en-US" sz="2255" kern="0">
                <a:solidFill>
                  <a:schemeClr val="accent5">
                    <a:lumMod val="50000"/>
                  </a:schemeClr>
                </a:solidFill>
                <a:latin typeface="Calibri" panose="020F0502020204030204"/>
                <a:ea typeface="+mn-ea"/>
              </a:endParaRPr>
            </a:p>
          </p:txBody>
        </p:sp>
        <p:pic>
          <p:nvPicPr>
            <p:cNvPr id="42" name="图片 41" descr="zhenyu-luo-ARxN3sfuRj8-unsplash"/>
            <p:cNvPicPr>
              <a:picLocks noChangeAspect="1"/>
            </p:cNvPicPr>
            <p:nvPr>
              <p:custDataLst>
                <p:tags r:id="rId3"/>
              </p:custDataLst>
            </p:nvPr>
          </p:nvPicPr>
          <p:blipFill>
            <a:blip r:embed="rId4" cstate="email"/>
            <a:srcRect l="6834" r="6834"/>
            <a:stretch>
              <a:fillRect/>
            </a:stretch>
          </p:blipFill>
          <p:spPr>
            <a:xfrm>
              <a:off x="2618" y="3545"/>
              <a:ext cx="13826" cy="12086"/>
            </a:xfrm>
            <a:prstGeom prst="roundRect">
              <a:avLst>
                <a:gd name="adj" fmla="val 14907"/>
              </a:avLst>
            </a:prstGeom>
          </p:spPr>
        </p:pic>
      </p:gr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sym typeface="+mn-ea"/>
              </a:rPr>
              <a:t>教坛阶梯：</a:t>
            </a:r>
            <a:r>
              <a:rPr lang="zh-CN" altLang="en-US" sz="3200">
                <a:latin typeface="微软雅黑" charset="0"/>
                <a:ea typeface="微软雅黑" charset="0"/>
                <a:sym typeface="+mn-ea"/>
              </a:rPr>
              <a:t>红土高原一枝梅</a:t>
            </a:r>
            <a:endParaRPr lang="zh-CN" altLang="en-US" sz="3200" dirty="0">
              <a:latin typeface="微软雅黑" charset="0"/>
              <a:ea typeface="微软雅黑" charset="0"/>
              <a:cs typeface="微软雅黑" charset="0"/>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4661535"/>
          </a:xfrm>
          <a:prstGeom prst="rect">
            <a:avLst/>
          </a:prstGeom>
          <a:noFill/>
        </p:spPr>
        <p:txBody>
          <a:bodyPr wrap="square">
            <a:spAutoFit/>
          </a:bodyPr>
          <a:lstStyle/>
          <a:p>
            <a:pPr indent="457200" algn="just" fontAlgn="auto">
              <a:lnSpc>
                <a:spcPct val="150000"/>
              </a:lnSpc>
            </a:pPr>
            <a:r>
              <a:rPr lang="zh-CN" altLang="en-US" dirty="0">
                <a:solidFill>
                  <a:schemeClr val="tx1"/>
                </a:solidFill>
                <a:latin typeface="微软雅黑" charset="0"/>
                <a:ea typeface="微软雅黑" charset="0"/>
                <a:cs typeface="微软雅黑" charset="0"/>
              </a:rPr>
              <a:t>张桂梅同志爱岗敬业，爱生如子，为了不让一名女孩因贫困失学，坚持家访</a:t>
            </a:r>
            <a:r>
              <a:rPr lang="en-US" altLang="zh-CN" dirty="0">
                <a:solidFill>
                  <a:schemeClr val="tx1"/>
                </a:solidFill>
                <a:latin typeface="微软雅黑" charset="0"/>
                <a:ea typeface="微软雅黑" charset="0"/>
                <a:cs typeface="微软雅黑" charset="0"/>
              </a:rPr>
              <a:t>11</a:t>
            </a:r>
            <a:r>
              <a:rPr lang="zh-CN" altLang="en-US" dirty="0">
                <a:solidFill>
                  <a:schemeClr val="tx1"/>
                </a:solidFill>
                <a:latin typeface="微软雅黑" charset="0"/>
                <a:ea typeface="微软雅黑" charset="0"/>
                <a:cs typeface="微软雅黑" charset="0"/>
              </a:rPr>
              <a:t>年，遍</a:t>
            </a:r>
            <a:r>
              <a:rPr lang="zh-CN" altLang="en-US" dirty="0">
                <a:solidFill>
                  <a:schemeClr val="tx1"/>
                </a:solidFill>
                <a:latin typeface="微软雅黑" charset="0"/>
                <a:ea typeface="微软雅黑" charset="0"/>
                <a:cs typeface="微软雅黑" charset="0"/>
              </a:rPr>
              <a:t>访贫困家庭</a:t>
            </a:r>
            <a:r>
              <a:rPr lang="en-US" altLang="zh-CN" dirty="0">
                <a:solidFill>
                  <a:schemeClr val="tx1"/>
                </a:solidFill>
                <a:latin typeface="微软雅黑" charset="0"/>
                <a:ea typeface="微软雅黑" charset="0"/>
                <a:cs typeface="微软雅黑" charset="0"/>
              </a:rPr>
              <a:t>1300</a:t>
            </a:r>
            <a:r>
              <a:rPr lang="zh-CN" altLang="en-US" dirty="0">
                <a:solidFill>
                  <a:schemeClr val="tx1"/>
                </a:solidFill>
                <a:latin typeface="微软雅黑" charset="0"/>
                <a:ea typeface="微软雅黑" charset="0"/>
                <a:cs typeface="微软雅黑" charset="0"/>
              </a:rPr>
              <a:t>多户，行程十余万千米。她长期拖着病体工作，超量的付出透支了原本羸</a:t>
            </a:r>
            <a:r>
              <a:rPr lang="zh-CN" altLang="en-US" dirty="0">
                <a:solidFill>
                  <a:schemeClr val="tx1"/>
                </a:solidFill>
                <a:latin typeface="微软雅黑" charset="0"/>
                <a:ea typeface="微软雅黑" charset="0"/>
                <a:cs typeface="微软雅黑" charset="0"/>
              </a:rPr>
              <a:t>弱的身体，换来女子高中学生学习的好成绩。她不遗余力践行着</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只要我还有一口气，就要</a:t>
            </a:r>
            <a:r>
              <a:rPr lang="zh-CN" altLang="en-US" dirty="0">
                <a:solidFill>
                  <a:schemeClr val="tx1"/>
                </a:solidFill>
                <a:latin typeface="微软雅黑" charset="0"/>
                <a:ea typeface="微软雅黑" charset="0"/>
                <a:cs typeface="微软雅黑" charset="0"/>
              </a:rPr>
              <a:t>站在讲台上</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的诺言，用实际行动铺就贫困学子用知识改变命运的圆梦之路。多年来她一直</a:t>
            </a:r>
            <a:r>
              <a:rPr lang="zh-CN" altLang="en-US" dirty="0">
                <a:solidFill>
                  <a:schemeClr val="tx1"/>
                </a:solidFill>
                <a:latin typeface="微软雅黑" charset="0"/>
                <a:ea typeface="微软雅黑" charset="0"/>
                <a:cs typeface="微软雅黑" charset="0"/>
              </a:rPr>
              <a:t>住在学生宿舍，和学生们吃住在一起，陪伴学生学习生活。她在教书育人岗位上为贫困地区</a:t>
            </a:r>
            <a:r>
              <a:rPr lang="zh-CN" altLang="en-US" dirty="0">
                <a:solidFill>
                  <a:schemeClr val="tx1"/>
                </a:solidFill>
                <a:latin typeface="微软雅黑" charset="0"/>
                <a:ea typeface="微软雅黑" charset="0"/>
                <a:cs typeface="微软雅黑" charset="0"/>
              </a:rPr>
              <a:t>教育事业做出了重要贡献，在她身上充分体现了人民教师潜心育人的敬业精神和立德树人的</a:t>
            </a:r>
            <a:r>
              <a:rPr lang="zh-CN" altLang="en-US" dirty="0">
                <a:solidFill>
                  <a:schemeClr val="tx1"/>
                </a:solidFill>
                <a:latin typeface="微软雅黑" charset="0"/>
                <a:ea typeface="微软雅黑" charset="0"/>
                <a:cs typeface="微软雅黑" charset="0"/>
              </a:rPr>
              <a:t>使命担当。</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zh-CN" altLang="en-US" dirty="0">
                <a:solidFill>
                  <a:schemeClr val="tx1"/>
                </a:solidFill>
                <a:latin typeface="微软雅黑" charset="0"/>
                <a:ea typeface="微软雅黑" charset="0"/>
                <a:cs typeface="微软雅黑" charset="0"/>
              </a:rPr>
              <a:t>张桂梅同志执著奋斗，无私奉献，心怀大我，对自己近乎苛刻的节俭，却把工资、奖金</a:t>
            </a:r>
            <a:r>
              <a:rPr lang="zh-CN" altLang="en-US" dirty="0">
                <a:solidFill>
                  <a:schemeClr val="tx1"/>
                </a:solidFill>
                <a:latin typeface="微软雅黑" charset="0"/>
                <a:ea typeface="微软雅黑" charset="0"/>
                <a:cs typeface="微软雅黑" charset="0"/>
              </a:rPr>
              <a:t>和社会各界捐款</a:t>
            </a:r>
            <a:r>
              <a:rPr lang="en-US" altLang="zh-CN" dirty="0">
                <a:solidFill>
                  <a:schemeClr val="tx1"/>
                </a:solidFill>
                <a:latin typeface="微软雅黑" charset="0"/>
                <a:ea typeface="微软雅黑" charset="0"/>
                <a:cs typeface="微软雅黑" charset="0"/>
              </a:rPr>
              <a:t>100</a:t>
            </a:r>
            <a:r>
              <a:rPr lang="zh-CN" altLang="en-US" dirty="0">
                <a:solidFill>
                  <a:schemeClr val="tx1"/>
                </a:solidFill>
                <a:latin typeface="微软雅黑" charset="0"/>
                <a:ea typeface="微软雅黑" charset="0"/>
                <a:cs typeface="微软雅黑" charset="0"/>
              </a:rPr>
              <a:t>多万元全部投入贫困山区教育中。长期义务兼任华坪福利院院长，多方</a:t>
            </a:r>
            <a:r>
              <a:rPr lang="zh-CN" altLang="en-US" dirty="0">
                <a:solidFill>
                  <a:schemeClr val="tx1"/>
                </a:solidFill>
                <a:latin typeface="微软雅黑" charset="0"/>
                <a:ea typeface="微软雅黑" charset="0"/>
                <a:cs typeface="微软雅黑" charset="0"/>
              </a:rPr>
              <a:t>奔走筹集善款，</a:t>
            </a:r>
            <a:r>
              <a:rPr lang="en-US" altLang="zh-CN" dirty="0">
                <a:solidFill>
                  <a:schemeClr val="tx1"/>
                </a:solidFill>
                <a:latin typeface="微软雅黑" charset="0"/>
                <a:ea typeface="微软雅黑" charset="0"/>
                <a:cs typeface="微软雅黑" charset="0"/>
              </a:rPr>
              <a:t>20</a:t>
            </a:r>
            <a:r>
              <a:rPr lang="zh-CN" altLang="en-US" dirty="0">
                <a:solidFill>
                  <a:schemeClr val="tx1"/>
                </a:solidFill>
                <a:latin typeface="微软雅黑" charset="0"/>
                <a:ea typeface="微软雅黑" charset="0"/>
                <a:cs typeface="微软雅黑" charset="0"/>
              </a:rPr>
              <a:t>年来含辛茹苦养育</a:t>
            </a:r>
            <a:r>
              <a:rPr lang="en-US" altLang="zh-CN" dirty="0">
                <a:solidFill>
                  <a:schemeClr val="tx1"/>
                </a:solidFill>
                <a:latin typeface="微软雅黑" charset="0"/>
                <a:ea typeface="微软雅黑" charset="0"/>
                <a:cs typeface="微软雅黑" charset="0"/>
              </a:rPr>
              <a:t>136</a:t>
            </a:r>
            <a:r>
              <a:rPr lang="zh-CN" altLang="en-US" dirty="0">
                <a:solidFill>
                  <a:schemeClr val="tx1"/>
                </a:solidFill>
                <a:latin typeface="微软雅黑" charset="0"/>
                <a:ea typeface="微软雅黑" charset="0"/>
                <a:cs typeface="微软雅黑" charset="0"/>
              </a:rPr>
              <a:t>名孤儿，被孩子们亲切称呼为</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妈妈</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。她把全部</a:t>
            </a:r>
            <a:r>
              <a:rPr lang="zh-CN" altLang="en-US" dirty="0">
                <a:solidFill>
                  <a:schemeClr val="tx1"/>
                </a:solidFill>
                <a:latin typeface="微软雅黑" charset="0"/>
                <a:ea typeface="微软雅黑" charset="0"/>
                <a:cs typeface="微软雅黑" charset="0"/>
              </a:rPr>
              <a:t>身心献给了祖国西南贫困山区的教育和福利事业，在她身上充分体现了人民教师以德施教的</a:t>
            </a:r>
            <a:r>
              <a:rPr lang="zh-CN" altLang="en-US" dirty="0">
                <a:solidFill>
                  <a:schemeClr val="tx1"/>
                </a:solidFill>
                <a:latin typeface="微软雅黑" charset="0"/>
                <a:ea typeface="微软雅黑" charset="0"/>
                <a:cs typeface="微软雅黑" charset="0"/>
              </a:rPr>
              <a:t>仁爱之心和至善至美的师者大爱。</a:t>
            </a:r>
            <a:endParaRPr lang="zh-CN" altLang="en-US" dirty="0">
              <a:solidFill>
                <a:schemeClr val="tx1"/>
              </a:solidFill>
              <a:latin typeface="微软雅黑" charset="0"/>
              <a:ea typeface="微软雅黑" charset="0"/>
              <a:cs typeface="微软雅黑" charset="0"/>
            </a:endParaRPr>
          </a:p>
          <a:p>
            <a:pPr indent="457200" algn="r" fontAlgn="auto">
              <a:lnSpc>
                <a:spcPct val="150000"/>
              </a:lnSpc>
            </a:pPr>
            <a:r>
              <a:rPr lang="zh-CN" altLang="en-US" dirty="0">
                <a:solidFill>
                  <a:schemeClr val="tx1"/>
                </a:solidFill>
                <a:latin typeface="微软雅黑" charset="0"/>
                <a:ea typeface="微软雅黑" charset="0"/>
                <a:cs typeface="微软雅黑" charset="0"/>
              </a:rPr>
              <a:t>（资料来源：教师司，</a:t>
            </a:r>
            <a:r>
              <a:rPr lang="en-US" altLang="zh-CN" dirty="0">
                <a:solidFill>
                  <a:schemeClr val="tx1"/>
                </a:solidFill>
                <a:latin typeface="微软雅黑" charset="0"/>
                <a:ea typeface="微软雅黑" charset="0"/>
                <a:cs typeface="微软雅黑" charset="0"/>
              </a:rPr>
              <a:t>2021-05-11</a:t>
            </a:r>
            <a:r>
              <a:rPr lang="zh-CN" altLang="en-US" dirty="0">
                <a:solidFill>
                  <a:schemeClr val="tx1"/>
                </a:solidFill>
                <a:latin typeface="微软雅黑" charset="0"/>
                <a:ea typeface="微软雅黑" charset="0"/>
                <a:cs typeface="微软雅黑" charset="0"/>
              </a:rPr>
              <a:t>，有删改）</a:t>
            </a:r>
            <a:endParaRPr lang="zh-CN" altLang="en-US" dirty="0">
              <a:solidFill>
                <a:schemeClr val="tx1"/>
              </a:solidFill>
              <a:latin typeface="微软雅黑" charset="0"/>
              <a:ea typeface="微软雅黑" charset="0"/>
              <a:cs typeface="微软雅黑" charset="0"/>
            </a:endParaRPr>
          </a:p>
        </p:txBody>
      </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教坛阶梯：教师专业发展永远在路上</a:t>
            </a:r>
            <a:endParaRPr lang="zh-CN" altLang="en-US" sz="3200" dirty="0">
              <a:latin typeface="微软雅黑" charset="0"/>
              <a:ea typeface="微软雅黑" charset="0"/>
              <a:cs typeface="微软雅黑" charset="0"/>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3" name="云形标注 1"/>
          <p:cNvSpPr/>
          <p:nvPr/>
        </p:nvSpPr>
        <p:spPr>
          <a:xfrm>
            <a:off x="1719000" y="2198223"/>
            <a:ext cx="8261874" cy="3143543"/>
          </a:xfrm>
          <a:prstGeom prst="cloudCallout">
            <a:avLst/>
          </a:prstGeom>
          <a:solidFill>
            <a:schemeClr val="accent5">
              <a:lumMod val="20000"/>
              <a:lumOff val="80000"/>
              <a:alpha val="20000"/>
            </a:schemeClr>
          </a:solid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3260617" y="2942549"/>
            <a:ext cx="6106886" cy="1476375"/>
          </a:xfrm>
          <a:prstGeom prst="rect">
            <a:avLst/>
          </a:prstGeom>
          <a:noFill/>
        </p:spPr>
        <p:txBody>
          <a:bodyPr wrap="square">
            <a:spAutoFit/>
          </a:bodyPr>
          <a:lstStyle/>
          <a:p>
            <a:pPr>
              <a:lnSpc>
                <a:spcPct val="150000"/>
              </a:lnSpc>
            </a:pPr>
            <a:r>
              <a:rPr lang="zh-CN" altLang="en-US" sz="2000" b="1" dirty="0">
                <a:solidFill>
                  <a:schemeClr val="accent5"/>
                </a:solidFill>
              </a:rPr>
              <a:t>思考与讨论</a:t>
            </a:r>
            <a:endParaRPr lang="en-US" altLang="zh-CN" sz="2000" b="1" dirty="0">
              <a:solidFill>
                <a:schemeClr val="accent5"/>
              </a:solidFill>
            </a:endParaRPr>
          </a:p>
          <a:p>
            <a:pPr>
              <a:lnSpc>
                <a:spcPct val="150000"/>
              </a:lnSpc>
            </a:pPr>
            <a:r>
              <a:rPr lang="zh-CN" altLang="en-US" sz="2000" b="1" dirty="0"/>
              <a:t>（</a:t>
            </a:r>
            <a:r>
              <a:rPr lang="en-US" altLang="zh-CN" sz="2000" b="1" dirty="0"/>
              <a:t>1</a:t>
            </a:r>
            <a:r>
              <a:rPr lang="zh-CN" altLang="en-US" sz="2000" b="1" dirty="0"/>
              <a:t>）我们应该向</a:t>
            </a:r>
            <a:r>
              <a:rPr lang="en-US" altLang="zh-CN" sz="2000" b="1" dirty="0"/>
              <a:t>“</a:t>
            </a:r>
            <a:r>
              <a:rPr lang="zh-CN" altLang="en-US" sz="2000" b="1" dirty="0"/>
              <a:t>时代楷模</a:t>
            </a:r>
            <a:r>
              <a:rPr lang="en-US" altLang="zh-CN" sz="2000" b="1" dirty="0"/>
              <a:t>”</a:t>
            </a:r>
            <a:r>
              <a:rPr lang="zh-CN" altLang="en-US" sz="2000" b="1" dirty="0"/>
              <a:t>张桂梅学习什么？</a:t>
            </a:r>
            <a:endParaRPr lang="zh-CN" altLang="en-US" sz="2000" b="1" dirty="0"/>
          </a:p>
          <a:p>
            <a:pPr>
              <a:lnSpc>
                <a:spcPct val="150000"/>
              </a:lnSpc>
            </a:pPr>
            <a:r>
              <a:rPr lang="zh-CN" altLang="en-US" sz="2000" b="1" dirty="0"/>
              <a:t>（</a:t>
            </a:r>
            <a:r>
              <a:rPr lang="en-US" altLang="zh-CN" sz="2000" b="1" dirty="0"/>
              <a:t>2</a:t>
            </a:r>
            <a:r>
              <a:rPr lang="zh-CN" altLang="en-US" sz="2000" b="1" dirty="0"/>
              <a:t>）你认为教师职业道德有什么样的特征？</a:t>
            </a:r>
            <a:endParaRPr lang="zh-CN" altLang="en-US" sz="2000" b="1" dirty="0"/>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089025"/>
            <a:ext cx="9495970" cy="2657764"/>
          </a:xfrm>
        </p:spPr>
        <p:txBody>
          <a:bodyPr wrap="square">
            <a:normAutofit/>
          </a:bodyPr>
          <a:lstStyle/>
          <a:p>
            <a:pPr lvl="0"/>
            <a:r>
              <a:rPr lang="zh-CN" altLang="en-US" dirty="0"/>
              <a:t>第一节  </a:t>
            </a:r>
            <a:br>
              <a:rPr lang="en-US" altLang="zh-CN" dirty="0"/>
            </a:br>
            <a:r>
              <a:rPr lang="zh-CN" altLang="en-US" sz="6000"/>
              <a:t>教师职业道德的含义与特征</a:t>
            </a:r>
            <a:endParaRPr lang="zh-CN" altLang="en-US" sz="6000"/>
          </a:p>
        </p:txBody>
      </p:sp>
    </p:spTree>
    <p:custDataLst>
      <p:tags r:id="rId1"/>
    </p:custData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一、教师职业道德的含义</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（一）道德和职业道德</a:t>
            </a:r>
            <a:endParaRPr lang="zh-CN" altLang="en-US" sz="2800" b="1" dirty="0">
              <a:solidFill>
                <a:schemeClr val="accent5"/>
              </a:solidFill>
              <a:latin typeface="微软雅黑" charset="0"/>
              <a:ea typeface="微软雅黑" charset="0"/>
              <a:cs typeface="微软雅黑" charset="0"/>
              <a:sym typeface="+mn-ea"/>
            </a:endParaRPr>
          </a:p>
        </p:txBody>
      </p:sp>
      <p:sp>
        <p:nvSpPr>
          <p:cNvPr id="10" name="文本框 9"/>
          <p:cNvSpPr txBox="1"/>
          <p:nvPr/>
        </p:nvSpPr>
        <p:spPr>
          <a:xfrm>
            <a:off x="345440" y="2353945"/>
            <a:ext cx="11501755" cy="1014730"/>
          </a:xfrm>
          <a:prstGeom prst="rect">
            <a:avLst/>
          </a:prstGeom>
          <a:noFill/>
        </p:spPr>
        <p:txBody>
          <a:bodyPr wrap="square">
            <a:spAutoFit/>
          </a:bodyPr>
          <a:lstStyle/>
          <a:p>
            <a:pPr indent="457200">
              <a:lnSpc>
                <a:spcPct val="150000"/>
              </a:lnSpc>
            </a:pPr>
            <a:r>
              <a:rPr lang="zh-CN" altLang="en-US" sz="2000" dirty="0">
                <a:latin typeface="微软雅黑" charset="0"/>
                <a:ea typeface="微软雅黑" charset="0"/>
                <a:cs typeface="微软雅黑" charset="0"/>
              </a:rPr>
              <a:t>道德是由一定社会的经济关系所决定的特殊意识形态，是以善恶为评价标准，依靠社会</a:t>
            </a:r>
            <a:r>
              <a:rPr lang="zh-CN" altLang="en-US" sz="2000" dirty="0">
                <a:latin typeface="微软雅黑" charset="0"/>
                <a:ea typeface="微软雅黑" charset="0"/>
                <a:cs typeface="微软雅黑" charset="0"/>
              </a:rPr>
              <a:t>舆论、传统习惯和内心信念所维持，调整个人与社会之间关系的行为规范的总和。</a:t>
            </a:r>
            <a:endParaRPr lang="zh-CN" altLang="en-US" sz="2000" dirty="0">
              <a:latin typeface="微软雅黑" charset="0"/>
              <a:ea typeface="微软雅黑" charset="0"/>
              <a:cs typeface="微软雅黑" charset="0"/>
            </a:endParaRPr>
          </a:p>
        </p:txBody>
      </p:sp>
      <p:sp>
        <p:nvSpPr>
          <p:cNvPr id="4" name="文本框 3"/>
          <p:cNvSpPr txBox="1"/>
          <p:nvPr/>
        </p:nvSpPr>
        <p:spPr>
          <a:xfrm>
            <a:off x="916332" y="1782119"/>
            <a:ext cx="6106886" cy="645160"/>
          </a:xfrm>
          <a:prstGeom prst="rect">
            <a:avLst/>
          </a:prstGeom>
          <a:noFill/>
        </p:spPr>
        <p:txBody>
          <a:bodyPr wrap="square">
            <a:spAutoFit/>
          </a:bodyPr>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90204"/>
                <a:ea typeface="微软雅黑"/>
                <a:cs typeface="+mn-cs"/>
              </a:rPr>
              <a:t>1.</a:t>
            </a:r>
            <a:r>
              <a:rPr kumimoji="0" lang="zh-CN" altLang="en-US" sz="2400" b="1" i="0" u="none" strike="noStrike" kern="1200" cap="none" spc="0" normalizeH="0" baseline="0" noProof="0" dirty="0">
                <a:ln>
                  <a:noFill/>
                </a:ln>
                <a:effectLst/>
                <a:uLnTx/>
                <a:uFillTx/>
                <a:latin typeface="Arial" panose="020B0604020202090204"/>
                <a:ea typeface="微软雅黑"/>
                <a:cs typeface="+mn-cs"/>
              </a:rPr>
              <a:t>道德</a:t>
            </a:r>
            <a:endParaRPr kumimoji="0" lang="zh-CN" altLang="en-US" sz="2400" b="1" i="0" u="none" strike="noStrike" kern="1200" cap="none" spc="0" normalizeH="0" baseline="0" noProof="0" dirty="0">
              <a:ln>
                <a:noFill/>
              </a:ln>
              <a:effectLst/>
              <a:uLnTx/>
              <a:uFillTx/>
              <a:latin typeface="Arial" panose="020B0604020202090204"/>
              <a:ea typeface="微软雅黑"/>
              <a:cs typeface="+mn-cs"/>
            </a:endParaRPr>
          </a:p>
        </p:txBody>
      </p:sp>
      <p:graphicFrame>
        <p:nvGraphicFramePr>
          <p:cNvPr id="64" name="图示 63"/>
          <p:cNvGraphicFramePr/>
          <p:nvPr/>
        </p:nvGraphicFramePr>
        <p:xfrm>
          <a:off x="1798955" y="3719830"/>
          <a:ext cx="8472805" cy="267843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tags/tag1.xml><?xml version="1.0" encoding="utf-8"?>
<p:tagLst xmlns:p="http://schemas.openxmlformats.org/presentationml/2006/main">
  <p:tag name="OFFICEPLUS.TAG" val="03a12446-4040-4dad-8d54-bb681f108928"/>
</p:tagLst>
</file>

<file path=ppt/tags/tag10.xml><?xml version="1.0" encoding="utf-8"?>
<p:tagLst xmlns:p="http://schemas.openxmlformats.org/presentationml/2006/main">
  <p:tag name="KSO_WM_BEAUTIFY_FLAG" val="#wm#"/>
  <p:tag name="KSO_WM_UNIT_VALUE" val="2130*2437"/>
  <p:tag name="KSO_WM_UNIT_HIGHLIGHT" val="0"/>
  <p:tag name="KSO_WM_UNIT_COMPATIBLE" val="0"/>
  <p:tag name="KSO_WM_UNIT_DIAGRAM_ISNUMVISUAL" val="0"/>
  <p:tag name="KSO_WM_UNIT_DIAGRAM_ISREFERUNIT" val="0"/>
  <p:tag name="KSO_WM_UNIT_TYPE" val="d"/>
  <p:tag name="KSO_WM_UNIT_INDEX" val="1"/>
  <p:tag name="KSO_WM_UNIT_ID" val="custom20238558_1*d*1"/>
  <p:tag name="KSO_WM_TEMPLATE_CATEGORY" val="custom"/>
  <p:tag name="KSO_WM_TEMPLATE_INDEX" val="20238558"/>
  <p:tag name="KSO_WM_UNIT_LAYERLEVEL" val="1"/>
  <p:tag name="KSO_WM_TAG_VERSION" val="3.0"/>
  <p:tag name="KSO_WM_UNIT_PIC_EFFECT"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060_1*l_h_i*1_1_2"/>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14.86130588801825,&quot;left&quot;:71.0125862181656,&quot;top&quot;:161.2384251968504,&quot;width&quot;:847.5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101.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060_1*l_h_a*1_1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14.86130588801825,&quot;left&quot;:71.0125862181656,&quot;top&quot;:161.2384251968504,&quot;width&quot;:847.5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02.xml><?xml version="1.0" encoding="utf-8"?>
<p:tagLst xmlns:p="http://schemas.openxmlformats.org/presentationml/2006/main">
  <p:tag name="KSO_WM_UNIT_SUBTYPE" val="a"/>
  <p:tag name="KSO_WM_UNIT_NOCLEAR" val="0"/>
  <p:tag name="KSO_WM_UNIT_VALUE" val="119"/>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060_1*l_h_f*1_1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14.86130588801825,&quot;left&quot;:71.0125862181656,&quot;top&quot;:161.2384251968504,&quot;width&quot;:847.5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060_1*l_h_i*1_1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14.86130588801825,&quot;left&quot;:71.0125862181656,&quot;top&quot;:161.2384251968504,&quot;width&quot;:847.5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060_1*l_h_i*1_2_3"/>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14.86130588801825,&quot;left&quot;:71.0125862181656,&quot;top&quot;:161.2384251968504,&quot;width&quot;:847.50002441406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060_1*l_h_i*1_2_2"/>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14.86130588801825,&quot;left&quot;:71.0125862181656,&quot;top&quot;:161.2384251968504,&quot;width&quot;:847.500024414062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10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060_1*l_h_a*1_2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14.86130588801825,&quot;left&quot;:71.0125862181656,&quot;top&quot;:161.2384251968504,&quot;width&quot;:847.5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6"/>
  <p:tag name="KSO_WM_UNIT_TEXT_TYPE" val="1"/>
  <p:tag name="KSO_WM_BEAUTIFY_FLAG" val="#wm#"/>
  <p:tag name="KSO_WM_UNIT_PRESET_TEXT" val="添加项标题"/>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0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060_1*l_h_f*1_2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14.86130588801825,&quot;left&quot;:71.0125862181656,&quot;top&quot;:161.2384251968504,&quot;width&quot;:847.5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19"/>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060_1*l_h_i*1_2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14.86130588801825,&quot;left&quot;:71.0125862181656,&quot;top&quot;:161.2384251968504,&quot;width&quot;:847.5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09.xml><?xml version="1.0" encoding="utf-8"?>
<p:tagLst xmlns:p="http://schemas.openxmlformats.org/presentationml/2006/main">
  <p:tag name="KSO_WM_SLIDE_ITEM_CNT" val="2"/>
</p:tagLst>
</file>

<file path=ppt/tags/tag11.xml><?xml version="1.0" encoding="utf-8"?>
<p:tagLst xmlns:p="http://schemas.openxmlformats.org/presentationml/2006/main">
  <p:tag name="OFFICEPLUS.TAG" val="43779941-ebb9-4272-ab0a-451395e9a0c0"/>
  <p:tag name="OFFICEPLUS.OUTLINESECTION" val="11243012"/>
</p:tagLst>
</file>

<file path=ppt/tags/tag11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6.xml><?xml version="1.0" encoding="utf-8"?>
<p:tagLst xmlns:p="http://schemas.openxmlformats.org/presentationml/2006/main">
  <p:tag name="OFFICEPLUS.TAG" val="e69c5ac3-dafd-4b9a-bbf1-d26a1016f816"/>
</p:tagLst>
</file>

<file path=ppt/tags/tag117.xml><?xml version="1.0" encoding="utf-8"?>
<p:tagLst xmlns:p="http://schemas.openxmlformats.org/presentationml/2006/main">
  <p:tag name="resource_record_key" val="{&quot;70&quot;:[3401778,3322567,3333431,3314080]}"/>
</p:tagLst>
</file>

<file path=ppt/tags/tag12.xml><?xml version="1.0" encoding="utf-8"?>
<p:tagLst xmlns:p="http://schemas.openxmlformats.org/presentationml/2006/main">
  <p:tag name="OP_SCP_ITEM_INDEX" val="1"/>
</p:tagLst>
</file>

<file path=ppt/tags/tag13.xml><?xml version="1.0" encoding="utf-8"?>
<p:tagLst xmlns:p="http://schemas.openxmlformats.org/presentationml/2006/main">
  <p:tag name="OP_SCP_ITEM_INDEX" val="1"/>
</p:tagLst>
</file>

<file path=ppt/tags/tag14.xml><?xml version="1.0" encoding="utf-8"?>
<p:tagLst xmlns:p="http://schemas.openxmlformats.org/presentationml/2006/main">
  <p:tag name="OP_SCP_SHAPE_TYPE" val="Body"/>
  <p:tag name="OP_SCP_DEFAULT_TEXT" val="单击此处添加文本，单击此处添加文本。"/>
  <p:tag name="OP_SCP_ITEM_INDEX" val="1"/>
</p:tagLst>
</file>

<file path=ppt/tags/tag15.xml><?xml version="1.0" encoding="utf-8"?>
<p:tagLst xmlns:p="http://schemas.openxmlformats.org/presentationml/2006/main">
  <p:tag name="OP_SCP_ITEM_INDEX" val="1"/>
</p:tagLst>
</file>

<file path=ppt/tags/tag16.xml><?xml version="1.0" encoding="utf-8"?>
<p:tagLst xmlns:p="http://schemas.openxmlformats.org/presentationml/2006/main">
  <p:tag name="OP_SCP_ITEM_INDEX" val="1"/>
</p:tagLst>
</file>

<file path=ppt/tags/tag17.xml><?xml version="1.0" encoding="utf-8"?>
<p:tagLst xmlns:p="http://schemas.openxmlformats.org/presentationml/2006/main">
  <p:tag name="OP_SCP_SHAPE_TYPE" val="Body"/>
  <p:tag name="OP_SCP_DEFAULT_TEXT" val="单击此处添加文本，单击此处添加文本。"/>
  <p:tag name="OP_SCP_ITEM_INDEX" val="1"/>
</p:tagLst>
</file>

<file path=ppt/tags/tag18.xml><?xml version="1.0" encoding="utf-8"?>
<p:tagLst xmlns:p="http://schemas.openxmlformats.org/presentationml/2006/main">
  <p:tag name="OFFICEPLUS.TAG" val="43779941-ebb9-4272-ab0a-451395e9a0c0"/>
  <p:tag name="OFFICEPLUS.OUTLINESECTION" val="11243012"/>
</p:tagLst>
</file>

<file path=ppt/tags/tag1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07.8249938964844,&quot;left&quot;:-96.77496673343686,&quot;top&quot;:156.62500610351563,&quot;width&quot;:970.324966733436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xml><?xml version="1.0" encoding="utf-8"?>
<p:tagLst xmlns:p="http://schemas.openxmlformats.org/presentationml/2006/main">
  <p:tag name="OFFICEPLUS.TAG" val="7bbc12ee-40ec-489f-ab8c-4fa55cf2bf59"/>
  <p:tag name="OFFICEPLUS.TEMPLATE" val="96b9ae34-36f7-4b48-95be-77dbdbcf38eb.pptx"/>
</p:tagLst>
</file>

<file path=ppt/tags/tag2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1*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07.8249938964844,&quot;left&quot;:-96.77496673343686,&quot;top&quot;:156.62500610351563,&quot;width&quot;:970.324966733436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07.8249938964844,&quot;left&quot;:-96.77496673343686,&quot;top&quot;:156.62500610351563,&quot;width&quot;:970.324966733436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1*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07.8249938964844,&quot;left&quot;:-96.77496673343686,&quot;top&quot;:156.62500610351563,&quot;width&quot;:970.324966733436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00_2*n_h_h_i*1_2_2_2"/>
  <p:tag name="KSO_WM_TEMPLATE_CATEGORY" val="diagram"/>
  <p:tag name="KSO_WM_TEMPLATE_INDEX" val="20233300"/>
  <p:tag name="KSO_WM_UNIT_LAYERLEVEL" val="1_1_1_1"/>
  <p:tag name="KSO_WM_TAG_VERSION" val="3.0"/>
  <p:tag name="KSO_WM_DIAGRAM_GROUP_CODE" val="n1-1"/>
  <p:tag name="KSO_WM_UNIT_TYPE" val="n_h_h_i"/>
  <p:tag name="KSO_WM_UNIT_INDEX" val="1_2_2_2"/>
  <p:tag name="KSO_WM_DIAGRAM_VERSION" val="3"/>
  <p:tag name="KSO_WM_DIAGRAM_COLOR_TRICK" val="1"/>
  <p:tag name="KSO_WM_DIAGRAM_COLOR_TEXT_CAN_REMOVE" val="n"/>
  <p:tag name="KSO_WM_DIAGRAM_MAX_ITEMCNT" val="6"/>
  <p:tag name="KSO_WM_DIAGRAM_MIN_ITEMCNT" val="5"/>
  <p:tag name="KSO_WM_DIAGRAM_VIRTUALLY_FRAME" val="{&quot;height&quot;:317.7499877929687,&quot;left&quot;:49.6,&quot;top&quot;:154.98898248146838,&quot;width&quot;:839.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00_2*n_h_h_i*1_2_1_2"/>
  <p:tag name="KSO_WM_TEMPLATE_CATEGORY" val="diagram"/>
  <p:tag name="KSO_WM_TEMPLATE_INDEX" val="20233300"/>
  <p:tag name="KSO_WM_UNIT_LAYERLEVEL" val="1_1_1_1"/>
  <p:tag name="KSO_WM_TAG_VERSION" val="3.0"/>
  <p:tag name="KSO_WM_DIAGRAM_GROUP_CODE" val="n1-1"/>
  <p:tag name="KSO_WM_UNIT_TYPE" val="n_h_h_i"/>
  <p:tag name="KSO_WM_UNIT_INDEX" val="1_2_1_2"/>
  <p:tag name="KSO_WM_DIAGRAM_VERSION" val="3"/>
  <p:tag name="KSO_WM_DIAGRAM_COLOR_TRICK" val="1"/>
  <p:tag name="KSO_WM_DIAGRAM_COLOR_TEXT_CAN_REMOVE" val="n"/>
  <p:tag name="KSO_WM_DIAGRAM_MAX_ITEMCNT" val="6"/>
  <p:tag name="KSO_WM_DIAGRAM_MIN_ITEMCNT" val="5"/>
  <p:tag name="KSO_WM_DIAGRAM_VIRTUALLY_FRAME" val="{&quot;height&quot;:317.7499877929687,&quot;left&quot;:49.6,&quot;top&quot;:154.98898248146838,&quot;width&quot;:839.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00_2*n_h_h_i*1_2_3_2"/>
  <p:tag name="KSO_WM_TEMPLATE_CATEGORY" val="diagram"/>
  <p:tag name="KSO_WM_TEMPLATE_INDEX" val="20233300"/>
  <p:tag name="KSO_WM_UNIT_LAYERLEVEL" val="1_1_1_1"/>
  <p:tag name="KSO_WM_TAG_VERSION" val="3.0"/>
  <p:tag name="KSO_WM_DIAGRAM_GROUP_CODE" val="n1-1"/>
  <p:tag name="KSO_WM_UNIT_TYPE" val="n_h_h_i"/>
  <p:tag name="KSO_WM_UNIT_INDEX" val="1_2_3_2"/>
  <p:tag name="KSO_WM_DIAGRAM_VERSION" val="3"/>
  <p:tag name="KSO_WM_DIAGRAM_COLOR_TRICK" val="1"/>
  <p:tag name="KSO_WM_DIAGRAM_COLOR_TEXT_CAN_REMOVE" val="n"/>
  <p:tag name="KSO_WM_DIAGRAM_MAX_ITEMCNT" val="6"/>
  <p:tag name="KSO_WM_DIAGRAM_MIN_ITEMCNT" val="5"/>
  <p:tag name="KSO_WM_DIAGRAM_VIRTUALLY_FRAME" val="{&quot;height&quot;:317.7499877929687,&quot;left&quot;:49.6,&quot;top&quot;:154.98898248146838,&quot;width&quot;:839.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00_2*n_h_h_i*1_2_6_2"/>
  <p:tag name="KSO_WM_TEMPLATE_CATEGORY" val="diagram"/>
  <p:tag name="KSO_WM_TEMPLATE_INDEX" val="20233300"/>
  <p:tag name="KSO_WM_UNIT_LAYERLEVEL" val="1_1_1_1"/>
  <p:tag name="KSO_WM_TAG_VERSION" val="3.0"/>
  <p:tag name="KSO_WM_DIAGRAM_GROUP_CODE" val="n1-1"/>
  <p:tag name="KSO_WM_UNIT_TYPE" val="n_h_h_i"/>
  <p:tag name="KSO_WM_UNIT_INDEX" val="1_2_6_2"/>
  <p:tag name="KSO_WM_DIAGRAM_VERSION" val="3"/>
  <p:tag name="KSO_WM_DIAGRAM_COLOR_TRICK" val="1"/>
  <p:tag name="KSO_WM_DIAGRAM_COLOR_TEXT_CAN_REMOVE" val="n"/>
  <p:tag name="KSO_WM_DIAGRAM_MAX_ITEMCNT" val="6"/>
  <p:tag name="KSO_WM_DIAGRAM_MIN_ITEMCNT" val="5"/>
  <p:tag name="KSO_WM_DIAGRAM_VIRTUALLY_FRAME" val="{&quot;height&quot;:317.7499877929687,&quot;left&quot;:49.6,&quot;top&quot;:154.98898248146838,&quot;width&quot;:839.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00_2*n_h_h_i*1_2_5_2"/>
  <p:tag name="KSO_WM_TEMPLATE_CATEGORY" val="diagram"/>
  <p:tag name="KSO_WM_TEMPLATE_INDEX" val="20233300"/>
  <p:tag name="KSO_WM_UNIT_LAYERLEVEL" val="1_1_1_1"/>
  <p:tag name="KSO_WM_TAG_VERSION" val="3.0"/>
  <p:tag name="KSO_WM_DIAGRAM_GROUP_CODE" val="n1-1"/>
  <p:tag name="KSO_WM_UNIT_TYPE" val="n_h_h_i"/>
  <p:tag name="KSO_WM_UNIT_INDEX" val="1_2_5_2"/>
  <p:tag name="KSO_WM_DIAGRAM_VERSION" val="3"/>
  <p:tag name="KSO_WM_DIAGRAM_COLOR_TRICK" val="1"/>
  <p:tag name="KSO_WM_DIAGRAM_COLOR_TEXT_CAN_REMOVE" val="n"/>
  <p:tag name="KSO_WM_DIAGRAM_MAX_ITEMCNT" val="6"/>
  <p:tag name="KSO_WM_DIAGRAM_MIN_ITEMCNT" val="5"/>
  <p:tag name="KSO_WM_DIAGRAM_VIRTUALLY_FRAME" val="{&quot;height&quot;:317.7499877929687,&quot;left&quot;:49.6,&quot;top&quot;:154.98898248146838,&quot;width&quot;:839.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00_2*n_h_h_i*1_2_1_1"/>
  <p:tag name="KSO_WM_TEMPLATE_CATEGORY" val="diagram"/>
  <p:tag name="KSO_WM_TEMPLATE_INDEX" val="20233300"/>
  <p:tag name="KSO_WM_UNIT_LAYERLEVEL" val="1_1_1_1"/>
  <p:tag name="KSO_WM_TAG_VERSION" val="3.0"/>
  <p:tag name="KSO_WM_DIAGRAM_GROUP_CODE" val="n1-1"/>
  <p:tag name="KSO_WM_UNIT_TYPE" val="n_h_h_i"/>
  <p:tag name="KSO_WM_UNIT_INDEX" val="1_2_1_1"/>
  <p:tag name="KSO_WM_DIAGRAM_VERSION" val="3"/>
  <p:tag name="KSO_WM_DIAGRAM_COLOR_TRICK" val="1"/>
  <p:tag name="KSO_WM_DIAGRAM_COLOR_TEXT_CAN_REMOVE" val="n"/>
  <p:tag name="KSO_WM_DIAGRAM_MAX_ITEMCNT" val="6"/>
  <p:tag name="KSO_WM_DIAGRAM_MIN_ITEMCNT" val="5"/>
  <p:tag name="KSO_WM_DIAGRAM_VIRTUALLY_FRAME" val="{&quot;height&quot;:317.7499877929687,&quot;left&quot;:49.6,&quot;top&quot;:154.98898248146838,&quot;width&quot;:839.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00_2*n_h_h_i*1_2_2_1"/>
  <p:tag name="KSO_WM_TEMPLATE_CATEGORY" val="diagram"/>
  <p:tag name="KSO_WM_TEMPLATE_INDEX" val="20233300"/>
  <p:tag name="KSO_WM_UNIT_LAYERLEVEL" val="1_1_1_1"/>
  <p:tag name="KSO_WM_TAG_VERSION" val="3.0"/>
  <p:tag name="KSO_WM_DIAGRAM_GROUP_CODE" val="n1-1"/>
  <p:tag name="KSO_WM_UNIT_TYPE" val="n_h_h_i"/>
  <p:tag name="KSO_WM_UNIT_INDEX" val="1_2_2_1"/>
  <p:tag name="KSO_WM_DIAGRAM_VERSION" val="3"/>
  <p:tag name="KSO_WM_DIAGRAM_COLOR_TRICK" val="1"/>
  <p:tag name="KSO_WM_DIAGRAM_COLOR_TEXT_CAN_REMOVE" val="n"/>
  <p:tag name="KSO_WM_DIAGRAM_MAX_ITEMCNT" val="6"/>
  <p:tag name="KSO_WM_DIAGRAM_MIN_ITEMCNT" val="5"/>
  <p:tag name="KSO_WM_DIAGRAM_VIRTUALLY_FRAME" val="{&quot;height&quot;:317.7499877929687,&quot;left&quot;:49.6,&quot;top&quot;:154.98898248146838,&quot;width&quot;:839.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3.xml><?xml version="1.0" encoding="utf-8"?>
<p:tagLst xmlns:p="http://schemas.openxmlformats.org/presentationml/2006/main">
  <p:tag name="OFFICEPLUS.TEMPLATE" val="2f38a169-d8db-404f-bcd0-1f31caec2321.pptx"/>
  <p:tag name="OFFICEPLUS.TAG" val="bd142c3d-b2ac-49d2-945d-a40ea7d68a02"/>
  <p:tag name="OFFICEPLUS.OUTLINECONTENT" val="42497746"/>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00_2*n_h_h_i*1_2_5_1"/>
  <p:tag name="KSO_WM_TEMPLATE_CATEGORY" val="diagram"/>
  <p:tag name="KSO_WM_TEMPLATE_INDEX" val="20233300"/>
  <p:tag name="KSO_WM_UNIT_LAYERLEVEL" val="1_1_1_1"/>
  <p:tag name="KSO_WM_TAG_VERSION" val="3.0"/>
  <p:tag name="KSO_WM_DIAGRAM_GROUP_CODE" val="n1-1"/>
  <p:tag name="KSO_WM_UNIT_TYPE" val="n_h_h_i"/>
  <p:tag name="KSO_WM_UNIT_INDEX" val="1_2_5_1"/>
  <p:tag name="KSO_WM_DIAGRAM_VERSION" val="3"/>
  <p:tag name="KSO_WM_DIAGRAM_COLOR_TRICK" val="1"/>
  <p:tag name="KSO_WM_DIAGRAM_COLOR_TEXT_CAN_REMOVE" val="n"/>
  <p:tag name="KSO_WM_DIAGRAM_MAX_ITEMCNT" val="6"/>
  <p:tag name="KSO_WM_DIAGRAM_MIN_ITEMCNT" val="5"/>
  <p:tag name="KSO_WM_DIAGRAM_VIRTUALLY_FRAME" val="{&quot;height&quot;:317.7499877929687,&quot;left&quot;:49.6,&quot;top&quot;:154.98898248146838,&quot;width&quot;:839.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00_2*n_h_h_i*1_2_6_1"/>
  <p:tag name="KSO_WM_TEMPLATE_CATEGORY" val="diagram"/>
  <p:tag name="KSO_WM_TEMPLATE_INDEX" val="20233300"/>
  <p:tag name="KSO_WM_UNIT_LAYERLEVEL" val="1_1_1_1"/>
  <p:tag name="KSO_WM_TAG_VERSION" val="3.0"/>
  <p:tag name="KSO_WM_DIAGRAM_GROUP_CODE" val="n1-1"/>
  <p:tag name="KSO_WM_UNIT_TYPE" val="n_h_h_i"/>
  <p:tag name="KSO_WM_UNIT_INDEX" val="1_2_6_1"/>
  <p:tag name="KSO_WM_DIAGRAM_VERSION" val="3"/>
  <p:tag name="KSO_WM_DIAGRAM_COLOR_TRICK" val="1"/>
  <p:tag name="KSO_WM_DIAGRAM_COLOR_TEXT_CAN_REMOVE" val="n"/>
  <p:tag name="KSO_WM_DIAGRAM_MAX_ITEMCNT" val="6"/>
  <p:tag name="KSO_WM_DIAGRAM_MIN_ITEMCNT" val="5"/>
  <p:tag name="KSO_WM_DIAGRAM_VIRTUALLY_FRAME" val="{&quot;height&quot;:317.7499877929687,&quot;left&quot;:49.6,&quot;top&quot;:154.98898248146838,&quot;width&quot;:839.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00_2*n_h_h_i*1_2_3_1"/>
  <p:tag name="KSO_WM_TEMPLATE_CATEGORY" val="diagram"/>
  <p:tag name="KSO_WM_TEMPLATE_INDEX" val="20233300"/>
  <p:tag name="KSO_WM_UNIT_LAYERLEVEL" val="1_1_1_1"/>
  <p:tag name="KSO_WM_TAG_VERSION" val="3.0"/>
  <p:tag name="KSO_WM_DIAGRAM_GROUP_CODE" val="n1-1"/>
  <p:tag name="KSO_WM_UNIT_TYPE" val="n_h_h_i"/>
  <p:tag name="KSO_WM_UNIT_INDEX" val="1_2_3_1"/>
  <p:tag name="KSO_WM_DIAGRAM_VERSION" val="3"/>
  <p:tag name="KSO_WM_DIAGRAM_COLOR_TRICK" val="1"/>
  <p:tag name="KSO_WM_DIAGRAM_COLOR_TEXT_CAN_REMOVE" val="n"/>
  <p:tag name="KSO_WM_DIAGRAM_MAX_ITEMCNT" val="6"/>
  <p:tag name="KSO_WM_DIAGRAM_MIN_ITEMCNT" val="5"/>
  <p:tag name="KSO_WM_DIAGRAM_VIRTUALLY_FRAME" val="{&quot;height&quot;:317.7499877929687,&quot;left&quot;:49.6,&quot;top&quot;:154.98898248146838,&quot;width&quot;:839.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3300_2*n_h_h_f*1_2_1_1"/>
  <p:tag name="KSO_WM_TEMPLATE_CATEGORY" val="diagram"/>
  <p:tag name="KSO_WM_TEMPLATE_INDEX" val="20233300"/>
  <p:tag name="KSO_WM_UNIT_LAYERLEVEL" val="1_1_1_1"/>
  <p:tag name="KSO_WM_TAG_VERSION" val="3.0"/>
  <p:tag name="KSO_WM_UNIT_TEXT_FILL_FORE_SCHEMECOLOR_INDEX_BRIGHTNESS" val="0.25"/>
  <p:tag name="KSO_WM_DIAGRAM_GROUP_CODE" val="n1-1"/>
  <p:tag name="KSO_WM_DIAGRAM_VERSION" val="3"/>
  <p:tag name="KSO_WM_DIAGRAM_COLOR_TRICK" val="1"/>
  <p:tag name="KSO_WM_DIAGRAM_COLOR_TEXT_CAN_REMOVE" val="n"/>
  <p:tag name="KSO_WM_DIAGRAM_MAX_ITEMCNT" val="6"/>
  <p:tag name="KSO_WM_DIAGRAM_MIN_ITEMCNT" val="5"/>
  <p:tag name="KSO_WM_DIAGRAM_VIRTUALLY_FRAME" val="{&quot;height&quot;:317.7499877929687,&quot;left&quot;:49.6,&quot;top&quot;:154.98898248146838,&quot;width&quot;:83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您的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00_2*n_h_h_i*1_2_4_2"/>
  <p:tag name="KSO_WM_TEMPLATE_CATEGORY" val="diagram"/>
  <p:tag name="KSO_WM_TEMPLATE_INDEX" val="20233300"/>
  <p:tag name="KSO_WM_UNIT_LAYERLEVEL" val="1_1_1_1"/>
  <p:tag name="KSO_WM_TAG_VERSION" val="3.0"/>
  <p:tag name="KSO_WM_DIAGRAM_GROUP_CODE" val="n1-1"/>
  <p:tag name="KSO_WM_UNIT_TYPE" val="n_h_h_i"/>
  <p:tag name="KSO_WM_UNIT_INDEX" val="1_2_4_2"/>
  <p:tag name="KSO_WM_DIAGRAM_VERSION" val="3"/>
  <p:tag name="KSO_WM_DIAGRAM_COLOR_TRICK" val="1"/>
  <p:tag name="KSO_WM_DIAGRAM_COLOR_TEXT_CAN_REMOVE" val="n"/>
  <p:tag name="KSO_WM_DIAGRAM_MAX_ITEMCNT" val="6"/>
  <p:tag name="KSO_WM_DIAGRAM_MIN_ITEMCNT" val="5"/>
  <p:tag name="KSO_WM_DIAGRAM_VIRTUALLY_FRAME" val="{&quot;height&quot;:317.7499877929687,&quot;left&quot;:49.6,&quot;top&quot;:154.98898248146838,&quot;width&quot;:839.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3300_2*n_h_a*1_1_1"/>
  <p:tag name="KSO_WM_TEMPLATE_CATEGORY" val="diagram"/>
  <p:tag name="KSO_WM_TEMPLATE_INDEX" val="20233300"/>
  <p:tag name="KSO_WM_UNIT_LAYERLEVEL" val="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5"/>
  <p:tag name="KSO_WM_DIAGRAM_VIRTUALLY_FRAME" val="{&quot;height&quot;:317.7499877929687,&quot;left&quot;:49.6,&quot;top&quot;:154.98898248146838,&quot;width&quot;:83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10;输入标题"/>
  <p:tag name="KSO_WM_UNIT_TEXT_FILL_FORE_SCHEMECOLOR_INDEX" val="1"/>
  <p:tag name="KSO_WM_UNIT_TEXT_FILL_TYPE" val="1"/>
  <p:tag name="KSO_WM_DIAGRAM_USE_COLOR_VALUE" val="{&quot;color_scheme&quot;:1,&quot;color_type&quot;:1,&quot;theme_color_indexes&quot;:[5,6,5,6,5,6]}"/>
</p:tagLst>
</file>

<file path=ppt/tags/tag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6_1"/>
  <p:tag name="KSO_WM_UNIT_ID" val="diagram20233300_2*n_h_h_f*1_2_6_1"/>
  <p:tag name="KSO_WM_TEMPLATE_CATEGORY" val="diagram"/>
  <p:tag name="KSO_WM_TEMPLATE_INDEX" val="20233300"/>
  <p:tag name="KSO_WM_UNIT_LAYERLEVEL" val="1_1_1_1"/>
  <p:tag name="KSO_WM_TAG_VERSION" val="3.0"/>
  <p:tag name="KSO_WM_UNIT_TEXT_FILL_FORE_SCHEMECOLOR_INDEX_BRIGHTNESS" val="0.25"/>
  <p:tag name="KSO_WM_DIAGRAM_GROUP_CODE" val="n1-1"/>
  <p:tag name="KSO_WM_DIAGRAM_VERSION" val="3"/>
  <p:tag name="KSO_WM_DIAGRAM_COLOR_TRICK" val="1"/>
  <p:tag name="KSO_WM_DIAGRAM_COLOR_TEXT_CAN_REMOVE" val="n"/>
  <p:tag name="KSO_WM_DIAGRAM_MAX_ITEMCNT" val="6"/>
  <p:tag name="KSO_WM_DIAGRAM_MIN_ITEMCNT" val="5"/>
  <p:tag name="KSO_WM_DIAGRAM_VIRTUALLY_FRAME" val="{&quot;height&quot;:317.7499877929687,&quot;left&quot;:49.6,&quot;top&quot;:154.98898248146838,&quot;width&quot;:83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您的文本具体内容，简明扼要地阐述您的观点。根据需要可酌情增减文字，以便观者准确地理解您传达的思想。单击此处添加文本具体内容，简明扼要地阐述观点"/>
  <p:tag name="KSO_WM_UNIT_TEXT_FILL_FORE_SCHEMECOLOR_INDEX" val="1"/>
  <p:tag name="KSO_WM_UNIT_TEXT_FILL_TYPE" val="1"/>
  <p:tag name="KSO_WM_DIAGRAM_USE_COLOR_VALUE" val="{&quot;color_scheme&quot;:1,&quot;color_type&quot;:1,&quot;theme_color_indexes&quot;:[5,6,5,6,5,6]}"/>
</p:tagLst>
</file>

<file path=ppt/tags/tag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5_1"/>
  <p:tag name="KSO_WM_UNIT_ID" val="diagram20233300_2*n_h_h_f*1_2_5_1"/>
  <p:tag name="KSO_WM_TEMPLATE_CATEGORY" val="diagram"/>
  <p:tag name="KSO_WM_TEMPLATE_INDEX" val="20233300"/>
  <p:tag name="KSO_WM_UNIT_LAYERLEVEL" val="1_1_1_1"/>
  <p:tag name="KSO_WM_TAG_VERSION" val="3.0"/>
  <p:tag name="KSO_WM_UNIT_TEXT_FILL_FORE_SCHEMECOLOR_INDEX_BRIGHTNESS" val="0.25"/>
  <p:tag name="KSO_WM_DIAGRAM_GROUP_CODE" val="n1-1"/>
  <p:tag name="KSO_WM_DIAGRAM_VERSION" val="3"/>
  <p:tag name="KSO_WM_DIAGRAM_COLOR_TRICK" val="1"/>
  <p:tag name="KSO_WM_DIAGRAM_COLOR_TEXT_CAN_REMOVE" val="n"/>
  <p:tag name="KSO_WM_DIAGRAM_MAX_ITEMCNT" val="6"/>
  <p:tag name="KSO_WM_DIAGRAM_MIN_ITEMCNT" val="5"/>
  <p:tag name="KSO_WM_DIAGRAM_VIRTUALLY_FRAME" val="{&quot;height&quot;:317.7499877929687,&quot;left&quot;:49.6,&quot;top&quot;:154.98898248146838,&quot;width&quot;:83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您的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3300_2*n_h_h_f*1_2_2_1"/>
  <p:tag name="KSO_WM_TEMPLATE_CATEGORY" val="diagram"/>
  <p:tag name="KSO_WM_TEMPLATE_INDEX" val="20233300"/>
  <p:tag name="KSO_WM_UNIT_LAYERLEVEL" val="1_1_1_1"/>
  <p:tag name="KSO_WM_TAG_VERSION" val="3.0"/>
  <p:tag name="KSO_WM_UNIT_TEXT_FILL_FORE_SCHEMECOLOR_INDEX_BRIGHTNESS" val="0.25"/>
  <p:tag name="KSO_WM_DIAGRAM_GROUP_CODE" val="n1-1"/>
  <p:tag name="KSO_WM_DIAGRAM_VERSION" val="3"/>
  <p:tag name="KSO_WM_DIAGRAM_COLOR_TRICK" val="1"/>
  <p:tag name="KSO_WM_DIAGRAM_COLOR_TEXT_CAN_REMOVE" val="n"/>
  <p:tag name="KSO_WM_DIAGRAM_MAX_ITEMCNT" val="6"/>
  <p:tag name="KSO_WM_DIAGRAM_MIN_ITEMCNT" val="5"/>
  <p:tag name="KSO_WM_DIAGRAM_VIRTUALLY_FRAME" val="{&quot;height&quot;:317.7499877929687,&quot;left&quot;:49.6,&quot;top&quot;:154.98898248146838,&quot;width&quot;:83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您的文本具体内容，简明扼要地阐述您的观点。根据需要可酌情增减文字，以便观者准确地理解您传达的思想。单击此处添加文本具体内容，简明扼要地阐述观点"/>
  <p:tag name="KSO_WM_UNIT_TEXT_FILL_FORE_SCHEMECOLOR_INDEX" val="1"/>
  <p:tag name="KSO_WM_UNIT_TEXT_FILL_TYPE" val="1"/>
  <p:tag name="KSO_WM_DIAGRAM_USE_COLOR_VALUE" val="{&quot;color_scheme&quot;:1,&quot;color_type&quot;:1,&quot;theme_color_indexes&quot;:[5,6,5,6,5,6]}"/>
</p:tagLst>
</file>

<file path=ppt/tags/tag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3300_2*n_h_h_f*1_2_3_1"/>
  <p:tag name="KSO_WM_TEMPLATE_CATEGORY" val="diagram"/>
  <p:tag name="KSO_WM_TEMPLATE_INDEX" val="20233300"/>
  <p:tag name="KSO_WM_UNIT_LAYERLEVEL" val="1_1_1_1"/>
  <p:tag name="KSO_WM_TAG_VERSION" val="3.0"/>
  <p:tag name="KSO_WM_UNIT_TEXT_FILL_FORE_SCHEMECOLOR_INDEX_BRIGHTNESS" val="0.25"/>
  <p:tag name="KSO_WM_DIAGRAM_GROUP_CODE" val="n1-1"/>
  <p:tag name="KSO_WM_DIAGRAM_VERSION" val="3"/>
  <p:tag name="KSO_WM_DIAGRAM_COLOR_TRICK" val="1"/>
  <p:tag name="KSO_WM_DIAGRAM_COLOR_TEXT_CAN_REMOVE" val="n"/>
  <p:tag name="KSO_WM_DIAGRAM_MAX_ITEMCNT" val="6"/>
  <p:tag name="KSO_WM_DIAGRAM_MIN_ITEMCNT" val="5"/>
  <p:tag name="KSO_WM_DIAGRAM_VIRTUALLY_FRAME" val="{&quot;height&quot;:317.7499877929687,&quot;left&quot;:49.6,&quot;top&quot;:154.98898248146838,&quot;width&quot;:83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击此处添加您的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4.xml><?xml version="1.0" encoding="utf-8"?>
<p:tagLst xmlns:p="http://schemas.openxmlformats.org/presentationml/2006/main">
  <p:tag name="KSO_WM_UNIT_PIC_EFFECT"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00_2*n_h_h_i*1_2_4_1"/>
  <p:tag name="KSO_WM_TEMPLATE_CATEGORY" val="diagram"/>
  <p:tag name="KSO_WM_TEMPLATE_INDEX" val="20233300"/>
  <p:tag name="KSO_WM_UNIT_LAYERLEVEL" val="1_1_1_1"/>
  <p:tag name="KSO_WM_TAG_VERSION" val="3.0"/>
  <p:tag name="KSO_WM_DIAGRAM_GROUP_CODE" val="n1-1"/>
  <p:tag name="KSO_WM_UNIT_TYPE" val="n_h_h_i"/>
  <p:tag name="KSO_WM_UNIT_INDEX" val="1_2_4_1"/>
  <p:tag name="KSO_WM_DIAGRAM_VERSION" val="3"/>
  <p:tag name="KSO_WM_DIAGRAM_COLOR_TRICK" val="1"/>
  <p:tag name="KSO_WM_DIAGRAM_COLOR_TEXT_CAN_REMOVE" val="n"/>
  <p:tag name="KSO_WM_DIAGRAM_MAX_ITEMCNT" val="6"/>
  <p:tag name="KSO_WM_DIAGRAM_MIN_ITEMCNT" val="5"/>
  <p:tag name="KSO_WM_DIAGRAM_VIRTUALLY_FRAME" val="{&quot;height&quot;:317.7499877929687,&quot;left&quot;:49.6,&quot;top&quot;:154.98898248146838,&quot;width&quot;:839.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3300_2*n_h_h_f*1_2_4_1"/>
  <p:tag name="KSO_WM_TEMPLATE_CATEGORY" val="diagram"/>
  <p:tag name="KSO_WM_TEMPLATE_INDEX" val="20233300"/>
  <p:tag name="KSO_WM_UNIT_LAYERLEVEL" val="1_1_1_1"/>
  <p:tag name="KSO_WM_TAG_VERSION" val="3.0"/>
  <p:tag name="KSO_WM_UNIT_TEXT_FILL_FORE_SCHEMECOLOR_INDEX_BRIGHTNESS" val="0.25"/>
  <p:tag name="KSO_WM_DIAGRAM_GROUP_CODE" val="n1-1"/>
  <p:tag name="KSO_WM_DIAGRAM_VERSION" val="3"/>
  <p:tag name="KSO_WM_DIAGRAM_COLOR_TRICK" val="1"/>
  <p:tag name="KSO_WM_DIAGRAM_COLOR_TEXT_CAN_REMOVE" val="n"/>
  <p:tag name="KSO_WM_DIAGRAM_MAX_ITEMCNT" val="6"/>
  <p:tag name="KSO_WM_DIAGRAM_MIN_ITEMCNT" val="5"/>
  <p:tag name="KSO_WM_DIAGRAM_VIRTUALLY_FRAME" val="{&quot;height&quot;:317.7499877929687,&quot;left&quot;:49.6,&quot;top&quot;:154.98898248146838,&quot;width&quot;:83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您的文本具体内容，简明扼要地阐述您的观点。根据需要可酌情增减文字，以便观者准确地理解您传达的思想。单击此处添加文本具体内容，简明扼要地阐述观点"/>
  <p:tag name="KSO_WM_UNIT_TEXT_FILL_FORE_SCHEMECOLOR_INDEX" val="1"/>
  <p:tag name="KSO_WM_UNIT_TEXT_FILL_TYPE" val="1"/>
  <p:tag name="KSO_WM_DIAGRAM_USE_COLOR_VALUE" val="{&quot;color_scheme&quot;:1,&quot;color_type&quot;:1,&quot;theme_color_indexes&quot;:[5,6,5,6,5,6]}"/>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00_2*n_h_h_x*1_2_6_1"/>
  <p:tag name="KSO_WM_TEMPLATE_CATEGORY" val="diagram"/>
  <p:tag name="KSO_WM_TEMPLATE_INDEX" val="20233300"/>
  <p:tag name="KSO_WM_UNIT_LAYERLEVEL" val="1_1_1_1"/>
  <p:tag name="KSO_WM_TAG_VERSION" val="3.0"/>
  <p:tag name="KSO_WM_UNIT_VALUE" val="70*70"/>
  <p:tag name="KSO_WM_DIAGRAM_GROUP_CODE" val="n1-1"/>
  <p:tag name="KSO_WM_UNIT_TYPE" val="n_h_h_x"/>
  <p:tag name="KSO_WM_UNIT_INDEX" val="1_2_6_1"/>
  <p:tag name="KSO_WM_DIAGRAM_VERSION" val="3"/>
  <p:tag name="KSO_WM_DIAGRAM_COLOR_TRICK" val="1"/>
  <p:tag name="KSO_WM_DIAGRAM_COLOR_TEXT_CAN_REMOVE" val="n"/>
  <p:tag name="KSO_WM_DIAGRAM_MAX_ITEMCNT" val="6"/>
  <p:tag name="KSO_WM_DIAGRAM_MIN_ITEMCNT" val="5"/>
  <p:tag name="KSO_WM_DIAGRAM_VIRTUALLY_FRAME" val="{&quot;height&quot;:317.7499877929687,&quot;left&quot;:49.6,&quot;top&quot;:154.98898248146838,&quot;width&quot;:839.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00_2*n_h_h_x*1_2_5_1"/>
  <p:tag name="KSO_WM_TEMPLATE_CATEGORY" val="diagram"/>
  <p:tag name="KSO_WM_TEMPLATE_INDEX" val="20233300"/>
  <p:tag name="KSO_WM_UNIT_LAYERLEVEL" val="1_1_1_1"/>
  <p:tag name="KSO_WM_TAG_VERSION" val="3.0"/>
  <p:tag name="KSO_WM_UNIT_VALUE" val="70*62"/>
  <p:tag name="KSO_WM_DIAGRAM_GROUP_CODE" val="n1-1"/>
  <p:tag name="KSO_WM_UNIT_TYPE" val="n_h_h_x"/>
  <p:tag name="KSO_WM_UNIT_INDEX" val="1_2_5_1"/>
  <p:tag name="KSO_WM_DIAGRAM_VERSION" val="3"/>
  <p:tag name="KSO_WM_DIAGRAM_COLOR_TRICK" val="1"/>
  <p:tag name="KSO_WM_DIAGRAM_COLOR_TEXT_CAN_REMOVE" val="n"/>
  <p:tag name="KSO_WM_DIAGRAM_MAX_ITEMCNT" val="6"/>
  <p:tag name="KSO_WM_DIAGRAM_MIN_ITEMCNT" val="5"/>
  <p:tag name="KSO_WM_DIAGRAM_VIRTUALLY_FRAME" val="{&quot;height&quot;:317.7499877929687,&quot;left&quot;:49.6,&quot;top&quot;:154.98898248146838,&quot;width&quot;:839.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00_2*n_h_h_x*1_2_2_1"/>
  <p:tag name="KSO_WM_TEMPLATE_CATEGORY" val="diagram"/>
  <p:tag name="KSO_WM_TEMPLATE_INDEX" val="20233300"/>
  <p:tag name="KSO_WM_UNIT_LAYERLEVEL" val="1_1_1_1"/>
  <p:tag name="KSO_WM_TAG_VERSION" val="3.0"/>
  <p:tag name="KSO_WM_UNIT_VALUE" val="65*70"/>
  <p:tag name="KSO_WM_DIAGRAM_GROUP_CODE" val="n1-1"/>
  <p:tag name="KSO_WM_UNIT_TYPE" val="n_h_h_x"/>
  <p:tag name="KSO_WM_UNIT_INDEX" val="1_2_2_1"/>
  <p:tag name="KSO_WM_DIAGRAM_VERSION" val="3"/>
  <p:tag name="KSO_WM_DIAGRAM_COLOR_TRICK" val="1"/>
  <p:tag name="KSO_WM_DIAGRAM_COLOR_TEXT_CAN_REMOVE" val="n"/>
  <p:tag name="KSO_WM_DIAGRAM_MAX_ITEMCNT" val="6"/>
  <p:tag name="KSO_WM_DIAGRAM_MIN_ITEMCNT" val="5"/>
  <p:tag name="KSO_WM_DIAGRAM_VIRTUALLY_FRAME" val="{&quot;height&quot;:317.7499877929687,&quot;left&quot;:49.6,&quot;top&quot;:154.98898248146838,&quot;width&quot;:839.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00_2*n_h_h_x*1_2_3_1"/>
  <p:tag name="KSO_WM_TEMPLATE_CATEGORY" val="diagram"/>
  <p:tag name="KSO_WM_TEMPLATE_INDEX" val="20233300"/>
  <p:tag name="KSO_WM_UNIT_LAYERLEVEL" val="1_1_1_1"/>
  <p:tag name="KSO_WM_TAG_VERSION" val="3.0"/>
  <p:tag name="KSO_WM_UNIT_VALUE" val="65*70"/>
  <p:tag name="KSO_WM_DIAGRAM_GROUP_CODE" val="n1-1"/>
  <p:tag name="KSO_WM_UNIT_TYPE" val="n_h_h_x"/>
  <p:tag name="KSO_WM_UNIT_INDEX" val="1_2_3_1"/>
  <p:tag name="KSO_WM_DIAGRAM_VERSION" val="3"/>
  <p:tag name="KSO_WM_DIAGRAM_COLOR_TRICK" val="1"/>
  <p:tag name="KSO_WM_DIAGRAM_COLOR_TEXT_CAN_REMOVE" val="n"/>
  <p:tag name="KSO_WM_DIAGRAM_MAX_ITEMCNT" val="6"/>
  <p:tag name="KSO_WM_DIAGRAM_MIN_ITEMCNT" val="5"/>
  <p:tag name="KSO_WM_DIAGRAM_VIRTUALLY_FRAME" val="{&quot;height&quot;:317.7499877929687,&quot;left&quot;:49.6,&quot;top&quot;:154.98898248146838,&quot;width&quot;:839.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00_2*n_h_h_x*1_2_4_1"/>
  <p:tag name="KSO_WM_TEMPLATE_CATEGORY" val="diagram"/>
  <p:tag name="KSO_WM_TEMPLATE_INDEX" val="20233300"/>
  <p:tag name="KSO_WM_UNIT_LAYERLEVEL" val="1_1_1_1"/>
  <p:tag name="KSO_WM_TAG_VERSION" val="3.0"/>
  <p:tag name="KSO_WM_UNIT_VALUE" val="70*65"/>
  <p:tag name="KSO_WM_DIAGRAM_GROUP_CODE" val="n1-1"/>
  <p:tag name="KSO_WM_UNIT_TYPE" val="n_h_h_x"/>
  <p:tag name="KSO_WM_UNIT_INDEX" val="1_2_4_1"/>
  <p:tag name="KSO_WM_DIAGRAM_VERSION" val="3"/>
  <p:tag name="KSO_WM_DIAGRAM_COLOR_TRICK" val="1"/>
  <p:tag name="KSO_WM_DIAGRAM_COLOR_TEXT_CAN_REMOVE" val="n"/>
  <p:tag name="KSO_WM_DIAGRAM_MAX_ITEMCNT" val="6"/>
  <p:tag name="KSO_WM_DIAGRAM_MIN_ITEMCNT" val="5"/>
  <p:tag name="KSO_WM_DIAGRAM_VIRTUALLY_FRAME" val="{&quot;height&quot;:317.7499877929687,&quot;left&quot;:49.6,&quot;top&quot;:154.98898248146838,&quot;width&quot;:839.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00_2*n_h_h_x*1_2_1_1"/>
  <p:tag name="KSO_WM_TEMPLATE_CATEGORY" val="diagram"/>
  <p:tag name="KSO_WM_TEMPLATE_INDEX" val="20233300"/>
  <p:tag name="KSO_WM_UNIT_LAYERLEVEL" val="1_1_1_1"/>
  <p:tag name="KSO_WM_TAG_VERSION" val="3.0"/>
  <p:tag name="KSO_WM_UNIT_VALUE" val="70*70"/>
  <p:tag name="KSO_WM_DIAGRAM_GROUP_CODE" val="n1-1"/>
  <p:tag name="KSO_WM_UNIT_TYPE" val="n_h_h_x"/>
  <p:tag name="KSO_WM_UNIT_INDEX" val="1_2_1_1"/>
  <p:tag name="KSO_WM_DIAGRAM_VERSION" val="3"/>
  <p:tag name="KSO_WM_DIAGRAM_COLOR_TRICK" val="1"/>
  <p:tag name="KSO_WM_DIAGRAM_COLOR_TEXT_CAN_REMOVE" val="n"/>
  <p:tag name="KSO_WM_DIAGRAM_MAX_ITEMCNT" val="6"/>
  <p:tag name="KSO_WM_DIAGRAM_MIN_ITEMCNT" val="5"/>
  <p:tag name="KSO_WM_DIAGRAM_VIRTUALLY_FRAME" val="{&quot;height&quot;:317.7499877929687,&quot;left&quot;:49.6,&quot;top&quot;:154.98898248146838,&quot;width&quot;:839.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4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58_1*i*1"/>
  <p:tag name="KSO_WM_TEMPLATE_CATEGORY" val="custom"/>
  <p:tag name="KSO_WM_TEMPLATE_INDEX" val="20238558"/>
  <p:tag name="KSO_WM_UNIT_LAYERLEVEL" val="1"/>
  <p:tag name="KSO_WM_TAG_VERSION" val="3.0"/>
  <p:tag name="KSO_WM_UNIT_PIC_EFFECT" val="1"/>
</p:tagLst>
</file>

<file path=ppt/tags/tag5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xml><?xml version="1.0" encoding="utf-8"?>
<p:tagLst xmlns:p="http://schemas.openxmlformats.org/presentationml/2006/main">
  <p:tag name="KSO_WM_BEAUTIFY_FLAG" val="#wm#"/>
  <p:tag name="KSO_WM_UNIT_VALUE" val="2130*2437"/>
  <p:tag name="KSO_WM_UNIT_HIGHLIGHT" val="0"/>
  <p:tag name="KSO_WM_UNIT_COMPATIBLE" val="0"/>
  <p:tag name="KSO_WM_UNIT_DIAGRAM_ISNUMVISUAL" val="0"/>
  <p:tag name="KSO_WM_UNIT_DIAGRAM_ISREFERUNIT" val="0"/>
  <p:tag name="KSO_WM_UNIT_TYPE" val="d"/>
  <p:tag name="KSO_WM_UNIT_INDEX" val="1"/>
  <p:tag name="KSO_WM_UNIT_ID" val="custom20238558_1*d*1"/>
  <p:tag name="KSO_WM_TEMPLATE_CATEGORY" val="custom"/>
  <p:tag name="KSO_WM_TEMPLATE_INDEX" val="20238558"/>
  <p:tag name="KSO_WM_UNIT_LAYERLEVEL" val="1"/>
  <p:tag name="KSO_WM_TAG_VERSION" val="3.0"/>
  <p:tag name="KSO_WM_UNIT_PIC_EFFECT" val="1"/>
</p:tagLst>
</file>

<file path=ppt/tags/tag6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30.72499389648436,&quot;left&quot;:-96.77496673343686,&quot;top&quot;:156.62500610351563,&quot;width&quot;:970.324966733436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1*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30.72499389648436,&quot;left&quot;:-96.77496673343686,&quot;top&quot;:156.62500610351563,&quot;width&quot;:970.324966733436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30.72499389648436,&quot;left&quot;:-96.77496673343686,&quot;top&quot;:156.62500610351563,&quot;width&quot;:970.324966733436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1*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30.72499389648436,&quot;left&quot;:-96.77496673343686,&quot;top&quot;:156.62500610351563,&quot;width&quot;:970.324966733436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xml><?xml version="1.0" encoding="utf-8"?>
<p:tagLst xmlns:p="http://schemas.openxmlformats.org/presentationml/2006/main">
  <p:tag name="OFFICEPLUS.TAG" val="43779941-ebb9-4272-ab0a-451395e9a0c0"/>
  <p:tag name="OFFICEPLUS.OUTLINESECTION" val="11243012"/>
</p:tagLst>
</file>

<file path=ppt/tags/tag7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1*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30.72499389648436,&quot;left&quot;:-96.77496673343686,&quot;top&quot;:156.62500610351563,&quot;width&quot;:970.324966733436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1*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30.72499389648436,&quot;left&quot;:-96.77496673343686,&quot;top&quot;:156.62500610351563,&quot;width&quot;:970.324966733436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1*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30.72499389648436,&quot;left&quot;:-96.77496673343686,&quot;top&quot;:156.62500610351563,&quot;width&quot;:970.324966733436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1*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30.72499389648436,&quot;left&quot;:-96.77496673343686,&quot;top&quot;:156.62500610351563,&quot;width&quot;:970.324966733436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xml><?xml version="1.0" encoding="utf-8"?>
<p:tagLst xmlns:p="http://schemas.openxmlformats.org/presentationml/2006/main">
  <p:tag name="KSO_WM_UNIT_PIC_EFFECT" val="1"/>
</p:tagLst>
</file>

<file path=ppt/tags/tag8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TEXT_LAYER_COUNT" val="1"/>
  <p:tag name="KSO_WM_UNIT_NOCLEAR" val="0"/>
  <p:tag name="KSO_WM_UNIT_VALUE" val="14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51_3*l_h_f*1_1_1"/>
  <p:tag name="KSO_WM_TEMPLATE_CATEGORY" val="diagram"/>
  <p:tag name="KSO_WM_TEMPLATE_INDEX" val="20235151"/>
  <p:tag name="KSO_WM_UNIT_LAYERLEVEL" val="1_1_1"/>
  <p:tag name="KSO_WM_TAG_VERSION" val="3.0"/>
  <p:tag name="KSO_WM_BEAUTIFY_FLAG" val="#wm#"/>
  <p:tag name="KSO_WM_UNIT_TEXT_TYPE" val="1"/>
  <p:tag name="KSO_WM_DIAGRAM_MAX_ITEMCNT" val="12"/>
  <p:tag name="KSO_WM_DIAGRAM_MIN_ITEMCNT" val="2"/>
  <p:tag name="KSO_WM_DIAGRAM_VIRTUALLY_FRAME" val="{&quot;height&quot;:322.59999389648436,&quot;left&quot;:25.32503326656315,&quot;top&quot;:157.4000424218366,&quot;width&quot;:801.8000122070313}"/>
  <p:tag name="KSO_WM_DIAGRAM_COLOR_MATCH_VALUE" val="{&quot;shape&quot;:{&quot;fill&quot;:{&quot;solid&quot;:{&quot;brightness&quot;:0,&quot;colorType&quot;:1,&quot;foreColorIndex&quot;:2,&quot;transparency&quot;:0.8999999761581421},&quot;type&quot;:1},&quot;glow&quot;:{&quot;colorType&quot;:0},&quot;line&quot;:{&quot;gradient&quot;:[{&quot;brightness&quot;:0,&quot;colorType&quot;:1,&quot;foreColorIndex&quot;:5,&quot;pos&quot;:0,&quot;transparency&quot;:0.30000001192092896},{&quot;brightness&quot;:0,&quot;colorType&quot;:1,&quot;foreColorIndex&quot;:5,&quot;pos&quot;:1,&quot;transparency&quot;:0.4000000059604645}],&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2"/>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8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151_3*l_h_i*1_1_1"/>
  <p:tag name="KSO_WM_TEMPLATE_CATEGORY" val="diagram"/>
  <p:tag name="KSO_WM_TEMPLATE_INDEX" val="20235151"/>
  <p:tag name="KSO_WM_UNIT_LAYERLEVEL" val="1_1_1"/>
  <p:tag name="KSO_WM_TAG_VERSION" val="3.0"/>
  <p:tag name="KSO_WM_BEAUTIFY_FLAG" val="#wm#"/>
  <p:tag name="KSO_WM_DIAGRAM_MAX_ITEMCNT" val="12"/>
  <p:tag name="KSO_WM_DIAGRAM_MIN_ITEMCNT" val="2"/>
  <p:tag name="KSO_WM_DIAGRAM_VIRTUALLY_FRAME" val="{&quot;height&quot;:322.59999389648436,&quot;left&quot;:25.32503326656315,&quot;top&quot;:157.4000424218366,&quot;width&quot;:801.8000122070313}"/>
  <p:tag name="KSO_WM_DIAGRAM_COLOR_MATCH_VALUE" val="{&quot;shape&quot;:{&quot;fill&quot;:{&quot;gradient&quot;:[{&quot;brightness&quot;:0,&quot;colorType&quot;:1,&quot;foreColorIndex&quot;:5,&quot;pos&quot;:0,&quot;transparency&quot;:0},{&quot;brightness&quot;:0,&quot;colorType&quot;:1,&quot;foreColorIndex&quot;:5,&quot;pos&quot;:1,&quot;transparency&quot;:0.4099999964237213}],&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51_3*l_h_f*1_2_1"/>
  <p:tag name="KSO_WM_TEMPLATE_CATEGORY" val="diagram"/>
  <p:tag name="KSO_WM_TEMPLATE_INDEX" val="20235151"/>
  <p:tag name="KSO_WM_UNIT_LAYERLEVEL" val="1_1_1"/>
  <p:tag name="KSO_WM_TAG_VERSION" val="3.0"/>
  <p:tag name="KSO_WM_BEAUTIFY_FLAG" val="#wm#"/>
  <p:tag name="KSO_WM_UNIT_TEXT_TYPE" val="1"/>
  <p:tag name="KSO_WM_DIAGRAM_MAX_ITEMCNT" val="12"/>
  <p:tag name="KSO_WM_DIAGRAM_MIN_ITEMCNT" val="2"/>
  <p:tag name="KSO_WM_DIAGRAM_VIRTUALLY_FRAME" val="{&quot;height&quot;:322.59999389648436,&quot;left&quot;:25.32503326656315,&quot;top&quot;:157.4000424218366,&quot;width&quot;:801.8000122070313}"/>
  <p:tag name="KSO_WM_DIAGRAM_COLOR_MATCH_VALUE" val="{&quot;shape&quot;:{&quot;fill&quot;:{&quot;solid&quot;:{&quot;brightness&quot;:0,&quot;colorType&quot;:1,&quot;foreColorIndex&quot;:2,&quot;transparency&quot;:0.8999999761581421},&quot;type&quot;:1},&quot;glow&quot;:{&quot;colorType&quot;:0},&quot;line&quot;:{&quot;gradient&quot;:[{&quot;brightness&quot;:0,&quot;colorType&quot;:1,&quot;foreColorIndex&quot;:5,&quot;pos&quot;:0,&quot;transparency&quot;:0.30000001192092896},{&quot;brightness&quot;:0,&quot;colorType&quot;:1,&quot;foreColorIndex&quot;:5,&quot;pos&quot;:1,&quot;transparency&quot;:0.4000000059604645}],&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1"/>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2"/>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151_3*l_h_i*1_2_1"/>
  <p:tag name="KSO_WM_TEMPLATE_CATEGORY" val="diagram"/>
  <p:tag name="KSO_WM_TEMPLATE_INDEX" val="20235151"/>
  <p:tag name="KSO_WM_UNIT_LAYERLEVEL" val="1_1_1"/>
  <p:tag name="KSO_WM_TAG_VERSION" val="3.0"/>
  <p:tag name="KSO_WM_BEAUTIFY_FLAG" val="#wm#"/>
  <p:tag name="KSO_WM_DIAGRAM_MAX_ITEMCNT" val="12"/>
  <p:tag name="KSO_WM_DIAGRAM_MIN_ITEMCNT" val="2"/>
  <p:tag name="KSO_WM_DIAGRAM_VIRTUALLY_FRAME" val="{&quot;height&quot;:322.59999389648436,&quot;left&quot;:25.32503326656315,&quot;top&quot;:157.4000424218366,&quot;width&quot;:801.8000122070313}"/>
  <p:tag name="KSO_WM_DIAGRAM_COLOR_MATCH_VALUE" val="{&quot;shape&quot;:{&quot;fill&quot;:{&quot;gradient&quot;:[{&quot;brightness&quot;:0,&quot;colorType&quot;:1,&quot;foreColorIndex&quot;:5,&quot;pos&quot;:0,&quot;transparency&quot;:0},{&quot;brightness&quot;:0,&quot;colorType&quot;:1,&quot;foreColorIndex&quot;:5,&quot;pos&quot;:1,&quot;transparency&quot;:0.4099999964237213}],&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151_3*l_h_f*1_3_1"/>
  <p:tag name="KSO_WM_TEMPLATE_CATEGORY" val="diagram"/>
  <p:tag name="KSO_WM_TEMPLATE_INDEX" val="20235151"/>
  <p:tag name="KSO_WM_UNIT_LAYERLEVEL" val="1_1_1"/>
  <p:tag name="KSO_WM_TAG_VERSION" val="3.0"/>
  <p:tag name="KSO_WM_BEAUTIFY_FLAG" val="#wm#"/>
  <p:tag name="KSO_WM_UNIT_TEXT_TYPE" val="1"/>
  <p:tag name="KSO_WM_DIAGRAM_MAX_ITEMCNT" val="12"/>
  <p:tag name="KSO_WM_DIAGRAM_MIN_ITEMCNT" val="2"/>
  <p:tag name="KSO_WM_DIAGRAM_VIRTUALLY_FRAME" val="{&quot;height&quot;:322.59999389648436,&quot;left&quot;:25.32503326656315,&quot;top&quot;:157.4000424218366,&quot;width&quot;:801.8000122070313}"/>
  <p:tag name="KSO_WM_DIAGRAM_COLOR_MATCH_VALUE" val="{&quot;shape&quot;:{&quot;fill&quot;:{&quot;solid&quot;:{&quot;brightness&quot;:0,&quot;colorType&quot;:1,&quot;foreColorIndex&quot;:2,&quot;transparency&quot;:0.8999999761581421},&quot;type&quot;:1},&quot;glow&quot;:{&quot;colorType&quot;:0},&quot;line&quot;:{&quot;gradient&quot;:[{&quot;brightness&quot;:0,&quot;colorType&quot;:1,&quot;foreColorIndex&quot;:5,&quot;pos&quot;:0,&quot;transparency&quot;:0.30000001192092896},{&quot;brightness&quot;:0,&quot;colorType&quot;:1,&quot;foreColorIndex&quot;:5,&quot;pos&quot;:1,&quot;transparency&quot;:0.4000000059604645}],&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2"/>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8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151_3*l_h_i*1_3_1"/>
  <p:tag name="KSO_WM_TEMPLATE_CATEGORY" val="diagram"/>
  <p:tag name="KSO_WM_TEMPLATE_INDEX" val="20235151"/>
  <p:tag name="KSO_WM_UNIT_LAYERLEVEL" val="1_1_1"/>
  <p:tag name="KSO_WM_TAG_VERSION" val="3.0"/>
  <p:tag name="KSO_WM_BEAUTIFY_FLAG" val="#wm#"/>
  <p:tag name="KSO_WM_DIAGRAM_MAX_ITEMCNT" val="12"/>
  <p:tag name="KSO_WM_DIAGRAM_MIN_ITEMCNT" val="2"/>
  <p:tag name="KSO_WM_DIAGRAM_VIRTUALLY_FRAME" val="{&quot;height&quot;:322.59999389648436,&quot;left&quot;:25.32503326656315,&quot;top&quot;:157.4000424218366,&quot;width&quot;:801.8000122070313}"/>
  <p:tag name="KSO_WM_DIAGRAM_COLOR_MATCH_VALUE" val="{&quot;shape&quot;:{&quot;fill&quot;:{&quot;gradient&quot;:[{&quot;brightness&quot;:0,&quot;colorType&quot;:1,&quot;foreColorIndex&quot;:5,&quot;pos&quot;:0,&quot;transparency&quot;:0},{&quot;brightness&quot;:0,&quot;colorType&quot;:1,&quot;foreColorIndex&quot;:5,&quot;pos&quot;:1,&quot;transparency&quot;:0.4099999964237213}],&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5151_3*l_h_f*1_4_1"/>
  <p:tag name="KSO_WM_TEMPLATE_CATEGORY" val="diagram"/>
  <p:tag name="KSO_WM_TEMPLATE_INDEX" val="20235151"/>
  <p:tag name="KSO_WM_UNIT_LAYERLEVEL" val="1_1_1"/>
  <p:tag name="KSO_WM_TAG_VERSION" val="3.0"/>
  <p:tag name="KSO_WM_BEAUTIFY_FLAG" val="#wm#"/>
  <p:tag name="KSO_WM_UNIT_TEXT_TYPE" val="1"/>
  <p:tag name="KSO_WM_DIAGRAM_MAX_ITEMCNT" val="12"/>
  <p:tag name="KSO_WM_DIAGRAM_MIN_ITEMCNT" val="2"/>
  <p:tag name="KSO_WM_DIAGRAM_VIRTUALLY_FRAME" val="{&quot;height&quot;:322.59999389648436,&quot;left&quot;:25.32503326656315,&quot;top&quot;:157.4000424218366,&quot;width&quot;:801.8000122070313}"/>
  <p:tag name="KSO_WM_DIAGRAM_COLOR_MATCH_VALUE" val="{&quot;shape&quot;:{&quot;fill&quot;:{&quot;solid&quot;:{&quot;brightness&quot;:0,&quot;colorType&quot;:1,&quot;foreColorIndex&quot;:2,&quot;transparency&quot;:0.8999999761581421},&quot;type&quot;:1},&quot;glow&quot;:{&quot;colorType&quot;:0},&quot;line&quot;:{&quot;gradient&quot;:[{&quot;brightness&quot;:0,&quot;colorType&quot;:1,&quot;foreColorIndex&quot;:5,&quot;pos&quot;:0,&quot;transparency&quot;:0.30000001192092896},{&quot;brightness&quot;:0,&quot;colorType&quot;:1,&quot;foreColorIndex&quot;:5,&quot;pos&quot;:1,&quot;transparency&quot;:0.4000000059604645}],&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1"/>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2"/>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8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5151_3*l_h_i*1_4_1"/>
  <p:tag name="KSO_WM_TEMPLATE_CATEGORY" val="diagram"/>
  <p:tag name="KSO_WM_TEMPLATE_INDEX" val="20235151"/>
  <p:tag name="KSO_WM_UNIT_LAYERLEVEL" val="1_1_1"/>
  <p:tag name="KSO_WM_TAG_VERSION" val="3.0"/>
  <p:tag name="KSO_WM_BEAUTIFY_FLAG" val="#wm#"/>
  <p:tag name="KSO_WM_DIAGRAM_MAX_ITEMCNT" val="12"/>
  <p:tag name="KSO_WM_DIAGRAM_MIN_ITEMCNT" val="2"/>
  <p:tag name="KSO_WM_DIAGRAM_VIRTUALLY_FRAME" val="{&quot;height&quot;:322.59999389648436,&quot;left&quot;:25.32503326656315,&quot;top&quot;:157.4000424218366,&quot;width&quot;:801.8000122070313}"/>
  <p:tag name="KSO_WM_DIAGRAM_COLOR_MATCH_VALUE" val="{&quot;shape&quot;:{&quot;fill&quot;:{&quot;gradient&quot;:[{&quot;brightness&quot;:0,&quot;colorType&quot;:1,&quot;foreColorIndex&quot;:5,&quot;pos&quot;:0,&quot;transparency&quot;:0},{&quot;brightness&quot;:0,&quot;colorType&quot;:1,&quot;foreColorIndex&quot;:5,&quot;pos&quot;:1,&quot;transparency&quot;:0.4099999964237213}],&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060_1*l_h_i*1_1_3"/>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14.86130588801825,&quot;left&quot;:71.0125862181656,&quot;top&quot;:161.2384251968504,&quot;width&quot;:847.50002441406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060_1*l_h_i*1_1_2"/>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14.86130588801825,&quot;left&quot;:71.0125862181656,&quot;top&quot;:161.2384251968504,&quot;width&quot;:847.5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58_1*i*1"/>
  <p:tag name="KSO_WM_TEMPLATE_CATEGORY" val="custom"/>
  <p:tag name="KSO_WM_TEMPLATE_INDEX" val="20238558"/>
  <p:tag name="KSO_WM_UNIT_LAYERLEVEL" val="1"/>
  <p:tag name="KSO_WM_TAG_VERSION" val="3.0"/>
  <p:tag name="KSO_WM_UNIT_PIC_EFFECT" val="1"/>
</p:tagLst>
</file>

<file path=ppt/tags/tag90.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060_1*l_h_a*1_1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14.86130588801825,&quot;left&quot;:71.0125862181656,&quot;top&quot;:161.2384251968504,&quot;width&quot;:847.5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91.xml><?xml version="1.0" encoding="utf-8"?>
<p:tagLst xmlns:p="http://schemas.openxmlformats.org/presentationml/2006/main">
  <p:tag name="KSO_WM_UNIT_SUBTYPE" val="a"/>
  <p:tag name="KSO_WM_UNIT_NOCLEAR" val="0"/>
  <p:tag name="KSO_WM_UNIT_VALUE" val="119"/>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060_1*l_h_f*1_1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14.86130588801825,&quot;left&quot;:71.0125862181656,&quot;top&quot;:161.2384251968504,&quot;width&quot;:847.5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060_1*l_h_i*1_1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14.86130588801825,&quot;left&quot;:71.0125862181656,&quot;top&quot;:161.2384251968504,&quot;width&quot;:847.5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060_1*l_h_i*1_2_3"/>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14.86130588801825,&quot;left&quot;:71.0125862181656,&quot;top&quot;:161.2384251968504,&quot;width&quot;:847.50002441406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060_1*l_h_i*1_2_2"/>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14.86130588801825,&quot;left&quot;:71.0125862181656,&quot;top&quot;:161.2384251968504,&quot;width&quot;:847.500024414062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060_1*l_h_a*1_2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14.86130588801825,&quot;left&quot;:71.0125862181656,&quot;top&quot;:161.2384251968504,&quot;width&quot;:847.5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6"/>
  <p:tag name="KSO_WM_UNIT_TEXT_TYPE" val="1"/>
  <p:tag name="KSO_WM_BEAUTIFY_FLAG" val="#wm#"/>
  <p:tag name="KSO_WM_UNIT_PRESET_TEXT" val="添加项标题"/>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9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060_1*l_h_f*1_2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14.86130588801825,&quot;left&quot;:71.0125862181656,&quot;top&quot;:161.2384251968504,&quot;width&quot;:847.5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19"/>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060_1*l_h_i*1_2_1"/>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14.86130588801825,&quot;left&quot;:71.0125862181656,&quot;top&quot;:161.2384251968504,&quot;width&quot;:847.5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98.xml><?xml version="1.0" encoding="utf-8"?>
<p:tagLst xmlns:p="http://schemas.openxmlformats.org/presentationml/2006/main">
  <p:tag name="KSO_WM_SLIDE_ITEM_CN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060_1*l_h_i*1_1_3"/>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14.86130588801825,&quot;left&quot;:71.0125862181656,&quot;top&quot;:161.2384251968504,&quot;width&quot;:847.50002441406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heme/theme1.xml><?xml version="1.0" encoding="utf-8"?>
<a:theme xmlns:a="http://schemas.openxmlformats.org/drawingml/2006/main" name="Designed by OfficePLUS">
  <a:themeElements>
    <a:clrScheme name="OfficePLUS">
      <a:dk1>
        <a:srgbClr val="000000"/>
      </a:dk1>
      <a:lt1>
        <a:srgbClr val="FFFFFF"/>
      </a:lt1>
      <a:dk2>
        <a:srgbClr val="778495"/>
      </a:dk2>
      <a:lt2>
        <a:srgbClr val="F0F0F0"/>
      </a:lt2>
      <a:accent1>
        <a:srgbClr val="004BBE"/>
      </a:accent1>
      <a:accent2>
        <a:srgbClr val="4C92FF"/>
      </a:accent2>
      <a:accent3>
        <a:srgbClr val="1883FF"/>
      </a:accent3>
      <a:accent4>
        <a:srgbClr val="B46CC9"/>
      </a:accent4>
      <a:accent5>
        <a:srgbClr val="005AE5"/>
      </a:accent5>
      <a:accent6>
        <a:srgbClr val="68BFFF"/>
      </a:accent6>
      <a:hlink>
        <a:srgbClr val="4472C4"/>
      </a:hlink>
      <a:folHlink>
        <a:srgbClr val="BFBFBF"/>
      </a:folHlink>
    </a:clrScheme>
    <a:fontScheme name="OfficePLUS">
      <a:majorFont>
        <a:latin typeface="Arial"/>
        <a:ea typeface="微软雅黑"/>
        <a:cs typeface=""/>
      </a:majorFont>
      <a:minorFont>
        <a:latin typeface="Arial"/>
        <a:ea typeface="微软雅黑"/>
        <a:cs typeface=""/>
      </a:minorFont>
    </a:fontScheme>
    <a:fmtScheme name="OfficePLUS">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7954</Words>
  <Application>WPS 演示</Application>
  <PresentationFormat>宽屏</PresentationFormat>
  <Paragraphs>387</Paragraphs>
  <Slides>45</Slides>
  <Notes>1</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45</vt:i4>
      </vt:variant>
    </vt:vector>
  </HeadingPairs>
  <TitlesOfParts>
    <vt:vector size="67" baseType="lpstr">
      <vt:lpstr>Arial</vt:lpstr>
      <vt:lpstr>宋体</vt:lpstr>
      <vt:lpstr>Wingdings</vt:lpstr>
      <vt:lpstr>Calibri</vt:lpstr>
      <vt:lpstr>Helvetica Neue</vt:lpstr>
      <vt:lpstr>汉仪书宋二KW</vt:lpstr>
      <vt:lpstr>微软雅黑</vt:lpstr>
      <vt:lpstr>汉仪旗黑</vt:lpstr>
      <vt:lpstr>宋体</vt:lpstr>
      <vt:lpstr>Arial Unicode MS</vt:lpstr>
      <vt:lpstr>微软雅黑</vt:lpstr>
      <vt:lpstr>Arial</vt:lpstr>
      <vt:lpstr>微软雅黑</vt:lpstr>
      <vt:lpstr>Wingdings</vt:lpstr>
      <vt:lpstr>Calibri</vt:lpstr>
      <vt:lpstr>思源黑体 CN Normal</vt:lpstr>
      <vt:lpstr>汉仪中黑KW</vt:lpstr>
      <vt:lpstr>等线</vt:lpstr>
      <vt:lpstr>华文仿宋</vt:lpstr>
      <vt:lpstr>汉仪中等线KW</vt:lpstr>
      <vt:lpstr>方正仿宋_GBK</vt:lpstr>
      <vt:lpstr>Designed by OfficePLUS</vt:lpstr>
      <vt:lpstr>第一章 教师专业发展初探</vt:lpstr>
      <vt:lpstr>PowerPoint 演示文稿</vt:lpstr>
      <vt:lpstr>导语</vt:lpstr>
      <vt:lpstr>学习目标</vt:lpstr>
      <vt:lpstr>教坛阶梯：教师专业发展永远在路上</vt:lpstr>
      <vt:lpstr>教坛阶梯：教师专业发展永远在路上</vt:lpstr>
      <vt:lpstr>教坛阶梯：教师专业发展永远在路上</vt:lpstr>
      <vt:lpstr>第一节   教师专业化与教师专业发展</vt:lpstr>
      <vt:lpstr>一、教师职业</vt:lpstr>
      <vt:lpstr>一、教师职业道德的含义</vt:lpstr>
      <vt:lpstr>二、制度保障在教师专业发展中的作用</vt:lpstr>
      <vt:lpstr>二、制度保障在教师专业发展中的作用</vt:lpstr>
      <vt:lpstr>情景案例：尊师敬教的习近平</vt:lpstr>
      <vt:lpstr>教育视窗：不同岗位教师的任用</vt:lpstr>
      <vt:lpstr>第二节   教师专业角色</vt:lpstr>
      <vt:lpstr>一、教师职业</vt:lpstr>
      <vt:lpstr>一、教师职业道德基本原则的地位</vt:lpstr>
      <vt:lpstr>一、教师职业道德的含义</vt:lpstr>
      <vt:lpstr>二、教师职业道德基本原则的内容</vt:lpstr>
      <vt:lpstr>教育视窗：人工智能赋能教育</vt:lpstr>
      <vt:lpstr>教师风采：深山红烛“丁妈妈”</vt:lpstr>
      <vt:lpstr>二、教师职业道德基本原则的内容</vt:lpstr>
      <vt:lpstr>二、教师职业道德基本原则的内容</vt:lpstr>
      <vt:lpstr>第二节   教师职业道德基本原则</vt:lpstr>
      <vt:lpstr>一、教师职业</vt:lpstr>
      <vt:lpstr>一、教师的义务</vt:lpstr>
      <vt:lpstr>一、教师的义务</vt:lpstr>
      <vt:lpstr>一、教师的义务</vt:lpstr>
      <vt:lpstr>一、教师的义务</vt:lpstr>
      <vt:lpstr>二、教师的良心</vt:lpstr>
      <vt:lpstr>二、教师的良心</vt:lpstr>
      <vt:lpstr>一、教师职业道德的含义</vt:lpstr>
      <vt:lpstr>三、教师的公正</vt:lpstr>
      <vt:lpstr>四、教师的威信</vt:lpstr>
      <vt:lpstr>一、关于教师的基本制度</vt:lpstr>
      <vt:lpstr>五、教师的荣誉</vt:lpstr>
      <vt:lpstr>六、教师的幸福</vt:lpstr>
      <vt:lpstr>六、教师的幸福</vt:lpstr>
      <vt:lpstr>六、教师的幸福</vt:lpstr>
      <vt:lpstr>教育直通车：高质量教师队伍发展的“成功密码”</vt:lpstr>
      <vt:lpstr>教育直通车：陶冶言为士则、行为世范的道德情操</vt:lpstr>
      <vt:lpstr>教育直通车：陶冶言为士则、行为世范的道德情操</vt:lpstr>
      <vt:lpstr>PowerPoint 演示文稿</vt:lpstr>
      <vt:lpstr>PowerPoint 演示文稿</vt:lpstr>
      <vt:lpstr>感谢聆听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宇</cp:lastModifiedBy>
  <cp:revision>10</cp:revision>
  <dcterms:created xsi:type="dcterms:W3CDTF">2025-03-19T04:12:15Z</dcterms:created>
  <dcterms:modified xsi:type="dcterms:W3CDTF">2025-03-19T04:12:15Z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2052-6.14.0.8924</vt:lpwstr>
  </property>
  <property fmtid="{D5CDD505-2E9C-101B-9397-08002B2CF9AE}" pid="3" name="ICV">
    <vt:lpwstr>127D559CEC3449021F44DA67346D6012_43</vt:lpwstr>
  </property>
</Properties>
</file>