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tags/tag5.xml" ContentType="application/vnd.openxmlformats-officedocument.presentationml.tags+xml"/>
  <Override PartName="/ppt/tags/tag6.xml" ContentType="application/vnd.openxmlformats-officedocument.presentationml.tags+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tags/tag7.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p:sldMasterIdLst>
    <p:sldMasterId id="2147483648" r:id="rId1"/>
  </p:sldMasterIdLst>
  <p:notesMasterIdLst>
    <p:notesMasterId r:id="rId41"/>
  </p:notesMasterIdLst>
  <p:handoutMasterIdLst>
    <p:handoutMasterId r:id="rId42"/>
  </p:handoutMasterIdLst>
  <p:sldIdLst>
    <p:sldId id="257" r:id="rId2"/>
    <p:sldId id="258" r:id="rId3"/>
    <p:sldId id="1047" r:id="rId4"/>
    <p:sldId id="1046" r:id="rId5"/>
    <p:sldId id="1004" r:id="rId6"/>
    <p:sldId id="14998463" r:id="rId7"/>
    <p:sldId id="14998464" r:id="rId8"/>
    <p:sldId id="1050" r:id="rId9"/>
    <p:sldId id="259" r:id="rId10"/>
    <p:sldId id="14998445" r:id="rId11"/>
    <p:sldId id="14998465" r:id="rId12"/>
    <p:sldId id="14998466" r:id="rId13"/>
    <p:sldId id="14998467" r:id="rId14"/>
    <p:sldId id="1154" r:id="rId15"/>
    <p:sldId id="14998468" r:id="rId16"/>
    <p:sldId id="14998469" r:id="rId17"/>
    <p:sldId id="14998470" r:id="rId18"/>
    <p:sldId id="14998471" r:id="rId19"/>
    <p:sldId id="14998472" r:id="rId20"/>
    <p:sldId id="14998473" r:id="rId21"/>
    <p:sldId id="14998474" r:id="rId22"/>
    <p:sldId id="1134" r:id="rId23"/>
    <p:sldId id="1066" r:id="rId24"/>
    <p:sldId id="1130" r:id="rId25"/>
    <p:sldId id="14998475" r:id="rId26"/>
    <p:sldId id="14998476" r:id="rId27"/>
    <p:sldId id="14998477" r:id="rId28"/>
    <p:sldId id="14998479" r:id="rId29"/>
    <p:sldId id="14998480" r:id="rId30"/>
    <p:sldId id="14998462" r:id="rId31"/>
    <p:sldId id="14998481" r:id="rId32"/>
    <p:sldId id="14998482" r:id="rId33"/>
    <p:sldId id="14998483" r:id="rId34"/>
    <p:sldId id="14998484" r:id="rId35"/>
    <p:sldId id="14998485" r:id="rId36"/>
    <p:sldId id="14998486" r:id="rId37"/>
    <p:sldId id="1144" r:id="rId38"/>
    <p:sldId id="1127" r:id="rId39"/>
    <p:sldId id="289" r:id="rId40"/>
  </p:sldIdLst>
  <p:sldSz cx="12192000" cy="6858000"/>
  <p:notesSz cx="6858000" cy="9144000"/>
  <p:custDataLst>
    <p:tags r:id="rId43"/>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5AE5"/>
    <a:srgbClr val="B46CC9"/>
    <a:srgbClr val="1881FB"/>
    <a:srgbClr val="4C92FF"/>
    <a:srgbClr val="003B9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16D9F66E-5EB9-4882-86FB-DCBF35E3C3E4}" styleName="中度样式 4 - 强调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solidFill>
            <a:schemeClr val="accent6">
              <a:tint val="20000"/>
            </a:schemeClr>
          </a:solidFill>
        </a:fill>
      </a:tcStyle>
    </a:wholeTbl>
    <a:band1H>
      <a:tcStyle>
        <a:tcBdr/>
        <a:fill>
          <a:solidFill>
            <a:schemeClr val="accent6">
              <a:tint val="40000"/>
            </a:schemeClr>
          </a:solidFill>
        </a:fill>
      </a:tcStyle>
    </a:band1H>
    <a:band1V>
      <a:tcStyle>
        <a:tcBdr/>
        <a:fill>
          <a:solidFill>
            <a:schemeClr val="accent6">
              <a:tint val="40000"/>
            </a:schemeClr>
          </a:solidFill>
        </a:fill>
      </a:tcStyle>
    </a:band1V>
    <a:lastCol>
      <a:tcTxStyle b="on"/>
      <a:tcStyle>
        <a:tcBdr/>
      </a:tcStyle>
    </a:lastCol>
    <a:firstCol>
      <a:tcTxStyle b="on"/>
      <a:tcStyle>
        <a:tcBdr/>
      </a:tcStyle>
    </a:firstCol>
    <a:lastRow>
      <a:tcTxStyle b="on"/>
      <a:tcStyle>
        <a:tcBdr>
          <a:top>
            <a:ln w="25400" cmpd="sng">
              <a:solidFill>
                <a:schemeClr val="accent6"/>
              </a:solidFill>
            </a:ln>
          </a:top>
        </a:tcBdr>
        <a:fill>
          <a:solidFill>
            <a:schemeClr val="accent6">
              <a:tint val="20000"/>
            </a:schemeClr>
          </a:solidFill>
        </a:fill>
      </a:tcStyle>
    </a:lastRow>
    <a:firstRow>
      <a:tcTxStyle b="on"/>
      <a:tcStyle>
        <a:tcBdr/>
        <a:fill>
          <a:solidFill>
            <a:schemeClr val="accent6">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6006" autoAdjust="0"/>
    <p:restoredTop sz="86483" autoAdjust="0"/>
  </p:normalViewPr>
  <p:slideViewPr>
    <p:cSldViewPr snapToGrid="0">
      <p:cViewPr varScale="1">
        <p:scale>
          <a:sx n="92" d="100"/>
          <a:sy n="92" d="100"/>
        </p:scale>
        <p:origin x="96" y="154"/>
      </p:cViewPr>
      <p:guideLst/>
    </p:cSldViewPr>
  </p:slideViewPr>
  <p:outlineViewPr>
    <p:cViewPr>
      <p:scale>
        <a:sx n="33" d="100"/>
        <a:sy n="33" d="100"/>
      </p:scale>
      <p:origin x="0" y="0"/>
    </p:cViewPr>
  </p:outlin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handoutMaster" Target="handoutMasters/handoutMaster1.xml"/><Relationship Id="rId47"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ags" Target="tags/tag1.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heme" Target="theme/theme1.xml"/><Relationship Id="rId20" Type="http://schemas.openxmlformats.org/officeDocument/2006/relationships/slide" Target="slides/slide19.xml"/><Relationship Id="rId41" Type="http://schemas.openxmlformats.org/officeDocument/2006/relationships/notesMaster" Target="notesMasters/notesMaster1.xml"/></Relationships>
</file>

<file path=ppt/diagrams/colors1.xml><?xml version="1.0" encoding="utf-8"?>
<dgm:colorsDef xmlns:dgm="http://schemas.openxmlformats.org/drawingml/2006/diagram" xmlns:a="http://schemas.openxmlformats.org/drawingml/2006/main" uniqueId="urn:microsoft.com/office/officeart/2005/8/colors/colorful1#1">
  <dgm:title val=""/>
  <dgm:desc val=""/>
  <dgm:catLst>
    <dgm:cat type="colorful" pri="10100"/>
  </dgm:catLst>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1">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2">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3">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data1.xml><?xml version="1.0" encoding="utf-8"?>
<dgm:dataModel xmlns:dgm="http://schemas.openxmlformats.org/drawingml/2006/diagram" xmlns:a="http://schemas.openxmlformats.org/drawingml/2006/main">
  <dgm:ptLst>
    <dgm:pt modelId="{AF26E4BB-AE0B-4288-B180-7313991A9104}" type="doc">
      <dgm:prSet loTypeId="urn:microsoft.com/office/officeart/2005/8/layout/list1#1" loCatId="list" qsTypeId="urn:microsoft.com/office/officeart/2005/8/quickstyle/simple1#1" qsCatId="simple" csTypeId="urn:microsoft.com/office/officeart/2005/8/colors/colorful1#1" csCatId="colorful" phldr="1"/>
      <dgm:spPr/>
      <dgm:t>
        <a:bodyPr/>
        <a:lstStyle/>
        <a:p>
          <a:endParaRPr lang="zh-CN" altLang="en-US"/>
        </a:p>
      </dgm:t>
    </dgm:pt>
    <dgm:pt modelId="{130B3AB2-C2C8-49AC-B03D-3EC8B6DC2248}">
      <dgm:prSet phldrT="[文本]" custT="1"/>
      <dgm:spPr/>
      <dgm:t>
        <a:bodyPr/>
        <a:lstStyle/>
        <a:p>
          <a:r>
            <a:rPr lang="zh-CN" altLang="en-US" sz="2400" b="1" dirty="0"/>
            <a:t>知识目标</a:t>
          </a:r>
        </a:p>
      </dgm:t>
    </dgm:pt>
    <dgm:pt modelId="{B409620C-8FA7-48FC-B6D5-F85348700BB9}" type="parTrans" cxnId="{F2427C94-5665-44A4-ADD9-F317D94D71C8}">
      <dgm:prSet/>
      <dgm:spPr/>
      <dgm:t>
        <a:bodyPr/>
        <a:lstStyle/>
        <a:p>
          <a:endParaRPr lang="zh-CN" altLang="en-US"/>
        </a:p>
      </dgm:t>
    </dgm:pt>
    <dgm:pt modelId="{F0AB42D7-3406-4661-992E-3DEBAE5C469A}" type="sibTrans" cxnId="{F2427C94-5665-44A4-ADD9-F317D94D71C8}">
      <dgm:prSet/>
      <dgm:spPr/>
      <dgm:t>
        <a:bodyPr/>
        <a:lstStyle/>
        <a:p>
          <a:endParaRPr lang="zh-CN" altLang="en-US"/>
        </a:p>
      </dgm:t>
    </dgm:pt>
    <dgm:pt modelId="{C53A126B-8AD4-4E1D-AABF-AA122D123298}">
      <dgm:prSet phldrT="[文本]" custT="1"/>
      <dgm:spPr/>
      <dgm:t>
        <a:bodyPr/>
        <a:lstStyle/>
        <a:p>
          <a:r>
            <a:rPr lang="zh-CN" altLang="zh-CN" sz="2000" dirty="0">
              <a:latin typeface="微软雅黑" panose="020B0503020204020204" pitchFamily="34" charset="-122"/>
              <a:ea typeface="微软雅黑" panose="020B0503020204020204" pitchFamily="34" charset="-122"/>
            </a:rPr>
            <a:t>（</a:t>
          </a:r>
          <a:r>
            <a:rPr lang="en-US" altLang="zh-CN" sz="2000" dirty="0">
              <a:latin typeface="微软雅黑" panose="020B0503020204020204" pitchFamily="34" charset="-122"/>
              <a:ea typeface="微软雅黑" panose="020B0503020204020204" pitchFamily="34" charset="-122"/>
            </a:rPr>
            <a:t>1</a:t>
          </a:r>
          <a:r>
            <a:rPr lang="zh-CN" altLang="zh-CN" sz="2000" dirty="0">
              <a:latin typeface="微软雅黑" panose="020B0503020204020204" pitchFamily="34" charset="-122"/>
              <a:ea typeface="微软雅黑" panose="020B0503020204020204" pitchFamily="34" charset="-122"/>
            </a:rPr>
            <a:t>）了解教师专业发展评价的原则与标准。</a:t>
          </a:r>
          <a:endParaRPr lang="zh-CN" altLang="en-US" sz="2000" dirty="0"/>
        </a:p>
      </dgm:t>
    </dgm:pt>
    <dgm:pt modelId="{48A149FE-FC20-4286-B8BA-E57ED0E93857}" type="parTrans" cxnId="{6725FECA-8070-4932-BF06-86B6163A9EA3}">
      <dgm:prSet/>
      <dgm:spPr/>
      <dgm:t>
        <a:bodyPr/>
        <a:lstStyle/>
        <a:p>
          <a:endParaRPr lang="zh-CN" altLang="en-US"/>
        </a:p>
      </dgm:t>
    </dgm:pt>
    <dgm:pt modelId="{12C07D2F-CA6B-413C-BF84-81301163758C}" type="sibTrans" cxnId="{6725FECA-8070-4932-BF06-86B6163A9EA3}">
      <dgm:prSet/>
      <dgm:spPr/>
      <dgm:t>
        <a:bodyPr/>
        <a:lstStyle/>
        <a:p>
          <a:endParaRPr lang="zh-CN" altLang="en-US"/>
        </a:p>
      </dgm:t>
    </dgm:pt>
    <dgm:pt modelId="{8AE605EB-3C0E-4DF0-B875-328975CB9F27}">
      <dgm:prSet phldrT="[文本]" custT="1"/>
      <dgm:spPr/>
      <dgm:t>
        <a:bodyPr/>
        <a:lstStyle/>
        <a:p>
          <a:r>
            <a:rPr lang="zh-CN" altLang="en-US" sz="2400" b="1" dirty="0"/>
            <a:t>能力目标</a:t>
          </a:r>
        </a:p>
      </dgm:t>
    </dgm:pt>
    <dgm:pt modelId="{9C203DDE-9F70-4C59-AD52-2707066B6A60}" type="parTrans" cxnId="{7D7381E7-0A3B-496E-B9B4-4A4F02A5CBEB}">
      <dgm:prSet/>
      <dgm:spPr/>
      <dgm:t>
        <a:bodyPr/>
        <a:lstStyle/>
        <a:p>
          <a:endParaRPr lang="zh-CN" altLang="en-US"/>
        </a:p>
      </dgm:t>
    </dgm:pt>
    <dgm:pt modelId="{8398BEC2-462A-4804-9B9F-DF4314B7499F}" type="sibTrans" cxnId="{7D7381E7-0A3B-496E-B9B4-4A4F02A5CBEB}">
      <dgm:prSet/>
      <dgm:spPr/>
      <dgm:t>
        <a:bodyPr/>
        <a:lstStyle/>
        <a:p>
          <a:endParaRPr lang="zh-CN" altLang="en-US"/>
        </a:p>
      </dgm:t>
    </dgm:pt>
    <dgm:pt modelId="{C5355562-9C6C-403C-8127-330697777D69}">
      <dgm:prSet phldrT="[文本]" custT="1"/>
      <dgm:spPr/>
      <dgm:t>
        <a:bodyPr/>
        <a:lstStyle/>
        <a:p>
          <a:r>
            <a:rPr lang="zh-CN" altLang="zh-CN" sz="2000" dirty="0">
              <a:latin typeface="+mn-ea"/>
              <a:ea typeface="+mn-ea"/>
            </a:rPr>
            <a:t>（</a:t>
          </a:r>
          <a:r>
            <a:rPr lang="en-US" altLang="zh-CN" sz="2000" dirty="0">
              <a:latin typeface="+mn-ea"/>
              <a:ea typeface="+mn-ea"/>
            </a:rPr>
            <a:t>1</a:t>
          </a:r>
          <a:r>
            <a:rPr lang="zh-CN" altLang="zh-CN" sz="2000" dirty="0">
              <a:latin typeface="+mn-ea"/>
              <a:ea typeface="+mn-ea"/>
            </a:rPr>
            <a:t>）能够根据教师专业发展评价的原则与标准进行初步自我评价。</a:t>
          </a:r>
          <a:endParaRPr lang="zh-CN" altLang="en-US" sz="2000" dirty="0"/>
        </a:p>
      </dgm:t>
    </dgm:pt>
    <dgm:pt modelId="{79C421EF-8FA3-4E99-AF40-BEAD78628A54}" type="parTrans" cxnId="{F21E5A10-4CA0-40B8-A4B3-6C5028F5B48C}">
      <dgm:prSet/>
      <dgm:spPr/>
      <dgm:t>
        <a:bodyPr/>
        <a:lstStyle/>
        <a:p>
          <a:endParaRPr lang="zh-CN" altLang="en-US"/>
        </a:p>
      </dgm:t>
    </dgm:pt>
    <dgm:pt modelId="{A979D0FB-800A-4C57-AABC-08CFB148CE60}" type="sibTrans" cxnId="{F21E5A10-4CA0-40B8-A4B3-6C5028F5B48C}">
      <dgm:prSet/>
      <dgm:spPr/>
      <dgm:t>
        <a:bodyPr/>
        <a:lstStyle/>
        <a:p>
          <a:endParaRPr lang="zh-CN" altLang="en-US"/>
        </a:p>
      </dgm:t>
    </dgm:pt>
    <dgm:pt modelId="{D3D174E1-70E6-435F-93F8-F793A8BB1390}">
      <dgm:prSet custT="1"/>
      <dgm:spPr/>
      <dgm:t>
        <a:bodyPr/>
        <a:lstStyle/>
        <a:p>
          <a:r>
            <a:rPr lang="zh-CN" altLang="en-US" sz="2400" b="1" dirty="0">
              <a:latin typeface="+mn-ea"/>
              <a:ea typeface="+mn-ea"/>
            </a:rPr>
            <a:t>素养目标</a:t>
          </a:r>
        </a:p>
      </dgm:t>
    </dgm:pt>
    <dgm:pt modelId="{D0139EEB-3E6F-47B0-B474-437593C57AAA}" type="parTrans" cxnId="{D2372C0B-A3AF-4F7B-BDF0-343EB0E7EBFA}">
      <dgm:prSet/>
      <dgm:spPr/>
      <dgm:t>
        <a:bodyPr/>
        <a:lstStyle/>
        <a:p>
          <a:endParaRPr lang="zh-CN" altLang="en-US"/>
        </a:p>
      </dgm:t>
    </dgm:pt>
    <dgm:pt modelId="{D02FB8C5-C48D-4945-A8EE-BE4DC0BB603A}" type="sibTrans" cxnId="{D2372C0B-A3AF-4F7B-BDF0-343EB0E7EBFA}">
      <dgm:prSet/>
      <dgm:spPr/>
      <dgm:t>
        <a:bodyPr/>
        <a:lstStyle/>
        <a:p>
          <a:endParaRPr lang="zh-CN" altLang="en-US"/>
        </a:p>
      </dgm:t>
    </dgm:pt>
    <dgm:pt modelId="{A1A5593F-B6C4-4E73-AAA9-30CDAB48314A}">
      <dgm:prSet custT="1"/>
      <dgm:spPr/>
      <dgm:t>
        <a:bodyPr/>
        <a:lstStyle/>
        <a:p>
          <a:r>
            <a:rPr lang="zh-CN" altLang="en-US" sz="2000" dirty="0">
              <a:latin typeface="+mn-ea"/>
              <a:ea typeface="+mn-ea"/>
            </a:rPr>
            <a:t>（</a:t>
          </a:r>
          <a:r>
            <a:rPr lang="en-US" altLang="en-US" sz="2000" dirty="0">
              <a:latin typeface="+mn-ea"/>
              <a:ea typeface="+mn-ea"/>
            </a:rPr>
            <a:t>1</a:t>
          </a:r>
          <a:r>
            <a:rPr lang="zh-CN" altLang="en-US" sz="2000" dirty="0">
              <a:latin typeface="+mn-ea"/>
              <a:ea typeface="+mn-ea"/>
            </a:rPr>
            <a:t>）正确看待教师专业发展评价，激发自身发展活力。</a:t>
          </a:r>
        </a:p>
      </dgm:t>
    </dgm:pt>
    <dgm:pt modelId="{F755487E-A3C5-457D-8DFE-B906694C2931}" type="parTrans" cxnId="{3D6CA423-90DE-4510-8A88-DB32DD6693DC}">
      <dgm:prSet/>
      <dgm:spPr/>
      <dgm:t>
        <a:bodyPr/>
        <a:lstStyle/>
        <a:p>
          <a:endParaRPr lang="zh-CN" altLang="en-US"/>
        </a:p>
      </dgm:t>
    </dgm:pt>
    <dgm:pt modelId="{4368A566-9E58-4806-B45B-1607EA8CDACF}" type="sibTrans" cxnId="{3D6CA423-90DE-4510-8A88-DB32DD6693DC}">
      <dgm:prSet/>
      <dgm:spPr/>
      <dgm:t>
        <a:bodyPr/>
        <a:lstStyle/>
        <a:p>
          <a:endParaRPr lang="zh-CN" altLang="en-US"/>
        </a:p>
      </dgm:t>
    </dgm:pt>
    <dgm:pt modelId="{321C324A-0C64-4E15-8256-E1A92CF8509B}">
      <dgm:prSet custT="1"/>
      <dgm:spPr/>
      <dgm:t>
        <a:bodyPr/>
        <a:lstStyle/>
        <a:p>
          <a:r>
            <a:rPr lang="zh-CN" altLang="zh-CN" sz="2000" dirty="0">
              <a:latin typeface="微软雅黑" panose="020B0503020204020204" pitchFamily="34" charset="-122"/>
              <a:ea typeface="微软雅黑" panose="020B0503020204020204" pitchFamily="34" charset="-122"/>
            </a:rPr>
            <a:t>（</a:t>
          </a:r>
          <a:r>
            <a:rPr lang="en-US" altLang="zh-CN" sz="2000" dirty="0">
              <a:latin typeface="微软雅黑" panose="020B0503020204020204" pitchFamily="34" charset="-122"/>
              <a:ea typeface="微软雅黑" panose="020B0503020204020204" pitchFamily="34" charset="-122"/>
            </a:rPr>
            <a:t>2</a:t>
          </a:r>
          <a:r>
            <a:rPr lang="zh-CN" altLang="zh-CN" sz="2000" dirty="0">
              <a:latin typeface="微软雅黑" panose="020B0503020204020204" pitchFamily="34" charset="-122"/>
              <a:ea typeface="微软雅黑" panose="020B0503020204020204" pitchFamily="34" charset="-122"/>
            </a:rPr>
            <a:t>）掌握教师专业发展评价的依据与方法。</a:t>
          </a:r>
        </a:p>
      </dgm:t>
    </dgm:pt>
    <dgm:pt modelId="{F5304FD5-44F6-428D-8E48-509039912594}" type="parTrans" cxnId="{1DB5BA1D-54B5-4BDE-B5CD-2D08B7A8BBE9}">
      <dgm:prSet/>
      <dgm:spPr/>
      <dgm:t>
        <a:bodyPr/>
        <a:lstStyle/>
        <a:p>
          <a:endParaRPr lang="zh-CN" altLang="en-US"/>
        </a:p>
      </dgm:t>
    </dgm:pt>
    <dgm:pt modelId="{88ECC0EF-F093-46A9-90EF-304C465162FD}" type="sibTrans" cxnId="{1DB5BA1D-54B5-4BDE-B5CD-2D08B7A8BBE9}">
      <dgm:prSet/>
      <dgm:spPr/>
      <dgm:t>
        <a:bodyPr/>
        <a:lstStyle/>
        <a:p>
          <a:endParaRPr lang="zh-CN" altLang="en-US"/>
        </a:p>
      </dgm:t>
    </dgm:pt>
    <dgm:pt modelId="{3A3EDDE4-E741-4386-8B77-6B679E2D6B9B}">
      <dgm:prSet custT="1"/>
      <dgm:spPr/>
      <dgm:t>
        <a:bodyPr/>
        <a:lstStyle/>
        <a:p>
          <a:r>
            <a:rPr lang="zh-CN" altLang="zh-CN" sz="2000" dirty="0">
              <a:latin typeface="+mn-ea"/>
              <a:ea typeface="+mn-ea"/>
            </a:rPr>
            <a:t>（</a:t>
          </a:r>
          <a:r>
            <a:rPr lang="en-US" altLang="zh-CN" sz="2000" dirty="0">
              <a:latin typeface="+mn-ea"/>
              <a:ea typeface="+mn-ea"/>
            </a:rPr>
            <a:t>2</a:t>
          </a:r>
          <a:r>
            <a:rPr lang="zh-CN" altLang="zh-CN" sz="2000" dirty="0">
              <a:latin typeface="+mn-ea"/>
              <a:ea typeface="+mn-ea"/>
            </a:rPr>
            <a:t>）能够运用评价手段对教师专业发展进行分析。</a:t>
          </a:r>
        </a:p>
      </dgm:t>
    </dgm:pt>
    <dgm:pt modelId="{E57C88AE-0FFC-483C-BF9D-70305F7DF3C6}" type="parTrans" cxnId="{93701094-9BCF-4A6F-967C-E0A40EF044BE}">
      <dgm:prSet/>
      <dgm:spPr/>
      <dgm:t>
        <a:bodyPr/>
        <a:lstStyle/>
        <a:p>
          <a:endParaRPr lang="zh-CN" altLang="en-US"/>
        </a:p>
      </dgm:t>
    </dgm:pt>
    <dgm:pt modelId="{E92B8EDA-569A-4DBB-8D72-4099D2AA7AB2}" type="sibTrans" cxnId="{93701094-9BCF-4A6F-967C-E0A40EF044BE}">
      <dgm:prSet/>
      <dgm:spPr/>
      <dgm:t>
        <a:bodyPr/>
        <a:lstStyle/>
        <a:p>
          <a:endParaRPr lang="zh-CN" altLang="en-US"/>
        </a:p>
      </dgm:t>
    </dgm:pt>
    <dgm:pt modelId="{6A86A824-9B3E-4ED9-A5D4-8316706274A6}">
      <dgm:prSet custT="1"/>
      <dgm:spPr/>
      <dgm:t>
        <a:bodyPr/>
        <a:lstStyle/>
        <a:p>
          <a:r>
            <a:rPr lang="zh-CN" altLang="en-US" sz="2000" dirty="0">
              <a:latin typeface="+mn-ea"/>
              <a:ea typeface="+mn-ea"/>
            </a:rPr>
            <a:t>（</a:t>
          </a:r>
          <a:r>
            <a:rPr lang="en-US" altLang="en-US" sz="2000" dirty="0">
              <a:latin typeface="+mn-ea"/>
              <a:ea typeface="+mn-ea"/>
            </a:rPr>
            <a:t>2</a:t>
          </a:r>
          <a:r>
            <a:rPr lang="zh-CN" altLang="en-US" sz="2000" dirty="0">
              <a:latin typeface="+mn-ea"/>
              <a:ea typeface="+mn-ea"/>
            </a:rPr>
            <a:t>）积极进行自我反思、自我规划、自我学习，进而帮助自己实现真正的专业发展。</a:t>
          </a:r>
        </a:p>
      </dgm:t>
    </dgm:pt>
    <dgm:pt modelId="{FECAE615-BDE2-4C53-A290-AE976C502C87}" type="parTrans" cxnId="{20C3AD43-348E-425C-BF91-54A5A3A200B2}">
      <dgm:prSet/>
      <dgm:spPr/>
      <dgm:t>
        <a:bodyPr/>
        <a:lstStyle/>
        <a:p>
          <a:endParaRPr lang="zh-CN" altLang="en-US"/>
        </a:p>
      </dgm:t>
    </dgm:pt>
    <dgm:pt modelId="{2BFD28C2-895A-4034-8A55-1A8D72803D9C}" type="sibTrans" cxnId="{20C3AD43-348E-425C-BF91-54A5A3A200B2}">
      <dgm:prSet/>
      <dgm:spPr/>
      <dgm:t>
        <a:bodyPr/>
        <a:lstStyle/>
        <a:p>
          <a:endParaRPr lang="zh-CN" altLang="en-US"/>
        </a:p>
      </dgm:t>
    </dgm:pt>
    <dgm:pt modelId="{C3857240-692F-4409-BD36-6691C8B09EB9}" type="pres">
      <dgm:prSet presAssocID="{AF26E4BB-AE0B-4288-B180-7313991A9104}" presName="linear" presStyleCnt="0">
        <dgm:presLayoutVars>
          <dgm:dir/>
          <dgm:animLvl val="lvl"/>
          <dgm:resizeHandles val="exact"/>
        </dgm:presLayoutVars>
      </dgm:prSet>
      <dgm:spPr/>
    </dgm:pt>
    <dgm:pt modelId="{B92ACAFF-9FA6-4B6A-9618-25359B858D08}" type="pres">
      <dgm:prSet presAssocID="{130B3AB2-C2C8-49AC-B03D-3EC8B6DC2248}" presName="parentLin" presStyleCnt="0"/>
      <dgm:spPr/>
    </dgm:pt>
    <dgm:pt modelId="{4FE04C43-D13F-4599-9E2D-2398653DBB25}" type="pres">
      <dgm:prSet presAssocID="{130B3AB2-C2C8-49AC-B03D-3EC8B6DC2248}" presName="parentLeftMargin" presStyleLbl="node1" presStyleIdx="0" presStyleCnt="3"/>
      <dgm:spPr/>
    </dgm:pt>
    <dgm:pt modelId="{925B57BB-DDBA-46F7-8554-54A0769CD8DA}" type="pres">
      <dgm:prSet presAssocID="{130B3AB2-C2C8-49AC-B03D-3EC8B6DC2248}" presName="parentText" presStyleLbl="node1" presStyleIdx="0" presStyleCnt="3">
        <dgm:presLayoutVars>
          <dgm:chMax val="0"/>
          <dgm:bulletEnabled val="1"/>
        </dgm:presLayoutVars>
      </dgm:prSet>
      <dgm:spPr/>
    </dgm:pt>
    <dgm:pt modelId="{0BFCB152-483A-4FF0-890B-DE213C093AA4}" type="pres">
      <dgm:prSet presAssocID="{130B3AB2-C2C8-49AC-B03D-3EC8B6DC2248}" presName="negativeSpace" presStyleCnt="0"/>
      <dgm:spPr/>
    </dgm:pt>
    <dgm:pt modelId="{34525C93-0F27-4EB3-9B0F-F159053854B9}" type="pres">
      <dgm:prSet presAssocID="{130B3AB2-C2C8-49AC-B03D-3EC8B6DC2248}" presName="childText" presStyleLbl="conFgAcc1" presStyleIdx="0" presStyleCnt="3" custScaleX="99714">
        <dgm:presLayoutVars>
          <dgm:bulletEnabled val="1"/>
        </dgm:presLayoutVars>
      </dgm:prSet>
      <dgm:spPr/>
    </dgm:pt>
    <dgm:pt modelId="{7642437F-135A-4798-A9D9-AA193B265F71}" type="pres">
      <dgm:prSet presAssocID="{F0AB42D7-3406-4661-992E-3DEBAE5C469A}" presName="spaceBetweenRectangles" presStyleCnt="0"/>
      <dgm:spPr/>
    </dgm:pt>
    <dgm:pt modelId="{FA3D6709-80DD-4147-97F9-B6F42EF4FDC3}" type="pres">
      <dgm:prSet presAssocID="{8AE605EB-3C0E-4DF0-B875-328975CB9F27}" presName="parentLin" presStyleCnt="0"/>
      <dgm:spPr/>
    </dgm:pt>
    <dgm:pt modelId="{D1A05115-FC95-4F32-B110-EA8F1B06A8DF}" type="pres">
      <dgm:prSet presAssocID="{8AE605EB-3C0E-4DF0-B875-328975CB9F27}" presName="parentLeftMargin" presStyleLbl="node1" presStyleIdx="0" presStyleCnt="3"/>
      <dgm:spPr/>
    </dgm:pt>
    <dgm:pt modelId="{0A9955B3-5D54-48D7-B28F-E326E008BC42}" type="pres">
      <dgm:prSet presAssocID="{8AE605EB-3C0E-4DF0-B875-328975CB9F27}" presName="parentText" presStyleLbl="node1" presStyleIdx="1" presStyleCnt="3" custLinFactNeighborX="7455" custLinFactNeighborY="-11784">
        <dgm:presLayoutVars>
          <dgm:chMax val="0"/>
          <dgm:bulletEnabled val="1"/>
        </dgm:presLayoutVars>
      </dgm:prSet>
      <dgm:spPr/>
    </dgm:pt>
    <dgm:pt modelId="{2797E932-0946-49D9-AAD9-5376B341B25B}" type="pres">
      <dgm:prSet presAssocID="{8AE605EB-3C0E-4DF0-B875-328975CB9F27}" presName="negativeSpace" presStyleCnt="0"/>
      <dgm:spPr/>
    </dgm:pt>
    <dgm:pt modelId="{6A208469-C04B-4AEB-98DD-F806CDCEF7C1}" type="pres">
      <dgm:prSet presAssocID="{8AE605EB-3C0E-4DF0-B875-328975CB9F27}" presName="childText" presStyleLbl="conFgAcc1" presStyleIdx="1" presStyleCnt="3" custScaleX="99714" custLinFactNeighborX="-88" custLinFactNeighborY="-15087">
        <dgm:presLayoutVars>
          <dgm:bulletEnabled val="1"/>
        </dgm:presLayoutVars>
      </dgm:prSet>
      <dgm:spPr/>
    </dgm:pt>
    <dgm:pt modelId="{16D0A55F-2567-4736-9593-C9CE8EBCA5ED}" type="pres">
      <dgm:prSet presAssocID="{8398BEC2-462A-4804-9B9F-DF4314B7499F}" presName="spaceBetweenRectangles" presStyleCnt="0"/>
      <dgm:spPr/>
    </dgm:pt>
    <dgm:pt modelId="{350F3570-9B25-41DA-BA6E-DC06E7F750AB}" type="pres">
      <dgm:prSet presAssocID="{D3D174E1-70E6-435F-93F8-F793A8BB1390}" presName="parentLin" presStyleCnt="0"/>
      <dgm:spPr/>
    </dgm:pt>
    <dgm:pt modelId="{B82FF8A8-01B2-4E47-9903-88EACCA09735}" type="pres">
      <dgm:prSet presAssocID="{D3D174E1-70E6-435F-93F8-F793A8BB1390}" presName="parentLeftMargin" presStyleLbl="node1" presStyleIdx="1" presStyleCnt="3"/>
      <dgm:spPr/>
    </dgm:pt>
    <dgm:pt modelId="{0A7A0A3E-ED59-4A29-A6CF-1B35C6F4777B}" type="pres">
      <dgm:prSet presAssocID="{D3D174E1-70E6-435F-93F8-F793A8BB1390}" presName="parentText" presStyleLbl="node1" presStyleIdx="2" presStyleCnt="3">
        <dgm:presLayoutVars>
          <dgm:chMax val="0"/>
          <dgm:bulletEnabled val="1"/>
        </dgm:presLayoutVars>
      </dgm:prSet>
      <dgm:spPr/>
    </dgm:pt>
    <dgm:pt modelId="{626FB8EE-4D25-4C29-AF0C-4F95A2CF07C2}" type="pres">
      <dgm:prSet presAssocID="{D3D174E1-70E6-435F-93F8-F793A8BB1390}" presName="negativeSpace" presStyleCnt="0"/>
      <dgm:spPr/>
    </dgm:pt>
    <dgm:pt modelId="{473D8C8D-89BA-4FD8-ADBE-57794E01063A}" type="pres">
      <dgm:prSet presAssocID="{D3D174E1-70E6-435F-93F8-F793A8BB1390}" presName="childText" presStyleLbl="conFgAcc1" presStyleIdx="2" presStyleCnt="3" custScaleX="99714">
        <dgm:presLayoutVars>
          <dgm:bulletEnabled val="1"/>
        </dgm:presLayoutVars>
      </dgm:prSet>
      <dgm:spPr/>
    </dgm:pt>
  </dgm:ptLst>
  <dgm:cxnLst>
    <dgm:cxn modelId="{63ABC006-1EB5-460D-A21A-BD9A39EDC550}" type="presOf" srcId="{AF26E4BB-AE0B-4288-B180-7313991A9104}" destId="{C3857240-692F-4409-BD36-6691C8B09EB9}" srcOrd="0" destOrd="0" presId="urn:microsoft.com/office/officeart/2005/8/layout/list1#1"/>
    <dgm:cxn modelId="{D2372C0B-A3AF-4F7B-BDF0-343EB0E7EBFA}" srcId="{AF26E4BB-AE0B-4288-B180-7313991A9104}" destId="{D3D174E1-70E6-435F-93F8-F793A8BB1390}" srcOrd="2" destOrd="0" parTransId="{D0139EEB-3E6F-47B0-B474-437593C57AAA}" sibTransId="{D02FB8C5-C48D-4945-A8EE-BE4DC0BB603A}"/>
    <dgm:cxn modelId="{F21E5A10-4CA0-40B8-A4B3-6C5028F5B48C}" srcId="{8AE605EB-3C0E-4DF0-B875-328975CB9F27}" destId="{C5355562-9C6C-403C-8127-330697777D69}" srcOrd="0" destOrd="0" parTransId="{79C421EF-8FA3-4E99-AF40-BEAD78628A54}" sibTransId="{A979D0FB-800A-4C57-AABC-08CFB148CE60}"/>
    <dgm:cxn modelId="{66DE0C15-1066-4B97-9761-A5777529386A}" type="presOf" srcId="{321C324A-0C64-4E15-8256-E1A92CF8509B}" destId="{34525C93-0F27-4EB3-9B0F-F159053854B9}" srcOrd="0" destOrd="1" presId="urn:microsoft.com/office/officeart/2005/8/layout/list1#1"/>
    <dgm:cxn modelId="{1DB5BA1D-54B5-4BDE-B5CD-2D08B7A8BBE9}" srcId="{130B3AB2-C2C8-49AC-B03D-3EC8B6DC2248}" destId="{321C324A-0C64-4E15-8256-E1A92CF8509B}" srcOrd="1" destOrd="0" parTransId="{F5304FD5-44F6-428D-8E48-509039912594}" sibTransId="{88ECC0EF-F093-46A9-90EF-304C465162FD}"/>
    <dgm:cxn modelId="{3D6CA423-90DE-4510-8A88-DB32DD6693DC}" srcId="{D3D174E1-70E6-435F-93F8-F793A8BB1390}" destId="{A1A5593F-B6C4-4E73-AAA9-30CDAB48314A}" srcOrd="0" destOrd="0" parTransId="{F755487E-A3C5-457D-8DFE-B906694C2931}" sibTransId="{4368A566-9E58-4806-B45B-1607EA8CDACF}"/>
    <dgm:cxn modelId="{51741028-FF78-4150-98E9-1232DE949360}" type="presOf" srcId="{C5355562-9C6C-403C-8127-330697777D69}" destId="{6A208469-C04B-4AEB-98DD-F806CDCEF7C1}" srcOrd="0" destOrd="0" presId="urn:microsoft.com/office/officeart/2005/8/layout/list1#1"/>
    <dgm:cxn modelId="{BF01A528-C586-40EA-84E9-D103A13BDDD1}" type="presOf" srcId="{D3D174E1-70E6-435F-93F8-F793A8BB1390}" destId="{B82FF8A8-01B2-4E47-9903-88EACCA09735}" srcOrd="0" destOrd="0" presId="urn:microsoft.com/office/officeart/2005/8/layout/list1#1"/>
    <dgm:cxn modelId="{6E5F683C-53C4-4C21-A9F4-028355E55C5E}" type="presOf" srcId="{A1A5593F-B6C4-4E73-AAA9-30CDAB48314A}" destId="{473D8C8D-89BA-4FD8-ADBE-57794E01063A}" srcOrd="0" destOrd="0" presId="urn:microsoft.com/office/officeart/2005/8/layout/list1#1"/>
    <dgm:cxn modelId="{20C3AD43-348E-425C-BF91-54A5A3A200B2}" srcId="{D3D174E1-70E6-435F-93F8-F793A8BB1390}" destId="{6A86A824-9B3E-4ED9-A5D4-8316706274A6}" srcOrd="1" destOrd="0" parTransId="{FECAE615-BDE2-4C53-A290-AE976C502C87}" sibTransId="{2BFD28C2-895A-4034-8A55-1A8D72803D9C}"/>
    <dgm:cxn modelId="{E5522F4C-4F4D-4F7D-B61B-20A9DAF4AF42}" type="presOf" srcId="{130B3AB2-C2C8-49AC-B03D-3EC8B6DC2248}" destId="{4FE04C43-D13F-4599-9E2D-2398653DBB25}" srcOrd="0" destOrd="0" presId="urn:microsoft.com/office/officeart/2005/8/layout/list1#1"/>
    <dgm:cxn modelId="{0D805583-92B1-47F7-A540-3C9A440DF8D0}" type="presOf" srcId="{6A86A824-9B3E-4ED9-A5D4-8316706274A6}" destId="{473D8C8D-89BA-4FD8-ADBE-57794E01063A}" srcOrd="0" destOrd="1" presId="urn:microsoft.com/office/officeart/2005/8/layout/list1#1"/>
    <dgm:cxn modelId="{93701094-9BCF-4A6F-967C-E0A40EF044BE}" srcId="{8AE605EB-3C0E-4DF0-B875-328975CB9F27}" destId="{3A3EDDE4-E741-4386-8B77-6B679E2D6B9B}" srcOrd="1" destOrd="0" parTransId="{E57C88AE-0FFC-483C-BF9D-70305F7DF3C6}" sibTransId="{E92B8EDA-569A-4DBB-8D72-4099D2AA7AB2}"/>
    <dgm:cxn modelId="{F2427C94-5665-44A4-ADD9-F317D94D71C8}" srcId="{AF26E4BB-AE0B-4288-B180-7313991A9104}" destId="{130B3AB2-C2C8-49AC-B03D-3EC8B6DC2248}" srcOrd="0" destOrd="0" parTransId="{B409620C-8FA7-48FC-B6D5-F85348700BB9}" sibTransId="{F0AB42D7-3406-4661-992E-3DEBAE5C469A}"/>
    <dgm:cxn modelId="{DF077798-8D59-4115-8D80-3A63B9031041}" type="presOf" srcId="{3A3EDDE4-E741-4386-8B77-6B679E2D6B9B}" destId="{6A208469-C04B-4AEB-98DD-F806CDCEF7C1}" srcOrd="0" destOrd="1" presId="urn:microsoft.com/office/officeart/2005/8/layout/list1#1"/>
    <dgm:cxn modelId="{1913F89D-749B-4D26-A524-9EC113CFFB17}" type="presOf" srcId="{8AE605EB-3C0E-4DF0-B875-328975CB9F27}" destId="{D1A05115-FC95-4F32-B110-EA8F1B06A8DF}" srcOrd="0" destOrd="0" presId="urn:microsoft.com/office/officeart/2005/8/layout/list1#1"/>
    <dgm:cxn modelId="{E12C82A5-19A5-4CD5-977A-7E83C534621F}" type="presOf" srcId="{8AE605EB-3C0E-4DF0-B875-328975CB9F27}" destId="{0A9955B3-5D54-48D7-B28F-E326E008BC42}" srcOrd="1" destOrd="0" presId="urn:microsoft.com/office/officeart/2005/8/layout/list1#1"/>
    <dgm:cxn modelId="{9E9E24B5-EE90-4EEE-93B5-D0C6D435B1B3}" type="presOf" srcId="{D3D174E1-70E6-435F-93F8-F793A8BB1390}" destId="{0A7A0A3E-ED59-4A29-A6CF-1B35C6F4777B}" srcOrd="1" destOrd="0" presId="urn:microsoft.com/office/officeart/2005/8/layout/list1#1"/>
    <dgm:cxn modelId="{6725FECA-8070-4932-BF06-86B6163A9EA3}" srcId="{130B3AB2-C2C8-49AC-B03D-3EC8B6DC2248}" destId="{C53A126B-8AD4-4E1D-AABF-AA122D123298}" srcOrd="0" destOrd="0" parTransId="{48A149FE-FC20-4286-B8BA-E57ED0E93857}" sibTransId="{12C07D2F-CA6B-413C-BF84-81301163758C}"/>
    <dgm:cxn modelId="{574FC7CF-C976-43F2-BC41-091ED4252ECB}" type="presOf" srcId="{C53A126B-8AD4-4E1D-AABF-AA122D123298}" destId="{34525C93-0F27-4EB3-9B0F-F159053854B9}" srcOrd="0" destOrd="0" presId="urn:microsoft.com/office/officeart/2005/8/layout/list1#1"/>
    <dgm:cxn modelId="{7DD4F6E4-8E42-4712-9502-817AB7F81434}" type="presOf" srcId="{130B3AB2-C2C8-49AC-B03D-3EC8B6DC2248}" destId="{925B57BB-DDBA-46F7-8554-54A0769CD8DA}" srcOrd="1" destOrd="0" presId="urn:microsoft.com/office/officeart/2005/8/layout/list1#1"/>
    <dgm:cxn modelId="{7D7381E7-0A3B-496E-B9B4-4A4F02A5CBEB}" srcId="{AF26E4BB-AE0B-4288-B180-7313991A9104}" destId="{8AE605EB-3C0E-4DF0-B875-328975CB9F27}" srcOrd="1" destOrd="0" parTransId="{9C203DDE-9F70-4C59-AD52-2707066B6A60}" sibTransId="{8398BEC2-462A-4804-9B9F-DF4314B7499F}"/>
    <dgm:cxn modelId="{B4E0E56C-92FD-4892-A713-6C3031098BF4}" type="presParOf" srcId="{C3857240-692F-4409-BD36-6691C8B09EB9}" destId="{B92ACAFF-9FA6-4B6A-9618-25359B858D08}" srcOrd="0" destOrd="0" presId="urn:microsoft.com/office/officeart/2005/8/layout/list1#1"/>
    <dgm:cxn modelId="{64008AA8-532B-4AE6-AE69-D1D95BCB43E8}" type="presParOf" srcId="{B92ACAFF-9FA6-4B6A-9618-25359B858D08}" destId="{4FE04C43-D13F-4599-9E2D-2398653DBB25}" srcOrd="0" destOrd="0" presId="urn:microsoft.com/office/officeart/2005/8/layout/list1#1"/>
    <dgm:cxn modelId="{155BBEF9-47E5-41E8-8531-1E23C2A65CB1}" type="presParOf" srcId="{B92ACAFF-9FA6-4B6A-9618-25359B858D08}" destId="{925B57BB-DDBA-46F7-8554-54A0769CD8DA}" srcOrd="1" destOrd="0" presId="urn:microsoft.com/office/officeart/2005/8/layout/list1#1"/>
    <dgm:cxn modelId="{7E5B8991-39AF-4326-BC26-1FF0579AF891}" type="presParOf" srcId="{C3857240-692F-4409-BD36-6691C8B09EB9}" destId="{0BFCB152-483A-4FF0-890B-DE213C093AA4}" srcOrd="1" destOrd="0" presId="urn:microsoft.com/office/officeart/2005/8/layout/list1#1"/>
    <dgm:cxn modelId="{60DD35B0-D5E4-4093-B733-76B0D7F56423}" type="presParOf" srcId="{C3857240-692F-4409-BD36-6691C8B09EB9}" destId="{34525C93-0F27-4EB3-9B0F-F159053854B9}" srcOrd="2" destOrd="0" presId="urn:microsoft.com/office/officeart/2005/8/layout/list1#1"/>
    <dgm:cxn modelId="{E13435F7-49C4-4363-B9A5-7E3820C20C96}" type="presParOf" srcId="{C3857240-692F-4409-BD36-6691C8B09EB9}" destId="{7642437F-135A-4798-A9D9-AA193B265F71}" srcOrd="3" destOrd="0" presId="urn:microsoft.com/office/officeart/2005/8/layout/list1#1"/>
    <dgm:cxn modelId="{D898F14F-D8B1-4783-B034-63A174082974}" type="presParOf" srcId="{C3857240-692F-4409-BD36-6691C8B09EB9}" destId="{FA3D6709-80DD-4147-97F9-B6F42EF4FDC3}" srcOrd="4" destOrd="0" presId="urn:microsoft.com/office/officeart/2005/8/layout/list1#1"/>
    <dgm:cxn modelId="{A0726207-9CD5-49BA-AC65-43EFC1DEBF56}" type="presParOf" srcId="{FA3D6709-80DD-4147-97F9-B6F42EF4FDC3}" destId="{D1A05115-FC95-4F32-B110-EA8F1B06A8DF}" srcOrd="0" destOrd="0" presId="urn:microsoft.com/office/officeart/2005/8/layout/list1#1"/>
    <dgm:cxn modelId="{7348F46A-0379-40EA-9880-AE5F16805420}" type="presParOf" srcId="{FA3D6709-80DD-4147-97F9-B6F42EF4FDC3}" destId="{0A9955B3-5D54-48D7-B28F-E326E008BC42}" srcOrd="1" destOrd="0" presId="urn:microsoft.com/office/officeart/2005/8/layout/list1#1"/>
    <dgm:cxn modelId="{FD52395D-9B68-4D58-8289-B31A1AD6BB5A}" type="presParOf" srcId="{C3857240-692F-4409-BD36-6691C8B09EB9}" destId="{2797E932-0946-49D9-AAD9-5376B341B25B}" srcOrd="5" destOrd="0" presId="urn:microsoft.com/office/officeart/2005/8/layout/list1#1"/>
    <dgm:cxn modelId="{C950F362-21AE-4642-AF9B-7B6A89162BD5}" type="presParOf" srcId="{C3857240-692F-4409-BD36-6691C8B09EB9}" destId="{6A208469-C04B-4AEB-98DD-F806CDCEF7C1}" srcOrd="6" destOrd="0" presId="urn:microsoft.com/office/officeart/2005/8/layout/list1#1"/>
    <dgm:cxn modelId="{E1FEEABE-69DC-48C0-A001-F25FCD52276D}" type="presParOf" srcId="{C3857240-692F-4409-BD36-6691C8B09EB9}" destId="{16D0A55F-2567-4736-9593-C9CE8EBCA5ED}" srcOrd="7" destOrd="0" presId="urn:microsoft.com/office/officeart/2005/8/layout/list1#1"/>
    <dgm:cxn modelId="{F20B0C77-7BFA-4B55-87FB-34E338D6195A}" type="presParOf" srcId="{C3857240-692F-4409-BD36-6691C8B09EB9}" destId="{350F3570-9B25-41DA-BA6E-DC06E7F750AB}" srcOrd="8" destOrd="0" presId="urn:microsoft.com/office/officeart/2005/8/layout/list1#1"/>
    <dgm:cxn modelId="{8E4FC7BA-8774-4F8B-AA65-9003581B9E46}" type="presParOf" srcId="{350F3570-9B25-41DA-BA6E-DC06E7F750AB}" destId="{B82FF8A8-01B2-4E47-9903-88EACCA09735}" srcOrd="0" destOrd="0" presId="urn:microsoft.com/office/officeart/2005/8/layout/list1#1"/>
    <dgm:cxn modelId="{56D21380-4BED-4207-BF8C-E3509BE3E2C3}" type="presParOf" srcId="{350F3570-9B25-41DA-BA6E-DC06E7F750AB}" destId="{0A7A0A3E-ED59-4A29-A6CF-1B35C6F4777B}" srcOrd="1" destOrd="0" presId="urn:microsoft.com/office/officeart/2005/8/layout/list1#1"/>
    <dgm:cxn modelId="{A1C1D62A-D945-4D3C-9162-C8D7332010EA}" type="presParOf" srcId="{C3857240-692F-4409-BD36-6691C8B09EB9}" destId="{626FB8EE-4D25-4C29-AF0C-4F95A2CF07C2}" srcOrd="9" destOrd="0" presId="urn:microsoft.com/office/officeart/2005/8/layout/list1#1"/>
    <dgm:cxn modelId="{5ED3BEEF-32B9-4838-B064-5D0BE51EC0DD}" type="presParOf" srcId="{C3857240-692F-4409-BD36-6691C8B09EB9}" destId="{473D8C8D-89BA-4FD8-ADBE-57794E01063A}" srcOrd="10" destOrd="0" presId="urn:microsoft.com/office/officeart/2005/8/layout/list1#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555538EA-110C-4C11-B2F1-CA8AA1079683}" type="doc">
      <dgm:prSet loTypeId="urn:microsoft.com/office/officeart/2008/layout/LinedList" loCatId="list" qsTypeId="urn:microsoft.com/office/officeart/2005/8/quickstyle/simple1#2" qsCatId="simple" csTypeId="urn:microsoft.com/office/officeart/2005/8/colors/accent1_2#1" csCatId="accent1" phldr="1"/>
      <dgm:spPr/>
      <dgm:t>
        <a:bodyPr/>
        <a:lstStyle/>
        <a:p>
          <a:endParaRPr lang="zh-CN" altLang="en-US"/>
        </a:p>
      </dgm:t>
    </dgm:pt>
    <dgm:pt modelId="{5130D1C7-38F8-4D91-AB88-626B3B7E52C2}">
      <dgm:prSet phldrT="[文本]" custT="1"/>
      <dgm:spPr/>
      <dgm:t>
        <a:bodyPr/>
        <a:lstStyle/>
        <a:p>
          <a:r>
            <a:rPr lang="en-US" altLang="en-US" sz="2400" b="1"/>
            <a:t>1.</a:t>
          </a:r>
          <a:r>
            <a:rPr lang="zh-CN" altLang="en-US" sz="2400" b="1"/>
            <a:t>营造</a:t>
          </a:r>
          <a:r>
            <a:rPr lang="zh-CN" altLang="en-US" sz="2400" b="1" dirty="0"/>
            <a:t>和谐氛围，做学生学习的参与者和合作者</a:t>
          </a:r>
        </a:p>
      </dgm:t>
    </dgm:pt>
    <dgm:pt modelId="{BE54EEF9-D5BC-4054-93B8-3D2C27083B6C}" type="parTrans" cxnId="{398DFA79-51E8-4FB6-A054-8FED49A659B9}">
      <dgm:prSet/>
      <dgm:spPr/>
      <dgm:t>
        <a:bodyPr/>
        <a:lstStyle/>
        <a:p>
          <a:endParaRPr lang="zh-CN" altLang="en-US"/>
        </a:p>
      </dgm:t>
    </dgm:pt>
    <dgm:pt modelId="{6FD593C9-D421-4888-BC22-34C045E39752}" type="sibTrans" cxnId="{398DFA79-51E8-4FB6-A054-8FED49A659B9}">
      <dgm:prSet/>
      <dgm:spPr/>
      <dgm:t>
        <a:bodyPr/>
        <a:lstStyle/>
        <a:p>
          <a:endParaRPr lang="zh-CN" altLang="en-US"/>
        </a:p>
      </dgm:t>
    </dgm:pt>
    <dgm:pt modelId="{3A37ADF1-5D93-4A1B-96D8-6EF4A2F528C0}">
      <dgm:prSet phldrT="[文本]" custT="1"/>
      <dgm:spPr/>
      <dgm:t>
        <a:bodyPr/>
        <a:lstStyle/>
        <a:p>
          <a:r>
            <a:rPr lang="en-US" altLang="en-US" sz="2400" b="1"/>
            <a:t>2.</a:t>
          </a:r>
          <a:r>
            <a:rPr lang="zh-CN" altLang="en-US" sz="2400" b="1"/>
            <a:t>注重</a:t>
          </a:r>
          <a:r>
            <a:rPr lang="zh-CN" altLang="en-US" sz="2400" b="1" dirty="0"/>
            <a:t>能力培养，做学生学习的激励者</a:t>
          </a:r>
        </a:p>
      </dgm:t>
    </dgm:pt>
    <dgm:pt modelId="{64D6A967-6ABF-46BF-B34A-96E710C744C6}" type="parTrans" cxnId="{01E4451E-53A1-41BF-A546-0114D5265142}">
      <dgm:prSet/>
      <dgm:spPr/>
      <dgm:t>
        <a:bodyPr/>
        <a:lstStyle/>
        <a:p>
          <a:endParaRPr lang="zh-CN" altLang="en-US"/>
        </a:p>
      </dgm:t>
    </dgm:pt>
    <dgm:pt modelId="{0B065D39-5714-4431-AB3A-48A0386D3658}" type="sibTrans" cxnId="{01E4451E-53A1-41BF-A546-0114D5265142}">
      <dgm:prSet/>
      <dgm:spPr/>
      <dgm:t>
        <a:bodyPr/>
        <a:lstStyle/>
        <a:p>
          <a:endParaRPr lang="zh-CN" altLang="en-US"/>
        </a:p>
      </dgm:t>
    </dgm:pt>
    <dgm:pt modelId="{C3F08429-EA60-44D3-BDC6-5CBC00FCE8D9}" type="pres">
      <dgm:prSet presAssocID="{555538EA-110C-4C11-B2F1-CA8AA1079683}" presName="vert0" presStyleCnt="0">
        <dgm:presLayoutVars>
          <dgm:dir/>
          <dgm:animOne val="branch"/>
          <dgm:animLvl val="lvl"/>
        </dgm:presLayoutVars>
      </dgm:prSet>
      <dgm:spPr/>
    </dgm:pt>
    <dgm:pt modelId="{B33D34CE-ACF5-462A-93BA-50D9A1EEDC94}" type="pres">
      <dgm:prSet presAssocID="{5130D1C7-38F8-4D91-AB88-626B3B7E52C2}" presName="thickLine" presStyleLbl="alignNode1" presStyleIdx="0" presStyleCnt="2"/>
      <dgm:spPr/>
    </dgm:pt>
    <dgm:pt modelId="{8A71723D-E78E-4E28-B968-50B10592F5A8}" type="pres">
      <dgm:prSet presAssocID="{5130D1C7-38F8-4D91-AB88-626B3B7E52C2}" presName="horz1" presStyleCnt="0"/>
      <dgm:spPr/>
    </dgm:pt>
    <dgm:pt modelId="{BD8EBC2F-9EEA-49A1-AC9B-A711FD645DD1}" type="pres">
      <dgm:prSet presAssocID="{5130D1C7-38F8-4D91-AB88-626B3B7E52C2}" presName="tx1" presStyleLbl="revTx" presStyleIdx="0" presStyleCnt="2"/>
      <dgm:spPr/>
    </dgm:pt>
    <dgm:pt modelId="{11194D5D-D31C-4C12-87FB-C5D71C485DD6}" type="pres">
      <dgm:prSet presAssocID="{5130D1C7-38F8-4D91-AB88-626B3B7E52C2}" presName="vert1" presStyleCnt="0"/>
      <dgm:spPr/>
    </dgm:pt>
    <dgm:pt modelId="{CEE99DA0-6C91-4F60-A6AF-4A4C6682251E}" type="pres">
      <dgm:prSet presAssocID="{3A37ADF1-5D93-4A1B-96D8-6EF4A2F528C0}" presName="thickLine" presStyleLbl="alignNode1" presStyleIdx="1" presStyleCnt="2"/>
      <dgm:spPr/>
    </dgm:pt>
    <dgm:pt modelId="{E5487E45-5C5B-4CBA-A95A-3590A9DFD7EA}" type="pres">
      <dgm:prSet presAssocID="{3A37ADF1-5D93-4A1B-96D8-6EF4A2F528C0}" presName="horz1" presStyleCnt="0"/>
      <dgm:spPr/>
    </dgm:pt>
    <dgm:pt modelId="{665785BD-6735-4276-8120-D5792AC28DB1}" type="pres">
      <dgm:prSet presAssocID="{3A37ADF1-5D93-4A1B-96D8-6EF4A2F528C0}" presName="tx1" presStyleLbl="revTx" presStyleIdx="1" presStyleCnt="2"/>
      <dgm:spPr/>
    </dgm:pt>
    <dgm:pt modelId="{D2E29B8D-145D-48D2-AA1C-39E3763702F4}" type="pres">
      <dgm:prSet presAssocID="{3A37ADF1-5D93-4A1B-96D8-6EF4A2F528C0}" presName="vert1" presStyleCnt="0"/>
      <dgm:spPr/>
    </dgm:pt>
  </dgm:ptLst>
  <dgm:cxnLst>
    <dgm:cxn modelId="{01E4451E-53A1-41BF-A546-0114D5265142}" srcId="{555538EA-110C-4C11-B2F1-CA8AA1079683}" destId="{3A37ADF1-5D93-4A1B-96D8-6EF4A2F528C0}" srcOrd="1" destOrd="0" parTransId="{64D6A967-6ABF-46BF-B34A-96E710C744C6}" sibTransId="{0B065D39-5714-4431-AB3A-48A0386D3658}"/>
    <dgm:cxn modelId="{89FCB538-1CAE-467A-9515-26A4CD7F93B4}" type="presOf" srcId="{3A37ADF1-5D93-4A1B-96D8-6EF4A2F528C0}" destId="{665785BD-6735-4276-8120-D5792AC28DB1}" srcOrd="0" destOrd="0" presId="urn:microsoft.com/office/officeart/2008/layout/LinedList"/>
    <dgm:cxn modelId="{398DFA79-51E8-4FB6-A054-8FED49A659B9}" srcId="{555538EA-110C-4C11-B2F1-CA8AA1079683}" destId="{5130D1C7-38F8-4D91-AB88-626B3B7E52C2}" srcOrd="0" destOrd="0" parTransId="{BE54EEF9-D5BC-4054-93B8-3D2C27083B6C}" sibTransId="{6FD593C9-D421-4888-BC22-34C045E39752}"/>
    <dgm:cxn modelId="{B0F7E8A4-0B4F-42EB-B528-EA15AF580D1D}" type="presOf" srcId="{5130D1C7-38F8-4D91-AB88-626B3B7E52C2}" destId="{BD8EBC2F-9EEA-49A1-AC9B-A711FD645DD1}" srcOrd="0" destOrd="0" presId="urn:microsoft.com/office/officeart/2008/layout/LinedList"/>
    <dgm:cxn modelId="{B95AF0DD-8AA7-4B3A-8F08-44621CD49176}" type="presOf" srcId="{555538EA-110C-4C11-B2F1-CA8AA1079683}" destId="{C3F08429-EA60-44D3-BDC6-5CBC00FCE8D9}" srcOrd="0" destOrd="0" presId="urn:microsoft.com/office/officeart/2008/layout/LinedList"/>
    <dgm:cxn modelId="{889FA3B7-4DAE-40A1-9A21-B3089EE431BA}" type="presParOf" srcId="{C3F08429-EA60-44D3-BDC6-5CBC00FCE8D9}" destId="{B33D34CE-ACF5-462A-93BA-50D9A1EEDC94}" srcOrd="0" destOrd="0" presId="urn:microsoft.com/office/officeart/2008/layout/LinedList"/>
    <dgm:cxn modelId="{635F10DB-8E0B-4308-9804-92397C357B0D}" type="presParOf" srcId="{C3F08429-EA60-44D3-BDC6-5CBC00FCE8D9}" destId="{8A71723D-E78E-4E28-B968-50B10592F5A8}" srcOrd="1" destOrd="0" presId="urn:microsoft.com/office/officeart/2008/layout/LinedList"/>
    <dgm:cxn modelId="{1F692118-D473-4D90-82EE-F26C0DA6A033}" type="presParOf" srcId="{8A71723D-E78E-4E28-B968-50B10592F5A8}" destId="{BD8EBC2F-9EEA-49A1-AC9B-A711FD645DD1}" srcOrd="0" destOrd="0" presId="urn:microsoft.com/office/officeart/2008/layout/LinedList"/>
    <dgm:cxn modelId="{5BEF3D69-EFCB-44EE-A245-04A7837BCAC6}" type="presParOf" srcId="{8A71723D-E78E-4E28-B968-50B10592F5A8}" destId="{11194D5D-D31C-4C12-87FB-C5D71C485DD6}" srcOrd="1" destOrd="0" presId="urn:microsoft.com/office/officeart/2008/layout/LinedList"/>
    <dgm:cxn modelId="{27080CF8-E51C-45E0-B325-A23879907A47}" type="presParOf" srcId="{C3F08429-EA60-44D3-BDC6-5CBC00FCE8D9}" destId="{CEE99DA0-6C91-4F60-A6AF-4A4C6682251E}" srcOrd="2" destOrd="0" presId="urn:microsoft.com/office/officeart/2008/layout/LinedList"/>
    <dgm:cxn modelId="{970700A6-9B8F-4908-8F1E-1787DD91DEBE}" type="presParOf" srcId="{C3F08429-EA60-44D3-BDC6-5CBC00FCE8D9}" destId="{E5487E45-5C5B-4CBA-A95A-3590A9DFD7EA}" srcOrd="3" destOrd="0" presId="urn:microsoft.com/office/officeart/2008/layout/LinedList"/>
    <dgm:cxn modelId="{C7FB143C-DC51-4C9F-8C40-CE527422277E}" type="presParOf" srcId="{E5487E45-5C5B-4CBA-A95A-3590A9DFD7EA}" destId="{665785BD-6735-4276-8120-D5792AC28DB1}" srcOrd="0" destOrd="0" presId="urn:microsoft.com/office/officeart/2008/layout/LinedList"/>
    <dgm:cxn modelId="{37D09FD1-7C44-4DD4-8D1A-D79211C6137C}" type="presParOf" srcId="{E5487E45-5C5B-4CBA-A95A-3590A9DFD7EA}" destId="{D2E29B8D-145D-48D2-AA1C-39E3763702F4}" srcOrd="1" destOrd="0" presId="urn:microsoft.com/office/officeart/2008/layout/Lin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555538EA-110C-4C11-B2F1-CA8AA1079683}" type="doc">
      <dgm:prSet loTypeId="urn:microsoft.com/office/officeart/2008/layout/LinedList" loCatId="list" qsTypeId="urn:microsoft.com/office/officeart/2005/8/quickstyle/simple1#3" qsCatId="simple" csTypeId="urn:microsoft.com/office/officeart/2005/8/colors/accent1_2#2" csCatId="accent1" phldr="1"/>
      <dgm:spPr/>
      <dgm:t>
        <a:bodyPr/>
        <a:lstStyle/>
        <a:p>
          <a:endParaRPr lang="zh-CN" altLang="en-US"/>
        </a:p>
      </dgm:t>
    </dgm:pt>
    <dgm:pt modelId="{5130D1C7-38F8-4D91-AB88-626B3B7E52C2}">
      <dgm:prSet phldrT="[文本]" custT="1"/>
      <dgm:spPr/>
      <dgm:t>
        <a:bodyPr/>
        <a:lstStyle/>
        <a:p>
          <a:r>
            <a:rPr lang="en-US" altLang="en-US" sz="2400" b="1"/>
            <a:t>3.</a:t>
          </a:r>
          <a:r>
            <a:rPr lang="zh-CN" altLang="en-US" sz="2400" b="1"/>
            <a:t>关注</a:t>
          </a:r>
          <a:r>
            <a:rPr lang="zh-CN" altLang="en-US" sz="2400" b="1" dirty="0"/>
            <a:t>身心发展，做学生人生的引路人</a:t>
          </a:r>
        </a:p>
      </dgm:t>
    </dgm:pt>
    <dgm:pt modelId="{BE54EEF9-D5BC-4054-93B8-3D2C27083B6C}" type="parTrans" cxnId="{398DFA79-51E8-4FB6-A054-8FED49A659B9}">
      <dgm:prSet/>
      <dgm:spPr/>
      <dgm:t>
        <a:bodyPr/>
        <a:lstStyle/>
        <a:p>
          <a:endParaRPr lang="zh-CN" altLang="en-US"/>
        </a:p>
      </dgm:t>
    </dgm:pt>
    <dgm:pt modelId="{6FD593C9-D421-4888-BC22-34C045E39752}" type="sibTrans" cxnId="{398DFA79-51E8-4FB6-A054-8FED49A659B9}">
      <dgm:prSet/>
      <dgm:spPr/>
      <dgm:t>
        <a:bodyPr/>
        <a:lstStyle/>
        <a:p>
          <a:endParaRPr lang="zh-CN" altLang="en-US"/>
        </a:p>
      </dgm:t>
    </dgm:pt>
    <dgm:pt modelId="{C3F08429-EA60-44D3-BDC6-5CBC00FCE8D9}" type="pres">
      <dgm:prSet presAssocID="{555538EA-110C-4C11-B2F1-CA8AA1079683}" presName="vert0" presStyleCnt="0">
        <dgm:presLayoutVars>
          <dgm:dir/>
          <dgm:animOne val="branch"/>
          <dgm:animLvl val="lvl"/>
        </dgm:presLayoutVars>
      </dgm:prSet>
      <dgm:spPr/>
    </dgm:pt>
    <dgm:pt modelId="{B33D34CE-ACF5-462A-93BA-50D9A1EEDC94}" type="pres">
      <dgm:prSet presAssocID="{5130D1C7-38F8-4D91-AB88-626B3B7E52C2}" presName="thickLine" presStyleLbl="alignNode1" presStyleIdx="0" presStyleCnt="1"/>
      <dgm:spPr/>
    </dgm:pt>
    <dgm:pt modelId="{8A71723D-E78E-4E28-B968-50B10592F5A8}" type="pres">
      <dgm:prSet presAssocID="{5130D1C7-38F8-4D91-AB88-626B3B7E52C2}" presName="horz1" presStyleCnt="0"/>
      <dgm:spPr/>
    </dgm:pt>
    <dgm:pt modelId="{BD8EBC2F-9EEA-49A1-AC9B-A711FD645DD1}" type="pres">
      <dgm:prSet presAssocID="{5130D1C7-38F8-4D91-AB88-626B3B7E52C2}" presName="tx1" presStyleLbl="revTx" presStyleIdx="0" presStyleCnt="1"/>
      <dgm:spPr/>
    </dgm:pt>
    <dgm:pt modelId="{11194D5D-D31C-4C12-87FB-C5D71C485DD6}" type="pres">
      <dgm:prSet presAssocID="{5130D1C7-38F8-4D91-AB88-626B3B7E52C2}" presName="vert1" presStyleCnt="0"/>
      <dgm:spPr/>
    </dgm:pt>
  </dgm:ptLst>
  <dgm:cxnLst>
    <dgm:cxn modelId="{398DFA79-51E8-4FB6-A054-8FED49A659B9}" srcId="{555538EA-110C-4C11-B2F1-CA8AA1079683}" destId="{5130D1C7-38F8-4D91-AB88-626B3B7E52C2}" srcOrd="0" destOrd="0" parTransId="{BE54EEF9-D5BC-4054-93B8-3D2C27083B6C}" sibTransId="{6FD593C9-D421-4888-BC22-34C045E39752}"/>
    <dgm:cxn modelId="{B0F7E8A4-0B4F-42EB-B528-EA15AF580D1D}" type="presOf" srcId="{5130D1C7-38F8-4D91-AB88-626B3B7E52C2}" destId="{BD8EBC2F-9EEA-49A1-AC9B-A711FD645DD1}" srcOrd="0" destOrd="0" presId="urn:microsoft.com/office/officeart/2008/layout/LinedList"/>
    <dgm:cxn modelId="{B95AF0DD-8AA7-4B3A-8F08-44621CD49176}" type="presOf" srcId="{555538EA-110C-4C11-B2F1-CA8AA1079683}" destId="{C3F08429-EA60-44D3-BDC6-5CBC00FCE8D9}" srcOrd="0" destOrd="0" presId="urn:microsoft.com/office/officeart/2008/layout/LinedList"/>
    <dgm:cxn modelId="{889FA3B7-4DAE-40A1-9A21-B3089EE431BA}" type="presParOf" srcId="{C3F08429-EA60-44D3-BDC6-5CBC00FCE8D9}" destId="{B33D34CE-ACF5-462A-93BA-50D9A1EEDC94}" srcOrd="0" destOrd="0" presId="urn:microsoft.com/office/officeart/2008/layout/LinedList"/>
    <dgm:cxn modelId="{635F10DB-8E0B-4308-9804-92397C357B0D}" type="presParOf" srcId="{C3F08429-EA60-44D3-BDC6-5CBC00FCE8D9}" destId="{8A71723D-E78E-4E28-B968-50B10592F5A8}" srcOrd="1" destOrd="0" presId="urn:microsoft.com/office/officeart/2008/layout/LinedList"/>
    <dgm:cxn modelId="{1F692118-D473-4D90-82EE-F26C0DA6A033}" type="presParOf" srcId="{8A71723D-E78E-4E28-B968-50B10592F5A8}" destId="{BD8EBC2F-9EEA-49A1-AC9B-A711FD645DD1}" srcOrd="0" destOrd="0" presId="urn:microsoft.com/office/officeart/2008/layout/LinedList"/>
    <dgm:cxn modelId="{5BEF3D69-EFCB-44EE-A245-04A7837BCAC6}" type="presParOf" srcId="{8A71723D-E78E-4E28-B968-50B10592F5A8}" destId="{11194D5D-D31C-4C12-87FB-C5D71C485DD6}" srcOrd="1" destOrd="0" presId="urn:microsoft.com/office/officeart/2008/layout/Lin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555538EA-110C-4C11-B2F1-CA8AA1079683}" type="doc">
      <dgm:prSet loTypeId="urn:microsoft.com/office/officeart/2008/layout/LinedList" loCatId="list" qsTypeId="urn:microsoft.com/office/officeart/2005/8/quickstyle/simple1#4" qsCatId="simple" csTypeId="urn:microsoft.com/office/officeart/2005/8/colors/accent1_2#3" csCatId="accent1" phldr="1"/>
      <dgm:spPr/>
      <dgm:t>
        <a:bodyPr/>
        <a:lstStyle/>
        <a:p>
          <a:endParaRPr lang="zh-CN" altLang="en-US"/>
        </a:p>
      </dgm:t>
    </dgm:pt>
    <dgm:pt modelId="{5130D1C7-38F8-4D91-AB88-626B3B7E52C2}">
      <dgm:prSet phldrT="[文本]" custT="1"/>
      <dgm:spPr/>
      <dgm:t>
        <a:bodyPr/>
        <a:lstStyle/>
        <a:p>
          <a:r>
            <a:rPr lang="en-US" altLang="en-US" sz="2400" b="1"/>
            <a:t>1.</a:t>
          </a:r>
          <a:r>
            <a:rPr lang="zh-CN" altLang="en-US" sz="2400" b="1"/>
            <a:t>不断</a:t>
          </a:r>
          <a:r>
            <a:rPr lang="zh-CN" altLang="en-US" sz="2400" b="1" dirty="0"/>
            <a:t>学习，注重知识积累</a:t>
          </a:r>
        </a:p>
      </dgm:t>
    </dgm:pt>
    <dgm:pt modelId="{BE54EEF9-D5BC-4054-93B8-3D2C27083B6C}" type="parTrans" cxnId="{398DFA79-51E8-4FB6-A054-8FED49A659B9}">
      <dgm:prSet/>
      <dgm:spPr/>
      <dgm:t>
        <a:bodyPr/>
        <a:lstStyle/>
        <a:p>
          <a:endParaRPr lang="zh-CN" altLang="en-US"/>
        </a:p>
      </dgm:t>
    </dgm:pt>
    <dgm:pt modelId="{6FD593C9-D421-4888-BC22-34C045E39752}" type="sibTrans" cxnId="{398DFA79-51E8-4FB6-A054-8FED49A659B9}">
      <dgm:prSet/>
      <dgm:spPr/>
      <dgm:t>
        <a:bodyPr/>
        <a:lstStyle/>
        <a:p>
          <a:endParaRPr lang="zh-CN" altLang="en-US"/>
        </a:p>
      </dgm:t>
    </dgm:pt>
    <dgm:pt modelId="{3A37ADF1-5D93-4A1B-96D8-6EF4A2F528C0}">
      <dgm:prSet phldrT="[文本]" custT="1"/>
      <dgm:spPr/>
      <dgm:t>
        <a:bodyPr/>
        <a:lstStyle/>
        <a:p>
          <a:r>
            <a:rPr lang="en-US" altLang="en-US" sz="2400" b="1"/>
            <a:t>2.</a:t>
          </a:r>
          <a:r>
            <a:rPr lang="zh-CN" altLang="en-US" sz="2400" b="1"/>
            <a:t>积极</a:t>
          </a:r>
          <a:r>
            <a:rPr lang="zh-CN" altLang="en-US" sz="2400" b="1" dirty="0"/>
            <a:t>反思，小处见大</a:t>
          </a:r>
        </a:p>
      </dgm:t>
    </dgm:pt>
    <dgm:pt modelId="{64D6A967-6ABF-46BF-B34A-96E710C744C6}" type="parTrans" cxnId="{01E4451E-53A1-41BF-A546-0114D5265142}">
      <dgm:prSet/>
      <dgm:spPr/>
      <dgm:t>
        <a:bodyPr/>
        <a:lstStyle/>
        <a:p>
          <a:endParaRPr lang="zh-CN" altLang="en-US"/>
        </a:p>
      </dgm:t>
    </dgm:pt>
    <dgm:pt modelId="{0B065D39-5714-4431-AB3A-48A0386D3658}" type="sibTrans" cxnId="{01E4451E-53A1-41BF-A546-0114D5265142}">
      <dgm:prSet/>
      <dgm:spPr/>
      <dgm:t>
        <a:bodyPr/>
        <a:lstStyle/>
        <a:p>
          <a:endParaRPr lang="zh-CN" altLang="en-US"/>
        </a:p>
      </dgm:t>
    </dgm:pt>
    <dgm:pt modelId="{03E935B9-92E9-4F5C-8627-4A1C3C4C170C}">
      <dgm:prSet phldrT="[文本]" custT="1"/>
      <dgm:spPr/>
      <dgm:t>
        <a:bodyPr/>
        <a:lstStyle/>
        <a:p>
          <a:r>
            <a:rPr lang="en-US" altLang="en-US" sz="2400" b="1"/>
            <a:t>3.</a:t>
          </a:r>
          <a:r>
            <a:rPr lang="zh-CN" altLang="en-US" sz="2400" b="1"/>
            <a:t>相互</a:t>
          </a:r>
          <a:r>
            <a:rPr lang="zh-CN" altLang="en-US" sz="2400" b="1" dirty="0"/>
            <a:t>帮助，团队协作</a:t>
          </a:r>
        </a:p>
      </dgm:t>
    </dgm:pt>
    <dgm:pt modelId="{B3FA4066-B270-472D-928F-DC4A2545CAB3}" type="parTrans" cxnId="{F575AA28-BCA5-4265-A7DD-750E049D0216}">
      <dgm:prSet/>
      <dgm:spPr/>
      <dgm:t>
        <a:bodyPr/>
        <a:lstStyle/>
        <a:p>
          <a:endParaRPr lang="zh-CN" altLang="en-US"/>
        </a:p>
      </dgm:t>
    </dgm:pt>
    <dgm:pt modelId="{EDEE220D-C588-4C8A-8D8D-C99D837CB0FF}" type="sibTrans" cxnId="{F575AA28-BCA5-4265-A7DD-750E049D0216}">
      <dgm:prSet/>
      <dgm:spPr/>
      <dgm:t>
        <a:bodyPr/>
        <a:lstStyle/>
        <a:p>
          <a:endParaRPr lang="zh-CN" altLang="en-US"/>
        </a:p>
      </dgm:t>
    </dgm:pt>
    <dgm:pt modelId="{C3F08429-EA60-44D3-BDC6-5CBC00FCE8D9}" type="pres">
      <dgm:prSet presAssocID="{555538EA-110C-4C11-B2F1-CA8AA1079683}" presName="vert0" presStyleCnt="0">
        <dgm:presLayoutVars>
          <dgm:dir/>
          <dgm:animOne val="branch"/>
          <dgm:animLvl val="lvl"/>
        </dgm:presLayoutVars>
      </dgm:prSet>
      <dgm:spPr/>
    </dgm:pt>
    <dgm:pt modelId="{B33D34CE-ACF5-462A-93BA-50D9A1EEDC94}" type="pres">
      <dgm:prSet presAssocID="{5130D1C7-38F8-4D91-AB88-626B3B7E52C2}" presName="thickLine" presStyleLbl="alignNode1" presStyleIdx="0" presStyleCnt="3"/>
      <dgm:spPr/>
    </dgm:pt>
    <dgm:pt modelId="{8A71723D-E78E-4E28-B968-50B10592F5A8}" type="pres">
      <dgm:prSet presAssocID="{5130D1C7-38F8-4D91-AB88-626B3B7E52C2}" presName="horz1" presStyleCnt="0"/>
      <dgm:spPr/>
    </dgm:pt>
    <dgm:pt modelId="{BD8EBC2F-9EEA-49A1-AC9B-A711FD645DD1}" type="pres">
      <dgm:prSet presAssocID="{5130D1C7-38F8-4D91-AB88-626B3B7E52C2}" presName="tx1" presStyleLbl="revTx" presStyleIdx="0" presStyleCnt="3"/>
      <dgm:spPr/>
    </dgm:pt>
    <dgm:pt modelId="{11194D5D-D31C-4C12-87FB-C5D71C485DD6}" type="pres">
      <dgm:prSet presAssocID="{5130D1C7-38F8-4D91-AB88-626B3B7E52C2}" presName="vert1" presStyleCnt="0"/>
      <dgm:spPr/>
    </dgm:pt>
    <dgm:pt modelId="{CEE99DA0-6C91-4F60-A6AF-4A4C6682251E}" type="pres">
      <dgm:prSet presAssocID="{3A37ADF1-5D93-4A1B-96D8-6EF4A2F528C0}" presName="thickLine" presStyleLbl="alignNode1" presStyleIdx="1" presStyleCnt="3"/>
      <dgm:spPr/>
    </dgm:pt>
    <dgm:pt modelId="{E5487E45-5C5B-4CBA-A95A-3590A9DFD7EA}" type="pres">
      <dgm:prSet presAssocID="{3A37ADF1-5D93-4A1B-96D8-6EF4A2F528C0}" presName="horz1" presStyleCnt="0"/>
      <dgm:spPr/>
    </dgm:pt>
    <dgm:pt modelId="{665785BD-6735-4276-8120-D5792AC28DB1}" type="pres">
      <dgm:prSet presAssocID="{3A37ADF1-5D93-4A1B-96D8-6EF4A2F528C0}" presName="tx1" presStyleLbl="revTx" presStyleIdx="1" presStyleCnt="3"/>
      <dgm:spPr/>
    </dgm:pt>
    <dgm:pt modelId="{D2E29B8D-145D-48D2-AA1C-39E3763702F4}" type="pres">
      <dgm:prSet presAssocID="{3A37ADF1-5D93-4A1B-96D8-6EF4A2F528C0}" presName="vert1" presStyleCnt="0"/>
      <dgm:spPr/>
    </dgm:pt>
    <dgm:pt modelId="{BFBDEC82-7045-4ABC-B830-526C801142DB}" type="pres">
      <dgm:prSet presAssocID="{03E935B9-92E9-4F5C-8627-4A1C3C4C170C}" presName="thickLine" presStyleLbl="alignNode1" presStyleIdx="2" presStyleCnt="3"/>
      <dgm:spPr/>
    </dgm:pt>
    <dgm:pt modelId="{0C0A94D0-2583-4921-AF42-C69660E48D16}" type="pres">
      <dgm:prSet presAssocID="{03E935B9-92E9-4F5C-8627-4A1C3C4C170C}" presName="horz1" presStyleCnt="0"/>
      <dgm:spPr/>
    </dgm:pt>
    <dgm:pt modelId="{F94CAF93-B74E-44B7-BBD5-7F7A6FF6181D}" type="pres">
      <dgm:prSet presAssocID="{03E935B9-92E9-4F5C-8627-4A1C3C4C170C}" presName="tx1" presStyleLbl="revTx" presStyleIdx="2" presStyleCnt="3"/>
      <dgm:spPr/>
    </dgm:pt>
    <dgm:pt modelId="{53FED3DD-FBA9-42D3-BE27-30A90D48F5BA}" type="pres">
      <dgm:prSet presAssocID="{03E935B9-92E9-4F5C-8627-4A1C3C4C170C}" presName="vert1" presStyleCnt="0"/>
      <dgm:spPr/>
    </dgm:pt>
  </dgm:ptLst>
  <dgm:cxnLst>
    <dgm:cxn modelId="{01E4451E-53A1-41BF-A546-0114D5265142}" srcId="{555538EA-110C-4C11-B2F1-CA8AA1079683}" destId="{3A37ADF1-5D93-4A1B-96D8-6EF4A2F528C0}" srcOrd="1" destOrd="0" parTransId="{64D6A967-6ABF-46BF-B34A-96E710C744C6}" sibTransId="{0B065D39-5714-4431-AB3A-48A0386D3658}"/>
    <dgm:cxn modelId="{F575AA28-BCA5-4265-A7DD-750E049D0216}" srcId="{555538EA-110C-4C11-B2F1-CA8AA1079683}" destId="{03E935B9-92E9-4F5C-8627-4A1C3C4C170C}" srcOrd="2" destOrd="0" parTransId="{B3FA4066-B270-472D-928F-DC4A2545CAB3}" sibTransId="{EDEE220D-C588-4C8A-8D8D-C99D837CB0FF}"/>
    <dgm:cxn modelId="{89FCB538-1CAE-467A-9515-26A4CD7F93B4}" type="presOf" srcId="{3A37ADF1-5D93-4A1B-96D8-6EF4A2F528C0}" destId="{665785BD-6735-4276-8120-D5792AC28DB1}" srcOrd="0" destOrd="0" presId="urn:microsoft.com/office/officeart/2008/layout/LinedList"/>
    <dgm:cxn modelId="{398DFA79-51E8-4FB6-A054-8FED49A659B9}" srcId="{555538EA-110C-4C11-B2F1-CA8AA1079683}" destId="{5130D1C7-38F8-4D91-AB88-626B3B7E52C2}" srcOrd="0" destOrd="0" parTransId="{BE54EEF9-D5BC-4054-93B8-3D2C27083B6C}" sibTransId="{6FD593C9-D421-4888-BC22-34C045E39752}"/>
    <dgm:cxn modelId="{B0F7E8A4-0B4F-42EB-B528-EA15AF580D1D}" type="presOf" srcId="{5130D1C7-38F8-4D91-AB88-626B3B7E52C2}" destId="{BD8EBC2F-9EEA-49A1-AC9B-A711FD645DD1}" srcOrd="0" destOrd="0" presId="urn:microsoft.com/office/officeart/2008/layout/LinedList"/>
    <dgm:cxn modelId="{0ED4EEB6-F48D-4BD6-9014-F6A194A14FB7}" type="presOf" srcId="{03E935B9-92E9-4F5C-8627-4A1C3C4C170C}" destId="{F94CAF93-B74E-44B7-BBD5-7F7A6FF6181D}" srcOrd="0" destOrd="0" presId="urn:microsoft.com/office/officeart/2008/layout/LinedList"/>
    <dgm:cxn modelId="{B95AF0DD-8AA7-4B3A-8F08-44621CD49176}" type="presOf" srcId="{555538EA-110C-4C11-B2F1-CA8AA1079683}" destId="{C3F08429-EA60-44D3-BDC6-5CBC00FCE8D9}" srcOrd="0" destOrd="0" presId="urn:microsoft.com/office/officeart/2008/layout/LinedList"/>
    <dgm:cxn modelId="{889FA3B7-4DAE-40A1-9A21-B3089EE431BA}" type="presParOf" srcId="{C3F08429-EA60-44D3-BDC6-5CBC00FCE8D9}" destId="{B33D34CE-ACF5-462A-93BA-50D9A1EEDC94}" srcOrd="0" destOrd="0" presId="urn:microsoft.com/office/officeart/2008/layout/LinedList"/>
    <dgm:cxn modelId="{635F10DB-8E0B-4308-9804-92397C357B0D}" type="presParOf" srcId="{C3F08429-EA60-44D3-BDC6-5CBC00FCE8D9}" destId="{8A71723D-E78E-4E28-B968-50B10592F5A8}" srcOrd="1" destOrd="0" presId="urn:microsoft.com/office/officeart/2008/layout/LinedList"/>
    <dgm:cxn modelId="{1F692118-D473-4D90-82EE-F26C0DA6A033}" type="presParOf" srcId="{8A71723D-E78E-4E28-B968-50B10592F5A8}" destId="{BD8EBC2F-9EEA-49A1-AC9B-A711FD645DD1}" srcOrd="0" destOrd="0" presId="urn:microsoft.com/office/officeart/2008/layout/LinedList"/>
    <dgm:cxn modelId="{5BEF3D69-EFCB-44EE-A245-04A7837BCAC6}" type="presParOf" srcId="{8A71723D-E78E-4E28-B968-50B10592F5A8}" destId="{11194D5D-D31C-4C12-87FB-C5D71C485DD6}" srcOrd="1" destOrd="0" presId="urn:microsoft.com/office/officeart/2008/layout/LinedList"/>
    <dgm:cxn modelId="{27080CF8-E51C-45E0-B325-A23879907A47}" type="presParOf" srcId="{C3F08429-EA60-44D3-BDC6-5CBC00FCE8D9}" destId="{CEE99DA0-6C91-4F60-A6AF-4A4C6682251E}" srcOrd="2" destOrd="0" presId="urn:microsoft.com/office/officeart/2008/layout/LinedList"/>
    <dgm:cxn modelId="{970700A6-9B8F-4908-8F1E-1787DD91DEBE}" type="presParOf" srcId="{C3F08429-EA60-44D3-BDC6-5CBC00FCE8D9}" destId="{E5487E45-5C5B-4CBA-A95A-3590A9DFD7EA}" srcOrd="3" destOrd="0" presId="urn:microsoft.com/office/officeart/2008/layout/LinedList"/>
    <dgm:cxn modelId="{C7FB143C-DC51-4C9F-8C40-CE527422277E}" type="presParOf" srcId="{E5487E45-5C5B-4CBA-A95A-3590A9DFD7EA}" destId="{665785BD-6735-4276-8120-D5792AC28DB1}" srcOrd="0" destOrd="0" presId="urn:microsoft.com/office/officeart/2008/layout/LinedList"/>
    <dgm:cxn modelId="{37D09FD1-7C44-4DD4-8D1A-D79211C6137C}" type="presParOf" srcId="{E5487E45-5C5B-4CBA-A95A-3590A9DFD7EA}" destId="{D2E29B8D-145D-48D2-AA1C-39E3763702F4}" srcOrd="1" destOrd="0" presId="urn:microsoft.com/office/officeart/2008/layout/LinedList"/>
    <dgm:cxn modelId="{35CC18D2-EF3B-4009-9C90-ECB4965E7766}" type="presParOf" srcId="{C3F08429-EA60-44D3-BDC6-5CBC00FCE8D9}" destId="{BFBDEC82-7045-4ABC-B830-526C801142DB}" srcOrd="4" destOrd="0" presId="urn:microsoft.com/office/officeart/2008/layout/LinedList"/>
    <dgm:cxn modelId="{C554EF32-C93D-4F49-9130-AECFA0F11A1F}" type="presParOf" srcId="{C3F08429-EA60-44D3-BDC6-5CBC00FCE8D9}" destId="{0C0A94D0-2583-4921-AF42-C69660E48D16}" srcOrd="5" destOrd="0" presId="urn:microsoft.com/office/officeart/2008/layout/LinedList"/>
    <dgm:cxn modelId="{9C8A3EB4-47B8-45F9-9F57-B1D6D42D5CF5}" type="presParOf" srcId="{0C0A94D0-2583-4921-AF42-C69660E48D16}" destId="{F94CAF93-B74E-44B7-BBD5-7F7A6FF6181D}" srcOrd="0" destOrd="0" presId="urn:microsoft.com/office/officeart/2008/layout/LinedList"/>
    <dgm:cxn modelId="{1D5AD9A3-F371-4E2B-B147-2C4E0A86CA5F}" type="presParOf" srcId="{0C0A94D0-2583-4921-AF42-C69660E48D16}" destId="{53FED3DD-FBA9-42D3-BE27-30A90D48F5BA}" srcOrd="1" destOrd="0" presId="urn:microsoft.com/office/officeart/2008/layout/Lin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4525C93-0F27-4EB3-9B0F-F159053854B9}">
      <dsp:nvSpPr>
        <dsp:cNvPr id="0" name=""/>
        <dsp:cNvSpPr/>
      </dsp:nvSpPr>
      <dsp:spPr>
        <a:xfrm>
          <a:off x="0" y="338650"/>
          <a:ext cx="11386694" cy="1406475"/>
        </a:xfrm>
        <a:prstGeom prst="rect">
          <a:avLst/>
        </a:prstGeom>
        <a:solidFill>
          <a:schemeClr val="lt1">
            <a:alpha val="90000"/>
            <a:hueOff val="0"/>
            <a:satOff val="0"/>
            <a:lumOff val="0"/>
            <a:alphaOff val="0"/>
          </a:schemeClr>
        </a:solidFill>
        <a:ln w="12700" cap="flat" cmpd="sng" algn="ctr">
          <a:solidFill>
            <a:schemeClr val="accen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86269" tIns="395732" rIns="886269" bIns="142240" numCol="1" spcCol="1270" anchor="t" anchorCtr="0">
          <a:noAutofit/>
        </a:bodyPr>
        <a:lstStyle/>
        <a:p>
          <a:pPr marL="228600" lvl="1" indent="-228600" algn="l" defTabSz="889000">
            <a:lnSpc>
              <a:spcPct val="90000"/>
            </a:lnSpc>
            <a:spcBef>
              <a:spcPct val="0"/>
            </a:spcBef>
            <a:spcAft>
              <a:spcPct val="15000"/>
            </a:spcAft>
            <a:buChar char="•"/>
          </a:pPr>
          <a:r>
            <a:rPr lang="zh-CN" altLang="zh-CN" sz="2000" kern="1200" dirty="0">
              <a:latin typeface="微软雅黑" panose="020B0503020204020204" pitchFamily="34" charset="-122"/>
              <a:ea typeface="微软雅黑" panose="020B0503020204020204" pitchFamily="34" charset="-122"/>
            </a:rPr>
            <a:t>（</a:t>
          </a:r>
          <a:r>
            <a:rPr lang="en-US" altLang="zh-CN" sz="2000" kern="1200" dirty="0">
              <a:latin typeface="微软雅黑" panose="020B0503020204020204" pitchFamily="34" charset="-122"/>
              <a:ea typeface="微软雅黑" panose="020B0503020204020204" pitchFamily="34" charset="-122"/>
            </a:rPr>
            <a:t>1</a:t>
          </a:r>
          <a:r>
            <a:rPr lang="zh-CN" altLang="zh-CN" sz="2000" kern="1200" dirty="0">
              <a:latin typeface="微软雅黑" panose="020B0503020204020204" pitchFamily="34" charset="-122"/>
              <a:ea typeface="微软雅黑" panose="020B0503020204020204" pitchFamily="34" charset="-122"/>
            </a:rPr>
            <a:t>）了解教师专业发展评价的原则与标准。</a:t>
          </a:r>
          <a:endParaRPr lang="zh-CN" altLang="en-US" sz="2000" kern="1200" dirty="0"/>
        </a:p>
        <a:p>
          <a:pPr marL="228600" lvl="1" indent="-228600" algn="l" defTabSz="889000">
            <a:lnSpc>
              <a:spcPct val="90000"/>
            </a:lnSpc>
            <a:spcBef>
              <a:spcPct val="0"/>
            </a:spcBef>
            <a:spcAft>
              <a:spcPct val="15000"/>
            </a:spcAft>
            <a:buChar char="•"/>
          </a:pPr>
          <a:r>
            <a:rPr lang="zh-CN" altLang="zh-CN" sz="2000" kern="1200" dirty="0">
              <a:latin typeface="微软雅黑" panose="020B0503020204020204" pitchFamily="34" charset="-122"/>
              <a:ea typeface="微软雅黑" panose="020B0503020204020204" pitchFamily="34" charset="-122"/>
            </a:rPr>
            <a:t>（</a:t>
          </a:r>
          <a:r>
            <a:rPr lang="en-US" altLang="zh-CN" sz="2000" kern="1200" dirty="0">
              <a:latin typeface="微软雅黑" panose="020B0503020204020204" pitchFamily="34" charset="-122"/>
              <a:ea typeface="微软雅黑" panose="020B0503020204020204" pitchFamily="34" charset="-122"/>
            </a:rPr>
            <a:t>2</a:t>
          </a:r>
          <a:r>
            <a:rPr lang="zh-CN" altLang="zh-CN" sz="2000" kern="1200" dirty="0">
              <a:latin typeface="微软雅黑" panose="020B0503020204020204" pitchFamily="34" charset="-122"/>
              <a:ea typeface="微软雅黑" panose="020B0503020204020204" pitchFamily="34" charset="-122"/>
            </a:rPr>
            <a:t>）掌握教师专业发展评价的依据与方法。</a:t>
          </a:r>
        </a:p>
      </dsp:txBody>
      <dsp:txXfrm>
        <a:off x="0" y="338650"/>
        <a:ext cx="11386694" cy="1406475"/>
      </dsp:txXfrm>
    </dsp:sp>
    <dsp:sp modelId="{925B57BB-DDBA-46F7-8554-54A0769CD8DA}">
      <dsp:nvSpPr>
        <dsp:cNvPr id="0" name=""/>
        <dsp:cNvSpPr/>
      </dsp:nvSpPr>
      <dsp:spPr>
        <a:xfrm>
          <a:off x="570967" y="58210"/>
          <a:ext cx="7993547" cy="560880"/>
        </a:xfrm>
        <a:prstGeom prst="roundRect">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02137" tIns="0" rIns="302137" bIns="0" numCol="1" spcCol="1270" anchor="ctr" anchorCtr="0">
          <a:noAutofit/>
        </a:bodyPr>
        <a:lstStyle/>
        <a:p>
          <a:pPr marL="0" lvl="0" indent="0" algn="l" defTabSz="1066800">
            <a:lnSpc>
              <a:spcPct val="90000"/>
            </a:lnSpc>
            <a:spcBef>
              <a:spcPct val="0"/>
            </a:spcBef>
            <a:spcAft>
              <a:spcPct val="35000"/>
            </a:spcAft>
            <a:buNone/>
          </a:pPr>
          <a:r>
            <a:rPr lang="zh-CN" altLang="en-US" sz="2400" b="1" kern="1200" dirty="0"/>
            <a:t>知识目标</a:t>
          </a:r>
        </a:p>
      </dsp:txBody>
      <dsp:txXfrm>
        <a:off x="598347" y="85590"/>
        <a:ext cx="7938787" cy="506120"/>
      </dsp:txXfrm>
    </dsp:sp>
    <dsp:sp modelId="{6A208469-C04B-4AEB-98DD-F806CDCEF7C1}">
      <dsp:nvSpPr>
        <dsp:cNvPr id="0" name=""/>
        <dsp:cNvSpPr/>
      </dsp:nvSpPr>
      <dsp:spPr>
        <a:xfrm>
          <a:off x="0" y="2112686"/>
          <a:ext cx="11386694" cy="1406475"/>
        </a:xfrm>
        <a:prstGeom prst="rect">
          <a:avLst/>
        </a:prstGeom>
        <a:solidFill>
          <a:schemeClr val="lt1">
            <a:alpha val="90000"/>
            <a:hueOff val="0"/>
            <a:satOff val="0"/>
            <a:lumOff val="0"/>
            <a:alphaOff val="0"/>
          </a:schemeClr>
        </a:solidFill>
        <a:ln w="12700" cap="flat" cmpd="sng" algn="ctr">
          <a:solidFill>
            <a:schemeClr val="accent3">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86269" tIns="395732" rIns="886269" bIns="142240" numCol="1" spcCol="1270" anchor="t" anchorCtr="0">
          <a:noAutofit/>
        </a:bodyPr>
        <a:lstStyle/>
        <a:p>
          <a:pPr marL="228600" lvl="1" indent="-228600" algn="l" defTabSz="889000">
            <a:lnSpc>
              <a:spcPct val="90000"/>
            </a:lnSpc>
            <a:spcBef>
              <a:spcPct val="0"/>
            </a:spcBef>
            <a:spcAft>
              <a:spcPct val="15000"/>
            </a:spcAft>
            <a:buChar char="•"/>
          </a:pPr>
          <a:r>
            <a:rPr lang="zh-CN" altLang="zh-CN" sz="2000" kern="1200" dirty="0">
              <a:latin typeface="+mn-ea"/>
              <a:ea typeface="+mn-ea"/>
            </a:rPr>
            <a:t>（</a:t>
          </a:r>
          <a:r>
            <a:rPr lang="en-US" altLang="zh-CN" sz="2000" kern="1200" dirty="0">
              <a:latin typeface="+mn-ea"/>
              <a:ea typeface="+mn-ea"/>
            </a:rPr>
            <a:t>1</a:t>
          </a:r>
          <a:r>
            <a:rPr lang="zh-CN" altLang="zh-CN" sz="2000" kern="1200" dirty="0">
              <a:latin typeface="+mn-ea"/>
              <a:ea typeface="+mn-ea"/>
            </a:rPr>
            <a:t>）能够根据教师专业发展评价的原则与标准进行初步自我评价。</a:t>
          </a:r>
          <a:endParaRPr lang="zh-CN" altLang="en-US" sz="2000" kern="1200" dirty="0"/>
        </a:p>
        <a:p>
          <a:pPr marL="228600" lvl="1" indent="-228600" algn="l" defTabSz="889000">
            <a:lnSpc>
              <a:spcPct val="90000"/>
            </a:lnSpc>
            <a:spcBef>
              <a:spcPct val="0"/>
            </a:spcBef>
            <a:spcAft>
              <a:spcPct val="15000"/>
            </a:spcAft>
            <a:buChar char="•"/>
          </a:pPr>
          <a:r>
            <a:rPr lang="zh-CN" altLang="zh-CN" sz="2000" kern="1200" dirty="0">
              <a:latin typeface="+mn-ea"/>
              <a:ea typeface="+mn-ea"/>
            </a:rPr>
            <a:t>（</a:t>
          </a:r>
          <a:r>
            <a:rPr lang="en-US" altLang="zh-CN" sz="2000" kern="1200" dirty="0">
              <a:latin typeface="+mn-ea"/>
              <a:ea typeface="+mn-ea"/>
            </a:rPr>
            <a:t>2</a:t>
          </a:r>
          <a:r>
            <a:rPr lang="zh-CN" altLang="zh-CN" sz="2000" kern="1200" dirty="0">
              <a:latin typeface="+mn-ea"/>
              <a:ea typeface="+mn-ea"/>
            </a:rPr>
            <a:t>）能够运用评价手段对教师专业发展进行分析。</a:t>
          </a:r>
        </a:p>
      </dsp:txBody>
      <dsp:txXfrm>
        <a:off x="0" y="2112686"/>
        <a:ext cx="11386694" cy="1406475"/>
      </dsp:txXfrm>
    </dsp:sp>
    <dsp:sp modelId="{0A9955B3-5D54-48D7-B28F-E326E008BC42}">
      <dsp:nvSpPr>
        <dsp:cNvPr id="0" name=""/>
        <dsp:cNvSpPr/>
      </dsp:nvSpPr>
      <dsp:spPr>
        <a:xfrm>
          <a:off x="613533" y="1781631"/>
          <a:ext cx="7993547" cy="560880"/>
        </a:xfrm>
        <a:prstGeom prst="roundRect">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02137" tIns="0" rIns="302137" bIns="0" numCol="1" spcCol="1270" anchor="ctr" anchorCtr="0">
          <a:noAutofit/>
        </a:bodyPr>
        <a:lstStyle/>
        <a:p>
          <a:pPr marL="0" lvl="0" indent="0" algn="l" defTabSz="1066800">
            <a:lnSpc>
              <a:spcPct val="90000"/>
            </a:lnSpc>
            <a:spcBef>
              <a:spcPct val="0"/>
            </a:spcBef>
            <a:spcAft>
              <a:spcPct val="35000"/>
            </a:spcAft>
            <a:buNone/>
          </a:pPr>
          <a:r>
            <a:rPr lang="zh-CN" altLang="en-US" sz="2400" b="1" kern="1200" dirty="0"/>
            <a:t>能力目标</a:t>
          </a:r>
        </a:p>
      </dsp:txBody>
      <dsp:txXfrm>
        <a:off x="640913" y="1809011"/>
        <a:ext cx="7938787" cy="506120"/>
      </dsp:txXfrm>
    </dsp:sp>
    <dsp:sp modelId="{473D8C8D-89BA-4FD8-ADBE-57794E01063A}">
      <dsp:nvSpPr>
        <dsp:cNvPr id="0" name=""/>
        <dsp:cNvSpPr/>
      </dsp:nvSpPr>
      <dsp:spPr>
        <a:xfrm>
          <a:off x="0" y="3917681"/>
          <a:ext cx="11386694" cy="1406475"/>
        </a:xfrm>
        <a:prstGeom prst="rect">
          <a:avLst/>
        </a:prstGeom>
        <a:solidFill>
          <a:schemeClr val="lt1">
            <a:alpha val="90000"/>
            <a:hueOff val="0"/>
            <a:satOff val="0"/>
            <a:lumOff val="0"/>
            <a:alphaOff val="0"/>
          </a:schemeClr>
        </a:solidFill>
        <a:ln w="12700" cap="flat" cmpd="sng" algn="ctr">
          <a:solidFill>
            <a:schemeClr val="accent4">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86269" tIns="395732" rIns="886269" bIns="142240" numCol="1" spcCol="1270" anchor="t" anchorCtr="0">
          <a:noAutofit/>
        </a:bodyPr>
        <a:lstStyle/>
        <a:p>
          <a:pPr marL="228600" lvl="1" indent="-228600" algn="l" defTabSz="889000">
            <a:lnSpc>
              <a:spcPct val="90000"/>
            </a:lnSpc>
            <a:spcBef>
              <a:spcPct val="0"/>
            </a:spcBef>
            <a:spcAft>
              <a:spcPct val="15000"/>
            </a:spcAft>
            <a:buChar char="•"/>
          </a:pPr>
          <a:r>
            <a:rPr lang="zh-CN" altLang="en-US" sz="2000" kern="1200" dirty="0">
              <a:latin typeface="+mn-ea"/>
              <a:ea typeface="+mn-ea"/>
            </a:rPr>
            <a:t>（</a:t>
          </a:r>
          <a:r>
            <a:rPr lang="en-US" altLang="en-US" sz="2000" kern="1200" dirty="0">
              <a:latin typeface="+mn-ea"/>
              <a:ea typeface="+mn-ea"/>
            </a:rPr>
            <a:t>1</a:t>
          </a:r>
          <a:r>
            <a:rPr lang="zh-CN" altLang="en-US" sz="2000" kern="1200" dirty="0">
              <a:latin typeface="+mn-ea"/>
              <a:ea typeface="+mn-ea"/>
            </a:rPr>
            <a:t>）正确看待教师专业发展评价，激发自身发展活力。</a:t>
          </a:r>
        </a:p>
        <a:p>
          <a:pPr marL="228600" lvl="1" indent="-228600" algn="l" defTabSz="889000">
            <a:lnSpc>
              <a:spcPct val="90000"/>
            </a:lnSpc>
            <a:spcBef>
              <a:spcPct val="0"/>
            </a:spcBef>
            <a:spcAft>
              <a:spcPct val="15000"/>
            </a:spcAft>
            <a:buChar char="•"/>
          </a:pPr>
          <a:r>
            <a:rPr lang="zh-CN" altLang="en-US" sz="2000" kern="1200" dirty="0">
              <a:latin typeface="+mn-ea"/>
              <a:ea typeface="+mn-ea"/>
            </a:rPr>
            <a:t>（</a:t>
          </a:r>
          <a:r>
            <a:rPr lang="en-US" altLang="en-US" sz="2000" kern="1200" dirty="0">
              <a:latin typeface="+mn-ea"/>
              <a:ea typeface="+mn-ea"/>
            </a:rPr>
            <a:t>2</a:t>
          </a:r>
          <a:r>
            <a:rPr lang="zh-CN" altLang="en-US" sz="2000" kern="1200" dirty="0">
              <a:latin typeface="+mn-ea"/>
              <a:ea typeface="+mn-ea"/>
            </a:rPr>
            <a:t>）积极进行自我反思、自我规划、自我学习，进而帮助自己实现真正的专业发展。</a:t>
          </a:r>
        </a:p>
      </dsp:txBody>
      <dsp:txXfrm>
        <a:off x="0" y="3917681"/>
        <a:ext cx="11386694" cy="1406475"/>
      </dsp:txXfrm>
    </dsp:sp>
    <dsp:sp modelId="{0A7A0A3E-ED59-4A29-A6CF-1B35C6F4777B}">
      <dsp:nvSpPr>
        <dsp:cNvPr id="0" name=""/>
        <dsp:cNvSpPr/>
      </dsp:nvSpPr>
      <dsp:spPr>
        <a:xfrm>
          <a:off x="570967" y="3637241"/>
          <a:ext cx="7993547" cy="560880"/>
        </a:xfrm>
        <a:prstGeom prst="roundRect">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02137" tIns="0" rIns="302137" bIns="0" numCol="1" spcCol="1270" anchor="ctr" anchorCtr="0">
          <a:noAutofit/>
        </a:bodyPr>
        <a:lstStyle/>
        <a:p>
          <a:pPr marL="0" lvl="0" indent="0" algn="l" defTabSz="1066800">
            <a:lnSpc>
              <a:spcPct val="90000"/>
            </a:lnSpc>
            <a:spcBef>
              <a:spcPct val="0"/>
            </a:spcBef>
            <a:spcAft>
              <a:spcPct val="35000"/>
            </a:spcAft>
            <a:buNone/>
          </a:pPr>
          <a:r>
            <a:rPr lang="zh-CN" altLang="en-US" sz="2400" b="1" kern="1200" dirty="0">
              <a:latin typeface="+mn-ea"/>
              <a:ea typeface="+mn-ea"/>
            </a:rPr>
            <a:t>素养目标</a:t>
          </a:r>
        </a:p>
      </dsp:txBody>
      <dsp:txXfrm>
        <a:off x="598347" y="3664621"/>
        <a:ext cx="7938787" cy="506120"/>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33D34CE-ACF5-462A-93BA-50D9A1EEDC94}">
      <dsp:nvSpPr>
        <dsp:cNvPr id="0" name=""/>
        <dsp:cNvSpPr/>
      </dsp:nvSpPr>
      <dsp:spPr>
        <a:xfrm>
          <a:off x="0" y="0"/>
          <a:ext cx="10908909" cy="0"/>
        </a:xfrm>
        <a:prstGeom prst="lin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BD8EBC2F-9EEA-49A1-AC9B-A711FD645DD1}">
      <dsp:nvSpPr>
        <dsp:cNvPr id="0" name=""/>
        <dsp:cNvSpPr/>
      </dsp:nvSpPr>
      <dsp:spPr bwMode="white">
        <a:xfrm>
          <a:off x="0" y="0"/>
          <a:ext cx="10908909" cy="246500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1440" tIns="91440" rIns="91440" bIns="91440" numCol="1" spcCol="1270" anchor="t" anchorCtr="0">
          <a:noAutofit/>
        </a:bodyPr>
        <a:lstStyle/>
        <a:p>
          <a:pPr marL="0" lvl="0" indent="0" algn="l" defTabSz="1066800">
            <a:lnSpc>
              <a:spcPct val="90000"/>
            </a:lnSpc>
            <a:spcBef>
              <a:spcPct val="0"/>
            </a:spcBef>
            <a:spcAft>
              <a:spcPct val="35000"/>
            </a:spcAft>
            <a:buNone/>
          </a:pPr>
          <a:r>
            <a:rPr lang="en-US" altLang="en-US" sz="2400" b="1" kern="1200"/>
            <a:t>1.</a:t>
          </a:r>
          <a:r>
            <a:rPr lang="zh-CN" altLang="en-US" sz="2400" b="1" kern="1200"/>
            <a:t>营造</a:t>
          </a:r>
          <a:r>
            <a:rPr lang="zh-CN" altLang="en-US" sz="2400" b="1" kern="1200" dirty="0"/>
            <a:t>和谐氛围，做学生学习的参与者和合作者</a:t>
          </a:r>
        </a:p>
      </dsp:txBody>
      <dsp:txXfrm>
        <a:off x="0" y="0"/>
        <a:ext cx="10908909" cy="2465009"/>
      </dsp:txXfrm>
    </dsp:sp>
    <dsp:sp modelId="{CEE99DA0-6C91-4F60-A6AF-4A4C6682251E}">
      <dsp:nvSpPr>
        <dsp:cNvPr id="0" name=""/>
        <dsp:cNvSpPr/>
      </dsp:nvSpPr>
      <dsp:spPr>
        <a:xfrm>
          <a:off x="0" y="2465009"/>
          <a:ext cx="10908909" cy="0"/>
        </a:xfrm>
        <a:prstGeom prst="lin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665785BD-6735-4276-8120-D5792AC28DB1}">
      <dsp:nvSpPr>
        <dsp:cNvPr id="0" name=""/>
        <dsp:cNvSpPr/>
      </dsp:nvSpPr>
      <dsp:spPr bwMode="white">
        <a:xfrm>
          <a:off x="0" y="2465009"/>
          <a:ext cx="10908909" cy="246500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1440" tIns="91440" rIns="91440" bIns="91440" numCol="1" spcCol="1270" anchor="t" anchorCtr="0">
          <a:noAutofit/>
        </a:bodyPr>
        <a:lstStyle/>
        <a:p>
          <a:pPr marL="0" lvl="0" indent="0" algn="l" defTabSz="1066800">
            <a:lnSpc>
              <a:spcPct val="90000"/>
            </a:lnSpc>
            <a:spcBef>
              <a:spcPct val="0"/>
            </a:spcBef>
            <a:spcAft>
              <a:spcPct val="35000"/>
            </a:spcAft>
            <a:buNone/>
          </a:pPr>
          <a:r>
            <a:rPr lang="en-US" altLang="en-US" sz="2400" b="1" kern="1200"/>
            <a:t>2.</a:t>
          </a:r>
          <a:r>
            <a:rPr lang="zh-CN" altLang="en-US" sz="2400" b="1" kern="1200"/>
            <a:t>注重</a:t>
          </a:r>
          <a:r>
            <a:rPr lang="zh-CN" altLang="en-US" sz="2400" b="1" kern="1200" dirty="0"/>
            <a:t>能力培养，做学生学习的激励者</a:t>
          </a:r>
        </a:p>
      </dsp:txBody>
      <dsp:txXfrm>
        <a:off x="0" y="2465009"/>
        <a:ext cx="10908909" cy="2465009"/>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33D34CE-ACF5-462A-93BA-50D9A1EEDC94}">
      <dsp:nvSpPr>
        <dsp:cNvPr id="0" name=""/>
        <dsp:cNvSpPr/>
      </dsp:nvSpPr>
      <dsp:spPr bwMode="white">
        <a:xfrm>
          <a:off x="0" y="0"/>
          <a:ext cx="10908909" cy="0"/>
        </a:xfrm>
        <a:prstGeom prst="lin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hemeClr val="accent1"/>
        </a:lnRef>
        <a:fillRef idx="1">
          <a:schemeClr val="accent1"/>
        </a:fillRef>
        <a:effectRef idx="0">
          <a:scrgbClr r="0" g="0" b="0"/>
        </a:effectRef>
        <a:fontRef idx="minor">
          <a:schemeClr val="lt1"/>
        </a:fontRef>
      </dsp:style>
    </dsp:sp>
    <dsp:sp modelId="{BD8EBC2F-9EEA-49A1-AC9B-A711FD645DD1}">
      <dsp:nvSpPr>
        <dsp:cNvPr id="0" name=""/>
        <dsp:cNvSpPr/>
      </dsp:nvSpPr>
      <dsp:spPr bwMode="white">
        <a:xfrm>
          <a:off x="0" y="0"/>
          <a:ext cx="10908909" cy="4930019"/>
        </a:xfrm>
        <a:prstGeom prst="rect">
          <a:avLst/>
        </a:prstGeom>
        <a:noFill/>
        <a:ln>
          <a:noFill/>
        </a:ln>
        <a:effectLst/>
      </dsp:spPr>
      <dsp:style>
        <a:lnRef idx="0">
          <a:schemeClr val="dk1">
            <a:alpha val="0"/>
          </a:schemeClr>
        </a:lnRef>
        <a:fillRef idx="0">
          <a:schemeClr val="lt1">
            <a:alpha val="0"/>
          </a:schemeClr>
        </a:fillRef>
        <a:effectRef idx="0">
          <a:scrgbClr r="0" g="0" b="0"/>
        </a:effectRef>
        <a:fontRef idx="minor"/>
      </dsp:style>
      <dsp:txBody>
        <a:bodyPr spcFirstLastPara="0" vert="horz" wrap="square" lIns="91439" tIns="91439" rIns="91439" bIns="91439" numCol="1" spcCol="1270" anchor="t" anchorCtr="0">
          <a:noAutofit/>
        </a:bodyPr>
        <a:lstStyle/>
        <a:p>
          <a:pPr marL="0" lvl="0" indent="0" algn="l" defTabSz="1066800">
            <a:lnSpc>
              <a:spcPct val="90000"/>
            </a:lnSpc>
            <a:spcBef>
              <a:spcPct val="0"/>
            </a:spcBef>
            <a:spcAft>
              <a:spcPct val="35000"/>
            </a:spcAft>
            <a:buNone/>
          </a:pPr>
          <a:r>
            <a:rPr lang="en-US" altLang="en-US" sz="2400" b="1" kern="1200">
              <a:solidFill>
                <a:schemeClr val="tx1"/>
              </a:solidFill>
            </a:rPr>
            <a:t>3.</a:t>
          </a:r>
          <a:r>
            <a:rPr lang="zh-CN" altLang="en-US" sz="2400" b="1" kern="1200">
              <a:solidFill>
                <a:schemeClr val="tx1"/>
              </a:solidFill>
            </a:rPr>
            <a:t>关注</a:t>
          </a:r>
          <a:r>
            <a:rPr lang="zh-CN" altLang="en-US" sz="2400" b="1" kern="1200" dirty="0">
              <a:solidFill>
                <a:schemeClr val="tx1"/>
              </a:solidFill>
            </a:rPr>
            <a:t>身心发展，做学生人生的引路人</a:t>
          </a:r>
        </a:p>
      </dsp:txBody>
      <dsp:txXfrm>
        <a:off x="0" y="0"/>
        <a:ext cx="10908909" cy="4930019"/>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33D34CE-ACF5-462A-93BA-50D9A1EEDC94}">
      <dsp:nvSpPr>
        <dsp:cNvPr id="0" name=""/>
        <dsp:cNvSpPr/>
      </dsp:nvSpPr>
      <dsp:spPr>
        <a:xfrm>
          <a:off x="0" y="2407"/>
          <a:ext cx="10908909" cy="0"/>
        </a:xfrm>
        <a:prstGeom prst="lin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BD8EBC2F-9EEA-49A1-AC9B-A711FD645DD1}">
      <dsp:nvSpPr>
        <dsp:cNvPr id="0" name=""/>
        <dsp:cNvSpPr/>
      </dsp:nvSpPr>
      <dsp:spPr bwMode="white">
        <a:xfrm>
          <a:off x="0" y="2407"/>
          <a:ext cx="10908909" cy="164173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1440" tIns="91440" rIns="91440" bIns="91440" numCol="1" spcCol="1270" anchor="t" anchorCtr="0">
          <a:noAutofit/>
        </a:bodyPr>
        <a:lstStyle/>
        <a:p>
          <a:pPr marL="0" lvl="0" indent="0" algn="l" defTabSz="1066800">
            <a:lnSpc>
              <a:spcPct val="90000"/>
            </a:lnSpc>
            <a:spcBef>
              <a:spcPct val="0"/>
            </a:spcBef>
            <a:spcAft>
              <a:spcPct val="35000"/>
            </a:spcAft>
            <a:buNone/>
          </a:pPr>
          <a:r>
            <a:rPr lang="en-US" altLang="en-US" sz="2400" b="1" kern="1200"/>
            <a:t>1.</a:t>
          </a:r>
          <a:r>
            <a:rPr lang="zh-CN" altLang="en-US" sz="2400" b="1" kern="1200"/>
            <a:t>不断</a:t>
          </a:r>
          <a:r>
            <a:rPr lang="zh-CN" altLang="en-US" sz="2400" b="1" kern="1200" dirty="0"/>
            <a:t>学习，注重知识积累</a:t>
          </a:r>
        </a:p>
      </dsp:txBody>
      <dsp:txXfrm>
        <a:off x="0" y="2407"/>
        <a:ext cx="10908909" cy="1641734"/>
      </dsp:txXfrm>
    </dsp:sp>
    <dsp:sp modelId="{CEE99DA0-6C91-4F60-A6AF-4A4C6682251E}">
      <dsp:nvSpPr>
        <dsp:cNvPr id="0" name=""/>
        <dsp:cNvSpPr/>
      </dsp:nvSpPr>
      <dsp:spPr>
        <a:xfrm>
          <a:off x="0" y="1644142"/>
          <a:ext cx="10908909" cy="0"/>
        </a:xfrm>
        <a:prstGeom prst="lin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665785BD-6735-4276-8120-D5792AC28DB1}">
      <dsp:nvSpPr>
        <dsp:cNvPr id="0" name=""/>
        <dsp:cNvSpPr/>
      </dsp:nvSpPr>
      <dsp:spPr bwMode="white">
        <a:xfrm>
          <a:off x="0" y="1644142"/>
          <a:ext cx="10908909" cy="164173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1440" tIns="91440" rIns="91440" bIns="91440" numCol="1" spcCol="1270" anchor="t" anchorCtr="0">
          <a:noAutofit/>
        </a:bodyPr>
        <a:lstStyle/>
        <a:p>
          <a:pPr marL="0" lvl="0" indent="0" algn="l" defTabSz="1066800">
            <a:lnSpc>
              <a:spcPct val="90000"/>
            </a:lnSpc>
            <a:spcBef>
              <a:spcPct val="0"/>
            </a:spcBef>
            <a:spcAft>
              <a:spcPct val="35000"/>
            </a:spcAft>
            <a:buNone/>
          </a:pPr>
          <a:r>
            <a:rPr lang="en-US" altLang="en-US" sz="2400" b="1" kern="1200"/>
            <a:t>2.</a:t>
          </a:r>
          <a:r>
            <a:rPr lang="zh-CN" altLang="en-US" sz="2400" b="1" kern="1200"/>
            <a:t>积极</a:t>
          </a:r>
          <a:r>
            <a:rPr lang="zh-CN" altLang="en-US" sz="2400" b="1" kern="1200" dirty="0"/>
            <a:t>反思，小处见大</a:t>
          </a:r>
        </a:p>
      </dsp:txBody>
      <dsp:txXfrm>
        <a:off x="0" y="1644142"/>
        <a:ext cx="10908909" cy="1641734"/>
      </dsp:txXfrm>
    </dsp:sp>
    <dsp:sp modelId="{BFBDEC82-7045-4ABC-B830-526C801142DB}">
      <dsp:nvSpPr>
        <dsp:cNvPr id="0" name=""/>
        <dsp:cNvSpPr/>
      </dsp:nvSpPr>
      <dsp:spPr>
        <a:xfrm>
          <a:off x="0" y="3285876"/>
          <a:ext cx="10908909" cy="0"/>
        </a:xfrm>
        <a:prstGeom prst="lin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F94CAF93-B74E-44B7-BBD5-7F7A6FF6181D}">
      <dsp:nvSpPr>
        <dsp:cNvPr id="0" name=""/>
        <dsp:cNvSpPr/>
      </dsp:nvSpPr>
      <dsp:spPr bwMode="white">
        <a:xfrm>
          <a:off x="0" y="3285876"/>
          <a:ext cx="10908909" cy="164173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1440" tIns="91440" rIns="91440" bIns="91440" numCol="1" spcCol="1270" anchor="t" anchorCtr="0">
          <a:noAutofit/>
        </a:bodyPr>
        <a:lstStyle/>
        <a:p>
          <a:pPr marL="0" lvl="0" indent="0" algn="l" defTabSz="1066800">
            <a:lnSpc>
              <a:spcPct val="90000"/>
            </a:lnSpc>
            <a:spcBef>
              <a:spcPct val="0"/>
            </a:spcBef>
            <a:spcAft>
              <a:spcPct val="35000"/>
            </a:spcAft>
            <a:buNone/>
          </a:pPr>
          <a:r>
            <a:rPr lang="en-US" altLang="en-US" sz="2400" b="1" kern="1200"/>
            <a:t>3.</a:t>
          </a:r>
          <a:r>
            <a:rPr lang="zh-CN" altLang="en-US" sz="2400" b="1" kern="1200"/>
            <a:t>相互</a:t>
          </a:r>
          <a:r>
            <a:rPr lang="zh-CN" altLang="en-US" sz="2400" b="1" kern="1200" dirty="0"/>
            <a:t>帮助，团队协作</a:t>
          </a:r>
        </a:p>
      </dsp:txBody>
      <dsp:txXfrm>
        <a:off x="0" y="3285876"/>
        <a:ext cx="10908909" cy="1641734"/>
      </dsp:txXfrm>
    </dsp:sp>
  </dsp:spTree>
</dsp:drawing>
</file>

<file path=ppt/diagrams/layout1.xml><?xml version="1.0" encoding="utf-8"?>
<dgm:layoutDef xmlns:dgm="http://schemas.openxmlformats.org/drawingml/2006/diagram" xmlns:a="http://schemas.openxmlformats.org/drawingml/2006/main" uniqueId="urn:microsoft.com/office/officeart/2005/8/layout/list1#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nodeHorzAlign" val="l"/>
          <dgm:param type="horzAlign" val="l"/>
        </dgm:alg>
      </dgm:if>
      <dgm:else name="Name2">
        <dgm:alg type="lin">
          <dgm:param type="linDir" val="fromT"/>
          <dgm:param type="vertAlign" val="mid"/>
          <dgm:param type="nodeHorzAlign" val="r"/>
          <dgm:param typ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nodeHorzAlign" val="l"/>
              <dgm:param type="horzAlign" val="l"/>
            </dgm:alg>
          </dgm:if>
          <dgm:else name="Name6">
            <dgm:alg type="lin">
              <dgm:param type="linDir" val="fromR"/>
              <dgm:param type="nodeHorzAlign" val="r"/>
              <dgm:param typ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3.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4.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1">
  <dgm:title val=""/>
  <dgm:desc val=""/>
  <dgm:catLst>
    <dgm:cat type="simple" pri="10100"/>
  </dgm:catLst>
  <dgm:scene3d>
    <a:camera prst="orthographicFront"/>
    <a:lightRig rig="threePt" dir="t"/>
  </dgm:scene3d>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2">
  <dgm:title val=""/>
  <dgm:desc val=""/>
  <dgm:catLst>
    <dgm:cat type="simple" pri="10100"/>
  </dgm:catLst>
  <dgm:scene3d>
    <a:camera prst="orthographicFront"/>
    <a:lightRig rig="threePt" dir="t"/>
  </dgm:scene3d>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3">
  <dgm:title val=""/>
  <dgm:desc val=""/>
  <dgm:catLst>
    <dgm:cat type="simple" pri="10100"/>
  </dgm:catLst>
  <dgm:scene3d>
    <a:camera prst="orthographicFront"/>
    <a:lightRig rig="threePt" dir="t"/>
  </dgm:scene3d>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4">
  <dgm:title val=""/>
  <dgm:desc val=""/>
  <dgm:catLst>
    <dgm:cat type="simple" pri="10100"/>
  </dgm:catLst>
  <dgm:scene3d>
    <a:camera prst="orthographicFront"/>
    <a:lightRig rig="threePt" dir="t"/>
  </dgm:scene3d>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t>2025/3/20</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t>‹#›</a:t>
            </a:fld>
            <a:endParaRPr lang="zh-CN"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D9A9E8B-8668-4EE9-81CF-39121E276770}" type="datetimeFigureOut">
              <a:rPr lang="zh-CN" altLang="en-US" smtClean="0"/>
              <a:t>2025/3/20</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93DABDA-89F0-4727-B28F-05A90B0069BB}"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1">
        <a:schemeClr val="bg1"/>
      </p:bgRef>
    </p:bg>
    <p:spTree>
      <p:nvGrpSpPr>
        <p:cNvPr id="1" name=""/>
        <p:cNvGrpSpPr/>
        <p:nvPr/>
      </p:nvGrpSpPr>
      <p:grpSpPr>
        <a:xfrm>
          <a:off x="0" y="0"/>
          <a:ext cx="0" cy="0"/>
          <a:chOff x="0" y="0"/>
          <a:chExt cx="0" cy="0"/>
        </a:xfrm>
      </p:grpSpPr>
      <p:grpSp>
        <p:nvGrpSpPr>
          <p:cNvPr id="6" name="Group 5"/>
          <p:cNvGrpSpPr/>
          <p:nvPr/>
        </p:nvGrpSpPr>
        <p:grpSpPr>
          <a:xfrm>
            <a:off x="0" y="0"/>
            <a:ext cx="12192001" cy="6858000"/>
            <a:chOff x="0" y="0"/>
            <a:chExt cx="12192001" cy="6858000"/>
          </a:xfrm>
        </p:grpSpPr>
        <p:sp>
          <p:nvSpPr>
            <p:cNvPr id="3" name="Rectangle 2"/>
            <p:cNvSpPr/>
            <p:nvPr/>
          </p:nvSpPr>
          <p:spPr>
            <a:xfrm>
              <a:off x="0" y="0"/>
              <a:ext cx="12192000" cy="6858000"/>
            </a:xfrm>
            <a:prstGeom prst="rect">
              <a:avLst/>
            </a:prstGeom>
            <a:blipFill rotWithShape="0">
              <a:blip r:embed="rId2"/>
              <a:srcRect/>
              <a:stretch>
                <a:fillRect l="-180" r="-180"/>
              </a:stretch>
            </a:blipFill>
            <a:ln w="38100">
              <a:noFill/>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t" anchorCtr="0" forceAA="0" compatLnSpc="1">
              <a:noAutofit/>
            </a:bodyPr>
            <a:lstStyle/>
            <a:p>
              <a:pPr lvl="0" algn="ctr"/>
              <a:endParaRPr lang="zh-CN" altLang="en-US"/>
            </a:p>
          </p:txBody>
        </p:sp>
        <p:sp>
          <p:nvSpPr>
            <p:cNvPr id="11" name="Freeform: Shape 10"/>
            <p:cNvSpPr/>
            <p:nvPr/>
          </p:nvSpPr>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2847599 h 6858000"/>
                <a:gd name="connsiteX3" fmla="*/ 9691738 w 12192000"/>
                <a:gd name="connsiteY3" fmla="*/ 347337 h 6858000"/>
                <a:gd name="connsiteX4" fmla="*/ 4417255 w 12192000"/>
                <a:gd name="connsiteY4" fmla="*/ 5623548 h 6858000"/>
                <a:gd name="connsiteX5" fmla="*/ 5651708 w 12192000"/>
                <a:gd name="connsiteY5" fmla="*/ 6858000 h 6858000"/>
                <a:gd name="connsiteX6" fmla="*/ 0 w 12192000"/>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6858000">
                  <a:moveTo>
                    <a:pt x="0" y="0"/>
                  </a:moveTo>
                  <a:lnTo>
                    <a:pt x="12192000" y="0"/>
                  </a:lnTo>
                  <a:lnTo>
                    <a:pt x="12192000" y="2847599"/>
                  </a:lnTo>
                  <a:lnTo>
                    <a:pt x="9691738" y="347337"/>
                  </a:lnTo>
                  <a:lnTo>
                    <a:pt x="4417255" y="5623548"/>
                  </a:lnTo>
                  <a:lnTo>
                    <a:pt x="5651708" y="6858000"/>
                  </a:lnTo>
                  <a:lnTo>
                    <a:pt x="0" y="6858000"/>
                  </a:lnTo>
                  <a:close/>
                </a:path>
              </a:pathLst>
            </a:custGeom>
            <a:gradFill flip="none" rotWithShape="1">
              <a:gsLst>
                <a:gs pos="0">
                  <a:schemeClr val="accent1"/>
                </a:gs>
                <a:gs pos="100000">
                  <a:schemeClr val="accent2">
                    <a:alpha val="80000"/>
                  </a:schemeClr>
                </a:gs>
              </a:gsLst>
              <a:lin ang="8100000" scaled="1"/>
              <a:tileRect/>
            </a:gradFill>
            <a:ln w="38100">
              <a:noFill/>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noAutofit/>
            </a:bodyPr>
            <a:lstStyle/>
            <a:p>
              <a:pPr lvl="0" algn="ctr"/>
              <a:endParaRPr lang="zh-CN" altLang="en-US"/>
            </a:p>
          </p:txBody>
        </p:sp>
        <p:sp>
          <p:nvSpPr>
            <p:cNvPr id="14" name="Freeform: Shape 13"/>
            <p:cNvSpPr/>
            <p:nvPr/>
          </p:nvSpPr>
          <p:spPr bwMode="auto">
            <a:xfrm>
              <a:off x="4270376" y="1"/>
              <a:ext cx="7921625" cy="5346709"/>
            </a:xfrm>
            <a:custGeom>
              <a:avLst/>
              <a:gdLst>
                <a:gd name="connsiteX0" fmla="*/ 4923081 w 7921625"/>
                <a:gd name="connsiteY0" fmla="*/ 0 h 5346709"/>
                <a:gd name="connsiteX1" fmla="*/ 5834497 w 7921625"/>
                <a:gd name="connsiteY1" fmla="*/ 0 h 5346709"/>
                <a:gd name="connsiteX2" fmla="*/ 7921625 w 7921625"/>
                <a:gd name="connsiteY2" fmla="*/ 2087129 h 5346709"/>
                <a:gd name="connsiteX3" fmla="*/ 7921625 w 7921625"/>
                <a:gd name="connsiteY3" fmla="*/ 2847599 h 5346709"/>
                <a:gd name="connsiteX4" fmla="*/ 5421363 w 7921625"/>
                <a:gd name="connsiteY4" fmla="*/ 347337 h 5346709"/>
                <a:gd name="connsiteX5" fmla="*/ 423629 w 7921625"/>
                <a:gd name="connsiteY5" fmla="*/ 5346709 h 5346709"/>
                <a:gd name="connsiteX6" fmla="*/ 0 w 7921625"/>
                <a:gd name="connsiteY6" fmla="*/ 4923081 h 53467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921625" h="5346709">
                  <a:moveTo>
                    <a:pt x="4923081" y="0"/>
                  </a:moveTo>
                  <a:lnTo>
                    <a:pt x="5834497" y="0"/>
                  </a:lnTo>
                  <a:lnTo>
                    <a:pt x="7921625" y="2087129"/>
                  </a:lnTo>
                  <a:lnTo>
                    <a:pt x="7921625" y="2847599"/>
                  </a:lnTo>
                  <a:lnTo>
                    <a:pt x="5421363" y="347337"/>
                  </a:lnTo>
                  <a:lnTo>
                    <a:pt x="423629" y="5346709"/>
                  </a:lnTo>
                  <a:lnTo>
                    <a:pt x="0" y="4923081"/>
                  </a:lnTo>
                  <a:close/>
                </a:path>
              </a:pathLst>
            </a:custGeom>
            <a:gradFill>
              <a:gsLst>
                <a:gs pos="0">
                  <a:schemeClr val="accent2">
                    <a:alpha val="50000"/>
                  </a:schemeClr>
                </a:gs>
                <a:gs pos="100000">
                  <a:schemeClr val="accent1">
                    <a:alpha val="50000"/>
                  </a:schemeClr>
                </a:gs>
              </a:gsLst>
              <a:lin ang="90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a:p>
          </p:txBody>
        </p:sp>
        <p:sp>
          <p:nvSpPr>
            <p:cNvPr id="21" name="Freeform: Shape 20"/>
            <p:cNvSpPr/>
            <p:nvPr/>
          </p:nvSpPr>
          <p:spPr bwMode="auto">
            <a:xfrm>
              <a:off x="5589655" y="1"/>
              <a:ext cx="4087105" cy="3461091"/>
            </a:xfrm>
            <a:custGeom>
              <a:avLst/>
              <a:gdLst>
                <a:gd name="connsiteX0" fmla="*/ 2471165 w 4087105"/>
                <a:gd name="connsiteY0" fmla="*/ 0 h 3461091"/>
                <a:gd name="connsiteX1" fmla="*/ 3724786 w 4087105"/>
                <a:gd name="connsiteY1" fmla="*/ 0 h 3461091"/>
                <a:gd name="connsiteX2" fmla="*/ 4087105 w 4087105"/>
                <a:gd name="connsiteY2" fmla="*/ 362320 h 3461091"/>
                <a:gd name="connsiteX3" fmla="*/ 989350 w 4087105"/>
                <a:gd name="connsiteY3" fmla="*/ 3461091 h 3461091"/>
                <a:gd name="connsiteX4" fmla="*/ 0 w 4087105"/>
                <a:gd name="connsiteY4" fmla="*/ 2471165 h 34610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87105" h="3461091">
                  <a:moveTo>
                    <a:pt x="2471165" y="0"/>
                  </a:moveTo>
                  <a:lnTo>
                    <a:pt x="3724786" y="0"/>
                  </a:lnTo>
                  <a:lnTo>
                    <a:pt x="4087105" y="362320"/>
                  </a:lnTo>
                  <a:lnTo>
                    <a:pt x="989350" y="3461091"/>
                  </a:lnTo>
                  <a:lnTo>
                    <a:pt x="0" y="2471165"/>
                  </a:lnTo>
                  <a:close/>
                </a:path>
              </a:pathLst>
            </a:custGeom>
            <a:gradFill>
              <a:gsLst>
                <a:gs pos="0">
                  <a:schemeClr val="accent2">
                    <a:alpha val="50000"/>
                  </a:schemeClr>
                </a:gs>
                <a:gs pos="100000">
                  <a:schemeClr val="accent1">
                    <a:alpha val="50000"/>
                  </a:schemeClr>
                </a:gs>
              </a:gsLst>
              <a:lin ang="90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a:p>
          </p:txBody>
        </p:sp>
        <p:sp>
          <p:nvSpPr>
            <p:cNvPr id="23" name="Freeform: Shape 22"/>
            <p:cNvSpPr/>
            <p:nvPr/>
          </p:nvSpPr>
          <p:spPr bwMode="auto">
            <a:xfrm>
              <a:off x="5940639" y="3027078"/>
              <a:ext cx="1153726" cy="1153726"/>
            </a:xfrm>
            <a:custGeom>
              <a:avLst/>
              <a:gdLst>
                <a:gd name="T0" fmla="*/ 2162 w 4324"/>
                <a:gd name="T1" fmla="*/ 4324 h 4324"/>
                <a:gd name="T2" fmla="*/ 0 w 4324"/>
                <a:gd name="T3" fmla="*/ 2162 h 4324"/>
                <a:gd name="T4" fmla="*/ 2162 w 4324"/>
                <a:gd name="T5" fmla="*/ 0 h 4324"/>
                <a:gd name="T6" fmla="*/ 4324 w 4324"/>
                <a:gd name="T7" fmla="*/ 2162 h 4324"/>
                <a:gd name="T8" fmla="*/ 2162 w 4324"/>
                <a:gd name="T9" fmla="*/ 4324 h 4324"/>
              </a:gdLst>
              <a:ahLst/>
              <a:cxnLst>
                <a:cxn ang="0">
                  <a:pos x="T0" y="T1"/>
                </a:cxn>
                <a:cxn ang="0">
                  <a:pos x="T2" y="T3"/>
                </a:cxn>
                <a:cxn ang="0">
                  <a:pos x="T4" y="T5"/>
                </a:cxn>
                <a:cxn ang="0">
                  <a:pos x="T6" y="T7"/>
                </a:cxn>
                <a:cxn ang="0">
                  <a:pos x="T8" y="T9"/>
                </a:cxn>
              </a:cxnLst>
              <a:rect l="0" t="0" r="r" b="b"/>
              <a:pathLst>
                <a:path w="4324" h="4324">
                  <a:moveTo>
                    <a:pt x="2162" y="4324"/>
                  </a:moveTo>
                  <a:lnTo>
                    <a:pt x="0" y="2162"/>
                  </a:lnTo>
                  <a:lnTo>
                    <a:pt x="2162" y="0"/>
                  </a:lnTo>
                  <a:lnTo>
                    <a:pt x="4324" y="2162"/>
                  </a:lnTo>
                  <a:lnTo>
                    <a:pt x="2162" y="4324"/>
                  </a:lnTo>
                  <a:close/>
                </a:path>
              </a:pathLst>
            </a:custGeom>
            <a:gradFill flip="none" rotWithShape="1">
              <a:gsLst>
                <a:gs pos="0">
                  <a:schemeClr val="accent2">
                    <a:alpha val="39000"/>
                  </a:schemeClr>
                </a:gs>
                <a:gs pos="100000">
                  <a:schemeClr val="accent2"/>
                </a:gs>
              </a:gsLst>
              <a:lin ang="135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a:p>
          </p:txBody>
        </p:sp>
        <p:sp>
          <p:nvSpPr>
            <p:cNvPr id="24" name="Freeform: Shape 23"/>
            <p:cNvSpPr/>
            <p:nvPr/>
          </p:nvSpPr>
          <p:spPr bwMode="auto">
            <a:xfrm>
              <a:off x="10724138" y="608217"/>
              <a:ext cx="420483" cy="420483"/>
            </a:xfrm>
            <a:custGeom>
              <a:avLst/>
              <a:gdLst>
                <a:gd name="T0" fmla="*/ 2162 w 4324"/>
                <a:gd name="T1" fmla="*/ 4324 h 4324"/>
                <a:gd name="T2" fmla="*/ 0 w 4324"/>
                <a:gd name="T3" fmla="*/ 2162 h 4324"/>
                <a:gd name="T4" fmla="*/ 2162 w 4324"/>
                <a:gd name="T5" fmla="*/ 0 h 4324"/>
                <a:gd name="T6" fmla="*/ 4324 w 4324"/>
                <a:gd name="T7" fmla="*/ 2162 h 4324"/>
                <a:gd name="T8" fmla="*/ 2162 w 4324"/>
                <a:gd name="T9" fmla="*/ 4324 h 4324"/>
              </a:gdLst>
              <a:ahLst/>
              <a:cxnLst>
                <a:cxn ang="0">
                  <a:pos x="T0" y="T1"/>
                </a:cxn>
                <a:cxn ang="0">
                  <a:pos x="T2" y="T3"/>
                </a:cxn>
                <a:cxn ang="0">
                  <a:pos x="T4" y="T5"/>
                </a:cxn>
                <a:cxn ang="0">
                  <a:pos x="T6" y="T7"/>
                </a:cxn>
                <a:cxn ang="0">
                  <a:pos x="T8" y="T9"/>
                </a:cxn>
              </a:cxnLst>
              <a:rect l="0" t="0" r="r" b="b"/>
              <a:pathLst>
                <a:path w="4324" h="4324">
                  <a:moveTo>
                    <a:pt x="2162" y="4324"/>
                  </a:moveTo>
                  <a:lnTo>
                    <a:pt x="0" y="2162"/>
                  </a:lnTo>
                  <a:lnTo>
                    <a:pt x="2162" y="0"/>
                  </a:lnTo>
                  <a:lnTo>
                    <a:pt x="4324" y="2162"/>
                  </a:lnTo>
                  <a:lnTo>
                    <a:pt x="2162" y="4324"/>
                  </a:lnTo>
                  <a:close/>
                </a:path>
              </a:pathLst>
            </a:custGeom>
            <a:gradFill flip="none" rotWithShape="1">
              <a:gsLst>
                <a:gs pos="0">
                  <a:schemeClr val="accent2">
                    <a:alpha val="39000"/>
                  </a:schemeClr>
                </a:gs>
                <a:gs pos="100000">
                  <a:schemeClr val="accent2"/>
                </a:gs>
              </a:gsLst>
              <a:lin ang="135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a:solidFill>
                  <a:schemeClr val="lt1"/>
                </a:solidFill>
              </a:endParaRPr>
            </a:p>
          </p:txBody>
        </p:sp>
        <p:sp>
          <p:nvSpPr>
            <p:cNvPr id="29" name="Freeform: Shape 28"/>
            <p:cNvSpPr/>
            <p:nvPr/>
          </p:nvSpPr>
          <p:spPr>
            <a:xfrm>
              <a:off x="0" y="5335178"/>
              <a:ext cx="1522822" cy="1522822"/>
            </a:xfrm>
            <a:custGeom>
              <a:avLst/>
              <a:gdLst>
                <a:gd name="connsiteX0" fmla="*/ 0 w 1522822"/>
                <a:gd name="connsiteY0" fmla="*/ 0 h 1522822"/>
                <a:gd name="connsiteX1" fmla="*/ 1522822 w 1522822"/>
                <a:gd name="connsiteY1" fmla="*/ 1522822 h 1522822"/>
                <a:gd name="connsiteX2" fmla="*/ 0 w 1522822"/>
                <a:gd name="connsiteY2" fmla="*/ 1522822 h 1522822"/>
                <a:gd name="connsiteX3" fmla="*/ 0 w 1522822"/>
                <a:gd name="connsiteY3" fmla="*/ 0 h 1522822"/>
              </a:gdLst>
              <a:ahLst/>
              <a:cxnLst>
                <a:cxn ang="0">
                  <a:pos x="connsiteX0" y="connsiteY0"/>
                </a:cxn>
                <a:cxn ang="0">
                  <a:pos x="connsiteX1" y="connsiteY1"/>
                </a:cxn>
                <a:cxn ang="0">
                  <a:pos x="connsiteX2" y="connsiteY2"/>
                </a:cxn>
                <a:cxn ang="0">
                  <a:pos x="connsiteX3" y="connsiteY3"/>
                </a:cxn>
              </a:cxnLst>
              <a:rect l="l" t="t" r="r" b="b"/>
              <a:pathLst>
                <a:path w="1522822" h="1522822">
                  <a:moveTo>
                    <a:pt x="0" y="0"/>
                  </a:moveTo>
                  <a:lnTo>
                    <a:pt x="1522822" y="1522822"/>
                  </a:lnTo>
                  <a:lnTo>
                    <a:pt x="0" y="1522822"/>
                  </a:lnTo>
                  <a:lnTo>
                    <a:pt x="0" y="0"/>
                  </a:lnTo>
                  <a:close/>
                </a:path>
              </a:pathLst>
            </a:custGeom>
            <a:gradFill>
              <a:gsLst>
                <a:gs pos="0">
                  <a:schemeClr val="accent2">
                    <a:alpha val="50000"/>
                  </a:schemeClr>
                </a:gs>
                <a:gs pos="100000">
                  <a:schemeClr val="accent1">
                    <a:alpha val="50000"/>
                  </a:schemeClr>
                </a:gs>
              </a:gsLst>
              <a:lin ang="114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a:p>
          </p:txBody>
        </p:sp>
        <p:sp>
          <p:nvSpPr>
            <p:cNvPr id="34" name="Freeform: Shape 33"/>
            <p:cNvSpPr/>
            <p:nvPr/>
          </p:nvSpPr>
          <p:spPr>
            <a:xfrm>
              <a:off x="3179697" y="0"/>
              <a:ext cx="2072362" cy="1036181"/>
            </a:xfrm>
            <a:custGeom>
              <a:avLst/>
              <a:gdLst>
                <a:gd name="connsiteX0" fmla="*/ 0 w 2612431"/>
                <a:gd name="connsiteY0" fmla="*/ 0 h 1306216"/>
                <a:gd name="connsiteX1" fmla="*/ 2612431 w 2612431"/>
                <a:gd name="connsiteY1" fmla="*/ 0 h 1306216"/>
                <a:gd name="connsiteX2" fmla="*/ 1306216 w 2612431"/>
                <a:gd name="connsiteY2" fmla="*/ 1306216 h 1306216"/>
                <a:gd name="connsiteX3" fmla="*/ 0 w 2612431"/>
                <a:gd name="connsiteY3" fmla="*/ 0 h 1306216"/>
              </a:gdLst>
              <a:ahLst/>
              <a:cxnLst>
                <a:cxn ang="0">
                  <a:pos x="connsiteX0" y="connsiteY0"/>
                </a:cxn>
                <a:cxn ang="0">
                  <a:pos x="connsiteX1" y="connsiteY1"/>
                </a:cxn>
                <a:cxn ang="0">
                  <a:pos x="connsiteX2" y="connsiteY2"/>
                </a:cxn>
                <a:cxn ang="0">
                  <a:pos x="connsiteX3" y="connsiteY3"/>
                </a:cxn>
              </a:cxnLst>
              <a:rect l="l" t="t" r="r" b="b"/>
              <a:pathLst>
                <a:path w="2612431" h="1306216">
                  <a:moveTo>
                    <a:pt x="0" y="0"/>
                  </a:moveTo>
                  <a:lnTo>
                    <a:pt x="2612431" y="0"/>
                  </a:lnTo>
                  <a:lnTo>
                    <a:pt x="1306216" y="1306216"/>
                  </a:lnTo>
                  <a:lnTo>
                    <a:pt x="0" y="0"/>
                  </a:lnTo>
                  <a:close/>
                </a:path>
              </a:pathLst>
            </a:custGeom>
            <a:gradFill>
              <a:gsLst>
                <a:gs pos="0">
                  <a:schemeClr val="accent2">
                    <a:alpha val="50000"/>
                  </a:schemeClr>
                </a:gs>
                <a:gs pos="100000">
                  <a:schemeClr val="accent1">
                    <a:alpha val="50000"/>
                  </a:schemeClr>
                </a:gs>
              </a:gsLst>
              <a:lin ang="90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a:p>
          </p:txBody>
        </p:sp>
        <p:sp>
          <p:nvSpPr>
            <p:cNvPr id="15" name="Freeform: Shape 14"/>
            <p:cNvSpPr/>
            <p:nvPr/>
          </p:nvSpPr>
          <p:spPr bwMode="auto">
            <a:xfrm flipH="1">
              <a:off x="0" y="0"/>
              <a:ext cx="4413250" cy="3944938"/>
            </a:xfrm>
            <a:custGeom>
              <a:avLst/>
              <a:gdLst>
                <a:gd name="T0" fmla="*/ 2780 w 2780"/>
                <a:gd name="T1" fmla="*/ 2485 h 2485"/>
                <a:gd name="T2" fmla="*/ 2780 w 2780"/>
                <a:gd name="T3" fmla="*/ 0 h 2485"/>
                <a:gd name="T4" fmla="*/ 0 w 2780"/>
                <a:gd name="T5" fmla="*/ 0 h 2485"/>
                <a:gd name="T6" fmla="*/ 2780 w 2780"/>
                <a:gd name="T7" fmla="*/ 2485 h 2485"/>
              </a:gdLst>
              <a:ahLst/>
              <a:cxnLst>
                <a:cxn ang="0">
                  <a:pos x="T0" y="T1"/>
                </a:cxn>
                <a:cxn ang="0">
                  <a:pos x="T2" y="T3"/>
                </a:cxn>
                <a:cxn ang="0">
                  <a:pos x="T4" y="T5"/>
                </a:cxn>
                <a:cxn ang="0">
                  <a:pos x="T6" y="T7"/>
                </a:cxn>
              </a:cxnLst>
              <a:rect l="0" t="0" r="r" b="b"/>
              <a:pathLst>
                <a:path w="2780" h="2485">
                  <a:moveTo>
                    <a:pt x="2780" y="2485"/>
                  </a:moveTo>
                  <a:lnTo>
                    <a:pt x="2780" y="0"/>
                  </a:lnTo>
                  <a:lnTo>
                    <a:pt x="0" y="0"/>
                  </a:lnTo>
                  <a:lnTo>
                    <a:pt x="2780" y="2485"/>
                  </a:lnTo>
                  <a:close/>
                </a:path>
              </a:pathLst>
            </a:custGeom>
            <a:gradFill>
              <a:gsLst>
                <a:gs pos="0">
                  <a:schemeClr val="accent2">
                    <a:alpha val="50000"/>
                  </a:schemeClr>
                </a:gs>
                <a:gs pos="100000">
                  <a:schemeClr val="accent1">
                    <a:alpha val="50000"/>
                  </a:schemeClr>
                </a:gs>
              </a:gsLst>
              <a:lin ang="156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a:solidFill>
                  <a:schemeClr val="lt1"/>
                </a:solidFill>
              </a:endParaRPr>
            </a:p>
          </p:txBody>
        </p:sp>
      </p:grpSp>
      <p:sp>
        <p:nvSpPr>
          <p:cNvPr id="5" name="Title 4"/>
          <p:cNvSpPr>
            <a:spLocks noGrp="1"/>
          </p:cNvSpPr>
          <p:nvPr>
            <p:ph type="ctrTitle" hasCustomPrompt="1"/>
          </p:nvPr>
        </p:nvSpPr>
        <p:spPr>
          <a:xfrm>
            <a:off x="660401" y="1670055"/>
            <a:ext cx="4929254" cy="2657764"/>
          </a:xfrm>
          <a:prstGeom prst="rect">
            <a:avLst/>
          </a:prstGeom>
        </p:spPr>
        <p:txBody>
          <a:bodyPr wrap="square" anchor="b">
            <a:normAutofit/>
          </a:bodyPr>
          <a:lstStyle>
            <a:lvl1pPr algn="l">
              <a:lnSpc>
                <a:spcPct val="100000"/>
              </a:lnSpc>
              <a:defRPr sz="4800">
                <a:ln w="19050">
                  <a:noFill/>
                </a:ln>
                <a:solidFill>
                  <a:schemeClr val="tx1"/>
                </a:solidFill>
              </a:defRPr>
            </a:lvl1pPr>
          </a:lstStyle>
          <a:p>
            <a:pPr lvl="0"/>
            <a:r>
              <a:rPr lang="en-US"/>
              <a:t>Click to add title</a:t>
            </a:r>
          </a:p>
        </p:txBody>
      </p:sp>
      <p:sp>
        <p:nvSpPr>
          <p:cNvPr id="9" name="Subtitle 8"/>
          <p:cNvSpPr>
            <a:spLocks noGrp="1"/>
          </p:cNvSpPr>
          <p:nvPr>
            <p:ph type="subTitle" sz="quarter" idx="1" hasCustomPrompt="1"/>
          </p:nvPr>
        </p:nvSpPr>
        <p:spPr>
          <a:xfrm>
            <a:off x="660400" y="4511537"/>
            <a:ext cx="4383088" cy="676408"/>
          </a:xfrm>
          <a:prstGeom prst="roundRect">
            <a:avLst>
              <a:gd name="adj" fmla="val 0"/>
            </a:avLst>
          </a:prstGeom>
          <a:noFill/>
          <a:ln>
            <a:noFill/>
          </a:ln>
        </p:spPr>
        <p:txBody>
          <a:bodyPr vert="horz" wrap="square" lIns="91440" tIns="45720" rIns="91440" bIns="45720" rtlCol="0" anchor="t" anchorCtr="0">
            <a:normAutofit/>
          </a:bodyPr>
          <a:lstStyle>
            <a:lvl1pPr marL="0" indent="0" algn="l">
              <a:lnSpc>
                <a:spcPct val="100000"/>
              </a:lnSpc>
              <a:buNone/>
              <a:defRPr lang="en-US" sz="2000" dirty="0">
                <a:solidFill>
                  <a:schemeClr val="tx1"/>
                </a:solidFill>
                <a:latin typeface="+mj-lt"/>
              </a:defRPr>
            </a:lvl1pPr>
          </a:lstStyle>
          <a:p>
            <a:pPr lvl="0"/>
            <a:r>
              <a:rPr lang="en-US"/>
              <a:t>Click to add subtitle</a:t>
            </a:r>
          </a:p>
        </p:txBody>
      </p:sp>
      <p:sp>
        <p:nvSpPr>
          <p:cNvPr id="4" name="Text Placeholder 3"/>
          <p:cNvSpPr>
            <a:spLocks noGrp="1"/>
          </p:cNvSpPr>
          <p:nvPr>
            <p:ph type="body" sz="quarter" idx="13" hasCustomPrompt="1"/>
          </p:nvPr>
        </p:nvSpPr>
        <p:spPr>
          <a:xfrm>
            <a:off x="660399" y="5771192"/>
            <a:ext cx="3756857" cy="362908"/>
          </a:xfrm>
          <a:prstGeom prst="rect">
            <a:avLst/>
          </a:prstGeom>
          <a:noFill/>
          <a:ln>
            <a:noFill/>
          </a:ln>
        </p:spPr>
        <p:txBody>
          <a:bodyPr wrap="square" lIns="90000" anchor="ctr" anchorCtr="0">
            <a:normAutofit/>
          </a:bodyPr>
          <a:lstStyle>
            <a:lvl1pPr marL="0" indent="0" algn="l">
              <a:lnSpc>
                <a:spcPct val="100000"/>
              </a:lnSpc>
              <a:buNone/>
              <a:defRPr sz="1200">
                <a:solidFill>
                  <a:schemeClr val="tx1"/>
                </a:solidFill>
              </a:defRPr>
            </a:lvl1pPr>
          </a:lstStyle>
          <a:p>
            <a:pPr lvl="0"/>
            <a:r>
              <a:rPr lang="en-US"/>
              <a:t>Presenter name</a:t>
            </a:r>
          </a:p>
        </p:txBody>
      </p:sp>
      <p:sp>
        <p:nvSpPr>
          <p:cNvPr id="7" name="Text Placeholder 6"/>
          <p:cNvSpPr>
            <a:spLocks noGrp="1"/>
          </p:cNvSpPr>
          <p:nvPr>
            <p:ph type="body" sz="quarter" idx="14" hasCustomPrompt="1"/>
          </p:nvPr>
        </p:nvSpPr>
        <p:spPr>
          <a:xfrm>
            <a:off x="660399" y="5363060"/>
            <a:ext cx="3756856" cy="362908"/>
          </a:xfrm>
          <a:prstGeom prst="rect">
            <a:avLst/>
          </a:prstGeom>
          <a:noFill/>
          <a:ln>
            <a:noFill/>
          </a:ln>
        </p:spPr>
        <p:txBody>
          <a:bodyPr wrap="none" anchor="ctr" anchorCtr="0">
            <a:normAutofit/>
          </a:bodyPr>
          <a:lstStyle>
            <a:lvl1pPr marL="0" indent="0" algn="l">
              <a:lnSpc>
                <a:spcPct val="100000"/>
              </a:lnSpc>
              <a:buNone/>
              <a:defRPr sz="1200">
                <a:solidFill>
                  <a:schemeClr val="tx1"/>
                </a:solidFill>
              </a:defRPr>
            </a:lvl1pPr>
          </a:lstStyle>
          <a:p>
            <a:pPr lvl="0"/>
            <a:r>
              <a:rPr lang="en-US" dirty="0"/>
              <a:t>www.islide.cc</a:t>
            </a:r>
          </a:p>
        </p:txBody>
      </p:sp>
    </p:spTree>
  </p:cSld>
  <p:clrMapOvr>
    <a:overrideClrMapping bg1="dk1" tx1="lt1" bg2="dk2" tx2="lt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bg>
      <p:bgRef idx="1001">
        <a:schemeClr val="bg1"/>
      </p:bgRef>
    </p:bg>
    <p:spTree>
      <p:nvGrpSpPr>
        <p:cNvPr id="1" name=""/>
        <p:cNvGrpSpPr/>
        <p:nvPr/>
      </p:nvGrpSpPr>
      <p:grpSpPr>
        <a:xfrm>
          <a:off x="0" y="0"/>
          <a:ext cx="0" cy="0"/>
          <a:chOff x="0" y="0"/>
          <a:chExt cx="0" cy="0"/>
        </a:xfrm>
      </p:grpSpPr>
      <p:grpSp>
        <p:nvGrpSpPr>
          <p:cNvPr id="6" name="Group 5"/>
          <p:cNvGrpSpPr/>
          <p:nvPr/>
        </p:nvGrpSpPr>
        <p:grpSpPr>
          <a:xfrm>
            <a:off x="0" y="0"/>
            <a:ext cx="12192000" cy="6858000"/>
            <a:chOff x="0" y="0"/>
            <a:chExt cx="12192000" cy="6858000"/>
          </a:xfrm>
        </p:grpSpPr>
        <p:sp>
          <p:nvSpPr>
            <p:cNvPr id="7" name="Rectangle 6"/>
            <p:cNvSpPr/>
            <p:nvPr/>
          </p:nvSpPr>
          <p:spPr>
            <a:xfrm>
              <a:off x="0" y="0"/>
              <a:ext cx="12192000" cy="6858000"/>
            </a:xfrm>
            <a:prstGeom prst="rect">
              <a:avLst/>
            </a:prstGeom>
            <a:blipFill rotWithShape="0">
              <a:blip r:embed="rId2"/>
              <a:srcRect/>
              <a:stretch>
                <a:fillRect l="-180" r="-180"/>
              </a:stretch>
            </a:blip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lvl="0" algn="ctr"/>
              <a:endParaRPr lang="zh-CN" altLang="en-US"/>
            </a:p>
          </p:txBody>
        </p:sp>
        <p:sp>
          <p:nvSpPr>
            <p:cNvPr id="10" name="Rectangle 9"/>
            <p:cNvSpPr/>
            <p:nvPr/>
          </p:nvSpPr>
          <p:spPr>
            <a:xfrm>
              <a:off x="0" y="0"/>
              <a:ext cx="12192000" cy="6858000"/>
            </a:xfrm>
            <a:prstGeom prst="rect">
              <a:avLst/>
            </a:prstGeom>
            <a:solidFill>
              <a:schemeClr val="bg1">
                <a:alpha val="9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 name="Title 8"/>
          <p:cNvSpPr>
            <a:spLocks noGrp="1"/>
          </p:cNvSpPr>
          <p:nvPr>
            <p:ph type="title" hasCustomPrompt="1"/>
          </p:nvPr>
        </p:nvSpPr>
        <p:spPr>
          <a:xfrm>
            <a:off x="660400" y="0"/>
            <a:ext cx="10858500" cy="1028700"/>
          </a:xfrm>
          <a:prstGeom prst="rect">
            <a:avLst/>
          </a:prstGeom>
        </p:spPr>
        <p:txBody>
          <a:bodyPr anchor="b">
            <a:normAutofit/>
          </a:bodyPr>
          <a:lstStyle>
            <a:lvl1pPr>
              <a:lnSpc>
                <a:spcPct val="100000"/>
              </a:lnSpc>
              <a:defRPr>
                <a:solidFill>
                  <a:schemeClr val="tx1"/>
                </a:solidFill>
              </a:defRPr>
            </a:lvl1pPr>
          </a:lstStyle>
          <a:p>
            <a:pPr lvl="0"/>
            <a:r>
              <a:rPr lang="en-US"/>
              <a:t>Click to add title</a:t>
            </a:r>
          </a:p>
        </p:txBody>
      </p:sp>
      <p:sp>
        <p:nvSpPr>
          <p:cNvPr id="8" name="Content Placeholder 7"/>
          <p:cNvSpPr>
            <a:spLocks noGrp="1"/>
          </p:cNvSpPr>
          <p:nvPr>
            <p:ph idx="1" hasCustomPrompt="1"/>
          </p:nvPr>
        </p:nvSpPr>
        <p:spPr>
          <a:xfrm>
            <a:off x="660400" y="1092200"/>
            <a:ext cx="10858500" cy="5041900"/>
          </a:xfrm>
          <a:prstGeom prst="rect">
            <a:avLst/>
          </a:prstGeom>
        </p:spPr>
        <p:txBody>
          <a:bodyPr vert="horz" lIns="91440" tIns="45720" rIns="91440" bIns="45720" rtlCol="0">
            <a:normAutofit/>
          </a:bodyPr>
          <a:lstStyle>
            <a:lvl1pPr marL="285750" indent="-285750">
              <a:buFont typeface="Arial" panose="020B0604020202020204" pitchFamily="34" charset="0"/>
              <a:buChar char="•"/>
              <a:defRPr/>
            </a:lvl1pPr>
            <a:lvl2pPr marL="742950" indent="-285750">
              <a:buFont typeface="Arial" panose="020B0604020202020204" pitchFamily="34" charset="0"/>
              <a:buChar char="•"/>
              <a:defRPr/>
            </a:lvl2pPr>
            <a:lvl3pPr marL="1200150" indent="-285750">
              <a:buFont typeface="Arial" panose="020B0604020202020204" pitchFamily="34" charset="0"/>
              <a:buChar char="•"/>
              <a:defRPr/>
            </a:lvl3pPr>
            <a:lvl4pPr marL="1657350" indent="-285750">
              <a:buFont typeface="Arial" panose="020B0604020202020204" pitchFamily="34" charset="0"/>
              <a:buChar char="•"/>
              <a:defRPr/>
            </a:lvl4pPr>
            <a:lvl5pPr marL="2114550" indent="-285750">
              <a:buFont typeface="Arial" panose="020B0604020202020204" pitchFamily="34" charset="0"/>
              <a:buChar char="•"/>
              <a:defRPr/>
            </a:lvl5pPr>
          </a:lstStyle>
          <a:p>
            <a:pPr lvl="0"/>
            <a:r>
              <a:rPr lang="en-US"/>
              <a:t>Click to add text</a:t>
            </a:r>
          </a:p>
          <a:p>
            <a:pPr lvl="1"/>
            <a:r>
              <a:rPr lang="en-US"/>
              <a:t>Second level</a:t>
            </a:r>
          </a:p>
          <a:p>
            <a:pPr lvl="2"/>
            <a:r>
              <a:rPr lang="en-US"/>
              <a:t>Third level</a:t>
            </a:r>
          </a:p>
          <a:p>
            <a:pPr lvl="3"/>
            <a:r>
              <a:rPr lang="en-US"/>
              <a:t>Fourth level</a:t>
            </a:r>
          </a:p>
          <a:p>
            <a:pPr lvl="4"/>
            <a:r>
              <a:rPr lang="en-US"/>
              <a:t>Fifth level</a:t>
            </a:r>
          </a:p>
        </p:txBody>
      </p:sp>
      <p:sp>
        <p:nvSpPr>
          <p:cNvPr id="2" name="Date Placeholder 1"/>
          <p:cNvSpPr>
            <a:spLocks noGrp="1"/>
          </p:cNvSpPr>
          <p:nvPr>
            <p:ph type="dt" sz="half" idx="10"/>
          </p:nvPr>
        </p:nvSpPr>
        <p:spPr/>
        <p:txBody>
          <a:bodyPr/>
          <a:lstStyle/>
          <a:p>
            <a:fld id="{E2982A54-1ED4-49C6-8154-FC2019FF8FB3}" type="datetime1">
              <a:rPr lang="zh-CN" altLang="en-US" smtClean="0"/>
              <a:t>2025/3/20</a:t>
            </a:fld>
            <a:endParaRPr lang="zh-CN" altLang="en-US"/>
          </a:p>
        </p:txBody>
      </p:sp>
      <p:sp>
        <p:nvSpPr>
          <p:cNvPr id="3" name="Footer Placeholder 2"/>
          <p:cNvSpPr>
            <a:spLocks noGrp="1"/>
          </p:cNvSpPr>
          <p:nvPr>
            <p:ph type="ftr" sz="quarter" idx="11"/>
          </p:nvPr>
        </p:nvSpPr>
        <p:spPr/>
        <p:txBody>
          <a:bodyPr/>
          <a:lstStyle/>
          <a:p>
            <a:r>
              <a:rPr lang="en-US" altLang="zh-CN"/>
              <a:t>OfficePLUS</a:t>
            </a:r>
            <a:endParaRPr lang="zh-CN" altLang="en-US"/>
          </a:p>
        </p:txBody>
      </p:sp>
      <p:sp>
        <p:nvSpPr>
          <p:cNvPr id="4" name="Slide Number Placeholder 3"/>
          <p:cNvSpPr>
            <a:spLocks noGrp="1"/>
          </p:cNvSpPr>
          <p:nvPr>
            <p:ph type="sldNum" sz="quarter" idx="12"/>
          </p:nvPr>
        </p:nvSpPr>
        <p:spPr/>
        <p:txBody>
          <a:bodyPr/>
          <a:lstStyle/>
          <a:p>
            <a:fld id="{7F65B630-C7FF-41C0-9923-C5E5E29EED81}" type="slidenum">
              <a:rPr lang="zh-CN" altLang="en-US" smtClean="0"/>
              <a:t>‹#›</a:t>
            </a:fld>
            <a:endParaRPr lang="zh-CN" altLang="en-US"/>
          </a:p>
        </p:txBody>
      </p:sp>
    </p:spTree>
  </p:cSld>
  <p:clrMapOvr>
    <a:overrideClrMapping bg1="lt1" tx1="dk1" bg2="lt2" tx2="dk2" accent1="accent1" accent2="accent2" accent3="accent3" accent4="accent4" accent5="accent5" accent6="accent6" hlink="hlink" folHlink="folHlink"/>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Agenda">
    <p:bg>
      <p:bgRef idx="1001">
        <a:schemeClr val="bg1"/>
      </p:bgRef>
    </p:bg>
    <p:spTree>
      <p:nvGrpSpPr>
        <p:cNvPr id="1" name=""/>
        <p:cNvGrpSpPr/>
        <p:nvPr/>
      </p:nvGrpSpPr>
      <p:grpSpPr>
        <a:xfrm>
          <a:off x="0" y="0"/>
          <a:ext cx="0" cy="0"/>
          <a:chOff x="0" y="0"/>
          <a:chExt cx="0" cy="0"/>
        </a:xfrm>
      </p:grpSpPr>
      <p:sp>
        <p:nvSpPr>
          <p:cNvPr id="5" name="Title 4"/>
          <p:cNvSpPr>
            <a:spLocks noGrp="1"/>
          </p:cNvSpPr>
          <p:nvPr>
            <p:ph type="title" hasCustomPrompt="1"/>
          </p:nvPr>
        </p:nvSpPr>
        <p:spPr>
          <a:xfrm>
            <a:off x="660400" y="1500188"/>
            <a:ext cx="2836800" cy="914400"/>
          </a:xfrm>
          <a:prstGeom prst="rect">
            <a:avLst/>
          </a:prstGeom>
        </p:spPr>
        <p:txBody>
          <a:bodyPr wrap="none" anchor="t">
            <a:normAutofit/>
          </a:bodyPr>
          <a:lstStyle>
            <a:lvl1pPr algn="r">
              <a:lnSpc>
                <a:spcPct val="100000"/>
              </a:lnSpc>
              <a:defRPr sz="2800">
                <a:solidFill>
                  <a:schemeClr val="accent1"/>
                </a:solidFill>
              </a:defRPr>
            </a:lvl1pPr>
          </a:lstStyle>
          <a:p>
            <a:pPr lvl="0"/>
            <a:r>
              <a:rPr lang="en-US"/>
              <a:t>Agenda</a:t>
            </a:r>
          </a:p>
        </p:txBody>
      </p:sp>
      <p:sp>
        <p:nvSpPr>
          <p:cNvPr id="7" name="Content Placeholder 6"/>
          <p:cNvSpPr>
            <a:spLocks noGrp="1"/>
          </p:cNvSpPr>
          <p:nvPr>
            <p:ph sz="quarter" idx="1" hasCustomPrompt="1"/>
          </p:nvPr>
        </p:nvSpPr>
        <p:spPr>
          <a:xfrm>
            <a:off x="3746500" y="1500187"/>
            <a:ext cx="7772400" cy="4633200"/>
          </a:xfrm>
          <a:prstGeom prst="rect">
            <a:avLst/>
          </a:prstGeom>
        </p:spPr>
        <p:txBody>
          <a:bodyPr wrap="square">
            <a:normAutofit/>
          </a:bodyPr>
          <a:lstStyle>
            <a:lvl1pPr marL="457200" indent="-457200">
              <a:lnSpc>
                <a:spcPct val="130000"/>
              </a:lnSpc>
              <a:buFont typeface="+mj-lt"/>
              <a:buAutoNum type="arabicPeriod"/>
              <a:defRPr sz="2400" b="0">
                <a:solidFill>
                  <a:schemeClr val="tx1"/>
                </a:solidFill>
                <a:latin typeface="+mn-lt"/>
              </a:defRPr>
            </a:lvl1pPr>
          </a:lstStyle>
          <a:p>
            <a:pPr lvl="0"/>
            <a:r>
              <a:rPr lang="en-US"/>
              <a:t>Click to add text</a:t>
            </a:r>
          </a:p>
          <a:p>
            <a:pPr lvl="1"/>
            <a:r>
              <a:rPr lang="en-US"/>
              <a:t>Second level</a:t>
            </a:r>
          </a:p>
          <a:p>
            <a:pPr lvl="2"/>
            <a:r>
              <a:rPr lang="en-US"/>
              <a:t>Third level</a:t>
            </a:r>
          </a:p>
          <a:p>
            <a:pPr lvl="3"/>
            <a:r>
              <a:rPr lang="en-US"/>
              <a:t>Fourth level</a:t>
            </a:r>
          </a:p>
          <a:p>
            <a:pPr lvl="4"/>
            <a:r>
              <a:rPr lang="en-US"/>
              <a:t>Fifth level</a:t>
            </a:r>
          </a:p>
        </p:txBody>
      </p:sp>
      <p:sp>
        <p:nvSpPr>
          <p:cNvPr id="2" name="Date Placeholder 1"/>
          <p:cNvSpPr>
            <a:spLocks noGrp="1"/>
          </p:cNvSpPr>
          <p:nvPr>
            <p:ph type="dt" sz="half" idx="10"/>
          </p:nvPr>
        </p:nvSpPr>
        <p:spPr/>
        <p:txBody>
          <a:bodyPr/>
          <a:lstStyle/>
          <a:p>
            <a:fld id="{2A27A813-B2FD-42E1-9222-83B574E99074}" type="datetime1">
              <a:rPr lang="zh-CN" altLang="en-US" smtClean="0"/>
              <a:t>2025/3/20</a:t>
            </a:fld>
            <a:endParaRPr lang="en-US" altLang="zh-CN"/>
          </a:p>
        </p:txBody>
      </p:sp>
      <p:sp>
        <p:nvSpPr>
          <p:cNvPr id="3" name="Footer Placeholder 2"/>
          <p:cNvSpPr>
            <a:spLocks noGrp="1"/>
          </p:cNvSpPr>
          <p:nvPr>
            <p:ph type="ftr" sz="quarter" idx="11"/>
          </p:nvPr>
        </p:nvSpPr>
        <p:spPr/>
        <p:txBody>
          <a:bodyPr/>
          <a:lstStyle/>
          <a:p>
            <a:r>
              <a:rPr lang="en-US" altLang="zh-CN"/>
              <a:t>OfficePLUS</a:t>
            </a:r>
            <a:endParaRPr lang="zh-CN" altLang="en-US"/>
          </a:p>
        </p:txBody>
      </p:sp>
      <p:sp>
        <p:nvSpPr>
          <p:cNvPr id="4" name="Slide Number Placeholder 3"/>
          <p:cNvSpPr>
            <a:spLocks noGrp="1"/>
          </p:cNvSpPr>
          <p:nvPr>
            <p:ph type="sldNum" sz="quarter" idx="12"/>
          </p:nvPr>
        </p:nvSpPr>
        <p:spPr/>
        <p:txBody>
          <a:bodyPr/>
          <a:lstStyle/>
          <a:p>
            <a:fld id="{7F65B630-C7FF-41C0-9923-C5E5E29EED81}" type="slidenum">
              <a:rPr lang="en-US" altLang="zh-CN" smtClean="0"/>
              <a:t>‹#›</a:t>
            </a:fld>
            <a:endParaRPr lang="en-US" altLang="zh-CN"/>
          </a:p>
        </p:txBody>
      </p:sp>
      <p:grpSp>
        <p:nvGrpSpPr>
          <p:cNvPr id="6" name="Group 5"/>
          <p:cNvGrpSpPr/>
          <p:nvPr/>
        </p:nvGrpSpPr>
        <p:grpSpPr>
          <a:xfrm>
            <a:off x="2626456" y="1500188"/>
            <a:ext cx="994563" cy="4634686"/>
            <a:chOff x="2626456" y="1500188"/>
            <a:chExt cx="994563" cy="4634686"/>
          </a:xfrm>
        </p:grpSpPr>
        <p:cxnSp>
          <p:nvCxnSpPr>
            <p:cNvPr id="8" name="Straight Connector 7"/>
            <p:cNvCxnSpPr/>
            <p:nvPr/>
          </p:nvCxnSpPr>
          <p:spPr>
            <a:xfrm>
              <a:off x="3621019" y="1500188"/>
              <a:ext cx="0" cy="4633913"/>
            </a:xfrm>
            <a:prstGeom prst="line">
              <a:avLst/>
            </a:prstGeom>
            <a:solidFill>
              <a:srgbClr val="FFCC00"/>
            </a:solidFill>
            <a:ln w="3175" cap="flat" cmpd="sng" algn="ctr">
              <a:solidFill>
                <a:schemeClr val="tx1">
                  <a:alpha val="50000"/>
                </a:schemeClr>
              </a:solidFill>
              <a:prstDash val="solid"/>
              <a:round/>
              <a:headEnd type="none" w="med" len="med"/>
              <a:tailEnd type="none" w="med" len="med"/>
            </a:ln>
            <a:effectLst/>
          </p:spPr>
        </p:cxnSp>
        <p:sp>
          <p:nvSpPr>
            <p:cNvPr id="9" name="Freeform: Shape 8"/>
            <p:cNvSpPr>
              <a:spLocks noChangeAspect="1"/>
            </p:cNvSpPr>
            <p:nvPr/>
          </p:nvSpPr>
          <p:spPr bwMode="auto">
            <a:xfrm>
              <a:off x="2626456" y="5219207"/>
              <a:ext cx="870506" cy="915667"/>
            </a:xfrm>
            <a:custGeom>
              <a:avLst/>
              <a:gdLst>
                <a:gd name="T0" fmla="*/ 3353 w 5127"/>
                <a:gd name="T1" fmla="*/ 1728 h 5401"/>
                <a:gd name="T2" fmla="*/ 2183 w 5127"/>
                <a:gd name="T3" fmla="*/ 1608 h 5401"/>
                <a:gd name="T4" fmla="*/ 3353 w 5127"/>
                <a:gd name="T5" fmla="*/ 1488 h 5401"/>
                <a:gd name="T6" fmla="*/ 3103 w 5127"/>
                <a:gd name="T7" fmla="*/ 2231 h 5401"/>
                <a:gd name="T8" fmla="*/ 3103 w 5127"/>
                <a:gd name="T9" fmla="*/ 1991 h 5401"/>
                <a:gd name="T10" fmla="*/ 2432 w 5127"/>
                <a:gd name="T11" fmla="*/ 2111 h 5401"/>
                <a:gd name="T12" fmla="*/ 3103 w 5127"/>
                <a:gd name="T13" fmla="*/ 2231 h 5401"/>
                <a:gd name="T14" fmla="*/ 3353 w 5127"/>
                <a:gd name="T15" fmla="*/ 2648 h 5401"/>
                <a:gd name="T16" fmla="*/ 2183 w 5127"/>
                <a:gd name="T17" fmla="*/ 2768 h 5401"/>
                <a:gd name="T18" fmla="*/ 3353 w 5127"/>
                <a:gd name="T19" fmla="*/ 2888 h 5401"/>
                <a:gd name="T20" fmla="*/ 2552 w 5127"/>
                <a:gd name="T21" fmla="*/ 3151 h 5401"/>
                <a:gd name="T22" fmla="*/ 2552 w 5127"/>
                <a:gd name="T23" fmla="*/ 3391 h 5401"/>
                <a:gd name="T24" fmla="*/ 3223 w 5127"/>
                <a:gd name="T25" fmla="*/ 3271 h 5401"/>
                <a:gd name="T26" fmla="*/ 2552 w 5127"/>
                <a:gd name="T27" fmla="*/ 3151 h 5401"/>
                <a:gd name="T28" fmla="*/ 4448 w 5127"/>
                <a:gd name="T29" fmla="*/ 1442 h 5401"/>
                <a:gd name="T30" fmla="*/ 4688 w 5127"/>
                <a:gd name="T31" fmla="*/ 1442 h 5401"/>
                <a:gd name="T32" fmla="*/ 3988 w 5127"/>
                <a:gd name="T33" fmla="*/ 0 h 5401"/>
                <a:gd name="T34" fmla="*/ 0 w 5127"/>
                <a:gd name="T35" fmla="*/ 604 h 5401"/>
                <a:gd name="T36" fmla="*/ 120 w 5127"/>
                <a:gd name="T37" fmla="*/ 1792 h 5401"/>
                <a:gd name="T38" fmla="*/ 686 w 5127"/>
                <a:gd name="T39" fmla="*/ 1672 h 5401"/>
                <a:gd name="T40" fmla="*/ 240 w 5127"/>
                <a:gd name="T41" fmla="*/ 1552 h 5401"/>
                <a:gd name="T42" fmla="*/ 604 w 5127"/>
                <a:gd name="T43" fmla="*/ 240 h 5401"/>
                <a:gd name="T44" fmla="*/ 968 w 5127"/>
                <a:gd name="T45" fmla="*/ 4179 h 5401"/>
                <a:gd name="T46" fmla="*/ 3904 w 5127"/>
                <a:gd name="T47" fmla="*/ 4879 h 5401"/>
                <a:gd name="T48" fmla="*/ 3904 w 5127"/>
                <a:gd name="T49" fmla="*/ 4639 h 5401"/>
                <a:gd name="T50" fmla="*/ 1208 w 5127"/>
                <a:gd name="T51" fmla="*/ 4179 h 5401"/>
                <a:gd name="T52" fmla="*/ 1086 w 5127"/>
                <a:gd name="T53" fmla="*/ 240 h 5401"/>
                <a:gd name="T54" fmla="*/ 4448 w 5127"/>
                <a:gd name="T55" fmla="*/ 700 h 5401"/>
                <a:gd name="T56" fmla="*/ 4568 w 5127"/>
                <a:gd name="T57" fmla="*/ 2000 h 5401"/>
                <a:gd name="T58" fmla="*/ 4568 w 5127"/>
                <a:gd name="T59" fmla="*/ 2240 h 5401"/>
                <a:gd name="T60" fmla="*/ 4887 w 5127"/>
                <a:gd name="T61" fmla="*/ 2340 h 5401"/>
                <a:gd name="T62" fmla="*/ 5007 w 5127"/>
                <a:gd name="T63" fmla="*/ 3838 h 5401"/>
                <a:gd name="T64" fmla="*/ 5127 w 5127"/>
                <a:gd name="T65" fmla="*/ 2340 h 5401"/>
                <a:gd name="T66" fmla="*/ 4568 w 5127"/>
                <a:gd name="T67" fmla="*/ 5139 h 5401"/>
                <a:gd name="T68" fmla="*/ 4448 w 5127"/>
                <a:gd name="T69" fmla="*/ 5281 h 5401"/>
                <a:gd name="T70" fmla="*/ 4688 w 5127"/>
                <a:gd name="T71" fmla="*/ 5281 h 5401"/>
                <a:gd name="T72" fmla="*/ 4568 w 5127"/>
                <a:gd name="T73" fmla="*/ 5139 h 5401"/>
                <a:gd name="T74" fmla="*/ 4448 w 5127"/>
                <a:gd name="T75" fmla="*/ 2559 h 5401"/>
                <a:gd name="T76" fmla="*/ 4568 w 5127"/>
                <a:gd name="T77" fmla="*/ 4974 h 5401"/>
                <a:gd name="T78" fmla="*/ 4688 w 5127"/>
                <a:gd name="T79" fmla="*/ 2559 h 5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5127" h="5401">
                  <a:moveTo>
                    <a:pt x="3473" y="1608"/>
                  </a:moveTo>
                  <a:cubicBezTo>
                    <a:pt x="3473" y="1674"/>
                    <a:pt x="3419" y="1728"/>
                    <a:pt x="3353" y="1728"/>
                  </a:cubicBezTo>
                  <a:lnTo>
                    <a:pt x="2303" y="1728"/>
                  </a:lnTo>
                  <a:cubicBezTo>
                    <a:pt x="2236" y="1728"/>
                    <a:pt x="2183" y="1674"/>
                    <a:pt x="2183" y="1608"/>
                  </a:cubicBezTo>
                  <a:cubicBezTo>
                    <a:pt x="2183" y="1542"/>
                    <a:pt x="2236" y="1488"/>
                    <a:pt x="2303" y="1488"/>
                  </a:cubicBezTo>
                  <a:lnTo>
                    <a:pt x="3353" y="1488"/>
                  </a:lnTo>
                  <a:cubicBezTo>
                    <a:pt x="3419" y="1488"/>
                    <a:pt x="3473" y="1542"/>
                    <a:pt x="3473" y="1608"/>
                  </a:cubicBezTo>
                  <a:close/>
                  <a:moveTo>
                    <a:pt x="3103" y="2231"/>
                  </a:moveTo>
                  <a:cubicBezTo>
                    <a:pt x="3170" y="2231"/>
                    <a:pt x="3223" y="2178"/>
                    <a:pt x="3223" y="2111"/>
                  </a:cubicBezTo>
                  <a:cubicBezTo>
                    <a:pt x="3223" y="2045"/>
                    <a:pt x="3170" y="1991"/>
                    <a:pt x="3103" y="1991"/>
                  </a:cubicBezTo>
                  <a:lnTo>
                    <a:pt x="2552" y="1991"/>
                  </a:lnTo>
                  <a:cubicBezTo>
                    <a:pt x="2486" y="1991"/>
                    <a:pt x="2432" y="2045"/>
                    <a:pt x="2432" y="2111"/>
                  </a:cubicBezTo>
                  <a:cubicBezTo>
                    <a:pt x="2432" y="2178"/>
                    <a:pt x="2486" y="2231"/>
                    <a:pt x="2552" y="2231"/>
                  </a:cubicBezTo>
                  <a:lnTo>
                    <a:pt x="3103" y="2231"/>
                  </a:lnTo>
                  <a:close/>
                  <a:moveTo>
                    <a:pt x="3473" y="2768"/>
                  </a:moveTo>
                  <a:cubicBezTo>
                    <a:pt x="3473" y="2701"/>
                    <a:pt x="3419" y="2648"/>
                    <a:pt x="3353" y="2648"/>
                  </a:cubicBezTo>
                  <a:lnTo>
                    <a:pt x="2303" y="2648"/>
                  </a:lnTo>
                  <a:cubicBezTo>
                    <a:pt x="2236" y="2648"/>
                    <a:pt x="2183" y="2701"/>
                    <a:pt x="2183" y="2768"/>
                  </a:cubicBezTo>
                  <a:cubicBezTo>
                    <a:pt x="2183" y="2834"/>
                    <a:pt x="2236" y="2888"/>
                    <a:pt x="2303" y="2888"/>
                  </a:cubicBezTo>
                  <a:lnTo>
                    <a:pt x="3353" y="2888"/>
                  </a:lnTo>
                  <a:cubicBezTo>
                    <a:pt x="3419" y="2888"/>
                    <a:pt x="3473" y="2834"/>
                    <a:pt x="3473" y="2768"/>
                  </a:cubicBezTo>
                  <a:close/>
                  <a:moveTo>
                    <a:pt x="2552" y="3151"/>
                  </a:moveTo>
                  <a:cubicBezTo>
                    <a:pt x="2486" y="3151"/>
                    <a:pt x="2432" y="3205"/>
                    <a:pt x="2432" y="3271"/>
                  </a:cubicBezTo>
                  <a:cubicBezTo>
                    <a:pt x="2432" y="3338"/>
                    <a:pt x="2486" y="3391"/>
                    <a:pt x="2552" y="3391"/>
                  </a:cubicBezTo>
                  <a:lnTo>
                    <a:pt x="3103" y="3391"/>
                  </a:lnTo>
                  <a:cubicBezTo>
                    <a:pt x="3170" y="3391"/>
                    <a:pt x="3223" y="3338"/>
                    <a:pt x="3223" y="3271"/>
                  </a:cubicBezTo>
                  <a:cubicBezTo>
                    <a:pt x="3223" y="3205"/>
                    <a:pt x="3170" y="3151"/>
                    <a:pt x="3103" y="3151"/>
                  </a:cubicBezTo>
                  <a:lnTo>
                    <a:pt x="2552" y="3151"/>
                  </a:lnTo>
                  <a:close/>
                  <a:moveTo>
                    <a:pt x="4448" y="700"/>
                  </a:moveTo>
                  <a:lnTo>
                    <a:pt x="4448" y="1442"/>
                  </a:lnTo>
                  <a:cubicBezTo>
                    <a:pt x="4448" y="1509"/>
                    <a:pt x="4501" y="1562"/>
                    <a:pt x="4568" y="1562"/>
                  </a:cubicBezTo>
                  <a:cubicBezTo>
                    <a:pt x="4634" y="1562"/>
                    <a:pt x="4688" y="1509"/>
                    <a:pt x="4688" y="1442"/>
                  </a:cubicBezTo>
                  <a:lnTo>
                    <a:pt x="4688" y="700"/>
                  </a:lnTo>
                  <a:cubicBezTo>
                    <a:pt x="4688" y="314"/>
                    <a:pt x="4374" y="0"/>
                    <a:pt x="3988" y="0"/>
                  </a:cubicBezTo>
                  <a:lnTo>
                    <a:pt x="604" y="0"/>
                  </a:lnTo>
                  <a:cubicBezTo>
                    <a:pt x="271" y="0"/>
                    <a:pt x="0" y="271"/>
                    <a:pt x="0" y="604"/>
                  </a:cubicBezTo>
                  <a:lnTo>
                    <a:pt x="0" y="1672"/>
                  </a:lnTo>
                  <a:cubicBezTo>
                    <a:pt x="0" y="1738"/>
                    <a:pt x="53" y="1792"/>
                    <a:pt x="120" y="1792"/>
                  </a:cubicBezTo>
                  <a:lnTo>
                    <a:pt x="566" y="1792"/>
                  </a:lnTo>
                  <a:cubicBezTo>
                    <a:pt x="632" y="1792"/>
                    <a:pt x="686" y="1738"/>
                    <a:pt x="686" y="1672"/>
                  </a:cubicBezTo>
                  <a:cubicBezTo>
                    <a:pt x="686" y="1606"/>
                    <a:pt x="632" y="1552"/>
                    <a:pt x="566" y="1552"/>
                  </a:cubicBezTo>
                  <a:lnTo>
                    <a:pt x="240" y="1552"/>
                  </a:lnTo>
                  <a:lnTo>
                    <a:pt x="240" y="604"/>
                  </a:lnTo>
                  <a:cubicBezTo>
                    <a:pt x="240" y="403"/>
                    <a:pt x="403" y="240"/>
                    <a:pt x="604" y="240"/>
                  </a:cubicBezTo>
                  <a:cubicBezTo>
                    <a:pt x="805" y="240"/>
                    <a:pt x="968" y="403"/>
                    <a:pt x="968" y="604"/>
                  </a:cubicBezTo>
                  <a:lnTo>
                    <a:pt x="968" y="4179"/>
                  </a:lnTo>
                  <a:cubicBezTo>
                    <a:pt x="968" y="4565"/>
                    <a:pt x="1282" y="4879"/>
                    <a:pt x="1668" y="4879"/>
                  </a:cubicBezTo>
                  <a:lnTo>
                    <a:pt x="3904" y="4879"/>
                  </a:lnTo>
                  <a:cubicBezTo>
                    <a:pt x="3970" y="4879"/>
                    <a:pt x="4024" y="4825"/>
                    <a:pt x="4024" y="4759"/>
                  </a:cubicBezTo>
                  <a:cubicBezTo>
                    <a:pt x="4024" y="4693"/>
                    <a:pt x="3970" y="4639"/>
                    <a:pt x="3904" y="4639"/>
                  </a:cubicBezTo>
                  <a:lnTo>
                    <a:pt x="1668" y="4639"/>
                  </a:lnTo>
                  <a:cubicBezTo>
                    <a:pt x="1415" y="4639"/>
                    <a:pt x="1208" y="4433"/>
                    <a:pt x="1208" y="4179"/>
                  </a:cubicBezTo>
                  <a:lnTo>
                    <a:pt x="1208" y="604"/>
                  </a:lnTo>
                  <a:cubicBezTo>
                    <a:pt x="1208" y="468"/>
                    <a:pt x="1163" y="341"/>
                    <a:pt x="1086" y="240"/>
                  </a:cubicBezTo>
                  <a:lnTo>
                    <a:pt x="3988" y="240"/>
                  </a:lnTo>
                  <a:cubicBezTo>
                    <a:pt x="4241" y="240"/>
                    <a:pt x="4448" y="446"/>
                    <a:pt x="4448" y="700"/>
                  </a:cubicBezTo>
                  <a:close/>
                  <a:moveTo>
                    <a:pt x="4787" y="2000"/>
                  </a:moveTo>
                  <a:lnTo>
                    <a:pt x="4568" y="2000"/>
                  </a:lnTo>
                  <a:cubicBezTo>
                    <a:pt x="4501" y="2000"/>
                    <a:pt x="4448" y="2054"/>
                    <a:pt x="4448" y="2120"/>
                  </a:cubicBezTo>
                  <a:cubicBezTo>
                    <a:pt x="4448" y="2187"/>
                    <a:pt x="4501" y="2240"/>
                    <a:pt x="4568" y="2240"/>
                  </a:cubicBezTo>
                  <a:lnTo>
                    <a:pt x="4787" y="2240"/>
                  </a:lnTo>
                  <a:cubicBezTo>
                    <a:pt x="4842" y="2240"/>
                    <a:pt x="4887" y="2285"/>
                    <a:pt x="4887" y="2340"/>
                  </a:cubicBezTo>
                  <a:lnTo>
                    <a:pt x="4887" y="3718"/>
                  </a:lnTo>
                  <a:cubicBezTo>
                    <a:pt x="4887" y="3785"/>
                    <a:pt x="4941" y="3838"/>
                    <a:pt x="5007" y="3838"/>
                  </a:cubicBezTo>
                  <a:cubicBezTo>
                    <a:pt x="5073" y="3838"/>
                    <a:pt x="5127" y="3785"/>
                    <a:pt x="5127" y="3718"/>
                  </a:cubicBezTo>
                  <a:lnTo>
                    <a:pt x="5127" y="2340"/>
                  </a:lnTo>
                  <a:cubicBezTo>
                    <a:pt x="5127" y="2153"/>
                    <a:pt x="4975" y="2000"/>
                    <a:pt x="4787" y="2000"/>
                  </a:cubicBezTo>
                  <a:close/>
                  <a:moveTo>
                    <a:pt x="4568" y="5139"/>
                  </a:moveTo>
                  <a:cubicBezTo>
                    <a:pt x="4501" y="5139"/>
                    <a:pt x="4448" y="5193"/>
                    <a:pt x="4448" y="5259"/>
                  </a:cubicBezTo>
                  <a:lnTo>
                    <a:pt x="4448" y="5281"/>
                  </a:lnTo>
                  <a:cubicBezTo>
                    <a:pt x="4448" y="5347"/>
                    <a:pt x="4501" y="5401"/>
                    <a:pt x="4568" y="5401"/>
                  </a:cubicBezTo>
                  <a:cubicBezTo>
                    <a:pt x="4634" y="5401"/>
                    <a:pt x="4688" y="5347"/>
                    <a:pt x="4688" y="5281"/>
                  </a:cubicBezTo>
                  <a:lnTo>
                    <a:pt x="4688" y="5259"/>
                  </a:lnTo>
                  <a:cubicBezTo>
                    <a:pt x="4688" y="5193"/>
                    <a:pt x="4634" y="5139"/>
                    <a:pt x="4568" y="5139"/>
                  </a:cubicBezTo>
                  <a:close/>
                  <a:moveTo>
                    <a:pt x="4568" y="2439"/>
                  </a:moveTo>
                  <a:cubicBezTo>
                    <a:pt x="4501" y="2439"/>
                    <a:pt x="4448" y="2492"/>
                    <a:pt x="4448" y="2559"/>
                  </a:cubicBezTo>
                  <a:lnTo>
                    <a:pt x="4448" y="4854"/>
                  </a:lnTo>
                  <a:cubicBezTo>
                    <a:pt x="4448" y="4920"/>
                    <a:pt x="4501" y="4974"/>
                    <a:pt x="4568" y="4974"/>
                  </a:cubicBezTo>
                  <a:cubicBezTo>
                    <a:pt x="4634" y="4974"/>
                    <a:pt x="4688" y="4920"/>
                    <a:pt x="4688" y="4854"/>
                  </a:cubicBezTo>
                  <a:lnTo>
                    <a:pt x="4688" y="2559"/>
                  </a:lnTo>
                  <a:cubicBezTo>
                    <a:pt x="4688" y="2492"/>
                    <a:pt x="4634" y="2439"/>
                    <a:pt x="4568" y="2439"/>
                  </a:cubicBezTo>
                  <a:close/>
                </a:path>
              </a:pathLst>
            </a:custGeom>
            <a:solidFill>
              <a:schemeClr val="tx1">
                <a:alpha val="15000"/>
              </a:schemeClr>
            </a:solidFill>
            <a:ln>
              <a:noFill/>
            </a:ln>
          </p:spPr>
          <p:txBody>
            <a:bodyPr/>
            <a:lstStyle/>
            <a:p>
              <a:endParaRPr lang="zh-CN" altLang="en-US">
                <a:cs typeface="+mn-ea"/>
                <a:sym typeface="+mn-lt"/>
              </a:endParaRPr>
            </a:p>
          </p:txBody>
        </p:sp>
      </p:gr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1">
        <a:schemeClr val="bg1"/>
      </p:bgRef>
    </p:bg>
    <p:spTree>
      <p:nvGrpSpPr>
        <p:cNvPr id="1" name=""/>
        <p:cNvGrpSpPr/>
        <p:nvPr/>
      </p:nvGrpSpPr>
      <p:grpSpPr>
        <a:xfrm>
          <a:off x="0" y="0"/>
          <a:ext cx="0" cy="0"/>
          <a:chOff x="0" y="0"/>
          <a:chExt cx="0" cy="0"/>
        </a:xfrm>
      </p:grpSpPr>
      <p:grpSp>
        <p:nvGrpSpPr>
          <p:cNvPr id="6" name="Group 5"/>
          <p:cNvGrpSpPr/>
          <p:nvPr/>
        </p:nvGrpSpPr>
        <p:grpSpPr>
          <a:xfrm>
            <a:off x="0" y="0"/>
            <a:ext cx="12192001" cy="6858000"/>
            <a:chOff x="0" y="0"/>
            <a:chExt cx="12192001" cy="6858000"/>
          </a:xfrm>
        </p:grpSpPr>
        <p:sp>
          <p:nvSpPr>
            <p:cNvPr id="3" name="Rectangle 2"/>
            <p:cNvSpPr/>
            <p:nvPr/>
          </p:nvSpPr>
          <p:spPr>
            <a:xfrm>
              <a:off x="0" y="0"/>
              <a:ext cx="12192000" cy="6858000"/>
            </a:xfrm>
            <a:prstGeom prst="rect">
              <a:avLst/>
            </a:prstGeom>
            <a:blipFill rotWithShape="0">
              <a:blip r:embed="rId2"/>
              <a:srcRect/>
              <a:stretch>
                <a:fillRect l="-180" r="-180"/>
              </a:stretch>
            </a:blipFill>
            <a:ln w="38100">
              <a:noFill/>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t" anchorCtr="0" forceAA="0" compatLnSpc="1">
              <a:noAutofit/>
            </a:bodyPr>
            <a:lstStyle/>
            <a:p>
              <a:pPr lvl="0" algn="ctr"/>
              <a:endParaRPr lang="zh-CN" altLang="en-US"/>
            </a:p>
          </p:txBody>
        </p:sp>
        <p:sp>
          <p:nvSpPr>
            <p:cNvPr id="11" name="Freeform: Shape 10"/>
            <p:cNvSpPr/>
            <p:nvPr/>
          </p:nvSpPr>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2847599 h 6858000"/>
                <a:gd name="connsiteX3" fmla="*/ 9691738 w 12192000"/>
                <a:gd name="connsiteY3" fmla="*/ 347337 h 6858000"/>
                <a:gd name="connsiteX4" fmla="*/ 4417255 w 12192000"/>
                <a:gd name="connsiteY4" fmla="*/ 5623548 h 6858000"/>
                <a:gd name="connsiteX5" fmla="*/ 5651708 w 12192000"/>
                <a:gd name="connsiteY5" fmla="*/ 6858000 h 6858000"/>
                <a:gd name="connsiteX6" fmla="*/ 0 w 12192000"/>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6858000">
                  <a:moveTo>
                    <a:pt x="0" y="0"/>
                  </a:moveTo>
                  <a:lnTo>
                    <a:pt x="12192000" y="0"/>
                  </a:lnTo>
                  <a:lnTo>
                    <a:pt x="12192000" y="2847599"/>
                  </a:lnTo>
                  <a:lnTo>
                    <a:pt x="9691738" y="347337"/>
                  </a:lnTo>
                  <a:lnTo>
                    <a:pt x="4417255" y="5623548"/>
                  </a:lnTo>
                  <a:lnTo>
                    <a:pt x="5651708" y="6858000"/>
                  </a:lnTo>
                  <a:lnTo>
                    <a:pt x="0" y="6858000"/>
                  </a:lnTo>
                  <a:close/>
                </a:path>
              </a:pathLst>
            </a:custGeom>
            <a:gradFill flip="none" rotWithShape="1">
              <a:gsLst>
                <a:gs pos="0">
                  <a:schemeClr val="accent1"/>
                </a:gs>
                <a:gs pos="100000">
                  <a:schemeClr val="accent2">
                    <a:alpha val="80000"/>
                  </a:schemeClr>
                </a:gs>
              </a:gsLst>
              <a:lin ang="8100000" scaled="1"/>
              <a:tileRect/>
            </a:gradFill>
            <a:ln w="38100">
              <a:noFill/>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noAutofit/>
            </a:bodyPr>
            <a:lstStyle/>
            <a:p>
              <a:pPr lvl="0" algn="ctr"/>
              <a:endParaRPr lang="zh-CN" altLang="en-US"/>
            </a:p>
          </p:txBody>
        </p:sp>
        <p:sp>
          <p:nvSpPr>
            <p:cNvPr id="14" name="Freeform: Shape 13"/>
            <p:cNvSpPr/>
            <p:nvPr/>
          </p:nvSpPr>
          <p:spPr bwMode="auto">
            <a:xfrm>
              <a:off x="4270376" y="1"/>
              <a:ext cx="7921625" cy="5346709"/>
            </a:xfrm>
            <a:custGeom>
              <a:avLst/>
              <a:gdLst>
                <a:gd name="connsiteX0" fmla="*/ 4923081 w 7921625"/>
                <a:gd name="connsiteY0" fmla="*/ 0 h 5346709"/>
                <a:gd name="connsiteX1" fmla="*/ 5834497 w 7921625"/>
                <a:gd name="connsiteY1" fmla="*/ 0 h 5346709"/>
                <a:gd name="connsiteX2" fmla="*/ 7921625 w 7921625"/>
                <a:gd name="connsiteY2" fmla="*/ 2087129 h 5346709"/>
                <a:gd name="connsiteX3" fmla="*/ 7921625 w 7921625"/>
                <a:gd name="connsiteY3" fmla="*/ 2847599 h 5346709"/>
                <a:gd name="connsiteX4" fmla="*/ 5421363 w 7921625"/>
                <a:gd name="connsiteY4" fmla="*/ 347337 h 5346709"/>
                <a:gd name="connsiteX5" fmla="*/ 423629 w 7921625"/>
                <a:gd name="connsiteY5" fmla="*/ 5346709 h 5346709"/>
                <a:gd name="connsiteX6" fmla="*/ 0 w 7921625"/>
                <a:gd name="connsiteY6" fmla="*/ 4923081 h 53467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921625" h="5346709">
                  <a:moveTo>
                    <a:pt x="4923081" y="0"/>
                  </a:moveTo>
                  <a:lnTo>
                    <a:pt x="5834497" y="0"/>
                  </a:lnTo>
                  <a:lnTo>
                    <a:pt x="7921625" y="2087129"/>
                  </a:lnTo>
                  <a:lnTo>
                    <a:pt x="7921625" y="2847599"/>
                  </a:lnTo>
                  <a:lnTo>
                    <a:pt x="5421363" y="347337"/>
                  </a:lnTo>
                  <a:lnTo>
                    <a:pt x="423629" y="5346709"/>
                  </a:lnTo>
                  <a:lnTo>
                    <a:pt x="0" y="4923081"/>
                  </a:lnTo>
                  <a:close/>
                </a:path>
              </a:pathLst>
            </a:custGeom>
            <a:gradFill>
              <a:gsLst>
                <a:gs pos="0">
                  <a:schemeClr val="accent2">
                    <a:alpha val="50000"/>
                  </a:schemeClr>
                </a:gs>
                <a:gs pos="100000">
                  <a:schemeClr val="accent1">
                    <a:alpha val="50000"/>
                  </a:schemeClr>
                </a:gs>
              </a:gsLst>
              <a:lin ang="90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a:p>
          </p:txBody>
        </p:sp>
        <p:sp>
          <p:nvSpPr>
            <p:cNvPr id="21" name="Freeform: Shape 20"/>
            <p:cNvSpPr/>
            <p:nvPr/>
          </p:nvSpPr>
          <p:spPr bwMode="auto">
            <a:xfrm>
              <a:off x="5589655" y="1"/>
              <a:ext cx="4087105" cy="3461091"/>
            </a:xfrm>
            <a:custGeom>
              <a:avLst/>
              <a:gdLst>
                <a:gd name="connsiteX0" fmla="*/ 2471165 w 4087105"/>
                <a:gd name="connsiteY0" fmla="*/ 0 h 3461091"/>
                <a:gd name="connsiteX1" fmla="*/ 3724786 w 4087105"/>
                <a:gd name="connsiteY1" fmla="*/ 0 h 3461091"/>
                <a:gd name="connsiteX2" fmla="*/ 4087105 w 4087105"/>
                <a:gd name="connsiteY2" fmla="*/ 362320 h 3461091"/>
                <a:gd name="connsiteX3" fmla="*/ 989350 w 4087105"/>
                <a:gd name="connsiteY3" fmla="*/ 3461091 h 3461091"/>
                <a:gd name="connsiteX4" fmla="*/ 0 w 4087105"/>
                <a:gd name="connsiteY4" fmla="*/ 2471165 h 34610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87105" h="3461091">
                  <a:moveTo>
                    <a:pt x="2471165" y="0"/>
                  </a:moveTo>
                  <a:lnTo>
                    <a:pt x="3724786" y="0"/>
                  </a:lnTo>
                  <a:lnTo>
                    <a:pt x="4087105" y="362320"/>
                  </a:lnTo>
                  <a:lnTo>
                    <a:pt x="989350" y="3461091"/>
                  </a:lnTo>
                  <a:lnTo>
                    <a:pt x="0" y="2471165"/>
                  </a:lnTo>
                  <a:close/>
                </a:path>
              </a:pathLst>
            </a:custGeom>
            <a:gradFill>
              <a:gsLst>
                <a:gs pos="0">
                  <a:schemeClr val="accent2">
                    <a:alpha val="50000"/>
                  </a:schemeClr>
                </a:gs>
                <a:gs pos="100000">
                  <a:schemeClr val="accent1">
                    <a:alpha val="50000"/>
                  </a:schemeClr>
                </a:gs>
              </a:gsLst>
              <a:lin ang="90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a:p>
          </p:txBody>
        </p:sp>
        <p:sp>
          <p:nvSpPr>
            <p:cNvPr id="23" name="Freeform: Shape 22"/>
            <p:cNvSpPr/>
            <p:nvPr/>
          </p:nvSpPr>
          <p:spPr bwMode="auto">
            <a:xfrm>
              <a:off x="5940639" y="3027078"/>
              <a:ext cx="1153726" cy="1153726"/>
            </a:xfrm>
            <a:custGeom>
              <a:avLst/>
              <a:gdLst>
                <a:gd name="T0" fmla="*/ 2162 w 4324"/>
                <a:gd name="T1" fmla="*/ 4324 h 4324"/>
                <a:gd name="T2" fmla="*/ 0 w 4324"/>
                <a:gd name="T3" fmla="*/ 2162 h 4324"/>
                <a:gd name="T4" fmla="*/ 2162 w 4324"/>
                <a:gd name="T5" fmla="*/ 0 h 4324"/>
                <a:gd name="T6" fmla="*/ 4324 w 4324"/>
                <a:gd name="T7" fmla="*/ 2162 h 4324"/>
                <a:gd name="T8" fmla="*/ 2162 w 4324"/>
                <a:gd name="T9" fmla="*/ 4324 h 4324"/>
              </a:gdLst>
              <a:ahLst/>
              <a:cxnLst>
                <a:cxn ang="0">
                  <a:pos x="T0" y="T1"/>
                </a:cxn>
                <a:cxn ang="0">
                  <a:pos x="T2" y="T3"/>
                </a:cxn>
                <a:cxn ang="0">
                  <a:pos x="T4" y="T5"/>
                </a:cxn>
                <a:cxn ang="0">
                  <a:pos x="T6" y="T7"/>
                </a:cxn>
                <a:cxn ang="0">
                  <a:pos x="T8" y="T9"/>
                </a:cxn>
              </a:cxnLst>
              <a:rect l="0" t="0" r="r" b="b"/>
              <a:pathLst>
                <a:path w="4324" h="4324">
                  <a:moveTo>
                    <a:pt x="2162" y="4324"/>
                  </a:moveTo>
                  <a:lnTo>
                    <a:pt x="0" y="2162"/>
                  </a:lnTo>
                  <a:lnTo>
                    <a:pt x="2162" y="0"/>
                  </a:lnTo>
                  <a:lnTo>
                    <a:pt x="4324" y="2162"/>
                  </a:lnTo>
                  <a:lnTo>
                    <a:pt x="2162" y="4324"/>
                  </a:lnTo>
                  <a:close/>
                </a:path>
              </a:pathLst>
            </a:custGeom>
            <a:gradFill flip="none" rotWithShape="1">
              <a:gsLst>
                <a:gs pos="0">
                  <a:schemeClr val="accent2">
                    <a:alpha val="39000"/>
                  </a:schemeClr>
                </a:gs>
                <a:gs pos="100000">
                  <a:schemeClr val="accent2"/>
                </a:gs>
              </a:gsLst>
              <a:lin ang="135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a:p>
          </p:txBody>
        </p:sp>
        <p:sp>
          <p:nvSpPr>
            <p:cNvPr id="24" name="Freeform: Shape 23"/>
            <p:cNvSpPr/>
            <p:nvPr/>
          </p:nvSpPr>
          <p:spPr bwMode="auto">
            <a:xfrm>
              <a:off x="10724138" y="608217"/>
              <a:ext cx="420483" cy="420483"/>
            </a:xfrm>
            <a:custGeom>
              <a:avLst/>
              <a:gdLst>
                <a:gd name="T0" fmla="*/ 2162 w 4324"/>
                <a:gd name="T1" fmla="*/ 4324 h 4324"/>
                <a:gd name="T2" fmla="*/ 0 w 4324"/>
                <a:gd name="T3" fmla="*/ 2162 h 4324"/>
                <a:gd name="T4" fmla="*/ 2162 w 4324"/>
                <a:gd name="T5" fmla="*/ 0 h 4324"/>
                <a:gd name="T6" fmla="*/ 4324 w 4324"/>
                <a:gd name="T7" fmla="*/ 2162 h 4324"/>
                <a:gd name="T8" fmla="*/ 2162 w 4324"/>
                <a:gd name="T9" fmla="*/ 4324 h 4324"/>
              </a:gdLst>
              <a:ahLst/>
              <a:cxnLst>
                <a:cxn ang="0">
                  <a:pos x="T0" y="T1"/>
                </a:cxn>
                <a:cxn ang="0">
                  <a:pos x="T2" y="T3"/>
                </a:cxn>
                <a:cxn ang="0">
                  <a:pos x="T4" y="T5"/>
                </a:cxn>
                <a:cxn ang="0">
                  <a:pos x="T6" y="T7"/>
                </a:cxn>
                <a:cxn ang="0">
                  <a:pos x="T8" y="T9"/>
                </a:cxn>
              </a:cxnLst>
              <a:rect l="0" t="0" r="r" b="b"/>
              <a:pathLst>
                <a:path w="4324" h="4324">
                  <a:moveTo>
                    <a:pt x="2162" y="4324"/>
                  </a:moveTo>
                  <a:lnTo>
                    <a:pt x="0" y="2162"/>
                  </a:lnTo>
                  <a:lnTo>
                    <a:pt x="2162" y="0"/>
                  </a:lnTo>
                  <a:lnTo>
                    <a:pt x="4324" y="2162"/>
                  </a:lnTo>
                  <a:lnTo>
                    <a:pt x="2162" y="4324"/>
                  </a:lnTo>
                  <a:close/>
                </a:path>
              </a:pathLst>
            </a:custGeom>
            <a:gradFill flip="none" rotWithShape="1">
              <a:gsLst>
                <a:gs pos="0">
                  <a:schemeClr val="accent2">
                    <a:alpha val="39000"/>
                  </a:schemeClr>
                </a:gs>
                <a:gs pos="100000">
                  <a:schemeClr val="accent2"/>
                </a:gs>
              </a:gsLst>
              <a:lin ang="135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a:solidFill>
                  <a:schemeClr val="lt1"/>
                </a:solidFill>
              </a:endParaRPr>
            </a:p>
          </p:txBody>
        </p:sp>
        <p:sp>
          <p:nvSpPr>
            <p:cNvPr id="29" name="Freeform: Shape 28"/>
            <p:cNvSpPr/>
            <p:nvPr/>
          </p:nvSpPr>
          <p:spPr>
            <a:xfrm>
              <a:off x="0" y="5335178"/>
              <a:ext cx="1522822" cy="1522822"/>
            </a:xfrm>
            <a:custGeom>
              <a:avLst/>
              <a:gdLst>
                <a:gd name="connsiteX0" fmla="*/ 0 w 1522822"/>
                <a:gd name="connsiteY0" fmla="*/ 0 h 1522822"/>
                <a:gd name="connsiteX1" fmla="*/ 1522822 w 1522822"/>
                <a:gd name="connsiteY1" fmla="*/ 1522822 h 1522822"/>
                <a:gd name="connsiteX2" fmla="*/ 0 w 1522822"/>
                <a:gd name="connsiteY2" fmla="*/ 1522822 h 1522822"/>
                <a:gd name="connsiteX3" fmla="*/ 0 w 1522822"/>
                <a:gd name="connsiteY3" fmla="*/ 0 h 1522822"/>
              </a:gdLst>
              <a:ahLst/>
              <a:cxnLst>
                <a:cxn ang="0">
                  <a:pos x="connsiteX0" y="connsiteY0"/>
                </a:cxn>
                <a:cxn ang="0">
                  <a:pos x="connsiteX1" y="connsiteY1"/>
                </a:cxn>
                <a:cxn ang="0">
                  <a:pos x="connsiteX2" y="connsiteY2"/>
                </a:cxn>
                <a:cxn ang="0">
                  <a:pos x="connsiteX3" y="connsiteY3"/>
                </a:cxn>
              </a:cxnLst>
              <a:rect l="l" t="t" r="r" b="b"/>
              <a:pathLst>
                <a:path w="1522822" h="1522822">
                  <a:moveTo>
                    <a:pt x="0" y="0"/>
                  </a:moveTo>
                  <a:lnTo>
                    <a:pt x="1522822" y="1522822"/>
                  </a:lnTo>
                  <a:lnTo>
                    <a:pt x="0" y="1522822"/>
                  </a:lnTo>
                  <a:lnTo>
                    <a:pt x="0" y="0"/>
                  </a:lnTo>
                  <a:close/>
                </a:path>
              </a:pathLst>
            </a:custGeom>
            <a:gradFill>
              <a:gsLst>
                <a:gs pos="0">
                  <a:schemeClr val="accent2">
                    <a:alpha val="50000"/>
                  </a:schemeClr>
                </a:gs>
                <a:gs pos="100000">
                  <a:schemeClr val="accent1">
                    <a:alpha val="50000"/>
                  </a:schemeClr>
                </a:gs>
              </a:gsLst>
              <a:lin ang="114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a:p>
          </p:txBody>
        </p:sp>
        <p:sp>
          <p:nvSpPr>
            <p:cNvPr id="34" name="Freeform: Shape 33"/>
            <p:cNvSpPr/>
            <p:nvPr/>
          </p:nvSpPr>
          <p:spPr>
            <a:xfrm>
              <a:off x="3179697" y="0"/>
              <a:ext cx="2072362" cy="1036181"/>
            </a:xfrm>
            <a:custGeom>
              <a:avLst/>
              <a:gdLst>
                <a:gd name="connsiteX0" fmla="*/ 0 w 2612431"/>
                <a:gd name="connsiteY0" fmla="*/ 0 h 1306216"/>
                <a:gd name="connsiteX1" fmla="*/ 2612431 w 2612431"/>
                <a:gd name="connsiteY1" fmla="*/ 0 h 1306216"/>
                <a:gd name="connsiteX2" fmla="*/ 1306216 w 2612431"/>
                <a:gd name="connsiteY2" fmla="*/ 1306216 h 1306216"/>
                <a:gd name="connsiteX3" fmla="*/ 0 w 2612431"/>
                <a:gd name="connsiteY3" fmla="*/ 0 h 1306216"/>
              </a:gdLst>
              <a:ahLst/>
              <a:cxnLst>
                <a:cxn ang="0">
                  <a:pos x="connsiteX0" y="connsiteY0"/>
                </a:cxn>
                <a:cxn ang="0">
                  <a:pos x="connsiteX1" y="connsiteY1"/>
                </a:cxn>
                <a:cxn ang="0">
                  <a:pos x="connsiteX2" y="connsiteY2"/>
                </a:cxn>
                <a:cxn ang="0">
                  <a:pos x="connsiteX3" y="connsiteY3"/>
                </a:cxn>
              </a:cxnLst>
              <a:rect l="l" t="t" r="r" b="b"/>
              <a:pathLst>
                <a:path w="2612431" h="1306216">
                  <a:moveTo>
                    <a:pt x="0" y="0"/>
                  </a:moveTo>
                  <a:lnTo>
                    <a:pt x="2612431" y="0"/>
                  </a:lnTo>
                  <a:lnTo>
                    <a:pt x="1306216" y="1306216"/>
                  </a:lnTo>
                  <a:lnTo>
                    <a:pt x="0" y="0"/>
                  </a:lnTo>
                  <a:close/>
                </a:path>
              </a:pathLst>
            </a:custGeom>
            <a:gradFill>
              <a:gsLst>
                <a:gs pos="0">
                  <a:schemeClr val="accent2">
                    <a:alpha val="50000"/>
                  </a:schemeClr>
                </a:gs>
                <a:gs pos="100000">
                  <a:schemeClr val="accent1">
                    <a:alpha val="50000"/>
                  </a:schemeClr>
                </a:gs>
              </a:gsLst>
              <a:lin ang="90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a:p>
          </p:txBody>
        </p:sp>
        <p:sp>
          <p:nvSpPr>
            <p:cNvPr id="15" name="Freeform: Shape 14"/>
            <p:cNvSpPr/>
            <p:nvPr/>
          </p:nvSpPr>
          <p:spPr bwMode="auto">
            <a:xfrm flipH="1">
              <a:off x="0" y="0"/>
              <a:ext cx="4413250" cy="3944938"/>
            </a:xfrm>
            <a:custGeom>
              <a:avLst/>
              <a:gdLst>
                <a:gd name="T0" fmla="*/ 2780 w 2780"/>
                <a:gd name="T1" fmla="*/ 2485 h 2485"/>
                <a:gd name="T2" fmla="*/ 2780 w 2780"/>
                <a:gd name="T3" fmla="*/ 0 h 2485"/>
                <a:gd name="T4" fmla="*/ 0 w 2780"/>
                <a:gd name="T5" fmla="*/ 0 h 2485"/>
                <a:gd name="T6" fmla="*/ 2780 w 2780"/>
                <a:gd name="T7" fmla="*/ 2485 h 2485"/>
              </a:gdLst>
              <a:ahLst/>
              <a:cxnLst>
                <a:cxn ang="0">
                  <a:pos x="T0" y="T1"/>
                </a:cxn>
                <a:cxn ang="0">
                  <a:pos x="T2" y="T3"/>
                </a:cxn>
                <a:cxn ang="0">
                  <a:pos x="T4" y="T5"/>
                </a:cxn>
                <a:cxn ang="0">
                  <a:pos x="T6" y="T7"/>
                </a:cxn>
              </a:cxnLst>
              <a:rect l="0" t="0" r="r" b="b"/>
              <a:pathLst>
                <a:path w="2780" h="2485">
                  <a:moveTo>
                    <a:pt x="2780" y="2485"/>
                  </a:moveTo>
                  <a:lnTo>
                    <a:pt x="2780" y="0"/>
                  </a:lnTo>
                  <a:lnTo>
                    <a:pt x="0" y="0"/>
                  </a:lnTo>
                  <a:lnTo>
                    <a:pt x="2780" y="2485"/>
                  </a:lnTo>
                  <a:close/>
                </a:path>
              </a:pathLst>
            </a:custGeom>
            <a:gradFill>
              <a:gsLst>
                <a:gs pos="0">
                  <a:schemeClr val="accent2">
                    <a:alpha val="50000"/>
                  </a:schemeClr>
                </a:gs>
                <a:gs pos="100000">
                  <a:schemeClr val="accent1">
                    <a:alpha val="50000"/>
                  </a:schemeClr>
                </a:gs>
              </a:gsLst>
              <a:lin ang="156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a:solidFill>
                  <a:schemeClr val="lt1"/>
                </a:solidFill>
              </a:endParaRPr>
            </a:p>
          </p:txBody>
        </p:sp>
      </p:grpSp>
      <p:sp>
        <p:nvSpPr>
          <p:cNvPr id="5" name="Title 4"/>
          <p:cNvSpPr>
            <a:spLocks noGrp="1"/>
          </p:cNvSpPr>
          <p:nvPr>
            <p:ph type="title" hasCustomPrompt="1"/>
          </p:nvPr>
        </p:nvSpPr>
        <p:spPr>
          <a:xfrm>
            <a:off x="660401" y="1089025"/>
            <a:ext cx="5938196" cy="2657764"/>
          </a:xfrm>
          <a:prstGeom prst="rect">
            <a:avLst/>
          </a:prstGeom>
        </p:spPr>
        <p:txBody>
          <a:bodyPr wrap="square" anchor="b">
            <a:normAutofit/>
          </a:bodyPr>
          <a:lstStyle>
            <a:lvl1pPr algn="l">
              <a:lnSpc>
                <a:spcPct val="100000"/>
              </a:lnSpc>
              <a:defRPr sz="4800">
                <a:ln w="19050">
                  <a:noFill/>
                </a:ln>
                <a:solidFill>
                  <a:schemeClr val="tx1"/>
                </a:solidFill>
              </a:defRPr>
            </a:lvl1pPr>
          </a:lstStyle>
          <a:p>
            <a:pPr lvl="0"/>
            <a:r>
              <a:rPr lang="en-US" dirty="0"/>
              <a:t>Click to add title</a:t>
            </a:r>
          </a:p>
        </p:txBody>
      </p:sp>
      <p:sp>
        <p:nvSpPr>
          <p:cNvPr id="9" name="Text Placeholder 8"/>
          <p:cNvSpPr>
            <a:spLocks noGrp="1"/>
          </p:cNvSpPr>
          <p:nvPr>
            <p:ph type="body" sz="quarter" idx="1" hasCustomPrompt="1"/>
          </p:nvPr>
        </p:nvSpPr>
        <p:spPr>
          <a:xfrm>
            <a:off x="660400" y="3930507"/>
            <a:ext cx="5280238" cy="676408"/>
          </a:xfrm>
          <a:prstGeom prst="roundRect">
            <a:avLst>
              <a:gd name="adj" fmla="val 0"/>
            </a:avLst>
          </a:prstGeom>
          <a:noFill/>
          <a:ln>
            <a:noFill/>
          </a:ln>
        </p:spPr>
        <p:txBody>
          <a:bodyPr vert="horz" wrap="square" lIns="91440" tIns="45720" rIns="91440" bIns="45720" rtlCol="0" anchor="t" anchorCtr="0">
            <a:normAutofit/>
          </a:bodyPr>
          <a:lstStyle>
            <a:lvl1pPr marL="0" indent="0" algn="l">
              <a:lnSpc>
                <a:spcPct val="100000"/>
              </a:lnSpc>
              <a:buNone/>
              <a:defRPr lang="en-US" sz="2000" dirty="0">
                <a:solidFill>
                  <a:schemeClr val="tx1"/>
                </a:solidFill>
                <a:latin typeface="+mj-lt"/>
              </a:defRPr>
            </a:lvl1pPr>
          </a:lstStyle>
          <a:p>
            <a:pPr lvl="0"/>
            <a:r>
              <a:rPr lang="en-US"/>
              <a:t>Click to add text</a:t>
            </a:r>
          </a:p>
        </p:txBody>
      </p:sp>
      <p:sp>
        <p:nvSpPr>
          <p:cNvPr id="4" name="Date Placeholder 3"/>
          <p:cNvSpPr>
            <a:spLocks noGrp="1"/>
          </p:cNvSpPr>
          <p:nvPr>
            <p:ph type="dt" sz="half" idx="10"/>
          </p:nvPr>
        </p:nvSpPr>
        <p:spPr/>
        <p:txBody>
          <a:bodyPr/>
          <a:lstStyle/>
          <a:p>
            <a:endParaRPr lang="en-US"/>
          </a:p>
        </p:txBody>
      </p:sp>
      <p:sp>
        <p:nvSpPr>
          <p:cNvPr id="2" name="Footer Placeholder 4"/>
          <p:cNvSpPr>
            <a:spLocks noGrp="1"/>
          </p:cNvSpPr>
          <p:nvPr>
            <p:ph type="ftr" sz="quarter" idx="11"/>
          </p:nvPr>
        </p:nvSpPr>
        <p:spPr/>
        <p:txBody>
          <a:bodyPr/>
          <a:lstStyle/>
          <a:p>
            <a:endParaRPr lang="en-US" dirty="0"/>
          </a:p>
        </p:txBody>
      </p:sp>
      <p:sp>
        <p:nvSpPr>
          <p:cNvPr id="7" name="Slide Number Placeholder 5"/>
          <p:cNvSpPr>
            <a:spLocks noGrp="1"/>
          </p:cNvSpPr>
          <p:nvPr>
            <p:ph type="sldNum" sz="quarter" idx="12"/>
          </p:nvPr>
        </p:nvSpPr>
        <p:spPr/>
        <p:txBody>
          <a:bodyPr/>
          <a:lstStyle/>
          <a:p>
            <a:fld id="{C8BB1146-E542-4D4E-B8E9-6919A11DDD48}" type="slidenum">
              <a:rPr lang="en-US" smtClean="0"/>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bg>
      <p:bgRef idx="1001">
        <a:schemeClr val="bg1"/>
      </p:bgRef>
    </p:bg>
    <p:spTree>
      <p:nvGrpSpPr>
        <p:cNvPr id="1" name=""/>
        <p:cNvGrpSpPr/>
        <p:nvPr/>
      </p:nvGrpSpPr>
      <p:grpSpPr>
        <a:xfrm>
          <a:off x="0" y="0"/>
          <a:ext cx="0" cy="0"/>
          <a:chOff x="0" y="0"/>
          <a:chExt cx="0" cy="0"/>
        </a:xfrm>
      </p:grpSpPr>
      <p:sp>
        <p:nvSpPr>
          <p:cNvPr id="7" name="Title 6"/>
          <p:cNvSpPr>
            <a:spLocks noGrp="1"/>
          </p:cNvSpPr>
          <p:nvPr>
            <p:ph type="title" hasCustomPrompt="1"/>
          </p:nvPr>
        </p:nvSpPr>
        <p:spPr>
          <a:xfrm>
            <a:off x="660399" y="0"/>
            <a:ext cx="10858500" cy="1028700"/>
          </a:xfrm>
          <a:prstGeom prst="rect">
            <a:avLst/>
          </a:prstGeom>
        </p:spPr>
        <p:txBody>
          <a:bodyPr anchor="b" anchorCtr="0">
            <a:normAutofit/>
          </a:bodyPr>
          <a:lstStyle>
            <a:lvl1pPr>
              <a:lnSpc>
                <a:spcPct val="100000"/>
              </a:lnSpc>
              <a:defRPr>
                <a:solidFill>
                  <a:schemeClr val="tx1"/>
                </a:solidFill>
              </a:defRPr>
            </a:lvl1pPr>
          </a:lstStyle>
          <a:p>
            <a:pPr lvl="0"/>
            <a:r>
              <a:rPr lang="en-US"/>
              <a:t>Click to add title</a:t>
            </a:r>
          </a:p>
        </p:txBody>
      </p:sp>
      <p:sp>
        <p:nvSpPr>
          <p:cNvPr id="2" name="Date Placeholder 1"/>
          <p:cNvSpPr>
            <a:spLocks noGrp="1"/>
          </p:cNvSpPr>
          <p:nvPr>
            <p:ph type="dt" sz="half" idx="10"/>
          </p:nvPr>
        </p:nvSpPr>
        <p:spPr/>
        <p:txBody>
          <a:bodyPr/>
          <a:lstStyle/>
          <a:p>
            <a:fld id="{0D3978B1-822A-48DD-9412-1B7D6807ED91}" type="datetime1">
              <a:rPr lang="zh-CN" altLang="en-US" smtClean="0"/>
              <a:t>2025/3/20</a:t>
            </a:fld>
            <a:endParaRPr lang="zh-CN" altLang="en-US"/>
          </a:p>
        </p:txBody>
      </p:sp>
      <p:sp>
        <p:nvSpPr>
          <p:cNvPr id="3" name="Footer Placeholder 2"/>
          <p:cNvSpPr>
            <a:spLocks noGrp="1"/>
          </p:cNvSpPr>
          <p:nvPr>
            <p:ph type="ftr" sz="quarter" idx="11"/>
          </p:nvPr>
        </p:nvSpPr>
        <p:spPr/>
        <p:txBody>
          <a:bodyPr/>
          <a:lstStyle/>
          <a:p>
            <a:r>
              <a:rPr lang="en-US" altLang="zh-CN"/>
              <a:t>OfficePLUS</a:t>
            </a:r>
            <a:endParaRPr lang="zh-CN" altLang="en-US"/>
          </a:p>
        </p:txBody>
      </p:sp>
      <p:sp>
        <p:nvSpPr>
          <p:cNvPr id="4" name="Slide Number Placeholder 3"/>
          <p:cNvSpPr>
            <a:spLocks noGrp="1"/>
          </p:cNvSpPr>
          <p:nvPr>
            <p:ph type="sldNum" sz="quarter" idx="12"/>
          </p:nvPr>
        </p:nvSpPr>
        <p:spPr/>
        <p:txBody>
          <a:bodyPr/>
          <a:lstStyle/>
          <a:p>
            <a:fld id="{7F65B630-C7FF-41C0-9923-C5E5E29EED81}" type="slidenum">
              <a:rPr lang="zh-CN" altLang="en-US" smtClean="0"/>
              <a:t>‹#›</a:t>
            </a:fld>
            <a:endParaRPr lang="zh-CN" altLang="en-US"/>
          </a:p>
        </p:txBody>
      </p:sp>
    </p:spTree>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983D36A-0885-4071-9EF1-0FE4286E17CF}" type="datetime1">
              <a:rPr lang="zh-CN" altLang="en-US" smtClean="0"/>
              <a:t>2025/3/20</a:t>
            </a:fld>
            <a:endParaRPr lang="en-US"/>
          </a:p>
        </p:txBody>
      </p:sp>
      <p:sp>
        <p:nvSpPr>
          <p:cNvPr id="3" name="Footer Placeholder 2"/>
          <p:cNvSpPr>
            <a:spLocks noGrp="1"/>
          </p:cNvSpPr>
          <p:nvPr>
            <p:ph type="ftr" sz="quarter" idx="11"/>
          </p:nvPr>
        </p:nvSpPr>
        <p:spPr/>
        <p:txBody>
          <a:bodyPr/>
          <a:lstStyle/>
          <a:p>
            <a:r>
              <a:rPr lang="en-US"/>
              <a:t>OfficePLUS</a:t>
            </a:r>
            <a:endParaRPr lang="en-US" dirty="0"/>
          </a:p>
        </p:txBody>
      </p:sp>
      <p:sp>
        <p:nvSpPr>
          <p:cNvPr id="4" name="Slide Number Placeholder 3"/>
          <p:cNvSpPr>
            <a:spLocks noGrp="1"/>
          </p:cNvSpPr>
          <p:nvPr>
            <p:ph type="sldNum" sz="quarter" idx="12"/>
          </p:nvPr>
        </p:nvSpPr>
        <p:spPr/>
        <p:txBody>
          <a:bodyPr/>
          <a:lstStyle/>
          <a:p>
            <a:fld id="{C8BB1146-E542-4D4E-B8E9-6919A11DDD48}"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p:cSld name="Closing">
    <p:bg>
      <p:bgRef idx="1001">
        <a:schemeClr val="bg1"/>
      </p:bgRef>
    </p:bg>
    <p:spTree>
      <p:nvGrpSpPr>
        <p:cNvPr id="1" name=""/>
        <p:cNvGrpSpPr/>
        <p:nvPr/>
      </p:nvGrpSpPr>
      <p:grpSpPr>
        <a:xfrm>
          <a:off x="0" y="0"/>
          <a:ext cx="0" cy="0"/>
          <a:chOff x="0" y="0"/>
          <a:chExt cx="0" cy="0"/>
        </a:xfrm>
      </p:grpSpPr>
      <p:grpSp>
        <p:nvGrpSpPr>
          <p:cNvPr id="6" name="Group 5"/>
          <p:cNvGrpSpPr/>
          <p:nvPr/>
        </p:nvGrpSpPr>
        <p:grpSpPr>
          <a:xfrm>
            <a:off x="0" y="0"/>
            <a:ext cx="12192001" cy="6858000"/>
            <a:chOff x="0" y="0"/>
            <a:chExt cx="12192001" cy="6858000"/>
          </a:xfrm>
        </p:grpSpPr>
        <p:sp>
          <p:nvSpPr>
            <p:cNvPr id="3" name="Rectangle 2"/>
            <p:cNvSpPr/>
            <p:nvPr/>
          </p:nvSpPr>
          <p:spPr>
            <a:xfrm>
              <a:off x="0" y="0"/>
              <a:ext cx="12192000" cy="6858000"/>
            </a:xfrm>
            <a:prstGeom prst="rect">
              <a:avLst/>
            </a:prstGeom>
            <a:blipFill rotWithShape="0">
              <a:blip r:embed="rId2"/>
              <a:srcRect/>
              <a:stretch>
                <a:fillRect l="-180" r="-180"/>
              </a:stretch>
            </a:blipFill>
            <a:ln w="38100">
              <a:noFill/>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t" anchorCtr="0" forceAA="0" compatLnSpc="1">
              <a:noAutofit/>
            </a:bodyPr>
            <a:lstStyle/>
            <a:p>
              <a:pPr lvl="0" algn="ctr"/>
              <a:endParaRPr lang="zh-CN" altLang="en-US"/>
            </a:p>
          </p:txBody>
        </p:sp>
        <p:sp>
          <p:nvSpPr>
            <p:cNvPr id="11" name="Freeform: Shape 10"/>
            <p:cNvSpPr/>
            <p:nvPr/>
          </p:nvSpPr>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2847599 h 6858000"/>
                <a:gd name="connsiteX3" fmla="*/ 9691738 w 12192000"/>
                <a:gd name="connsiteY3" fmla="*/ 347337 h 6858000"/>
                <a:gd name="connsiteX4" fmla="*/ 4417255 w 12192000"/>
                <a:gd name="connsiteY4" fmla="*/ 5623548 h 6858000"/>
                <a:gd name="connsiteX5" fmla="*/ 5651708 w 12192000"/>
                <a:gd name="connsiteY5" fmla="*/ 6858000 h 6858000"/>
                <a:gd name="connsiteX6" fmla="*/ 0 w 12192000"/>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6858000">
                  <a:moveTo>
                    <a:pt x="0" y="0"/>
                  </a:moveTo>
                  <a:lnTo>
                    <a:pt x="12192000" y="0"/>
                  </a:lnTo>
                  <a:lnTo>
                    <a:pt x="12192000" y="2847599"/>
                  </a:lnTo>
                  <a:lnTo>
                    <a:pt x="9691738" y="347337"/>
                  </a:lnTo>
                  <a:lnTo>
                    <a:pt x="4417255" y="5623548"/>
                  </a:lnTo>
                  <a:lnTo>
                    <a:pt x="5651708" y="6858000"/>
                  </a:lnTo>
                  <a:lnTo>
                    <a:pt x="0" y="6858000"/>
                  </a:lnTo>
                  <a:close/>
                </a:path>
              </a:pathLst>
            </a:custGeom>
            <a:gradFill flip="none" rotWithShape="1">
              <a:gsLst>
                <a:gs pos="0">
                  <a:schemeClr val="accent1"/>
                </a:gs>
                <a:gs pos="100000">
                  <a:schemeClr val="accent2">
                    <a:alpha val="80000"/>
                  </a:schemeClr>
                </a:gs>
              </a:gsLst>
              <a:lin ang="8100000" scaled="1"/>
              <a:tileRect/>
            </a:gradFill>
            <a:ln w="38100">
              <a:noFill/>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noAutofit/>
            </a:bodyPr>
            <a:lstStyle/>
            <a:p>
              <a:pPr lvl="0" algn="ctr"/>
              <a:endParaRPr lang="zh-CN" altLang="en-US"/>
            </a:p>
          </p:txBody>
        </p:sp>
        <p:sp>
          <p:nvSpPr>
            <p:cNvPr id="14" name="Freeform: Shape 13"/>
            <p:cNvSpPr/>
            <p:nvPr/>
          </p:nvSpPr>
          <p:spPr bwMode="auto">
            <a:xfrm>
              <a:off x="4270376" y="1"/>
              <a:ext cx="7921625" cy="5346709"/>
            </a:xfrm>
            <a:custGeom>
              <a:avLst/>
              <a:gdLst>
                <a:gd name="connsiteX0" fmla="*/ 4923081 w 7921625"/>
                <a:gd name="connsiteY0" fmla="*/ 0 h 5346709"/>
                <a:gd name="connsiteX1" fmla="*/ 5834497 w 7921625"/>
                <a:gd name="connsiteY1" fmla="*/ 0 h 5346709"/>
                <a:gd name="connsiteX2" fmla="*/ 7921625 w 7921625"/>
                <a:gd name="connsiteY2" fmla="*/ 2087129 h 5346709"/>
                <a:gd name="connsiteX3" fmla="*/ 7921625 w 7921625"/>
                <a:gd name="connsiteY3" fmla="*/ 2847599 h 5346709"/>
                <a:gd name="connsiteX4" fmla="*/ 5421363 w 7921625"/>
                <a:gd name="connsiteY4" fmla="*/ 347337 h 5346709"/>
                <a:gd name="connsiteX5" fmla="*/ 423629 w 7921625"/>
                <a:gd name="connsiteY5" fmla="*/ 5346709 h 5346709"/>
                <a:gd name="connsiteX6" fmla="*/ 0 w 7921625"/>
                <a:gd name="connsiteY6" fmla="*/ 4923081 h 53467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921625" h="5346709">
                  <a:moveTo>
                    <a:pt x="4923081" y="0"/>
                  </a:moveTo>
                  <a:lnTo>
                    <a:pt x="5834497" y="0"/>
                  </a:lnTo>
                  <a:lnTo>
                    <a:pt x="7921625" y="2087129"/>
                  </a:lnTo>
                  <a:lnTo>
                    <a:pt x="7921625" y="2847599"/>
                  </a:lnTo>
                  <a:lnTo>
                    <a:pt x="5421363" y="347337"/>
                  </a:lnTo>
                  <a:lnTo>
                    <a:pt x="423629" y="5346709"/>
                  </a:lnTo>
                  <a:lnTo>
                    <a:pt x="0" y="4923081"/>
                  </a:lnTo>
                  <a:close/>
                </a:path>
              </a:pathLst>
            </a:custGeom>
            <a:gradFill>
              <a:gsLst>
                <a:gs pos="0">
                  <a:schemeClr val="accent2">
                    <a:alpha val="50000"/>
                  </a:schemeClr>
                </a:gs>
                <a:gs pos="100000">
                  <a:schemeClr val="accent1">
                    <a:alpha val="50000"/>
                  </a:schemeClr>
                </a:gs>
              </a:gsLst>
              <a:lin ang="90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a:p>
          </p:txBody>
        </p:sp>
        <p:sp>
          <p:nvSpPr>
            <p:cNvPr id="21" name="Freeform: Shape 20"/>
            <p:cNvSpPr/>
            <p:nvPr/>
          </p:nvSpPr>
          <p:spPr bwMode="auto">
            <a:xfrm>
              <a:off x="5589655" y="1"/>
              <a:ext cx="4087105" cy="3461091"/>
            </a:xfrm>
            <a:custGeom>
              <a:avLst/>
              <a:gdLst>
                <a:gd name="connsiteX0" fmla="*/ 2471165 w 4087105"/>
                <a:gd name="connsiteY0" fmla="*/ 0 h 3461091"/>
                <a:gd name="connsiteX1" fmla="*/ 3724786 w 4087105"/>
                <a:gd name="connsiteY1" fmla="*/ 0 h 3461091"/>
                <a:gd name="connsiteX2" fmla="*/ 4087105 w 4087105"/>
                <a:gd name="connsiteY2" fmla="*/ 362320 h 3461091"/>
                <a:gd name="connsiteX3" fmla="*/ 989350 w 4087105"/>
                <a:gd name="connsiteY3" fmla="*/ 3461091 h 3461091"/>
                <a:gd name="connsiteX4" fmla="*/ 0 w 4087105"/>
                <a:gd name="connsiteY4" fmla="*/ 2471165 h 34610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87105" h="3461091">
                  <a:moveTo>
                    <a:pt x="2471165" y="0"/>
                  </a:moveTo>
                  <a:lnTo>
                    <a:pt x="3724786" y="0"/>
                  </a:lnTo>
                  <a:lnTo>
                    <a:pt x="4087105" y="362320"/>
                  </a:lnTo>
                  <a:lnTo>
                    <a:pt x="989350" y="3461091"/>
                  </a:lnTo>
                  <a:lnTo>
                    <a:pt x="0" y="2471165"/>
                  </a:lnTo>
                  <a:close/>
                </a:path>
              </a:pathLst>
            </a:custGeom>
            <a:gradFill>
              <a:gsLst>
                <a:gs pos="0">
                  <a:schemeClr val="accent2">
                    <a:alpha val="50000"/>
                  </a:schemeClr>
                </a:gs>
                <a:gs pos="100000">
                  <a:schemeClr val="accent1">
                    <a:alpha val="50000"/>
                  </a:schemeClr>
                </a:gs>
              </a:gsLst>
              <a:lin ang="90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a:p>
          </p:txBody>
        </p:sp>
        <p:sp>
          <p:nvSpPr>
            <p:cNvPr id="23" name="Freeform: Shape 22"/>
            <p:cNvSpPr/>
            <p:nvPr/>
          </p:nvSpPr>
          <p:spPr bwMode="auto">
            <a:xfrm>
              <a:off x="5940639" y="3027078"/>
              <a:ext cx="1153726" cy="1153726"/>
            </a:xfrm>
            <a:custGeom>
              <a:avLst/>
              <a:gdLst>
                <a:gd name="T0" fmla="*/ 2162 w 4324"/>
                <a:gd name="T1" fmla="*/ 4324 h 4324"/>
                <a:gd name="T2" fmla="*/ 0 w 4324"/>
                <a:gd name="T3" fmla="*/ 2162 h 4324"/>
                <a:gd name="T4" fmla="*/ 2162 w 4324"/>
                <a:gd name="T5" fmla="*/ 0 h 4324"/>
                <a:gd name="T6" fmla="*/ 4324 w 4324"/>
                <a:gd name="T7" fmla="*/ 2162 h 4324"/>
                <a:gd name="T8" fmla="*/ 2162 w 4324"/>
                <a:gd name="T9" fmla="*/ 4324 h 4324"/>
              </a:gdLst>
              <a:ahLst/>
              <a:cxnLst>
                <a:cxn ang="0">
                  <a:pos x="T0" y="T1"/>
                </a:cxn>
                <a:cxn ang="0">
                  <a:pos x="T2" y="T3"/>
                </a:cxn>
                <a:cxn ang="0">
                  <a:pos x="T4" y="T5"/>
                </a:cxn>
                <a:cxn ang="0">
                  <a:pos x="T6" y="T7"/>
                </a:cxn>
                <a:cxn ang="0">
                  <a:pos x="T8" y="T9"/>
                </a:cxn>
              </a:cxnLst>
              <a:rect l="0" t="0" r="r" b="b"/>
              <a:pathLst>
                <a:path w="4324" h="4324">
                  <a:moveTo>
                    <a:pt x="2162" y="4324"/>
                  </a:moveTo>
                  <a:lnTo>
                    <a:pt x="0" y="2162"/>
                  </a:lnTo>
                  <a:lnTo>
                    <a:pt x="2162" y="0"/>
                  </a:lnTo>
                  <a:lnTo>
                    <a:pt x="4324" y="2162"/>
                  </a:lnTo>
                  <a:lnTo>
                    <a:pt x="2162" y="4324"/>
                  </a:lnTo>
                  <a:close/>
                </a:path>
              </a:pathLst>
            </a:custGeom>
            <a:gradFill flip="none" rotWithShape="1">
              <a:gsLst>
                <a:gs pos="0">
                  <a:schemeClr val="accent2">
                    <a:alpha val="39000"/>
                  </a:schemeClr>
                </a:gs>
                <a:gs pos="100000">
                  <a:schemeClr val="accent2"/>
                </a:gs>
              </a:gsLst>
              <a:lin ang="135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a:p>
          </p:txBody>
        </p:sp>
        <p:sp>
          <p:nvSpPr>
            <p:cNvPr id="24" name="Freeform: Shape 23"/>
            <p:cNvSpPr/>
            <p:nvPr/>
          </p:nvSpPr>
          <p:spPr bwMode="auto">
            <a:xfrm>
              <a:off x="10724138" y="608217"/>
              <a:ext cx="420483" cy="420483"/>
            </a:xfrm>
            <a:custGeom>
              <a:avLst/>
              <a:gdLst>
                <a:gd name="T0" fmla="*/ 2162 w 4324"/>
                <a:gd name="T1" fmla="*/ 4324 h 4324"/>
                <a:gd name="T2" fmla="*/ 0 w 4324"/>
                <a:gd name="T3" fmla="*/ 2162 h 4324"/>
                <a:gd name="T4" fmla="*/ 2162 w 4324"/>
                <a:gd name="T5" fmla="*/ 0 h 4324"/>
                <a:gd name="T6" fmla="*/ 4324 w 4324"/>
                <a:gd name="T7" fmla="*/ 2162 h 4324"/>
                <a:gd name="T8" fmla="*/ 2162 w 4324"/>
                <a:gd name="T9" fmla="*/ 4324 h 4324"/>
              </a:gdLst>
              <a:ahLst/>
              <a:cxnLst>
                <a:cxn ang="0">
                  <a:pos x="T0" y="T1"/>
                </a:cxn>
                <a:cxn ang="0">
                  <a:pos x="T2" y="T3"/>
                </a:cxn>
                <a:cxn ang="0">
                  <a:pos x="T4" y="T5"/>
                </a:cxn>
                <a:cxn ang="0">
                  <a:pos x="T6" y="T7"/>
                </a:cxn>
                <a:cxn ang="0">
                  <a:pos x="T8" y="T9"/>
                </a:cxn>
              </a:cxnLst>
              <a:rect l="0" t="0" r="r" b="b"/>
              <a:pathLst>
                <a:path w="4324" h="4324">
                  <a:moveTo>
                    <a:pt x="2162" y="4324"/>
                  </a:moveTo>
                  <a:lnTo>
                    <a:pt x="0" y="2162"/>
                  </a:lnTo>
                  <a:lnTo>
                    <a:pt x="2162" y="0"/>
                  </a:lnTo>
                  <a:lnTo>
                    <a:pt x="4324" y="2162"/>
                  </a:lnTo>
                  <a:lnTo>
                    <a:pt x="2162" y="4324"/>
                  </a:lnTo>
                  <a:close/>
                </a:path>
              </a:pathLst>
            </a:custGeom>
            <a:gradFill flip="none" rotWithShape="1">
              <a:gsLst>
                <a:gs pos="0">
                  <a:schemeClr val="accent2">
                    <a:alpha val="39000"/>
                  </a:schemeClr>
                </a:gs>
                <a:gs pos="100000">
                  <a:schemeClr val="accent2"/>
                </a:gs>
              </a:gsLst>
              <a:lin ang="135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a:solidFill>
                  <a:schemeClr val="lt1"/>
                </a:solidFill>
              </a:endParaRPr>
            </a:p>
          </p:txBody>
        </p:sp>
        <p:sp>
          <p:nvSpPr>
            <p:cNvPr id="29" name="Freeform: Shape 28"/>
            <p:cNvSpPr/>
            <p:nvPr/>
          </p:nvSpPr>
          <p:spPr>
            <a:xfrm>
              <a:off x="0" y="5335178"/>
              <a:ext cx="1522822" cy="1522822"/>
            </a:xfrm>
            <a:custGeom>
              <a:avLst/>
              <a:gdLst>
                <a:gd name="connsiteX0" fmla="*/ 0 w 1522822"/>
                <a:gd name="connsiteY0" fmla="*/ 0 h 1522822"/>
                <a:gd name="connsiteX1" fmla="*/ 1522822 w 1522822"/>
                <a:gd name="connsiteY1" fmla="*/ 1522822 h 1522822"/>
                <a:gd name="connsiteX2" fmla="*/ 0 w 1522822"/>
                <a:gd name="connsiteY2" fmla="*/ 1522822 h 1522822"/>
                <a:gd name="connsiteX3" fmla="*/ 0 w 1522822"/>
                <a:gd name="connsiteY3" fmla="*/ 0 h 1522822"/>
              </a:gdLst>
              <a:ahLst/>
              <a:cxnLst>
                <a:cxn ang="0">
                  <a:pos x="connsiteX0" y="connsiteY0"/>
                </a:cxn>
                <a:cxn ang="0">
                  <a:pos x="connsiteX1" y="connsiteY1"/>
                </a:cxn>
                <a:cxn ang="0">
                  <a:pos x="connsiteX2" y="connsiteY2"/>
                </a:cxn>
                <a:cxn ang="0">
                  <a:pos x="connsiteX3" y="connsiteY3"/>
                </a:cxn>
              </a:cxnLst>
              <a:rect l="l" t="t" r="r" b="b"/>
              <a:pathLst>
                <a:path w="1522822" h="1522822">
                  <a:moveTo>
                    <a:pt x="0" y="0"/>
                  </a:moveTo>
                  <a:lnTo>
                    <a:pt x="1522822" y="1522822"/>
                  </a:lnTo>
                  <a:lnTo>
                    <a:pt x="0" y="1522822"/>
                  </a:lnTo>
                  <a:lnTo>
                    <a:pt x="0" y="0"/>
                  </a:lnTo>
                  <a:close/>
                </a:path>
              </a:pathLst>
            </a:custGeom>
            <a:gradFill>
              <a:gsLst>
                <a:gs pos="0">
                  <a:schemeClr val="accent2">
                    <a:alpha val="50000"/>
                  </a:schemeClr>
                </a:gs>
                <a:gs pos="100000">
                  <a:schemeClr val="accent1">
                    <a:alpha val="50000"/>
                  </a:schemeClr>
                </a:gs>
              </a:gsLst>
              <a:lin ang="114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a:p>
          </p:txBody>
        </p:sp>
        <p:sp>
          <p:nvSpPr>
            <p:cNvPr id="34" name="Freeform: Shape 33"/>
            <p:cNvSpPr/>
            <p:nvPr/>
          </p:nvSpPr>
          <p:spPr>
            <a:xfrm>
              <a:off x="3179697" y="0"/>
              <a:ext cx="2072362" cy="1036181"/>
            </a:xfrm>
            <a:custGeom>
              <a:avLst/>
              <a:gdLst>
                <a:gd name="connsiteX0" fmla="*/ 0 w 2612431"/>
                <a:gd name="connsiteY0" fmla="*/ 0 h 1306216"/>
                <a:gd name="connsiteX1" fmla="*/ 2612431 w 2612431"/>
                <a:gd name="connsiteY1" fmla="*/ 0 h 1306216"/>
                <a:gd name="connsiteX2" fmla="*/ 1306216 w 2612431"/>
                <a:gd name="connsiteY2" fmla="*/ 1306216 h 1306216"/>
                <a:gd name="connsiteX3" fmla="*/ 0 w 2612431"/>
                <a:gd name="connsiteY3" fmla="*/ 0 h 1306216"/>
              </a:gdLst>
              <a:ahLst/>
              <a:cxnLst>
                <a:cxn ang="0">
                  <a:pos x="connsiteX0" y="connsiteY0"/>
                </a:cxn>
                <a:cxn ang="0">
                  <a:pos x="connsiteX1" y="connsiteY1"/>
                </a:cxn>
                <a:cxn ang="0">
                  <a:pos x="connsiteX2" y="connsiteY2"/>
                </a:cxn>
                <a:cxn ang="0">
                  <a:pos x="connsiteX3" y="connsiteY3"/>
                </a:cxn>
              </a:cxnLst>
              <a:rect l="l" t="t" r="r" b="b"/>
              <a:pathLst>
                <a:path w="2612431" h="1306216">
                  <a:moveTo>
                    <a:pt x="0" y="0"/>
                  </a:moveTo>
                  <a:lnTo>
                    <a:pt x="2612431" y="0"/>
                  </a:lnTo>
                  <a:lnTo>
                    <a:pt x="1306216" y="1306216"/>
                  </a:lnTo>
                  <a:lnTo>
                    <a:pt x="0" y="0"/>
                  </a:lnTo>
                  <a:close/>
                </a:path>
              </a:pathLst>
            </a:custGeom>
            <a:gradFill>
              <a:gsLst>
                <a:gs pos="0">
                  <a:schemeClr val="accent2">
                    <a:alpha val="50000"/>
                  </a:schemeClr>
                </a:gs>
                <a:gs pos="100000">
                  <a:schemeClr val="accent1">
                    <a:alpha val="50000"/>
                  </a:schemeClr>
                </a:gs>
              </a:gsLst>
              <a:lin ang="90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a:p>
          </p:txBody>
        </p:sp>
        <p:sp>
          <p:nvSpPr>
            <p:cNvPr id="15" name="Freeform: Shape 14"/>
            <p:cNvSpPr/>
            <p:nvPr/>
          </p:nvSpPr>
          <p:spPr bwMode="auto">
            <a:xfrm flipH="1">
              <a:off x="0" y="0"/>
              <a:ext cx="4413250" cy="3944938"/>
            </a:xfrm>
            <a:custGeom>
              <a:avLst/>
              <a:gdLst>
                <a:gd name="T0" fmla="*/ 2780 w 2780"/>
                <a:gd name="T1" fmla="*/ 2485 h 2485"/>
                <a:gd name="T2" fmla="*/ 2780 w 2780"/>
                <a:gd name="T3" fmla="*/ 0 h 2485"/>
                <a:gd name="T4" fmla="*/ 0 w 2780"/>
                <a:gd name="T5" fmla="*/ 0 h 2485"/>
                <a:gd name="T6" fmla="*/ 2780 w 2780"/>
                <a:gd name="T7" fmla="*/ 2485 h 2485"/>
              </a:gdLst>
              <a:ahLst/>
              <a:cxnLst>
                <a:cxn ang="0">
                  <a:pos x="T0" y="T1"/>
                </a:cxn>
                <a:cxn ang="0">
                  <a:pos x="T2" y="T3"/>
                </a:cxn>
                <a:cxn ang="0">
                  <a:pos x="T4" y="T5"/>
                </a:cxn>
                <a:cxn ang="0">
                  <a:pos x="T6" y="T7"/>
                </a:cxn>
              </a:cxnLst>
              <a:rect l="0" t="0" r="r" b="b"/>
              <a:pathLst>
                <a:path w="2780" h="2485">
                  <a:moveTo>
                    <a:pt x="2780" y="2485"/>
                  </a:moveTo>
                  <a:lnTo>
                    <a:pt x="2780" y="0"/>
                  </a:lnTo>
                  <a:lnTo>
                    <a:pt x="0" y="0"/>
                  </a:lnTo>
                  <a:lnTo>
                    <a:pt x="2780" y="2485"/>
                  </a:lnTo>
                  <a:close/>
                </a:path>
              </a:pathLst>
            </a:custGeom>
            <a:gradFill>
              <a:gsLst>
                <a:gs pos="0">
                  <a:schemeClr val="accent2">
                    <a:alpha val="50000"/>
                  </a:schemeClr>
                </a:gs>
                <a:gs pos="100000">
                  <a:schemeClr val="accent1">
                    <a:alpha val="50000"/>
                  </a:schemeClr>
                </a:gs>
              </a:gsLst>
              <a:lin ang="156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a:solidFill>
                  <a:schemeClr val="lt1"/>
                </a:solidFill>
              </a:endParaRPr>
            </a:p>
          </p:txBody>
        </p:sp>
      </p:grpSp>
      <p:sp>
        <p:nvSpPr>
          <p:cNvPr id="5" name="Title 4"/>
          <p:cNvSpPr>
            <a:spLocks noGrp="1"/>
          </p:cNvSpPr>
          <p:nvPr>
            <p:ph type="title" hasCustomPrompt="1"/>
          </p:nvPr>
        </p:nvSpPr>
        <p:spPr>
          <a:xfrm>
            <a:off x="660401" y="1511289"/>
            <a:ext cx="4929254" cy="2244013"/>
          </a:xfrm>
          <a:prstGeom prst="rect">
            <a:avLst/>
          </a:prstGeom>
        </p:spPr>
        <p:txBody>
          <a:bodyPr wrap="square" anchor="b">
            <a:normAutofit/>
          </a:bodyPr>
          <a:lstStyle>
            <a:lvl1pPr algn="l">
              <a:lnSpc>
                <a:spcPct val="100000"/>
              </a:lnSpc>
              <a:defRPr sz="6000">
                <a:ln w="19050">
                  <a:noFill/>
                </a:ln>
                <a:solidFill>
                  <a:schemeClr val="tx1"/>
                </a:solidFill>
              </a:defRPr>
            </a:lvl1pPr>
          </a:lstStyle>
          <a:p>
            <a:pPr lvl="0"/>
            <a:r>
              <a:rPr lang="en-US" dirty="0"/>
              <a:t>Click to add title</a:t>
            </a:r>
          </a:p>
        </p:txBody>
      </p:sp>
      <p:sp>
        <p:nvSpPr>
          <p:cNvPr id="4" name="Text Placeholder 3"/>
          <p:cNvSpPr>
            <a:spLocks noGrp="1"/>
          </p:cNvSpPr>
          <p:nvPr>
            <p:ph type="body" sz="quarter" idx="13" hasCustomPrompt="1"/>
          </p:nvPr>
        </p:nvSpPr>
        <p:spPr>
          <a:xfrm>
            <a:off x="660399" y="5771192"/>
            <a:ext cx="3756857" cy="362908"/>
          </a:xfrm>
          <a:prstGeom prst="rect">
            <a:avLst/>
          </a:prstGeom>
          <a:noFill/>
          <a:ln>
            <a:noFill/>
          </a:ln>
        </p:spPr>
        <p:txBody>
          <a:bodyPr wrap="square" lIns="90000" anchor="ctr" anchorCtr="0">
            <a:normAutofit/>
          </a:bodyPr>
          <a:lstStyle>
            <a:lvl1pPr marL="0" indent="0" algn="l">
              <a:lnSpc>
                <a:spcPct val="100000"/>
              </a:lnSpc>
              <a:buNone/>
              <a:defRPr sz="1200">
                <a:solidFill>
                  <a:schemeClr val="tx1"/>
                </a:solidFill>
              </a:defRPr>
            </a:lvl1pPr>
          </a:lstStyle>
          <a:p>
            <a:pPr lvl="0"/>
            <a:r>
              <a:rPr lang="en-US"/>
              <a:t>Presenter name</a:t>
            </a:r>
          </a:p>
        </p:txBody>
      </p:sp>
      <p:sp>
        <p:nvSpPr>
          <p:cNvPr id="7" name="Text Placeholder 6"/>
          <p:cNvSpPr>
            <a:spLocks noGrp="1"/>
          </p:cNvSpPr>
          <p:nvPr>
            <p:ph type="body" sz="quarter" idx="14" hasCustomPrompt="1"/>
          </p:nvPr>
        </p:nvSpPr>
        <p:spPr>
          <a:xfrm>
            <a:off x="660399" y="5363060"/>
            <a:ext cx="3756856" cy="362908"/>
          </a:xfrm>
          <a:prstGeom prst="rect">
            <a:avLst/>
          </a:prstGeom>
          <a:noFill/>
          <a:ln>
            <a:noFill/>
          </a:ln>
        </p:spPr>
        <p:txBody>
          <a:bodyPr wrap="none" anchor="ctr" anchorCtr="0">
            <a:normAutofit/>
          </a:bodyPr>
          <a:lstStyle>
            <a:lvl1pPr marL="0" indent="0" algn="l">
              <a:lnSpc>
                <a:spcPct val="100000"/>
              </a:lnSpc>
              <a:buNone/>
              <a:defRPr sz="1200">
                <a:solidFill>
                  <a:schemeClr val="tx1"/>
                </a:solidFill>
              </a:defRPr>
            </a:lvl1pPr>
          </a:lstStyle>
          <a:p>
            <a:pPr lvl="0"/>
            <a:r>
              <a:rPr lang="en-US" dirty="0"/>
              <a:t>www.islide.cc</a:t>
            </a:r>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chemeClr val="accent1">
                <a:lumMod val="20000"/>
                <a:lumOff val="80000"/>
              </a:schemeClr>
            </a:gs>
            <a:gs pos="61000">
              <a:schemeClr val="bg1"/>
            </a:gs>
          </a:gsLst>
          <a:lin ang="5400000" scaled="1"/>
          <a:tileRect/>
        </a:gradFill>
        <a:effectLst/>
      </p:bgPr>
    </p:bg>
    <p:spTree>
      <p:nvGrpSpPr>
        <p:cNvPr id="1" name=""/>
        <p:cNvGrpSpPr/>
        <p:nvPr/>
      </p:nvGrpSpPr>
      <p:grpSpPr>
        <a:xfrm>
          <a:off x="0" y="0"/>
          <a:ext cx="0" cy="0"/>
          <a:chOff x="0" y="0"/>
          <a:chExt cx="0" cy="0"/>
        </a:xfrm>
      </p:grpSpPr>
      <p:grpSp>
        <p:nvGrpSpPr>
          <p:cNvPr id="7" name="组合 6"/>
          <p:cNvGrpSpPr/>
          <p:nvPr userDrawn="1"/>
        </p:nvGrpSpPr>
        <p:grpSpPr>
          <a:xfrm>
            <a:off x="-11197" y="6067352"/>
            <a:ext cx="12212928" cy="790649"/>
            <a:chOff x="-11197" y="5923722"/>
            <a:chExt cx="12212928" cy="934279"/>
          </a:xfrm>
        </p:grpSpPr>
        <p:sp>
          <p:nvSpPr>
            <p:cNvPr id="11" name="任意多边形: 形状 10"/>
            <p:cNvSpPr/>
            <p:nvPr/>
          </p:nvSpPr>
          <p:spPr>
            <a:xfrm>
              <a:off x="0" y="5943898"/>
              <a:ext cx="12192000" cy="914103"/>
            </a:xfrm>
            <a:custGeom>
              <a:avLst/>
              <a:gdLst>
                <a:gd name="connsiteX0" fmla="*/ 9428683 w 12192000"/>
                <a:gd name="connsiteY0" fmla="*/ 787 h 914103"/>
                <a:gd name="connsiteX1" fmla="*/ 12017158 w 12192000"/>
                <a:gd name="connsiteY1" fmla="*/ 249184 h 914103"/>
                <a:gd name="connsiteX2" fmla="*/ 12192000 w 12192000"/>
                <a:gd name="connsiteY2" fmla="*/ 287888 h 914103"/>
                <a:gd name="connsiteX3" fmla="*/ 12192000 w 12192000"/>
                <a:gd name="connsiteY3" fmla="*/ 914103 h 914103"/>
                <a:gd name="connsiteX4" fmla="*/ 0 w 12192000"/>
                <a:gd name="connsiteY4" fmla="*/ 914103 h 914103"/>
                <a:gd name="connsiteX5" fmla="*/ 0 w 12192000"/>
                <a:gd name="connsiteY5" fmla="*/ 208040 h 914103"/>
                <a:gd name="connsiteX6" fmla="*/ 55090 w 12192000"/>
                <a:gd name="connsiteY6" fmla="*/ 225514 h 914103"/>
                <a:gd name="connsiteX7" fmla="*/ 6707632 w 12192000"/>
                <a:gd name="connsiteY7" fmla="*/ 280240 h 914103"/>
                <a:gd name="connsiteX8" fmla="*/ 9428683 w 12192000"/>
                <a:gd name="connsiteY8" fmla="*/ 787 h 9141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92000" h="914103">
                  <a:moveTo>
                    <a:pt x="9428683" y="787"/>
                  </a:moveTo>
                  <a:cubicBezTo>
                    <a:pt x="10183698" y="-7806"/>
                    <a:pt x="11043489" y="52705"/>
                    <a:pt x="12017158" y="249184"/>
                  </a:cubicBezTo>
                  <a:lnTo>
                    <a:pt x="12192000" y="287888"/>
                  </a:lnTo>
                  <a:lnTo>
                    <a:pt x="12192000" y="914103"/>
                  </a:lnTo>
                  <a:lnTo>
                    <a:pt x="0" y="914103"/>
                  </a:lnTo>
                  <a:lnTo>
                    <a:pt x="0" y="208040"/>
                  </a:lnTo>
                  <a:lnTo>
                    <a:pt x="55090" y="225514"/>
                  </a:lnTo>
                  <a:cubicBezTo>
                    <a:pt x="560608" y="378558"/>
                    <a:pt x="2825324" y="948937"/>
                    <a:pt x="6707632" y="280240"/>
                  </a:cubicBezTo>
                  <a:cubicBezTo>
                    <a:pt x="7399382" y="182049"/>
                    <a:pt x="8296160" y="13677"/>
                    <a:pt x="9428683" y="787"/>
                  </a:cubicBezTo>
                  <a:close/>
                </a:path>
              </a:pathLst>
            </a:custGeom>
            <a:gradFill>
              <a:gsLst>
                <a:gs pos="0">
                  <a:schemeClr val="accent1">
                    <a:alpha val="70000"/>
                  </a:schemeClr>
                </a:gs>
                <a:gs pos="100000">
                  <a:schemeClr val="accent1"/>
                </a:gs>
              </a:gsLst>
              <a:lin ang="0" scaled="0"/>
            </a:gradFill>
            <a:ln w="63336" cap="flat">
              <a:noFill/>
              <a:prstDash val="solid"/>
              <a:miter/>
            </a:ln>
          </p:spPr>
          <p:txBody>
            <a:bodyPr rtlCol="0" anchor="ctr"/>
            <a:lstStyle/>
            <a:p>
              <a:endParaRPr lang="zh-CN" altLang="en-US">
                <a:solidFill>
                  <a:schemeClr val="tx1"/>
                </a:solidFill>
              </a:endParaRPr>
            </a:p>
          </p:txBody>
        </p:sp>
        <p:sp>
          <p:nvSpPr>
            <p:cNvPr id="12" name="任意多边形: 形状 11"/>
            <p:cNvSpPr/>
            <p:nvPr/>
          </p:nvSpPr>
          <p:spPr>
            <a:xfrm rot="184153">
              <a:off x="-11197" y="6271178"/>
              <a:ext cx="4685177" cy="292780"/>
            </a:xfrm>
            <a:custGeom>
              <a:avLst/>
              <a:gdLst>
                <a:gd name="connsiteX0" fmla="*/ 0 w 4685177"/>
                <a:gd name="connsiteY0" fmla="*/ 0 h 292780"/>
                <a:gd name="connsiteX1" fmla="*/ 22778 w 4685177"/>
                <a:gd name="connsiteY1" fmla="*/ 6087 h 292780"/>
                <a:gd name="connsiteX2" fmla="*/ 4685177 w 4685177"/>
                <a:gd name="connsiteY2" fmla="*/ 79539 h 292780"/>
                <a:gd name="connsiteX3" fmla="*/ 96829 w 4685177"/>
                <a:gd name="connsiteY3" fmla="*/ 113584 h 292780"/>
                <a:gd name="connsiteX4" fmla="*/ 5247 w 4685177"/>
                <a:gd name="connsiteY4" fmla="*/ 97850 h 2927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85177" h="292780">
                  <a:moveTo>
                    <a:pt x="0" y="0"/>
                  </a:moveTo>
                  <a:lnTo>
                    <a:pt x="22778" y="6087"/>
                  </a:lnTo>
                  <a:cubicBezTo>
                    <a:pt x="380140" y="97418"/>
                    <a:pt x="1978739" y="440199"/>
                    <a:pt x="4685177" y="79539"/>
                  </a:cubicBezTo>
                  <a:cubicBezTo>
                    <a:pt x="2726329" y="454094"/>
                    <a:pt x="917993" y="248786"/>
                    <a:pt x="96829" y="113584"/>
                  </a:cubicBezTo>
                  <a:lnTo>
                    <a:pt x="5247" y="97850"/>
                  </a:lnTo>
                  <a:close/>
                </a:path>
              </a:pathLst>
            </a:custGeom>
            <a:gradFill>
              <a:gsLst>
                <a:gs pos="0">
                  <a:schemeClr val="accent2"/>
                </a:gs>
                <a:gs pos="100000">
                  <a:schemeClr val="accent2">
                    <a:lumMod val="60000"/>
                    <a:lumOff val="40000"/>
                  </a:schemeClr>
                </a:gs>
              </a:gsLst>
              <a:lin ang="0" scaled="1"/>
            </a:gradFill>
            <a:ln w="63336" cap="flat">
              <a:noFill/>
              <a:prstDash val="solid"/>
              <a:miter/>
            </a:ln>
          </p:spPr>
          <p:txBody>
            <a:bodyPr wrap="square" rtlCol="0" anchor="ctr">
              <a:noAutofit/>
            </a:bodyPr>
            <a:lstStyle/>
            <a:p>
              <a:pPr lvl="0"/>
              <a:endParaRPr lang="zh-CN" altLang="en-US"/>
            </a:p>
          </p:txBody>
        </p:sp>
        <p:sp>
          <p:nvSpPr>
            <p:cNvPr id="13" name="任意多边形: 形状 12"/>
            <p:cNvSpPr/>
            <p:nvPr/>
          </p:nvSpPr>
          <p:spPr>
            <a:xfrm rot="184153">
              <a:off x="8102467" y="5923722"/>
              <a:ext cx="4099264" cy="253698"/>
            </a:xfrm>
            <a:custGeom>
              <a:avLst/>
              <a:gdLst>
                <a:gd name="connsiteX0" fmla="*/ 1923565 w 4310104"/>
                <a:gd name="connsiteY0" fmla="*/ 29286 h 253698"/>
                <a:gd name="connsiteX1" fmla="*/ 4123228 w 4310104"/>
                <a:gd name="connsiteY1" fmla="*/ 23591 h 253698"/>
                <a:gd name="connsiteX2" fmla="*/ 4298282 w 4310104"/>
                <a:gd name="connsiteY2" fmla="*/ 33209 h 253698"/>
                <a:gd name="connsiteX3" fmla="*/ 4310104 w 4310104"/>
                <a:gd name="connsiteY3" fmla="*/ 253698 h 253698"/>
                <a:gd name="connsiteX4" fmla="*/ 4267670 w 4310104"/>
                <a:gd name="connsiteY4" fmla="*/ 247170 h 253698"/>
                <a:gd name="connsiteX5" fmla="*/ 0 w 4310104"/>
                <a:gd name="connsiteY5" fmla="*/ 238839 h 253698"/>
                <a:gd name="connsiteX6" fmla="*/ 1923565 w 4310104"/>
                <a:gd name="connsiteY6" fmla="*/ 29286 h 2536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310104" h="253698">
                  <a:moveTo>
                    <a:pt x="1923565" y="29286"/>
                  </a:moveTo>
                  <a:cubicBezTo>
                    <a:pt x="2534414" y="-2603"/>
                    <a:pt x="3275220" y="-13992"/>
                    <a:pt x="4123228" y="23591"/>
                  </a:cubicBezTo>
                  <a:lnTo>
                    <a:pt x="4298282" y="33209"/>
                  </a:lnTo>
                  <a:lnTo>
                    <a:pt x="4310104" y="253698"/>
                  </a:lnTo>
                  <a:lnTo>
                    <a:pt x="4267670" y="247170"/>
                  </a:lnTo>
                  <a:cubicBezTo>
                    <a:pt x="3542497" y="140972"/>
                    <a:pt x="1859691" y="-36949"/>
                    <a:pt x="0" y="238839"/>
                  </a:cubicBezTo>
                  <a:cubicBezTo>
                    <a:pt x="0" y="238839"/>
                    <a:pt x="701869" y="93063"/>
                    <a:pt x="1923565" y="29286"/>
                  </a:cubicBezTo>
                  <a:close/>
                </a:path>
              </a:pathLst>
            </a:custGeom>
            <a:gradFill>
              <a:gsLst>
                <a:gs pos="0">
                  <a:schemeClr val="accent2"/>
                </a:gs>
                <a:gs pos="100000">
                  <a:schemeClr val="accent2">
                    <a:lumMod val="60000"/>
                    <a:lumOff val="40000"/>
                  </a:schemeClr>
                </a:gs>
              </a:gsLst>
              <a:lin ang="0" scaled="1"/>
            </a:gradFill>
            <a:ln w="63336" cap="flat">
              <a:noFill/>
              <a:prstDash val="solid"/>
              <a:miter/>
            </a:ln>
          </p:spPr>
          <p:txBody>
            <a:bodyPr wrap="square" rtlCol="0" anchor="ctr">
              <a:noAutofit/>
            </a:bodyPr>
            <a:lstStyle/>
            <a:p>
              <a:pPr lvl="0"/>
              <a:endParaRPr lang="zh-CN" altLang="en-US"/>
            </a:p>
          </p:txBody>
        </p:sp>
      </p:grpSp>
      <p:sp>
        <p:nvSpPr>
          <p:cNvPr id="2" name="标题占位符 1"/>
          <p:cNvSpPr>
            <a:spLocks noGrp="1"/>
          </p:cNvSpPr>
          <p:nvPr>
            <p:ph type="title"/>
          </p:nvPr>
        </p:nvSpPr>
        <p:spPr>
          <a:xfrm>
            <a:off x="660400" y="128587"/>
            <a:ext cx="10858500" cy="900112"/>
          </a:xfrm>
          <a:prstGeom prst="rect">
            <a:avLst/>
          </a:prstGeom>
        </p:spPr>
        <p:txBody>
          <a:bodyPr vert="horz" lIns="91440" tIns="45720" rIns="91440" bIns="45720" rtlCol="0" anchor="b">
            <a:normAutofit/>
          </a:bodyPr>
          <a:lstStyle/>
          <a:p>
            <a:pPr lvl="0"/>
            <a:r>
              <a:rPr lang="en-US"/>
              <a:t>Click to add title</a:t>
            </a:r>
          </a:p>
        </p:txBody>
      </p:sp>
      <p:sp>
        <p:nvSpPr>
          <p:cNvPr id="3" name="文本占位符 2"/>
          <p:cNvSpPr>
            <a:spLocks noGrp="1"/>
          </p:cNvSpPr>
          <p:nvPr>
            <p:ph type="body" idx="1"/>
          </p:nvPr>
        </p:nvSpPr>
        <p:spPr>
          <a:xfrm>
            <a:off x="660400" y="1130300"/>
            <a:ext cx="10858500" cy="5003800"/>
          </a:xfrm>
          <a:prstGeom prst="rect">
            <a:avLst/>
          </a:prstGeom>
        </p:spPr>
        <p:txBody>
          <a:bodyPr vert="horz" lIns="91440" tIns="45720" rIns="91440" bIns="45720" rtlCol="0">
            <a:normAutofit/>
          </a:bodyPr>
          <a:lstStyle/>
          <a:p>
            <a:pPr lvl="0"/>
            <a:r>
              <a:rPr lang="en-US"/>
              <a:t>Click to add text</a:t>
            </a:r>
          </a:p>
          <a:p>
            <a:pPr lvl="1"/>
            <a:r>
              <a:rPr lang="en-US"/>
              <a:t>Second level</a:t>
            </a:r>
          </a:p>
          <a:p>
            <a:pPr lvl="2"/>
            <a:r>
              <a:rPr lang="en-US"/>
              <a:t>Third level</a:t>
            </a:r>
          </a:p>
          <a:p>
            <a:pPr lvl="3"/>
            <a:r>
              <a:rPr lang="en-US"/>
              <a:t>Fourth level</a:t>
            </a:r>
          </a:p>
          <a:p>
            <a:pPr lvl="4"/>
            <a:r>
              <a:rPr lang="en-US"/>
              <a:t>Fifth level</a:t>
            </a:r>
          </a:p>
        </p:txBody>
      </p:sp>
      <p:sp>
        <p:nvSpPr>
          <p:cNvPr id="4" name="日期占位符 3"/>
          <p:cNvSpPr>
            <a:spLocks noGrp="1"/>
          </p:cNvSpPr>
          <p:nvPr>
            <p:ph type="dt" sz="half" idx="2"/>
          </p:nvPr>
        </p:nvSpPr>
        <p:spPr>
          <a:xfrm>
            <a:off x="4718050" y="6409690"/>
            <a:ext cx="2743200" cy="274320"/>
          </a:xfrm>
          <a:prstGeom prst="rect">
            <a:avLst/>
          </a:prstGeom>
        </p:spPr>
        <p:txBody>
          <a:bodyPr vert="horz" lIns="91440" tIns="45720" rIns="91440" bIns="45720" rtlCol="0" anchor="ctr"/>
          <a:lstStyle>
            <a:lvl1pPr algn="ctr">
              <a:defRPr sz="1000">
                <a:solidFill>
                  <a:schemeClr val="bg1"/>
                </a:solidFill>
              </a:defRPr>
            </a:lvl1pPr>
          </a:lstStyle>
          <a:p>
            <a:endParaRPr lang="en-US"/>
          </a:p>
        </p:txBody>
      </p:sp>
      <p:sp>
        <p:nvSpPr>
          <p:cNvPr id="5" name="页脚占位符 4"/>
          <p:cNvSpPr>
            <a:spLocks noGrp="1"/>
          </p:cNvSpPr>
          <p:nvPr>
            <p:ph type="ftr" sz="quarter" idx="3"/>
          </p:nvPr>
        </p:nvSpPr>
        <p:spPr>
          <a:xfrm>
            <a:off x="660399" y="6409690"/>
            <a:ext cx="3657600" cy="274320"/>
          </a:xfrm>
          <a:prstGeom prst="rect">
            <a:avLst/>
          </a:prstGeom>
        </p:spPr>
        <p:txBody>
          <a:bodyPr vert="horz" lIns="91440" tIns="45720" rIns="91440" bIns="45720" rtlCol="0" anchor="ctr"/>
          <a:lstStyle>
            <a:lvl1pPr algn="l">
              <a:defRPr sz="1000">
                <a:solidFill>
                  <a:schemeClr val="bg1"/>
                </a:solidFill>
              </a:defRPr>
            </a:lvl1pPr>
          </a:lstStyle>
          <a:p>
            <a:endParaRPr lang="en-US" dirty="0"/>
          </a:p>
        </p:txBody>
      </p:sp>
      <p:sp>
        <p:nvSpPr>
          <p:cNvPr id="6" name="灯片编号占位符 5"/>
          <p:cNvSpPr>
            <a:spLocks noGrp="1"/>
          </p:cNvSpPr>
          <p:nvPr>
            <p:ph type="sldNum" sz="quarter" idx="4"/>
          </p:nvPr>
        </p:nvSpPr>
        <p:spPr>
          <a:xfrm>
            <a:off x="7861300" y="6409690"/>
            <a:ext cx="3657600" cy="274320"/>
          </a:xfrm>
          <a:prstGeom prst="rect">
            <a:avLst/>
          </a:prstGeom>
        </p:spPr>
        <p:txBody>
          <a:bodyPr vert="horz" lIns="91440" tIns="45720" rIns="91440" bIns="45720" rtlCol="0" anchor="ctr"/>
          <a:lstStyle>
            <a:lvl1pPr algn="r">
              <a:defRPr sz="1000">
                <a:solidFill>
                  <a:schemeClr val="bg1"/>
                </a:solidFill>
              </a:defRPr>
            </a:lvl1pPr>
          </a:lstStyle>
          <a:p>
            <a:fld id="{C8BB1146-E542-4D4E-B8E9-6919A11DDD48}"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Lst>
  <p:hf sldNum="0" hdr="0" ftr="0" dt="0"/>
  <p:txStyles>
    <p:titleStyle>
      <a:lvl1pPr algn="l" defTabSz="914400" rtl="0" eaLnBrk="1" latinLnBrk="0" hangingPunct="1">
        <a:lnSpc>
          <a:spcPct val="100000"/>
        </a:lnSpc>
        <a:spcBef>
          <a:spcPct val="0"/>
        </a:spcBef>
        <a:buNone/>
        <a:defRPr sz="2800" b="1" kern="1200">
          <a:solidFill>
            <a:schemeClr val="tx1"/>
          </a:solidFill>
          <a:latin typeface="+mj-lt"/>
          <a:ea typeface="+mj-ea"/>
          <a:cs typeface="+mj-cs"/>
        </a:defRPr>
      </a:lvl1pPr>
    </p:titleStyle>
    <p:bodyStyle>
      <a:lvl1pPr marL="228600" indent="-228600" algn="l" defTabSz="914400" rtl="0" eaLnBrk="1" latinLnBrk="0" hangingPunct="1">
        <a:lnSpc>
          <a:spcPct val="120000"/>
        </a:lnSpc>
        <a:spcBef>
          <a:spcPts val="1000"/>
        </a:spcBef>
        <a:buFont typeface="Arial" panose="020B0604020202020204" pitchFamily="34" charset="0"/>
        <a:buChar char="•"/>
        <a:defRPr sz="1800" kern="1200">
          <a:solidFill>
            <a:schemeClr val="tx1"/>
          </a:solidFill>
          <a:latin typeface="+mn-lt"/>
          <a:ea typeface="+mn-ea"/>
          <a:cs typeface="+mn-cs"/>
        </a:defRPr>
      </a:lvl1pPr>
      <a:lvl2pPr marL="6858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tags" Target="../tags/tag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6.xml"/></Relationships>
</file>

<file path=ppt/slides/_rels/slide24.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5.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25.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5.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26.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5.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Layout" Target="../slideLayouts/slideLayout5.xml"/><Relationship Id="rId1" Type="http://schemas.openxmlformats.org/officeDocument/2006/relationships/tags" Target="../tags/tag4.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7.xml"/></Relationships>
</file>

<file path=ppt/slides/_rels/slide4.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5.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ctrTitle"/>
          </p:nvPr>
        </p:nvSpPr>
        <p:spPr>
          <a:xfrm>
            <a:off x="660400" y="1670055"/>
            <a:ext cx="6709664" cy="2657764"/>
          </a:xfrm>
        </p:spPr>
        <p:txBody>
          <a:bodyPr wrap="square">
            <a:normAutofit/>
          </a:bodyPr>
          <a:lstStyle/>
          <a:p>
            <a:r>
              <a:rPr lang="zh-CN" altLang="en-US" sz="5400" dirty="0"/>
              <a:t>第六章</a:t>
            </a:r>
            <a:br>
              <a:rPr lang="en-US" sz="7200" dirty="0"/>
            </a:br>
            <a:r>
              <a:rPr lang="zh-CN" altLang="en-US" sz="6000" dirty="0"/>
              <a:t>教师专业发展评价</a:t>
            </a:r>
            <a:endParaRPr sz="6000" dirty="0"/>
          </a:p>
        </p:txBody>
      </p:sp>
      <p:sp>
        <p:nvSpPr>
          <p:cNvPr id="9" name="Subtitle 8"/>
          <p:cNvSpPr>
            <a:spLocks noGrp="1"/>
          </p:cNvSpPr>
          <p:nvPr>
            <p:ph type="subTitle" sz="quarter" idx="1"/>
          </p:nvPr>
        </p:nvSpPr>
        <p:spPr/>
        <p:txBody>
          <a:bodyPr wrap="square">
            <a:normAutofit/>
          </a:bodyPr>
          <a:lstStyle/>
          <a:p>
            <a:pPr lvl="0"/>
            <a:r>
              <a:rPr lang="zh-CN" altLang="en-US" dirty="0"/>
              <a:t>教师专业发展与职业道德</a:t>
            </a:r>
          </a:p>
        </p:txBody>
      </p:sp>
    </p:spTree>
    <p:custDataLst>
      <p:tags r:id="rId1"/>
    </p:custDataLst>
  </p:cSld>
  <p:clrMapOvr>
    <a:masterClrMapping/>
  </p:clrMapOvr>
  <p:transition spd="slow">
    <p:push dir="u"/>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3200" dirty="0"/>
              <a:t>一、教师专业发展评价的原则</a:t>
            </a:r>
          </a:p>
        </p:txBody>
      </p:sp>
      <p:sp>
        <p:nvSpPr>
          <p:cNvPr id="22" name="圆角矩形 67"/>
          <p:cNvSpPr/>
          <p:nvPr/>
        </p:nvSpPr>
        <p:spPr>
          <a:xfrm>
            <a:off x="865227" y="1265964"/>
            <a:ext cx="10462558" cy="2335728"/>
          </a:xfrm>
          <a:prstGeom prst="roundRect">
            <a:avLst>
              <a:gd name="adj" fmla="val 13387"/>
            </a:avLst>
          </a:prstGeom>
          <a:solidFill>
            <a:schemeClr val="accent1">
              <a:lumMod val="60000"/>
              <a:lumOff val="40000"/>
              <a:alpha val="12000"/>
            </a:schemeClr>
          </a:solidFill>
          <a:ln w="9525">
            <a:gradFill>
              <a:gsLst>
                <a:gs pos="100000">
                  <a:schemeClr val="accent1">
                    <a:alpha val="15000"/>
                  </a:schemeClr>
                </a:gs>
                <a:gs pos="0">
                  <a:schemeClr val="accent1">
                    <a:alpha val="60000"/>
                  </a:schemeClr>
                </a:gs>
              </a:gsLst>
              <a:path path="circle">
                <a:fillToRect l="50000" t="50000" r="50000" b="50000"/>
              </a:path>
              <a:tileRect/>
            </a:gradFill>
          </a:ln>
          <a:effectLst>
            <a:outerShdw blurRad="444500" dist="38100" dir="2700000" algn="tl" rotWithShape="0">
              <a:prstClr val="black">
                <a:alpha val="7000"/>
              </a:prstClr>
            </a:outerShdw>
          </a:effectLst>
        </p:spPr>
        <p:style>
          <a:lnRef idx="2">
            <a:schemeClr val="accent1">
              <a:lumMod val="75000"/>
            </a:schemeClr>
          </a:lnRef>
          <a:fillRef idx="1">
            <a:schemeClr val="accent1"/>
          </a:fillRef>
          <a:effectRef idx="0">
            <a:srgbClr val="FFFFFF"/>
          </a:effectRef>
          <a:fontRef idx="minor">
            <a:schemeClr val="lt1"/>
          </a:fontRef>
        </p:style>
        <p:txBody>
          <a:bodyPr vert="horz" wrap="square" lIns="144145" tIns="0" rIns="144145" bIns="0" numCol="1" spcCol="0" rtlCol="0" fromWordArt="0" anchor="ctr" anchorCtr="0" forceAA="0" compatLnSpc="1">
            <a:noAutofit/>
          </a:bodyP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lnSpc>
                <a:spcPct val="150000"/>
              </a:lnSpc>
              <a:buClrTx/>
              <a:buSzTx/>
              <a:buFontTx/>
            </a:pPr>
            <a:endParaRPr lang="zh-CN" altLang="en-US" sz="2400" b="1" kern="0" dirty="0">
              <a:ln>
                <a:noFill/>
                <a:prstDash val="sysDot"/>
              </a:ln>
              <a:solidFill>
                <a:schemeClr val="tx1">
                  <a:lumMod val="85000"/>
                  <a:lumOff val="15000"/>
                </a:schemeClr>
              </a:solidFill>
              <a:uFillTx/>
              <a:latin typeface="+mn-ea"/>
              <a:sym typeface="+mn-ea"/>
            </a:endParaRPr>
          </a:p>
        </p:txBody>
      </p:sp>
      <p:sp>
        <p:nvSpPr>
          <p:cNvPr id="23" name="文本框 12"/>
          <p:cNvSpPr txBox="1"/>
          <p:nvPr/>
        </p:nvSpPr>
        <p:spPr>
          <a:xfrm>
            <a:off x="1013257" y="1226950"/>
            <a:ext cx="10505642" cy="581057"/>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just">
              <a:lnSpc>
                <a:spcPct val="150000"/>
              </a:lnSpc>
              <a:buFont typeface="Wingdings" panose="05000000000000000000" pitchFamily="2" charset="2"/>
              <a:buNone/>
            </a:pPr>
            <a:r>
              <a:rPr lang="zh-CN" altLang="en-US" sz="2400" b="1" dirty="0">
                <a:solidFill>
                  <a:schemeClr val="accent5"/>
                </a:solidFill>
                <a:latin typeface="+mn-ea"/>
              </a:rPr>
              <a:t>（一）整体性和系统性原则</a:t>
            </a:r>
          </a:p>
        </p:txBody>
      </p:sp>
      <p:sp>
        <p:nvSpPr>
          <p:cNvPr id="24" name="文本框 4"/>
          <p:cNvSpPr txBox="1"/>
          <p:nvPr/>
        </p:nvSpPr>
        <p:spPr>
          <a:xfrm>
            <a:off x="1056341" y="1709490"/>
            <a:ext cx="10175687" cy="1884106"/>
          </a:xfrm>
          <a:prstGeom prst="rect">
            <a:avLst/>
          </a:prstGeom>
          <a:noFill/>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0" fontAlgn="base" latinLnBrk="0" hangingPunct="0">
              <a:lnSpc>
                <a:spcPct val="150000"/>
              </a:lnSpc>
              <a:spcBef>
                <a:spcPct val="0"/>
              </a:spcBef>
              <a:spcAft>
                <a:spcPct val="0"/>
              </a:spcAft>
              <a:buClrTx/>
              <a:buSzTx/>
              <a:buFontTx/>
              <a:buNone/>
            </a:pPr>
            <a:r>
              <a:rPr lang="zh-CN" altLang="en-US" sz="2000" b="1" dirty="0"/>
              <a:t>整体性原则</a:t>
            </a:r>
            <a:r>
              <a:rPr lang="zh-CN" altLang="en-US" sz="2000" dirty="0"/>
              <a:t>包括三个方面：一是指评价时要把被评教师作为一个有机体来看待；</a:t>
            </a:r>
            <a:r>
              <a:rPr lang="zh-CN" altLang="en-US" sz="2000"/>
              <a:t>二是指</a:t>
            </a:r>
            <a:r>
              <a:rPr lang="zh-CN" altLang="en-US" sz="2000" dirty="0"/>
              <a:t>教师评价内容的整体性；三是指教师队伍整体。</a:t>
            </a:r>
            <a:endParaRPr lang="en-US" altLang="zh-CN" sz="2000" dirty="0"/>
          </a:p>
          <a:p>
            <a:pPr marL="0" marR="0" lvl="0" indent="0" algn="l" defTabSz="914400" rtl="0" eaLnBrk="0" fontAlgn="base" latinLnBrk="0" hangingPunct="0">
              <a:lnSpc>
                <a:spcPct val="150000"/>
              </a:lnSpc>
              <a:spcBef>
                <a:spcPct val="0"/>
              </a:spcBef>
              <a:spcAft>
                <a:spcPct val="0"/>
              </a:spcAft>
              <a:buClrTx/>
              <a:buSzTx/>
              <a:buFontTx/>
              <a:buNone/>
            </a:pPr>
            <a:r>
              <a:rPr lang="zh-CN" altLang="en-US" sz="2000" b="1" dirty="0"/>
              <a:t>系统性原则</a:t>
            </a:r>
            <a:r>
              <a:rPr lang="zh-CN" altLang="en-US" sz="2000" dirty="0"/>
              <a:t>是指在评价中用动态的眼光对教师的学科知识、教学能力、思想道德等教师工作的各个方面进行综合的评价，强调“整体大于部分之</a:t>
            </a:r>
            <a:r>
              <a:rPr lang="zh-CN" altLang="en-US" sz="2000"/>
              <a:t>和”的</a:t>
            </a:r>
            <a:r>
              <a:rPr lang="zh-CN" altLang="en-US" sz="2000" dirty="0"/>
              <a:t>系统整合效能。</a:t>
            </a:r>
            <a:endParaRPr kumimoji="0" lang="zh-CN" altLang="zh-CN" sz="2000" b="0" i="0" u="none" strike="noStrike" cap="none" normalizeH="0" baseline="0" dirty="0">
              <a:ln>
                <a:noFill/>
              </a:ln>
              <a:solidFill>
                <a:schemeClr val="tx1"/>
              </a:solidFill>
              <a:effectLst/>
              <a:latin typeface="Arial" panose="020B0604020202020204" pitchFamily="34" charset="0"/>
            </a:endParaRPr>
          </a:p>
        </p:txBody>
      </p:sp>
      <p:sp>
        <p:nvSpPr>
          <p:cNvPr id="25" name="圆角矩形 68"/>
          <p:cNvSpPr/>
          <p:nvPr/>
        </p:nvSpPr>
        <p:spPr>
          <a:xfrm>
            <a:off x="1039867" y="1226140"/>
            <a:ext cx="533194" cy="66110"/>
          </a:xfrm>
          <a:prstGeom prst="roundRect">
            <a:avLst>
              <a:gd name="adj" fmla="val 50000"/>
            </a:avLst>
          </a:prstGeom>
          <a:gradFill>
            <a:gsLst>
              <a:gs pos="100000">
                <a:schemeClr val="accent1">
                  <a:lumMod val="60000"/>
                  <a:lumOff val="40000"/>
                  <a:alpha val="71000"/>
                </a:schemeClr>
              </a:gs>
              <a:gs pos="0">
                <a:schemeClr val="accent1">
                  <a:alpha val="100000"/>
                </a:schemeClr>
              </a:gs>
            </a:gsLst>
            <a:lin ang="0"/>
          </a:gradFill>
          <a:ln>
            <a:noFill/>
          </a:ln>
          <a:effectLst>
            <a:outerShdw blurRad="50800" dist="38100" dir="2700000" algn="tl" rotWithShape="0">
              <a:schemeClr val="accent1">
                <a:lumMod val="75000"/>
                <a:alpha val="20000"/>
              </a:schemeClr>
            </a:outerShdw>
          </a:effectLst>
        </p:spPr>
        <p:style>
          <a:lnRef idx="2">
            <a:schemeClr val="accent1">
              <a:lumMod val="75000"/>
            </a:schemeClr>
          </a:lnRef>
          <a:fillRef idx="1">
            <a:schemeClr val="accent1"/>
          </a:fillRef>
          <a:effectRef idx="0">
            <a:srgbClr val="FFFFFF"/>
          </a:effectRef>
          <a:fontRef idx="minor">
            <a:schemeClr val="lt1"/>
          </a:fontRef>
        </p:style>
        <p:txBody>
          <a:bodyPr rtlCol="0" anchor="ct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lt1"/>
              </a:solidFill>
            </a:endParaRPr>
          </a:p>
        </p:txBody>
      </p:sp>
      <p:sp>
        <p:nvSpPr>
          <p:cNvPr id="26" name="圆角矩形 69"/>
          <p:cNvSpPr/>
          <p:nvPr/>
        </p:nvSpPr>
        <p:spPr>
          <a:xfrm>
            <a:off x="876300" y="3920053"/>
            <a:ext cx="10446563" cy="2364949"/>
          </a:xfrm>
          <a:prstGeom prst="roundRect">
            <a:avLst>
              <a:gd name="adj" fmla="val 13387"/>
            </a:avLst>
          </a:prstGeom>
          <a:solidFill>
            <a:schemeClr val="accent2">
              <a:lumMod val="60000"/>
              <a:lumOff val="40000"/>
              <a:alpha val="12000"/>
            </a:schemeClr>
          </a:solidFill>
          <a:ln w="9525">
            <a:gradFill>
              <a:gsLst>
                <a:gs pos="100000">
                  <a:schemeClr val="accent2">
                    <a:alpha val="15000"/>
                  </a:schemeClr>
                </a:gs>
                <a:gs pos="0">
                  <a:schemeClr val="accent2">
                    <a:alpha val="60000"/>
                  </a:schemeClr>
                </a:gs>
              </a:gsLst>
              <a:path path="circle">
                <a:fillToRect l="50000" t="50000" r="50000" b="50000"/>
              </a:path>
              <a:tileRect/>
            </a:gradFill>
          </a:ln>
          <a:effectLst>
            <a:outerShdw blurRad="444500" dist="38100" dir="2700000" algn="tl" rotWithShape="0">
              <a:prstClr val="black">
                <a:alpha val="7000"/>
              </a:prstClr>
            </a:outerShdw>
          </a:effectLst>
        </p:spPr>
        <p:style>
          <a:lnRef idx="2">
            <a:schemeClr val="accent1">
              <a:lumMod val="75000"/>
            </a:schemeClr>
          </a:lnRef>
          <a:fillRef idx="1">
            <a:schemeClr val="accent1"/>
          </a:fillRef>
          <a:effectRef idx="0">
            <a:srgbClr val="FFFFFF"/>
          </a:effectRef>
          <a:fontRef idx="minor">
            <a:schemeClr val="lt1"/>
          </a:fontRef>
        </p:style>
        <p:txBody>
          <a:bodyPr vert="horz" wrap="square" lIns="144145" tIns="0" rIns="144145" bIns="0" numCol="1" spcCol="0" rtlCol="0" fromWordArt="0" anchor="ctr" anchorCtr="0" forceAA="0" compatLnSpc="1">
            <a:noAutofit/>
          </a:bodyP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lnSpc>
                <a:spcPct val="150000"/>
              </a:lnSpc>
              <a:buClrTx/>
              <a:buSzTx/>
              <a:buFontTx/>
            </a:pPr>
            <a:endParaRPr lang="zh-CN" altLang="en-US" sz="2400" b="1" kern="0" dirty="0">
              <a:ln>
                <a:noFill/>
                <a:prstDash val="sysDot"/>
              </a:ln>
              <a:solidFill>
                <a:schemeClr val="tx1">
                  <a:lumMod val="85000"/>
                  <a:lumOff val="15000"/>
                </a:schemeClr>
              </a:solidFill>
              <a:uFillTx/>
              <a:latin typeface="+mn-ea"/>
              <a:sym typeface="+mn-ea"/>
            </a:endParaRPr>
          </a:p>
        </p:txBody>
      </p:sp>
      <p:sp>
        <p:nvSpPr>
          <p:cNvPr id="27" name="圆角矩形 70"/>
          <p:cNvSpPr/>
          <p:nvPr/>
        </p:nvSpPr>
        <p:spPr>
          <a:xfrm>
            <a:off x="1051419" y="3880769"/>
            <a:ext cx="533194" cy="66110"/>
          </a:xfrm>
          <a:prstGeom prst="roundRect">
            <a:avLst>
              <a:gd name="adj" fmla="val 50000"/>
            </a:avLst>
          </a:prstGeom>
          <a:gradFill>
            <a:gsLst>
              <a:gs pos="100000">
                <a:schemeClr val="accent2">
                  <a:lumMod val="60000"/>
                  <a:lumOff val="40000"/>
                  <a:alpha val="71000"/>
                </a:schemeClr>
              </a:gs>
              <a:gs pos="0">
                <a:schemeClr val="accent2">
                  <a:alpha val="100000"/>
                </a:schemeClr>
              </a:gs>
            </a:gsLst>
            <a:lin ang="0"/>
          </a:gradFill>
          <a:ln>
            <a:noFill/>
          </a:ln>
          <a:effectLst>
            <a:outerShdw blurRad="50800" dist="38100" dir="2700000" algn="tl" rotWithShape="0">
              <a:schemeClr val="accent2">
                <a:lumMod val="75000"/>
                <a:alpha val="20000"/>
              </a:schemeClr>
            </a:outerShdw>
          </a:effectLst>
        </p:spPr>
        <p:style>
          <a:lnRef idx="2">
            <a:schemeClr val="accent1">
              <a:lumMod val="75000"/>
            </a:schemeClr>
          </a:lnRef>
          <a:fillRef idx="1">
            <a:schemeClr val="accent1"/>
          </a:fillRef>
          <a:effectRef idx="0">
            <a:srgbClr val="FFFFFF"/>
          </a:effectRef>
          <a:fontRef idx="minor">
            <a:schemeClr val="lt1"/>
          </a:fontRef>
        </p:style>
        <p:txBody>
          <a:bodyPr rtlCol="0" anchor="ct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lt1"/>
              </a:solidFill>
            </a:endParaRPr>
          </a:p>
        </p:txBody>
      </p:sp>
      <p:sp>
        <p:nvSpPr>
          <p:cNvPr id="28" name="文本框 5"/>
          <p:cNvSpPr txBox="1"/>
          <p:nvPr/>
        </p:nvSpPr>
        <p:spPr>
          <a:xfrm>
            <a:off x="1013257" y="3862264"/>
            <a:ext cx="10505642" cy="581057"/>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just">
              <a:lnSpc>
                <a:spcPct val="150000"/>
              </a:lnSpc>
              <a:buFont typeface="Wingdings" panose="05000000000000000000" pitchFamily="2" charset="2"/>
              <a:buNone/>
            </a:pPr>
            <a:r>
              <a:rPr lang="zh-CN" altLang="en-US" sz="2400" b="1" dirty="0">
                <a:solidFill>
                  <a:schemeClr val="accent5"/>
                </a:solidFill>
                <a:latin typeface="+mn-ea"/>
              </a:rPr>
              <a:t>（二）客观性和公平性原则</a:t>
            </a:r>
          </a:p>
        </p:txBody>
      </p:sp>
      <p:sp>
        <p:nvSpPr>
          <p:cNvPr id="29" name="文本框 6"/>
          <p:cNvSpPr txBox="1"/>
          <p:nvPr/>
        </p:nvSpPr>
        <p:spPr>
          <a:xfrm>
            <a:off x="1013257" y="4361428"/>
            <a:ext cx="10175687" cy="1884106"/>
          </a:xfrm>
          <a:prstGeom prst="rect">
            <a:avLst/>
          </a:prstGeom>
          <a:noFill/>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0" fontAlgn="base" latinLnBrk="0" hangingPunct="0">
              <a:lnSpc>
                <a:spcPct val="150000"/>
              </a:lnSpc>
              <a:spcBef>
                <a:spcPct val="0"/>
              </a:spcBef>
              <a:spcAft>
                <a:spcPct val="0"/>
              </a:spcAft>
              <a:buClrTx/>
              <a:buSzTx/>
              <a:buFontTx/>
              <a:buNone/>
            </a:pPr>
            <a:r>
              <a:rPr lang="zh-CN" altLang="en-US" sz="2000" b="1" dirty="0"/>
              <a:t>客观性原则</a:t>
            </a:r>
            <a:r>
              <a:rPr lang="zh-CN" altLang="en-US" sz="2000" dirty="0"/>
              <a:t>是指对教师评价时必须坚持客观、实事求是的态度，从教师工作和</a:t>
            </a:r>
            <a:r>
              <a:rPr lang="zh-CN" altLang="en-US" sz="2000"/>
              <a:t>客观实际出发</a:t>
            </a:r>
            <a:r>
              <a:rPr lang="zh-CN" altLang="en-US" sz="2000" dirty="0"/>
              <a:t>，对教师做出客观、准确的评价，不能主观臆断和掺杂个人情感。</a:t>
            </a:r>
            <a:endParaRPr lang="en-US" altLang="zh-CN" sz="2000" dirty="0"/>
          </a:p>
          <a:p>
            <a:pPr marL="0" marR="0" lvl="0" indent="0" algn="l" defTabSz="914400" rtl="0" eaLnBrk="0" fontAlgn="base" latinLnBrk="0" hangingPunct="0">
              <a:lnSpc>
                <a:spcPct val="150000"/>
              </a:lnSpc>
              <a:spcBef>
                <a:spcPct val="0"/>
              </a:spcBef>
              <a:spcAft>
                <a:spcPct val="0"/>
              </a:spcAft>
              <a:buClrTx/>
              <a:buSzTx/>
              <a:buFontTx/>
              <a:buNone/>
            </a:pPr>
            <a:r>
              <a:rPr lang="zh-CN" altLang="en-US" sz="2000" b="1" dirty="0"/>
              <a:t>公平性原则</a:t>
            </a:r>
            <a:r>
              <a:rPr lang="zh-CN" altLang="en-US" sz="2000" dirty="0"/>
              <a:t>建立在评价者和评价对象都了解评价背景、评价目的、评价程序、</a:t>
            </a:r>
            <a:r>
              <a:rPr lang="zh-CN" altLang="en-US" sz="2000"/>
              <a:t>评价标准和</a:t>
            </a:r>
            <a:r>
              <a:rPr lang="zh-CN" altLang="en-US" sz="2000" dirty="0"/>
              <a:t>评价结果的基础上，评价过程是透明的、公开的。</a:t>
            </a:r>
            <a:endParaRPr kumimoji="0" lang="zh-CN" altLang="en-US" sz="2000" b="0" i="0" u="none" strike="noStrike" cap="none" normalizeH="0" baseline="0" dirty="0">
              <a:ln>
                <a:noFill/>
              </a:ln>
              <a:solidFill>
                <a:schemeClr val="tx1"/>
              </a:solidFill>
              <a:effectLst/>
              <a:latin typeface="Arial" panose="020B0604020202020204" pitchFamily="34" charset="0"/>
            </a:endParaRPr>
          </a:p>
        </p:txBody>
      </p:sp>
    </p:spTree>
  </p:cSld>
  <p:clrMapOvr>
    <a:masterClrMapping/>
  </p:clrMapOvr>
  <p:transition spd="slow">
    <p:push dir="u"/>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3200" dirty="0"/>
              <a:t>一、教师专业发展评价的原则</a:t>
            </a:r>
          </a:p>
        </p:txBody>
      </p:sp>
      <p:sp>
        <p:nvSpPr>
          <p:cNvPr id="22" name="圆角矩形 67"/>
          <p:cNvSpPr/>
          <p:nvPr/>
        </p:nvSpPr>
        <p:spPr>
          <a:xfrm>
            <a:off x="865227" y="1265964"/>
            <a:ext cx="10462558" cy="2335728"/>
          </a:xfrm>
          <a:prstGeom prst="roundRect">
            <a:avLst>
              <a:gd name="adj" fmla="val 13387"/>
            </a:avLst>
          </a:prstGeom>
          <a:solidFill>
            <a:schemeClr val="accent1">
              <a:lumMod val="60000"/>
              <a:lumOff val="40000"/>
              <a:alpha val="12000"/>
            </a:schemeClr>
          </a:solidFill>
          <a:ln w="9525">
            <a:gradFill>
              <a:gsLst>
                <a:gs pos="100000">
                  <a:schemeClr val="accent1">
                    <a:alpha val="15000"/>
                  </a:schemeClr>
                </a:gs>
                <a:gs pos="0">
                  <a:schemeClr val="accent1">
                    <a:alpha val="60000"/>
                  </a:schemeClr>
                </a:gs>
              </a:gsLst>
              <a:path path="circle">
                <a:fillToRect l="50000" t="50000" r="50000" b="50000"/>
              </a:path>
              <a:tileRect/>
            </a:gradFill>
          </a:ln>
          <a:effectLst>
            <a:outerShdw blurRad="444500" dist="38100" dir="2700000" algn="tl" rotWithShape="0">
              <a:prstClr val="black">
                <a:alpha val="7000"/>
              </a:prstClr>
            </a:outerShdw>
          </a:effectLst>
        </p:spPr>
        <p:style>
          <a:lnRef idx="2">
            <a:schemeClr val="accent1">
              <a:lumMod val="75000"/>
            </a:schemeClr>
          </a:lnRef>
          <a:fillRef idx="1">
            <a:schemeClr val="accent1"/>
          </a:fillRef>
          <a:effectRef idx="0">
            <a:srgbClr val="FFFFFF"/>
          </a:effectRef>
          <a:fontRef idx="minor">
            <a:schemeClr val="lt1"/>
          </a:fontRef>
        </p:style>
        <p:txBody>
          <a:bodyPr vert="horz" wrap="square" lIns="144145" tIns="0" rIns="144145" bIns="0" numCol="1" spcCol="0" rtlCol="0" fromWordArt="0" anchor="ctr" anchorCtr="0" forceAA="0" compatLnSpc="1">
            <a:noAutofit/>
          </a:bodyP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lnSpc>
                <a:spcPct val="150000"/>
              </a:lnSpc>
              <a:buClrTx/>
              <a:buSzTx/>
              <a:buFontTx/>
            </a:pPr>
            <a:endParaRPr lang="zh-CN" altLang="en-US" sz="2400" b="1" kern="0" dirty="0">
              <a:ln>
                <a:noFill/>
                <a:prstDash val="sysDot"/>
              </a:ln>
              <a:solidFill>
                <a:schemeClr val="tx1">
                  <a:lumMod val="85000"/>
                  <a:lumOff val="15000"/>
                </a:schemeClr>
              </a:solidFill>
              <a:uFillTx/>
              <a:latin typeface="+mn-ea"/>
              <a:sym typeface="+mn-ea"/>
            </a:endParaRPr>
          </a:p>
        </p:txBody>
      </p:sp>
      <p:sp>
        <p:nvSpPr>
          <p:cNvPr id="23" name="文本框 12"/>
          <p:cNvSpPr txBox="1"/>
          <p:nvPr/>
        </p:nvSpPr>
        <p:spPr>
          <a:xfrm>
            <a:off x="1013257" y="1226950"/>
            <a:ext cx="10505642" cy="581057"/>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just">
              <a:lnSpc>
                <a:spcPct val="150000"/>
              </a:lnSpc>
              <a:buFont typeface="Wingdings" panose="05000000000000000000" pitchFamily="2" charset="2"/>
              <a:buNone/>
            </a:pPr>
            <a:r>
              <a:rPr lang="zh-CN" altLang="en-US" sz="2400" b="1" dirty="0">
                <a:solidFill>
                  <a:schemeClr val="accent5"/>
                </a:solidFill>
                <a:latin typeface="+mn-ea"/>
              </a:rPr>
              <a:t>（三）动态性和发展性原则</a:t>
            </a:r>
          </a:p>
        </p:txBody>
      </p:sp>
      <p:sp>
        <p:nvSpPr>
          <p:cNvPr id="24" name="文本框 4"/>
          <p:cNvSpPr txBox="1"/>
          <p:nvPr/>
        </p:nvSpPr>
        <p:spPr>
          <a:xfrm>
            <a:off x="1056341" y="1709490"/>
            <a:ext cx="10175687" cy="1422441"/>
          </a:xfrm>
          <a:prstGeom prst="rect">
            <a:avLst/>
          </a:prstGeom>
          <a:noFill/>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0" fontAlgn="base" latinLnBrk="0" hangingPunct="0">
              <a:lnSpc>
                <a:spcPct val="150000"/>
              </a:lnSpc>
              <a:spcBef>
                <a:spcPct val="0"/>
              </a:spcBef>
              <a:spcAft>
                <a:spcPct val="0"/>
              </a:spcAft>
              <a:buClrTx/>
              <a:buSzTx/>
              <a:buFontTx/>
              <a:buNone/>
            </a:pPr>
            <a:r>
              <a:rPr lang="zh-CN" altLang="en-US" sz="2000" b="1" dirty="0"/>
              <a:t>动态性原则</a:t>
            </a:r>
            <a:r>
              <a:rPr lang="zh-CN" altLang="en-US" sz="2000" dirty="0"/>
              <a:t>是指对教师的评价不是静止的，而是一个不断发展与变化的过程。</a:t>
            </a:r>
            <a:endParaRPr lang="en-US" altLang="zh-CN" sz="2000" dirty="0"/>
          </a:p>
          <a:p>
            <a:pPr marL="0" marR="0" lvl="0" indent="0" algn="l" defTabSz="914400" rtl="0" eaLnBrk="0" fontAlgn="base" latinLnBrk="0" hangingPunct="0">
              <a:lnSpc>
                <a:spcPct val="150000"/>
              </a:lnSpc>
              <a:spcBef>
                <a:spcPct val="0"/>
              </a:spcBef>
              <a:spcAft>
                <a:spcPct val="0"/>
              </a:spcAft>
              <a:buClrTx/>
              <a:buSzTx/>
              <a:buFontTx/>
              <a:buNone/>
            </a:pPr>
            <a:r>
              <a:rPr lang="zh-CN" altLang="en-US" sz="2000" b="1" dirty="0"/>
              <a:t>发展性原则</a:t>
            </a:r>
            <a:r>
              <a:rPr lang="zh-CN" altLang="en-US" sz="2000" dirty="0"/>
              <a:t>是指教师具有自我专业发展的内在需求，这一原则立足教师的未来发展</a:t>
            </a:r>
            <a:r>
              <a:rPr lang="zh-CN" altLang="en-US" sz="2000"/>
              <a:t>，而不是</a:t>
            </a:r>
            <a:r>
              <a:rPr lang="zh-CN" altLang="en-US" sz="2000" dirty="0"/>
              <a:t>对留用或辞退、升职或降职、加薪或降薪等的选择。</a:t>
            </a:r>
            <a:endParaRPr kumimoji="0" lang="zh-CN" altLang="zh-CN" sz="2000" b="0" i="0" u="none" strike="noStrike" cap="none" normalizeH="0" baseline="0" dirty="0">
              <a:ln>
                <a:noFill/>
              </a:ln>
              <a:solidFill>
                <a:schemeClr val="tx1"/>
              </a:solidFill>
              <a:effectLst/>
              <a:latin typeface="Arial" panose="020B0604020202020204" pitchFamily="34" charset="0"/>
            </a:endParaRPr>
          </a:p>
        </p:txBody>
      </p:sp>
      <p:sp>
        <p:nvSpPr>
          <p:cNvPr id="25" name="圆角矩形 68"/>
          <p:cNvSpPr/>
          <p:nvPr/>
        </p:nvSpPr>
        <p:spPr>
          <a:xfrm>
            <a:off x="1039867" y="1226140"/>
            <a:ext cx="533194" cy="66110"/>
          </a:xfrm>
          <a:prstGeom prst="roundRect">
            <a:avLst>
              <a:gd name="adj" fmla="val 50000"/>
            </a:avLst>
          </a:prstGeom>
          <a:gradFill>
            <a:gsLst>
              <a:gs pos="100000">
                <a:schemeClr val="accent1">
                  <a:lumMod val="60000"/>
                  <a:lumOff val="40000"/>
                  <a:alpha val="71000"/>
                </a:schemeClr>
              </a:gs>
              <a:gs pos="0">
                <a:schemeClr val="accent1">
                  <a:alpha val="100000"/>
                </a:schemeClr>
              </a:gs>
            </a:gsLst>
            <a:lin ang="0"/>
          </a:gradFill>
          <a:ln>
            <a:noFill/>
          </a:ln>
          <a:effectLst>
            <a:outerShdw blurRad="50800" dist="38100" dir="2700000" algn="tl" rotWithShape="0">
              <a:schemeClr val="accent1">
                <a:lumMod val="75000"/>
                <a:alpha val="20000"/>
              </a:schemeClr>
            </a:outerShdw>
          </a:effectLst>
        </p:spPr>
        <p:style>
          <a:lnRef idx="2">
            <a:schemeClr val="accent1">
              <a:lumMod val="75000"/>
            </a:schemeClr>
          </a:lnRef>
          <a:fillRef idx="1">
            <a:schemeClr val="accent1"/>
          </a:fillRef>
          <a:effectRef idx="0">
            <a:srgbClr val="FFFFFF"/>
          </a:effectRef>
          <a:fontRef idx="minor">
            <a:schemeClr val="lt1"/>
          </a:fontRef>
        </p:style>
        <p:txBody>
          <a:bodyPr rtlCol="0" anchor="ct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lt1"/>
              </a:solidFill>
            </a:endParaRPr>
          </a:p>
        </p:txBody>
      </p:sp>
      <p:sp>
        <p:nvSpPr>
          <p:cNvPr id="26" name="圆角矩形 69"/>
          <p:cNvSpPr/>
          <p:nvPr/>
        </p:nvSpPr>
        <p:spPr>
          <a:xfrm>
            <a:off x="876300" y="3920053"/>
            <a:ext cx="10446563" cy="2364949"/>
          </a:xfrm>
          <a:prstGeom prst="roundRect">
            <a:avLst>
              <a:gd name="adj" fmla="val 13387"/>
            </a:avLst>
          </a:prstGeom>
          <a:solidFill>
            <a:schemeClr val="accent2">
              <a:lumMod val="60000"/>
              <a:lumOff val="40000"/>
              <a:alpha val="12000"/>
            </a:schemeClr>
          </a:solidFill>
          <a:ln w="9525">
            <a:gradFill>
              <a:gsLst>
                <a:gs pos="100000">
                  <a:schemeClr val="accent2">
                    <a:alpha val="15000"/>
                  </a:schemeClr>
                </a:gs>
                <a:gs pos="0">
                  <a:schemeClr val="accent2">
                    <a:alpha val="60000"/>
                  </a:schemeClr>
                </a:gs>
              </a:gsLst>
              <a:path path="circle">
                <a:fillToRect l="50000" t="50000" r="50000" b="50000"/>
              </a:path>
              <a:tileRect/>
            </a:gradFill>
          </a:ln>
          <a:effectLst>
            <a:outerShdw blurRad="444500" dist="38100" dir="2700000" algn="tl" rotWithShape="0">
              <a:prstClr val="black">
                <a:alpha val="7000"/>
              </a:prstClr>
            </a:outerShdw>
          </a:effectLst>
        </p:spPr>
        <p:style>
          <a:lnRef idx="2">
            <a:schemeClr val="accent1">
              <a:lumMod val="75000"/>
            </a:schemeClr>
          </a:lnRef>
          <a:fillRef idx="1">
            <a:schemeClr val="accent1"/>
          </a:fillRef>
          <a:effectRef idx="0">
            <a:srgbClr val="FFFFFF"/>
          </a:effectRef>
          <a:fontRef idx="minor">
            <a:schemeClr val="lt1"/>
          </a:fontRef>
        </p:style>
        <p:txBody>
          <a:bodyPr vert="horz" wrap="square" lIns="144145" tIns="0" rIns="144145" bIns="0" numCol="1" spcCol="0" rtlCol="0" fromWordArt="0" anchor="ctr" anchorCtr="0" forceAA="0" compatLnSpc="1">
            <a:noAutofit/>
          </a:bodyP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lnSpc>
                <a:spcPct val="150000"/>
              </a:lnSpc>
              <a:buClrTx/>
              <a:buSzTx/>
              <a:buFontTx/>
            </a:pPr>
            <a:endParaRPr lang="zh-CN" altLang="en-US" sz="2400" b="1" kern="0" dirty="0">
              <a:ln>
                <a:noFill/>
                <a:prstDash val="sysDot"/>
              </a:ln>
              <a:solidFill>
                <a:schemeClr val="tx1">
                  <a:lumMod val="85000"/>
                  <a:lumOff val="15000"/>
                </a:schemeClr>
              </a:solidFill>
              <a:uFillTx/>
              <a:latin typeface="+mn-ea"/>
              <a:sym typeface="+mn-ea"/>
            </a:endParaRPr>
          </a:p>
        </p:txBody>
      </p:sp>
      <p:sp>
        <p:nvSpPr>
          <p:cNvPr id="27" name="圆角矩形 70"/>
          <p:cNvSpPr/>
          <p:nvPr/>
        </p:nvSpPr>
        <p:spPr>
          <a:xfrm>
            <a:off x="1051419" y="3880769"/>
            <a:ext cx="533194" cy="66110"/>
          </a:xfrm>
          <a:prstGeom prst="roundRect">
            <a:avLst>
              <a:gd name="adj" fmla="val 50000"/>
            </a:avLst>
          </a:prstGeom>
          <a:gradFill>
            <a:gsLst>
              <a:gs pos="100000">
                <a:schemeClr val="accent2">
                  <a:lumMod val="60000"/>
                  <a:lumOff val="40000"/>
                  <a:alpha val="71000"/>
                </a:schemeClr>
              </a:gs>
              <a:gs pos="0">
                <a:schemeClr val="accent2">
                  <a:alpha val="100000"/>
                </a:schemeClr>
              </a:gs>
            </a:gsLst>
            <a:lin ang="0"/>
          </a:gradFill>
          <a:ln>
            <a:noFill/>
          </a:ln>
          <a:effectLst>
            <a:outerShdw blurRad="50800" dist="38100" dir="2700000" algn="tl" rotWithShape="0">
              <a:schemeClr val="accent2">
                <a:lumMod val="75000"/>
                <a:alpha val="20000"/>
              </a:schemeClr>
            </a:outerShdw>
          </a:effectLst>
        </p:spPr>
        <p:style>
          <a:lnRef idx="2">
            <a:schemeClr val="accent1">
              <a:lumMod val="75000"/>
            </a:schemeClr>
          </a:lnRef>
          <a:fillRef idx="1">
            <a:schemeClr val="accent1"/>
          </a:fillRef>
          <a:effectRef idx="0">
            <a:srgbClr val="FFFFFF"/>
          </a:effectRef>
          <a:fontRef idx="minor">
            <a:schemeClr val="lt1"/>
          </a:fontRef>
        </p:style>
        <p:txBody>
          <a:bodyPr rtlCol="0" anchor="ct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lt1"/>
              </a:solidFill>
            </a:endParaRPr>
          </a:p>
        </p:txBody>
      </p:sp>
      <p:sp>
        <p:nvSpPr>
          <p:cNvPr id="28" name="文本框 5"/>
          <p:cNvSpPr txBox="1"/>
          <p:nvPr/>
        </p:nvSpPr>
        <p:spPr>
          <a:xfrm>
            <a:off x="1013257" y="3862264"/>
            <a:ext cx="10505642" cy="581057"/>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just">
              <a:lnSpc>
                <a:spcPct val="150000"/>
              </a:lnSpc>
              <a:buFont typeface="Wingdings" panose="05000000000000000000" pitchFamily="2" charset="2"/>
              <a:buNone/>
            </a:pPr>
            <a:r>
              <a:rPr lang="zh-CN" altLang="en-US" sz="2400" b="1" dirty="0">
                <a:solidFill>
                  <a:schemeClr val="accent5"/>
                </a:solidFill>
                <a:latin typeface="+mn-ea"/>
              </a:rPr>
              <a:t>（四）激励性和反馈性原则</a:t>
            </a:r>
          </a:p>
        </p:txBody>
      </p:sp>
      <p:sp>
        <p:nvSpPr>
          <p:cNvPr id="29" name="文本框 6"/>
          <p:cNvSpPr txBox="1"/>
          <p:nvPr/>
        </p:nvSpPr>
        <p:spPr>
          <a:xfrm>
            <a:off x="1013257" y="4361428"/>
            <a:ext cx="10175687" cy="1881990"/>
          </a:xfrm>
          <a:prstGeom prst="rect">
            <a:avLst/>
          </a:prstGeom>
          <a:noFill/>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0" fontAlgn="base" latinLnBrk="0" hangingPunct="0">
              <a:lnSpc>
                <a:spcPct val="150000"/>
              </a:lnSpc>
              <a:spcBef>
                <a:spcPct val="0"/>
              </a:spcBef>
              <a:spcAft>
                <a:spcPct val="0"/>
              </a:spcAft>
              <a:buClrTx/>
              <a:buSzTx/>
              <a:buFontTx/>
              <a:buNone/>
            </a:pPr>
            <a:r>
              <a:rPr lang="zh-CN" altLang="en-US" sz="2000" b="1" dirty="0"/>
              <a:t>激励性原则</a:t>
            </a:r>
            <a:r>
              <a:rPr lang="zh-CN" altLang="en-US" sz="2000" dirty="0"/>
              <a:t>要做到两点：第一，评价活动本身要成为一种教育的力量；第二，评价者在评价过程中要不断地给教师以激励，如目标激励、情感激励、信任激励、参与激励等。</a:t>
            </a:r>
            <a:endParaRPr lang="en-US" altLang="zh-CN" sz="2000" dirty="0"/>
          </a:p>
          <a:p>
            <a:pPr marL="0" marR="0" lvl="0" indent="0" algn="l" defTabSz="914400" rtl="0" eaLnBrk="0" fontAlgn="base" latinLnBrk="0" hangingPunct="0">
              <a:lnSpc>
                <a:spcPct val="150000"/>
              </a:lnSpc>
              <a:spcBef>
                <a:spcPct val="0"/>
              </a:spcBef>
              <a:spcAft>
                <a:spcPct val="0"/>
              </a:spcAft>
              <a:buClrTx/>
              <a:buSzTx/>
              <a:buFontTx/>
              <a:buNone/>
            </a:pPr>
            <a:r>
              <a:rPr lang="zh-CN" altLang="en-US" sz="2000" b="1" dirty="0"/>
              <a:t>反馈性原则</a:t>
            </a:r>
            <a:r>
              <a:rPr lang="zh-CN" altLang="en-US" sz="2000" dirty="0"/>
              <a:t>是指教师专业发展评价的根本目的是促进教师的专业发展</a:t>
            </a:r>
            <a:endParaRPr lang="en-US" altLang="zh-CN" sz="2000" dirty="0"/>
          </a:p>
          <a:p>
            <a:pPr marL="0" marR="0" lvl="0" indent="0" algn="l" defTabSz="914400" rtl="0" eaLnBrk="0" fontAlgn="base" latinLnBrk="0" hangingPunct="0">
              <a:lnSpc>
                <a:spcPct val="150000"/>
              </a:lnSpc>
              <a:spcBef>
                <a:spcPct val="0"/>
              </a:spcBef>
              <a:spcAft>
                <a:spcPct val="0"/>
              </a:spcAft>
              <a:buClrTx/>
              <a:buSzTx/>
              <a:buFontTx/>
              <a:buNone/>
            </a:pPr>
            <a:endParaRPr kumimoji="0" lang="zh-CN" altLang="en-US" sz="2000" b="0" i="0" u="none" strike="noStrike" cap="none" normalizeH="0" baseline="0" dirty="0">
              <a:ln>
                <a:noFill/>
              </a:ln>
              <a:solidFill>
                <a:schemeClr val="tx1"/>
              </a:solidFill>
              <a:effectLst/>
              <a:latin typeface="Arial" panose="020B0604020202020204" pitchFamily="34" charset="0"/>
            </a:endParaRPr>
          </a:p>
        </p:txBody>
      </p:sp>
    </p:spTree>
  </p:cSld>
  <p:clrMapOvr>
    <a:masterClrMapping/>
  </p:clrMapOvr>
  <p:transition spd="slow">
    <p:push dir="u"/>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3200" dirty="0"/>
              <a:t>一、教师专业发展评价的原则</a:t>
            </a:r>
          </a:p>
        </p:txBody>
      </p:sp>
      <p:sp>
        <p:nvSpPr>
          <p:cNvPr id="22" name="圆角矩形 67"/>
          <p:cNvSpPr/>
          <p:nvPr/>
        </p:nvSpPr>
        <p:spPr>
          <a:xfrm>
            <a:off x="865227" y="1265964"/>
            <a:ext cx="10462558" cy="2335728"/>
          </a:xfrm>
          <a:prstGeom prst="roundRect">
            <a:avLst>
              <a:gd name="adj" fmla="val 13387"/>
            </a:avLst>
          </a:prstGeom>
          <a:solidFill>
            <a:schemeClr val="accent1">
              <a:lumMod val="60000"/>
              <a:lumOff val="40000"/>
              <a:alpha val="12000"/>
            </a:schemeClr>
          </a:solidFill>
          <a:ln w="9525">
            <a:gradFill>
              <a:gsLst>
                <a:gs pos="100000">
                  <a:schemeClr val="accent1">
                    <a:alpha val="15000"/>
                  </a:schemeClr>
                </a:gs>
                <a:gs pos="0">
                  <a:schemeClr val="accent1">
                    <a:alpha val="60000"/>
                  </a:schemeClr>
                </a:gs>
              </a:gsLst>
              <a:path path="circle">
                <a:fillToRect l="50000" t="50000" r="50000" b="50000"/>
              </a:path>
              <a:tileRect/>
            </a:gradFill>
          </a:ln>
          <a:effectLst>
            <a:outerShdw blurRad="444500" dist="38100" dir="2700000" algn="tl" rotWithShape="0">
              <a:prstClr val="black">
                <a:alpha val="7000"/>
              </a:prstClr>
            </a:outerShdw>
          </a:effectLst>
        </p:spPr>
        <p:style>
          <a:lnRef idx="2">
            <a:schemeClr val="accent1">
              <a:lumMod val="75000"/>
            </a:schemeClr>
          </a:lnRef>
          <a:fillRef idx="1">
            <a:schemeClr val="accent1"/>
          </a:fillRef>
          <a:effectRef idx="0">
            <a:srgbClr val="FFFFFF"/>
          </a:effectRef>
          <a:fontRef idx="minor">
            <a:schemeClr val="lt1"/>
          </a:fontRef>
        </p:style>
        <p:txBody>
          <a:bodyPr vert="horz" wrap="square" lIns="144145" tIns="0" rIns="144145" bIns="0" numCol="1" spcCol="0" rtlCol="0" fromWordArt="0" anchor="ctr" anchorCtr="0" forceAA="0" compatLnSpc="1">
            <a:noAutofit/>
          </a:bodyP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lnSpc>
                <a:spcPct val="150000"/>
              </a:lnSpc>
              <a:buClrTx/>
              <a:buSzTx/>
              <a:buFontTx/>
            </a:pPr>
            <a:endParaRPr lang="zh-CN" altLang="en-US" sz="2400" b="1" kern="0" dirty="0">
              <a:ln>
                <a:noFill/>
                <a:prstDash val="sysDot"/>
              </a:ln>
              <a:solidFill>
                <a:schemeClr val="tx1">
                  <a:lumMod val="85000"/>
                  <a:lumOff val="15000"/>
                </a:schemeClr>
              </a:solidFill>
              <a:uFillTx/>
              <a:latin typeface="+mn-ea"/>
              <a:sym typeface="+mn-ea"/>
            </a:endParaRPr>
          </a:p>
        </p:txBody>
      </p:sp>
      <p:sp>
        <p:nvSpPr>
          <p:cNvPr id="23" name="文本框 12"/>
          <p:cNvSpPr txBox="1"/>
          <p:nvPr/>
        </p:nvSpPr>
        <p:spPr>
          <a:xfrm>
            <a:off x="1013257" y="1226950"/>
            <a:ext cx="10505642" cy="581057"/>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just">
              <a:lnSpc>
                <a:spcPct val="150000"/>
              </a:lnSpc>
              <a:buFont typeface="Wingdings" panose="05000000000000000000" pitchFamily="2" charset="2"/>
              <a:buNone/>
            </a:pPr>
            <a:r>
              <a:rPr lang="zh-CN" altLang="en-US" sz="2400" b="1" dirty="0">
                <a:solidFill>
                  <a:schemeClr val="accent5"/>
                </a:solidFill>
                <a:latin typeface="+mn-ea"/>
              </a:rPr>
              <a:t>（五）民主性和协商性原则</a:t>
            </a:r>
          </a:p>
        </p:txBody>
      </p:sp>
      <p:sp>
        <p:nvSpPr>
          <p:cNvPr id="24" name="文本框 4"/>
          <p:cNvSpPr txBox="1"/>
          <p:nvPr/>
        </p:nvSpPr>
        <p:spPr>
          <a:xfrm>
            <a:off x="1056341" y="1709490"/>
            <a:ext cx="10175687" cy="1884106"/>
          </a:xfrm>
          <a:prstGeom prst="rect">
            <a:avLst/>
          </a:prstGeom>
          <a:noFill/>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0" fontAlgn="base" latinLnBrk="0" hangingPunct="0">
              <a:lnSpc>
                <a:spcPct val="150000"/>
              </a:lnSpc>
              <a:spcBef>
                <a:spcPct val="0"/>
              </a:spcBef>
              <a:spcAft>
                <a:spcPct val="0"/>
              </a:spcAft>
              <a:buClrTx/>
              <a:buSzTx/>
              <a:buFontTx/>
              <a:buNone/>
            </a:pPr>
            <a:r>
              <a:rPr lang="zh-CN" altLang="en-US" sz="2000" b="1" dirty="0"/>
              <a:t>民主性原则</a:t>
            </a:r>
            <a:r>
              <a:rPr lang="zh-CN" altLang="en-US" sz="2000" dirty="0"/>
              <a:t>是指树立依靠教师进行评价的思想，在评价过程中打破领导集中制，</a:t>
            </a:r>
            <a:r>
              <a:rPr lang="zh-CN" altLang="en-US" sz="2000"/>
              <a:t>强调评价</a:t>
            </a:r>
            <a:r>
              <a:rPr lang="zh-CN" altLang="en-US" sz="2000" dirty="0"/>
              <a:t>中教师的主体地位。</a:t>
            </a:r>
            <a:endParaRPr lang="en-US" altLang="zh-CN" sz="2000" dirty="0"/>
          </a:p>
          <a:p>
            <a:pPr marL="0" marR="0" lvl="0" indent="0" algn="l" defTabSz="914400" rtl="0" eaLnBrk="0" fontAlgn="base" latinLnBrk="0" hangingPunct="0">
              <a:lnSpc>
                <a:spcPct val="150000"/>
              </a:lnSpc>
              <a:spcBef>
                <a:spcPct val="0"/>
              </a:spcBef>
              <a:spcAft>
                <a:spcPct val="0"/>
              </a:spcAft>
              <a:buClrTx/>
              <a:buSzTx/>
              <a:buFontTx/>
              <a:buNone/>
            </a:pPr>
            <a:r>
              <a:rPr lang="zh-CN" altLang="en-US" sz="2000" b="1" dirty="0"/>
              <a:t>协商性原则</a:t>
            </a:r>
            <a:r>
              <a:rPr lang="zh-CN" altLang="en-US" sz="2000" dirty="0"/>
              <a:t>是指教师专业发展评价注重领导与教师、教师与教师、教师与学生、校</a:t>
            </a:r>
            <a:r>
              <a:rPr lang="zh-CN" altLang="en-US" sz="2000"/>
              <a:t>内与校外</a:t>
            </a:r>
            <a:r>
              <a:rPr lang="zh-CN" altLang="en-US" sz="2000" dirty="0"/>
              <a:t>的沟通协调。</a:t>
            </a:r>
            <a:endParaRPr kumimoji="0" lang="zh-CN" altLang="zh-CN" sz="2000" b="0" i="0" u="none" strike="noStrike" cap="none" normalizeH="0" baseline="0" dirty="0">
              <a:ln>
                <a:noFill/>
              </a:ln>
              <a:solidFill>
                <a:schemeClr val="tx1"/>
              </a:solidFill>
              <a:effectLst/>
              <a:latin typeface="Arial" panose="020B0604020202020204" pitchFamily="34" charset="0"/>
            </a:endParaRPr>
          </a:p>
        </p:txBody>
      </p:sp>
      <p:sp>
        <p:nvSpPr>
          <p:cNvPr id="25" name="圆角矩形 68"/>
          <p:cNvSpPr/>
          <p:nvPr/>
        </p:nvSpPr>
        <p:spPr>
          <a:xfrm>
            <a:off x="1039867" y="1226140"/>
            <a:ext cx="533194" cy="66110"/>
          </a:xfrm>
          <a:prstGeom prst="roundRect">
            <a:avLst>
              <a:gd name="adj" fmla="val 50000"/>
            </a:avLst>
          </a:prstGeom>
          <a:gradFill>
            <a:gsLst>
              <a:gs pos="100000">
                <a:schemeClr val="accent1">
                  <a:lumMod val="60000"/>
                  <a:lumOff val="40000"/>
                  <a:alpha val="71000"/>
                </a:schemeClr>
              </a:gs>
              <a:gs pos="0">
                <a:schemeClr val="accent1">
                  <a:alpha val="100000"/>
                </a:schemeClr>
              </a:gs>
            </a:gsLst>
            <a:lin ang="0"/>
          </a:gradFill>
          <a:ln>
            <a:noFill/>
          </a:ln>
          <a:effectLst>
            <a:outerShdw blurRad="50800" dist="38100" dir="2700000" algn="tl" rotWithShape="0">
              <a:schemeClr val="accent1">
                <a:lumMod val="75000"/>
                <a:alpha val="20000"/>
              </a:schemeClr>
            </a:outerShdw>
          </a:effectLst>
        </p:spPr>
        <p:style>
          <a:lnRef idx="2">
            <a:schemeClr val="accent1">
              <a:lumMod val="75000"/>
            </a:schemeClr>
          </a:lnRef>
          <a:fillRef idx="1">
            <a:schemeClr val="accent1"/>
          </a:fillRef>
          <a:effectRef idx="0">
            <a:srgbClr val="FFFFFF"/>
          </a:effectRef>
          <a:fontRef idx="minor">
            <a:schemeClr val="lt1"/>
          </a:fontRef>
        </p:style>
        <p:txBody>
          <a:bodyPr rtlCol="0" anchor="ct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lt1"/>
              </a:solidFill>
            </a:endParaRPr>
          </a:p>
        </p:txBody>
      </p:sp>
      <p:sp>
        <p:nvSpPr>
          <p:cNvPr id="26" name="圆角矩形 69"/>
          <p:cNvSpPr/>
          <p:nvPr/>
        </p:nvSpPr>
        <p:spPr>
          <a:xfrm>
            <a:off x="876300" y="3920053"/>
            <a:ext cx="10446563" cy="2364949"/>
          </a:xfrm>
          <a:prstGeom prst="roundRect">
            <a:avLst>
              <a:gd name="adj" fmla="val 13387"/>
            </a:avLst>
          </a:prstGeom>
          <a:solidFill>
            <a:schemeClr val="accent2">
              <a:lumMod val="60000"/>
              <a:lumOff val="40000"/>
              <a:alpha val="12000"/>
            </a:schemeClr>
          </a:solidFill>
          <a:ln w="9525">
            <a:gradFill>
              <a:gsLst>
                <a:gs pos="100000">
                  <a:schemeClr val="accent2">
                    <a:alpha val="15000"/>
                  </a:schemeClr>
                </a:gs>
                <a:gs pos="0">
                  <a:schemeClr val="accent2">
                    <a:alpha val="60000"/>
                  </a:schemeClr>
                </a:gs>
              </a:gsLst>
              <a:path path="circle">
                <a:fillToRect l="50000" t="50000" r="50000" b="50000"/>
              </a:path>
              <a:tileRect/>
            </a:gradFill>
          </a:ln>
          <a:effectLst>
            <a:outerShdw blurRad="444500" dist="38100" dir="2700000" algn="tl" rotWithShape="0">
              <a:prstClr val="black">
                <a:alpha val="7000"/>
              </a:prstClr>
            </a:outerShdw>
          </a:effectLst>
        </p:spPr>
        <p:style>
          <a:lnRef idx="2">
            <a:schemeClr val="accent1">
              <a:lumMod val="75000"/>
            </a:schemeClr>
          </a:lnRef>
          <a:fillRef idx="1">
            <a:schemeClr val="accent1"/>
          </a:fillRef>
          <a:effectRef idx="0">
            <a:srgbClr val="FFFFFF"/>
          </a:effectRef>
          <a:fontRef idx="minor">
            <a:schemeClr val="lt1"/>
          </a:fontRef>
        </p:style>
        <p:txBody>
          <a:bodyPr vert="horz" wrap="square" lIns="144145" tIns="0" rIns="144145" bIns="0" numCol="1" spcCol="0" rtlCol="0" fromWordArt="0" anchor="ctr" anchorCtr="0" forceAA="0" compatLnSpc="1">
            <a:noAutofit/>
          </a:bodyP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lnSpc>
                <a:spcPct val="150000"/>
              </a:lnSpc>
              <a:buClrTx/>
              <a:buSzTx/>
              <a:buFontTx/>
            </a:pPr>
            <a:endParaRPr lang="zh-CN" altLang="en-US" sz="2400" b="1" kern="0" dirty="0">
              <a:ln>
                <a:noFill/>
                <a:prstDash val="sysDot"/>
              </a:ln>
              <a:solidFill>
                <a:schemeClr val="tx1">
                  <a:lumMod val="85000"/>
                  <a:lumOff val="15000"/>
                </a:schemeClr>
              </a:solidFill>
              <a:uFillTx/>
              <a:latin typeface="+mn-ea"/>
              <a:sym typeface="+mn-ea"/>
            </a:endParaRPr>
          </a:p>
        </p:txBody>
      </p:sp>
      <p:sp>
        <p:nvSpPr>
          <p:cNvPr id="27" name="圆角矩形 70"/>
          <p:cNvSpPr/>
          <p:nvPr/>
        </p:nvSpPr>
        <p:spPr>
          <a:xfrm>
            <a:off x="1051419" y="3880769"/>
            <a:ext cx="533194" cy="66110"/>
          </a:xfrm>
          <a:prstGeom prst="roundRect">
            <a:avLst>
              <a:gd name="adj" fmla="val 50000"/>
            </a:avLst>
          </a:prstGeom>
          <a:gradFill>
            <a:gsLst>
              <a:gs pos="100000">
                <a:schemeClr val="accent2">
                  <a:lumMod val="60000"/>
                  <a:lumOff val="40000"/>
                  <a:alpha val="71000"/>
                </a:schemeClr>
              </a:gs>
              <a:gs pos="0">
                <a:schemeClr val="accent2">
                  <a:alpha val="100000"/>
                </a:schemeClr>
              </a:gs>
            </a:gsLst>
            <a:lin ang="0"/>
          </a:gradFill>
          <a:ln>
            <a:noFill/>
          </a:ln>
          <a:effectLst>
            <a:outerShdw blurRad="50800" dist="38100" dir="2700000" algn="tl" rotWithShape="0">
              <a:schemeClr val="accent2">
                <a:lumMod val="75000"/>
                <a:alpha val="20000"/>
              </a:schemeClr>
            </a:outerShdw>
          </a:effectLst>
        </p:spPr>
        <p:style>
          <a:lnRef idx="2">
            <a:schemeClr val="accent1">
              <a:lumMod val="75000"/>
            </a:schemeClr>
          </a:lnRef>
          <a:fillRef idx="1">
            <a:schemeClr val="accent1"/>
          </a:fillRef>
          <a:effectRef idx="0">
            <a:srgbClr val="FFFFFF"/>
          </a:effectRef>
          <a:fontRef idx="minor">
            <a:schemeClr val="lt1"/>
          </a:fontRef>
        </p:style>
        <p:txBody>
          <a:bodyPr rtlCol="0" anchor="ct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lt1"/>
              </a:solidFill>
            </a:endParaRPr>
          </a:p>
        </p:txBody>
      </p:sp>
      <p:sp>
        <p:nvSpPr>
          <p:cNvPr id="28" name="文本框 5"/>
          <p:cNvSpPr txBox="1"/>
          <p:nvPr/>
        </p:nvSpPr>
        <p:spPr>
          <a:xfrm>
            <a:off x="1013257" y="3862264"/>
            <a:ext cx="10505642" cy="581057"/>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just">
              <a:lnSpc>
                <a:spcPct val="150000"/>
              </a:lnSpc>
              <a:buFont typeface="Wingdings" panose="05000000000000000000" pitchFamily="2" charset="2"/>
              <a:buNone/>
            </a:pPr>
            <a:r>
              <a:rPr lang="zh-CN" altLang="en-US" sz="2400" b="1" dirty="0">
                <a:solidFill>
                  <a:schemeClr val="accent5"/>
                </a:solidFill>
                <a:latin typeface="+mn-ea"/>
              </a:rPr>
              <a:t>（六）可操作性和教育性原则</a:t>
            </a:r>
          </a:p>
        </p:txBody>
      </p:sp>
      <p:sp>
        <p:nvSpPr>
          <p:cNvPr id="29" name="文本框 6"/>
          <p:cNvSpPr txBox="1"/>
          <p:nvPr/>
        </p:nvSpPr>
        <p:spPr>
          <a:xfrm>
            <a:off x="1013257" y="4361428"/>
            <a:ext cx="10175687" cy="1422441"/>
          </a:xfrm>
          <a:prstGeom prst="rect">
            <a:avLst/>
          </a:prstGeom>
          <a:noFill/>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0" fontAlgn="base" latinLnBrk="0" hangingPunct="0">
              <a:lnSpc>
                <a:spcPct val="150000"/>
              </a:lnSpc>
              <a:spcBef>
                <a:spcPct val="0"/>
              </a:spcBef>
              <a:spcAft>
                <a:spcPct val="0"/>
              </a:spcAft>
              <a:buClrTx/>
              <a:buSzTx/>
              <a:buFontTx/>
              <a:buNone/>
            </a:pPr>
            <a:r>
              <a:rPr lang="zh-CN" altLang="en-US" sz="2000" b="1" dirty="0"/>
              <a:t>可操作性原则</a:t>
            </a:r>
            <a:r>
              <a:rPr lang="zh-CN" altLang="en-US" sz="2000" dirty="0"/>
              <a:t>是指：一要坚持“可测”；二要坚持“可比”。</a:t>
            </a:r>
            <a:endParaRPr lang="en-US" altLang="zh-CN" sz="2000" dirty="0"/>
          </a:p>
          <a:p>
            <a:pPr marL="0" marR="0" lvl="0" indent="0" algn="l" defTabSz="914400" rtl="0" eaLnBrk="0" fontAlgn="base" latinLnBrk="0" hangingPunct="0">
              <a:lnSpc>
                <a:spcPct val="150000"/>
              </a:lnSpc>
              <a:spcBef>
                <a:spcPct val="0"/>
              </a:spcBef>
              <a:spcAft>
                <a:spcPct val="0"/>
              </a:spcAft>
              <a:buClrTx/>
              <a:buSzTx/>
              <a:buFontTx/>
              <a:buNone/>
            </a:pPr>
            <a:r>
              <a:rPr lang="zh-CN" altLang="en-US" sz="2000" b="1" dirty="0"/>
              <a:t>教育性原则</a:t>
            </a:r>
            <a:r>
              <a:rPr lang="zh-CN" altLang="en-US" sz="2000" dirty="0"/>
              <a:t>即教师评价必须着眼于教师专业发展和教育教学质量的提高，充分</a:t>
            </a:r>
            <a:r>
              <a:rPr lang="zh-CN" altLang="en-US" sz="2000"/>
              <a:t>发挥评价的</a:t>
            </a:r>
            <a:r>
              <a:rPr lang="zh-CN" altLang="en-US" sz="2000" dirty="0"/>
              <a:t>导向、激励和改进作用，促使教师积极向上，扬长避短，不断改进和发展专业能力水平。</a:t>
            </a:r>
            <a:endParaRPr kumimoji="0" lang="zh-CN" altLang="en-US" sz="2000" b="0" i="0" u="none" strike="noStrike" cap="none" normalizeH="0" baseline="0" dirty="0">
              <a:ln>
                <a:noFill/>
              </a:ln>
              <a:solidFill>
                <a:schemeClr val="tx1"/>
              </a:solidFill>
              <a:effectLst/>
              <a:latin typeface="Arial" panose="020B0604020202020204" pitchFamily="34" charset="0"/>
            </a:endParaRPr>
          </a:p>
        </p:txBody>
      </p:sp>
    </p:spTree>
  </p:cSld>
  <p:clrMapOvr>
    <a:masterClrMapping/>
  </p:clrMapOvr>
  <p:transition spd="slow">
    <p:push dir="u"/>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3200" dirty="0"/>
              <a:t>一、教师专业发展评价的原则</a:t>
            </a:r>
          </a:p>
        </p:txBody>
      </p:sp>
      <p:sp>
        <p:nvSpPr>
          <p:cNvPr id="22" name="圆角矩形 67"/>
          <p:cNvSpPr/>
          <p:nvPr/>
        </p:nvSpPr>
        <p:spPr>
          <a:xfrm>
            <a:off x="865227" y="1265964"/>
            <a:ext cx="10462558" cy="2335728"/>
          </a:xfrm>
          <a:prstGeom prst="roundRect">
            <a:avLst>
              <a:gd name="adj" fmla="val 13387"/>
            </a:avLst>
          </a:prstGeom>
          <a:solidFill>
            <a:schemeClr val="accent1">
              <a:lumMod val="60000"/>
              <a:lumOff val="40000"/>
              <a:alpha val="12000"/>
            </a:schemeClr>
          </a:solidFill>
          <a:ln w="9525">
            <a:gradFill>
              <a:gsLst>
                <a:gs pos="100000">
                  <a:schemeClr val="accent1">
                    <a:alpha val="15000"/>
                  </a:schemeClr>
                </a:gs>
                <a:gs pos="0">
                  <a:schemeClr val="accent1">
                    <a:alpha val="60000"/>
                  </a:schemeClr>
                </a:gs>
              </a:gsLst>
              <a:path path="circle">
                <a:fillToRect l="50000" t="50000" r="50000" b="50000"/>
              </a:path>
              <a:tileRect/>
            </a:gradFill>
          </a:ln>
          <a:effectLst>
            <a:outerShdw blurRad="444500" dist="38100" dir="2700000" algn="tl" rotWithShape="0">
              <a:prstClr val="black">
                <a:alpha val="7000"/>
              </a:prstClr>
            </a:outerShdw>
          </a:effectLst>
        </p:spPr>
        <p:style>
          <a:lnRef idx="2">
            <a:schemeClr val="accent1">
              <a:lumMod val="75000"/>
            </a:schemeClr>
          </a:lnRef>
          <a:fillRef idx="1">
            <a:schemeClr val="accent1"/>
          </a:fillRef>
          <a:effectRef idx="0">
            <a:srgbClr val="FFFFFF"/>
          </a:effectRef>
          <a:fontRef idx="minor">
            <a:schemeClr val="lt1"/>
          </a:fontRef>
        </p:style>
        <p:txBody>
          <a:bodyPr vert="horz" wrap="square" lIns="144145" tIns="0" rIns="144145" bIns="0" numCol="1" spcCol="0" rtlCol="0" fromWordArt="0" anchor="ctr" anchorCtr="0" forceAA="0" compatLnSpc="1">
            <a:noAutofit/>
          </a:bodyP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lnSpc>
                <a:spcPct val="150000"/>
              </a:lnSpc>
              <a:buClrTx/>
              <a:buSzTx/>
              <a:buFontTx/>
            </a:pPr>
            <a:endParaRPr lang="zh-CN" altLang="en-US" sz="2400" b="1" kern="0" dirty="0">
              <a:ln>
                <a:noFill/>
                <a:prstDash val="sysDot"/>
              </a:ln>
              <a:solidFill>
                <a:schemeClr val="tx1">
                  <a:lumMod val="85000"/>
                  <a:lumOff val="15000"/>
                </a:schemeClr>
              </a:solidFill>
              <a:uFillTx/>
              <a:latin typeface="+mn-ea"/>
              <a:sym typeface="+mn-ea"/>
            </a:endParaRPr>
          </a:p>
        </p:txBody>
      </p:sp>
      <p:sp>
        <p:nvSpPr>
          <p:cNvPr id="23" name="文本框 12"/>
          <p:cNvSpPr txBox="1"/>
          <p:nvPr/>
        </p:nvSpPr>
        <p:spPr>
          <a:xfrm>
            <a:off x="1013257" y="1226950"/>
            <a:ext cx="10505642" cy="581057"/>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just">
              <a:lnSpc>
                <a:spcPct val="150000"/>
              </a:lnSpc>
              <a:buFont typeface="Wingdings" panose="05000000000000000000" pitchFamily="2" charset="2"/>
              <a:buNone/>
            </a:pPr>
            <a:r>
              <a:rPr lang="zh-CN" altLang="en-US" sz="2400" b="1" dirty="0">
                <a:solidFill>
                  <a:schemeClr val="accent5"/>
                </a:solidFill>
                <a:latin typeface="+mn-ea"/>
              </a:rPr>
              <a:t>（七）校本原则</a:t>
            </a:r>
          </a:p>
        </p:txBody>
      </p:sp>
      <p:sp>
        <p:nvSpPr>
          <p:cNvPr id="24" name="文本框 4"/>
          <p:cNvSpPr txBox="1"/>
          <p:nvPr/>
        </p:nvSpPr>
        <p:spPr>
          <a:xfrm>
            <a:off x="1056341" y="1709490"/>
            <a:ext cx="10175687" cy="1884106"/>
          </a:xfrm>
          <a:prstGeom prst="rect">
            <a:avLst/>
          </a:prstGeom>
          <a:noFill/>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0" fontAlgn="base" latinLnBrk="0" hangingPunct="0">
              <a:lnSpc>
                <a:spcPct val="150000"/>
              </a:lnSpc>
              <a:spcBef>
                <a:spcPct val="0"/>
              </a:spcBef>
              <a:spcAft>
                <a:spcPct val="0"/>
              </a:spcAft>
              <a:buClrTx/>
              <a:buSzTx/>
              <a:buFontTx/>
              <a:buNone/>
            </a:pPr>
            <a:r>
              <a:rPr lang="zh-CN" altLang="en-US" sz="2000" dirty="0"/>
              <a:t>校本管理是指将权力下放至学校。使学校按照自身的具体情况来决定资源分配、财政预算、课程设置、</a:t>
            </a:r>
            <a:r>
              <a:rPr lang="zh-CN" altLang="en-US" sz="2000"/>
              <a:t>人事安排</a:t>
            </a:r>
            <a:r>
              <a:rPr lang="zh-CN" altLang="en-US" sz="2000" dirty="0"/>
              <a:t>等。</a:t>
            </a:r>
            <a:endParaRPr lang="en-US" altLang="zh-CN" sz="2000" dirty="0"/>
          </a:p>
          <a:p>
            <a:pPr marL="0" marR="0" lvl="0" indent="0" algn="l" defTabSz="914400" rtl="0" eaLnBrk="0" fontAlgn="base" latinLnBrk="0" hangingPunct="0">
              <a:lnSpc>
                <a:spcPct val="150000"/>
              </a:lnSpc>
              <a:spcBef>
                <a:spcPct val="0"/>
              </a:spcBef>
              <a:spcAft>
                <a:spcPct val="0"/>
              </a:spcAft>
              <a:buClrTx/>
              <a:buSzTx/>
              <a:buFontTx/>
              <a:buNone/>
            </a:pPr>
            <a:r>
              <a:rPr lang="zh-CN" altLang="en-US" sz="2000" b="1"/>
              <a:t>校本原则</a:t>
            </a:r>
            <a:r>
              <a:rPr lang="zh-CN" altLang="en-US" sz="2000" dirty="0"/>
              <a:t>，要求教师评价要以学校为评价改革的基本单元，从学校本身的特性和需要出发，</a:t>
            </a:r>
            <a:r>
              <a:rPr lang="zh-CN" altLang="en-US" sz="2000"/>
              <a:t>以学校</a:t>
            </a:r>
            <a:r>
              <a:rPr lang="zh-CN" altLang="en-US" sz="2000" dirty="0"/>
              <a:t>为主体，以促进教师的可持续发展为目的。</a:t>
            </a:r>
            <a:endParaRPr kumimoji="0" lang="zh-CN" altLang="zh-CN" sz="2000" b="0" i="0" u="none" strike="noStrike" cap="none" normalizeH="0" baseline="0" dirty="0">
              <a:ln>
                <a:noFill/>
              </a:ln>
              <a:solidFill>
                <a:schemeClr val="tx1"/>
              </a:solidFill>
              <a:effectLst/>
              <a:latin typeface="Arial" panose="020B0604020202020204" pitchFamily="34" charset="0"/>
            </a:endParaRPr>
          </a:p>
        </p:txBody>
      </p:sp>
      <p:sp>
        <p:nvSpPr>
          <p:cNvPr id="25" name="圆角矩形 68"/>
          <p:cNvSpPr/>
          <p:nvPr/>
        </p:nvSpPr>
        <p:spPr>
          <a:xfrm>
            <a:off x="1039867" y="1226140"/>
            <a:ext cx="533194" cy="66110"/>
          </a:xfrm>
          <a:prstGeom prst="roundRect">
            <a:avLst>
              <a:gd name="adj" fmla="val 50000"/>
            </a:avLst>
          </a:prstGeom>
          <a:gradFill>
            <a:gsLst>
              <a:gs pos="100000">
                <a:schemeClr val="accent1">
                  <a:lumMod val="60000"/>
                  <a:lumOff val="40000"/>
                  <a:alpha val="71000"/>
                </a:schemeClr>
              </a:gs>
              <a:gs pos="0">
                <a:schemeClr val="accent1">
                  <a:alpha val="100000"/>
                </a:schemeClr>
              </a:gs>
            </a:gsLst>
            <a:lin ang="0"/>
          </a:gradFill>
          <a:ln>
            <a:noFill/>
          </a:ln>
          <a:effectLst>
            <a:outerShdw blurRad="50800" dist="38100" dir="2700000" algn="tl" rotWithShape="0">
              <a:schemeClr val="accent1">
                <a:lumMod val="75000"/>
                <a:alpha val="20000"/>
              </a:schemeClr>
            </a:outerShdw>
          </a:effectLst>
        </p:spPr>
        <p:style>
          <a:lnRef idx="2">
            <a:schemeClr val="accent1">
              <a:lumMod val="75000"/>
            </a:schemeClr>
          </a:lnRef>
          <a:fillRef idx="1">
            <a:schemeClr val="accent1"/>
          </a:fillRef>
          <a:effectRef idx="0">
            <a:srgbClr val="FFFFFF"/>
          </a:effectRef>
          <a:fontRef idx="minor">
            <a:schemeClr val="lt1"/>
          </a:fontRef>
        </p:style>
        <p:txBody>
          <a:bodyPr rtlCol="0" anchor="ct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lt1"/>
              </a:solidFill>
            </a:endParaRPr>
          </a:p>
        </p:txBody>
      </p:sp>
      <p:sp>
        <p:nvSpPr>
          <p:cNvPr id="26" name="圆角矩形 69"/>
          <p:cNvSpPr/>
          <p:nvPr/>
        </p:nvSpPr>
        <p:spPr>
          <a:xfrm>
            <a:off x="876300" y="3920053"/>
            <a:ext cx="10446563" cy="2364949"/>
          </a:xfrm>
          <a:prstGeom prst="roundRect">
            <a:avLst>
              <a:gd name="adj" fmla="val 13387"/>
            </a:avLst>
          </a:prstGeom>
          <a:solidFill>
            <a:schemeClr val="accent2">
              <a:lumMod val="60000"/>
              <a:lumOff val="40000"/>
              <a:alpha val="12000"/>
            </a:schemeClr>
          </a:solidFill>
          <a:ln w="9525">
            <a:gradFill>
              <a:gsLst>
                <a:gs pos="100000">
                  <a:schemeClr val="accent2">
                    <a:alpha val="15000"/>
                  </a:schemeClr>
                </a:gs>
                <a:gs pos="0">
                  <a:schemeClr val="accent2">
                    <a:alpha val="60000"/>
                  </a:schemeClr>
                </a:gs>
              </a:gsLst>
              <a:path path="circle">
                <a:fillToRect l="50000" t="50000" r="50000" b="50000"/>
              </a:path>
              <a:tileRect/>
            </a:gradFill>
          </a:ln>
          <a:effectLst>
            <a:outerShdw blurRad="444500" dist="38100" dir="2700000" algn="tl" rotWithShape="0">
              <a:prstClr val="black">
                <a:alpha val="7000"/>
              </a:prstClr>
            </a:outerShdw>
          </a:effectLst>
        </p:spPr>
        <p:style>
          <a:lnRef idx="2">
            <a:schemeClr val="accent1">
              <a:lumMod val="75000"/>
            </a:schemeClr>
          </a:lnRef>
          <a:fillRef idx="1">
            <a:schemeClr val="accent1"/>
          </a:fillRef>
          <a:effectRef idx="0">
            <a:srgbClr val="FFFFFF"/>
          </a:effectRef>
          <a:fontRef idx="minor">
            <a:schemeClr val="lt1"/>
          </a:fontRef>
        </p:style>
        <p:txBody>
          <a:bodyPr vert="horz" wrap="square" lIns="144145" tIns="0" rIns="144145" bIns="0" numCol="1" spcCol="0" rtlCol="0" fromWordArt="0" anchor="ctr" anchorCtr="0" forceAA="0" compatLnSpc="1">
            <a:noAutofit/>
          </a:bodyP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lnSpc>
                <a:spcPct val="150000"/>
              </a:lnSpc>
              <a:buClrTx/>
              <a:buSzTx/>
              <a:buFontTx/>
            </a:pPr>
            <a:endParaRPr lang="zh-CN" altLang="en-US" sz="2400" b="1" kern="0" dirty="0">
              <a:ln>
                <a:noFill/>
                <a:prstDash val="sysDot"/>
              </a:ln>
              <a:solidFill>
                <a:schemeClr val="tx1">
                  <a:lumMod val="85000"/>
                  <a:lumOff val="15000"/>
                </a:schemeClr>
              </a:solidFill>
              <a:uFillTx/>
              <a:latin typeface="+mn-ea"/>
              <a:sym typeface="+mn-ea"/>
            </a:endParaRPr>
          </a:p>
        </p:txBody>
      </p:sp>
      <p:sp>
        <p:nvSpPr>
          <p:cNvPr id="27" name="圆角矩形 70"/>
          <p:cNvSpPr/>
          <p:nvPr/>
        </p:nvSpPr>
        <p:spPr>
          <a:xfrm>
            <a:off x="1051419" y="3880769"/>
            <a:ext cx="533194" cy="66110"/>
          </a:xfrm>
          <a:prstGeom prst="roundRect">
            <a:avLst>
              <a:gd name="adj" fmla="val 50000"/>
            </a:avLst>
          </a:prstGeom>
          <a:gradFill>
            <a:gsLst>
              <a:gs pos="100000">
                <a:schemeClr val="accent2">
                  <a:lumMod val="60000"/>
                  <a:lumOff val="40000"/>
                  <a:alpha val="71000"/>
                </a:schemeClr>
              </a:gs>
              <a:gs pos="0">
                <a:schemeClr val="accent2">
                  <a:alpha val="100000"/>
                </a:schemeClr>
              </a:gs>
            </a:gsLst>
            <a:lin ang="0"/>
          </a:gradFill>
          <a:ln>
            <a:noFill/>
          </a:ln>
          <a:effectLst>
            <a:outerShdw blurRad="50800" dist="38100" dir="2700000" algn="tl" rotWithShape="0">
              <a:schemeClr val="accent2">
                <a:lumMod val="75000"/>
                <a:alpha val="20000"/>
              </a:schemeClr>
            </a:outerShdw>
          </a:effectLst>
        </p:spPr>
        <p:style>
          <a:lnRef idx="2">
            <a:schemeClr val="accent1">
              <a:lumMod val="75000"/>
            </a:schemeClr>
          </a:lnRef>
          <a:fillRef idx="1">
            <a:schemeClr val="accent1"/>
          </a:fillRef>
          <a:effectRef idx="0">
            <a:srgbClr val="FFFFFF"/>
          </a:effectRef>
          <a:fontRef idx="minor">
            <a:schemeClr val="lt1"/>
          </a:fontRef>
        </p:style>
        <p:txBody>
          <a:bodyPr rtlCol="0" anchor="ct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lt1"/>
              </a:solidFill>
            </a:endParaRPr>
          </a:p>
        </p:txBody>
      </p:sp>
      <p:sp>
        <p:nvSpPr>
          <p:cNvPr id="28" name="文本框 5"/>
          <p:cNvSpPr txBox="1"/>
          <p:nvPr/>
        </p:nvSpPr>
        <p:spPr>
          <a:xfrm>
            <a:off x="1013257" y="3862264"/>
            <a:ext cx="10505642" cy="581057"/>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just">
              <a:lnSpc>
                <a:spcPct val="150000"/>
              </a:lnSpc>
              <a:buFont typeface="Wingdings" panose="05000000000000000000" pitchFamily="2" charset="2"/>
              <a:buNone/>
            </a:pPr>
            <a:r>
              <a:rPr lang="zh-CN" altLang="en-US" sz="2400" b="1" dirty="0">
                <a:solidFill>
                  <a:schemeClr val="accent5"/>
                </a:solidFill>
                <a:latin typeface="+mn-ea"/>
              </a:rPr>
              <a:t>（八）多元性原则</a:t>
            </a:r>
          </a:p>
        </p:txBody>
      </p:sp>
      <p:sp>
        <p:nvSpPr>
          <p:cNvPr id="29" name="文本框 6"/>
          <p:cNvSpPr txBox="1"/>
          <p:nvPr/>
        </p:nvSpPr>
        <p:spPr>
          <a:xfrm>
            <a:off x="1013257" y="4361428"/>
            <a:ext cx="10175687" cy="960776"/>
          </a:xfrm>
          <a:prstGeom prst="rect">
            <a:avLst/>
          </a:prstGeom>
          <a:noFill/>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0" fontAlgn="base" latinLnBrk="0" hangingPunct="0">
              <a:lnSpc>
                <a:spcPct val="150000"/>
              </a:lnSpc>
              <a:spcBef>
                <a:spcPct val="0"/>
              </a:spcBef>
              <a:spcAft>
                <a:spcPct val="0"/>
              </a:spcAft>
              <a:buClrTx/>
              <a:buSzTx/>
              <a:buFontTx/>
              <a:buNone/>
            </a:pPr>
            <a:r>
              <a:rPr lang="zh-CN" altLang="en-US" sz="2000" b="1" dirty="0"/>
              <a:t>多元性原则</a:t>
            </a:r>
            <a:r>
              <a:rPr lang="zh-CN" altLang="en-US" sz="2000" dirty="0"/>
              <a:t>是指教师专业发展评价是多方面、多角度、多层次的评价。</a:t>
            </a:r>
            <a:endParaRPr lang="en-US" altLang="zh-CN" sz="2000" dirty="0"/>
          </a:p>
          <a:p>
            <a:pPr marL="0" marR="0" lvl="0" indent="0" algn="l" defTabSz="914400" rtl="0" eaLnBrk="0" fontAlgn="base" latinLnBrk="0" hangingPunct="0">
              <a:lnSpc>
                <a:spcPct val="150000"/>
              </a:lnSpc>
              <a:spcBef>
                <a:spcPct val="0"/>
              </a:spcBef>
              <a:spcAft>
                <a:spcPct val="0"/>
              </a:spcAft>
              <a:buClrTx/>
              <a:buSzTx/>
              <a:buFontTx/>
              <a:buNone/>
            </a:pPr>
            <a:r>
              <a:rPr lang="zh-CN" altLang="en-US" sz="2000" dirty="0"/>
              <a:t>可采取以下</a:t>
            </a:r>
            <a:r>
              <a:rPr lang="zh-CN" altLang="en-US" sz="2000"/>
              <a:t>三种评价</a:t>
            </a:r>
            <a:r>
              <a:rPr lang="zh-CN" altLang="en-US" sz="2000" dirty="0"/>
              <a:t>方式：第一，形成性评价；第一，形成性评价；第三，实证评价。</a:t>
            </a:r>
            <a:endParaRPr kumimoji="0" lang="zh-CN" altLang="en-US" sz="2000" b="0" i="0" u="none" strike="noStrike" cap="none" normalizeH="0" baseline="0" dirty="0">
              <a:ln>
                <a:noFill/>
              </a:ln>
              <a:solidFill>
                <a:schemeClr val="tx1"/>
              </a:solidFill>
              <a:effectLst/>
              <a:latin typeface="Arial" panose="020B0604020202020204" pitchFamily="34" charset="0"/>
            </a:endParaRPr>
          </a:p>
        </p:txBody>
      </p:sp>
    </p:spTree>
  </p:cSld>
  <p:clrMapOvr>
    <a:masterClrMapping/>
  </p:clrMapOvr>
  <p:transition spd="slow">
    <p:push dir="u"/>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3200" dirty="0"/>
              <a:t>二、教师专业发展评价的标准</a:t>
            </a:r>
          </a:p>
        </p:txBody>
      </p:sp>
      <p:sp>
        <p:nvSpPr>
          <p:cNvPr id="5" name="文本框 4"/>
          <p:cNvSpPr txBox="1"/>
          <p:nvPr/>
        </p:nvSpPr>
        <p:spPr>
          <a:xfrm>
            <a:off x="609990" y="1412549"/>
            <a:ext cx="6719571" cy="369570"/>
          </a:xfrm>
          <a:prstGeom prst="rect">
            <a:avLst/>
          </a:prstGeom>
          <a:noFill/>
        </p:spPr>
        <p:txBody>
          <a:bodyPr wrap="none" rtlCol="0" anchor="b">
            <a:noAutofit/>
          </a:bodyPr>
          <a:lstStyle/>
          <a:p>
            <a:pPr algn="l">
              <a:lnSpc>
                <a:spcPct val="100000"/>
              </a:lnSpc>
            </a:pPr>
            <a:r>
              <a:rPr lang="zh-CN" altLang="en-US" sz="2800" b="1" dirty="0">
                <a:solidFill>
                  <a:schemeClr val="accent5"/>
                </a:solidFill>
                <a:latin typeface="微软雅黑" panose="020B0503020204020204" pitchFamily="34" charset="-122"/>
                <a:ea typeface="微软雅黑" panose="020B0503020204020204" pitchFamily="34" charset="-122"/>
                <a:cs typeface="微软雅黑" panose="020B0503020204020204" pitchFamily="34" charset="-122"/>
                <a:sym typeface="+mn-ea"/>
              </a:rPr>
              <a:t>（一）专业理念与师德标准</a:t>
            </a:r>
          </a:p>
        </p:txBody>
      </p:sp>
      <p:graphicFrame>
        <p:nvGraphicFramePr>
          <p:cNvPr id="7" name="表格 6"/>
          <p:cNvGraphicFramePr>
            <a:graphicFrameLocks noGrp="1"/>
          </p:cNvGraphicFramePr>
          <p:nvPr/>
        </p:nvGraphicFramePr>
        <p:xfrm>
          <a:off x="230510" y="1782120"/>
          <a:ext cx="11718277" cy="5075880"/>
        </p:xfrm>
        <a:graphic>
          <a:graphicData uri="http://schemas.openxmlformats.org/drawingml/2006/table">
            <a:tbl>
              <a:tblPr>
                <a:tableStyleId>{16D9F66E-5EB9-4882-86FB-DCBF35E3C3E4}</a:tableStyleId>
              </a:tblPr>
              <a:tblGrid>
                <a:gridCol w="2994698">
                  <a:extLst>
                    <a:ext uri="{9D8B030D-6E8A-4147-A177-3AD203B41FA5}">
                      <a16:colId xmlns:a16="http://schemas.microsoft.com/office/drawing/2014/main" val="20000"/>
                    </a:ext>
                  </a:extLst>
                </a:gridCol>
                <a:gridCol w="8723579">
                  <a:extLst>
                    <a:ext uri="{9D8B030D-6E8A-4147-A177-3AD203B41FA5}">
                      <a16:colId xmlns:a16="http://schemas.microsoft.com/office/drawing/2014/main" val="20001"/>
                    </a:ext>
                  </a:extLst>
                </a:gridCol>
              </a:tblGrid>
              <a:tr h="428997">
                <a:tc>
                  <a:txBody>
                    <a:bodyPr/>
                    <a:lstStyle/>
                    <a:p>
                      <a:pPr algn="ctr"/>
                      <a:r>
                        <a:rPr lang="zh-CN" altLang="en-US" sz="2000" b="1" dirty="0">
                          <a:effectLst/>
                        </a:rPr>
                        <a:t>具体标准</a:t>
                      </a:r>
                    </a:p>
                  </a:txBody>
                  <a:tcPr marL="57515" marR="57515" marT="57515" marB="57515" anchor="ctr"/>
                </a:tc>
                <a:tc>
                  <a:txBody>
                    <a:bodyPr/>
                    <a:lstStyle/>
                    <a:p>
                      <a:pPr algn="ctr"/>
                      <a:r>
                        <a:rPr lang="zh-CN" altLang="en-US" sz="2000" b="1" dirty="0">
                          <a:effectLst/>
                        </a:rPr>
                        <a:t>考查内容</a:t>
                      </a:r>
                    </a:p>
                  </a:txBody>
                  <a:tcPr marL="57515" marR="57515" marT="57515" marB="57515" anchor="ctr"/>
                </a:tc>
                <a:extLst>
                  <a:ext uri="{0D108BD9-81ED-4DB2-BD59-A6C34878D82A}">
                    <a16:rowId xmlns:a16="http://schemas.microsoft.com/office/drawing/2014/main" val="10000"/>
                  </a:ext>
                </a:extLst>
              </a:tr>
              <a:tr h="2349152">
                <a:tc>
                  <a:txBody>
                    <a:bodyPr/>
                    <a:lstStyle/>
                    <a:p>
                      <a:pPr algn="ctr"/>
                      <a:r>
                        <a:rPr lang="zh-CN" altLang="en-US" sz="2000" b="1">
                          <a:effectLst/>
                        </a:rPr>
                        <a:t>职业理解与</a:t>
                      </a:r>
                      <a:r>
                        <a:rPr lang="zh-CN" altLang="en-US" sz="2000" b="1" dirty="0">
                          <a:effectLst/>
                        </a:rPr>
                        <a:t>认识</a:t>
                      </a:r>
                    </a:p>
                  </a:txBody>
                  <a:tcPr marL="57515" marR="57515" marT="57515" marB="57515" anchor="ctr"/>
                </a:tc>
                <a:tc>
                  <a:txBody>
                    <a:bodyPr/>
                    <a:lstStyle/>
                    <a:p>
                      <a:r>
                        <a:rPr lang="en-US" altLang="zh-CN" sz="2000" dirty="0">
                          <a:effectLst/>
                        </a:rPr>
                        <a:t>(1)</a:t>
                      </a:r>
                      <a:r>
                        <a:rPr lang="zh-CN" altLang="en-US" sz="2000" dirty="0">
                          <a:effectLst/>
                        </a:rPr>
                        <a:t>能否贯彻党和国家的方针政策</a:t>
                      </a:r>
                      <a:r>
                        <a:rPr lang="en-US" altLang="zh-CN" sz="2000" dirty="0">
                          <a:effectLst/>
                        </a:rPr>
                        <a:t>;</a:t>
                      </a:r>
                      <a:r>
                        <a:rPr lang="zh-CN" altLang="en-US" sz="2000" dirty="0">
                          <a:effectLst/>
                        </a:rPr>
                        <a:t>是否深刻领会习近平新时代中国特色</a:t>
                      </a:r>
                      <a:r>
                        <a:rPr lang="zh-CN" altLang="en-US" sz="2000">
                          <a:effectLst/>
                        </a:rPr>
                        <a:t>社会主义思想</a:t>
                      </a:r>
                      <a:r>
                        <a:rPr lang="en-US" altLang="zh-CN" sz="2000" dirty="0">
                          <a:effectLst/>
                        </a:rPr>
                        <a:t>;</a:t>
                      </a:r>
                      <a:r>
                        <a:rPr lang="zh-CN" altLang="en-US" sz="2000" dirty="0">
                          <a:effectLst/>
                        </a:rPr>
                        <a:t>能否理解新时代中国特色社会主义核心价值体系</a:t>
                      </a:r>
                      <a:r>
                        <a:rPr lang="en-US" altLang="zh-CN" sz="2000" dirty="0">
                          <a:effectLst/>
                        </a:rPr>
                        <a:t>,</a:t>
                      </a:r>
                      <a:r>
                        <a:rPr lang="zh-CN" altLang="en-US" sz="2000" dirty="0">
                          <a:effectLst/>
                        </a:rPr>
                        <a:t>遵守教育法律法规</a:t>
                      </a:r>
                      <a:endParaRPr lang="en-US" altLang="zh-CN" sz="2000" dirty="0">
                        <a:effectLst/>
                      </a:endParaRPr>
                    </a:p>
                    <a:p>
                      <a:r>
                        <a:rPr lang="en-US" altLang="zh-CN" sz="2000">
                          <a:effectLst/>
                        </a:rPr>
                        <a:t>(</a:t>
                      </a:r>
                      <a:r>
                        <a:rPr lang="en-US" altLang="zh-CN" sz="2000" dirty="0">
                          <a:effectLst/>
                        </a:rPr>
                        <a:t>2)</a:t>
                      </a:r>
                      <a:r>
                        <a:rPr lang="zh-CN" altLang="en-US" sz="2000" dirty="0">
                          <a:effectLst/>
                        </a:rPr>
                        <a:t>能否忠诚党和人民的教育事业</a:t>
                      </a:r>
                      <a:r>
                        <a:rPr lang="en-US" altLang="zh-CN" sz="2000" dirty="0">
                          <a:effectLst/>
                        </a:rPr>
                        <a:t>,</a:t>
                      </a:r>
                      <a:r>
                        <a:rPr lang="zh-CN" altLang="en-US" sz="2000" dirty="0">
                          <a:effectLst/>
                        </a:rPr>
                        <a:t>热爱教育</a:t>
                      </a:r>
                      <a:r>
                        <a:rPr lang="en-US" altLang="zh-CN" sz="2000" dirty="0">
                          <a:effectLst/>
                        </a:rPr>
                        <a:t>,</a:t>
                      </a:r>
                      <a:r>
                        <a:rPr lang="zh-CN" altLang="en-US" sz="2000" dirty="0">
                          <a:effectLst/>
                        </a:rPr>
                        <a:t>富有教育理想</a:t>
                      </a:r>
                      <a:r>
                        <a:rPr lang="en-US" altLang="zh-CN" sz="2000" dirty="0">
                          <a:effectLst/>
                        </a:rPr>
                        <a:t>,</a:t>
                      </a:r>
                      <a:r>
                        <a:rPr lang="zh-CN" altLang="en-US" sz="2000" dirty="0">
                          <a:effectLst/>
                        </a:rPr>
                        <a:t>有强烈的教育</a:t>
                      </a:r>
                      <a:r>
                        <a:rPr lang="zh-CN" altLang="en-US" sz="2000">
                          <a:effectLst/>
                        </a:rPr>
                        <a:t>使命感、责任感</a:t>
                      </a:r>
                      <a:r>
                        <a:rPr lang="en-US" altLang="zh-CN" sz="2000" dirty="0">
                          <a:effectLst/>
                        </a:rPr>
                        <a:t>,</a:t>
                      </a:r>
                      <a:r>
                        <a:rPr lang="zh-CN" altLang="en-US" sz="2000" dirty="0">
                          <a:effectLst/>
                        </a:rPr>
                        <a:t>了解自身工作的专业性</a:t>
                      </a:r>
                      <a:r>
                        <a:rPr lang="zh-CN" altLang="en-US" sz="2000">
                          <a:effectLst/>
                        </a:rPr>
                        <a:t>和独特性</a:t>
                      </a:r>
                      <a:endParaRPr lang="en-US" altLang="zh-CN" sz="2000" dirty="0">
                        <a:effectLst/>
                      </a:endParaRPr>
                    </a:p>
                    <a:p>
                      <a:r>
                        <a:rPr lang="en-US" altLang="zh-CN" sz="2000" dirty="0">
                          <a:effectLst/>
                        </a:rPr>
                        <a:t>(3)</a:t>
                      </a:r>
                      <a:r>
                        <a:rPr lang="zh-CN" altLang="en-US" sz="2000" dirty="0">
                          <a:effectLst/>
                        </a:rPr>
                        <a:t>是否树立“学为人师、行为世范”的职业理想</a:t>
                      </a:r>
                      <a:r>
                        <a:rPr lang="en-US" altLang="zh-CN" sz="2000" dirty="0">
                          <a:effectLst/>
                        </a:rPr>
                        <a:t>,</a:t>
                      </a:r>
                      <a:r>
                        <a:rPr lang="zh-CN" altLang="en-US" sz="2000" dirty="0">
                          <a:effectLst/>
                        </a:rPr>
                        <a:t>有明确的职业发展</a:t>
                      </a:r>
                      <a:r>
                        <a:rPr lang="zh-CN" altLang="en-US" sz="2000">
                          <a:effectLst/>
                        </a:rPr>
                        <a:t>目标</a:t>
                      </a:r>
                      <a:r>
                        <a:rPr lang="en-US" altLang="zh-CN" sz="2000">
                          <a:effectLst/>
                        </a:rPr>
                        <a:t>;</a:t>
                      </a:r>
                      <a:r>
                        <a:rPr lang="zh-CN" altLang="en-US" sz="2000">
                          <a:effectLst/>
                        </a:rPr>
                        <a:t>能否</a:t>
                      </a:r>
                      <a:r>
                        <a:rPr lang="zh-CN" altLang="en-US" sz="2000" dirty="0">
                          <a:effectLst/>
                        </a:rPr>
                        <a:t>遵循教育规律</a:t>
                      </a:r>
                      <a:r>
                        <a:rPr lang="en-US" altLang="zh-CN" sz="2000" dirty="0">
                          <a:effectLst/>
                        </a:rPr>
                        <a:t>,</a:t>
                      </a:r>
                      <a:r>
                        <a:rPr lang="zh-CN" altLang="en-US" sz="2000" dirty="0">
                          <a:effectLst/>
                        </a:rPr>
                        <a:t>恪尽职守</a:t>
                      </a:r>
                      <a:r>
                        <a:rPr lang="en-US" altLang="zh-CN" sz="2000" dirty="0">
                          <a:effectLst/>
                        </a:rPr>
                        <a:t>,</a:t>
                      </a:r>
                      <a:r>
                        <a:rPr lang="zh-CN" altLang="en-US" sz="2000" dirty="0">
                          <a:effectLst/>
                        </a:rPr>
                        <a:t>坚持立德树人</a:t>
                      </a:r>
                      <a:r>
                        <a:rPr lang="en-US" altLang="zh-CN" sz="2000" dirty="0">
                          <a:effectLst/>
                        </a:rPr>
                        <a:t>,</a:t>
                      </a:r>
                      <a:r>
                        <a:rPr lang="zh-CN" altLang="en-US" sz="2000" dirty="0">
                          <a:effectLst/>
                        </a:rPr>
                        <a:t>关爱生命成长</a:t>
                      </a:r>
                      <a:r>
                        <a:rPr lang="en-US" altLang="zh-CN" sz="2000" dirty="0">
                          <a:effectLst/>
                        </a:rPr>
                        <a:t>,</a:t>
                      </a:r>
                      <a:r>
                        <a:rPr lang="zh-CN" altLang="en-US" sz="2000" dirty="0">
                          <a:effectLst/>
                        </a:rPr>
                        <a:t>为中小学生或</a:t>
                      </a:r>
                      <a:r>
                        <a:rPr lang="zh-CN" altLang="en-US" sz="2000">
                          <a:effectLst/>
                        </a:rPr>
                        <a:t>幼儿的终身</a:t>
                      </a:r>
                      <a:r>
                        <a:rPr lang="zh-CN" altLang="en-US" sz="2000" dirty="0">
                          <a:effectLst/>
                        </a:rPr>
                        <a:t>可持续发展奠基</a:t>
                      </a:r>
                    </a:p>
                  </a:txBody>
                  <a:tcPr marL="57515" marR="57515" marT="57515" marB="57515" anchor="ctr"/>
                </a:tc>
                <a:extLst>
                  <a:ext uri="{0D108BD9-81ED-4DB2-BD59-A6C34878D82A}">
                    <a16:rowId xmlns:a16="http://schemas.microsoft.com/office/drawing/2014/main" val="10001"/>
                  </a:ext>
                </a:extLst>
              </a:tr>
              <a:tr h="2297731">
                <a:tc>
                  <a:txBody>
                    <a:bodyPr/>
                    <a:lstStyle/>
                    <a:p>
                      <a:pPr algn="ctr"/>
                      <a:r>
                        <a:rPr lang="zh-CN" altLang="en-US" sz="2000" b="1" dirty="0">
                          <a:effectLst/>
                        </a:rPr>
                        <a:t>对学生</a:t>
                      </a:r>
                      <a:r>
                        <a:rPr lang="en-US" altLang="zh-CN" sz="2000" b="1" dirty="0">
                          <a:effectLst/>
                        </a:rPr>
                        <a:t>(</a:t>
                      </a:r>
                      <a:r>
                        <a:rPr lang="zh-CN" altLang="en-US" sz="2000" b="1">
                          <a:effectLst/>
                        </a:rPr>
                        <a:t>幼儿</a:t>
                      </a:r>
                      <a:r>
                        <a:rPr lang="en-US" altLang="zh-CN" sz="2000" b="1">
                          <a:effectLst/>
                        </a:rPr>
                        <a:t>)</a:t>
                      </a:r>
                      <a:r>
                        <a:rPr lang="zh-CN" altLang="en-US" sz="2000" b="1">
                          <a:effectLst/>
                        </a:rPr>
                        <a:t>的</a:t>
                      </a:r>
                      <a:endParaRPr lang="en-US" altLang="zh-CN" sz="2000" b="1" dirty="0">
                        <a:effectLst/>
                      </a:endParaRPr>
                    </a:p>
                    <a:p>
                      <a:pPr algn="ctr"/>
                      <a:r>
                        <a:rPr lang="zh-CN" altLang="en-US" sz="2000" b="1" dirty="0">
                          <a:effectLst/>
                        </a:rPr>
                        <a:t>态度与行为</a:t>
                      </a:r>
                    </a:p>
                  </a:txBody>
                  <a:tcPr marL="57515" marR="57515" marT="57515" marB="57515" anchor="ctr"/>
                </a:tc>
                <a:tc>
                  <a:txBody>
                    <a:bodyPr/>
                    <a:lstStyle/>
                    <a:p>
                      <a:r>
                        <a:rPr lang="en-US" altLang="zh-CN" sz="2000" dirty="0">
                          <a:effectLst/>
                        </a:rPr>
                        <a:t>(1)</a:t>
                      </a:r>
                      <a:r>
                        <a:rPr lang="zh-CN" altLang="en-US" sz="2000" dirty="0">
                          <a:effectLst/>
                        </a:rPr>
                        <a:t>能否做到关心爱护全体中小学生或幼儿</a:t>
                      </a:r>
                      <a:r>
                        <a:rPr lang="en-US" altLang="zh-CN" sz="2000" dirty="0">
                          <a:effectLst/>
                        </a:rPr>
                        <a:t>,</a:t>
                      </a:r>
                      <a:r>
                        <a:rPr lang="zh-CN" altLang="en-US" sz="2000" dirty="0">
                          <a:effectLst/>
                        </a:rPr>
                        <a:t>重视他们的身心健康发展</a:t>
                      </a:r>
                      <a:r>
                        <a:rPr lang="en-US" altLang="zh-CN" sz="2000" dirty="0">
                          <a:effectLst/>
                        </a:rPr>
                        <a:t>,</a:t>
                      </a:r>
                      <a:r>
                        <a:rPr lang="zh-CN" altLang="en-US" sz="2000" dirty="0">
                          <a:effectLst/>
                        </a:rPr>
                        <a:t>将</a:t>
                      </a:r>
                      <a:r>
                        <a:rPr lang="zh-CN" altLang="en-US" sz="2000">
                          <a:effectLst/>
                        </a:rPr>
                        <a:t>保护他们的</a:t>
                      </a:r>
                      <a:r>
                        <a:rPr lang="zh-CN" altLang="en-US" sz="2000" dirty="0">
                          <a:effectLst/>
                        </a:rPr>
                        <a:t>生命安全放</a:t>
                      </a:r>
                      <a:r>
                        <a:rPr lang="zh-CN" altLang="en-US" sz="2000">
                          <a:effectLst/>
                        </a:rPr>
                        <a:t>在首位</a:t>
                      </a:r>
                      <a:endParaRPr lang="en-US" altLang="zh-CN" sz="2000" dirty="0">
                        <a:effectLst/>
                      </a:endParaRPr>
                    </a:p>
                    <a:p>
                      <a:r>
                        <a:rPr lang="en-US" altLang="zh-CN" sz="2000" dirty="0">
                          <a:effectLst/>
                        </a:rPr>
                        <a:t>(2)</a:t>
                      </a:r>
                      <a:r>
                        <a:rPr lang="zh-CN" altLang="en-US" sz="2000" dirty="0">
                          <a:effectLst/>
                        </a:rPr>
                        <a:t>能否做到尊重中小学生或幼儿的独立人格</a:t>
                      </a:r>
                      <a:r>
                        <a:rPr lang="en-US" altLang="zh-CN" sz="2000" dirty="0">
                          <a:effectLst/>
                        </a:rPr>
                        <a:t>,</a:t>
                      </a:r>
                      <a:r>
                        <a:rPr lang="zh-CN" altLang="en-US" sz="2000" dirty="0">
                          <a:effectLst/>
                        </a:rPr>
                        <a:t>维护他们的合法权益</a:t>
                      </a:r>
                      <a:r>
                        <a:rPr lang="en-US" altLang="zh-CN" sz="2000" dirty="0">
                          <a:effectLst/>
                        </a:rPr>
                        <a:t>,</a:t>
                      </a:r>
                      <a:r>
                        <a:rPr lang="zh-CN" altLang="en-US" sz="2000" dirty="0">
                          <a:effectLst/>
                        </a:rPr>
                        <a:t>平等对待</a:t>
                      </a:r>
                      <a:r>
                        <a:rPr lang="zh-CN" altLang="en-US" sz="2000">
                          <a:effectLst/>
                        </a:rPr>
                        <a:t>每一位</a:t>
                      </a:r>
                      <a:r>
                        <a:rPr lang="zh-CN" altLang="en-US" sz="2000" dirty="0">
                          <a:effectLst/>
                        </a:rPr>
                        <a:t>中小学生或幼儿</a:t>
                      </a:r>
                      <a:r>
                        <a:rPr lang="en-US" altLang="zh-CN" sz="2000" dirty="0">
                          <a:effectLst/>
                        </a:rPr>
                        <a:t>,</a:t>
                      </a:r>
                      <a:r>
                        <a:rPr lang="zh-CN" altLang="en-US" sz="2000" dirty="0">
                          <a:effectLst/>
                        </a:rPr>
                        <a:t>不讽刺、挖苦、歧视他们</a:t>
                      </a:r>
                      <a:r>
                        <a:rPr lang="en-US" altLang="zh-CN" sz="2000" dirty="0">
                          <a:effectLst/>
                        </a:rPr>
                        <a:t>,</a:t>
                      </a:r>
                      <a:r>
                        <a:rPr lang="zh-CN" altLang="en-US" sz="2000" dirty="0">
                          <a:effectLst/>
                        </a:rPr>
                        <a:t>不体罚或变相体罚他们</a:t>
                      </a:r>
                      <a:endParaRPr lang="en-US" altLang="zh-CN" sz="2000" dirty="0">
                        <a:effectLst/>
                      </a:endParaRPr>
                    </a:p>
                    <a:p>
                      <a:r>
                        <a:rPr lang="en-US" altLang="zh-CN" sz="2000">
                          <a:effectLst/>
                        </a:rPr>
                        <a:t>(</a:t>
                      </a:r>
                      <a:r>
                        <a:rPr lang="en-US" altLang="zh-CN" sz="2000" dirty="0">
                          <a:effectLst/>
                        </a:rPr>
                        <a:t>3)</a:t>
                      </a:r>
                      <a:r>
                        <a:rPr lang="zh-CN" altLang="en-US" sz="2000" dirty="0">
                          <a:effectLst/>
                        </a:rPr>
                        <a:t>能否信任中小学生或幼儿</a:t>
                      </a:r>
                      <a:r>
                        <a:rPr lang="en-US" altLang="zh-CN" sz="2000" dirty="0">
                          <a:effectLst/>
                        </a:rPr>
                        <a:t>,</a:t>
                      </a:r>
                      <a:r>
                        <a:rPr lang="zh-CN" altLang="en-US" sz="2000" dirty="0">
                          <a:effectLst/>
                        </a:rPr>
                        <a:t>做到尊重个体差异</a:t>
                      </a:r>
                      <a:r>
                        <a:rPr lang="en-US" altLang="zh-CN" sz="2000" dirty="0">
                          <a:effectLst/>
                        </a:rPr>
                        <a:t>,</a:t>
                      </a:r>
                      <a:r>
                        <a:rPr lang="zh-CN" altLang="en-US" sz="2000" dirty="0">
                          <a:effectLst/>
                        </a:rPr>
                        <a:t>满足他们的</a:t>
                      </a:r>
                      <a:r>
                        <a:rPr lang="zh-CN" altLang="en-US" sz="2000">
                          <a:effectLst/>
                        </a:rPr>
                        <a:t>不同需要</a:t>
                      </a:r>
                      <a:endParaRPr lang="en-US" altLang="zh-CN" sz="2000" dirty="0">
                        <a:effectLst/>
                      </a:endParaRPr>
                    </a:p>
                    <a:p>
                      <a:r>
                        <a:rPr lang="en-US" altLang="zh-CN" sz="2000" dirty="0">
                          <a:effectLst/>
                        </a:rPr>
                        <a:t>(4)</a:t>
                      </a:r>
                      <a:r>
                        <a:rPr lang="zh-CN" altLang="en-US" sz="2000" dirty="0">
                          <a:effectLst/>
                        </a:rPr>
                        <a:t>能否积极创造条件</a:t>
                      </a:r>
                      <a:r>
                        <a:rPr lang="en-US" altLang="zh-CN" sz="2000" dirty="0">
                          <a:effectLst/>
                        </a:rPr>
                        <a:t>,</a:t>
                      </a:r>
                      <a:r>
                        <a:rPr lang="zh-CN" altLang="en-US" sz="2000" dirty="0">
                          <a:effectLst/>
                        </a:rPr>
                        <a:t>促进中小学生或幼儿的自主发展</a:t>
                      </a:r>
                      <a:r>
                        <a:rPr lang="en-US" altLang="zh-CN" sz="2000" dirty="0">
                          <a:effectLst/>
                        </a:rPr>
                        <a:t>,</a:t>
                      </a:r>
                      <a:r>
                        <a:rPr lang="zh-CN" altLang="en-US" sz="2000" dirty="0">
                          <a:effectLst/>
                        </a:rPr>
                        <a:t>让他们拥有快乐</a:t>
                      </a:r>
                      <a:r>
                        <a:rPr lang="zh-CN" altLang="en-US" sz="2000">
                          <a:effectLst/>
                        </a:rPr>
                        <a:t>的学校</a:t>
                      </a:r>
                      <a:r>
                        <a:rPr lang="en-US" altLang="zh-CN" sz="2000">
                          <a:effectLst/>
                        </a:rPr>
                        <a:t>(</a:t>
                      </a:r>
                      <a:r>
                        <a:rPr lang="zh-CN" altLang="en-US" sz="2000" dirty="0">
                          <a:effectLst/>
                        </a:rPr>
                        <a:t>幼儿园</a:t>
                      </a:r>
                      <a:r>
                        <a:rPr lang="en-US" altLang="zh-CN" sz="2000" dirty="0">
                          <a:effectLst/>
                        </a:rPr>
                        <a:t>)</a:t>
                      </a:r>
                      <a:r>
                        <a:rPr lang="zh-CN" altLang="en-US" sz="2000" dirty="0">
                          <a:effectLst/>
                        </a:rPr>
                        <a:t>生活</a:t>
                      </a:r>
                    </a:p>
                  </a:txBody>
                  <a:tcPr marL="57515" marR="57515" marT="57515" marB="57515" anchor="ctr"/>
                </a:tc>
                <a:extLst>
                  <a:ext uri="{0D108BD9-81ED-4DB2-BD59-A6C34878D82A}">
                    <a16:rowId xmlns:a16="http://schemas.microsoft.com/office/drawing/2014/main" val="10002"/>
                  </a:ext>
                </a:extLst>
              </a:tr>
            </a:tbl>
          </a:graphicData>
        </a:graphic>
      </p:graphicFrame>
    </p:spTree>
  </p:cSld>
  <p:clrMapOvr>
    <a:masterClrMapping/>
  </p:clrMapOvr>
  <p:transition spd="slow">
    <p:push dir="u"/>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3200" dirty="0"/>
              <a:t>二、教师专业发展评价的标准</a:t>
            </a:r>
          </a:p>
        </p:txBody>
      </p:sp>
      <p:sp>
        <p:nvSpPr>
          <p:cNvPr id="5" name="文本框 4"/>
          <p:cNvSpPr txBox="1"/>
          <p:nvPr/>
        </p:nvSpPr>
        <p:spPr>
          <a:xfrm>
            <a:off x="609990" y="1412549"/>
            <a:ext cx="6719571" cy="369570"/>
          </a:xfrm>
          <a:prstGeom prst="rect">
            <a:avLst/>
          </a:prstGeom>
          <a:noFill/>
        </p:spPr>
        <p:txBody>
          <a:bodyPr wrap="none" rtlCol="0" anchor="b">
            <a:noAutofit/>
          </a:bodyPr>
          <a:lstStyle/>
          <a:p>
            <a:pPr algn="l">
              <a:lnSpc>
                <a:spcPct val="100000"/>
              </a:lnSpc>
            </a:pPr>
            <a:r>
              <a:rPr lang="zh-CN" altLang="en-US" sz="2800" b="1" dirty="0">
                <a:solidFill>
                  <a:schemeClr val="accent5"/>
                </a:solidFill>
                <a:latin typeface="微软雅黑" panose="020B0503020204020204" pitchFamily="34" charset="-122"/>
                <a:ea typeface="微软雅黑" panose="020B0503020204020204" pitchFamily="34" charset="-122"/>
                <a:cs typeface="微软雅黑" panose="020B0503020204020204" pitchFamily="34" charset="-122"/>
                <a:sym typeface="+mn-ea"/>
              </a:rPr>
              <a:t>（一）专业理念与师德标准</a:t>
            </a:r>
          </a:p>
        </p:txBody>
      </p:sp>
      <p:graphicFrame>
        <p:nvGraphicFramePr>
          <p:cNvPr id="7" name="表格 6"/>
          <p:cNvGraphicFramePr>
            <a:graphicFrameLocks noGrp="1"/>
          </p:cNvGraphicFramePr>
          <p:nvPr/>
        </p:nvGraphicFramePr>
        <p:xfrm>
          <a:off x="256916" y="1823585"/>
          <a:ext cx="11678168" cy="5034415"/>
        </p:xfrm>
        <a:graphic>
          <a:graphicData uri="http://schemas.openxmlformats.org/drawingml/2006/table">
            <a:tbl>
              <a:tblPr>
                <a:tableStyleId>{16D9F66E-5EB9-4882-86FB-DCBF35E3C3E4}</a:tableStyleId>
              </a:tblPr>
              <a:tblGrid>
                <a:gridCol w="2240254">
                  <a:extLst>
                    <a:ext uri="{9D8B030D-6E8A-4147-A177-3AD203B41FA5}">
                      <a16:colId xmlns:a16="http://schemas.microsoft.com/office/drawing/2014/main" val="20000"/>
                    </a:ext>
                  </a:extLst>
                </a:gridCol>
                <a:gridCol w="9437914">
                  <a:extLst>
                    <a:ext uri="{9D8B030D-6E8A-4147-A177-3AD203B41FA5}">
                      <a16:colId xmlns:a16="http://schemas.microsoft.com/office/drawing/2014/main" val="20001"/>
                    </a:ext>
                  </a:extLst>
                </a:gridCol>
              </a:tblGrid>
              <a:tr h="418552">
                <a:tc>
                  <a:txBody>
                    <a:bodyPr/>
                    <a:lstStyle/>
                    <a:p>
                      <a:pPr algn="ctr"/>
                      <a:r>
                        <a:rPr lang="zh-CN" altLang="en-US" sz="1800" b="1" dirty="0">
                          <a:effectLst/>
                        </a:rPr>
                        <a:t>具体标准</a:t>
                      </a:r>
                    </a:p>
                  </a:txBody>
                  <a:tcPr marL="57515" marR="57515" marT="57515" marB="57515" anchor="ctr"/>
                </a:tc>
                <a:tc>
                  <a:txBody>
                    <a:bodyPr/>
                    <a:lstStyle/>
                    <a:p>
                      <a:pPr algn="ctr"/>
                      <a:r>
                        <a:rPr lang="zh-CN" altLang="en-US" sz="1800" b="1" dirty="0">
                          <a:effectLst/>
                        </a:rPr>
                        <a:t>考查内容</a:t>
                      </a:r>
                    </a:p>
                  </a:txBody>
                  <a:tcPr marL="57515" marR="57515" marT="57515" marB="57515" anchor="ctr"/>
                </a:tc>
                <a:extLst>
                  <a:ext uri="{0D108BD9-81ED-4DB2-BD59-A6C34878D82A}">
                    <a16:rowId xmlns:a16="http://schemas.microsoft.com/office/drawing/2014/main" val="10000"/>
                  </a:ext>
                </a:extLst>
              </a:tr>
              <a:tr h="2436946">
                <a:tc>
                  <a:txBody>
                    <a:bodyPr/>
                    <a:lstStyle/>
                    <a:p>
                      <a:pPr algn="ctr"/>
                      <a:r>
                        <a:rPr lang="zh-CN" altLang="en-US" sz="1800" b="1" dirty="0">
                          <a:effectLst/>
                        </a:rPr>
                        <a:t>教育教学的</a:t>
                      </a:r>
                      <a:endParaRPr lang="en-US" altLang="zh-CN" sz="1800" b="1" dirty="0">
                        <a:effectLst/>
                      </a:endParaRPr>
                    </a:p>
                    <a:p>
                      <a:pPr algn="ctr"/>
                      <a:r>
                        <a:rPr lang="zh-CN" altLang="en-US" sz="1800" b="1" dirty="0">
                          <a:effectLst/>
                        </a:rPr>
                        <a:t>态度与行为</a:t>
                      </a:r>
                    </a:p>
                  </a:txBody>
                  <a:tcPr marL="57515" marR="57515" marT="57515" marB="57515" anchor="ctr"/>
                </a:tc>
                <a:tc>
                  <a:txBody>
                    <a:bodyPr/>
                    <a:lstStyle/>
                    <a:p>
                      <a:r>
                        <a:rPr lang="zh-CN" altLang="en-US" sz="1800" dirty="0"/>
                        <a:t>（</a:t>
                      </a:r>
                      <a:r>
                        <a:rPr lang="en-US" altLang="zh-CN" sz="1800" dirty="0"/>
                        <a:t>1</a:t>
                      </a:r>
                      <a:r>
                        <a:rPr lang="zh-CN" altLang="en-US" sz="1800" dirty="0"/>
                        <a:t>）能否树立育人为本、德育为先的理念，重视中小学生或幼儿良好品德和</a:t>
                      </a:r>
                      <a:r>
                        <a:rPr lang="zh-CN" altLang="en-US" sz="1800"/>
                        <a:t>良好行为习惯的养成</a:t>
                      </a:r>
                      <a:endParaRPr lang="en-US" altLang="zh-CN" sz="1800" dirty="0"/>
                    </a:p>
                    <a:p>
                      <a:r>
                        <a:rPr lang="zh-CN" altLang="en-US" sz="1800" dirty="0"/>
                        <a:t>（</a:t>
                      </a:r>
                      <a:r>
                        <a:rPr lang="en-US" altLang="zh-CN" sz="1800" dirty="0"/>
                        <a:t>2</a:t>
                      </a:r>
                      <a:r>
                        <a:rPr lang="zh-CN" altLang="en-US" sz="1800" dirty="0"/>
                        <a:t>）能否尊重教育规律和中小学生或幼儿身心发展规律，为每一位中小学生或</a:t>
                      </a:r>
                      <a:r>
                        <a:rPr lang="zh-CN" altLang="en-US" sz="1800"/>
                        <a:t>幼儿提供</a:t>
                      </a:r>
                      <a:r>
                        <a:rPr lang="zh-CN" altLang="en-US" sz="1800" dirty="0"/>
                        <a:t>适合的教育，</a:t>
                      </a:r>
                      <a:r>
                        <a:rPr lang="zh-CN" altLang="en-US" sz="1800"/>
                        <a:t>做到因材施教</a:t>
                      </a:r>
                      <a:endParaRPr lang="en-US" altLang="zh-CN" sz="1800" dirty="0"/>
                    </a:p>
                    <a:p>
                      <a:r>
                        <a:rPr lang="zh-CN" altLang="en-US" sz="1800" dirty="0"/>
                        <a:t>（</a:t>
                      </a:r>
                      <a:r>
                        <a:rPr lang="en-US" altLang="zh-CN" sz="1800" dirty="0"/>
                        <a:t>3</a:t>
                      </a:r>
                      <a:r>
                        <a:rPr lang="zh-CN" altLang="en-US" sz="1800" dirty="0"/>
                        <a:t>）能否激发或保护中小学生或幼儿的求知欲和好奇心，培养中小学生或幼儿</a:t>
                      </a:r>
                      <a:r>
                        <a:rPr lang="zh-CN" altLang="en-US" sz="1800"/>
                        <a:t>良好学习</a:t>
                      </a:r>
                      <a:r>
                        <a:rPr lang="zh-CN" altLang="en-US" sz="1800" dirty="0"/>
                        <a:t>习惯及想象力、兴趣爱好，让中小学生或幼儿体验到学习的乐趣，培养或</a:t>
                      </a:r>
                      <a:r>
                        <a:rPr lang="zh-CN" altLang="en-US" sz="1800"/>
                        <a:t>保护中小学生</a:t>
                      </a:r>
                      <a:r>
                        <a:rPr lang="zh-CN" altLang="en-US" sz="1800" dirty="0"/>
                        <a:t>或幼儿的</a:t>
                      </a:r>
                      <a:r>
                        <a:rPr lang="zh-CN" altLang="en-US" sz="1800"/>
                        <a:t>创新精神</a:t>
                      </a:r>
                      <a:endParaRPr lang="en-US" altLang="zh-CN" sz="1800" dirty="0"/>
                    </a:p>
                    <a:p>
                      <a:r>
                        <a:rPr lang="zh-CN" altLang="en-US" sz="1800" dirty="0"/>
                        <a:t>（</a:t>
                      </a:r>
                      <a:r>
                        <a:rPr lang="en-US" altLang="zh-CN" sz="1800" dirty="0"/>
                        <a:t>4</a:t>
                      </a:r>
                      <a:r>
                        <a:rPr lang="zh-CN" altLang="en-US" sz="1800" dirty="0"/>
                        <a:t>）能否重视家校或家园及学校与社区的合作，形成教育合力</a:t>
                      </a:r>
                      <a:endParaRPr lang="zh-CN" altLang="en-US" sz="1800" dirty="0">
                        <a:effectLst/>
                      </a:endParaRPr>
                    </a:p>
                  </a:txBody>
                  <a:tcPr marL="57515" marR="57515" marT="57515" marB="57515" anchor="ctr"/>
                </a:tc>
                <a:extLst>
                  <a:ext uri="{0D108BD9-81ED-4DB2-BD59-A6C34878D82A}">
                    <a16:rowId xmlns:a16="http://schemas.microsoft.com/office/drawing/2014/main" val="10001"/>
                  </a:ext>
                </a:extLst>
              </a:tr>
              <a:tr h="2178917">
                <a:tc>
                  <a:txBody>
                    <a:bodyPr/>
                    <a:lstStyle/>
                    <a:p>
                      <a:pPr algn="ctr"/>
                      <a:r>
                        <a:rPr lang="zh-CN" altLang="en-US" sz="1800" b="1" dirty="0">
                          <a:effectLst/>
                        </a:rPr>
                        <a:t>个人修养与行为</a:t>
                      </a:r>
                    </a:p>
                  </a:txBody>
                  <a:tcPr marL="57515" marR="57515" marT="57515" marB="57515" anchor="ctr"/>
                </a:tc>
                <a:tc>
                  <a:txBody>
                    <a:bodyPr/>
                    <a:lstStyle/>
                    <a:p>
                      <a:r>
                        <a:rPr lang="zh-CN" altLang="en-US" sz="1800" dirty="0"/>
                        <a:t>（</a:t>
                      </a:r>
                      <a:r>
                        <a:rPr lang="en-US" altLang="zh-CN" sz="1800" dirty="0"/>
                        <a:t>1</a:t>
                      </a:r>
                      <a:r>
                        <a:rPr lang="zh-CN" altLang="en-US" sz="1800" dirty="0"/>
                        <a:t>）是否具有良好品行、高尚情操；能否做到作风正派、廉洁奉公；是否富有</a:t>
                      </a:r>
                      <a:r>
                        <a:rPr lang="zh-CN" altLang="en-US" sz="1800"/>
                        <a:t>爱心、责任心</a:t>
                      </a:r>
                      <a:r>
                        <a:rPr lang="zh-CN" altLang="en-US" sz="1800" dirty="0"/>
                        <a:t>、耐心</a:t>
                      </a:r>
                      <a:r>
                        <a:rPr lang="zh-CN" altLang="en-US" sz="1800"/>
                        <a:t>和细心</a:t>
                      </a:r>
                      <a:endParaRPr lang="en-US" altLang="zh-CN" sz="1800" dirty="0"/>
                    </a:p>
                    <a:p>
                      <a:r>
                        <a:rPr lang="zh-CN" altLang="en-US" sz="1800" dirty="0"/>
                        <a:t>（</a:t>
                      </a:r>
                      <a:r>
                        <a:rPr lang="en-US" altLang="zh-CN" sz="1800" dirty="0"/>
                        <a:t>2</a:t>
                      </a:r>
                      <a:r>
                        <a:rPr lang="zh-CN" altLang="en-US" sz="1800" dirty="0"/>
                        <a:t>）是否具有积极的心态，善于自我调节情绪；能否做到乐观向上、热情开朗、</a:t>
                      </a:r>
                      <a:r>
                        <a:rPr lang="zh-CN" altLang="en-US" sz="1800"/>
                        <a:t>有亲和力</a:t>
                      </a:r>
                      <a:endParaRPr lang="en-US" altLang="zh-CN" sz="1800" dirty="0"/>
                    </a:p>
                    <a:p>
                      <a:r>
                        <a:rPr lang="zh-CN" altLang="en-US" sz="1800" dirty="0"/>
                        <a:t>（</a:t>
                      </a:r>
                      <a:r>
                        <a:rPr lang="en-US" altLang="zh-CN" sz="1800" dirty="0"/>
                        <a:t>3</a:t>
                      </a:r>
                      <a:r>
                        <a:rPr lang="zh-CN" altLang="en-US" sz="1800" dirty="0"/>
                        <a:t>）能否做到衣着整洁得体、语言规范健康、举止文明礼貌、尊重同事、</a:t>
                      </a:r>
                      <a:r>
                        <a:rPr lang="zh-CN" altLang="en-US" sz="1800"/>
                        <a:t>尊重家长</a:t>
                      </a:r>
                      <a:endParaRPr lang="en-US" altLang="zh-CN" sz="1800" dirty="0"/>
                    </a:p>
                    <a:p>
                      <a:r>
                        <a:rPr lang="zh-CN" altLang="en-US" sz="1800" dirty="0"/>
                        <a:t>（</a:t>
                      </a:r>
                      <a:r>
                        <a:rPr lang="en-US" altLang="zh-CN" sz="1800" dirty="0"/>
                        <a:t>4</a:t>
                      </a:r>
                      <a:r>
                        <a:rPr lang="zh-CN" altLang="en-US" sz="1800" dirty="0"/>
                        <a:t>）能否树立终身学习的理念，做到潜心钻研业务、勇于探索创新、不断提高</a:t>
                      </a:r>
                      <a:r>
                        <a:rPr lang="zh-CN" altLang="en-US" sz="1800"/>
                        <a:t>专业素养</a:t>
                      </a:r>
                      <a:r>
                        <a:rPr lang="zh-CN" altLang="en-US" sz="1800" dirty="0"/>
                        <a:t>和教育教学或保教水平，把握教育教学或保教的理论前沿，不断更新专业知识</a:t>
                      </a:r>
                      <a:r>
                        <a:rPr lang="zh-CN" altLang="en-US" sz="1800"/>
                        <a:t>，养成</a:t>
                      </a:r>
                      <a:r>
                        <a:rPr lang="zh-CN" altLang="en-US" sz="1800" dirty="0"/>
                        <a:t>勤于学习、乐于反思和积极探究的态度与精神</a:t>
                      </a:r>
                      <a:endParaRPr lang="zh-CN" altLang="en-US" sz="1800" dirty="0">
                        <a:effectLst/>
                      </a:endParaRPr>
                    </a:p>
                  </a:txBody>
                  <a:tcPr marL="57515" marR="57515" marT="57515" marB="57515" anchor="ctr"/>
                </a:tc>
                <a:extLst>
                  <a:ext uri="{0D108BD9-81ED-4DB2-BD59-A6C34878D82A}">
                    <a16:rowId xmlns:a16="http://schemas.microsoft.com/office/drawing/2014/main" val="10002"/>
                  </a:ext>
                </a:extLst>
              </a:tr>
            </a:tbl>
          </a:graphicData>
        </a:graphic>
      </p:graphicFrame>
    </p:spTree>
  </p:cSld>
  <p:clrMapOvr>
    <a:masterClrMapping/>
  </p:clrMapOvr>
  <p:transition spd="slow">
    <p:push dir="u"/>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3200" dirty="0"/>
              <a:t>二、教师专业发展评价的标准</a:t>
            </a:r>
          </a:p>
        </p:txBody>
      </p:sp>
      <p:sp>
        <p:nvSpPr>
          <p:cNvPr id="5" name="文本框 4"/>
          <p:cNvSpPr txBox="1"/>
          <p:nvPr/>
        </p:nvSpPr>
        <p:spPr>
          <a:xfrm>
            <a:off x="609990" y="1412549"/>
            <a:ext cx="6719571" cy="369570"/>
          </a:xfrm>
          <a:prstGeom prst="rect">
            <a:avLst/>
          </a:prstGeom>
          <a:noFill/>
        </p:spPr>
        <p:txBody>
          <a:bodyPr wrap="none" rtlCol="0" anchor="b">
            <a:noAutofit/>
          </a:bodyPr>
          <a:lstStyle/>
          <a:p>
            <a:pPr algn="l">
              <a:lnSpc>
                <a:spcPct val="100000"/>
              </a:lnSpc>
            </a:pPr>
            <a:r>
              <a:rPr lang="zh-CN" altLang="en-US" sz="2800" b="1" dirty="0">
                <a:solidFill>
                  <a:schemeClr val="accent5"/>
                </a:solidFill>
                <a:latin typeface="微软雅黑" panose="020B0503020204020204" pitchFamily="34" charset="-122"/>
                <a:ea typeface="微软雅黑" panose="020B0503020204020204" pitchFamily="34" charset="-122"/>
                <a:cs typeface="微软雅黑" panose="020B0503020204020204" pitchFamily="34" charset="-122"/>
                <a:sym typeface="+mn-ea"/>
              </a:rPr>
              <a:t>（二）专业知识标准</a:t>
            </a:r>
          </a:p>
        </p:txBody>
      </p:sp>
      <p:graphicFrame>
        <p:nvGraphicFramePr>
          <p:cNvPr id="7" name="表格 6"/>
          <p:cNvGraphicFramePr>
            <a:graphicFrameLocks noGrp="1"/>
          </p:cNvGraphicFramePr>
          <p:nvPr/>
        </p:nvGraphicFramePr>
        <p:xfrm>
          <a:off x="256916" y="1823585"/>
          <a:ext cx="11678168" cy="5035693"/>
        </p:xfrm>
        <a:graphic>
          <a:graphicData uri="http://schemas.openxmlformats.org/drawingml/2006/table">
            <a:tbl>
              <a:tblPr>
                <a:tableStyleId>{16D9F66E-5EB9-4882-86FB-DCBF35E3C3E4}</a:tableStyleId>
              </a:tblPr>
              <a:tblGrid>
                <a:gridCol w="2240254">
                  <a:extLst>
                    <a:ext uri="{9D8B030D-6E8A-4147-A177-3AD203B41FA5}">
                      <a16:colId xmlns:a16="http://schemas.microsoft.com/office/drawing/2014/main" val="20000"/>
                    </a:ext>
                  </a:extLst>
                </a:gridCol>
                <a:gridCol w="9437914">
                  <a:extLst>
                    <a:ext uri="{9D8B030D-6E8A-4147-A177-3AD203B41FA5}">
                      <a16:colId xmlns:a16="http://schemas.microsoft.com/office/drawing/2014/main" val="20001"/>
                    </a:ext>
                  </a:extLst>
                </a:gridCol>
              </a:tblGrid>
              <a:tr h="418552">
                <a:tc>
                  <a:txBody>
                    <a:bodyPr/>
                    <a:lstStyle/>
                    <a:p>
                      <a:pPr algn="ctr"/>
                      <a:r>
                        <a:rPr lang="zh-CN" altLang="en-US" sz="2000" b="1" dirty="0">
                          <a:effectLst/>
                        </a:rPr>
                        <a:t>具体标准</a:t>
                      </a:r>
                    </a:p>
                  </a:txBody>
                  <a:tcPr marL="57515" marR="57515" marT="57515" marB="57515" anchor="ctr"/>
                </a:tc>
                <a:tc>
                  <a:txBody>
                    <a:bodyPr/>
                    <a:lstStyle/>
                    <a:p>
                      <a:pPr algn="ctr"/>
                      <a:r>
                        <a:rPr lang="zh-CN" altLang="en-US" sz="2000" b="1" dirty="0">
                          <a:effectLst/>
                        </a:rPr>
                        <a:t>考查内容</a:t>
                      </a:r>
                    </a:p>
                  </a:txBody>
                  <a:tcPr marL="57515" marR="57515" marT="57515" marB="57515" anchor="ctr"/>
                </a:tc>
                <a:extLst>
                  <a:ext uri="{0D108BD9-81ED-4DB2-BD59-A6C34878D82A}">
                    <a16:rowId xmlns:a16="http://schemas.microsoft.com/office/drawing/2014/main" val="10000"/>
                  </a:ext>
                </a:extLst>
              </a:tr>
              <a:tr h="2436946">
                <a:tc>
                  <a:txBody>
                    <a:bodyPr/>
                    <a:lstStyle/>
                    <a:p>
                      <a:pPr algn="ctr"/>
                      <a:r>
                        <a:rPr lang="zh-CN" altLang="en-US" sz="2000" b="1" dirty="0">
                          <a:effectLst/>
                        </a:rPr>
                        <a:t>学生（幼儿）</a:t>
                      </a:r>
                    </a:p>
                    <a:p>
                      <a:pPr algn="ctr"/>
                      <a:r>
                        <a:rPr lang="zh-CN" altLang="en-US" sz="2000" b="1" dirty="0">
                          <a:effectLst/>
                        </a:rPr>
                        <a:t>发展知识</a:t>
                      </a:r>
                    </a:p>
                  </a:txBody>
                  <a:tcPr marL="57515" marR="57515" marT="57515" marB="57515" anchor="ctr"/>
                </a:tc>
                <a:tc>
                  <a:txBody>
                    <a:bodyPr/>
                    <a:lstStyle/>
                    <a:p>
                      <a:r>
                        <a:rPr lang="zh-CN" altLang="en-US" sz="2000" dirty="0"/>
                        <a:t>（</a:t>
                      </a:r>
                      <a:r>
                        <a:rPr lang="en-US" altLang="zh-CN" sz="2000" dirty="0"/>
                        <a:t>1</a:t>
                      </a:r>
                      <a:r>
                        <a:rPr lang="zh-CN" altLang="en-US" sz="2000" dirty="0"/>
                        <a:t>）是否了解关于中小学生或幼儿生存、发展和保护的有关法律法规及</a:t>
                      </a:r>
                      <a:r>
                        <a:rPr lang="zh-CN" altLang="en-US" sz="2000"/>
                        <a:t>政策规定</a:t>
                      </a:r>
                      <a:endParaRPr lang="en-US" altLang="zh-CN" sz="2000" dirty="0"/>
                    </a:p>
                    <a:p>
                      <a:r>
                        <a:rPr lang="zh-CN" altLang="en-US" sz="2000" dirty="0"/>
                        <a:t>（</a:t>
                      </a:r>
                      <a:r>
                        <a:rPr lang="en-US" altLang="zh-CN" sz="2000" dirty="0"/>
                        <a:t>2</a:t>
                      </a:r>
                      <a:r>
                        <a:rPr lang="zh-CN" altLang="en-US" sz="2000" dirty="0"/>
                        <a:t>）能否掌握不同年龄的中小学生或幼儿的身心发展特点、规律及学习特点、规律</a:t>
                      </a:r>
                      <a:r>
                        <a:rPr lang="zh-CN" altLang="en-US" sz="2000"/>
                        <a:t>和促进中小学生</a:t>
                      </a:r>
                      <a:r>
                        <a:rPr lang="zh-CN" altLang="en-US" sz="2000" dirty="0"/>
                        <a:t>或幼儿全面发展的策略</a:t>
                      </a:r>
                      <a:r>
                        <a:rPr lang="zh-CN" altLang="en-US" sz="2000"/>
                        <a:t>与方法</a:t>
                      </a:r>
                      <a:endParaRPr lang="en-US" altLang="zh-CN" sz="2000" dirty="0"/>
                    </a:p>
                    <a:p>
                      <a:r>
                        <a:rPr lang="zh-CN" altLang="en-US" sz="2000" dirty="0"/>
                        <a:t>（</a:t>
                      </a:r>
                      <a:r>
                        <a:rPr lang="en-US" altLang="zh-CN" sz="2000" dirty="0"/>
                        <a:t>3</a:t>
                      </a:r>
                      <a:r>
                        <a:rPr lang="zh-CN" altLang="en-US" sz="2000" dirty="0"/>
                        <a:t>）是否了解幼小、小初或初高衔接阶段中小学生或幼儿的心理特点；能否掌握</a:t>
                      </a:r>
                      <a:r>
                        <a:rPr lang="zh-CN" altLang="en-US" sz="2000"/>
                        <a:t>帮助中小学生</a:t>
                      </a:r>
                      <a:r>
                        <a:rPr lang="zh-CN" altLang="en-US" sz="2000" dirty="0"/>
                        <a:t>或幼儿顺利过渡</a:t>
                      </a:r>
                      <a:r>
                        <a:rPr lang="zh-CN" altLang="en-US" sz="2000"/>
                        <a:t>的方法</a:t>
                      </a:r>
                      <a:endParaRPr lang="en-US" altLang="zh-CN" sz="2000" dirty="0"/>
                    </a:p>
                    <a:p>
                      <a:r>
                        <a:rPr lang="zh-CN" altLang="en-US" sz="2000" dirty="0"/>
                        <a:t>（</a:t>
                      </a:r>
                      <a:r>
                        <a:rPr lang="en-US" altLang="zh-CN" sz="2000" dirty="0"/>
                        <a:t>4</a:t>
                      </a:r>
                      <a:r>
                        <a:rPr lang="zh-CN" altLang="en-US" sz="2000" dirty="0"/>
                        <a:t>）是否了解中小学生或幼儿安全防护知识；能否掌握针对中小学生或幼儿可能受到</a:t>
                      </a:r>
                      <a:r>
                        <a:rPr lang="zh-CN" altLang="en-US" sz="2000"/>
                        <a:t>的各种</a:t>
                      </a:r>
                      <a:r>
                        <a:rPr lang="zh-CN" altLang="en-US" sz="2000" dirty="0"/>
                        <a:t>侵犯与伤害的预防与应对方法</a:t>
                      </a:r>
                      <a:endParaRPr lang="zh-CN" altLang="en-US" sz="2000" dirty="0">
                        <a:effectLst/>
                      </a:endParaRPr>
                    </a:p>
                  </a:txBody>
                  <a:tcPr marL="57515" marR="57515" marT="57515" marB="57515" anchor="ctr"/>
                </a:tc>
                <a:extLst>
                  <a:ext uri="{0D108BD9-81ED-4DB2-BD59-A6C34878D82A}">
                    <a16:rowId xmlns:a16="http://schemas.microsoft.com/office/drawing/2014/main" val="10001"/>
                  </a:ext>
                </a:extLst>
              </a:tr>
              <a:tr h="2178917">
                <a:tc>
                  <a:txBody>
                    <a:bodyPr/>
                    <a:lstStyle/>
                    <a:p>
                      <a:pPr algn="ctr"/>
                      <a:r>
                        <a:rPr lang="zh-CN" altLang="en-US" sz="2000" b="1" dirty="0">
                          <a:effectLst/>
                        </a:rPr>
                        <a:t>学科知识</a:t>
                      </a:r>
                    </a:p>
                  </a:txBody>
                  <a:tcPr marL="57515" marR="57515" marT="57515" marB="57515" anchor="ctr"/>
                </a:tc>
                <a:tc>
                  <a:txBody>
                    <a:bodyPr/>
                    <a:lstStyle/>
                    <a:p>
                      <a:r>
                        <a:rPr lang="zh-CN" altLang="en-US" sz="2000" dirty="0"/>
                        <a:t>（</a:t>
                      </a:r>
                      <a:r>
                        <a:rPr lang="en-US" altLang="zh-CN" sz="2000" dirty="0"/>
                        <a:t>1</a:t>
                      </a:r>
                      <a:r>
                        <a:rPr lang="zh-CN" altLang="en-US" sz="2000" dirty="0"/>
                        <a:t>）是否理解所教学科的知识体系、基本思想与方法</a:t>
                      </a:r>
                    </a:p>
                    <a:p>
                      <a:r>
                        <a:rPr lang="zh-CN" altLang="en-US" sz="2000" dirty="0"/>
                        <a:t>（</a:t>
                      </a:r>
                      <a:r>
                        <a:rPr lang="en-US" altLang="zh-CN" sz="2000" dirty="0"/>
                        <a:t>2</a:t>
                      </a:r>
                      <a:r>
                        <a:rPr lang="zh-CN" altLang="en-US" sz="2000" dirty="0"/>
                        <a:t>）能否掌握所教学科内容的基本知识、基本原理与技能</a:t>
                      </a:r>
                    </a:p>
                    <a:p>
                      <a:r>
                        <a:rPr lang="zh-CN" altLang="en-US" sz="2000" dirty="0"/>
                        <a:t>（</a:t>
                      </a:r>
                      <a:r>
                        <a:rPr lang="en-US" altLang="zh-CN" sz="2000" dirty="0"/>
                        <a:t>3</a:t>
                      </a:r>
                      <a:r>
                        <a:rPr lang="zh-CN" altLang="en-US" sz="2000" dirty="0"/>
                        <a:t>）是否了解所教学科与其他学科的联系；是否了解多学科知识</a:t>
                      </a:r>
                    </a:p>
                    <a:p>
                      <a:r>
                        <a:rPr lang="zh-CN" altLang="en-US" sz="2000" dirty="0"/>
                        <a:t>（</a:t>
                      </a:r>
                      <a:r>
                        <a:rPr lang="en-US" altLang="zh-CN" sz="2000" dirty="0"/>
                        <a:t>4</a:t>
                      </a:r>
                      <a:r>
                        <a:rPr lang="zh-CN" altLang="en-US" sz="2000" dirty="0"/>
                        <a:t>）是否了解所教学科与社会实践及共青团、少先队、幼儿活动的联系</a:t>
                      </a:r>
                      <a:endParaRPr lang="zh-CN" altLang="en-US" sz="2000" dirty="0">
                        <a:effectLst/>
                      </a:endParaRPr>
                    </a:p>
                  </a:txBody>
                  <a:tcPr marL="57515" marR="57515" marT="57515" marB="57515" anchor="ctr"/>
                </a:tc>
                <a:extLst>
                  <a:ext uri="{0D108BD9-81ED-4DB2-BD59-A6C34878D82A}">
                    <a16:rowId xmlns:a16="http://schemas.microsoft.com/office/drawing/2014/main" val="10002"/>
                  </a:ext>
                </a:extLst>
              </a:tr>
            </a:tbl>
          </a:graphicData>
        </a:graphic>
      </p:graphicFrame>
    </p:spTree>
  </p:cSld>
  <p:clrMapOvr>
    <a:masterClrMapping/>
  </p:clrMapOvr>
  <p:transition spd="slow">
    <p:push dir="u"/>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3200" dirty="0"/>
              <a:t>二、教师专业发展评价的标准</a:t>
            </a:r>
          </a:p>
        </p:txBody>
      </p:sp>
      <p:sp>
        <p:nvSpPr>
          <p:cNvPr id="5" name="文本框 4"/>
          <p:cNvSpPr txBox="1"/>
          <p:nvPr/>
        </p:nvSpPr>
        <p:spPr>
          <a:xfrm>
            <a:off x="609990" y="1412549"/>
            <a:ext cx="6719571" cy="369570"/>
          </a:xfrm>
          <a:prstGeom prst="rect">
            <a:avLst/>
          </a:prstGeom>
          <a:noFill/>
        </p:spPr>
        <p:txBody>
          <a:bodyPr wrap="none" rtlCol="0" anchor="b">
            <a:noAutofit/>
          </a:bodyPr>
          <a:lstStyle/>
          <a:p>
            <a:pPr algn="l">
              <a:lnSpc>
                <a:spcPct val="100000"/>
              </a:lnSpc>
            </a:pPr>
            <a:r>
              <a:rPr lang="zh-CN" altLang="en-US" sz="2800" b="1" dirty="0">
                <a:solidFill>
                  <a:schemeClr val="accent5"/>
                </a:solidFill>
                <a:latin typeface="微软雅黑" panose="020B0503020204020204" pitchFamily="34" charset="-122"/>
                <a:ea typeface="微软雅黑" panose="020B0503020204020204" pitchFamily="34" charset="-122"/>
                <a:cs typeface="微软雅黑" panose="020B0503020204020204" pitchFamily="34" charset="-122"/>
                <a:sym typeface="+mn-ea"/>
              </a:rPr>
              <a:t>（二）专业知识标准</a:t>
            </a:r>
          </a:p>
        </p:txBody>
      </p:sp>
      <p:graphicFrame>
        <p:nvGraphicFramePr>
          <p:cNvPr id="7" name="表格 6"/>
          <p:cNvGraphicFramePr>
            <a:graphicFrameLocks noGrp="1"/>
          </p:cNvGraphicFramePr>
          <p:nvPr/>
        </p:nvGraphicFramePr>
        <p:xfrm>
          <a:off x="256916" y="1823585"/>
          <a:ext cx="11678168" cy="5034415"/>
        </p:xfrm>
        <a:graphic>
          <a:graphicData uri="http://schemas.openxmlformats.org/drawingml/2006/table">
            <a:tbl>
              <a:tblPr>
                <a:tableStyleId>{16D9F66E-5EB9-4882-86FB-DCBF35E3C3E4}</a:tableStyleId>
              </a:tblPr>
              <a:tblGrid>
                <a:gridCol w="2012755">
                  <a:extLst>
                    <a:ext uri="{9D8B030D-6E8A-4147-A177-3AD203B41FA5}">
                      <a16:colId xmlns:a16="http://schemas.microsoft.com/office/drawing/2014/main" val="20000"/>
                    </a:ext>
                  </a:extLst>
                </a:gridCol>
                <a:gridCol w="9665413">
                  <a:extLst>
                    <a:ext uri="{9D8B030D-6E8A-4147-A177-3AD203B41FA5}">
                      <a16:colId xmlns:a16="http://schemas.microsoft.com/office/drawing/2014/main" val="20001"/>
                    </a:ext>
                  </a:extLst>
                </a:gridCol>
              </a:tblGrid>
              <a:tr h="418552">
                <a:tc>
                  <a:txBody>
                    <a:bodyPr/>
                    <a:lstStyle/>
                    <a:p>
                      <a:pPr algn="ctr"/>
                      <a:r>
                        <a:rPr lang="zh-CN" altLang="en-US" sz="1900" b="1" dirty="0">
                          <a:effectLst/>
                        </a:rPr>
                        <a:t>具体标准</a:t>
                      </a:r>
                    </a:p>
                  </a:txBody>
                  <a:tcPr marL="57515" marR="57515" marT="57515" marB="57515" anchor="ctr"/>
                </a:tc>
                <a:tc>
                  <a:txBody>
                    <a:bodyPr/>
                    <a:lstStyle/>
                    <a:p>
                      <a:pPr algn="ctr"/>
                      <a:r>
                        <a:rPr lang="zh-CN" altLang="en-US" sz="1900" b="1" dirty="0">
                          <a:effectLst/>
                        </a:rPr>
                        <a:t>考查内容</a:t>
                      </a:r>
                    </a:p>
                  </a:txBody>
                  <a:tcPr marL="57515" marR="57515" marT="57515" marB="57515" anchor="ctr"/>
                </a:tc>
                <a:extLst>
                  <a:ext uri="{0D108BD9-81ED-4DB2-BD59-A6C34878D82A}">
                    <a16:rowId xmlns:a16="http://schemas.microsoft.com/office/drawing/2014/main" val="10000"/>
                  </a:ext>
                </a:extLst>
              </a:tr>
              <a:tr h="2436946">
                <a:tc>
                  <a:txBody>
                    <a:bodyPr/>
                    <a:lstStyle/>
                    <a:p>
                      <a:pPr algn="ctr"/>
                      <a:r>
                        <a:rPr lang="zh-CN" altLang="en-US" sz="1900" b="1" dirty="0">
                          <a:effectLst/>
                        </a:rPr>
                        <a:t>教育教学知识</a:t>
                      </a:r>
                      <a:endParaRPr lang="en-US" altLang="zh-CN" sz="1900" b="1" dirty="0">
                        <a:effectLst/>
                      </a:endParaRPr>
                    </a:p>
                    <a:p>
                      <a:pPr algn="ctr"/>
                      <a:r>
                        <a:rPr lang="zh-CN" altLang="en-US" sz="1900" b="1" dirty="0">
                          <a:effectLst/>
                        </a:rPr>
                        <a:t>（幼儿保育知识）</a:t>
                      </a:r>
                    </a:p>
                  </a:txBody>
                  <a:tcPr marL="57515" marR="57515" marT="57515" marB="57515" anchor="ctr"/>
                </a:tc>
                <a:tc>
                  <a:txBody>
                    <a:bodyPr/>
                    <a:lstStyle/>
                    <a:p>
                      <a:r>
                        <a:rPr lang="zh-CN" altLang="en-US" sz="1900" dirty="0"/>
                        <a:t>（</a:t>
                      </a:r>
                      <a:r>
                        <a:rPr lang="en-US" altLang="zh-CN" sz="1900" dirty="0"/>
                        <a:t>1</a:t>
                      </a:r>
                      <a:r>
                        <a:rPr lang="zh-CN" altLang="en-US" sz="1900" dirty="0"/>
                        <a:t>）能否掌握相关的教育教学或保教基本理论，是否熟悉中学教育、小学教育或</a:t>
                      </a:r>
                      <a:r>
                        <a:rPr lang="zh-CN" altLang="en-US" sz="1900"/>
                        <a:t>幼儿园教育</a:t>
                      </a:r>
                      <a:r>
                        <a:rPr lang="zh-CN" altLang="en-US" sz="1900" dirty="0"/>
                        <a:t>的目标、任务、内容、要求</a:t>
                      </a:r>
                      <a:r>
                        <a:rPr lang="zh-CN" altLang="en-US" sz="1900"/>
                        <a:t>和基本原则</a:t>
                      </a:r>
                      <a:endParaRPr lang="en-US" altLang="zh-CN" sz="1900" dirty="0"/>
                    </a:p>
                    <a:p>
                      <a:r>
                        <a:rPr lang="zh-CN" altLang="en-US" sz="1900" dirty="0"/>
                        <a:t>（</a:t>
                      </a:r>
                      <a:r>
                        <a:rPr lang="en-US" altLang="zh-CN" sz="1900" dirty="0"/>
                        <a:t>2</a:t>
                      </a:r>
                      <a:r>
                        <a:rPr lang="zh-CN" altLang="en-US" sz="1900" dirty="0"/>
                        <a:t>）能否掌握中小学生或幼儿品行养成的特点和规律以及不同年龄个体的认知规律</a:t>
                      </a:r>
                      <a:r>
                        <a:rPr lang="zh-CN" altLang="en-US" sz="1900"/>
                        <a:t>和教育心理学</a:t>
                      </a:r>
                      <a:r>
                        <a:rPr lang="zh-CN" altLang="en-US" sz="1900" dirty="0"/>
                        <a:t>基本原理</a:t>
                      </a:r>
                      <a:r>
                        <a:rPr lang="zh-CN" altLang="en-US" sz="1900"/>
                        <a:t>和方法</a:t>
                      </a:r>
                      <a:endParaRPr lang="en-US" altLang="zh-CN" sz="1900" dirty="0"/>
                    </a:p>
                    <a:p>
                      <a:r>
                        <a:rPr lang="zh-CN" altLang="en-US" sz="1900" dirty="0"/>
                        <a:t>（</a:t>
                      </a:r>
                      <a:r>
                        <a:rPr lang="en-US" altLang="zh-CN" sz="1900" dirty="0"/>
                        <a:t>3</a:t>
                      </a:r>
                      <a:r>
                        <a:rPr lang="zh-CN" altLang="en-US" sz="1900" dirty="0"/>
                        <a:t>）能否掌握所教学科的课程标准、教学方法</a:t>
                      </a:r>
                      <a:r>
                        <a:rPr lang="zh-CN" altLang="en-US" sz="1900"/>
                        <a:t>与策略</a:t>
                      </a:r>
                      <a:endParaRPr lang="en-US" altLang="zh-CN" sz="1900" dirty="0"/>
                    </a:p>
                    <a:p>
                      <a:r>
                        <a:rPr lang="zh-CN" altLang="en-US" sz="1900" dirty="0"/>
                        <a:t>（</a:t>
                      </a:r>
                      <a:r>
                        <a:rPr lang="en-US" altLang="zh-CN" sz="1900" dirty="0"/>
                        <a:t>4</a:t>
                      </a:r>
                      <a:r>
                        <a:rPr lang="zh-CN" altLang="en-US" sz="1900" dirty="0"/>
                        <a:t>）能否掌握班级、共青团或少先队建设与管理的原则与方法；是否熟知中小学</a:t>
                      </a:r>
                      <a:r>
                        <a:rPr lang="zh-CN" altLang="en-US" sz="1900"/>
                        <a:t>或幼儿园的</a:t>
                      </a:r>
                      <a:r>
                        <a:rPr lang="zh-CN" altLang="en-US" sz="1900" dirty="0"/>
                        <a:t>安全应急预案；能否掌握意外事故和意外情况下中小学生或幼儿安全防护与救助</a:t>
                      </a:r>
                      <a:r>
                        <a:rPr lang="zh-CN" altLang="en-US" sz="1900"/>
                        <a:t>的基本方法</a:t>
                      </a:r>
                      <a:endParaRPr lang="zh-CN" altLang="en-US" sz="1900" dirty="0">
                        <a:effectLst/>
                      </a:endParaRPr>
                    </a:p>
                  </a:txBody>
                  <a:tcPr marL="57515" marR="57515" marT="57515" marB="57515" anchor="ctr"/>
                </a:tc>
                <a:extLst>
                  <a:ext uri="{0D108BD9-81ED-4DB2-BD59-A6C34878D82A}">
                    <a16:rowId xmlns:a16="http://schemas.microsoft.com/office/drawing/2014/main" val="10001"/>
                  </a:ext>
                </a:extLst>
              </a:tr>
              <a:tr h="2178917">
                <a:tc>
                  <a:txBody>
                    <a:bodyPr/>
                    <a:lstStyle/>
                    <a:p>
                      <a:pPr algn="ctr"/>
                      <a:r>
                        <a:rPr lang="zh-CN" altLang="en-US" sz="1900" b="1" dirty="0">
                          <a:effectLst/>
                        </a:rPr>
                        <a:t>通识性知识</a:t>
                      </a:r>
                    </a:p>
                  </a:txBody>
                  <a:tcPr marL="57515" marR="57515" marT="57515" marB="57515" anchor="ctr"/>
                </a:tc>
                <a:tc>
                  <a:txBody>
                    <a:bodyPr/>
                    <a:lstStyle/>
                    <a:p>
                      <a:r>
                        <a:rPr lang="zh-CN" altLang="en-US" sz="1900" dirty="0"/>
                        <a:t>（</a:t>
                      </a:r>
                      <a:r>
                        <a:rPr lang="en-US" altLang="zh-CN" sz="1900" dirty="0"/>
                        <a:t>1</a:t>
                      </a:r>
                      <a:r>
                        <a:rPr lang="zh-CN" altLang="en-US" sz="1900" dirty="0"/>
                        <a:t>）是否关注自然科学、科学技术发展的新进展，主动拓展人文社会科学知识，</a:t>
                      </a:r>
                      <a:r>
                        <a:rPr lang="zh-CN" altLang="en-US" sz="1900"/>
                        <a:t>形成丰富的</a:t>
                      </a:r>
                      <a:r>
                        <a:rPr lang="zh-CN" altLang="en-US" sz="1900" dirty="0"/>
                        <a:t>人文社会科学知识体系和较好的人文</a:t>
                      </a:r>
                      <a:r>
                        <a:rPr lang="zh-CN" altLang="en-US" sz="1900"/>
                        <a:t>综合素养</a:t>
                      </a:r>
                      <a:endParaRPr lang="en-US" altLang="zh-CN" sz="1900" dirty="0"/>
                    </a:p>
                    <a:p>
                      <a:r>
                        <a:rPr lang="zh-CN" altLang="en-US" sz="1900" dirty="0"/>
                        <a:t>（</a:t>
                      </a:r>
                      <a:r>
                        <a:rPr lang="en-US" altLang="zh-CN" sz="1900" dirty="0"/>
                        <a:t>2</a:t>
                      </a:r>
                      <a:r>
                        <a:rPr lang="zh-CN" altLang="en-US" sz="1900" dirty="0"/>
                        <a:t>）是否了解中国教育过去、现在与未来的</a:t>
                      </a:r>
                      <a:r>
                        <a:rPr lang="zh-CN" altLang="en-US" sz="1900"/>
                        <a:t>基本情况</a:t>
                      </a:r>
                      <a:endParaRPr lang="en-US" altLang="zh-CN" sz="1900" dirty="0"/>
                    </a:p>
                    <a:p>
                      <a:r>
                        <a:rPr lang="zh-CN" altLang="en-US" sz="1900" dirty="0"/>
                        <a:t>（</a:t>
                      </a:r>
                      <a:r>
                        <a:rPr lang="en-US" altLang="zh-CN" sz="1900" dirty="0"/>
                        <a:t>3</a:t>
                      </a:r>
                      <a:r>
                        <a:rPr lang="zh-CN" altLang="en-US" sz="1900" dirty="0"/>
                        <a:t>）是否对艺术有浓厚的兴趣，具有相应的艺术欣赏与</a:t>
                      </a:r>
                      <a:r>
                        <a:rPr lang="zh-CN" altLang="en-US" sz="1900"/>
                        <a:t>表现知识</a:t>
                      </a:r>
                      <a:endParaRPr lang="en-US" altLang="zh-CN" sz="1900" dirty="0"/>
                    </a:p>
                    <a:p>
                      <a:r>
                        <a:rPr lang="zh-CN" altLang="en-US" sz="1900" dirty="0"/>
                        <a:t>（</a:t>
                      </a:r>
                      <a:r>
                        <a:rPr lang="en-US" altLang="zh-CN" sz="1900" dirty="0"/>
                        <a:t>4</a:t>
                      </a:r>
                      <a:r>
                        <a:rPr lang="zh-CN" altLang="en-US" sz="1900" dirty="0"/>
                        <a:t>）是否具有适应教育内容、教学手段和方法现代化的信息技术知识，认识到学习</a:t>
                      </a:r>
                      <a:r>
                        <a:rPr lang="zh-CN" altLang="en-US" sz="1900"/>
                        <a:t>和掌握现代</a:t>
                      </a:r>
                      <a:r>
                        <a:rPr lang="zh-CN" altLang="en-US" sz="1900" dirty="0"/>
                        <a:t>信息技术对改进教育教学或保教的重要意义，主动关注大数据、云计算、</a:t>
                      </a:r>
                      <a:r>
                        <a:rPr lang="zh-CN" altLang="en-US" sz="1900"/>
                        <a:t>人工智能等现代</a:t>
                      </a:r>
                      <a:r>
                        <a:rPr lang="zh-CN" altLang="en-US" sz="1900" dirty="0"/>
                        <a:t>信息技术的发展动态，具有学习和应用现代信息技术的浓厚兴趣和主动性</a:t>
                      </a:r>
                      <a:endParaRPr lang="zh-CN" altLang="en-US" sz="1900" dirty="0">
                        <a:effectLst/>
                      </a:endParaRPr>
                    </a:p>
                  </a:txBody>
                  <a:tcPr marL="57515" marR="57515" marT="57515" marB="57515" anchor="ctr"/>
                </a:tc>
                <a:extLst>
                  <a:ext uri="{0D108BD9-81ED-4DB2-BD59-A6C34878D82A}">
                    <a16:rowId xmlns:a16="http://schemas.microsoft.com/office/drawing/2014/main" val="10002"/>
                  </a:ext>
                </a:extLst>
              </a:tr>
            </a:tbl>
          </a:graphicData>
        </a:graphic>
      </p:graphicFrame>
    </p:spTree>
  </p:cSld>
  <p:clrMapOvr>
    <a:masterClrMapping/>
  </p:clrMapOvr>
  <p:transition spd="slow">
    <p:push dir="u"/>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3200" dirty="0"/>
              <a:t>二、教师专业发展评价的标准</a:t>
            </a:r>
          </a:p>
        </p:txBody>
      </p:sp>
      <p:sp>
        <p:nvSpPr>
          <p:cNvPr id="5" name="文本框 4"/>
          <p:cNvSpPr txBox="1"/>
          <p:nvPr/>
        </p:nvSpPr>
        <p:spPr>
          <a:xfrm>
            <a:off x="609990" y="1412549"/>
            <a:ext cx="6719571" cy="369570"/>
          </a:xfrm>
          <a:prstGeom prst="rect">
            <a:avLst/>
          </a:prstGeom>
          <a:noFill/>
        </p:spPr>
        <p:txBody>
          <a:bodyPr wrap="none" rtlCol="0" anchor="b">
            <a:noAutofit/>
          </a:bodyPr>
          <a:lstStyle/>
          <a:p>
            <a:pPr algn="l">
              <a:lnSpc>
                <a:spcPct val="100000"/>
              </a:lnSpc>
            </a:pPr>
            <a:r>
              <a:rPr lang="zh-CN" altLang="en-US" sz="2800" b="1" dirty="0">
                <a:solidFill>
                  <a:schemeClr val="accent5"/>
                </a:solidFill>
                <a:latin typeface="微软雅黑" panose="020B0503020204020204" pitchFamily="34" charset="-122"/>
                <a:ea typeface="微软雅黑" panose="020B0503020204020204" pitchFamily="34" charset="-122"/>
                <a:cs typeface="微软雅黑" panose="020B0503020204020204" pitchFamily="34" charset="-122"/>
                <a:sym typeface="+mn-ea"/>
              </a:rPr>
              <a:t>（三）专业能力标准</a:t>
            </a:r>
          </a:p>
        </p:txBody>
      </p:sp>
      <p:graphicFrame>
        <p:nvGraphicFramePr>
          <p:cNvPr id="7" name="表格 6"/>
          <p:cNvGraphicFramePr>
            <a:graphicFrameLocks noGrp="1"/>
          </p:cNvGraphicFramePr>
          <p:nvPr/>
        </p:nvGraphicFramePr>
        <p:xfrm>
          <a:off x="256916" y="1823585"/>
          <a:ext cx="11678168" cy="4192460"/>
        </p:xfrm>
        <a:graphic>
          <a:graphicData uri="http://schemas.openxmlformats.org/drawingml/2006/table">
            <a:tbl>
              <a:tblPr>
                <a:tableStyleId>{16D9F66E-5EB9-4882-86FB-DCBF35E3C3E4}</a:tableStyleId>
              </a:tblPr>
              <a:tblGrid>
                <a:gridCol w="2012755">
                  <a:extLst>
                    <a:ext uri="{9D8B030D-6E8A-4147-A177-3AD203B41FA5}">
                      <a16:colId xmlns:a16="http://schemas.microsoft.com/office/drawing/2014/main" val="20000"/>
                    </a:ext>
                  </a:extLst>
                </a:gridCol>
                <a:gridCol w="9665413">
                  <a:extLst>
                    <a:ext uri="{9D8B030D-6E8A-4147-A177-3AD203B41FA5}">
                      <a16:colId xmlns:a16="http://schemas.microsoft.com/office/drawing/2014/main" val="20001"/>
                    </a:ext>
                  </a:extLst>
                </a:gridCol>
              </a:tblGrid>
              <a:tr h="418552">
                <a:tc>
                  <a:txBody>
                    <a:bodyPr/>
                    <a:lstStyle/>
                    <a:p>
                      <a:pPr algn="ctr"/>
                      <a:r>
                        <a:rPr lang="zh-CN" altLang="en-US" sz="2000" b="1" dirty="0">
                          <a:effectLst/>
                        </a:rPr>
                        <a:t>具体标准</a:t>
                      </a:r>
                    </a:p>
                  </a:txBody>
                  <a:tcPr marL="57515" marR="57515" marT="57515" marB="57515" anchor="ctr"/>
                </a:tc>
                <a:tc>
                  <a:txBody>
                    <a:bodyPr/>
                    <a:lstStyle/>
                    <a:p>
                      <a:pPr algn="ctr"/>
                      <a:r>
                        <a:rPr lang="zh-CN" altLang="en-US" sz="2000" b="1" dirty="0">
                          <a:effectLst/>
                        </a:rPr>
                        <a:t>考查内容</a:t>
                      </a:r>
                    </a:p>
                  </a:txBody>
                  <a:tcPr marL="57515" marR="57515" marT="57515" marB="57515" anchor="ctr"/>
                </a:tc>
                <a:extLst>
                  <a:ext uri="{0D108BD9-81ED-4DB2-BD59-A6C34878D82A}">
                    <a16:rowId xmlns:a16="http://schemas.microsoft.com/office/drawing/2014/main" val="10000"/>
                  </a:ext>
                </a:extLst>
              </a:tr>
              <a:tr h="2436946">
                <a:tc>
                  <a:txBody>
                    <a:bodyPr/>
                    <a:lstStyle/>
                    <a:p>
                      <a:pPr algn="ctr"/>
                      <a:r>
                        <a:rPr lang="zh-CN" altLang="en-US" sz="2000" b="1" dirty="0">
                          <a:effectLst/>
                        </a:rPr>
                        <a:t>教育教学设计</a:t>
                      </a:r>
                      <a:endParaRPr lang="en-US" altLang="zh-CN" sz="2000" b="1" dirty="0">
                        <a:effectLst/>
                      </a:endParaRPr>
                    </a:p>
                    <a:p>
                      <a:pPr algn="ctr"/>
                      <a:r>
                        <a:rPr lang="zh-CN" altLang="en-US" sz="2000" b="1" dirty="0">
                          <a:effectLst/>
                        </a:rPr>
                        <a:t>与实施能力</a:t>
                      </a:r>
                    </a:p>
                  </a:txBody>
                  <a:tcPr marL="57515" marR="57515" marT="57515" marB="57515" anchor="ctr"/>
                </a:tc>
                <a:tc>
                  <a:txBody>
                    <a:bodyPr/>
                    <a:lstStyle/>
                    <a:p>
                      <a:r>
                        <a:rPr lang="zh-CN" altLang="en-US" sz="2000" dirty="0"/>
                        <a:t>（</a:t>
                      </a:r>
                      <a:r>
                        <a:rPr lang="en-US" altLang="zh-CN" sz="2000" dirty="0"/>
                        <a:t>1</a:t>
                      </a:r>
                      <a:r>
                        <a:rPr lang="zh-CN" altLang="en-US" sz="2000" dirty="0"/>
                        <a:t>）能否做到根据现代教育教学或保教理论以及根据中小学生或幼儿身心发展特点</a:t>
                      </a:r>
                      <a:r>
                        <a:rPr lang="zh-CN" altLang="en-US" sz="2000"/>
                        <a:t>科学设计教学</a:t>
                      </a:r>
                      <a:r>
                        <a:rPr lang="zh-CN" altLang="en-US" sz="2000" dirty="0"/>
                        <a:t>目标、教学活动计划，合理利用教学资源和方法设计教学过程，合理设计主题鲜明</a:t>
                      </a:r>
                      <a:r>
                        <a:rPr lang="zh-CN" altLang="en-US" sz="2000"/>
                        <a:t>、丰富多彩</a:t>
                      </a:r>
                      <a:r>
                        <a:rPr lang="zh-CN" altLang="en-US" sz="2000" dirty="0"/>
                        <a:t>的班级和共青团、少先队、幼儿园主题活动方案</a:t>
                      </a:r>
                      <a:endParaRPr lang="en-US" altLang="zh-CN" sz="2000" dirty="0"/>
                    </a:p>
                    <a:p>
                      <a:r>
                        <a:rPr lang="zh-CN" altLang="en-US" sz="2000" dirty="0"/>
                        <a:t>（</a:t>
                      </a:r>
                      <a:r>
                        <a:rPr lang="en-US" altLang="zh-CN" sz="2000" dirty="0"/>
                        <a:t>2</a:t>
                      </a:r>
                      <a:r>
                        <a:rPr lang="zh-CN" altLang="en-US" sz="2000" dirty="0"/>
                        <a:t>）能否创设适宜的有助于促进中小学生或幼儿成长、学习、游戏的教育教学情境，</a:t>
                      </a:r>
                      <a:r>
                        <a:rPr lang="zh-CN" altLang="en-US" sz="2000"/>
                        <a:t>根据中小学生</a:t>
                      </a:r>
                      <a:r>
                        <a:rPr lang="zh-CN" altLang="en-US" sz="2000" dirty="0"/>
                        <a:t>或幼儿的反应及时调整教学活动或</a:t>
                      </a:r>
                      <a:r>
                        <a:rPr lang="zh-CN" altLang="en-US" sz="2000"/>
                        <a:t>游戏活动</a:t>
                      </a:r>
                      <a:endParaRPr lang="en-US" altLang="zh-CN" sz="2000" dirty="0"/>
                    </a:p>
                    <a:p>
                      <a:r>
                        <a:rPr lang="zh-CN" altLang="en-US" sz="2000" dirty="0"/>
                        <a:t>（</a:t>
                      </a:r>
                      <a:r>
                        <a:rPr lang="en-US" altLang="zh-CN" sz="2000" dirty="0"/>
                        <a:t>3</a:t>
                      </a:r>
                      <a:r>
                        <a:rPr lang="zh-CN" altLang="en-US" sz="2000" dirty="0"/>
                        <a:t>）能否在教育教学或保教活动中提供更多的操作探索、交流合作、表达表现的机会</a:t>
                      </a:r>
                      <a:r>
                        <a:rPr lang="zh-CN" altLang="en-US" sz="2000"/>
                        <a:t>，支持和</a:t>
                      </a:r>
                      <a:r>
                        <a:rPr lang="zh-CN" altLang="en-US" sz="2000" dirty="0"/>
                        <a:t>促进中小学生或幼儿</a:t>
                      </a:r>
                      <a:r>
                        <a:rPr lang="zh-CN" altLang="en-US" sz="2000"/>
                        <a:t>主动学习</a:t>
                      </a:r>
                      <a:endParaRPr lang="en-US" altLang="zh-CN" sz="2000" dirty="0"/>
                    </a:p>
                    <a:p>
                      <a:r>
                        <a:rPr lang="zh-CN" altLang="en-US" sz="2000" dirty="0"/>
                        <a:t>（</a:t>
                      </a:r>
                      <a:r>
                        <a:rPr lang="en-US" altLang="zh-CN" sz="2000" dirty="0"/>
                        <a:t>4</a:t>
                      </a:r>
                      <a:r>
                        <a:rPr lang="zh-CN" altLang="en-US" sz="2000" dirty="0"/>
                        <a:t>）能否掌握各种收集信息、处理信息、分析信息的技术手段，利用信息技术整合</a:t>
                      </a:r>
                      <a:r>
                        <a:rPr lang="zh-CN" altLang="en-US" sz="2000"/>
                        <a:t>各种优质学习</a:t>
                      </a:r>
                      <a:r>
                        <a:rPr lang="zh-CN" altLang="en-US" sz="2000" dirty="0"/>
                        <a:t>资源，实现信息技术与教育教学或保教过程、游戏过程深度融合，提高教育教学</a:t>
                      </a:r>
                      <a:r>
                        <a:rPr lang="zh-CN" altLang="en-US" sz="2000"/>
                        <a:t>或保教效率</a:t>
                      </a:r>
                      <a:endParaRPr lang="en-US" altLang="zh-CN" sz="2000" dirty="0"/>
                    </a:p>
                    <a:p>
                      <a:r>
                        <a:rPr lang="zh-CN" altLang="en-US" sz="2000" dirty="0"/>
                        <a:t>（</a:t>
                      </a:r>
                      <a:r>
                        <a:rPr lang="en-US" altLang="zh-CN" sz="2000" dirty="0"/>
                        <a:t>5</a:t>
                      </a:r>
                      <a:r>
                        <a:rPr lang="zh-CN" altLang="en-US" sz="2000" dirty="0"/>
                        <a:t>）能否根据社会和时代对人才培养的新要求、学生发展的新需求，积极探索，勇于</a:t>
                      </a:r>
                      <a:r>
                        <a:rPr lang="zh-CN" altLang="en-US" sz="2000"/>
                        <a:t>创新，响应</a:t>
                      </a:r>
                      <a:r>
                        <a:rPr lang="zh-CN" altLang="en-US" sz="2000" dirty="0"/>
                        <a:t>新时代的教育教学改革</a:t>
                      </a:r>
                      <a:endParaRPr lang="zh-CN" altLang="en-US" sz="2000" dirty="0">
                        <a:effectLst/>
                      </a:endParaRPr>
                    </a:p>
                  </a:txBody>
                  <a:tcPr marL="57515" marR="57515" marT="57515" marB="57515" anchor="ctr"/>
                </a:tc>
                <a:extLst>
                  <a:ext uri="{0D108BD9-81ED-4DB2-BD59-A6C34878D82A}">
                    <a16:rowId xmlns:a16="http://schemas.microsoft.com/office/drawing/2014/main" val="10001"/>
                  </a:ext>
                </a:extLst>
              </a:tr>
            </a:tbl>
          </a:graphicData>
        </a:graphic>
      </p:graphicFrame>
    </p:spTree>
  </p:cSld>
  <p:clrMapOvr>
    <a:masterClrMapping/>
  </p:clrMapOvr>
  <p:transition spd="slow">
    <p:push dir="u"/>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3200" dirty="0"/>
              <a:t>二、教师专业发展评价的标准</a:t>
            </a:r>
          </a:p>
        </p:txBody>
      </p:sp>
      <p:sp>
        <p:nvSpPr>
          <p:cNvPr id="5" name="文本框 4"/>
          <p:cNvSpPr txBox="1"/>
          <p:nvPr/>
        </p:nvSpPr>
        <p:spPr>
          <a:xfrm>
            <a:off x="609990" y="1412549"/>
            <a:ext cx="6719571" cy="369570"/>
          </a:xfrm>
          <a:prstGeom prst="rect">
            <a:avLst/>
          </a:prstGeom>
          <a:noFill/>
        </p:spPr>
        <p:txBody>
          <a:bodyPr wrap="none" rtlCol="0" anchor="b">
            <a:noAutofit/>
          </a:bodyPr>
          <a:lstStyle/>
          <a:p>
            <a:pPr algn="l">
              <a:lnSpc>
                <a:spcPct val="100000"/>
              </a:lnSpc>
            </a:pPr>
            <a:r>
              <a:rPr lang="zh-CN" altLang="en-US" sz="2800" b="1" dirty="0">
                <a:solidFill>
                  <a:schemeClr val="accent5"/>
                </a:solidFill>
                <a:latin typeface="微软雅黑" panose="020B0503020204020204" pitchFamily="34" charset="-122"/>
                <a:ea typeface="微软雅黑" panose="020B0503020204020204" pitchFamily="34" charset="-122"/>
                <a:cs typeface="微软雅黑" panose="020B0503020204020204" pitchFamily="34" charset="-122"/>
                <a:sym typeface="+mn-ea"/>
              </a:rPr>
              <a:t>（三）专业能力标准</a:t>
            </a:r>
          </a:p>
        </p:txBody>
      </p:sp>
      <p:graphicFrame>
        <p:nvGraphicFramePr>
          <p:cNvPr id="7" name="表格 6"/>
          <p:cNvGraphicFramePr>
            <a:graphicFrameLocks noGrp="1"/>
          </p:cNvGraphicFramePr>
          <p:nvPr/>
        </p:nvGraphicFramePr>
        <p:xfrm>
          <a:off x="256916" y="1823585"/>
          <a:ext cx="11678168" cy="4802060"/>
        </p:xfrm>
        <a:graphic>
          <a:graphicData uri="http://schemas.openxmlformats.org/drawingml/2006/table">
            <a:tbl>
              <a:tblPr>
                <a:tableStyleId>{16D9F66E-5EB9-4882-86FB-DCBF35E3C3E4}</a:tableStyleId>
              </a:tblPr>
              <a:tblGrid>
                <a:gridCol w="2012755">
                  <a:extLst>
                    <a:ext uri="{9D8B030D-6E8A-4147-A177-3AD203B41FA5}">
                      <a16:colId xmlns:a16="http://schemas.microsoft.com/office/drawing/2014/main" val="20000"/>
                    </a:ext>
                  </a:extLst>
                </a:gridCol>
                <a:gridCol w="9665413">
                  <a:extLst>
                    <a:ext uri="{9D8B030D-6E8A-4147-A177-3AD203B41FA5}">
                      <a16:colId xmlns:a16="http://schemas.microsoft.com/office/drawing/2014/main" val="20001"/>
                    </a:ext>
                  </a:extLst>
                </a:gridCol>
              </a:tblGrid>
              <a:tr h="418552">
                <a:tc>
                  <a:txBody>
                    <a:bodyPr/>
                    <a:lstStyle/>
                    <a:p>
                      <a:pPr algn="ctr"/>
                      <a:r>
                        <a:rPr lang="zh-CN" altLang="en-US" sz="2000" b="1" dirty="0">
                          <a:effectLst/>
                        </a:rPr>
                        <a:t>具体标准</a:t>
                      </a:r>
                    </a:p>
                  </a:txBody>
                  <a:tcPr marL="57515" marR="57515" marT="57515" marB="57515" anchor="ctr"/>
                </a:tc>
                <a:tc>
                  <a:txBody>
                    <a:bodyPr/>
                    <a:lstStyle/>
                    <a:p>
                      <a:pPr algn="ctr"/>
                      <a:r>
                        <a:rPr lang="zh-CN" altLang="en-US" sz="2000" b="1" dirty="0">
                          <a:effectLst/>
                        </a:rPr>
                        <a:t>考查内容</a:t>
                      </a:r>
                    </a:p>
                  </a:txBody>
                  <a:tcPr marL="57515" marR="57515" marT="57515" marB="57515" anchor="ctr"/>
                </a:tc>
                <a:extLst>
                  <a:ext uri="{0D108BD9-81ED-4DB2-BD59-A6C34878D82A}">
                    <a16:rowId xmlns:a16="http://schemas.microsoft.com/office/drawing/2014/main" val="10000"/>
                  </a:ext>
                </a:extLst>
              </a:tr>
              <a:tr h="2436946">
                <a:tc>
                  <a:txBody>
                    <a:bodyPr/>
                    <a:lstStyle/>
                    <a:p>
                      <a:pPr algn="ctr"/>
                      <a:r>
                        <a:rPr lang="zh-CN" altLang="en-US" sz="2000" b="1" dirty="0">
                          <a:effectLst/>
                        </a:rPr>
                        <a:t>班集体</a:t>
                      </a:r>
                    </a:p>
                    <a:p>
                      <a:pPr algn="ctr"/>
                      <a:r>
                        <a:rPr lang="zh-CN" altLang="en-US" sz="2000" b="1" dirty="0">
                          <a:effectLst/>
                        </a:rPr>
                        <a:t>建设能力</a:t>
                      </a:r>
                    </a:p>
                  </a:txBody>
                  <a:tcPr marL="57515" marR="57515" marT="57515" marB="57515" anchor="ctr"/>
                </a:tc>
                <a:tc>
                  <a:txBody>
                    <a:bodyPr/>
                    <a:lstStyle/>
                    <a:p>
                      <a:r>
                        <a:rPr lang="zh-CN" altLang="en-US" sz="2000" dirty="0"/>
                        <a:t>（</a:t>
                      </a:r>
                      <a:r>
                        <a:rPr lang="en-US" altLang="zh-CN" sz="2000" dirty="0"/>
                        <a:t>1</a:t>
                      </a:r>
                      <a:r>
                        <a:rPr lang="zh-CN" altLang="en-US" sz="2000" dirty="0"/>
                        <a:t>）能否充分认识到理想信念是少年儿童的精神支柱、力量之源，善于从中小学生或</a:t>
                      </a:r>
                      <a:r>
                        <a:rPr lang="zh-CN" altLang="en-US" sz="2000"/>
                        <a:t>幼儿感兴趣</a:t>
                      </a:r>
                      <a:r>
                        <a:rPr lang="zh-CN" altLang="en-US" sz="2000" dirty="0"/>
                        <a:t>的话题中寻找教育契机，灵活地使用教育教学或游戏方法，将思想教育适时地、</a:t>
                      </a:r>
                      <a:r>
                        <a:rPr lang="zh-CN" altLang="en-US" sz="2000"/>
                        <a:t>无痕迹地</a:t>
                      </a:r>
                      <a:r>
                        <a:rPr lang="zh-CN" altLang="en-US" sz="2000" dirty="0"/>
                        <a:t>贯穿于教育教学或游戏全过程，使中小学生或幼儿潜移默化地受到熏陶</a:t>
                      </a:r>
                      <a:r>
                        <a:rPr lang="zh-CN" altLang="en-US" sz="2000"/>
                        <a:t>和影响</a:t>
                      </a:r>
                      <a:endParaRPr lang="en-US" altLang="zh-CN" sz="2000" dirty="0"/>
                    </a:p>
                    <a:p>
                      <a:r>
                        <a:rPr lang="zh-CN" altLang="en-US" sz="2000" dirty="0"/>
                        <a:t>（</a:t>
                      </a:r>
                      <a:r>
                        <a:rPr lang="en-US" altLang="zh-CN" sz="2000" dirty="0"/>
                        <a:t>2</a:t>
                      </a:r>
                      <a:r>
                        <a:rPr lang="zh-CN" altLang="en-US" sz="2000" dirty="0"/>
                        <a:t>）能否建立良好的师生关系、师幼关系，帮助中小学生或幼儿建立良好的同伴关系，</a:t>
                      </a:r>
                      <a:r>
                        <a:rPr lang="zh-CN" altLang="en-US" sz="2000"/>
                        <a:t>让中小学生</a:t>
                      </a:r>
                      <a:r>
                        <a:rPr lang="zh-CN" altLang="en-US" sz="2000" dirty="0"/>
                        <a:t>或幼儿感到温暖和愉悦，每名中小学生或幼儿都为自己是班集体的一员而感到</a:t>
                      </a:r>
                      <a:r>
                        <a:rPr lang="zh-CN" altLang="en-US" sz="2000"/>
                        <a:t>光荣和自豪</a:t>
                      </a:r>
                      <a:endParaRPr lang="en-US" altLang="zh-CN" sz="2000" dirty="0"/>
                    </a:p>
                    <a:p>
                      <a:r>
                        <a:rPr lang="zh-CN" altLang="en-US" sz="2000" dirty="0"/>
                        <a:t>（</a:t>
                      </a:r>
                      <a:r>
                        <a:rPr lang="en-US" altLang="zh-CN" sz="2000" dirty="0"/>
                        <a:t>3</a:t>
                      </a:r>
                      <a:r>
                        <a:rPr lang="zh-CN" altLang="en-US" sz="2000" dirty="0"/>
                        <a:t>）能否建立班级秩序与规则，营造良好的班级氛围，让中小学生或幼儿感受到安全</a:t>
                      </a:r>
                      <a:r>
                        <a:rPr lang="zh-CN" altLang="en-US" sz="2000"/>
                        <a:t>、舒适</a:t>
                      </a:r>
                      <a:r>
                        <a:rPr lang="zh-CN" altLang="en-US" sz="2000" dirty="0"/>
                        <a:t>，培养中小学生或幼儿的自主、</a:t>
                      </a:r>
                      <a:r>
                        <a:rPr lang="zh-CN" altLang="en-US" sz="2000"/>
                        <a:t>自律意识</a:t>
                      </a:r>
                      <a:endParaRPr lang="en-US" altLang="zh-CN" sz="2000" dirty="0"/>
                    </a:p>
                    <a:p>
                      <a:r>
                        <a:rPr lang="zh-CN" altLang="en-US" sz="2000" dirty="0"/>
                        <a:t>（</a:t>
                      </a:r>
                      <a:r>
                        <a:rPr lang="en-US" altLang="zh-CN" sz="2000" dirty="0"/>
                        <a:t>4</a:t>
                      </a:r>
                      <a:r>
                        <a:rPr lang="zh-CN" altLang="en-US" sz="2000" dirty="0"/>
                        <a:t>）能否捕捉和挖掘一切可以利用的教育资源，调动中小学生或幼儿的积极性和创造性</a:t>
                      </a:r>
                      <a:r>
                        <a:rPr lang="zh-CN" altLang="en-US" sz="2000"/>
                        <a:t>，调动</a:t>
                      </a:r>
                      <a:r>
                        <a:rPr lang="zh-CN" altLang="en-US" sz="2000" dirty="0"/>
                        <a:t>各科任教教师、家长的积极性和创造性，让教室里的每一面墙壁、每一个角落都</a:t>
                      </a:r>
                      <a:r>
                        <a:rPr lang="zh-CN" altLang="en-US" sz="2000"/>
                        <a:t>具有教育功能</a:t>
                      </a:r>
                      <a:endParaRPr lang="en-US" altLang="zh-CN" sz="2000" dirty="0"/>
                    </a:p>
                    <a:p>
                      <a:r>
                        <a:rPr lang="zh-CN" altLang="en-US" sz="2000" dirty="0"/>
                        <a:t>（</a:t>
                      </a:r>
                      <a:r>
                        <a:rPr lang="en-US" altLang="zh-CN" sz="2000" dirty="0"/>
                        <a:t>5</a:t>
                      </a:r>
                      <a:r>
                        <a:rPr lang="zh-CN" altLang="en-US" sz="2000" dirty="0"/>
                        <a:t>）能否结合中小学生或幼儿的身心发展规律和特点，组织丰富多彩的班会、团队会</a:t>
                      </a:r>
                      <a:r>
                        <a:rPr lang="zh-CN" altLang="en-US" sz="2000"/>
                        <a:t>或主题活动</a:t>
                      </a:r>
                      <a:r>
                        <a:rPr lang="zh-CN" altLang="en-US" sz="2000" dirty="0"/>
                        <a:t>，对中小学生或幼儿进行爱国主义、集体主义、文明礼仪教育</a:t>
                      </a:r>
                      <a:endParaRPr lang="zh-CN" altLang="en-US" sz="2000" dirty="0">
                        <a:effectLst/>
                      </a:endParaRPr>
                    </a:p>
                  </a:txBody>
                  <a:tcPr marL="57515" marR="57515" marT="57515" marB="57515" anchor="ctr"/>
                </a:tc>
                <a:extLst>
                  <a:ext uri="{0D108BD9-81ED-4DB2-BD59-A6C34878D82A}">
                    <a16:rowId xmlns:a16="http://schemas.microsoft.com/office/drawing/2014/main" val="10001"/>
                  </a:ext>
                </a:extLst>
              </a:tr>
            </a:tbl>
          </a:graphicData>
        </a:graphic>
      </p:graphicFrame>
    </p:spTree>
  </p:cSld>
  <p:clrMapOvr>
    <a:masterClrMapping/>
  </p:clrMapOvr>
  <p:transition spd="slow">
    <p:push dir="u"/>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2"/>
          <p:cNvSpPr txBox="1"/>
          <p:nvPr/>
        </p:nvSpPr>
        <p:spPr>
          <a:xfrm>
            <a:off x="5119215" y="834496"/>
            <a:ext cx="1953569" cy="1015663"/>
          </a:xfrm>
          <a:prstGeom prst="rect">
            <a:avLst/>
          </a:prstGeom>
          <a:noFill/>
        </p:spPr>
        <p:txBody>
          <a:bodyPr wrap="none" lIns="0" rtlCol="0">
            <a:spAutoFit/>
          </a:bodyPr>
          <a:lstStyle>
            <a:defPPr>
              <a:defRPr lang="zh-CN"/>
            </a:defPPr>
            <a:lvl1pPr>
              <a:defRPr kumimoji="0" sz="1400" b="1" i="0" u="none" strike="noStrike" cap="none" spc="0" normalizeH="0" baseline="0">
                <a:ln>
                  <a:noFill/>
                </a:ln>
                <a:solidFill>
                  <a:schemeClr val="accent1"/>
                </a:solidFill>
                <a:effectLst/>
                <a:uLnTx/>
                <a:uFillTx/>
              </a:defRPr>
            </a:lvl1pPr>
          </a:lstStyle>
          <a:p>
            <a:pPr>
              <a:lnSpc>
                <a:spcPct val="100000"/>
              </a:lnSpc>
            </a:pPr>
            <a:r>
              <a:rPr kumimoji="1" lang="zh-CN" altLang="en-US" sz="6000" dirty="0">
                <a:solidFill>
                  <a:schemeClr val="tx1"/>
                </a:solidFill>
              </a:rPr>
              <a:t>目录</a:t>
            </a:r>
            <a:endParaRPr lang="en-US" altLang="zh-CN" sz="6000" dirty="0">
              <a:solidFill>
                <a:schemeClr val="tx1"/>
              </a:solidFill>
            </a:endParaRPr>
          </a:p>
        </p:txBody>
      </p:sp>
      <p:grpSp>
        <p:nvGrpSpPr>
          <p:cNvPr id="2" name="Group 34"/>
          <p:cNvGrpSpPr/>
          <p:nvPr/>
        </p:nvGrpSpPr>
        <p:grpSpPr>
          <a:xfrm>
            <a:off x="884315" y="2951946"/>
            <a:ext cx="10423367" cy="954108"/>
            <a:chOff x="-1899632" y="2778084"/>
            <a:chExt cx="8703434" cy="954108"/>
          </a:xfrm>
        </p:grpSpPr>
        <p:sp>
          <p:nvSpPr>
            <p:cNvPr id="3" name="TextBox 7"/>
            <p:cNvSpPr txBox="1"/>
            <p:nvPr/>
          </p:nvSpPr>
          <p:spPr>
            <a:xfrm>
              <a:off x="-1899632" y="2778085"/>
              <a:ext cx="4351717" cy="954107"/>
            </a:xfrm>
            <a:prstGeom prst="rect">
              <a:avLst/>
            </a:prstGeom>
            <a:noFill/>
          </p:spPr>
          <p:txBody>
            <a:bodyPr wrap="none" lIns="91440" tIns="45720" rIns="91440" bIns="45720" rtlCol="0" anchor="ctr" anchorCtr="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kumimoji="1" lang="zh-CN" altLang="en-US" sz="2800" b="1" dirty="0">
                  <a:solidFill>
                    <a:schemeClr val="accent3"/>
                  </a:solidFill>
                </a:rPr>
                <a:t>第一节</a:t>
              </a:r>
              <a:endParaRPr kumimoji="1" lang="en-US" altLang="zh-CN" sz="2800" b="1" dirty="0">
                <a:solidFill>
                  <a:schemeClr val="accent3"/>
                </a:solidFill>
              </a:endParaRPr>
            </a:p>
            <a:p>
              <a:r>
                <a:rPr lang="zh-CN" altLang="en-US" sz="2800" b="1" dirty="0">
                  <a:solidFill>
                    <a:schemeClr val="accent3"/>
                  </a:solidFill>
                </a:rPr>
                <a:t>教师专业发展评价的原则与标准</a:t>
              </a:r>
              <a:endParaRPr kumimoji="1" lang="zh-CN" altLang="en-US" sz="2800" b="1" dirty="0">
                <a:solidFill>
                  <a:schemeClr val="accent3"/>
                </a:solidFill>
              </a:endParaRPr>
            </a:p>
          </p:txBody>
        </p:sp>
        <p:sp>
          <p:nvSpPr>
            <p:cNvPr id="5" name="TextBox 13"/>
            <p:cNvSpPr txBox="1"/>
            <p:nvPr/>
          </p:nvSpPr>
          <p:spPr>
            <a:xfrm>
              <a:off x="2452085" y="2778084"/>
              <a:ext cx="4351717" cy="954107"/>
            </a:xfrm>
            <a:prstGeom prst="rect">
              <a:avLst/>
            </a:prstGeom>
            <a:noFill/>
          </p:spPr>
          <p:txBody>
            <a:bodyPr wrap="none" lIns="91440" tIns="45720" rIns="91440" bIns="45720" rtlCol="0" anchor="ctr" anchorCtr="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kumimoji="1" lang="zh-CN" altLang="en-US" sz="2800" b="1" dirty="0">
                  <a:solidFill>
                    <a:schemeClr val="accent5"/>
                  </a:solidFill>
                </a:rPr>
                <a:t>第二节</a:t>
              </a:r>
              <a:endParaRPr kumimoji="1" lang="en-US" altLang="zh-CN" sz="2800" b="1" dirty="0">
                <a:solidFill>
                  <a:schemeClr val="accent5"/>
                </a:solidFill>
              </a:endParaRPr>
            </a:p>
            <a:p>
              <a:r>
                <a:rPr lang="zh-CN" altLang="en-US" sz="2800" b="1" dirty="0">
                  <a:solidFill>
                    <a:schemeClr val="accent5"/>
                  </a:solidFill>
                </a:rPr>
                <a:t>教师专业发展评价的依据与方法</a:t>
              </a:r>
              <a:endParaRPr kumimoji="1" lang="zh-CN" altLang="en-US" sz="2800" b="1" dirty="0">
                <a:solidFill>
                  <a:schemeClr val="accent5"/>
                </a:solidFill>
              </a:endParaRPr>
            </a:p>
          </p:txBody>
        </p:sp>
      </p:grpSp>
    </p:spTree>
    <p:custDataLst>
      <p:tags r:id="rId1"/>
    </p:custDataLst>
  </p:cSld>
  <p:clrMapOvr>
    <a:masterClrMapping/>
  </p:clrMapOvr>
  <p:transition spd="slow">
    <p:push dir="u"/>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3200" dirty="0"/>
              <a:t>二、教师专业发展评价的标准</a:t>
            </a:r>
          </a:p>
        </p:txBody>
      </p:sp>
      <p:sp>
        <p:nvSpPr>
          <p:cNvPr id="5" name="文本框 4"/>
          <p:cNvSpPr txBox="1"/>
          <p:nvPr/>
        </p:nvSpPr>
        <p:spPr>
          <a:xfrm>
            <a:off x="609990" y="1412549"/>
            <a:ext cx="6719571" cy="369570"/>
          </a:xfrm>
          <a:prstGeom prst="rect">
            <a:avLst/>
          </a:prstGeom>
          <a:noFill/>
        </p:spPr>
        <p:txBody>
          <a:bodyPr wrap="none" rtlCol="0" anchor="b">
            <a:noAutofit/>
          </a:bodyPr>
          <a:lstStyle/>
          <a:p>
            <a:pPr algn="l">
              <a:lnSpc>
                <a:spcPct val="100000"/>
              </a:lnSpc>
            </a:pPr>
            <a:r>
              <a:rPr lang="zh-CN" altLang="en-US" sz="2800" b="1" dirty="0">
                <a:solidFill>
                  <a:schemeClr val="accent5"/>
                </a:solidFill>
                <a:latin typeface="微软雅黑" panose="020B0503020204020204" pitchFamily="34" charset="-122"/>
                <a:ea typeface="微软雅黑" panose="020B0503020204020204" pitchFamily="34" charset="-122"/>
                <a:cs typeface="微软雅黑" panose="020B0503020204020204" pitchFamily="34" charset="-122"/>
                <a:sym typeface="+mn-ea"/>
              </a:rPr>
              <a:t>（三）专业能力标准</a:t>
            </a:r>
          </a:p>
        </p:txBody>
      </p:sp>
      <p:graphicFrame>
        <p:nvGraphicFramePr>
          <p:cNvPr id="7" name="表格 6"/>
          <p:cNvGraphicFramePr>
            <a:graphicFrameLocks noGrp="1"/>
          </p:cNvGraphicFramePr>
          <p:nvPr/>
        </p:nvGraphicFramePr>
        <p:xfrm>
          <a:off x="1031972" y="2165968"/>
          <a:ext cx="10128056" cy="3278060"/>
        </p:xfrm>
        <a:graphic>
          <a:graphicData uri="http://schemas.openxmlformats.org/drawingml/2006/table">
            <a:tbl>
              <a:tblPr>
                <a:tableStyleId>{16D9F66E-5EB9-4882-86FB-DCBF35E3C3E4}</a:tableStyleId>
              </a:tblPr>
              <a:tblGrid>
                <a:gridCol w="2489974">
                  <a:extLst>
                    <a:ext uri="{9D8B030D-6E8A-4147-A177-3AD203B41FA5}">
                      <a16:colId xmlns:a16="http://schemas.microsoft.com/office/drawing/2014/main" val="20000"/>
                    </a:ext>
                  </a:extLst>
                </a:gridCol>
                <a:gridCol w="7638082">
                  <a:extLst>
                    <a:ext uri="{9D8B030D-6E8A-4147-A177-3AD203B41FA5}">
                      <a16:colId xmlns:a16="http://schemas.microsoft.com/office/drawing/2014/main" val="20001"/>
                    </a:ext>
                  </a:extLst>
                </a:gridCol>
              </a:tblGrid>
              <a:tr h="418552">
                <a:tc>
                  <a:txBody>
                    <a:bodyPr/>
                    <a:lstStyle/>
                    <a:p>
                      <a:pPr algn="ctr"/>
                      <a:r>
                        <a:rPr lang="zh-CN" altLang="en-US" sz="2000" b="1" dirty="0">
                          <a:effectLst/>
                        </a:rPr>
                        <a:t>具体标准</a:t>
                      </a:r>
                    </a:p>
                  </a:txBody>
                  <a:tcPr marL="57515" marR="57515" marT="57515" marB="57515" anchor="ctr"/>
                </a:tc>
                <a:tc>
                  <a:txBody>
                    <a:bodyPr/>
                    <a:lstStyle/>
                    <a:p>
                      <a:pPr algn="ctr"/>
                      <a:r>
                        <a:rPr lang="zh-CN" altLang="en-US" sz="2000" b="1" dirty="0">
                          <a:effectLst/>
                        </a:rPr>
                        <a:t>考查内容</a:t>
                      </a:r>
                    </a:p>
                  </a:txBody>
                  <a:tcPr marL="57515" marR="57515" marT="57515" marB="57515" anchor="ctr"/>
                </a:tc>
                <a:extLst>
                  <a:ext uri="{0D108BD9-81ED-4DB2-BD59-A6C34878D82A}">
                    <a16:rowId xmlns:a16="http://schemas.microsoft.com/office/drawing/2014/main" val="10000"/>
                  </a:ext>
                </a:extLst>
              </a:tr>
              <a:tr h="2436946">
                <a:tc>
                  <a:txBody>
                    <a:bodyPr/>
                    <a:lstStyle/>
                    <a:p>
                      <a:pPr algn="ctr"/>
                      <a:r>
                        <a:rPr lang="zh-CN" altLang="en-US" sz="2000" b="1" dirty="0">
                          <a:effectLst/>
                        </a:rPr>
                        <a:t>激励与评价能力</a:t>
                      </a:r>
                    </a:p>
                  </a:txBody>
                  <a:tcPr marL="57515" marR="57515" marT="57515" marB="57515" anchor="ctr"/>
                </a:tc>
                <a:tc>
                  <a:txBody>
                    <a:bodyPr/>
                    <a:lstStyle/>
                    <a:p>
                      <a:r>
                        <a:rPr lang="zh-CN" altLang="en-US" sz="2000" dirty="0"/>
                        <a:t>（</a:t>
                      </a:r>
                      <a:r>
                        <a:rPr lang="en-US" altLang="zh-CN" sz="2000" dirty="0"/>
                        <a:t>1</a:t>
                      </a:r>
                      <a:r>
                        <a:rPr lang="zh-CN" altLang="en-US" sz="2000" dirty="0"/>
                        <a:t>）能否关注中小学生或幼儿的日常表现，及时发现和赏识每个中小学生或幼儿的</a:t>
                      </a:r>
                      <a:r>
                        <a:rPr lang="zh-CN" altLang="en-US" sz="2000"/>
                        <a:t>点滴进步</a:t>
                      </a:r>
                      <a:r>
                        <a:rPr lang="zh-CN" altLang="en-US" sz="2000" dirty="0"/>
                        <a:t>，注重激发和保护中小学生或幼儿的积极性</a:t>
                      </a:r>
                      <a:r>
                        <a:rPr lang="zh-CN" altLang="en-US" sz="2000"/>
                        <a:t>、自信心</a:t>
                      </a:r>
                      <a:endParaRPr lang="en-US" altLang="zh-CN" sz="2000" dirty="0"/>
                    </a:p>
                    <a:p>
                      <a:r>
                        <a:rPr lang="zh-CN" altLang="en-US" sz="2000" dirty="0"/>
                        <a:t>（</a:t>
                      </a:r>
                      <a:r>
                        <a:rPr lang="en-US" altLang="zh-CN" sz="2000" dirty="0"/>
                        <a:t>2</a:t>
                      </a:r>
                      <a:r>
                        <a:rPr lang="zh-CN" altLang="en-US" sz="2000" dirty="0"/>
                        <a:t>）是否掌握多元评价方法，勇于创新评价方法；能否有效运用档案袋评价、作品评价</a:t>
                      </a:r>
                      <a:r>
                        <a:rPr lang="zh-CN" altLang="en-US" sz="2000"/>
                        <a:t>及观察</a:t>
                      </a:r>
                      <a:r>
                        <a:rPr lang="zh-CN" altLang="en-US" sz="2000" dirty="0"/>
                        <a:t>、谈话、家校（园）联系等多视角、全过程方法，通过教师评价、自我评价、同学互</a:t>
                      </a:r>
                      <a:r>
                        <a:rPr lang="zh-CN" altLang="en-US" sz="2000"/>
                        <a:t>评等途径</a:t>
                      </a:r>
                      <a:r>
                        <a:rPr lang="zh-CN" altLang="en-US" sz="2000" dirty="0"/>
                        <a:t>，客观地、全面地了解和评价中小学生</a:t>
                      </a:r>
                      <a:r>
                        <a:rPr lang="zh-CN" altLang="en-US" sz="2000"/>
                        <a:t>或幼儿</a:t>
                      </a:r>
                      <a:endParaRPr lang="en-US" altLang="zh-CN" sz="2000" dirty="0"/>
                    </a:p>
                    <a:p>
                      <a:r>
                        <a:rPr lang="zh-CN" altLang="en-US" sz="2000" dirty="0"/>
                        <a:t>（</a:t>
                      </a:r>
                      <a:r>
                        <a:rPr lang="en-US" altLang="zh-CN" sz="2000" dirty="0"/>
                        <a:t>3</a:t>
                      </a:r>
                      <a:r>
                        <a:rPr lang="zh-CN" altLang="en-US" sz="2000" dirty="0"/>
                        <a:t>）能否善于利用评价激励中小学生或幼儿在学习上有目标、有方向、有劲头，</a:t>
                      </a:r>
                      <a:r>
                        <a:rPr lang="zh-CN" altLang="en-US" sz="2000"/>
                        <a:t>班级形成比</a:t>
                      </a:r>
                      <a:r>
                        <a:rPr lang="zh-CN" altLang="en-US" sz="2000" dirty="0"/>
                        <a:t>、学、赶、帮的学习氛围</a:t>
                      </a:r>
                      <a:endParaRPr lang="zh-CN" altLang="en-US" sz="2000" dirty="0">
                        <a:effectLst/>
                      </a:endParaRPr>
                    </a:p>
                  </a:txBody>
                  <a:tcPr marL="57515" marR="57515" marT="57515" marB="57515" anchor="ctr"/>
                </a:tc>
                <a:extLst>
                  <a:ext uri="{0D108BD9-81ED-4DB2-BD59-A6C34878D82A}">
                    <a16:rowId xmlns:a16="http://schemas.microsoft.com/office/drawing/2014/main" val="10001"/>
                  </a:ext>
                </a:extLst>
              </a:tr>
            </a:tbl>
          </a:graphicData>
        </a:graphic>
      </p:graphicFrame>
    </p:spTree>
  </p:cSld>
  <p:clrMapOvr>
    <a:masterClrMapping/>
  </p:clrMapOvr>
  <p:transition spd="slow">
    <p:push dir="u"/>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3200" dirty="0"/>
              <a:t>二、教师专业发展评价的标准</a:t>
            </a:r>
          </a:p>
        </p:txBody>
      </p:sp>
      <p:sp>
        <p:nvSpPr>
          <p:cNvPr id="5" name="文本框 4"/>
          <p:cNvSpPr txBox="1"/>
          <p:nvPr/>
        </p:nvSpPr>
        <p:spPr>
          <a:xfrm>
            <a:off x="609990" y="1412549"/>
            <a:ext cx="6719571" cy="369570"/>
          </a:xfrm>
          <a:prstGeom prst="rect">
            <a:avLst/>
          </a:prstGeom>
          <a:noFill/>
        </p:spPr>
        <p:txBody>
          <a:bodyPr wrap="none" rtlCol="0" anchor="b">
            <a:noAutofit/>
          </a:bodyPr>
          <a:lstStyle/>
          <a:p>
            <a:pPr algn="l">
              <a:lnSpc>
                <a:spcPct val="100000"/>
              </a:lnSpc>
            </a:pPr>
            <a:r>
              <a:rPr lang="zh-CN" altLang="en-US" sz="2800" b="1" dirty="0">
                <a:solidFill>
                  <a:schemeClr val="accent5"/>
                </a:solidFill>
                <a:latin typeface="微软雅黑" panose="020B0503020204020204" pitchFamily="34" charset="-122"/>
                <a:ea typeface="微软雅黑" panose="020B0503020204020204" pitchFamily="34" charset="-122"/>
                <a:cs typeface="微软雅黑" panose="020B0503020204020204" pitchFamily="34" charset="-122"/>
                <a:sym typeface="+mn-ea"/>
              </a:rPr>
              <a:t>（三）专业能力标准</a:t>
            </a:r>
          </a:p>
        </p:txBody>
      </p:sp>
      <p:graphicFrame>
        <p:nvGraphicFramePr>
          <p:cNvPr id="7" name="表格 6"/>
          <p:cNvGraphicFramePr>
            <a:graphicFrameLocks noGrp="1"/>
          </p:cNvGraphicFramePr>
          <p:nvPr/>
        </p:nvGraphicFramePr>
        <p:xfrm>
          <a:off x="256916" y="1823584"/>
          <a:ext cx="11678168" cy="5034415"/>
        </p:xfrm>
        <a:graphic>
          <a:graphicData uri="http://schemas.openxmlformats.org/drawingml/2006/table">
            <a:tbl>
              <a:tblPr>
                <a:tableStyleId>{16D9F66E-5EB9-4882-86FB-DCBF35E3C3E4}</a:tableStyleId>
              </a:tblPr>
              <a:tblGrid>
                <a:gridCol w="2012755">
                  <a:extLst>
                    <a:ext uri="{9D8B030D-6E8A-4147-A177-3AD203B41FA5}">
                      <a16:colId xmlns:a16="http://schemas.microsoft.com/office/drawing/2014/main" val="20000"/>
                    </a:ext>
                  </a:extLst>
                </a:gridCol>
                <a:gridCol w="9665413">
                  <a:extLst>
                    <a:ext uri="{9D8B030D-6E8A-4147-A177-3AD203B41FA5}">
                      <a16:colId xmlns:a16="http://schemas.microsoft.com/office/drawing/2014/main" val="20001"/>
                    </a:ext>
                  </a:extLst>
                </a:gridCol>
              </a:tblGrid>
              <a:tr h="435174">
                <a:tc>
                  <a:txBody>
                    <a:bodyPr/>
                    <a:lstStyle/>
                    <a:p>
                      <a:pPr algn="ctr"/>
                      <a:r>
                        <a:rPr lang="zh-CN" altLang="en-US" sz="2000" b="1" dirty="0">
                          <a:effectLst/>
                        </a:rPr>
                        <a:t>具体标准</a:t>
                      </a:r>
                    </a:p>
                  </a:txBody>
                  <a:tcPr marL="57515" marR="57515" marT="57515" marB="57515" anchor="ctr"/>
                </a:tc>
                <a:tc>
                  <a:txBody>
                    <a:bodyPr/>
                    <a:lstStyle/>
                    <a:p>
                      <a:pPr algn="ctr"/>
                      <a:r>
                        <a:rPr lang="zh-CN" altLang="en-US" sz="2000" b="1" dirty="0">
                          <a:effectLst/>
                        </a:rPr>
                        <a:t>考查内容</a:t>
                      </a:r>
                    </a:p>
                  </a:txBody>
                  <a:tcPr marL="57515" marR="57515" marT="57515" marB="57515" anchor="ctr"/>
                </a:tc>
                <a:extLst>
                  <a:ext uri="{0D108BD9-81ED-4DB2-BD59-A6C34878D82A}">
                    <a16:rowId xmlns:a16="http://schemas.microsoft.com/office/drawing/2014/main" val="10000"/>
                  </a:ext>
                </a:extLst>
              </a:tr>
              <a:tr h="2962696">
                <a:tc>
                  <a:txBody>
                    <a:bodyPr/>
                    <a:lstStyle/>
                    <a:p>
                      <a:pPr algn="ctr"/>
                      <a:r>
                        <a:rPr lang="zh-CN" altLang="en-US" sz="2000" b="1" dirty="0">
                          <a:effectLst/>
                        </a:rPr>
                        <a:t>沟通与</a:t>
                      </a:r>
                    </a:p>
                    <a:p>
                      <a:pPr algn="ctr"/>
                      <a:r>
                        <a:rPr lang="zh-CN" altLang="en-US" sz="2000" b="1" dirty="0">
                          <a:effectLst/>
                        </a:rPr>
                        <a:t>合作能力</a:t>
                      </a:r>
                    </a:p>
                  </a:txBody>
                  <a:tcPr marL="57515" marR="57515" marT="57515" marB="57515" anchor="ctr"/>
                </a:tc>
                <a:tc>
                  <a:txBody>
                    <a:bodyPr/>
                    <a:lstStyle/>
                    <a:p>
                      <a:r>
                        <a:rPr lang="zh-CN" altLang="en-US" sz="2000" dirty="0"/>
                        <a:t>（</a:t>
                      </a:r>
                      <a:r>
                        <a:rPr lang="en-US" altLang="zh-CN" sz="2000" dirty="0"/>
                        <a:t>1</a:t>
                      </a:r>
                      <a:r>
                        <a:rPr lang="zh-CN" altLang="en-US" sz="2000" dirty="0"/>
                        <a:t>）是否具备与中小学生或幼儿沟通与合作的能力，即能否使用符合中小学生或幼儿</a:t>
                      </a:r>
                      <a:r>
                        <a:rPr lang="zh-CN" altLang="en-US" sz="2000"/>
                        <a:t>特点的语言</a:t>
                      </a:r>
                      <a:r>
                        <a:rPr lang="zh-CN" altLang="en-US" sz="2000" dirty="0"/>
                        <a:t>进行教育教学工作，善于倾听、和蔼可亲，与中小学生或幼儿进行</a:t>
                      </a:r>
                      <a:r>
                        <a:rPr lang="zh-CN" altLang="en-US" sz="2000"/>
                        <a:t>有效沟通</a:t>
                      </a:r>
                      <a:endParaRPr lang="en-US" altLang="zh-CN" sz="2000" dirty="0"/>
                    </a:p>
                    <a:p>
                      <a:r>
                        <a:rPr lang="zh-CN" altLang="en-US" sz="2000" dirty="0"/>
                        <a:t>（</a:t>
                      </a:r>
                      <a:r>
                        <a:rPr lang="en-US" altLang="zh-CN" sz="2000" dirty="0"/>
                        <a:t>2</a:t>
                      </a:r>
                      <a:r>
                        <a:rPr lang="zh-CN" altLang="en-US" sz="2000" dirty="0"/>
                        <a:t>）是否具备与同事沟通与合作的能力，即能否重视同事合作发展对教师专业发展的</a:t>
                      </a:r>
                      <a:r>
                        <a:rPr lang="zh-CN" altLang="en-US" sz="2000"/>
                        <a:t>重要作用</a:t>
                      </a:r>
                      <a:r>
                        <a:rPr lang="zh-CN" altLang="en-US" sz="2000" dirty="0"/>
                        <a:t>，与同事合作交流，分享经验和资源，</a:t>
                      </a:r>
                      <a:r>
                        <a:rPr lang="zh-CN" altLang="en-US" sz="2000"/>
                        <a:t>共同发展</a:t>
                      </a:r>
                      <a:endParaRPr lang="en-US" altLang="zh-CN" sz="2000" dirty="0"/>
                    </a:p>
                    <a:p>
                      <a:r>
                        <a:rPr lang="zh-CN" altLang="en-US" sz="2000" dirty="0"/>
                        <a:t>（</a:t>
                      </a:r>
                      <a:r>
                        <a:rPr lang="en-US" altLang="zh-CN" sz="2000" dirty="0"/>
                        <a:t>3</a:t>
                      </a:r>
                      <a:r>
                        <a:rPr lang="zh-CN" altLang="en-US" sz="2000" dirty="0"/>
                        <a:t>）是否具备与家长沟通与合作的能力，即能否与家长进行有效沟通合作，共同探讨</a:t>
                      </a:r>
                      <a:r>
                        <a:rPr lang="zh-CN" altLang="en-US" sz="2000"/>
                        <a:t>有效的教育</a:t>
                      </a:r>
                      <a:r>
                        <a:rPr lang="zh-CN" altLang="en-US" sz="2000" dirty="0"/>
                        <a:t>方法，促进中小学生或</a:t>
                      </a:r>
                      <a:r>
                        <a:rPr lang="zh-CN" altLang="en-US" sz="2000"/>
                        <a:t>幼儿发展</a:t>
                      </a:r>
                      <a:endParaRPr lang="en-US" altLang="zh-CN" sz="2000" dirty="0"/>
                    </a:p>
                    <a:p>
                      <a:r>
                        <a:rPr lang="zh-CN" altLang="en-US" sz="2000" dirty="0"/>
                        <a:t>（</a:t>
                      </a:r>
                      <a:r>
                        <a:rPr lang="en-US" altLang="zh-CN" sz="2000" dirty="0"/>
                        <a:t>4</a:t>
                      </a:r>
                      <a:r>
                        <a:rPr lang="zh-CN" altLang="en-US" sz="2000" dirty="0"/>
                        <a:t>）是否具备与社区沟通与合作的能力，即能否协助中小学或幼儿园与社区建立合作</a:t>
                      </a:r>
                      <a:r>
                        <a:rPr lang="zh-CN" altLang="en-US" sz="2000"/>
                        <a:t>互助的良好</a:t>
                      </a:r>
                      <a:r>
                        <a:rPr lang="zh-CN" altLang="en-US" sz="2000" dirty="0"/>
                        <a:t>关系</a:t>
                      </a:r>
                      <a:endParaRPr lang="zh-CN" altLang="en-US" sz="2000" dirty="0">
                        <a:effectLst/>
                      </a:endParaRPr>
                    </a:p>
                  </a:txBody>
                  <a:tcPr marL="57515" marR="57515" marT="57515" marB="57515" anchor="ctr"/>
                </a:tc>
                <a:extLst>
                  <a:ext uri="{0D108BD9-81ED-4DB2-BD59-A6C34878D82A}">
                    <a16:rowId xmlns:a16="http://schemas.microsoft.com/office/drawing/2014/main" val="10001"/>
                  </a:ext>
                </a:extLst>
              </a:tr>
              <a:tr h="1636545">
                <a:tc>
                  <a:txBody>
                    <a:bodyPr/>
                    <a:lstStyle/>
                    <a:p>
                      <a:pPr algn="ctr"/>
                      <a:r>
                        <a:rPr lang="zh-CN" altLang="en-US" sz="2000" b="1" dirty="0">
                          <a:effectLst/>
                        </a:rPr>
                        <a:t>反思与</a:t>
                      </a:r>
                    </a:p>
                    <a:p>
                      <a:pPr algn="ctr"/>
                      <a:r>
                        <a:rPr lang="zh-CN" altLang="en-US" sz="2000" b="1" dirty="0">
                          <a:effectLst/>
                        </a:rPr>
                        <a:t>发展能力</a:t>
                      </a:r>
                    </a:p>
                  </a:txBody>
                  <a:tcPr marL="57515" marR="57515" marT="57515" marB="57515" anchor="ctr"/>
                </a:tc>
                <a:tc>
                  <a:txBody>
                    <a:bodyPr/>
                    <a:lstStyle/>
                    <a:p>
                      <a:r>
                        <a:rPr lang="zh-CN" altLang="en-US" sz="2000" dirty="0"/>
                        <a:t>（</a:t>
                      </a:r>
                      <a:r>
                        <a:rPr lang="en-US" altLang="zh-CN" sz="2000" dirty="0"/>
                        <a:t>1</a:t>
                      </a:r>
                      <a:r>
                        <a:rPr lang="zh-CN" altLang="en-US" sz="2000" dirty="0"/>
                        <a:t>）能否主动收集分析相关信息，不断总结教育教学或保教实践经验，创新教师专业</a:t>
                      </a:r>
                      <a:r>
                        <a:rPr lang="zh-CN" altLang="en-US" sz="2000"/>
                        <a:t>反思形式</a:t>
                      </a:r>
                      <a:r>
                        <a:rPr lang="zh-CN" altLang="en-US" sz="2000" dirty="0"/>
                        <a:t>，自主设计有特色的教育教学或</a:t>
                      </a:r>
                      <a:r>
                        <a:rPr lang="zh-CN" altLang="en-US" sz="2000"/>
                        <a:t>保教活动</a:t>
                      </a:r>
                      <a:endParaRPr lang="en-US" altLang="zh-CN" sz="2000" dirty="0"/>
                    </a:p>
                    <a:p>
                      <a:r>
                        <a:rPr lang="zh-CN" altLang="en-US" sz="2000" dirty="0"/>
                        <a:t>（</a:t>
                      </a:r>
                      <a:r>
                        <a:rPr lang="en-US" altLang="zh-CN" sz="2000" dirty="0"/>
                        <a:t>2</a:t>
                      </a:r>
                      <a:r>
                        <a:rPr lang="zh-CN" altLang="en-US" sz="2000" dirty="0"/>
                        <a:t>）能否针对教育教学或保教工作中的现实需要与问题进行探索</a:t>
                      </a:r>
                      <a:r>
                        <a:rPr lang="zh-CN" altLang="en-US" sz="2000"/>
                        <a:t>和研究</a:t>
                      </a:r>
                      <a:endParaRPr lang="en-US" altLang="zh-CN" sz="2000" dirty="0"/>
                    </a:p>
                    <a:p>
                      <a:r>
                        <a:rPr lang="zh-CN" altLang="en-US" sz="2000" dirty="0"/>
                        <a:t>（</a:t>
                      </a:r>
                      <a:r>
                        <a:rPr lang="en-US" altLang="zh-CN" sz="2000" dirty="0"/>
                        <a:t>3</a:t>
                      </a:r>
                      <a:r>
                        <a:rPr lang="zh-CN" altLang="en-US" sz="2000" dirty="0"/>
                        <a:t>）能否制订专业发展规划，积极参加专业培训，不断提高自身专业素质</a:t>
                      </a:r>
                      <a:endParaRPr lang="zh-CN" altLang="en-US" sz="2000" dirty="0">
                        <a:effectLst/>
                      </a:endParaRPr>
                    </a:p>
                  </a:txBody>
                  <a:tcPr marL="57515" marR="57515" marT="57515" marB="57515" anchor="ctr"/>
                </a:tc>
                <a:extLst>
                  <a:ext uri="{0D108BD9-81ED-4DB2-BD59-A6C34878D82A}">
                    <a16:rowId xmlns:a16="http://schemas.microsoft.com/office/drawing/2014/main" val="10002"/>
                  </a:ext>
                </a:extLst>
              </a:tr>
            </a:tbl>
          </a:graphicData>
        </a:graphic>
      </p:graphicFrame>
    </p:spTree>
  </p:cSld>
  <p:clrMapOvr>
    <a:masterClrMapping/>
  </p:clrMapOvr>
  <p:transition spd="slow">
    <p:push dir="u"/>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3200" dirty="0">
                <a:latin typeface="微软雅黑" panose="020B0503020204020204" pitchFamily="34" charset="-122"/>
                <a:ea typeface="微软雅黑" panose="020B0503020204020204" pitchFamily="34" charset="-122"/>
                <a:cs typeface="微软雅黑" panose="020B0503020204020204" pitchFamily="34" charset="-122"/>
              </a:rPr>
              <a:t>教育视窗：“十星级”教师评价</a:t>
            </a:r>
          </a:p>
        </p:txBody>
      </p:sp>
      <p:sp>
        <p:nvSpPr>
          <p:cNvPr id="6" name="文本框 5"/>
          <p:cNvSpPr txBox="1"/>
          <p:nvPr/>
        </p:nvSpPr>
        <p:spPr>
          <a:xfrm>
            <a:off x="420370" y="1290955"/>
            <a:ext cx="10859135" cy="4958080"/>
          </a:xfrm>
          <a:prstGeom prst="rect">
            <a:avLst/>
          </a:prstGeom>
        </p:spPr>
        <p:txBody>
          <a:bodyPr>
            <a:noAutofit/>
          </a:bodyPr>
          <a:lstStyle/>
          <a:p>
            <a:pPr marL="725170" indent="0" algn="just" defTabSz="266700" eaLnBrk="0" fontAlgn="base">
              <a:spcBef>
                <a:spcPts val="600"/>
              </a:spcBef>
              <a:spcAft>
                <a:spcPct val="0"/>
              </a:spcAft>
            </a:pPr>
            <a:endParaRPr lang="zh-CN" altLang="en-US">
              <a:solidFill>
                <a:srgbClr val="231F2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2" name="矩形 11"/>
          <p:cNvSpPr/>
          <p:nvPr/>
        </p:nvSpPr>
        <p:spPr>
          <a:xfrm>
            <a:off x="284723" y="1290955"/>
            <a:ext cx="11629854" cy="5438458"/>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13" name="圆角矩形 12"/>
          <p:cNvSpPr/>
          <p:nvPr/>
        </p:nvSpPr>
        <p:spPr>
          <a:xfrm>
            <a:off x="420370" y="1478371"/>
            <a:ext cx="11351260" cy="5086692"/>
          </a:xfrm>
          <a:prstGeom prst="roundRect">
            <a:avLst/>
          </a:prstGeom>
          <a:solidFill>
            <a:schemeClr val="bg1"/>
          </a:solidFill>
        </p:spPr>
        <p:style>
          <a:lnRef idx="2">
            <a:schemeClr val="accent1">
              <a:lumMod val="75000"/>
            </a:schemeClr>
          </a:lnRef>
          <a:fillRef idx="1">
            <a:schemeClr val="accent1"/>
          </a:fillRef>
          <a:effectRef idx="0">
            <a:srgbClr val="FFFFFF"/>
          </a:effectRef>
          <a:fontRef idx="minor">
            <a:schemeClr val="lt1"/>
          </a:fontRef>
        </p:style>
        <p:txBody>
          <a:bodyPr rtlCol="0" anchor="ctr"/>
          <a:lstStyle/>
          <a:p>
            <a:pPr indent="457200" algn="just" fontAlgn="auto">
              <a:lnSpc>
                <a:spcPct val="150000"/>
              </a:lnSpc>
            </a:pPr>
            <a:endPar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文本框 3"/>
          <p:cNvSpPr txBox="1"/>
          <p:nvPr/>
        </p:nvSpPr>
        <p:spPr>
          <a:xfrm>
            <a:off x="628498" y="1538115"/>
            <a:ext cx="10935003" cy="5167440"/>
          </a:xfrm>
          <a:prstGeom prst="rect">
            <a:avLst/>
          </a:prstGeom>
          <a:noFill/>
        </p:spPr>
        <p:txBody>
          <a:bodyPr wrap="square">
            <a:spAutoFit/>
          </a:bodyPr>
          <a:lstStyle/>
          <a:p>
            <a:pPr indent="457200" algn="just" fontAlgn="auto">
              <a:lnSpc>
                <a:spcPct val="150000"/>
              </a:lnSpc>
            </a:pPr>
            <a:r>
              <a:rPr lang="zh-CN" altLang="en-US" dirty="0"/>
              <a:t>为引导教师明确专业发展前进方向，增强专业发展内生动力，优化专业</a:t>
            </a:r>
            <a:r>
              <a:rPr lang="zh-CN" altLang="en-US"/>
              <a:t>发展评价</a:t>
            </a:r>
            <a:r>
              <a:rPr lang="zh-CN" altLang="en-US" dirty="0"/>
              <a:t>机制，加快教师专业发展速度，华中师范大学附属惠州大亚湾小学启动实施</a:t>
            </a:r>
            <a:r>
              <a:rPr lang="zh-CN" altLang="en-US"/>
              <a:t>了“十星级”</a:t>
            </a:r>
            <a:r>
              <a:rPr lang="zh-CN" altLang="en-US" dirty="0"/>
              <a:t>教师评价，具体内容</a:t>
            </a:r>
            <a:r>
              <a:rPr lang="zh-CN" altLang="en-US"/>
              <a:t>如下。</a:t>
            </a:r>
            <a:endParaRPr lang="en-US" altLang="zh-CN" dirty="0"/>
          </a:p>
          <a:p>
            <a:pPr indent="457200" algn="just" fontAlgn="auto">
              <a:lnSpc>
                <a:spcPct val="150000"/>
              </a:lnSpc>
            </a:pPr>
            <a:r>
              <a:rPr lang="zh-CN" altLang="en-US" b="1" dirty="0">
                <a:solidFill>
                  <a:schemeClr val="accent5">
                    <a:lumMod val="75000"/>
                  </a:schemeClr>
                </a:solidFill>
              </a:rPr>
              <a:t>（</a:t>
            </a:r>
            <a:r>
              <a:rPr lang="en-US" altLang="zh-CN" b="1" dirty="0">
                <a:solidFill>
                  <a:schemeClr val="accent5">
                    <a:lumMod val="75000"/>
                  </a:schemeClr>
                </a:solidFill>
              </a:rPr>
              <a:t>1</a:t>
            </a:r>
            <a:r>
              <a:rPr lang="zh-CN" altLang="en-US" b="1" dirty="0">
                <a:solidFill>
                  <a:schemeClr val="accent5">
                    <a:lumMod val="75000"/>
                  </a:schemeClr>
                </a:solidFill>
              </a:rPr>
              <a:t>）师德师风星。</a:t>
            </a:r>
            <a:r>
              <a:rPr lang="zh-CN" altLang="en-US" dirty="0"/>
              <a:t>爱党爱国爱教育，爱校爱生爱自己。遵纪守法扬正气</a:t>
            </a:r>
            <a:r>
              <a:rPr lang="zh-CN" altLang="en-US"/>
              <a:t>，言传身教</a:t>
            </a:r>
            <a:r>
              <a:rPr lang="zh-CN" altLang="en-US" dirty="0"/>
              <a:t>作</a:t>
            </a:r>
            <a:r>
              <a:rPr lang="zh-CN" altLang="en-US"/>
              <a:t>示范。</a:t>
            </a:r>
            <a:endParaRPr lang="en-US" altLang="zh-CN" dirty="0"/>
          </a:p>
          <a:p>
            <a:pPr indent="457200" algn="just" fontAlgn="auto">
              <a:lnSpc>
                <a:spcPct val="150000"/>
              </a:lnSpc>
            </a:pPr>
            <a:r>
              <a:rPr lang="zh-CN" altLang="en-US" b="1" dirty="0">
                <a:solidFill>
                  <a:schemeClr val="accent5">
                    <a:lumMod val="75000"/>
                  </a:schemeClr>
                </a:solidFill>
              </a:rPr>
              <a:t>（</a:t>
            </a:r>
            <a:r>
              <a:rPr lang="en-US" altLang="zh-CN" b="1" dirty="0">
                <a:solidFill>
                  <a:schemeClr val="accent5">
                    <a:lumMod val="75000"/>
                  </a:schemeClr>
                </a:solidFill>
              </a:rPr>
              <a:t>2</a:t>
            </a:r>
            <a:r>
              <a:rPr lang="zh-CN" altLang="en-US" b="1" dirty="0">
                <a:solidFill>
                  <a:schemeClr val="accent5">
                    <a:lumMod val="75000"/>
                  </a:schemeClr>
                </a:solidFill>
              </a:rPr>
              <a:t>）关爱生命星。</a:t>
            </a:r>
            <a:r>
              <a:rPr lang="zh-CN" altLang="en-US" dirty="0"/>
              <a:t>安全时时记心中，安全事事在手中。关爱生命零事故，</a:t>
            </a:r>
            <a:r>
              <a:rPr lang="zh-CN" altLang="en-US"/>
              <a:t>生安师</a:t>
            </a:r>
            <a:r>
              <a:rPr lang="zh-CN" altLang="en-US" dirty="0"/>
              <a:t>安校园</a:t>
            </a:r>
            <a:r>
              <a:rPr lang="zh-CN" altLang="en-US"/>
              <a:t>安。</a:t>
            </a:r>
            <a:endParaRPr lang="en-US" altLang="zh-CN" dirty="0"/>
          </a:p>
          <a:p>
            <a:pPr indent="457200" algn="just" fontAlgn="auto">
              <a:lnSpc>
                <a:spcPct val="150000"/>
              </a:lnSpc>
            </a:pPr>
            <a:r>
              <a:rPr lang="zh-CN" altLang="en-US" b="1" dirty="0">
                <a:solidFill>
                  <a:schemeClr val="accent5">
                    <a:lumMod val="75000"/>
                  </a:schemeClr>
                </a:solidFill>
              </a:rPr>
              <a:t>（</a:t>
            </a:r>
            <a:r>
              <a:rPr lang="en-US" altLang="zh-CN" b="1" dirty="0">
                <a:solidFill>
                  <a:schemeClr val="accent5">
                    <a:lumMod val="75000"/>
                  </a:schemeClr>
                </a:solidFill>
              </a:rPr>
              <a:t>3</a:t>
            </a:r>
            <a:r>
              <a:rPr lang="zh-CN" altLang="en-US" b="1" dirty="0">
                <a:solidFill>
                  <a:schemeClr val="accent5">
                    <a:lumMod val="75000"/>
                  </a:schemeClr>
                </a:solidFill>
              </a:rPr>
              <a:t>）学科素养星。</a:t>
            </a:r>
            <a:r>
              <a:rPr lang="zh-CN" altLang="en-US" dirty="0"/>
              <a:t>两字一话达国标，学科知识要记牢。听说读写弹唱画，</a:t>
            </a:r>
            <a:r>
              <a:rPr lang="zh-CN" altLang="en-US"/>
              <a:t>跑跳投</a:t>
            </a:r>
            <a:r>
              <a:rPr lang="zh-CN" altLang="en-US" dirty="0"/>
              <a:t>踢样样</a:t>
            </a:r>
            <a:r>
              <a:rPr lang="zh-CN" altLang="en-US"/>
              <a:t>行。</a:t>
            </a:r>
            <a:endParaRPr lang="en-US" altLang="zh-CN" dirty="0"/>
          </a:p>
          <a:p>
            <a:pPr indent="457200" algn="just" fontAlgn="auto">
              <a:lnSpc>
                <a:spcPct val="150000"/>
              </a:lnSpc>
            </a:pPr>
            <a:r>
              <a:rPr lang="zh-CN" altLang="en-US" b="1" dirty="0">
                <a:solidFill>
                  <a:schemeClr val="accent5">
                    <a:lumMod val="75000"/>
                  </a:schemeClr>
                </a:solidFill>
              </a:rPr>
              <a:t>（</a:t>
            </a:r>
            <a:r>
              <a:rPr lang="en-US" altLang="zh-CN" b="1" dirty="0">
                <a:solidFill>
                  <a:schemeClr val="accent5">
                    <a:lumMod val="75000"/>
                  </a:schemeClr>
                </a:solidFill>
              </a:rPr>
              <a:t>4</a:t>
            </a:r>
            <a:r>
              <a:rPr lang="zh-CN" altLang="en-US" b="1" dirty="0">
                <a:solidFill>
                  <a:schemeClr val="accent5">
                    <a:lumMod val="75000"/>
                  </a:schemeClr>
                </a:solidFill>
              </a:rPr>
              <a:t>）专业阅读星。</a:t>
            </a:r>
            <a:r>
              <a:rPr lang="zh-CN" altLang="en-US" dirty="0"/>
              <a:t>教育心理齐头进，经典名著少不了。每期阅读数十万</a:t>
            </a:r>
            <a:r>
              <a:rPr lang="zh-CN" altLang="en-US"/>
              <a:t>，理论实践</a:t>
            </a:r>
            <a:r>
              <a:rPr lang="zh-CN" altLang="en-US" dirty="0"/>
              <a:t>大提升。</a:t>
            </a:r>
            <a:endParaRPr lang="en-US" altLang="zh-CN" dirty="0"/>
          </a:p>
          <a:p>
            <a:pPr indent="457200" algn="just" fontAlgn="auto">
              <a:lnSpc>
                <a:spcPct val="150000"/>
              </a:lnSpc>
            </a:pPr>
            <a:r>
              <a:rPr lang="zh-CN" altLang="en-US" b="1" dirty="0">
                <a:solidFill>
                  <a:schemeClr val="accent5">
                    <a:lumMod val="75000"/>
                  </a:schemeClr>
                </a:solidFill>
              </a:rPr>
              <a:t>（</a:t>
            </a:r>
            <a:r>
              <a:rPr lang="en-US" altLang="zh-CN" b="1" dirty="0">
                <a:solidFill>
                  <a:schemeClr val="accent5">
                    <a:lumMod val="75000"/>
                  </a:schemeClr>
                </a:solidFill>
              </a:rPr>
              <a:t>5</a:t>
            </a:r>
            <a:r>
              <a:rPr lang="zh-CN" altLang="en-US" b="1" dirty="0">
                <a:solidFill>
                  <a:schemeClr val="accent5">
                    <a:lumMod val="75000"/>
                  </a:schemeClr>
                </a:solidFill>
              </a:rPr>
              <a:t>）课堂教学星。</a:t>
            </a:r>
            <a:r>
              <a:rPr lang="zh-CN" altLang="en-US" dirty="0"/>
              <a:t>精心设计教学案，游刃有余驭课堂。核心素养抓落实</a:t>
            </a:r>
            <a:r>
              <a:rPr lang="zh-CN" altLang="en-US"/>
              <a:t>，目标检测</a:t>
            </a:r>
            <a:r>
              <a:rPr lang="zh-CN" altLang="en-US" dirty="0"/>
              <a:t>效果</a:t>
            </a:r>
            <a:r>
              <a:rPr lang="zh-CN" altLang="en-US"/>
              <a:t>好。</a:t>
            </a:r>
            <a:endParaRPr lang="en-US" altLang="zh-CN" dirty="0"/>
          </a:p>
          <a:p>
            <a:pPr indent="457200" algn="just" fontAlgn="auto">
              <a:lnSpc>
                <a:spcPct val="150000"/>
              </a:lnSpc>
            </a:pPr>
            <a:r>
              <a:rPr lang="zh-CN" altLang="en-US" b="1" dirty="0">
                <a:solidFill>
                  <a:schemeClr val="accent5">
                    <a:lumMod val="75000"/>
                  </a:schemeClr>
                </a:solidFill>
              </a:rPr>
              <a:t>（</a:t>
            </a:r>
            <a:r>
              <a:rPr lang="en-US" altLang="zh-CN" b="1" dirty="0">
                <a:solidFill>
                  <a:schemeClr val="accent5">
                    <a:lumMod val="75000"/>
                  </a:schemeClr>
                </a:solidFill>
              </a:rPr>
              <a:t>6</a:t>
            </a:r>
            <a:r>
              <a:rPr lang="zh-CN" altLang="en-US" b="1" dirty="0">
                <a:solidFill>
                  <a:schemeClr val="accent5">
                    <a:lumMod val="75000"/>
                  </a:schemeClr>
                </a:solidFill>
              </a:rPr>
              <a:t>）信息技术星。</a:t>
            </a:r>
            <a:r>
              <a:rPr lang="zh-CN" altLang="en-US" dirty="0"/>
              <a:t>获取信息方法多，处理信息能力强。运用技术手儿巧</a:t>
            </a:r>
            <a:r>
              <a:rPr lang="zh-CN" altLang="en-US"/>
              <a:t>，学科融合</a:t>
            </a:r>
            <a:r>
              <a:rPr lang="zh-CN" altLang="en-US" dirty="0"/>
              <a:t>如</a:t>
            </a:r>
            <a:r>
              <a:rPr lang="zh-CN" altLang="en-US"/>
              <a:t>无声。</a:t>
            </a:r>
            <a:endParaRPr lang="en-US" altLang="zh-CN" dirty="0"/>
          </a:p>
          <a:p>
            <a:pPr indent="457200" algn="just" fontAlgn="auto">
              <a:lnSpc>
                <a:spcPct val="150000"/>
              </a:lnSpc>
            </a:pPr>
            <a:r>
              <a:rPr lang="zh-CN" altLang="en-US" b="1" dirty="0">
                <a:solidFill>
                  <a:schemeClr val="accent5">
                    <a:lumMod val="75000"/>
                  </a:schemeClr>
                </a:solidFill>
              </a:rPr>
              <a:t>（</a:t>
            </a:r>
            <a:r>
              <a:rPr lang="en-US" altLang="zh-CN" b="1" dirty="0">
                <a:solidFill>
                  <a:schemeClr val="accent5">
                    <a:lumMod val="75000"/>
                  </a:schemeClr>
                </a:solidFill>
              </a:rPr>
              <a:t>7</a:t>
            </a:r>
            <a:r>
              <a:rPr lang="zh-CN" altLang="en-US" b="1" dirty="0">
                <a:solidFill>
                  <a:schemeClr val="accent5">
                    <a:lumMod val="75000"/>
                  </a:schemeClr>
                </a:solidFill>
              </a:rPr>
              <a:t>）评价反思星。</a:t>
            </a:r>
            <a:r>
              <a:rPr lang="zh-CN" altLang="en-US" dirty="0"/>
              <a:t>正面评价激励人，精准评价导向明。发现问题查原因</a:t>
            </a:r>
            <a:r>
              <a:rPr lang="zh-CN" altLang="en-US"/>
              <a:t>，及时改进</a:t>
            </a:r>
            <a:r>
              <a:rPr lang="zh-CN" altLang="en-US" dirty="0"/>
              <a:t>促</a:t>
            </a:r>
            <a:r>
              <a:rPr lang="zh-CN" altLang="en-US"/>
              <a:t>提升。</a:t>
            </a:r>
            <a:endParaRPr lang="en-US" altLang="zh-CN" dirty="0"/>
          </a:p>
          <a:p>
            <a:pPr indent="457200" algn="just" fontAlgn="auto">
              <a:lnSpc>
                <a:spcPct val="150000"/>
              </a:lnSpc>
            </a:pPr>
            <a:r>
              <a:rPr lang="zh-CN" altLang="en-US" b="1" dirty="0">
                <a:solidFill>
                  <a:schemeClr val="accent5">
                    <a:lumMod val="75000"/>
                  </a:schemeClr>
                </a:solidFill>
              </a:rPr>
              <a:t>（</a:t>
            </a:r>
            <a:r>
              <a:rPr lang="en-US" altLang="zh-CN" b="1" dirty="0">
                <a:solidFill>
                  <a:schemeClr val="accent5">
                    <a:lumMod val="75000"/>
                  </a:schemeClr>
                </a:solidFill>
              </a:rPr>
              <a:t>8</a:t>
            </a:r>
            <a:r>
              <a:rPr lang="zh-CN" altLang="en-US" b="1" dirty="0">
                <a:solidFill>
                  <a:schemeClr val="accent5">
                    <a:lumMod val="75000"/>
                  </a:schemeClr>
                </a:solidFill>
              </a:rPr>
              <a:t>）沟通合作星。</a:t>
            </a:r>
            <a:r>
              <a:rPr lang="zh-CN" altLang="en-US" dirty="0"/>
              <a:t>换位思考善倾听，情理丰富会表达。积极主动挑重担</a:t>
            </a:r>
            <a:r>
              <a:rPr lang="zh-CN" altLang="en-US"/>
              <a:t>，携手并肩</a:t>
            </a:r>
            <a:r>
              <a:rPr lang="zh-CN" altLang="en-US" dirty="0"/>
              <a:t>共成长。</a:t>
            </a:r>
            <a:endParaRPr lang="en-US" altLang="zh-CN" dirty="0"/>
          </a:p>
          <a:p>
            <a:pPr indent="457200" algn="just" fontAlgn="auto">
              <a:lnSpc>
                <a:spcPct val="150000"/>
              </a:lnSpc>
            </a:pPr>
            <a:r>
              <a:rPr lang="zh-CN" altLang="en-US" b="1" dirty="0">
                <a:solidFill>
                  <a:schemeClr val="accent5">
                    <a:lumMod val="75000"/>
                  </a:schemeClr>
                </a:solidFill>
              </a:rPr>
              <a:t>（</a:t>
            </a:r>
            <a:r>
              <a:rPr lang="en-US" altLang="zh-CN" b="1" dirty="0">
                <a:solidFill>
                  <a:schemeClr val="accent5">
                    <a:lumMod val="75000"/>
                  </a:schemeClr>
                </a:solidFill>
              </a:rPr>
              <a:t>9</a:t>
            </a:r>
            <a:r>
              <a:rPr lang="zh-CN" altLang="en-US" b="1" dirty="0">
                <a:solidFill>
                  <a:schemeClr val="accent5">
                    <a:lumMod val="75000"/>
                  </a:schemeClr>
                </a:solidFill>
              </a:rPr>
              <a:t>）科研创新星。</a:t>
            </a:r>
            <a:r>
              <a:rPr lang="zh-CN" altLang="en-US" dirty="0"/>
              <a:t>目光敏锐勤于思，立足岗位勇于行。基于问题善研究</a:t>
            </a:r>
            <a:r>
              <a:rPr lang="zh-CN" altLang="en-US"/>
              <a:t>，围绕目标</a:t>
            </a:r>
            <a:r>
              <a:rPr lang="zh-CN" altLang="en-US" dirty="0"/>
              <a:t>创新</a:t>
            </a:r>
            <a:r>
              <a:rPr lang="zh-CN" altLang="en-US"/>
              <a:t>强。</a:t>
            </a:r>
            <a:endParaRPr lang="en-US" altLang="zh-CN" dirty="0"/>
          </a:p>
          <a:p>
            <a:pPr indent="457200" algn="just" fontAlgn="auto">
              <a:lnSpc>
                <a:spcPct val="150000"/>
              </a:lnSpc>
            </a:pPr>
            <a:r>
              <a:rPr lang="zh-CN" altLang="en-US" b="1" dirty="0">
                <a:solidFill>
                  <a:schemeClr val="accent5">
                    <a:lumMod val="75000"/>
                  </a:schemeClr>
                </a:solidFill>
              </a:rPr>
              <a:t>（</a:t>
            </a:r>
            <a:r>
              <a:rPr lang="en-US" altLang="zh-CN" b="1" dirty="0">
                <a:solidFill>
                  <a:schemeClr val="accent5">
                    <a:lumMod val="75000"/>
                  </a:schemeClr>
                </a:solidFill>
              </a:rPr>
              <a:t>10</a:t>
            </a:r>
            <a:r>
              <a:rPr lang="zh-CN" altLang="en-US" b="1" dirty="0">
                <a:solidFill>
                  <a:schemeClr val="accent5">
                    <a:lumMod val="75000"/>
                  </a:schemeClr>
                </a:solidFill>
              </a:rPr>
              <a:t>）教育质量星。</a:t>
            </a:r>
            <a:r>
              <a:rPr lang="zh-CN" altLang="en-US" dirty="0"/>
              <a:t>全面发展不可少，身心两健尤重要。文化成绩居前列</a:t>
            </a:r>
            <a:r>
              <a:rPr lang="zh-CN" altLang="en-US"/>
              <a:t>，综合能力</a:t>
            </a:r>
            <a:r>
              <a:rPr lang="zh-CN" altLang="en-US" dirty="0"/>
              <a:t>评价高。</a:t>
            </a:r>
          </a:p>
        </p:txBody>
      </p:sp>
    </p:spTree>
  </p:cSld>
  <p:clrMapOvr>
    <a:masterClrMapping/>
  </p:clrMapOvr>
  <p:transition spd="slow">
    <p:push dir="u"/>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660400" y="1089025"/>
            <a:ext cx="11112499" cy="2657764"/>
          </a:xfrm>
        </p:spPr>
        <p:txBody>
          <a:bodyPr wrap="square">
            <a:normAutofit/>
          </a:bodyPr>
          <a:lstStyle/>
          <a:p>
            <a:pPr lvl="0"/>
            <a:r>
              <a:rPr lang="zh-CN" altLang="en-US" dirty="0"/>
              <a:t>第二节  </a:t>
            </a:r>
            <a:br>
              <a:rPr lang="en-US" altLang="zh-CN" dirty="0"/>
            </a:br>
            <a:r>
              <a:rPr lang="zh-CN" altLang="en-US" sz="6000" dirty="0"/>
              <a:t>教师专业发展评价的依据与方法</a:t>
            </a:r>
            <a:endParaRPr lang="en-US" sz="6000" dirty="0"/>
          </a:p>
        </p:txBody>
      </p:sp>
    </p:spTree>
    <p:custDataLst>
      <p:tags r:id="rId1"/>
    </p:custDataLst>
  </p:cSld>
  <p:clrMapOvr>
    <a:masterClrMapping/>
  </p:clrMapOvr>
  <p:transition spd="slow">
    <p:push dir="u"/>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3200" dirty="0"/>
              <a:t>一、教师专业发展评价的依据</a:t>
            </a:r>
          </a:p>
        </p:txBody>
      </p:sp>
      <p:sp>
        <p:nvSpPr>
          <p:cNvPr id="5" name="文本框 4"/>
          <p:cNvSpPr txBox="1"/>
          <p:nvPr/>
        </p:nvSpPr>
        <p:spPr>
          <a:xfrm>
            <a:off x="609990" y="1412549"/>
            <a:ext cx="6719571" cy="369570"/>
          </a:xfrm>
          <a:prstGeom prst="rect">
            <a:avLst/>
          </a:prstGeom>
          <a:noFill/>
        </p:spPr>
        <p:txBody>
          <a:bodyPr wrap="none" rtlCol="0" anchor="b">
            <a:noAutofit/>
          </a:bodyPr>
          <a:lstStyle/>
          <a:p>
            <a:pPr algn="l">
              <a:lnSpc>
                <a:spcPct val="100000"/>
              </a:lnSpc>
            </a:pPr>
            <a:r>
              <a:rPr lang="zh-CN" altLang="en-US" sz="2800" b="1" dirty="0">
                <a:solidFill>
                  <a:schemeClr val="accent5"/>
                </a:solidFill>
                <a:latin typeface="微软雅黑" panose="020B0503020204020204" pitchFamily="34" charset="-122"/>
                <a:ea typeface="微软雅黑" panose="020B0503020204020204" pitchFamily="34" charset="-122"/>
                <a:cs typeface="微软雅黑" panose="020B0503020204020204" pitchFamily="34" charset="-122"/>
                <a:sym typeface="+mn-ea"/>
              </a:rPr>
              <a:t>（一）师生关系</a:t>
            </a:r>
          </a:p>
        </p:txBody>
      </p:sp>
      <p:graphicFrame>
        <p:nvGraphicFramePr>
          <p:cNvPr id="4" name="图示 3"/>
          <p:cNvGraphicFramePr/>
          <p:nvPr/>
        </p:nvGraphicFramePr>
        <p:xfrm>
          <a:off x="609989" y="1927981"/>
          <a:ext cx="10908909" cy="493001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7" name="文本框 6"/>
          <p:cNvSpPr txBox="1"/>
          <p:nvPr/>
        </p:nvSpPr>
        <p:spPr>
          <a:xfrm>
            <a:off x="609988" y="2452693"/>
            <a:ext cx="10908909" cy="1884106"/>
          </a:xfrm>
          <a:prstGeom prst="rect">
            <a:avLst/>
          </a:prstGeom>
          <a:noFill/>
        </p:spPr>
        <p:txBody>
          <a:bodyPr wrap="square">
            <a:spAutoFit/>
          </a:bodyPr>
          <a:lstStyle/>
          <a:p>
            <a:pPr marL="342900" indent="-342900">
              <a:lnSpc>
                <a:spcPct val="150000"/>
              </a:lnSpc>
              <a:buFont typeface="Wingdings" panose="05000000000000000000" pitchFamily="2" charset="2"/>
              <a:buChar char="Ø"/>
            </a:pPr>
            <a:r>
              <a:rPr lang="zh-CN" altLang="en-US" sz="2000" dirty="0"/>
              <a:t>教师要成为学生学习的促进者，就要先构建和谐的课堂教学气氛，使自己变成</a:t>
            </a:r>
            <a:r>
              <a:rPr lang="zh-CN" altLang="en-US" sz="2000"/>
              <a:t>学生学习的</a:t>
            </a:r>
            <a:r>
              <a:rPr lang="zh-CN" altLang="en-US" sz="2000" dirty="0"/>
              <a:t>参与者和合作者。</a:t>
            </a:r>
            <a:endParaRPr lang="en-US" altLang="zh-CN" sz="2000" dirty="0"/>
          </a:p>
          <a:p>
            <a:pPr marL="342900" indent="-342900">
              <a:lnSpc>
                <a:spcPct val="150000"/>
              </a:lnSpc>
              <a:buFont typeface="Wingdings" panose="05000000000000000000" pitchFamily="2" charset="2"/>
              <a:buChar char="Ø"/>
            </a:pPr>
            <a:r>
              <a:rPr lang="zh-CN" altLang="en-US" sz="2000" dirty="0"/>
              <a:t>作为参与者和合作者，教师应当主动协助学生设置适度的</a:t>
            </a:r>
            <a:r>
              <a:rPr lang="zh-CN" altLang="en-US" sz="2000"/>
              <a:t>个人目标</a:t>
            </a:r>
            <a:r>
              <a:rPr lang="zh-CN" altLang="en-US" sz="2000" dirty="0"/>
              <a:t>，明确他们想学习什么和想要什么，协助学生找到达到目标的最好方式。</a:t>
            </a:r>
            <a:endParaRPr lang="en-US" altLang="zh-CN" sz="2000" dirty="0"/>
          </a:p>
        </p:txBody>
      </p:sp>
      <p:sp>
        <p:nvSpPr>
          <p:cNvPr id="11" name="文本框 10"/>
          <p:cNvSpPr txBox="1"/>
          <p:nvPr/>
        </p:nvSpPr>
        <p:spPr>
          <a:xfrm>
            <a:off x="660399" y="5007373"/>
            <a:ext cx="10858498" cy="960776"/>
          </a:xfrm>
          <a:prstGeom prst="rect">
            <a:avLst/>
          </a:prstGeom>
          <a:noFill/>
        </p:spPr>
        <p:txBody>
          <a:bodyPr wrap="square">
            <a:spAutoFit/>
          </a:bodyPr>
          <a:lstStyle/>
          <a:p>
            <a:pPr marL="342900" indent="-342900">
              <a:lnSpc>
                <a:spcPct val="150000"/>
              </a:lnSpc>
              <a:buFont typeface="Wingdings" panose="05000000000000000000" pitchFamily="2" charset="2"/>
              <a:buChar char="Ø"/>
            </a:pPr>
            <a:r>
              <a:rPr lang="zh-CN" altLang="en-US" sz="2000" dirty="0"/>
              <a:t>要成为学生学习的促进者，教师要高度重视学生自学能力的培养，激发学生</a:t>
            </a:r>
            <a:r>
              <a:rPr lang="zh-CN" altLang="en-US" sz="2000"/>
              <a:t>独立学习</a:t>
            </a:r>
            <a:r>
              <a:rPr lang="zh-CN" altLang="en-US" sz="2000" dirty="0"/>
              <a:t>的动力。</a:t>
            </a:r>
            <a:endParaRPr lang="en-US" altLang="zh-CN" sz="2000" dirty="0"/>
          </a:p>
          <a:p>
            <a:pPr marL="342900" indent="-342900">
              <a:lnSpc>
                <a:spcPct val="150000"/>
              </a:lnSpc>
              <a:buFont typeface="Wingdings" panose="05000000000000000000" pitchFamily="2" charset="2"/>
              <a:buChar char="Ø"/>
            </a:pPr>
            <a:r>
              <a:rPr lang="zh-CN" altLang="en-US" sz="2000" dirty="0"/>
              <a:t>教师对学生的评价要以</a:t>
            </a:r>
            <a:r>
              <a:rPr lang="zh-CN" altLang="en-US" sz="2000"/>
              <a:t>称赞为主</a:t>
            </a:r>
            <a:r>
              <a:rPr lang="zh-CN" altLang="en-US" sz="2000" dirty="0"/>
              <a:t>，要用真实的语言来鼓励学生，重视学生潜力的开发。</a:t>
            </a:r>
          </a:p>
        </p:txBody>
      </p:sp>
    </p:spTree>
  </p:cSld>
  <p:clrMapOvr>
    <a:masterClrMapping/>
  </p:clrMapOvr>
  <p:transition spd="slow">
    <p:push dir="u"/>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3200" dirty="0"/>
              <a:t>一、教师专业发展评价的依据</a:t>
            </a:r>
          </a:p>
        </p:txBody>
      </p:sp>
      <p:sp>
        <p:nvSpPr>
          <p:cNvPr id="5" name="文本框 4"/>
          <p:cNvSpPr txBox="1"/>
          <p:nvPr/>
        </p:nvSpPr>
        <p:spPr>
          <a:xfrm>
            <a:off x="609990" y="1412549"/>
            <a:ext cx="6719571" cy="369570"/>
          </a:xfrm>
          <a:prstGeom prst="rect">
            <a:avLst/>
          </a:prstGeom>
          <a:noFill/>
        </p:spPr>
        <p:txBody>
          <a:bodyPr wrap="none" rtlCol="0" anchor="b">
            <a:noAutofit/>
          </a:bodyPr>
          <a:lstStyle/>
          <a:p>
            <a:pPr algn="l">
              <a:lnSpc>
                <a:spcPct val="100000"/>
              </a:lnSpc>
            </a:pPr>
            <a:r>
              <a:rPr lang="zh-CN" altLang="en-US" sz="2800" b="1" dirty="0">
                <a:solidFill>
                  <a:schemeClr val="accent5"/>
                </a:solidFill>
                <a:latin typeface="微软雅黑" panose="020B0503020204020204" pitchFamily="34" charset="-122"/>
                <a:ea typeface="微软雅黑" panose="020B0503020204020204" pitchFamily="34" charset="-122"/>
                <a:cs typeface="微软雅黑" panose="020B0503020204020204" pitchFamily="34" charset="-122"/>
                <a:sym typeface="+mn-ea"/>
              </a:rPr>
              <a:t>（一）师生关系</a:t>
            </a:r>
          </a:p>
        </p:txBody>
      </p:sp>
      <p:graphicFrame>
        <p:nvGraphicFramePr>
          <p:cNvPr id="4" name="图示 3"/>
          <p:cNvGraphicFramePr/>
          <p:nvPr/>
        </p:nvGraphicFramePr>
        <p:xfrm>
          <a:off x="609989" y="1927981"/>
          <a:ext cx="10908909" cy="493001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7" name="文本框 6"/>
          <p:cNvSpPr txBox="1"/>
          <p:nvPr/>
        </p:nvSpPr>
        <p:spPr>
          <a:xfrm>
            <a:off x="609988" y="2452693"/>
            <a:ext cx="10908909" cy="3730765"/>
          </a:xfrm>
          <a:prstGeom prst="rect">
            <a:avLst/>
          </a:prstGeom>
          <a:noFill/>
        </p:spPr>
        <p:txBody>
          <a:bodyPr wrap="square">
            <a:spAutoFit/>
          </a:bodyPr>
          <a:lstStyle/>
          <a:p>
            <a:pPr marL="457200" indent="-457200">
              <a:lnSpc>
                <a:spcPct val="150000"/>
              </a:lnSpc>
              <a:buFont typeface="Wingdings" panose="05000000000000000000" pitchFamily="2" charset="2"/>
              <a:buChar char="Ø"/>
            </a:pPr>
            <a:r>
              <a:rPr lang="zh-CN" altLang="en-US" sz="2000" dirty="0"/>
              <a:t>把握学生身心发展的规律</a:t>
            </a:r>
            <a:r>
              <a:rPr lang="zh-CN" altLang="en-US" sz="2000"/>
              <a:t>，了解不同</a:t>
            </a:r>
            <a:r>
              <a:rPr lang="zh-CN" altLang="en-US" sz="2000" dirty="0"/>
              <a:t>年龄学生的身心发展</a:t>
            </a:r>
            <a:r>
              <a:rPr lang="zh-CN" altLang="en-US" sz="2000"/>
              <a:t>特点，依据</a:t>
            </a:r>
            <a:r>
              <a:rPr lang="zh-CN" altLang="en-US" sz="2000" dirty="0"/>
              <a:t>课堂教学的特性，</a:t>
            </a:r>
            <a:r>
              <a:rPr lang="zh-CN" altLang="en-US" sz="2000"/>
              <a:t>正确引导学生</a:t>
            </a:r>
            <a:r>
              <a:rPr lang="zh-CN" altLang="en-US" sz="2000" dirty="0"/>
              <a:t>，并持续在他们发展</a:t>
            </a:r>
            <a:r>
              <a:rPr lang="zh-CN" altLang="en-US" sz="2000"/>
              <a:t>的道路上</a:t>
            </a:r>
            <a:r>
              <a:rPr lang="zh-CN" altLang="en-US" sz="2000" dirty="0"/>
              <a:t>给予帮助，推动他们迈向</a:t>
            </a:r>
            <a:r>
              <a:rPr lang="zh-CN" altLang="en-US" sz="2000"/>
              <a:t>更高的</a:t>
            </a:r>
            <a:r>
              <a:rPr lang="zh-CN" altLang="en-US" sz="2000" dirty="0"/>
              <a:t>总体目标。</a:t>
            </a:r>
            <a:endParaRPr lang="en-US" altLang="zh-CN" sz="2000" dirty="0"/>
          </a:p>
          <a:p>
            <a:pPr marL="457200" indent="-457200">
              <a:lnSpc>
                <a:spcPct val="150000"/>
              </a:lnSpc>
              <a:buFont typeface="Wingdings" panose="05000000000000000000" pitchFamily="2" charset="2"/>
              <a:buChar char="Ø"/>
            </a:pPr>
            <a:r>
              <a:rPr lang="zh-CN" altLang="en-US" sz="2000" dirty="0"/>
              <a:t>坚信学生有非常大的发展潜力，</a:t>
            </a:r>
            <a:r>
              <a:rPr lang="zh-CN" altLang="en-US" sz="2000"/>
              <a:t>坚信每一</a:t>
            </a:r>
            <a:r>
              <a:rPr lang="zh-CN" altLang="en-US" sz="2000" dirty="0"/>
              <a:t>个学生都能积极主动地发展，</a:t>
            </a:r>
            <a:r>
              <a:rPr lang="zh-CN" altLang="en-US" sz="2000"/>
              <a:t>坚信每个</a:t>
            </a:r>
            <a:r>
              <a:rPr lang="zh-CN" altLang="en-US" sz="2000" dirty="0"/>
              <a:t>学生都是可以获得成功的，在</a:t>
            </a:r>
            <a:r>
              <a:rPr lang="zh-CN" altLang="en-US" sz="2000"/>
              <a:t>教学的各个</a:t>
            </a:r>
            <a:r>
              <a:rPr lang="zh-CN" altLang="en-US" sz="2000" dirty="0"/>
              <a:t>环节中，应真心实意、公平</a:t>
            </a:r>
            <a:r>
              <a:rPr lang="zh-CN" altLang="en-US" sz="2000"/>
              <a:t>友好地看待</a:t>
            </a:r>
            <a:r>
              <a:rPr lang="zh-CN" altLang="en-US" sz="2000" dirty="0"/>
              <a:t>每一个学生，特别是不能</a:t>
            </a:r>
            <a:r>
              <a:rPr lang="zh-CN" altLang="en-US" sz="2000"/>
              <a:t>歧视后进生</a:t>
            </a:r>
            <a:r>
              <a:rPr lang="zh-CN" altLang="en-US" sz="2000" dirty="0"/>
              <a:t>，还应当有充足的自信心把每一</a:t>
            </a:r>
            <a:r>
              <a:rPr lang="zh-CN" altLang="en-US" sz="2000"/>
              <a:t>个学生</a:t>
            </a:r>
            <a:r>
              <a:rPr lang="zh-CN" altLang="en-US" sz="2000" dirty="0"/>
              <a:t>都教育好。</a:t>
            </a:r>
            <a:endParaRPr lang="en-US" altLang="zh-CN" sz="2000" dirty="0"/>
          </a:p>
          <a:p>
            <a:pPr marL="457200" indent="-457200">
              <a:lnSpc>
                <a:spcPct val="150000"/>
              </a:lnSpc>
              <a:buFont typeface="Wingdings" panose="05000000000000000000" pitchFamily="2" charset="2"/>
              <a:buChar char="Ø"/>
            </a:pPr>
            <a:r>
              <a:rPr lang="zh-CN" altLang="en-US" sz="2000" dirty="0"/>
              <a:t>要了解到学生是在接受</a:t>
            </a:r>
            <a:r>
              <a:rPr lang="zh-CN" altLang="en-US" sz="2000"/>
              <a:t>教育的过程</a:t>
            </a:r>
            <a:r>
              <a:rPr lang="zh-CN" altLang="en-US" sz="2000" dirty="0"/>
              <a:t>中发展起来的，是</a:t>
            </a:r>
            <a:r>
              <a:rPr lang="zh-CN" altLang="en-US" sz="2000"/>
              <a:t>在教师的</a:t>
            </a:r>
            <a:r>
              <a:rPr lang="zh-CN" altLang="en-US" sz="2000" dirty="0"/>
              <a:t>正确引导下发展的，</a:t>
            </a:r>
            <a:r>
              <a:rPr lang="zh-CN" altLang="en-US" sz="2000"/>
              <a:t>要尊重做</a:t>
            </a:r>
            <a:r>
              <a:rPr lang="zh-CN" altLang="en-US" sz="2000" dirty="0"/>
              <a:t>错事的学生，正确</a:t>
            </a:r>
            <a:r>
              <a:rPr lang="zh-CN" altLang="en-US" sz="2000"/>
              <a:t>引导他们进行</a:t>
            </a:r>
            <a:r>
              <a:rPr lang="zh-CN" altLang="en-US" sz="2000" dirty="0"/>
              <a:t>自我调节，进而</a:t>
            </a:r>
            <a:r>
              <a:rPr lang="zh-CN" altLang="en-US" sz="2000"/>
              <a:t>提高学生的</a:t>
            </a:r>
            <a:r>
              <a:rPr lang="zh-CN" altLang="en-US" sz="2000" dirty="0"/>
              <a:t>心理素养，帮助学生</a:t>
            </a:r>
            <a:r>
              <a:rPr lang="zh-CN" altLang="en-US" sz="2000"/>
              <a:t>形成正确</a:t>
            </a:r>
            <a:r>
              <a:rPr lang="zh-CN" altLang="en-US" sz="2000" dirty="0"/>
              <a:t>的人生价值观。</a:t>
            </a:r>
            <a:endParaRPr lang="en-US" altLang="zh-CN" sz="2000" dirty="0"/>
          </a:p>
        </p:txBody>
      </p:sp>
    </p:spTree>
  </p:cSld>
  <p:clrMapOvr>
    <a:masterClrMapping/>
  </p:clrMapOvr>
  <p:transition spd="slow">
    <p:push dir="u"/>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3200" dirty="0"/>
              <a:t>一、教师专业发展评价的依据</a:t>
            </a:r>
          </a:p>
        </p:txBody>
      </p:sp>
      <p:sp>
        <p:nvSpPr>
          <p:cNvPr id="5" name="文本框 4"/>
          <p:cNvSpPr txBox="1"/>
          <p:nvPr/>
        </p:nvSpPr>
        <p:spPr>
          <a:xfrm>
            <a:off x="609990" y="1412549"/>
            <a:ext cx="6719571" cy="369570"/>
          </a:xfrm>
          <a:prstGeom prst="rect">
            <a:avLst/>
          </a:prstGeom>
          <a:noFill/>
        </p:spPr>
        <p:txBody>
          <a:bodyPr wrap="none" rtlCol="0" anchor="b">
            <a:noAutofit/>
          </a:bodyPr>
          <a:lstStyle/>
          <a:p>
            <a:pPr algn="l">
              <a:lnSpc>
                <a:spcPct val="100000"/>
              </a:lnSpc>
            </a:pPr>
            <a:r>
              <a:rPr lang="zh-CN" altLang="en-US" sz="2800" b="1" dirty="0">
                <a:solidFill>
                  <a:schemeClr val="accent5"/>
                </a:solidFill>
                <a:latin typeface="微软雅黑" panose="020B0503020204020204" pitchFamily="34" charset="-122"/>
                <a:ea typeface="微软雅黑" panose="020B0503020204020204" pitchFamily="34" charset="-122"/>
                <a:cs typeface="微软雅黑" panose="020B0503020204020204" pitchFamily="34" charset="-122"/>
                <a:sym typeface="+mn-ea"/>
              </a:rPr>
              <a:t>（二）教学与研究的关系</a:t>
            </a:r>
          </a:p>
        </p:txBody>
      </p:sp>
      <p:graphicFrame>
        <p:nvGraphicFramePr>
          <p:cNvPr id="4" name="图示 3"/>
          <p:cNvGraphicFramePr/>
          <p:nvPr/>
        </p:nvGraphicFramePr>
        <p:xfrm>
          <a:off x="609989" y="1927981"/>
          <a:ext cx="10908909" cy="493001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7" name="文本框 6"/>
          <p:cNvSpPr txBox="1"/>
          <p:nvPr/>
        </p:nvSpPr>
        <p:spPr>
          <a:xfrm>
            <a:off x="609988" y="2452693"/>
            <a:ext cx="10908909" cy="960776"/>
          </a:xfrm>
          <a:prstGeom prst="rect">
            <a:avLst/>
          </a:prstGeom>
          <a:noFill/>
        </p:spPr>
        <p:txBody>
          <a:bodyPr wrap="square">
            <a:spAutoFit/>
          </a:bodyPr>
          <a:lstStyle/>
          <a:p>
            <a:pPr marL="342900" indent="-342900">
              <a:lnSpc>
                <a:spcPct val="150000"/>
              </a:lnSpc>
              <a:buFont typeface="Wingdings" panose="05000000000000000000" pitchFamily="2" charset="2"/>
              <a:buChar char="Ø"/>
            </a:pPr>
            <a:r>
              <a:rPr lang="zh-CN" altLang="en-US" sz="2000" dirty="0"/>
              <a:t>在不断学习和解决问题的过程中，教师的</a:t>
            </a:r>
            <a:r>
              <a:rPr lang="zh-CN" altLang="en-US" sz="2000"/>
              <a:t>理论水平不断</a:t>
            </a:r>
            <a:r>
              <a:rPr lang="zh-CN" altLang="en-US" sz="2000" dirty="0"/>
              <a:t>提高，进而能够更深入地看待和思考问题。</a:t>
            </a:r>
            <a:endParaRPr lang="en-US" altLang="zh-CN" sz="2000" dirty="0"/>
          </a:p>
        </p:txBody>
      </p:sp>
      <p:sp>
        <p:nvSpPr>
          <p:cNvPr id="11" name="文本框 10"/>
          <p:cNvSpPr txBox="1"/>
          <p:nvPr/>
        </p:nvSpPr>
        <p:spPr>
          <a:xfrm>
            <a:off x="660399" y="4084043"/>
            <a:ext cx="10858498" cy="960776"/>
          </a:xfrm>
          <a:prstGeom prst="rect">
            <a:avLst/>
          </a:prstGeom>
          <a:noFill/>
        </p:spPr>
        <p:txBody>
          <a:bodyPr wrap="square">
            <a:spAutoFit/>
          </a:bodyPr>
          <a:lstStyle/>
          <a:p>
            <a:pPr marL="342900" indent="-342900">
              <a:lnSpc>
                <a:spcPct val="150000"/>
              </a:lnSpc>
              <a:buFont typeface="Wingdings" panose="05000000000000000000" pitchFamily="2" charset="2"/>
              <a:buChar char="Ø"/>
            </a:pPr>
            <a:r>
              <a:rPr lang="zh-CN" altLang="en-US" sz="2000" dirty="0"/>
              <a:t>教师在以思考者的</a:t>
            </a:r>
            <a:r>
              <a:rPr lang="zh-CN" altLang="en-US" sz="2000"/>
              <a:t>真实身份进入</a:t>
            </a:r>
            <a:r>
              <a:rPr lang="zh-CN" altLang="en-US" sz="2000" dirty="0"/>
              <a:t>教学情境中时，会从学者的视角思考目前的教学基础理论和实践活动难题，同时</a:t>
            </a:r>
            <a:r>
              <a:rPr lang="zh-CN" altLang="en-US" sz="2000"/>
              <a:t>本身的观念</a:t>
            </a:r>
            <a:r>
              <a:rPr lang="zh-CN" altLang="en-US" sz="2000" dirty="0"/>
              <a:t>、能力等也会获得发展，使自己成为一名研究者。</a:t>
            </a:r>
          </a:p>
        </p:txBody>
      </p:sp>
      <p:sp>
        <p:nvSpPr>
          <p:cNvPr id="3" name="文本框 2"/>
          <p:cNvSpPr txBox="1"/>
          <p:nvPr/>
        </p:nvSpPr>
        <p:spPr>
          <a:xfrm>
            <a:off x="609988" y="5715393"/>
            <a:ext cx="10858498" cy="499111"/>
          </a:xfrm>
          <a:prstGeom prst="rect">
            <a:avLst/>
          </a:prstGeom>
          <a:noFill/>
        </p:spPr>
        <p:txBody>
          <a:bodyPr wrap="square">
            <a:spAutoFit/>
          </a:bodyPr>
          <a:lstStyle/>
          <a:p>
            <a:pPr marL="342900" indent="-342900">
              <a:lnSpc>
                <a:spcPct val="150000"/>
              </a:lnSpc>
              <a:buFont typeface="Wingdings" panose="05000000000000000000" pitchFamily="2" charset="2"/>
              <a:buChar char="Ø"/>
            </a:pPr>
            <a:r>
              <a:rPr lang="zh-CN" altLang="en-US" sz="2000" dirty="0"/>
              <a:t>采用对外开放的心态，增强自身的团队意识。</a:t>
            </a:r>
          </a:p>
        </p:txBody>
      </p:sp>
    </p:spTree>
  </p:cSld>
  <p:clrMapOvr>
    <a:masterClrMapping/>
  </p:clrMapOvr>
  <p:transition spd="slow">
    <p:push dir="u"/>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3200" dirty="0"/>
              <a:t>一、教师专业发展评价的依据</a:t>
            </a:r>
          </a:p>
        </p:txBody>
      </p:sp>
      <p:sp>
        <p:nvSpPr>
          <p:cNvPr id="5" name="文本框 4"/>
          <p:cNvSpPr txBox="1"/>
          <p:nvPr/>
        </p:nvSpPr>
        <p:spPr>
          <a:xfrm>
            <a:off x="609990" y="1412549"/>
            <a:ext cx="6719571" cy="369570"/>
          </a:xfrm>
          <a:prstGeom prst="rect">
            <a:avLst/>
          </a:prstGeom>
          <a:noFill/>
        </p:spPr>
        <p:txBody>
          <a:bodyPr wrap="none" rtlCol="0" anchor="b">
            <a:noAutofit/>
          </a:bodyPr>
          <a:lstStyle/>
          <a:p>
            <a:pPr algn="l">
              <a:lnSpc>
                <a:spcPct val="100000"/>
              </a:lnSpc>
            </a:pPr>
            <a:r>
              <a:rPr lang="zh-CN" altLang="en-US" sz="2800" b="1" dirty="0">
                <a:solidFill>
                  <a:schemeClr val="accent5"/>
                </a:solidFill>
                <a:latin typeface="微软雅黑" panose="020B0503020204020204" pitchFamily="34" charset="-122"/>
                <a:ea typeface="微软雅黑" panose="020B0503020204020204" pitchFamily="34" charset="-122"/>
                <a:cs typeface="微软雅黑" panose="020B0503020204020204" pitchFamily="34" charset="-122"/>
                <a:sym typeface="+mn-ea"/>
              </a:rPr>
              <a:t>（三）教学与课程的关系</a:t>
            </a:r>
          </a:p>
        </p:txBody>
      </p:sp>
      <p:sp>
        <p:nvSpPr>
          <p:cNvPr id="6" name="文本框 5"/>
          <p:cNvSpPr txBox="1"/>
          <p:nvPr/>
        </p:nvSpPr>
        <p:spPr>
          <a:xfrm>
            <a:off x="609989" y="3762992"/>
            <a:ext cx="6719571" cy="369570"/>
          </a:xfrm>
          <a:prstGeom prst="rect">
            <a:avLst/>
          </a:prstGeom>
          <a:noFill/>
        </p:spPr>
        <p:txBody>
          <a:bodyPr wrap="none" rtlCol="0" anchor="b">
            <a:noAutofit/>
          </a:bodyPr>
          <a:lstStyle/>
          <a:p>
            <a:pPr algn="l">
              <a:lnSpc>
                <a:spcPct val="100000"/>
              </a:lnSpc>
            </a:pPr>
            <a:r>
              <a:rPr lang="zh-CN" altLang="en-US" sz="2800" b="1" dirty="0">
                <a:solidFill>
                  <a:schemeClr val="accent5"/>
                </a:solidFill>
                <a:latin typeface="微软雅黑" panose="020B0503020204020204" pitchFamily="34" charset="-122"/>
                <a:ea typeface="微软雅黑" panose="020B0503020204020204" pitchFamily="34" charset="-122"/>
                <a:cs typeface="微软雅黑" panose="020B0503020204020204" pitchFamily="34" charset="-122"/>
                <a:sym typeface="+mn-ea"/>
              </a:rPr>
              <a:t>（四）学校与社区的关系</a:t>
            </a:r>
          </a:p>
        </p:txBody>
      </p:sp>
      <p:sp>
        <p:nvSpPr>
          <p:cNvPr id="11" name="文本框 10">
            <a:extLst>
              <a:ext uri="{FF2B5EF4-FFF2-40B4-BE49-F238E27FC236}">
                <a16:creationId xmlns:a16="http://schemas.microsoft.com/office/drawing/2014/main" id="{7760667D-C15E-A65F-E5B7-F0969A400056}"/>
              </a:ext>
            </a:extLst>
          </p:cNvPr>
          <p:cNvSpPr txBox="1"/>
          <p:nvPr/>
        </p:nvSpPr>
        <p:spPr>
          <a:xfrm>
            <a:off x="609989" y="4251591"/>
            <a:ext cx="10908909" cy="1289456"/>
          </a:xfrm>
          <a:prstGeom prst="rect">
            <a:avLst/>
          </a:prstGeom>
          <a:solidFill>
            <a:schemeClr val="accent2">
              <a:lumMod val="20000"/>
              <a:lumOff val="80000"/>
            </a:schemeClr>
          </a:solidFill>
        </p:spPr>
        <p:txBody>
          <a:bodyPr wrap="square">
            <a:spAutoFit/>
          </a:bodyPr>
          <a:lstStyle/>
          <a:p>
            <a:pPr lvl="0" indent="457200">
              <a:lnSpc>
                <a:spcPct val="150000"/>
              </a:lnSpc>
            </a:pPr>
            <a:r>
              <a:rPr lang="zh-CN" altLang="en-US" sz="1800" b="0" dirty="0"/>
              <a:t>从学校与社区的关系来看，教师应该是面向社区的开放型教师。随着社会的进一步发展，教师不能闭门造车，而应该密切与社会的各种联系。在教育教学主题活动中，教师应跟随学校，参与教学主题活动，走出校园，将知识引进来，和学生一起在社区文化活动、社会实践活动中学习和发展。</a:t>
            </a:r>
            <a:endParaRPr lang="en-US" altLang="zh-CN" sz="1800" b="0" dirty="0"/>
          </a:p>
        </p:txBody>
      </p:sp>
      <p:sp>
        <p:nvSpPr>
          <p:cNvPr id="13" name="文本框 12">
            <a:extLst>
              <a:ext uri="{FF2B5EF4-FFF2-40B4-BE49-F238E27FC236}">
                <a16:creationId xmlns:a16="http://schemas.microsoft.com/office/drawing/2014/main" id="{1AE8A0B9-F81A-2B80-29EF-DE30997CDE60}"/>
              </a:ext>
            </a:extLst>
          </p:cNvPr>
          <p:cNvSpPr txBox="1"/>
          <p:nvPr/>
        </p:nvSpPr>
        <p:spPr>
          <a:xfrm>
            <a:off x="609988" y="1903017"/>
            <a:ext cx="10908909" cy="873957"/>
          </a:xfrm>
          <a:prstGeom prst="rect">
            <a:avLst/>
          </a:prstGeom>
          <a:solidFill>
            <a:schemeClr val="accent2">
              <a:lumMod val="20000"/>
              <a:lumOff val="80000"/>
            </a:schemeClr>
          </a:solidFill>
        </p:spPr>
        <p:txBody>
          <a:bodyPr wrap="square">
            <a:spAutoFit/>
          </a:bodyPr>
          <a:lstStyle/>
          <a:p>
            <a:pPr indent="457200">
              <a:lnSpc>
                <a:spcPct val="150000"/>
              </a:lnSpc>
            </a:pPr>
            <a:r>
              <a:rPr lang="zh-CN" altLang="en-US" sz="1800" b="0" kern="1200" dirty="0"/>
              <a:t>教材作为学习资料，给教师留有一些扩展的空间。教师要依据教学要求，选择恰当的教学方式，教师要具有一定的课程融合能力、课程方案设计能力和课程开发能力，这样教师对教材的依靠便会越来越小。</a:t>
            </a:r>
          </a:p>
        </p:txBody>
      </p:sp>
    </p:spTree>
  </p:cSld>
  <p:clrMapOvr>
    <a:masterClrMapping/>
  </p:clrMapOvr>
  <p:transition spd="slow">
    <p:push dir="u"/>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3200" dirty="0"/>
              <a:t>二、教师专业发展评价的方法</a:t>
            </a:r>
          </a:p>
        </p:txBody>
      </p:sp>
      <p:sp>
        <p:nvSpPr>
          <p:cNvPr id="22" name="圆角矩形 67"/>
          <p:cNvSpPr/>
          <p:nvPr/>
        </p:nvSpPr>
        <p:spPr>
          <a:xfrm>
            <a:off x="865227" y="1265964"/>
            <a:ext cx="10462558" cy="2335728"/>
          </a:xfrm>
          <a:prstGeom prst="roundRect">
            <a:avLst>
              <a:gd name="adj" fmla="val 13387"/>
            </a:avLst>
          </a:prstGeom>
          <a:solidFill>
            <a:schemeClr val="accent1">
              <a:lumMod val="60000"/>
              <a:lumOff val="40000"/>
              <a:alpha val="12000"/>
            </a:schemeClr>
          </a:solidFill>
          <a:ln w="9525">
            <a:gradFill>
              <a:gsLst>
                <a:gs pos="100000">
                  <a:schemeClr val="accent1">
                    <a:alpha val="15000"/>
                  </a:schemeClr>
                </a:gs>
                <a:gs pos="0">
                  <a:schemeClr val="accent1">
                    <a:alpha val="60000"/>
                  </a:schemeClr>
                </a:gs>
              </a:gsLst>
              <a:path path="circle">
                <a:fillToRect l="50000" t="50000" r="50000" b="50000"/>
              </a:path>
              <a:tileRect/>
            </a:gradFill>
          </a:ln>
          <a:effectLst>
            <a:outerShdw blurRad="444500" dist="38100" dir="2700000" algn="tl" rotWithShape="0">
              <a:prstClr val="black">
                <a:alpha val="7000"/>
              </a:prstClr>
            </a:outerShdw>
          </a:effectLst>
        </p:spPr>
        <p:style>
          <a:lnRef idx="2">
            <a:schemeClr val="accent1">
              <a:lumMod val="75000"/>
            </a:schemeClr>
          </a:lnRef>
          <a:fillRef idx="1">
            <a:schemeClr val="accent1"/>
          </a:fillRef>
          <a:effectRef idx="0">
            <a:srgbClr val="FFFFFF"/>
          </a:effectRef>
          <a:fontRef idx="minor">
            <a:schemeClr val="lt1"/>
          </a:fontRef>
        </p:style>
        <p:txBody>
          <a:bodyPr vert="horz" wrap="square" lIns="144145" tIns="0" rIns="144145" bIns="0" numCol="1" spcCol="0" rtlCol="0" fromWordArt="0" anchor="ctr" anchorCtr="0" forceAA="0" compatLnSpc="1">
            <a:noAutofit/>
          </a:bodyP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lnSpc>
                <a:spcPct val="150000"/>
              </a:lnSpc>
              <a:buClrTx/>
              <a:buSzTx/>
              <a:buFontTx/>
            </a:pPr>
            <a:endParaRPr lang="zh-CN" altLang="en-US" sz="2400" b="1" kern="0" dirty="0">
              <a:ln>
                <a:noFill/>
                <a:prstDash val="sysDot"/>
              </a:ln>
              <a:solidFill>
                <a:schemeClr val="tx1">
                  <a:lumMod val="85000"/>
                  <a:lumOff val="15000"/>
                </a:schemeClr>
              </a:solidFill>
              <a:uFillTx/>
              <a:latin typeface="+mn-ea"/>
              <a:sym typeface="+mn-ea"/>
            </a:endParaRPr>
          </a:p>
        </p:txBody>
      </p:sp>
      <p:sp>
        <p:nvSpPr>
          <p:cNvPr id="23" name="文本框 12"/>
          <p:cNvSpPr txBox="1"/>
          <p:nvPr/>
        </p:nvSpPr>
        <p:spPr>
          <a:xfrm>
            <a:off x="1013257" y="1226950"/>
            <a:ext cx="10505642" cy="662554"/>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just">
              <a:lnSpc>
                <a:spcPct val="150000"/>
              </a:lnSpc>
              <a:buFont typeface="Wingdings" panose="05000000000000000000" pitchFamily="2" charset="2"/>
              <a:buNone/>
            </a:pPr>
            <a:r>
              <a:rPr lang="zh-CN" altLang="en-US" sz="2800" b="1" dirty="0">
                <a:solidFill>
                  <a:schemeClr val="accent5"/>
                </a:solidFill>
                <a:latin typeface="+mn-ea"/>
              </a:rPr>
              <a:t>（一）自我评价</a:t>
            </a:r>
          </a:p>
        </p:txBody>
      </p:sp>
      <p:sp>
        <p:nvSpPr>
          <p:cNvPr id="24" name="文本框 4"/>
          <p:cNvSpPr txBox="1"/>
          <p:nvPr/>
        </p:nvSpPr>
        <p:spPr>
          <a:xfrm>
            <a:off x="1039867" y="1870780"/>
            <a:ext cx="10175687" cy="1422441"/>
          </a:xfrm>
          <a:prstGeom prst="rect">
            <a:avLst/>
          </a:prstGeom>
          <a:noFill/>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0" fontAlgn="base" latinLnBrk="0" hangingPunct="0">
              <a:lnSpc>
                <a:spcPct val="150000"/>
              </a:lnSpc>
              <a:spcBef>
                <a:spcPct val="0"/>
              </a:spcBef>
              <a:spcAft>
                <a:spcPct val="0"/>
              </a:spcAft>
              <a:buClrTx/>
              <a:buSzTx/>
              <a:buFontTx/>
              <a:buNone/>
            </a:pPr>
            <a:r>
              <a:rPr lang="zh-CN" altLang="en-US" sz="2000" b="1" dirty="0"/>
              <a:t>教师自我评价，是指教师通过自我认识，进行自我分析，从而达到自我提高的过程</a:t>
            </a:r>
            <a:r>
              <a:rPr lang="zh-CN" altLang="en-US" sz="2000" b="1"/>
              <a:t>。</a:t>
            </a:r>
            <a:r>
              <a:rPr lang="zh-CN" altLang="en-US" sz="2000"/>
              <a:t>教师</a:t>
            </a:r>
            <a:r>
              <a:rPr lang="zh-CN" altLang="en-US" sz="2000" dirty="0"/>
              <a:t>要对自身的定位和发展方向有一个客观、充分的认识，积极分析自身存在的问题，</a:t>
            </a:r>
            <a:r>
              <a:rPr lang="zh-CN" altLang="en-US" sz="2000"/>
              <a:t>并尝试找出</a:t>
            </a:r>
            <a:r>
              <a:rPr lang="zh-CN" altLang="en-US" sz="2000" dirty="0"/>
              <a:t>解决问题的方法、措施，使教师自我评价真正起到促进自身专业发展的</a:t>
            </a:r>
            <a:r>
              <a:rPr lang="zh-CN" altLang="en-US" sz="2000"/>
              <a:t>作用。</a:t>
            </a:r>
            <a:endParaRPr kumimoji="0" lang="zh-CN" altLang="zh-CN" sz="2000" b="0" i="0" u="none" strike="noStrike" cap="none" normalizeH="0" baseline="0" dirty="0">
              <a:ln>
                <a:noFill/>
              </a:ln>
              <a:solidFill>
                <a:schemeClr val="tx1"/>
              </a:solidFill>
              <a:effectLst/>
              <a:latin typeface="Arial" panose="020B0604020202020204" pitchFamily="34" charset="0"/>
            </a:endParaRPr>
          </a:p>
        </p:txBody>
      </p:sp>
      <p:sp>
        <p:nvSpPr>
          <p:cNvPr id="25" name="圆角矩形 68"/>
          <p:cNvSpPr/>
          <p:nvPr/>
        </p:nvSpPr>
        <p:spPr>
          <a:xfrm>
            <a:off x="1039867" y="1226140"/>
            <a:ext cx="533194" cy="66110"/>
          </a:xfrm>
          <a:prstGeom prst="roundRect">
            <a:avLst>
              <a:gd name="adj" fmla="val 50000"/>
            </a:avLst>
          </a:prstGeom>
          <a:gradFill>
            <a:gsLst>
              <a:gs pos="100000">
                <a:schemeClr val="accent1">
                  <a:lumMod val="60000"/>
                  <a:lumOff val="40000"/>
                  <a:alpha val="71000"/>
                </a:schemeClr>
              </a:gs>
              <a:gs pos="0">
                <a:schemeClr val="accent1">
                  <a:alpha val="100000"/>
                </a:schemeClr>
              </a:gs>
            </a:gsLst>
            <a:lin ang="0"/>
          </a:gradFill>
          <a:ln>
            <a:noFill/>
          </a:ln>
          <a:effectLst>
            <a:outerShdw blurRad="50800" dist="38100" dir="2700000" algn="tl" rotWithShape="0">
              <a:schemeClr val="accent1">
                <a:lumMod val="75000"/>
                <a:alpha val="20000"/>
              </a:schemeClr>
            </a:outerShdw>
          </a:effectLst>
        </p:spPr>
        <p:style>
          <a:lnRef idx="2">
            <a:schemeClr val="accent1">
              <a:lumMod val="75000"/>
            </a:schemeClr>
          </a:lnRef>
          <a:fillRef idx="1">
            <a:schemeClr val="accent1"/>
          </a:fillRef>
          <a:effectRef idx="0">
            <a:srgbClr val="FFFFFF"/>
          </a:effectRef>
          <a:fontRef idx="minor">
            <a:schemeClr val="lt1"/>
          </a:fontRef>
        </p:style>
        <p:txBody>
          <a:bodyPr rtlCol="0" anchor="ct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lt1"/>
              </a:solidFill>
            </a:endParaRPr>
          </a:p>
        </p:txBody>
      </p:sp>
      <p:sp>
        <p:nvSpPr>
          <p:cNvPr id="26" name="圆角矩形 69"/>
          <p:cNvSpPr/>
          <p:nvPr/>
        </p:nvSpPr>
        <p:spPr>
          <a:xfrm>
            <a:off x="876300" y="3920053"/>
            <a:ext cx="10446563" cy="2364949"/>
          </a:xfrm>
          <a:prstGeom prst="roundRect">
            <a:avLst>
              <a:gd name="adj" fmla="val 13387"/>
            </a:avLst>
          </a:prstGeom>
          <a:solidFill>
            <a:schemeClr val="accent2">
              <a:lumMod val="60000"/>
              <a:lumOff val="40000"/>
              <a:alpha val="12000"/>
            </a:schemeClr>
          </a:solidFill>
          <a:ln w="9525">
            <a:gradFill>
              <a:gsLst>
                <a:gs pos="100000">
                  <a:schemeClr val="accent2">
                    <a:alpha val="15000"/>
                  </a:schemeClr>
                </a:gs>
                <a:gs pos="0">
                  <a:schemeClr val="accent2">
                    <a:alpha val="60000"/>
                  </a:schemeClr>
                </a:gs>
              </a:gsLst>
              <a:path path="circle">
                <a:fillToRect l="50000" t="50000" r="50000" b="50000"/>
              </a:path>
              <a:tileRect/>
            </a:gradFill>
          </a:ln>
          <a:effectLst>
            <a:outerShdw blurRad="444500" dist="38100" dir="2700000" algn="tl" rotWithShape="0">
              <a:prstClr val="black">
                <a:alpha val="7000"/>
              </a:prstClr>
            </a:outerShdw>
          </a:effectLst>
        </p:spPr>
        <p:style>
          <a:lnRef idx="2">
            <a:schemeClr val="accent1">
              <a:lumMod val="75000"/>
            </a:schemeClr>
          </a:lnRef>
          <a:fillRef idx="1">
            <a:schemeClr val="accent1"/>
          </a:fillRef>
          <a:effectRef idx="0">
            <a:srgbClr val="FFFFFF"/>
          </a:effectRef>
          <a:fontRef idx="minor">
            <a:schemeClr val="lt1"/>
          </a:fontRef>
        </p:style>
        <p:txBody>
          <a:bodyPr vert="horz" wrap="square" lIns="144145" tIns="0" rIns="144145" bIns="0" numCol="1" spcCol="0" rtlCol="0" fromWordArt="0" anchor="ctr" anchorCtr="0" forceAA="0" compatLnSpc="1">
            <a:noAutofit/>
          </a:bodyP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lnSpc>
                <a:spcPct val="150000"/>
              </a:lnSpc>
              <a:buClrTx/>
              <a:buSzTx/>
              <a:buFontTx/>
            </a:pPr>
            <a:endParaRPr lang="zh-CN" altLang="en-US" sz="2400" b="1" kern="0" dirty="0">
              <a:ln>
                <a:noFill/>
                <a:prstDash val="sysDot"/>
              </a:ln>
              <a:solidFill>
                <a:schemeClr val="tx1">
                  <a:lumMod val="85000"/>
                  <a:lumOff val="15000"/>
                </a:schemeClr>
              </a:solidFill>
              <a:uFillTx/>
              <a:latin typeface="+mn-ea"/>
              <a:sym typeface="+mn-ea"/>
            </a:endParaRPr>
          </a:p>
        </p:txBody>
      </p:sp>
      <p:sp>
        <p:nvSpPr>
          <p:cNvPr id="27" name="圆角矩形 70"/>
          <p:cNvSpPr/>
          <p:nvPr/>
        </p:nvSpPr>
        <p:spPr>
          <a:xfrm>
            <a:off x="1051419" y="3880769"/>
            <a:ext cx="533194" cy="66110"/>
          </a:xfrm>
          <a:prstGeom prst="roundRect">
            <a:avLst>
              <a:gd name="adj" fmla="val 50000"/>
            </a:avLst>
          </a:prstGeom>
          <a:gradFill>
            <a:gsLst>
              <a:gs pos="100000">
                <a:schemeClr val="accent2">
                  <a:lumMod val="60000"/>
                  <a:lumOff val="40000"/>
                  <a:alpha val="71000"/>
                </a:schemeClr>
              </a:gs>
              <a:gs pos="0">
                <a:schemeClr val="accent2">
                  <a:alpha val="100000"/>
                </a:schemeClr>
              </a:gs>
            </a:gsLst>
            <a:lin ang="0"/>
          </a:gradFill>
          <a:ln>
            <a:noFill/>
          </a:ln>
          <a:effectLst>
            <a:outerShdw blurRad="50800" dist="38100" dir="2700000" algn="tl" rotWithShape="0">
              <a:schemeClr val="accent2">
                <a:lumMod val="75000"/>
                <a:alpha val="20000"/>
              </a:schemeClr>
            </a:outerShdw>
          </a:effectLst>
        </p:spPr>
        <p:style>
          <a:lnRef idx="2">
            <a:schemeClr val="accent1">
              <a:lumMod val="75000"/>
            </a:schemeClr>
          </a:lnRef>
          <a:fillRef idx="1">
            <a:schemeClr val="accent1"/>
          </a:fillRef>
          <a:effectRef idx="0">
            <a:srgbClr val="FFFFFF"/>
          </a:effectRef>
          <a:fontRef idx="minor">
            <a:schemeClr val="lt1"/>
          </a:fontRef>
        </p:style>
        <p:txBody>
          <a:bodyPr rtlCol="0" anchor="ct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lt1"/>
              </a:solidFill>
            </a:endParaRPr>
          </a:p>
        </p:txBody>
      </p:sp>
      <p:sp>
        <p:nvSpPr>
          <p:cNvPr id="28" name="文本框 5"/>
          <p:cNvSpPr txBox="1"/>
          <p:nvPr/>
        </p:nvSpPr>
        <p:spPr>
          <a:xfrm>
            <a:off x="1013257" y="3862264"/>
            <a:ext cx="10505642" cy="662554"/>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just">
              <a:lnSpc>
                <a:spcPct val="150000"/>
              </a:lnSpc>
              <a:buFont typeface="Wingdings" panose="05000000000000000000" pitchFamily="2" charset="2"/>
              <a:buNone/>
            </a:pPr>
            <a:r>
              <a:rPr lang="zh-CN" altLang="en-US" sz="2800" b="1" dirty="0">
                <a:solidFill>
                  <a:schemeClr val="accent5"/>
                </a:solidFill>
                <a:latin typeface="+mn-ea"/>
              </a:rPr>
              <a:t>（二）同行评价</a:t>
            </a:r>
          </a:p>
        </p:txBody>
      </p:sp>
      <p:sp>
        <p:nvSpPr>
          <p:cNvPr id="29" name="文本框 6"/>
          <p:cNvSpPr txBox="1"/>
          <p:nvPr/>
        </p:nvSpPr>
        <p:spPr>
          <a:xfrm>
            <a:off x="1039867" y="4524818"/>
            <a:ext cx="10175687" cy="1422441"/>
          </a:xfrm>
          <a:prstGeom prst="rect">
            <a:avLst/>
          </a:prstGeom>
          <a:noFill/>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0" fontAlgn="base" latinLnBrk="0" hangingPunct="0">
              <a:lnSpc>
                <a:spcPct val="150000"/>
              </a:lnSpc>
              <a:spcBef>
                <a:spcPct val="0"/>
              </a:spcBef>
              <a:spcAft>
                <a:spcPct val="0"/>
              </a:spcAft>
              <a:buClrTx/>
              <a:buSzTx/>
              <a:buFontTx/>
              <a:buNone/>
            </a:pPr>
            <a:r>
              <a:rPr lang="zh-CN" altLang="en-US" sz="2000" b="1" dirty="0"/>
              <a:t>同行评价是指教师与教师间的互评。</a:t>
            </a:r>
            <a:r>
              <a:rPr lang="zh-CN" altLang="en-US" sz="2000" dirty="0"/>
              <a:t>评价的目的在于发现优点和不足</a:t>
            </a:r>
            <a:r>
              <a:rPr lang="zh-CN" altLang="en-US" sz="2000"/>
              <a:t>，以便</a:t>
            </a:r>
            <a:r>
              <a:rPr lang="zh-CN" altLang="en-US" sz="2000" dirty="0"/>
              <a:t>取长补短、互相学习、共同提高。同行评价要把握一个基本原则：评价的目的是发现被评价教师的优点及不足，调动</a:t>
            </a:r>
            <a:r>
              <a:rPr lang="zh-CN" altLang="en-US" sz="2000"/>
              <a:t>其积极性</a:t>
            </a:r>
            <a:r>
              <a:rPr lang="zh-CN" altLang="en-US" sz="2000" dirty="0"/>
              <a:t>从而促进其专业发展，而不是为了贬低他人，形成矛盾和冲突。</a:t>
            </a:r>
            <a:endParaRPr kumimoji="0" lang="zh-CN" altLang="en-US" sz="2000" b="0" i="0" u="none" strike="noStrike" cap="none" normalizeH="0" baseline="0" dirty="0">
              <a:ln>
                <a:noFill/>
              </a:ln>
              <a:solidFill>
                <a:schemeClr val="tx1"/>
              </a:solidFill>
              <a:effectLst/>
              <a:latin typeface="Arial" panose="020B0604020202020204" pitchFamily="34" charset="0"/>
            </a:endParaRPr>
          </a:p>
        </p:txBody>
      </p:sp>
    </p:spTree>
  </p:cSld>
  <p:clrMapOvr>
    <a:masterClrMapping/>
  </p:clrMapOvr>
  <p:transition spd="slow">
    <p:push dir="u"/>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3200" dirty="0"/>
              <a:t>二、教师专业发展评价的方法</a:t>
            </a:r>
          </a:p>
        </p:txBody>
      </p:sp>
      <p:sp>
        <p:nvSpPr>
          <p:cNvPr id="22" name="圆角矩形 67"/>
          <p:cNvSpPr/>
          <p:nvPr/>
        </p:nvSpPr>
        <p:spPr>
          <a:xfrm>
            <a:off x="865227" y="1265964"/>
            <a:ext cx="10462558" cy="2335728"/>
          </a:xfrm>
          <a:prstGeom prst="roundRect">
            <a:avLst>
              <a:gd name="adj" fmla="val 13387"/>
            </a:avLst>
          </a:prstGeom>
          <a:solidFill>
            <a:schemeClr val="accent1">
              <a:lumMod val="60000"/>
              <a:lumOff val="40000"/>
              <a:alpha val="12000"/>
            </a:schemeClr>
          </a:solidFill>
          <a:ln w="9525">
            <a:gradFill>
              <a:gsLst>
                <a:gs pos="100000">
                  <a:schemeClr val="accent1">
                    <a:alpha val="15000"/>
                  </a:schemeClr>
                </a:gs>
                <a:gs pos="0">
                  <a:schemeClr val="accent1">
                    <a:alpha val="60000"/>
                  </a:schemeClr>
                </a:gs>
              </a:gsLst>
              <a:path path="circle">
                <a:fillToRect l="50000" t="50000" r="50000" b="50000"/>
              </a:path>
              <a:tileRect/>
            </a:gradFill>
          </a:ln>
          <a:effectLst>
            <a:outerShdw blurRad="444500" dist="38100" dir="2700000" algn="tl" rotWithShape="0">
              <a:prstClr val="black">
                <a:alpha val="7000"/>
              </a:prstClr>
            </a:outerShdw>
          </a:effectLst>
        </p:spPr>
        <p:style>
          <a:lnRef idx="2">
            <a:schemeClr val="accent1">
              <a:lumMod val="75000"/>
            </a:schemeClr>
          </a:lnRef>
          <a:fillRef idx="1">
            <a:schemeClr val="accent1"/>
          </a:fillRef>
          <a:effectRef idx="0">
            <a:srgbClr val="FFFFFF"/>
          </a:effectRef>
          <a:fontRef idx="minor">
            <a:schemeClr val="lt1"/>
          </a:fontRef>
        </p:style>
        <p:txBody>
          <a:bodyPr vert="horz" wrap="square" lIns="144145" tIns="0" rIns="144145" bIns="0" numCol="1" spcCol="0" rtlCol="0" fromWordArt="0" anchor="ctr" anchorCtr="0" forceAA="0" compatLnSpc="1">
            <a:noAutofit/>
          </a:bodyP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lnSpc>
                <a:spcPct val="150000"/>
              </a:lnSpc>
              <a:buClrTx/>
              <a:buSzTx/>
              <a:buFontTx/>
            </a:pPr>
            <a:endParaRPr lang="zh-CN" altLang="en-US" sz="2400" b="1" kern="0" dirty="0">
              <a:ln>
                <a:noFill/>
                <a:prstDash val="sysDot"/>
              </a:ln>
              <a:solidFill>
                <a:schemeClr val="tx1">
                  <a:lumMod val="85000"/>
                  <a:lumOff val="15000"/>
                </a:schemeClr>
              </a:solidFill>
              <a:uFillTx/>
              <a:latin typeface="+mn-ea"/>
              <a:sym typeface="+mn-ea"/>
            </a:endParaRPr>
          </a:p>
        </p:txBody>
      </p:sp>
      <p:sp>
        <p:nvSpPr>
          <p:cNvPr id="23" name="文本框 12"/>
          <p:cNvSpPr txBox="1"/>
          <p:nvPr/>
        </p:nvSpPr>
        <p:spPr>
          <a:xfrm>
            <a:off x="1013257" y="1226950"/>
            <a:ext cx="10505642" cy="662554"/>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just">
              <a:lnSpc>
                <a:spcPct val="150000"/>
              </a:lnSpc>
              <a:buFont typeface="Wingdings" panose="05000000000000000000" pitchFamily="2" charset="2"/>
              <a:buNone/>
            </a:pPr>
            <a:r>
              <a:rPr lang="zh-CN" altLang="en-US" sz="2800" b="1" dirty="0">
                <a:solidFill>
                  <a:schemeClr val="accent5"/>
                </a:solidFill>
                <a:latin typeface="+mn-ea"/>
              </a:rPr>
              <a:t>（三）家长与学生评价</a:t>
            </a:r>
          </a:p>
        </p:txBody>
      </p:sp>
      <p:sp>
        <p:nvSpPr>
          <p:cNvPr id="24" name="文本框 4"/>
          <p:cNvSpPr txBox="1"/>
          <p:nvPr/>
        </p:nvSpPr>
        <p:spPr>
          <a:xfrm>
            <a:off x="1039867" y="1870780"/>
            <a:ext cx="10175687" cy="1422441"/>
          </a:xfrm>
          <a:prstGeom prst="rect">
            <a:avLst/>
          </a:prstGeom>
          <a:noFill/>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0" fontAlgn="base" latinLnBrk="0" hangingPunct="0">
              <a:lnSpc>
                <a:spcPct val="150000"/>
              </a:lnSpc>
              <a:spcBef>
                <a:spcPct val="0"/>
              </a:spcBef>
              <a:spcAft>
                <a:spcPct val="0"/>
              </a:spcAft>
              <a:buClrTx/>
              <a:buSzTx/>
              <a:buFontTx/>
              <a:buNone/>
            </a:pPr>
            <a:r>
              <a:rPr lang="zh-CN" altLang="en-US" sz="2000" b="1" dirty="0"/>
              <a:t>家长和学生可以通过调查问卷或访谈的</a:t>
            </a:r>
            <a:r>
              <a:rPr lang="zh-CN" altLang="en-US" sz="2000" b="1"/>
              <a:t>方式参与</a:t>
            </a:r>
            <a:r>
              <a:rPr lang="zh-CN" altLang="en-US" sz="2000" b="1" dirty="0"/>
              <a:t>评价。</a:t>
            </a:r>
            <a:r>
              <a:rPr lang="zh-CN" altLang="en-US" sz="2000" dirty="0"/>
              <a:t>学校设计调查问卷，家长与学生在“很满意”“满意”“一般”“不满意”中</a:t>
            </a:r>
            <a:r>
              <a:rPr lang="zh-CN" altLang="en-US" sz="2000"/>
              <a:t>选择自己认为</a:t>
            </a:r>
            <a:r>
              <a:rPr lang="zh-CN" altLang="en-US" sz="2000" dirty="0"/>
              <a:t>合适的选项，同时对教师教学工作提出意见和</a:t>
            </a:r>
            <a:r>
              <a:rPr lang="zh-CN" altLang="en-US" sz="2000"/>
              <a:t>建议。</a:t>
            </a:r>
            <a:endParaRPr kumimoji="0" lang="zh-CN" altLang="zh-CN" sz="2000" b="0" i="0" u="none" strike="noStrike" cap="none" normalizeH="0" baseline="0" dirty="0">
              <a:ln>
                <a:noFill/>
              </a:ln>
              <a:solidFill>
                <a:schemeClr val="tx1"/>
              </a:solidFill>
              <a:effectLst/>
              <a:latin typeface="Arial" panose="020B0604020202020204" pitchFamily="34" charset="0"/>
            </a:endParaRPr>
          </a:p>
        </p:txBody>
      </p:sp>
      <p:sp>
        <p:nvSpPr>
          <p:cNvPr id="25" name="圆角矩形 68"/>
          <p:cNvSpPr/>
          <p:nvPr/>
        </p:nvSpPr>
        <p:spPr>
          <a:xfrm>
            <a:off x="1039867" y="1226140"/>
            <a:ext cx="533194" cy="66110"/>
          </a:xfrm>
          <a:prstGeom prst="roundRect">
            <a:avLst>
              <a:gd name="adj" fmla="val 50000"/>
            </a:avLst>
          </a:prstGeom>
          <a:gradFill>
            <a:gsLst>
              <a:gs pos="100000">
                <a:schemeClr val="accent1">
                  <a:lumMod val="60000"/>
                  <a:lumOff val="40000"/>
                  <a:alpha val="71000"/>
                </a:schemeClr>
              </a:gs>
              <a:gs pos="0">
                <a:schemeClr val="accent1">
                  <a:alpha val="100000"/>
                </a:schemeClr>
              </a:gs>
            </a:gsLst>
            <a:lin ang="0"/>
          </a:gradFill>
          <a:ln>
            <a:noFill/>
          </a:ln>
          <a:effectLst>
            <a:outerShdw blurRad="50800" dist="38100" dir="2700000" algn="tl" rotWithShape="0">
              <a:schemeClr val="accent1">
                <a:lumMod val="75000"/>
                <a:alpha val="20000"/>
              </a:schemeClr>
            </a:outerShdw>
          </a:effectLst>
        </p:spPr>
        <p:style>
          <a:lnRef idx="2">
            <a:schemeClr val="accent1">
              <a:lumMod val="75000"/>
            </a:schemeClr>
          </a:lnRef>
          <a:fillRef idx="1">
            <a:schemeClr val="accent1"/>
          </a:fillRef>
          <a:effectRef idx="0">
            <a:srgbClr val="FFFFFF"/>
          </a:effectRef>
          <a:fontRef idx="minor">
            <a:schemeClr val="lt1"/>
          </a:fontRef>
        </p:style>
        <p:txBody>
          <a:bodyPr rtlCol="0" anchor="ct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lt1"/>
              </a:solidFill>
            </a:endParaRPr>
          </a:p>
        </p:txBody>
      </p:sp>
      <p:sp>
        <p:nvSpPr>
          <p:cNvPr id="26" name="圆角矩形 69"/>
          <p:cNvSpPr/>
          <p:nvPr/>
        </p:nvSpPr>
        <p:spPr>
          <a:xfrm>
            <a:off x="876300" y="3920053"/>
            <a:ext cx="10446563" cy="2364949"/>
          </a:xfrm>
          <a:prstGeom prst="roundRect">
            <a:avLst>
              <a:gd name="adj" fmla="val 13387"/>
            </a:avLst>
          </a:prstGeom>
          <a:solidFill>
            <a:schemeClr val="accent2">
              <a:lumMod val="60000"/>
              <a:lumOff val="40000"/>
              <a:alpha val="12000"/>
            </a:schemeClr>
          </a:solidFill>
          <a:ln w="9525">
            <a:gradFill>
              <a:gsLst>
                <a:gs pos="100000">
                  <a:schemeClr val="accent2">
                    <a:alpha val="15000"/>
                  </a:schemeClr>
                </a:gs>
                <a:gs pos="0">
                  <a:schemeClr val="accent2">
                    <a:alpha val="60000"/>
                  </a:schemeClr>
                </a:gs>
              </a:gsLst>
              <a:path path="circle">
                <a:fillToRect l="50000" t="50000" r="50000" b="50000"/>
              </a:path>
              <a:tileRect/>
            </a:gradFill>
          </a:ln>
          <a:effectLst>
            <a:outerShdw blurRad="444500" dist="38100" dir="2700000" algn="tl" rotWithShape="0">
              <a:prstClr val="black">
                <a:alpha val="7000"/>
              </a:prstClr>
            </a:outerShdw>
          </a:effectLst>
        </p:spPr>
        <p:style>
          <a:lnRef idx="2">
            <a:schemeClr val="accent1">
              <a:lumMod val="75000"/>
            </a:schemeClr>
          </a:lnRef>
          <a:fillRef idx="1">
            <a:schemeClr val="accent1"/>
          </a:fillRef>
          <a:effectRef idx="0">
            <a:srgbClr val="FFFFFF"/>
          </a:effectRef>
          <a:fontRef idx="minor">
            <a:schemeClr val="lt1"/>
          </a:fontRef>
        </p:style>
        <p:txBody>
          <a:bodyPr vert="horz" wrap="square" lIns="144145" tIns="0" rIns="144145" bIns="0" numCol="1" spcCol="0" rtlCol="0" fromWordArt="0" anchor="ctr" anchorCtr="0" forceAA="0" compatLnSpc="1">
            <a:noAutofit/>
          </a:bodyP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lnSpc>
                <a:spcPct val="150000"/>
              </a:lnSpc>
              <a:buClrTx/>
              <a:buSzTx/>
              <a:buFontTx/>
            </a:pPr>
            <a:endParaRPr lang="zh-CN" altLang="en-US" sz="2400" b="1" kern="0" dirty="0">
              <a:ln>
                <a:noFill/>
                <a:prstDash val="sysDot"/>
              </a:ln>
              <a:solidFill>
                <a:schemeClr val="tx1">
                  <a:lumMod val="85000"/>
                  <a:lumOff val="15000"/>
                </a:schemeClr>
              </a:solidFill>
              <a:uFillTx/>
              <a:latin typeface="+mn-ea"/>
              <a:sym typeface="+mn-ea"/>
            </a:endParaRPr>
          </a:p>
        </p:txBody>
      </p:sp>
      <p:sp>
        <p:nvSpPr>
          <p:cNvPr id="27" name="圆角矩形 70"/>
          <p:cNvSpPr/>
          <p:nvPr/>
        </p:nvSpPr>
        <p:spPr>
          <a:xfrm>
            <a:off x="1051419" y="3880769"/>
            <a:ext cx="533194" cy="66110"/>
          </a:xfrm>
          <a:prstGeom prst="roundRect">
            <a:avLst>
              <a:gd name="adj" fmla="val 50000"/>
            </a:avLst>
          </a:prstGeom>
          <a:gradFill>
            <a:gsLst>
              <a:gs pos="100000">
                <a:schemeClr val="accent2">
                  <a:lumMod val="60000"/>
                  <a:lumOff val="40000"/>
                  <a:alpha val="71000"/>
                </a:schemeClr>
              </a:gs>
              <a:gs pos="0">
                <a:schemeClr val="accent2">
                  <a:alpha val="100000"/>
                </a:schemeClr>
              </a:gs>
            </a:gsLst>
            <a:lin ang="0"/>
          </a:gradFill>
          <a:ln>
            <a:noFill/>
          </a:ln>
          <a:effectLst>
            <a:outerShdw blurRad="50800" dist="38100" dir="2700000" algn="tl" rotWithShape="0">
              <a:schemeClr val="accent2">
                <a:lumMod val="75000"/>
                <a:alpha val="20000"/>
              </a:schemeClr>
            </a:outerShdw>
          </a:effectLst>
        </p:spPr>
        <p:style>
          <a:lnRef idx="2">
            <a:schemeClr val="accent1">
              <a:lumMod val="75000"/>
            </a:schemeClr>
          </a:lnRef>
          <a:fillRef idx="1">
            <a:schemeClr val="accent1"/>
          </a:fillRef>
          <a:effectRef idx="0">
            <a:srgbClr val="FFFFFF"/>
          </a:effectRef>
          <a:fontRef idx="minor">
            <a:schemeClr val="lt1"/>
          </a:fontRef>
        </p:style>
        <p:txBody>
          <a:bodyPr rtlCol="0" anchor="ct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lt1"/>
              </a:solidFill>
            </a:endParaRPr>
          </a:p>
        </p:txBody>
      </p:sp>
      <p:sp>
        <p:nvSpPr>
          <p:cNvPr id="28" name="文本框 5"/>
          <p:cNvSpPr txBox="1"/>
          <p:nvPr/>
        </p:nvSpPr>
        <p:spPr>
          <a:xfrm>
            <a:off x="1013257" y="3862264"/>
            <a:ext cx="10505642" cy="662554"/>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just">
              <a:lnSpc>
                <a:spcPct val="150000"/>
              </a:lnSpc>
              <a:buFont typeface="Wingdings" panose="05000000000000000000" pitchFamily="2" charset="2"/>
              <a:buNone/>
            </a:pPr>
            <a:r>
              <a:rPr lang="zh-CN" altLang="en-US" sz="2800" b="1" dirty="0">
                <a:solidFill>
                  <a:schemeClr val="accent5"/>
                </a:solidFill>
                <a:latin typeface="+mn-ea"/>
              </a:rPr>
              <a:t>（四）学校或管理者评价</a:t>
            </a:r>
          </a:p>
        </p:txBody>
      </p:sp>
      <p:sp>
        <p:nvSpPr>
          <p:cNvPr id="29" name="文本框 6"/>
          <p:cNvSpPr txBox="1"/>
          <p:nvPr/>
        </p:nvSpPr>
        <p:spPr>
          <a:xfrm>
            <a:off x="1039867" y="4524818"/>
            <a:ext cx="10175687" cy="1422441"/>
          </a:xfrm>
          <a:prstGeom prst="rect">
            <a:avLst/>
          </a:prstGeom>
          <a:noFill/>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0" fontAlgn="base" latinLnBrk="0" hangingPunct="0">
              <a:lnSpc>
                <a:spcPct val="150000"/>
              </a:lnSpc>
              <a:spcBef>
                <a:spcPct val="0"/>
              </a:spcBef>
              <a:spcAft>
                <a:spcPct val="0"/>
              </a:spcAft>
              <a:buClrTx/>
              <a:buSzTx/>
              <a:buFontTx/>
              <a:buNone/>
            </a:pPr>
            <a:r>
              <a:rPr lang="zh-CN" altLang="en-US" sz="2000" b="1" dirty="0"/>
              <a:t>学校或管理者对教师的评价，一般是指教育行政领导、学校领导（校长、教导主任</a:t>
            </a:r>
            <a:r>
              <a:rPr lang="zh-CN" altLang="en-US" sz="2000" b="1"/>
              <a:t>、政教主</a:t>
            </a:r>
            <a:r>
              <a:rPr lang="zh-CN" altLang="en-US" sz="2000" b="1" dirty="0"/>
              <a:t>任等）对教师的评价，它是教师评价中对教师起促进作用最大的一种外部机制。</a:t>
            </a:r>
            <a:r>
              <a:rPr lang="zh-CN" altLang="en-US" sz="2000" dirty="0"/>
              <a:t>学校或管理者应从更专业和更全面的视角</a:t>
            </a:r>
            <a:r>
              <a:rPr lang="zh-CN" altLang="en-US" sz="2000"/>
              <a:t>对教师进行</a:t>
            </a:r>
            <a:r>
              <a:rPr lang="zh-CN" altLang="en-US" sz="2000" dirty="0"/>
              <a:t>评价。</a:t>
            </a:r>
            <a:endParaRPr kumimoji="0" lang="zh-CN" altLang="en-US" sz="2000" b="0" i="0" u="none" strike="noStrike" cap="none" normalizeH="0" baseline="0" dirty="0">
              <a:ln>
                <a:noFill/>
              </a:ln>
              <a:solidFill>
                <a:schemeClr val="tx1"/>
              </a:solidFill>
              <a:effectLst/>
              <a:latin typeface="Arial" panose="020B0604020202020204" pitchFamily="34" charset="0"/>
            </a:endParaRPr>
          </a:p>
        </p:txBody>
      </p:sp>
    </p:spTree>
  </p:cSld>
  <p:clrMapOvr>
    <a:masterClrMapping/>
  </p:clrMapOvr>
  <p:transition spd="slow">
    <p:push dir="u"/>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Title 30"/>
          <p:cNvSpPr>
            <a:spLocks noGrp="1"/>
          </p:cNvSpPr>
          <p:nvPr>
            <p:ph type="title"/>
          </p:nvPr>
        </p:nvSpPr>
        <p:spPr/>
        <p:txBody>
          <a:bodyPr wrap="square">
            <a:normAutofit/>
          </a:bodyPr>
          <a:lstStyle/>
          <a:p>
            <a:pPr lvl="0"/>
            <a:r>
              <a:rPr lang="zh-CN" altLang="en-US" sz="3200" dirty="0">
                <a:latin typeface="微软雅黑" panose="020B0503020204020204" pitchFamily="34" charset="-122"/>
                <a:ea typeface="微软雅黑" panose="020B0503020204020204" pitchFamily="34" charset="-122"/>
              </a:rPr>
              <a:t>导语</a:t>
            </a:r>
            <a:endParaRPr lang="en-US" sz="3200" dirty="0">
              <a:latin typeface="微软雅黑" panose="020B0503020204020204" pitchFamily="34" charset="-122"/>
              <a:ea typeface="微软雅黑" panose="020B0503020204020204" pitchFamily="34" charset="-122"/>
            </a:endParaRPr>
          </a:p>
        </p:txBody>
      </p:sp>
      <p:grpSp>
        <p:nvGrpSpPr>
          <p:cNvPr id="20" name="组合 19"/>
          <p:cNvGrpSpPr/>
          <p:nvPr/>
        </p:nvGrpSpPr>
        <p:grpSpPr>
          <a:xfrm>
            <a:off x="683459" y="1028700"/>
            <a:ext cx="10812380" cy="5433756"/>
            <a:chOff x="1281584" y="1729382"/>
            <a:chExt cx="9109101" cy="4655986"/>
          </a:xfrm>
        </p:grpSpPr>
        <p:sp>
          <p:nvSpPr>
            <p:cNvPr id="6" name="圆角矩形 5"/>
            <p:cNvSpPr/>
            <p:nvPr/>
          </p:nvSpPr>
          <p:spPr>
            <a:xfrm>
              <a:off x="1331139" y="1981731"/>
              <a:ext cx="9059546" cy="4403637"/>
            </a:xfrm>
            <a:prstGeom prst="roundRect">
              <a:avLst/>
            </a:prstGeom>
            <a:solidFill>
              <a:schemeClr val="accent5">
                <a:lumMod val="20000"/>
                <a:lumOff val="80000"/>
                <a:alpha val="25000"/>
              </a:schemeClr>
            </a:solidFill>
            <a:ln>
              <a:noFill/>
            </a:ln>
            <a:effectLst>
              <a:glow rad="63500">
                <a:schemeClr val="accent5">
                  <a:lumMod val="20000"/>
                  <a:lumOff val="80000"/>
                  <a:alpha val="25000"/>
                </a:schemeClr>
              </a:glo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pic>
          <p:nvPicPr>
            <p:cNvPr id="19" name="图片 18" descr="图标&#10;&#10;AI 生成的内容可能不正确。"/>
            <p:cNvPicPr>
              <a:picLocks noChangeAspect="1"/>
            </p:cNvPicPr>
            <p:nvPr/>
          </p:nvPicPr>
          <p:blipFill>
            <a:blip r:embed="rId3">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1281584" y="1729382"/>
              <a:ext cx="910680" cy="910680"/>
            </a:xfrm>
            <a:prstGeom prst="rect">
              <a:avLst/>
            </a:prstGeom>
          </p:spPr>
        </p:pic>
      </p:grpSp>
      <p:sp>
        <p:nvSpPr>
          <p:cNvPr id="5" name="文本框 4"/>
          <p:cNvSpPr txBox="1"/>
          <p:nvPr/>
        </p:nvSpPr>
        <p:spPr>
          <a:xfrm>
            <a:off x="1831986" y="1334981"/>
            <a:ext cx="9190635" cy="2345770"/>
          </a:xfrm>
          <a:prstGeom prst="rect">
            <a:avLst/>
          </a:prstGeom>
          <a:noFill/>
        </p:spPr>
        <p:txBody>
          <a:bodyPr wrap="square">
            <a:spAutoFit/>
          </a:bodyPr>
          <a:lstStyle/>
          <a:p>
            <a:pPr indent="457200">
              <a:lnSpc>
                <a:spcPct val="150000"/>
              </a:lnSpc>
            </a:pPr>
            <a:r>
              <a:rPr lang="zh-CN" altLang="en-US" sz="2000" dirty="0"/>
              <a:t>教师专业发展评价是教师专业发展必不可少的组成部分，良好的评价可以</a:t>
            </a:r>
            <a:r>
              <a:rPr lang="zh-CN" altLang="en-US" sz="2000"/>
              <a:t>提供正确</a:t>
            </a:r>
            <a:r>
              <a:rPr lang="zh-CN" altLang="en-US" sz="2000" dirty="0"/>
              <a:t>的、可靠的信息，并为教师专业发展提供有帮助的决策。评价能够记录教师</a:t>
            </a:r>
            <a:r>
              <a:rPr lang="zh-CN" altLang="en-US" sz="2000"/>
              <a:t>专业发展</a:t>
            </a:r>
            <a:r>
              <a:rPr lang="zh-CN" altLang="en-US" sz="2000" dirty="0"/>
              <a:t>活动中的信息，判断这些活动对教师成长是否有价值，并为以后的改进提供</a:t>
            </a:r>
            <a:r>
              <a:rPr lang="zh-CN" altLang="en-US" sz="2000"/>
              <a:t>建议。评价</a:t>
            </a:r>
            <a:r>
              <a:rPr lang="zh-CN" altLang="en-US" sz="2000" dirty="0"/>
              <a:t>能够激发教师反思，促进教师成长。</a:t>
            </a:r>
            <a:endParaRPr lang="en-US" altLang="zh-CN" sz="2000" dirty="0"/>
          </a:p>
          <a:p>
            <a:pPr indent="457200">
              <a:lnSpc>
                <a:spcPct val="150000"/>
              </a:lnSpc>
            </a:pPr>
            <a:r>
              <a:rPr lang="zh-CN" altLang="en-US" sz="2000" b="1" dirty="0"/>
              <a:t>运用评价手段促进教师专业发展</a:t>
            </a:r>
            <a:r>
              <a:rPr lang="zh-CN" altLang="en-US" sz="2000" b="1"/>
              <a:t>，已成为</a:t>
            </a:r>
            <a:r>
              <a:rPr lang="zh-CN" altLang="en-US" sz="2000" b="1" dirty="0"/>
              <a:t>教育管理者、广大教师关注的课题。</a:t>
            </a:r>
          </a:p>
        </p:txBody>
      </p:sp>
    </p:spTree>
    <p:custDataLst>
      <p:tags r:id="rId1"/>
    </p:custDataLst>
  </p:cSld>
  <p:clrMapOvr>
    <a:masterClrMapping/>
  </p:clrMapOvr>
  <p:transition spd="slow">
    <p:push dir="u"/>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3200" dirty="0">
                <a:latin typeface="微软雅黑" panose="020B0503020204020204" pitchFamily="34" charset="-122"/>
                <a:ea typeface="微软雅黑" panose="020B0503020204020204" pitchFamily="34" charset="-122"/>
                <a:cs typeface="微软雅黑" panose="020B0503020204020204" pitchFamily="34" charset="-122"/>
              </a:rPr>
              <a:t>教育直通车：如何借助评价实现教师持续成长</a:t>
            </a:r>
          </a:p>
        </p:txBody>
      </p:sp>
      <p:sp>
        <p:nvSpPr>
          <p:cNvPr id="6" name="文本框 5"/>
          <p:cNvSpPr txBox="1"/>
          <p:nvPr/>
        </p:nvSpPr>
        <p:spPr>
          <a:xfrm>
            <a:off x="420370" y="1290955"/>
            <a:ext cx="10859135" cy="4958080"/>
          </a:xfrm>
          <a:prstGeom prst="rect">
            <a:avLst/>
          </a:prstGeom>
        </p:spPr>
        <p:txBody>
          <a:bodyPr>
            <a:noAutofit/>
          </a:bodyPr>
          <a:lstStyle/>
          <a:p>
            <a:pPr marL="725170" indent="0" algn="just" defTabSz="266700" eaLnBrk="0" fontAlgn="base">
              <a:spcBef>
                <a:spcPts val="600"/>
              </a:spcBef>
              <a:spcAft>
                <a:spcPct val="0"/>
              </a:spcAft>
            </a:pPr>
            <a:endParaRPr lang="zh-CN" altLang="en-US">
              <a:solidFill>
                <a:srgbClr val="231F2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2" name="矩形 11"/>
          <p:cNvSpPr/>
          <p:nvPr/>
        </p:nvSpPr>
        <p:spPr>
          <a:xfrm>
            <a:off x="284723" y="1290955"/>
            <a:ext cx="11629854" cy="5438458"/>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13" name="圆角矩形 12"/>
          <p:cNvSpPr/>
          <p:nvPr/>
        </p:nvSpPr>
        <p:spPr>
          <a:xfrm>
            <a:off x="420370" y="1478371"/>
            <a:ext cx="11351260" cy="5086692"/>
          </a:xfrm>
          <a:prstGeom prst="roundRect">
            <a:avLst/>
          </a:prstGeom>
          <a:solidFill>
            <a:schemeClr val="bg1"/>
          </a:solidFill>
        </p:spPr>
        <p:style>
          <a:lnRef idx="2">
            <a:schemeClr val="accent1">
              <a:lumMod val="75000"/>
            </a:schemeClr>
          </a:lnRef>
          <a:fillRef idx="1">
            <a:schemeClr val="accent1"/>
          </a:fillRef>
          <a:effectRef idx="0">
            <a:srgbClr val="FFFFFF"/>
          </a:effectRef>
          <a:fontRef idx="minor">
            <a:schemeClr val="lt1"/>
          </a:fontRef>
        </p:style>
        <p:txBody>
          <a:bodyPr rtlCol="0" anchor="ctr"/>
          <a:lstStyle/>
          <a:p>
            <a:pPr indent="457200" algn="just" fontAlgn="auto">
              <a:lnSpc>
                <a:spcPct val="150000"/>
              </a:lnSpc>
            </a:pPr>
            <a:endPar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文本框 3"/>
          <p:cNvSpPr txBox="1"/>
          <p:nvPr/>
        </p:nvSpPr>
        <p:spPr>
          <a:xfrm>
            <a:off x="660399" y="1478371"/>
            <a:ext cx="10858499" cy="5028941"/>
          </a:xfrm>
          <a:prstGeom prst="rect">
            <a:avLst/>
          </a:prstGeom>
          <a:noFill/>
        </p:spPr>
        <p:txBody>
          <a:bodyPr wrap="square">
            <a:spAutoFit/>
          </a:bodyPr>
          <a:lstStyle/>
          <a:p>
            <a:pPr indent="457200" algn="just" fontAlgn="auto">
              <a:lnSpc>
                <a:spcPct val="150000"/>
              </a:lnSpc>
            </a:pPr>
            <a:r>
              <a:rPr lang="zh-CN" altLang="en-US" dirty="0"/>
              <a:t>教师评价是学校管理活动的重要组成部分，是对教师职业行为进行价值引导、</a:t>
            </a:r>
            <a:r>
              <a:rPr lang="zh-CN" altLang="en-US"/>
              <a:t>推动教师</a:t>
            </a:r>
            <a:r>
              <a:rPr lang="zh-CN" altLang="en-US" dirty="0"/>
              <a:t>人尽其才的重要手段。那么，如何借助教师评价，促使好教师不断涌现？学校教师</a:t>
            </a:r>
            <a:r>
              <a:rPr lang="zh-CN" altLang="en-US"/>
              <a:t>评价改革</a:t>
            </a:r>
            <a:r>
              <a:rPr lang="zh-CN" altLang="en-US" dirty="0"/>
              <a:t>，不仅指向评价指标的确立、评价流程以及评价技术的迭代，也需要学校管理者对</a:t>
            </a:r>
            <a:r>
              <a:rPr lang="zh-CN" altLang="en-US"/>
              <a:t>管理理念</a:t>
            </a:r>
            <a:r>
              <a:rPr lang="zh-CN" altLang="en-US" dirty="0"/>
              <a:t>和管理机制进行梳理。浙江省宁波市北仑区淮河小学在教师评价改革中，不仅</a:t>
            </a:r>
            <a:r>
              <a:rPr lang="zh-CN" altLang="en-US"/>
              <a:t>追求评价技术</a:t>
            </a:r>
            <a:r>
              <a:rPr lang="zh-CN" altLang="en-US" dirty="0"/>
              <a:t>的更新，更突出教师专业发展这个导向，从而让教师评价为教师成长赋能。具体而言</a:t>
            </a:r>
            <a:r>
              <a:rPr lang="zh-CN" altLang="en-US"/>
              <a:t>，淮河小学</a:t>
            </a:r>
            <a:r>
              <a:rPr lang="zh-CN" altLang="en-US" dirty="0"/>
              <a:t>主要从以下四个方面</a:t>
            </a:r>
            <a:r>
              <a:rPr lang="zh-CN" altLang="en-US"/>
              <a:t>用力。</a:t>
            </a:r>
            <a:endParaRPr lang="en-US" altLang="zh-CN" dirty="0"/>
          </a:p>
          <a:p>
            <a:pPr indent="457200" algn="just" fontAlgn="auto">
              <a:lnSpc>
                <a:spcPct val="150000"/>
              </a:lnSpc>
            </a:pPr>
            <a:r>
              <a:rPr lang="zh-CN" altLang="en-US" sz="2000" b="1" dirty="0">
                <a:solidFill>
                  <a:schemeClr val="accent5">
                    <a:lumMod val="75000"/>
                  </a:schemeClr>
                </a:solidFill>
              </a:rPr>
              <a:t>一、师德为先，强调刚性标准和</a:t>
            </a:r>
            <a:r>
              <a:rPr lang="zh-CN" altLang="en-US" sz="2000" b="1">
                <a:solidFill>
                  <a:schemeClr val="accent5">
                    <a:lumMod val="75000"/>
                  </a:schemeClr>
                </a:solidFill>
              </a:rPr>
              <a:t>示范引领</a:t>
            </a:r>
            <a:endParaRPr lang="en-US" altLang="zh-CN" sz="2000" b="1" dirty="0">
              <a:solidFill>
                <a:schemeClr val="accent5">
                  <a:lumMod val="75000"/>
                </a:schemeClr>
              </a:solidFill>
            </a:endParaRPr>
          </a:p>
          <a:p>
            <a:pPr indent="457200" algn="just" fontAlgn="auto">
              <a:lnSpc>
                <a:spcPct val="150000"/>
              </a:lnSpc>
            </a:pPr>
            <a:r>
              <a:rPr lang="zh-CN" altLang="en-US" dirty="0"/>
              <a:t>落实立德树人根本任务，需要良好的师德师风奠基。而师德师风也是评价教师素质</a:t>
            </a:r>
            <a:r>
              <a:rPr lang="zh-CN" altLang="en-US"/>
              <a:t>的第一</a:t>
            </a:r>
            <a:r>
              <a:rPr lang="zh-CN" altLang="en-US" dirty="0"/>
              <a:t>标准。因此，我们在教师评价中非常注重以“师德为先”铺好教师的心灵</a:t>
            </a:r>
            <a:r>
              <a:rPr lang="zh-CN" altLang="en-US"/>
              <a:t>底色。一方面</a:t>
            </a:r>
            <a:r>
              <a:rPr lang="zh-CN" altLang="en-US" dirty="0"/>
              <a:t>，界定清晰的师德评价刚性标准，确立师德底线。我们强化教师职业道德</a:t>
            </a:r>
            <a:r>
              <a:rPr lang="zh-CN" altLang="en-US"/>
              <a:t>规范的学习</a:t>
            </a:r>
            <a:r>
              <a:rPr lang="zh-CN" altLang="en-US" dirty="0"/>
              <a:t>与践行，强化对教师思想政治素质的考查，把良好的师德表现作为教师业绩考核</a:t>
            </a:r>
            <a:r>
              <a:rPr lang="zh-CN" altLang="en-US"/>
              <a:t>、职称评聘</a:t>
            </a:r>
            <a:r>
              <a:rPr lang="zh-CN" altLang="en-US" dirty="0"/>
              <a:t>、评优奖励的首要条件。另一方面，通过树立典型、表彰先进，充分发挥师德模范</a:t>
            </a:r>
            <a:r>
              <a:rPr lang="zh-CN" altLang="en-US"/>
              <a:t>的示范</a:t>
            </a:r>
            <a:r>
              <a:rPr lang="zh-CN" altLang="en-US" dirty="0"/>
              <a:t>引领作用。师德师风是外在的律条、统一的要求，更应该成为教师内心追随的信念</a:t>
            </a:r>
            <a:r>
              <a:rPr lang="zh-CN" altLang="en-US"/>
              <a:t>，更是教师</a:t>
            </a:r>
            <a:r>
              <a:rPr lang="zh-CN" altLang="en-US" dirty="0"/>
              <a:t>使命感和责任感的体现。</a:t>
            </a:r>
            <a:endParaRPr lang="en-US" altLang="zh-CN" dirty="0"/>
          </a:p>
        </p:txBody>
      </p:sp>
    </p:spTree>
  </p:cSld>
  <p:clrMapOvr>
    <a:masterClrMapping/>
  </p:clrMapOvr>
  <p:transition spd="slow">
    <p:push dir="u"/>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3200" dirty="0">
                <a:latin typeface="微软雅黑" panose="020B0503020204020204" pitchFamily="34" charset="-122"/>
                <a:ea typeface="微软雅黑" panose="020B0503020204020204" pitchFamily="34" charset="-122"/>
                <a:cs typeface="微软雅黑" panose="020B0503020204020204" pitchFamily="34" charset="-122"/>
              </a:rPr>
              <a:t>教育直通车：如何借助评价实现教师持续成长</a:t>
            </a:r>
          </a:p>
        </p:txBody>
      </p:sp>
      <p:sp>
        <p:nvSpPr>
          <p:cNvPr id="6" name="文本框 5"/>
          <p:cNvSpPr txBox="1"/>
          <p:nvPr/>
        </p:nvSpPr>
        <p:spPr>
          <a:xfrm>
            <a:off x="420370" y="1290955"/>
            <a:ext cx="10859135" cy="4958080"/>
          </a:xfrm>
          <a:prstGeom prst="rect">
            <a:avLst/>
          </a:prstGeom>
        </p:spPr>
        <p:txBody>
          <a:bodyPr>
            <a:noAutofit/>
          </a:bodyPr>
          <a:lstStyle/>
          <a:p>
            <a:pPr marL="725170" indent="0" algn="just" defTabSz="266700" eaLnBrk="0" fontAlgn="base">
              <a:spcBef>
                <a:spcPts val="600"/>
              </a:spcBef>
              <a:spcAft>
                <a:spcPct val="0"/>
              </a:spcAft>
            </a:pPr>
            <a:endParaRPr lang="zh-CN" altLang="en-US">
              <a:solidFill>
                <a:srgbClr val="231F2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2" name="矩形 11"/>
          <p:cNvSpPr/>
          <p:nvPr/>
        </p:nvSpPr>
        <p:spPr>
          <a:xfrm>
            <a:off x="284723" y="1290955"/>
            <a:ext cx="11629854" cy="5438458"/>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13" name="圆角矩形 12"/>
          <p:cNvSpPr/>
          <p:nvPr/>
        </p:nvSpPr>
        <p:spPr>
          <a:xfrm>
            <a:off x="420370" y="1478371"/>
            <a:ext cx="11351260" cy="5086692"/>
          </a:xfrm>
          <a:prstGeom prst="roundRect">
            <a:avLst/>
          </a:prstGeom>
          <a:solidFill>
            <a:schemeClr val="bg1"/>
          </a:solidFill>
        </p:spPr>
        <p:style>
          <a:lnRef idx="2">
            <a:schemeClr val="accent1">
              <a:lumMod val="75000"/>
            </a:schemeClr>
          </a:lnRef>
          <a:fillRef idx="1">
            <a:schemeClr val="accent1"/>
          </a:fillRef>
          <a:effectRef idx="0">
            <a:srgbClr val="FFFFFF"/>
          </a:effectRef>
          <a:fontRef idx="minor">
            <a:schemeClr val="lt1"/>
          </a:fontRef>
        </p:style>
        <p:txBody>
          <a:bodyPr rtlCol="0" anchor="ctr"/>
          <a:lstStyle/>
          <a:p>
            <a:pPr indent="457200" algn="just" fontAlgn="auto">
              <a:lnSpc>
                <a:spcPct val="150000"/>
              </a:lnSpc>
            </a:pPr>
            <a:endPar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文本框 3"/>
          <p:cNvSpPr txBox="1"/>
          <p:nvPr/>
        </p:nvSpPr>
        <p:spPr>
          <a:xfrm>
            <a:off x="660399" y="1478371"/>
            <a:ext cx="7291615" cy="4613442"/>
          </a:xfrm>
          <a:prstGeom prst="rect">
            <a:avLst/>
          </a:prstGeom>
          <a:noFill/>
        </p:spPr>
        <p:txBody>
          <a:bodyPr wrap="square">
            <a:spAutoFit/>
          </a:bodyPr>
          <a:lstStyle/>
          <a:p>
            <a:pPr indent="457200" algn="just" fontAlgn="auto">
              <a:lnSpc>
                <a:spcPct val="150000"/>
              </a:lnSpc>
            </a:pPr>
            <a:r>
              <a:rPr lang="zh-CN" altLang="en-US" dirty="0"/>
              <a:t>在淮河小学，每一名新进教师都会陆续受到三重洗礼：第一重，新教师入校即收到</a:t>
            </a:r>
            <a:r>
              <a:rPr lang="en-US" altLang="zh-CN"/>
              <a:t>《</a:t>
            </a:r>
            <a:r>
              <a:rPr lang="zh-CN" altLang="en-US"/>
              <a:t>教师</a:t>
            </a:r>
            <a:r>
              <a:rPr lang="zh-CN" altLang="en-US" dirty="0"/>
              <a:t>手册</a:t>
            </a:r>
            <a:r>
              <a:rPr lang="en-US" altLang="zh-CN" dirty="0"/>
              <a:t>》</a:t>
            </a:r>
            <a:r>
              <a:rPr lang="zh-CN" altLang="en-US" dirty="0"/>
              <a:t>，手册包含教师师德准则、教师清廉守则、师德负面清单三项内容，规范教师</a:t>
            </a:r>
            <a:r>
              <a:rPr lang="zh-CN" altLang="en-US"/>
              <a:t>言行，提醒</a:t>
            </a:r>
            <a:r>
              <a:rPr lang="zh-CN" altLang="en-US" dirty="0"/>
              <a:t>教师守住廉洁底线；第二重，新教师会收到</a:t>
            </a:r>
            <a:r>
              <a:rPr lang="en-US" altLang="zh-CN" dirty="0"/>
              <a:t>《</a:t>
            </a:r>
            <a:r>
              <a:rPr lang="zh-CN" altLang="en-US" dirty="0"/>
              <a:t>淮河小学小微权力清单</a:t>
            </a:r>
            <a:r>
              <a:rPr lang="en-US" altLang="zh-CN" dirty="0"/>
              <a:t>》</a:t>
            </a:r>
            <a:r>
              <a:rPr lang="zh-CN" altLang="en-US" dirty="0"/>
              <a:t>，十页纸、</a:t>
            </a:r>
            <a:r>
              <a:rPr lang="zh-CN" altLang="en-US"/>
              <a:t>十多个</a:t>
            </a:r>
            <a:r>
              <a:rPr lang="zh-CN" altLang="en-US" dirty="0"/>
              <a:t>流程图，包含教职工聘用、阳光分班、招生、采购等各项权力的运行流程，明确了每</a:t>
            </a:r>
            <a:r>
              <a:rPr lang="zh-CN" altLang="en-US"/>
              <a:t>项职权</a:t>
            </a:r>
            <a:r>
              <a:rPr lang="zh-CN" altLang="en-US" dirty="0"/>
              <a:t>的名称、内容、依据、办理流程、办理时限、责任人等，做到环环有记录、全程受</a:t>
            </a:r>
            <a:r>
              <a:rPr lang="zh-CN" altLang="en-US"/>
              <a:t>监督、责任</a:t>
            </a:r>
            <a:r>
              <a:rPr lang="zh-CN" altLang="en-US" dirty="0"/>
              <a:t>可追溯；第三重，参加“五问五破，五比五先”作风建设专项行动，由校长带头</a:t>
            </a:r>
            <a:r>
              <a:rPr lang="zh-CN" altLang="en-US"/>
              <a:t>从自身“</a:t>
            </a:r>
            <a:r>
              <a:rPr lang="zh-CN" altLang="en-US" dirty="0"/>
              <a:t>对标找差距”，引领全体教师全面提升“越是艰险越向前、越是困难越担当、越是变局</a:t>
            </a:r>
            <a:r>
              <a:rPr lang="zh-CN" altLang="en-US"/>
              <a:t>越主动</a:t>
            </a:r>
            <a:r>
              <a:rPr lang="zh-CN" altLang="en-US" dirty="0"/>
              <a:t>”的精气神。从入职仪式到退休，廉洁从教自始至终是重要项目，在这个过程中教师</a:t>
            </a:r>
            <a:r>
              <a:rPr lang="zh-CN" altLang="en-US"/>
              <a:t>将廉洁</a:t>
            </a:r>
            <a:r>
              <a:rPr lang="zh-CN" altLang="en-US" dirty="0"/>
              <a:t>从教从纸上的指标内化为行动准则。</a:t>
            </a:r>
            <a:endParaRPr lang="en-US" altLang="zh-CN" dirty="0"/>
          </a:p>
        </p:txBody>
      </p:sp>
      <p:grpSp>
        <p:nvGrpSpPr>
          <p:cNvPr id="7" name="组合 6"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p:cNvGrpSpPr>
            <a:grpSpLocks noChangeAspect="1"/>
          </p:cNvGrpSpPr>
          <p:nvPr/>
        </p:nvGrpSpPr>
        <p:grpSpPr>
          <a:xfrm>
            <a:off x="8075192" y="2114557"/>
            <a:ext cx="3339960" cy="3814320"/>
            <a:chOff x="3656014" y="643379"/>
            <a:chExt cx="4878386" cy="5571242"/>
          </a:xfrm>
        </p:grpSpPr>
        <p:grpSp>
          <p:nvGrpSpPr>
            <p:cNvPr id="8" name="íṡlîḍè"/>
            <p:cNvGrpSpPr/>
            <p:nvPr/>
          </p:nvGrpSpPr>
          <p:grpSpPr bwMode="auto">
            <a:xfrm>
              <a:off x="3656014" y="643379"/>
              <a:ext cx="4878386" cy="5571242"/>
              <a:chOff x="1949" y="1"/>
              <a:chExt cx="3781" cy="4318"/>
            </a:xfrm>
          </p:grpSpPr>
          <p:sp>
            <p:nvSpPr>
              <p:cNvPr id="261" name="íṧliďé"/>
              <p:cNvSpPr/>
              <p:nvPr/>
            </p:nvSpPr>
            <p:spPr bwMode="auto">
              <a:xfrm>
                <a:off x="1949" y="3757"/>
                <a:ext cx="3781" cy="562"/>
              </a:xfrm>
              <a:prstGeom prst="rect">
                <a:avLst/>
              </a:prstGeom>
              <a:solidFill>
                <a:srgbClr val="2EAEB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262" name="ïṩ1ídè"/>
              <p:cNvSpPr/>
              <p:nvPr/>
            </p:nvSpPr>
            <p:spPr bwMode="auto">
              <a:xfrm>
                <a:off x="2956" y="1806"/>
                <a:ext cx="1805" cy="2238"/>
              </a:xfrm>
              <a:custGeom>
                <a:avLst/>
                <a:gdLst>
                  <a:gd name="T0" fmla="*/ 166 w 1528"/>
                  <a:gd name="T1" fmla="*/ 474 h 1898"/>
                  <a:gd name="T2" fmla="*/ 33 w 1528"/>
                  <a:gd name="T3" fmla="*/ 318 h 1898"/>
                  <a:gd name="T4" fmla="*/ 201 w 1528"/>
                  <a:gd name="T5" fmla="*/ 279 h 1898"/>
                  <a:gd name="T6" fmla="*/ 1139 w 1528"/>
                  <a:gd name="T7" fmla="*/ 246 h 1898"/>
                  <a:gd name="T8" fmla="*/ 1269 w 1528"/>
                  <a:gd name="T9" fmla="*/ 1129 h 1898"/>
                  <a:gd name="T10" fmla="*/ 1123 w 1528"/>
                  <a:gd name="T11" fmla="*/ 1583 h 1898"/>
                  <a:gd name="T12" fmla="*/ 1223 w 1528"/>
                  <a:gd name="T13" fmla="*/ 1898 h 1898"/>
                  <a:gd name="T14" fmla="*/ 510 w 1528"/>
                  <a:gd name="T15" fmla="*/ 1898 h 1898"/>
                  <a:gd name="T16" fmla="*/ 370 w 1528"/>
                  <a:gd name="T17" fmla="*/ 1554 h 1898"/>
                  <a:gd name="T18" fmla="*/ 147 w 1528"/>
                  <a:gd name="T19" fmla="*/ 1420 h 1898"/>
                  <a:gd name="T20" fmla="*/ 111 w 1528"/>
                  <a:gd name="T21" fmla="*/ 1400 h 1898"/>
                  <a:gd name="T22" fmla="*/ 116 w 1528"/>
                  <a:gd name="T23" fmla="*/ 1326 h 1898"/>
                  <a:gd name="T24" fmla="*/ 72 w 1528"/>
                  <a:gd name="T25" fmla="*/ 1293 h 1898"/>
                  <a:gd name="T26" fmla="*/ 105 w 1528"/>
                  <a:gd name="T27" fmla="*/ 1203 h 1898"/>
                  <a:gd name="T28" fmla="*/ 12 w 1528"/>
                  <a:gd name="T29" fmla="*/ 1114 h 1898"/>
                  <a:gd name="T30" fmla="*/ 139 w 1528"/>
                  <a:gd name="T31" fmla="*/ 931 h 1898"/>
                  <a:gd name="T32" fmla="*/ 166 w 1528"/>
                  <a:gd name="T33" fmla="*/ 474 h 18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28" h="1898">
                    <a:moveTo>
                      <a:pt x="166" y="474"/>
                    </a:moveTo>
                    <a:cubicBezTo>
                      <a:pt x="166" y="474"/>
                      <a:pt x="0" y="470"/>
                      <a:pt x="33" y="318"/>
                    </a:cubicBezTo>
                    <a:cubicBezTo>
                      <a:pt x="33" y="318"/>
                      <a:pt x="78" y="376"/>
                      <a:pt x="201" y="279"/>
                    </a:cubicBezTo>
                    <a:cubicBezTo>
                      <a:pt x="325" y="182"/>
                      <a:pt x="750" y="0"/>
                      <a:pt x="1139" y="246"/>
                    </a:cubicBezTo>
                    <a:cubicBezTo>
                      <a:pt x="1528" y="493"/>
                      <a:pt x="1437" y="928"/>
                      <a:pt x="1269" y="1129"/>
                    </a:cubicBezTo>
                    <a:cubicBezTo>
                      <a:pt x="1100" y="1330"/>
                      <a:pt x="1048" y="1327"/>
                      <a:pt x="1123" y="1583"/>
                    </a:cubicBezTo>
                    <a:cubicBezTo>
                      <a:pt x="1197" y="1839"/>
                      <a:pt x="1223" y="1898"/>
                      <a:pt x="1223" y="1898"/>
                    </a:cubicBezTo>
                    <a:cubicBezTo>
                      <a:pt x="510" y="1898"/>
                      <a:pt x="510" y="1898"/>
                      <a:pt x="510" y="1898"/>
                    </a:cubicBezTo>
                    <a:cubicBezTo>
                      <a:pt x="510" y="1898"/>
                      <a:pt x="519" y="1551"/>
                      <a:pt x="370" y="1554"/>
                    </a:cubicBezTo>
                    <a:cubicBezTo>
                      <a:pt x="221" y="1557"/>
                      <a:pt x="103" y="1597"/>
                      <a:pt x="147" y="1420"/>
                    </a:cubicBezTo>
                    <a:cubicBezTo>
                      <a:pt x="147" y="1420"/>
                      <a:pt x="144" y="1396"/>
                      <a:pt x="111" y="1400"/>
                    </a:cubicBezTo>
                    <a:cubicBezTo>
                      <a:pt x="90" y="1402"/>
                      <a:pt x="65" y="1334"/>
                      <a:pt x="116" y="1326"/>
                    </a:cubicBezTo>
                    <a:cubicBezTo>
                      <a:pt x="116" y="1326"/>
                      <a:pt x="60" y="1327"/>
                      <a:pt x="72" y="1293"/>
                    </a:cubicBezTo>
                    <a:cubicBezTo>
                      <a:pt x="83" y="1259"/>
                      <a:pt x="126" y="1233"/>
                      <a:pt x="105" y="1203"/>
                    </a:cubicBezTo>
                    <a:cubicBezTo>
                      <a:pt x="84" y="1173"/>
                      <a:pt x="5" y="1167"/>
                      <a:pt x="12" y="1114"/>
                    </a:cubicBezTo>
                    <a:cubicBezTo>
                      <a:pt x="20" y="1061"/>
                      <a:pt x="141" y="1004"/>
                      <a:pt x="139" y="931"/>
                    </a:cubicBezTo>
                    <a:cubicBezTo>
                      <a:pt x="137" y="857"/>
                      <a:pt x="30" y="583"/>
                      <a:pt x="166" y="474"/>
                    </a:cubicBezTo>
                    <a:close/>
                  </a:path>
                </a:pathLst>
              </a:custGeom>
              <a:solidFill>
                <a:srgbClr val="2EAEB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63" name="išḷîḍé"/>
              <p:cNvSpPr/>
              <p:nvPr/>
            </p:nvSpPr>
            <p:spPr bwMode="auto">
              <a:xfrm>
                <a:off x="3551" y="2105"/>
                <a:ext cx="933" cy="932"/>
              </a:xfrm>
              <a:prstGeom prst="ellipse">
                <a:avLst/>
              </a:prstGeom>
              <a:solidFill>
                <a:srgbClr val="D1D3D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64" name="íṥlíḍè"/>
              <p:cNvSpPr/>
              <p:nvPr/>
            </p:nvSpPr>
            <p:spPr bwMode="auto">
              <a:xfrm>
                <a:off x="3616" y="2170"/>
                <a:ext cx="804" cy="802"/>
              </a:xfrm>
              <a:prstGeom prst="ellipse">
                <a:avLst/>
              </a:prstGeom>
              <a:solidFill>
                <a:srgbClr val="10656B"/>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65" name="îšlîdè"/>
              <p:cNvSpPr/>
              <p:nvPr/>
            </p:nvSpPr>
            <p:spPr bwMode="auto">
              <a:xfrm>
                <a:off x="3717" y="2343"/>
                <a:ext cx="314" cy="431"/>
              </a:xfrm>
              <a:custGeom>
                <a:avLst/>
                <a:gdLst>
                  <a:gd name="T0" fmla="*/ 266 w 266"/>
                  <a:gd name="T1" fmla="*/ 362 h 365"/>
                  <a:gd name="T2" fmla="*/ 53 w 266"/>
                  <a:gd name="T3" fmla="*/ 365 h 365"/>
                  <a:gd name="T4" fmla="*/ 0 w 266"/>
                  <a:gd name="T5" fmla="*/ 68 h 365"/>
                  <a:gd name="T6" fmla="*/ 211 w 266"/>
                  <a:gd name="T7" fmla="*/ 52 h 365"/>
                  <a:gd name="T8" fmla="*/ 266 w 266"/>
                  <a:gd name="T9" fmla="*/ 362 h 365"/>
                </a:gdLst>
                <a:ahLst/>
                <a:cxnLst>
                  <a:cxn ang="0">
                    <a:pos x="T0" y="T1"/>
                  </a:cxn>
                  <a:cxn ang="0">
                    <a:pos x="T2" y="T3"/>
                  </a:cxn>
                  <a:cxn ang="0">
                    <a:pos x="T4" y="T5"/>
                  </a:cxn>
                  <a:cxn ang="0">
                    <a:pos x="T6" y="T7"/>
                  </a:cxn>
                  <a:cxn ang="0">
                    <a:pos x="T8" y="T9"/>
                  </a:cxn>
                </a:cxnLst>
                <a:rect l="0" t="0" r="r" b="b"/>
                <a:pathLst>
                  <a:path w="266" h="365">
                    <a:moveTo>
                      <a:pt x="266" y="362"/>
                    </a:moveTo>
                    <a:cubicBezTo>
                      <a:pt x="266" y="362"/>
                      <a:pt x="187" y="299"/>
                      <a:pt x="53" y="365"/>
                    </a:cubicBezTo>
                    <a:cubicBezTo>
                      <a:pt x="0" y="68"/>
                      <a:pt x="0" y="68"/>
                      <a:pt x="0" y="68"/>
                    </a:cubicBezTo>
                    <a:cubicBezTo>
                      <a:pt x="0" y="68"/>
                      <a:pt x="90" y="0"/>
                      <a:pt x="211" y="52"/>
                    </a:cubicBezTo>
                    <a:lnTo>
                      <a:pt x="266" y="362"/>
                    </a:lnTo>
                    <a:close/>
                  </a:path>
                </a:pathLst>
              </a:custGeom>
              <a:solidFill>
                <a:srgbClr val="D1D3D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66" name="iśļïdê"/>
              <p:cNvSpPr/>
              <p:nvPr/>
            </p:nvSpPr>
            <p:spPr bwMode="auto">
              <a:xfrm>
                <a:off x="3966" y="2358"/>
                <a:ext cx="327" cy="412"/>
              </a:xfrm>
              <a:custGeom>
                <a:avLst/>
                <a:gdLst>
                  <a:gd name="T0" fmla="*/ 327 w 327"/>
                  <a:gd name="T1" fmla="*/ 366 h 412"/>
                  <a:gd name="T2" fmla="*/ 65 w 327"/>
                  <a:gd name="T3" fmla="*/ 412 h 412"/>
                  <a:gd name="T4" fmla="*/ 0 w 327"/>
                  <a:gd name="T5" fmla="*/ 47 h 412"/>
                  <a:gd name="T6" fmla="*/ 262 w 327"/>
                  <a:gd name="T7" fmla="*/ 0 h 412"/>
                  <a:gd name="T8" fmla="*/ 327 w 327"/>
                  <a:gd name="T9" fmla="*/ 366 h 412"/>
                </a:gdLst>
                <a:ahLst/>
                <a:cxnLst>
                  <a:cxn ang="0">
                    <a:pos x="T0" y="T1"/>
                  </a:cxn>
                  <a:cxn ang="0">
                    <a:pos x="T2" y="T3"/>
                  </a:cxn>
                  <a:cxn ang="0">
                    <a:pos x="T4" y="T5"/>
                  </a:cxn>
                  <a:cxn ang="0">
                    <a:pos x="T6" y="T7"/>
                  </a:cxn>
                  <a:cxn ang="0">
                    <a:pos x="T8" y="T9"/>
                  </a:cxn>
                </a:cxnLst>
                <a:rect l="0" t="0" r="r" b="b"/>
                <a:pathLst>
                  <a:path w="327" h="412">
                    <a:moveTo>
                      <a:pt x="327" y="366"/>
                    </a:moveTo>
                    <a:lnTo>
                      <a:pt x="65" y="412"/>
                    </a:lnTo>
                    <a:lnTo>
                      <a:pt x="0" y="47"/>
                    </a:lnTo>
                    <a:lnTo>
                      <a:pt x="262" y="0"/>
                    </a:lnTo>
                    <a:lnTo>
                      <a:pt x="327" y="366"/>
                    </a:lnTo>
                    <a:close/>
                  </a:path>
                </a:pathLst>
              </a:custGeom>
              <a:solidFill>
                <a:srgbClr val="D1D3D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67" name="îṥ1ïḋê"/>
              <p:cNvSpPr/>
              <p:nvPr/>
            </p:nvSpPr>
            <p:spPr bwMode="auto">
              <a:xfrm>
                <a:off x="3035" y="1"/>
                <a:ext cx="1310" cy="1308"/>
              </a:xfrm>
              <a:prstGeom prst="ellipse">
                <a:avLst/>
              </a:prstGeom>
              <a:solidFill>
                <a:srgbClr val="D1D3D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68" name="íṣ1íḓê"/>
              <p:cNvSpPr/>
              <p:nvPr/>
            </p:nvSpPr>
            <p:spPr bwMode="auto">
              <a:xfrm>
                <a:off x="3107" y="72"/>
                <a:ext cx="1167" cy="1165"/>
              </a:xfrm>
              <a:prstGeom prst="ellipse">
                <a:avLst/>
              </a:prstGeom>
              <a:solidFill>
                <a:srgbClr val="10656B"/>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69" name="ïSľíḍé"/>
              <p:cNvSpPr/>
              <p:nvPr/>
            </p:nvSpPr>
            <p:spPr bwMode="auto">
              <a:xfrm>
                <a:off x="4272" y="829"/>
                <a:ext cx="725" cy="724"/>
              </a:xfrm>
              <a:prstGeom prst="ellipse">
                <a:avLst/>
              </a:prstGeom>
              <a:solidFill>
                <a:srgbClr val="D1D3D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70" name="ísľiḋe"/>
              <p:cNvSpPr/>
              <p:nvPr/>
            </p:nvSpPr>
            <p:spPr bwMode="auto">
              <a:xfrm>
                <a:off x="4323" y="879"/>
                <a:ext cx="623" cy="624"/>
              </a:xfrm>
              <a:prstGeom prst="ellipse">
                <a:avLst/>
              </a:prstGeom>
              <a:solidFill>
                <a:srgbClr val="8DC63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71" name="iṩľïḋé"/>
              <p:cNvSpPr/>
              <p:nvPr/>
            </p:nvSpPr>
            <p:spPr bwMode="auto">
              <a:xfrm>
                <a:off x="3506" y="1028"/>
                <a:ext cx="1008" cy="1006"/>
              </a:xfrm>
              <a:prstGeom prst="ellipse">
                <a:avLst/>
              </a:prstGeom>
              <a:solidFill>
                <a:srgbClr val="D1D3D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72" name="ïsḻïďê"/>
              <p:cNvSpPr/>
              <p:nvPr/>
            </p:nvSpPr>
            <p:spPr bwMode="auto">
              <a:xfrm>
                <a:off x="3576" y="1098"/>
                <a:ext cx="868" cy="867"/>
              </a:xfrm>
              <a:prstGeom prst="ellipse">
                <a:avLst/>
              </a:prstGeom>
              <a:solidFill>
                <a:srgbClr val="9E1F6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73" name="îṥlíďê"/>
              <p:cNvSpPr/>
              <p:nvPr/>
            </p:nvSpPr>
            <p:spPr bwMode="auto">
              <a:xfrm>
                <a:off x="4044" y="1773"/>
                <a:ext cx="599" cy="599"/>
              </a:xfrm>
              <a:prstGeom prst="ellipse">
                <a:avLst/>
              </a:prstGeom>
              <a:solidFill>
                <a:srgbClr val="D1D3D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74" name="íṡ1íḓê"/>
              <p:cNvSpPr/>
              <p:nvPr/>
            </p:nvSpPr>
            <p:spPr bwMode="auto">
              <a:xfrm>
                <a:off x="4085" y="1814"/>
                <a:ext cx="516" cy="516"/>
              </a:xfrm>
              <a:prstGeom prst="ellipse">
                <a:avLst/>
              </a:prstGeom>
              <a:solidFill>
                <a:srgbClr val="FC611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75" name="ïṧḷiḑê"/>
              <p:cNvSpPr/>
              <p:nvPr/>
            </p:nvSpPr>
            <p:spPr bwMode="auto">
              <a:xfrm>
                <a:off x="3077" y="1353"/>
                <a:ext cx="599" cy="599"/>
              </a:xfrm>
              <a:prstGeom prst="ellipse">
                <a:avLst/>
              </a:prstGeom>
              <a:solidFill>
                <a:srgbClr val="D1D3D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76" name="îṣliḓê"/>
              <p:cNvSpPr/>
              <p:nvPr/>
            </p:nvSpPr>
            <p:spPr bwMode="auto">
              <a:xfrm>
                <a:off x="3119" y="1394"/>
                <a:ext cx="516" cy="517"/>
              </a:xfrm>
              <a:prstGeom prst="ellipse">
                <a:avLst/>
              </a:prstGeom>
              <a:solidFill>
                <a:srgbClr val="F3AC1E"/>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77" name="îṣľíḍé"/>
              <p:cNvSpPr/>
              <p:nvPr/>
            </p:nvSpPr>
            <p:spPr bwMode="auto">
              <a:xfrm>
                <a:off x="2293" y="778"/>
                <a:ext cx="1051" cy="1049"/>
              </a:xfrm>
              <a:prstGeom prst="ellipse">
                <a:avLst/>
              </a:prstGeom>
              <a:solidFill>
                <a:srgbClr val="D1D3D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78" name="ïS1îḑê"/>
              <p:cNvSpPr/>
              <p:nvPr/>
            </p:nvSpPr>
            <p:spPr bwMode="auto">
              <a:xfrm>
                <a:off x="2366" y="850"/>
                <a:ext cx="905" cy="904"/>
              </a:xfrm>
              <a:prstGeom prst="ellipse">
                <a:avLst/>
              </a:prstGeom>
              <a:solidFill>
                <a:srgbClr val="2EAEB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79" name="íSlîḓê"/>
              <p:cNvSpPr/>
              <p:nvPr/>
            </p:nvSpPr>
            <p:spPr bwMode="auto">
              <a:xfrm>
                <a:off x="2455" y="962"/>
                <a:ext cx="661" cy="687"/>
              </a:xfrm>
              <a:custGeom>
                <a:avLst/>
                <a:gdLst>
                  <a:gd name="T0" fmla="*/ 12 w 560"/>
                  <a:gd name="T1" fmla="*/ 225 h 582"/>
                  <a:gd name="T2" fmla="*/ 287 w 560"/>
                  <a:gd name="T3" fmla="*/ 1 h 582"/>
                  <a:gd name="T4" fmla="*/ 451 w 560"/>
                  <a:gd name="T5" fmla="*/ 565 h 582"/>
                  <a:gd name="T6" fmla="*/ 500 w 560"/>
                  <a:gd name="T7" fmla="*/ 552 h 582"/>
                  <a:gd name="T8" fmla="*/ 504 w 560"/>
                  <a:gd name="T9" fmla="*/ 515 h 582"/>
                  <a:gd name="T10" fmla="*/ 431 w 560"/>
                  <a:gd name="T11" fmla="*/ 481 h 582"/>
                  <a:gd name="T12" fmla="*/ 497 w 560"/>
                  <a:gd name="T13" fmla="*/ 526 h 582"/>
                  <a:gd name="T14" fmla="*/ 545 w 560"/>
                  <a:gd name="T15" fmla="*/ 426 h 582"/>
                  <a:gd name="T16" fmla="*/ 519 w 560"/>
                  <a:gd name="T17" fmla="*/ 421 h 582"/>
                  <a:gd name="T18" fmla="*/ 455 w 560"/>
                  <a:gd name="T19" fmla="*/ 415 h 582"/>
                  <a:gd name="T20" fmla="*/ 474 w 560"/>
                  <a:gd name="T21" fmla="*/ 408 h 582"/>
                  <a:gd name="T22" fmla="*/ 462 w 560"/>
                  <a:gd name="T23" fmla="*/ 409 h 582"/>
                  <a:gd name="T24" fmla="*/ 455 w 560"/>
                  <a:gd name="T25" fmla="*/ 402 h 582"/>
                  <a:gd name="T26" fmla="*/ 444 w 560"/>
                  <a:gd name="T27" fmla="*/ 445 h 582"/>
                  <a:gd name="T28" fmla="*/ 401 w 560"/>
                  <a:gd name="T29" fmla="*/ 440 h 582"/>
                  <a:gd name="T30" fmla="*/ 407 w 560"/>
                  <a:gd name="T31" fmla="*/ 427 h 582"/>
                  <a:gd name="T32" fmla="*/ 325 w 560"/>
                  <a:gd name="T33" fmla="*/ 399 h 582"/>
                  <a:gd name="T34" fmla="*/ 463 w 560"/>
                  <a:gd name="T35" fmla="*/ 365 h 582"/>
                  <a:gd name="T36" fmla="*/ 450 w 560"/>
                  <a:gd name="T37" fmla="*/ 363 h 582"/>
                  <a:gd name="T38" fmla="*/ 447 w 560"/>
                  <a:gd name="T39" fmla="*/ 320 h 582"/>
                  <a:gd name="T40" fmla="*/ 437 w 560"/>
                  <a:gd name="T41" fmla="*/ 290 h 582"/>
                  <a:gd name="T42" fmla="*/ 477 w 560"/>
                  <a:gd name="T43" fmla="*/ 244 h 582"/>
                  <a:gd name="T44" fmla="*/ 526 w 560"/>
                  <a:gd name="T45" fmla="*/ 169 h 582"/>
                  <a:gd name="T46" fmla="*/ 508 w 560"/>
                  <a:gd name="T47" fmla="*/ 70 h 582"/>
                  <a:gd name="T48" fmla="*/ 402 w 560"/>
                  <a:gd name="T49" fmla="*/ 25 h 582"/>
                  <a:gd name="T50" fmla="*/ 384 w 560"/>
                  <a:gd name="T51" fmla="*/ 26 h 582"/>
                  <a:gd name="T52" fmla="*/ 331 w 560"/>
                  <a:gd name="T53" fmla="*/ 16 h 582"/>
                  <a:gd name="T54" fmla="*/ 317 w 560"/>
                  <a:gd name="T55" fmla="*/ 10 h 582"/>
                  <a:gd name="T56" fmla="*/ 312 w 560"/>
                  <a:gd name="T57" fmla="*/ 10 h 582"/>
                  <a:gd name="T58" fmla="*/ 239 w 560"/>
                  <a:gd name="T59" fmla="*/ 32 h 582"/>
                  <a:gd name="T60" fmla="*/ 290 w 560"/>
                  <a:gd name="T61" fmla="*/ 7 h 582"/>
                  <a:gd name="T62" fmla="*/ 286 w 560"/>
                  <a:gd name="T63" fmla="*/ 6 h 582"/>
                  <a:gd name="T64" fmla="*/ 279 w 560"/>
                  <a:gd name="T65" fmla="*/ 7 h 582"/>
                  <a:gd name="T66" fmla="*/ 251 w 560"/>
                  <a:gd name="T67" fmla="*/ 8 h 582"/>
                  <a:gd name="T68" fmla="*/ 64 w 560"/>
                  <a:gd name="T69" fmla="*/ 243 h 582"/>
                  <a:gd name="T70" fmla="*/ 126 w 560"/>
                  <a:gd name="T71" fmla="*/ 285 h 582"/>
                  <a:gd name="T72" fmla="*/ 443 w 560"/>
                  <a:gd name="T73" fmla="*/ 204 h 582"/>
                  <a:gd name="T74" fmla="*/ 190 w 560"/>
                  <a:gd name="T75" fmla="*/ 59 h 582"/>
                  <a:gd name="T76" fmla="*/ 184 w 560"/>
                  <a:gd name="T77" fmla="*/ 45 h 582"/>
                  <a:gd name="T78" fmla="*/ 122 w 560"/>
                  <a:gd name="T79" fmla="*/ 70 h 582"/>
                  <a:gd name="T80" fmla="*/ 131 w 560"/>
                  <a:gd name="T81" fmla="*/ 91 h 582"/>
                  <a:gd name="T82" fmla="*/ 430 w 560"/>
                  <a:gd name="T83" fmla="*/ 41 h 582"/>
                  <a:gd name="T84" fmla="*/ 476 w 560"/>
                  <a:gd name="T85" fmla="*/ 98 h 582"/>
                  <a:gd name="T86" fmla="*/ 496 w 560"/>
                  <a:gd name="T87" fmla="*/ 67 h 582"/>
                  <a:gd name="T88" fmla="*/ 97 w 560"/>
                  <a:gd name="T89" fmla="*/ 103 h 582"/>
                  <a:gd name="T90" fmla="*/ 77 w 560"/>
                  <a:gd name="T91" fmla="*/ 116 h 582"/>
                  <a:gd name="T92" fmla="*/ 38 w 560"/>
                  <a:gd name="T93" fmla="*/ 175 h 582"/>
                  <a:gd name="T94" fmla="*/ 54 w 560"/>
                  <a:gd name="T95" fmla="*/ 192 h 582"/>
                  <a:gd name="T96" fmla="*/ 74 w 560"/>
                  <a:gd name="T97" fmla="*/ 215 h 582"/>
                  <a:gd name="T98" fmla="*/ 463 w 560"/>
                  <a:gd name="T99" fmla="*/ 124 h 582"/>
                  <a:gd name="T100" fmla="*/ 485 w 560"/>
                  <a:gd name="T101" fmla="*/ 138 h 582"/>
                  <a:gd name="T102" fmla="*/ 371 w 560"/>
                  <a:gd name="T103" fmla="*/ 34 h 582"/>
                  <a:gd name="T104" fmla="*/ 331 w 560"/>
                  <a:gd name="T105" fmla="*/ 19 h 582"/>
                  <a:gd name="T106" fmla="*/ 277 w 560"/>
                  <a:gd name="T107" fmla="*/ 41 h 582"/>
                  <a:gd name="T108" fmla="*/ 252 w 560"/>
                  <a:gd name="T109" fmla="*/ 51 h 582"/>
                  <a:gd name="T110" fmla="*/ 164 w 560"/>
                  <a:gd name="T111" fmla="*/ 279 h 582"/>
                  <a:gd name="T112" fmla="*/ 362 w 560"/>
                  <a:gd name="T113" fmla="*/ 404 h 582"/>
                  <a:gd name="T114" fmla="*/ 90 w 560"/>
                  <a:gd name="T115" fmla="*/ 93 h 582"/>
                  <a:gd name="T116" fmla="*/ 71 w 560"/>
                  <a:gd name="T117" fmla="*/ 113 h 582"/>
                  <a:gd name="T118" fmla="*/ 85 w 560"/>
                  <a:gd name="T119" fmla="*/ 338 h 582"/>
                  <a:gd name="T120" fmla="*/ 100 w 560"/>
                  <a:gd name="T121" fmla="*/ 448 h 582"/>
                  <a:gd name="T122" fmla="*/ 289 w 560"/>
                  <a:gd name="T123" fmla="*/ 1 h 582"/>
                  <a:gd name="T124" fmla="*/ 275 w 560"/>
                  <a:gd name="T125" fmla="*/ 2 h 5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60" h="582">
                    <a:moveTo>
                      <a:pt x="20" y="202"/>
                    </a:moveTo>
                    <a:cubicBezTo>
                      <a:pt x="19" y="202"/>
                      <a:pt x="19" y="202"/>
                      <a:pt x="19" y="202"/>
                    </a:cubicBezTo>
                    <a:cubicBezTo>
                      <a:pt x="19" y="202"/>
                      <a:pt x="19" y="202"/>
                      <a:pt x="19" y="202"/>
                    </a:cubicBezTo>
                    <a:cubicBezTo>
                      <a:pt x="19" y="202"/>
                      <a:pt x="19" y="203"/>
                      <a:pt x="19" y="203"/>
                    </a:cubicBezTo>
                    <a:cubicBezTo>
                      <a:pt x="19" y="203"/>
                      <a:pt x="19" y="202"/>
                      <a:pt x="20" y="202"/>
                    </a:cubicBezTo>
                    <a:moveTo>
                      <a:pt x="20" y="201"/>
                    </a:moveTo>
                    <a:cubicBezTo>
                      <a:pt x="20" y="201"/>
                      <a:pt x="20" y="201"/>
                      <a:pt x="19" y="202"/>
                    </a:cubicBezTo>
                    <a:cubicBezTo>
                      <a:pt x="19" y="202"/>
                      <a:pt x="19" y="202"/>
                      <a:pt x="19" y="202"/>
                    </a:cubicBezTo>
                    <a:cubicBezTo>
                      <a:pt x="20" y="201"/>
                      <a:pt x="20" y="201"/>
                      <a:pt x="20" y="201"/>
                    </a:cubicBezTo>
                    <a:moveTo>
                      <a:pt x="20" y="201"/>
                    </a:moveTo>
                    <a:cubicBezTo>
                      <a:pt x="20" y="201"/>
                      <a:pt x="20" y="201"/>
                      <a:pt x="20" y="201"/>
                    </a:cubicBezTo>
                    <a:cubicBezTo>
                      <a:pt x="20" y="201"/>
                      <a:pt x="20" y="201"/>
                      <a:pt x="20" y="202"/>
                    </a:cubicBezTo>
                    <a:cubicBezTo>
                      <a:pt x="19" y="202"/>
                      <a:pt x="19" y="202"/>
                      <a:pt x="19" y="202"/>
                    </a:cubicBezTo>
                    <a:cubicBezTo>
                      <a:pt x="20" y="201"/>
                      <a:pt x="20" y="201"/>
                      <a:pt x="20" y="201"/>
                    </a:cubicBezTo>
                    <a:moveTo>
                      <a:pt x="20" y="200"/>
                    </a:moveTo>
                    <a:cubicBezTo>
                      <a:pt x="22" y="196"/>
                      <a:pt x="23" y="192"/>
                      <a:pt x="25" y="189"/>
                    </a:cubicBezTo>
                    <a:cubicBezTo>
                      <a:pt x="23" y="192"/>
                      <a:pt x="23" y="192"/>
                      <a:pt x="23" y="192"/>
                    </a:cubicBezTo>
                    <a:cubicBezTo>
                      <a:pt x="22" y="194"/>
                      <a:pt x="22" y="196"/>
                      <a:pt x="21" y="198"/>
                    </a:cubicBezTo>
                    <a:cubicBezTo>
                      <a:pt x="21" y="199"/>
                      <a:pt x="20" y="200"/>
                      <a:pt x="20" y="201"/>
                    </a:cubicBezTo>
                    <a:cubicBezTo>
                      <a:pt x="20" y="201"/>
                      <a:pt x="20" y="200"/>
                      <a:pt x="20" y="200"/>
                    </a:cubicBezTo>
                    <a:moveTo>
                      <a:pt x="21" y="197"/>
                    </a:moveTo>
                    <a:cubicBezTo>
                      <a:pt x="21" y="197"/>
                      <a:pt x="22" y="196"/>
                      <a:pt x="22" y="196"/>
                    </a:cubicBezTo>
                    <a:cubicBezTo>
                      <a:pt x="22" y="196"/>
                      <a:pt x="22" y="195"/>
                      <a:pt x="22" y="195"/>
                    </a:cubicBezTo>
                    <a:cubicBezTo>
                      <a:pt x="22" y="195"/>
                      <a:pt x="22" y="194"/>
                      <a:pt x="23" y="194"/>
                    </a:cubicBezTo>
                    <a:cubicBezTo>
                      <a:pt x="23" y="192"/>
                      <a:pt x="24" y="190"/>
                      <a:pt x="25" y="189"/>
                    </a:cubicBezTo>
                    <a:cubicBezTo>
                      <a:pt x="25" y="189"/>
                      <a:pt x="25" y="189"/>
                      <a:pt x="25" y="189"/>
                    </a:cubicBezTo>
                    <a:cubicBezTo>
                      <a:pt x="23" y="192"/>
                      <a:pt x="22" y="196"/>
                      <a:pt x="20" y="200"/>
                    </a:cubicBezTo>
                    <a:cubicBezTo>
                      <a:pt x="20" y="199"/>
                      <a:pt x="21" y="198"/>
                      <a:pt x="21" y="197"/>
                    </a:cubicBezTo>
                    <a:moveTo>
                      <a:pt x="28" y="180"/>
                    </a:moveTo>
                    <a:cubicBezTo>
                      <a:pt x="31" y="174"/>
                      <a:pt x="32" y="172"/>
                      <a:pt x="33" y="170"/>
                    </a:cubicBezTo>
                    <a:cubicBezTo>
                      <a:pt x="34" y="169"/>
                      <a:pt x="34" y="169"/>
                      <a:pt x="34" y="169"/>
                    </a:cubicBezTo>
                    <a:cubicBezTo>
                      <a:pt x="33" y="170"/>
                      <a:pt x="33" y="170"/>
                      <a:pt x="33" y="170"/>
                    </a:cubicBezTo>
                    <a:cubicBezTo>
                      <a:pt x="34" y="169"/>
                      <a:pt x="34" y="168"/>
                      <a:pt x="34" y="168"/>
                    </a:cubicBezTo>
                    <a:cubicBezTo>
                      <a:pt x="34" y="168"/>
                      <a:pt x="34" y="168"/>
                      <a:pt x="34" y="169"/>
                    </a:cubicBezTo>
                    <a:cubicBezTo>
                      <a:pt x="33" y="170"/>
                      <a:pt x="33" y="171"/>
                      <a:pt x="32" y="172"/>
                    </a:cubicBezTo>
                    <a:cubicBezTo>
                      <a:pt x="31" y="176"/>
                      <a:pt x="29" y="179"/>
                      <a:pt x="28" y="182"/>
                    </a:cubicBezTo>
                    <a:cubicBezTo>
                      <a:pt x="27" y="183"/>
                      <a:pt x="27" y="184"/>
                      <a:pt x="26" y="186"/>
                    </a:cubicBezTo>
                    <a:cubicBezTo>
                      <a:pt x="27" y="184"/>
                      <a:pt x="27" y="182"/>
                      <a:pt x="28" y="180"/>
                    </a:cubicBezTo>
                    <a:moveTo>
                      <a:pt x="6" y="368"/>
                    </a:moveTo>
                    <a:cubicBezTo>
                      <a:pt x="6" y="368"/>
                      <a:pt x="6" y="368"/>
                      <a:pt x="6" y="368"/>
                    </a:cubicBezTo>
                    <a:cubicBezTo>
                      <a:pt x="6" y="367"/>
                      <a:pt x="6" y="366"/>
                      <a:pt x="6" y="365"/>
                    </a:cubicBezTo>
                    <a:cubicBezTo>
                      <a:pt x="6" y="366"/>
                      <a:pt x="6" y="367"/>
                      <a:pt x="7" y="369"/>
                    </a:cubicBezTo>
                    <a:cubicBezTo>
                      <a:pt x="6" y="369"/>
                      <a:pt x="6" y="368"/>
                      <a:pt x="6" y="368"/>
                    </a:cubicBezTo>
                    <a:moveTo>
                      <a:pt x="1" y="326"/>
                    </a:moveTo>
                    <a:cubicBezTo>
                      <a:pt x="1" y="328"/>
                      <a:pt x="1" y="330"/>
                      <a:pt x="1" y="332"/>
                    </a:cubicBezTo>
                    <a:cubicBezTo>
                      <a:pt x="2" y="334"/>
                      <a:pt x="2" y="334"/>
                      <a:pt x="2" y="334"/>
                    </a:cubicBezTo>
                    <a:cubicBezTo>
                      <a:pt x="1" y="332"/>
                      <a:pt x="1" y="329"/>
                      <a:pt x="1" y="326"/>
                    </a:cubicBezTo>
                    <a:moveTo>
                      <a:pt x="1" y="285"/>
                    </a:moveTo>
                    <a:cubicBezTo>
                      <a:pt x="1" y="290"/>
                      <a:pt x="1" y="295"/>
                      <a:pt x="1" y="301"/>
                    </a:cubicBezTo>
                    <a:cubicBezTo>
                      <a:pt x="1" y="303"/>
                      <a:pt x="1" y="305"/>
                      <a:pt x="0" y="306"/>
                    </a:cubicBezTo>
                    <a:cubicBezTo>
                      <a:pt x="0" y="306"/>
                      <a:pt x="0" y="306"/>
                      <a:pt x="0" y="306"/>
                    </a:cubicBezTo>
                    <a:cubicBezTo>
                      <a:pt x="1" y="297"/>
                      <a:pt x="1" y="293"/>
                      <a:pt x="1" y="285"/>
                    </a:cubicBezTo>
                    <a:moveTo>
                      <a:pt x="1" y="301"/>
                    </a:moveTo>
                    <a:cubicBezTo>
                      <a:pt x="1" y="302"/>
                      <a:pt x="1" y="303"/>
                      <a:pt x="1" y="305"/>
                    </a:cubicBezTo>
                    <a:cubicBezTo>
                      <a:pt x="0" y="306"/>
                      <a:pt x="0" y="306"/>
                      <a:pt x="0" y="306"/>
                    </a:cubicBezTo>
                    <a:cubicBezTo>
                      <a:pt x="1" y="305"/>
                      <a:pt x="1" y="303"/>
                      <a:pt x="1" y="301"/>
                    </a:cubicBezTo>
                    <a:moveTo>
                      <a:pt x="14" y="218"/>
                    </a:moveTo>
                    <a:cubicBezTo>
                      <a:pt x="14" y="219"/>
                      <a:pt x="13" y="220"/>
                      <a:pt x="13" y="221"/>
                    </a:cubicBezTo>
                    <a:cubicBezTo>
                      <a:pt x="13" y="222"/>
                      <a:pt x="13" y="223"/>
                      <a:pt x="13" y="223"/>
                    </a:cubicBezTo>
                    <a:cubicBezTo>
                      <a:pt x="12" y="224"/>
                      <a:pt x="12" y="225"/>
                      <a:pt x="12" y="225"/>
                    </a:cubicBezTo>
                    <a:cubicBezTo>
                      <a:pt x="12" y="225"/>
                      <a:pt x="12" y="225"/>
                      <a:pt x="12" y="225"/>
                    </a:cubicBezTo>
                    <a:cubicBezTo>
                      <a:pt x="12" y="223"/>
                      <a:pt x="13" y="221"/>
                      <a:pt x="14" y="218"/>
                    </a:cubicBezTo>
                    <a:moveTo>
                      <a:pt x="14" y="218"/>
                    </a:moveTo>
                    <a:cubicBezTo>
                      <a:pt x="14" y="217"/>
                      <a:pt x="14" y="217"/>
                      <a:pt x="14" y="217"/>
                    </a:cubicBezTo>
                    <a:cubicBezTo>
                      <a:pt x="14" y="218"/>
                      <a:pt x="14" y="218"/>
                      <a:pt x="14" y="218"/>
                    </a:cubicBezTo>
                    <a:cubicBezTo>
                      <a:pt x="14" y="218"/>
                      <a:pt x="14" y="218"/>
                      <a:pt x="14" y="218"/>
                    </a:cubicBezTo>
                    <a:moveTo>
                      <a:pt x="280" y="1"/>
                    </a:moveTo>
                    <a:cubicBezTo>
                      <a:pt x="281" y="1"/>
                      <a:pt x="281" y="1"/>
                      <a:pt x="281" y="1"/>
                    </a:cubicBezTo>
                    <a:cubicBezTo>
                      <a:pt x="281" y="1"/>
                      <a:pt x="281" y="1"/>
                      <a:pt x="281" y="1"/>
                    </a:cubicBezTo>
                    <a:cubicBezTo>
                      <a:pt x="281" y="1"/>
                      <a:pt x="281" y="1"/>
                      <a:pt x="281" y="1"/>
                    </a:cubicBezTo>
                    <a:cubicBezTo>
                      <a:pt x="281" y="1"/>
                      <a:pt x="281" y="1"/>
                      <a:pt x="281" y="1"/>
                    </a:cubicBezTo>
                    <a:cubicBezTo>
                      <a:pt x="282" y="1"/>
                      <a:pt x="282" y="1"/>
                      <a:pt x="282" y="1"/>
                    </a:cubicBezTo>
                    <a:cubicBezTo>
                      <a:pt x="282" y="1"/>
                      <a:pt x="283" y="1"/>
                      <a:pt x="283" y="1"/>
                    </a:cubicBezTo>
                    <a:cubicBezTo>
                      <a:pt x="283" y="1"/>
                      <a:pt x="283" y="1"/>
                      <a:pt x="283" y="1"/>
                    </a:cubicBezTo>
                    <a:cubicBezTo>
                      <a:pt x="284" y="1"/>
                      <a:pt x="284" y="1"/>
                      <a:pt x="284" y="1"/>
                    </a:cubicBezTo>
                    <a:cubicBezTo>
                      <a:pt x="284" y="1"/>
                      <a:pt x="284" y="1"/>
                      <a:pt x="284" y="1"/>
                    </a:cubicBezTo>
                    <a:cubicBezTo>
                      <a:pt x="283" y="1"/>
                      <a:pt x="283" y="1"/>
                      <a:pt x="282" y="1"/>
                    </a:cubicBezTo>
                    <a:cubicBezTo>
                      <a:pt x="281" y="1"/>
                      <a:pt x="280" y="1"/>
                      <a:pt x="279" y="2"/>
                    </a:cubicBezTo>
                    <a:cubicBezTo>
                      <a:pt x="280" y="2"/>
                      <a:pt x="280" y="1"/>
                      <a:pt x="280" y="1"/>
                    </a:cubicBezTo>
                    <a:moveTo>
                      <a:pt x="281" y="1"/>
                    </a:moveTo>
                    <a:cubicBezTo>
                      <a:pt x="281" y="1"/>
                      <a:pt x="281" y="1"/>
                      <a:pt x="281" y="1"/>
                    </a:cubicBezTo>
                    <a:cubicBezTo>
                      <a:pt x="281" y="1"/>
                      <a:pt x="281" y="1"/>
                      <a:pt x="281" y="1"/>
                    </a:cubicBezTo>
                    <a:cubicBezTo>
                      <a:pt x="281" y="1"/>
                      <a:pt x="281" y="1"/>
                      <a:pt x="281" y="1"/>
                    </a:cubicBezTo>
                    <a:moveTo>
                      <a:pt x="284" y="1"/>
                    </a:moveTo>
                    <a:cubicBezTo>
                      <a:pt x="284" y="1"/>
                      <a:pt x="284" y="1"/>
                      <a:pt x="284" y="1"/>
                    </a:cubicBezTo>
                    <a:cubicBezTo>
                      <a:pt x="284" y="1"/>
                      <a:pt x="284" y="1"/>
                      <a:pt x="284" y="1"/>
                    </a:cubicBezTo>
                    <a:cubicBezTo>
                      <a:pt x="286" y="1"/>
                      <a:pt x="286" y="1"/>
                      <a:pt x="286" y="1"/>
                    </a:cubicBezTo>
                    <a:cubicBezTo>
                      <a:pt x="286" y="1"/>
                      <a:pt x="286" y="1"/>
                      <a:pt x="286" y="1"/>
                    </a:cubicBezTo>
                    <a:cubicBezTo>
                      <a:pt x="286" y="1"/>
                      <a:pt x="286" y="1"/>
                      <a:pt x="286" y="1"/>
                    </a:cubicBezTo>
                    <a:cubicBezTo>
                      <a:pt x="285" y="1"/>
                      <a:pt x="285" y="1"/>
                      <a:pt x="285" y="1"/>
                    </a:cubicBezTo>
                    <a:cubicBezTo>
                      <a:pt x="285" y="1"/>
                      <a:pt x="285" y="1"/>
                      <a:pt x="284" y="1"/>
                    </a:cubicBezTo>
                    <a:cubicBezTo>
                      <a:pt x="284" y="1"/>
                      <a:pt x="284" y="1"/>
                      <a:pt x="284" y="1"/>
                    </a:cubicBezTo>
                    <a:cubicBezTo>
                      <a:pt x="283" y="1"/>
                      <a:pt x="283" y="1"/>
                      <a:pt x="283" y="1"/>
                    </a:cubicBezTo>
                    <a:cubicBezTo>
                      <a:pt x="283" y="1"/>
                      <a:pt x="283" y="1"/>
                      <a:pt x="283" y="1"/>
                    </a:cubicBezTo>
                    <a:cubicBezTo>
                      <a:pt x="282" y="1"/>
                      <a:pt x="282" y="1"/>
                      <a:pt x="282" y="1"/>
                    </a:cubicBezTo>
                    <a:cubicBezTo>
                      <a:pt x="283" y="1"/>
                      <a:pt x="283" y="1"/>
                      <a:pt x="284" y="1"/>
                    </a:cubicBezTo>
                    <a:moveTo>
                      <a:pt x="285" y="1"/>
                    </a:moveTo>
                    <a:cubicBezTo>
                      <a:pt x="285" y="1"/>
                      <a:pt x="285" y="1"/>
                      <a:pt x="285" y="1"/>
                    </a:cubicBezTo>
                    <a:cubicBezTo>
                      <a:pt x="286" y="1"/>
                      <a:pt x="286" y="1"/>
                      <a:pt x="286" y="1"/>
                    </a:cubicBezTo>
                    <a:cubicBezTo>
                      <a:pt x="286" y="1"/>
                      <a:pt x="286" y="1"/>
                      <a:pt x="286" y="1"/>
                    </a:cubicBezTo>
                    <a:cubicBezTo>
                      <a:pt x="286" y="1"/>
                      <a:pt x="286" y="1"/>
                      <a:pt x="286" y="1"/>
                    </a:cubicBezTo>
                    <a:cubicBezTo>
                      <a:pt x="286" y="1"/>
                      <a:pt x="286" y="1"/>
                      <a:pt x="286" y="1"/>
                    </a:cubicBezTo>
                    <a:cubicBezTo>
                      <a:pt x="287" y="1"/>
                      <a:pt x="287" y="1"/>
                      <a:pt x="287" y="1"/>
                    </a:cubicBezTo>
                    <a:cubicBezTo>
                      <a:pt x="287" y="1"/>
                      <a:pt x="287" y="1"/>
                      <a:pt x="287" y="1"/>
                    </a:cubicBezTo>
                    <a:cubicBezTo>
                      <a:pt x="287" y="1"/>
                      <a:pt x="287" y="1"/>
                      <a:pt x="288" y="1"/>
                    </a:cubicBezTo>
                    <a:cubicBezTo>
                      <a:pt x="287" y="1"/>
                      <a:pt x="287" y="1"/>
                      <a:pt x="286" y="1"/>
                    </a:cubicBezTo>
                    <a:cubicBezTo>
                      <a:pt x="284" y="1"/>
                      <a:pt x="284" y="1"/>
                      <a:pt x="284" y="1"/>
                    </a:cubicBezTo>
                    <a:cubicBezTo>
                      <a:pt x="285" y="1"/>
                      <a:pt x="285" y="1"/>
                      <a:pt x="285" y="1"/>
                    </a:cubicBezTo>
                    <a:moveTo>
                      <a:pt x="285" y="1"/>
                    </a:moveTo>
                    <a:cubicBezTo>
                      <a:pt x="285" y="1"/>
                      <a:pt x="285" y="1"/>
                      <a:pt x="286" y="1"/>
                    </a:cubicBezTo>
                    <a:cubicBezTo>
                      <a:pt x="286" y="1"/>
                      <a:pt x="285" y="1"/>
                      <a:pt x="285" y="1"/>
                    </a:cubicBezTo>
                    <a:cubicBezTo>
                      <a:pt x="285" y="1"/>
                      <a:pt x="285" y="1"/>
                      <a:pt x="285" y="1"/>
                    </a:cubicBezTo>
                    <a:moveTo>
                      <a:pt x="287" y="1"/>
                    </a:moveTo>
                    <a:cubicBezTo>
                      <a:pt x="288" y="1"/>
                      <a:pt x="288" y="1"/>
                      <a:pt x="288" y="1"/>
                    </a:cubicBezTo>
                    <a:cubicBezTo>
                      <a:pt x="288" y="1"/>
                      <a:pt x="288" y="1"/>
                      <a:pt x="288" y="1"/>
                    </a:cubicBezTo>
                    <a:cubicBezTo>
                      <a:pt x="287" y="1"/>
                      <a:pt x="287" y="1"/>
                      <a:pt x="287" y="1"/>
                    </a:cubicBezTo>
                    <a:cubicBezTo>
                      <a:pt x="287" y="1"/>
                      <a:pt x="287" y="1"/>
                      <a:pt x="287" y="1"/>
                    </a:cubicBezTo>
                    <a:moveTo>
                      <a:pt x="287" y="1"/>
                    </a:moveTo>
                    <a:cubicBezTo>
                      <a:pt x="288" y="1"/>
                      <a:pt x="288" y="1"/>
                      <a:pt x="288" y="1"/>
                    </a:cubicBezTo>
                    <a:cubicBezTo>
                      <a:pt x="288" y="1"/>
                      <a:pt x="288" y="1"/>
                      <a:pt x="288" y="1"/>
                    </a:cubicBezTo>
                    <a:cubicBezTo>
                      <a:pt x="288" y="1"/>
                      <a:pt x="288" y="1"/>
                      <a:pt x="288" y="1"/>
                    </a:cubicBezTo>
                    <a:cubicBezTo>
                      <a:pt x="287" y="1"/>
                      <a:pt x="287" y="1"/>
                      <a:pt x="287" y="1"/>
                    </a:cubicBezTo>
                    <a:cubicBezTo>
                      <a:pt x="287" y="1"/>
                      <a:pt x="287" y="1"/>
                      <a:pt x="287" y="1"/>
                    </a:cubicBezTo>
                    <a:moveTo>
                      <a:pt x="288" y="1"/>
                    </a:moveTo>
                    <a:cubicBezTo>
                      <a:pt x="288" y="1"/>
                      <a:pt x="288" y="1"/>
                      <a:pt x="288" y="1"/>
                    </a:cubicBezTo>
                    <a:cubicBezTo>
                      <a:pt x="288" y="1"/>
                      <a:pt x="288" y="1"/>
                      <a:pt x="288" y="1"/>
                    </a:cubicBezTo>
                    <a:cubicBezTo>
                      <a:pt x="288" y="1"/>
                      <a:pt x="288" y="1"/>
                      <a:pt x="288" y="1"/>
                    </a:cubicBezTo>
                    <a:cubicBezTo>
                      <a:pt x="288" y="1"/>
                      <a:pt x="288" y="1"/>
                      <a:pt x="288" y="1"/>
                    </a:cubicBezTo>
                    <a:moveTo>
                      <a:pt x="290" y="1"/>
                    </a:moveTo>
                    <a:cubicBezTo>
                      <a:pt x="290" y="1"/>
                      <a:pt x="290" y="1"/>
                      <a:pt x="290" y="1"/>
                    </a:cubicBezTo>
                    <a:cubicBezTo>
                      <a:pt x="290" y="1"/>
                      <a:pt x="290" y="1"/>
                      <a:pt x="290" y="1"/>
                    </a:cubicBezTo>
                    <a:cubicBezTo>
                      <a:pt x="290" y="1"/>
                      <a:pt x="290" y="1"/>
                      <a:pt x="290" y="1"/>
                    </a:cubicBezTo>
                    <a:moveTo>
                      <a:pt x="256" y="376"/>
                    </a:moveTo>
                    <a:cubicBezTo>
                      <a:pt x="256" y="375"/>
                      <a:pt x="256" y="374"/>
                      <a:pt x="256" y="374"/>
                    </a:cubicBezTo>
                    <a:cubicBezTo>
                      <a:pt x="256" y="373"/>
                      <a:pt x="256" y="373"/>
                      <a:pt x="256" y="373"/>
                    </a:cubicBezTo>
                    <a:cubicBezTo>
                      <a:pt x="256" y="372"/>
                      <a:pt x="256" y="372"/>
                      <a:pt x="256" y="372"/>
                    </a:cubicBezTo>
                    <a:cubicBezTo>
                      <a:pt x="255" y="371"/>
                      <a:pt x="255" y="371"/>
                      <a:pt x="255" y="371"/>
                    </a:cubicBezTo>
                    <a:cubicBezTo>
                      <a:pt x="253" y="368"/>
                      <a:pt x="253" y="368"/>
                      <a:pt x="253" y="368"/>
                    </a:cubicBezTo>
                    <a:cubicBezTo>
                      <a:pt x="253" y="368"/>
                      <a:pt x="253" y="368"/>
                      <a:pt x="252" y="368"/>
                    </a:cubicBezTo>
                    <a:cubicBezTo>
                      <a:pt x="252" y="367"/>
                      <a:pt x="252" y="367"/>
                      <a:pt x="252" y="367"/>
                    </a:cubicBezTo>
                    <a:cubicBezTo>
                      <a:pt x="251" y="366"/>
                      <a:pt x="251" y="366"/>
                      <a:pt x="251" y="363"/>
                    </a:cubicBezTo>
                    <a:cubicBezTo>
                      <a:pt x="249" y="363"/>
                      <a:pt x="249" y="363"/>
                      <a:pt x="249" y="363"/>
                    </a:cubicBezTo>
                    <a:cubicBezTo>
                      <a:pt x="249" y="363"/>
                      <a:pt x="249" y="363"/>
                      <a:pt x="249" y="363"/>
                    </a:cubicBezTo>
                    <a:cubicBezTo>
                      <a:pt x="248" y="364"/>
                      <a:pt x="248" y="364"/>
                      <a:pt x="248" y="365"/>
                    </a:cubicBezTo>
                    <a:cubicBezTo>
                      <a:pt x="248" y="365"/>
                      <a:pt x="248" y="366"/>
                      <a:pt x="248" y="366"/>
                    </a:cubicBezTo>
                    <a:cubicBezTo>
                      <a:pt x="248" y="366"/>
                      <a:pt x="248" y="367"/>
                      <a:pt x="248" y="367"/>
                    </a:cubicBezTo>
                    <a:cubicBezTo>
                      <a:pt x="248" y="367"/>
                      <a:pt x="248" y="367"/>
                      <a:pt x="248" y="367"/>
                    </a:cubicBezTo>
                    <a:cubicBezTo>
                      <a:pt x="248" y="367"/>
                      <a:pt x="249" y="368"/>
                      <a:pt x="249" y="368"/>
                    </a:cubicBezTo>
                    <a:cubicBezTo>
                      <a:pt x="249" y="368"/>
                      <a:pt x="248" y="369"/>
                      <a:pt x="248" y="369"/>
                    </a:cubicBezTo>
                    <a:cubicBezTo>
                      <a:pt x="248" y="369"/>
                      <a:pt x="249" y="370"/>
                      <a:pt x="249" y="370"/>
                    </a:cubicBezTo>
                    <a:cubicBezTo>
                      <a:pt x="249" y="370"/>
                      <a:pt x="249" y="370"/>
                      <a:pt x="248" y="371"/>
                    </a:cubicBezTo>
                    <a:cubicBezTo>
                      <a:pt x="248" y="372"/>
                      <a:pt x="248" y="377"/>
                      <a:pt x="249" y="378"/>
                    </a:cubicBezTo>
                    <a:cubicBezTo>
                      <a:pt x="249" y="378"/>
                      <a:pt x="251" y="380"/>
                      <a:pt x="252" y="380"/>
                    </a:cubicBezTo>
                    <a:cubicBezTo>
                      <a:pt x="252" y="380"/>
                      <a:pt x="252" y="380"/>
                      <a:pt x="256" y="380"/>
                    </a:cubicBezTo>
                    <a:cubicBezTo>
                      <a:pt x="256" y="377"/>
                      <a:pt x="256" y="377"/>
                      <a:pt x="256" y="376"/>
                    </a:cubicBezTo>
                    <a:moveTo>
                      <a:pt x="446" y="568"/>
                    </a:moveTo>
                    <a:cubicBezTo>
                      <a:pt x="447" y="568"/>
                      <a:pt x="448" y="567"/>
                      <a:pt x="448" y="566"/>
                    </a:cubicBezTo>
                    <a:cubicBezTo>
                      <a:pt x="448" y="566"/>
                      <a:pt x="447" y="566"/>
                      <a:pt x="446" y="566"/>
                    </a:cubicBezTo>
                    <a:cubicBezTo>
                      <a:pt x="446" y="566"/>
                      <a:pt x="445" y="567"/>
                      <a:pt x="444" y="567"/>
                    </a:cubicBezTo>
                    <a:cubicBezTo>
                      <a:pt x="444" y="567"/>
                      <a:pt x="444" y="567"/>
                      <a:pt x="444" y="567"/>
                    </a:cubicBezTo>
                    <a:cubicBezTo>
                      <a:pt x="444" y="566"/>
                      <a:pt x="444" y="566"/>
                      <a:pt x="444" y="566"/>
                    </a:cubicBezTo>
                    <a:cubicBezTo>
                      <a:pt x="444" y="566"/>
                      <a:pt x="444" y="566"/>
                      <a:pt x="444" y="566"/>
                    </a:cubicBezTo>
                    <a:cubicBezTo>
                      <a:pt x="444" y="566"/>
                      <a:pt x="445" y="565"/>
                      <a:pt x="445" y="565"/>
                    </a:cubicBezTo>
                    <a:cubicBezTo>
                      <a:pt x="445" y="565"/>
                      <a:pt x="445" y="565"/>
                      <a:pt x="445" y="565"/>
                    </a:cubicBezTo>
                    <a:cubicBezTo>
                      <a:pt x="444" y="565"/>
                      <a:pt x="443" y="565"/>
                      <a:pt x="443" y="565"/>
                    </a:cubicBezTo>
                    <a:cubicBezTo>
                      <a:pt x="441" y="567"/>
                      <a:pt x="441" y="567"/>
                      <a:pt x="441" y="567"/>
                    </a:cubicBezTo>
                    <a:cubicBezTo>
                      <a:pt x="440" y="568"/>
                      <a:pt x="440" y="568"/>
                      <a:pt x="440" y="568"/>
                    </a:cubicBezTo>
                    <a:cubicBezTo>
                      <a:pt x="439" y="569"/>
                      <a:pt x="439" y="569"/>
                      <a:pt x="439" y="569"/>
                    </a:cubicBezTo>
                    <a:cubicBezTo>
                      <a:pt x="439" y="570"/>
                      <a:pt x="439" y="570"/>
                      <a:pt x="439" y="570"/>
                    </a:cubicBezTo>
                    <a:cubicBezTo>
                      <a:pt x="439" y="570"/>
                      <a:pt x="439" y="570"/>
                      <a:pt x="439" y="570"/>
                    </a:cubicBezTo>
                    <a:cubicBezTo>
                      <a:pt x="439" y="571"/>
                      <a:pt x="438" y="571"/>
                      <a:pt x="438" y="572"/>
                    </a:cubicBezTo>
                    <a:cubicBezTo>
                      <a:pt x="438" y="572"/>
                      <a:pt x="437" y="572"/>
                      <a:pt x="437" y="573"/>
                    </a:cubicBezTo>
                    <a:cubicBezTo>
                      <a:pt x="437" y="573"/>
                      <a:pt x="436" y="573"/>
                      <a:pt x="436" y="574"/>
                    </a:cubicBezTo>
                    <a:cubicBezTo>
                      <a:pt x="436" y="574"/>
                      <a:pt x="436" y="574"/>
                      <a:pt x="436" y="574"/>
                    </a:cubicBezTo>
                    <a:cubicBezTo>
                      <a:pt x="437" y="574"/>
                      <a:pt x="437" y="574"/>
                      <a:pt x="437" y="574"/>
                    </a:cubicBezTo>
                    <a:cubicBezTo>
                      <a:pt x="437" y="574"/>
                      <a:pt x="437" y="574"/>
                      <a:pt x="437" y="574"/>
                    </a:cubicBezTo>
                    <a:cubicBezTo>
                      <a:pt x="438" y="573"/>
                      <a:pt x="439" y="573"/>
                      <a:pt x="439" y="572"/>
                    </a:cubicBezTo>
                    <a:cubicBezTo>
                      <a:pt x="439" y="572"/>
                      <a:pt x="439" y="572"/>
                      <a:pt x="439" y="572"/>
                    </a:cubicBezTo>
                    <a:cubicBezTo>
                      <a:pt x="440" y="572"/>
                      <a:pt x="440" y="572"/>
                      <a:pt x="441" y="572"/>
                    </a:cubicBezTo>
                    <a:cubicBezTo>
                      <a:pt x="442" y="572"/>
                      <a:pt x="442" y="571"/>
                      <a:pt x="443" y="571"/>
                    </a:cubicBezTo>
                    <a:cubicBezTo>
                      <a:pt x="443" y="570"/>
                      <a:pt x="444" y="570"/>
                      <a:pt x="444" y="569"/>
                    </a:cubicBezTo>
                    <a:cubicBezTo>
                      <a:pt x="445" y="569"/>
                      <a:pt x="445" y="569"/>
                      <a:pt x="446" y="568"/>
                    </a:cubicBezTo>
                    <a:moveTo>
                      <a:pt x="451" y="565"/>
                    </a:moveTo>
                    <a:cubicBezTo>
                      <a:pt x="452" y="564"/>
                      <a:pt x="452" y="564"/>
                      <a:pt x="452" y="564"/>
                    </a:cubicBezTo>
                    <a:cubicBezTo>
                      <a:pt x="452" y="563"/>
                      <a:pt x="453" y="563"/>
                      <a:pt x="453" y="563"/>
                    </a:cubicBezTo>
                    <a:cubicBezTo>
                      <a:pt x="453" y="563"/>
                      <a:pt x="453" y="563"/>
                      <a:pt x="453" y="563"/>
                    </a:cubicBezTo>
                    <a:cubicBezTo>
                      <a:pt x="453" y="562"/>
                      <a:pt x="453" y="562"/>
                      <a:pt x="453" y="562"/>
                    </a:cubicBezTo>
                    <a:cubicBezTo>
                      <a:pt x="453" y="562"/>
                      <a:pt x="453" y="562"/>
                      <a:pt x="453" y="562"/>
                    </a:cubicBezTo>
                    <a:cubicBezTo>
                      <a:pt x="453" y="562"/>
                      <a:pt x="453" y="562"/>
                      <a:pt x="453" y="562"/>
                    </a:cubicBezTo>
                    <a:cubicBezTo>
                      <a:pt x="453" y="562"/>
                      <a:pt x="453" y="562"/>
                      <a:pt x="453" y="562"/>
                    </a:cubicBezTo>
                    <a:cubicBezTo>
                      <a:pt x="453" y="562"/>
                      <a:pt x="453" y="562"/>
                      <a:pt x="453" y="562"/>
                    </a:cubicBezTo>
                    <a:cubicBezTo>
                      <a:pt x="453" y="562"/>
                      <a:pt x="453" y="562"/>
                      <a:pt x="453" y="562"/>
                    </a:cubicBezTo>
                    <a:cubicBezTo>
                      <a:pt x="453" y="562"/>
                      <a:pt x="453" y="562"/>
                      <a:pt x="453" y="562"/>
                    </a:cubicBezTo>
                    <a:cubicBezTo>
                      <a:pt x="453" y="562"/>
                      <a:pt x="453" y="562"/>
                      <a:pt x="453" y="562"/>
                    </a:cubicBezTo>
                    <a:cubicBezTo>
                      <a:pt x="453" y="562"/>
                      <a:pt x="453" y="562"/>
                      <a:pt x="452" y="562"/>
                    </a:cubicBezTo>
                    <a:cubicBezTo>
                      <a:pt x="452" y="562"/>
                      <a:pt x="452" y="562"/>
                      <a:pt x="452" y="562"/>
                    </a:cubicBezTo>
                    <a:cubicBezTo>
                      <a:pt x="452" y="563"/>
                      <a:pt x="452" y="563"/>
                      <a:pt x="452" y="563"/>
                    </a:cubicBezTo>
                    <a:cubicBezTo>
                      <a:pt x="451" y="563"/>
                      <a:pt x="451" y="563"/>
                      <a:pt x="451" y="564"/>
                    </a:cubicBezTo>
                    <a:cubicBezTo>
                      <a:pt x="451" y="564"/>
                      <a:pt x="451" y="564"/>
                      <a:pt x="451" y="564"/>
                    </a:cubicBezTo>
                    <a:cubicBezTo>
                      <a:pt x="451" y="564"/>
                      <a:pt x="451" y="564"/>
                      <a:pt x="451" y="564"/>
                    </a:cubicBezTo>
                    <a:cubicBezTo>
                      <a:pt x="450" y="565"/>
                      <a:pt x="450" y="565"/>
                      <a:pt x="450" y="565"/>
                    </a:cubicBezTo>
                    <a:cubicBezTo>
                      <a:pt x="451" y="565"/>
                      <a:pt x="451" y="565"/>
                      <a:pt x="451" y="565"/>
                    </a:cubicBezTo>
                    <a:moveTo>
                      <a:pt x="443" y="564"/>
                    </a:moveTo>
                    <a:cubicBezTo>
                      <a:pt x="444" y="564"/>
                      <a:pt x="444" y="563"/>
                      <a:pt x="445" y="562"/>
                    </a:cubicBezTo>
                    <a:cubicBezTo>
                      <a:pt x="445" y="562"/>
                      <a:pt x="445" y="562"/>
                      <a:pt x="445" y="562"/>
                    </a:cubicBezTo>
                    <a:cubicBezTo>
                      <a:pt x="445" y="562"/>
                      <a:pt x="444" y="562"/>
                      <a:pt x="443" y="563"/>
                    </a:cubicBezTo>
                    <a:cubicBezTo>
                      <a:pt x="443" y="563"/>
                      <a:pt x="443" y="563"/>
                      <a:pt x="442" y="564"/>
                    </a:cubicBezTo>
                    <a:cubicBezTo>
                      <a:pt x="443" y="564"/>
                      <a:pt x="443" y="564"/>
                      <a:pt x="443" y="564"/>
                    </a:cubicBezTo>
                    <a:moveTo>
                      <a:pt x="481" y="565"/>
                    </a:moveTo>
                    <a:cubicBezTo>
                      <a:pt x="481" y="564"/>
                      <a:pt x="482" y="564"/>
                      <a:pt x="483" y="563"/>
                    </a:cubicBezTo>
                    <a:cubicBezTo>
                      <a:pt x="483" y="563"/>
                      <a:pt x="483" y="563"/>
                      <a:pt x="482" y="563"/>
                    </a:cubicBezTo>
                    <a:cubicBezTo>
                      <a:pt x="484" y="562"/>
                      <a:pt x="484" y="562"/>
                      <a:pt x="484" y="562"/>
                    </a:cubicBezTo>
                    <a:cubicBezTo>
                      <a:pt x="484" y="562"/>
                      <a:pt x="484" y="562"/>
                      <a:pt x="484" y="562"/>
                    </a:cubicBezTo>
                    <a:cubicBezTo>
                      <a:pt x="483" y="563"/>
                      <a:pt x="481" y="564"/>
                      <a:pt x="480" y="564"/>
                    </a:cubicBezTo>
                    <a:cubicBezTo>
                      <a:pt x="476" y="567"/>
                      <a:pt x="472" y="569"/>
                      <a:pt x="468" y="571"/>
                    </a:cubicBezTo>
                    <a:cubicBezTo>
                      <a:pt x="464" y="574"/>
                      <a:pt x="464" y="574"/>
                      <a:pt x="463" y="574"/>
                    </a:cubicBezTo>
                    <a:cubicBezTo>
                      <a:pt x="459" y="576"/>
                      <a:pt x="459" y="576"/>
                      <a:pt x="458" y="577"/>
                    </a:cubicBezTo>
                    <a:cubicBezTo>
                      <a:pt x="458" y="577"/>
                      <a:pt x="458" y="577"/>
                      <a:pt x="458" y="577"/>
                    </a:cubicBezTo>
                    <a:cubicBezTo>
                      <a:pt x="458" y="577"/>
                      <a:pt x="458" y="577"/>
                      <a:pt x="458" y="577"/>
                    </a:cubicBezTo>
                    <a:cubicBezTo>
                      <a:pt x="458" y="577"/>
                      <a:pt x="458" y="577"/>
                      <a:pt x="458" y="577"/>
                    </a:cubicBezTo>
                    <a:cubicBezTo>
                      <a:pt x="458" y="577"/>
                      <a:pt x="458" y="577"/>
                      <a:pt x="458" y="577"/>
                    </a:cubicBezTo>
                    <a:cubicBezTo>
                      <a:pt x="458" y="577"/>
                      <a:pt x="458" y="577"/>
                      <a:pt x="458" y="577"/>
                    </a:cubicBezTo>
                    <a:cubicBezTo>
                      <a:pt x="458" y="577"/>
                      <a:pt x="458" y="577"/>
                      <a:pt x="458" y="577"/>
                    </a:cubicBezTo>
                    <a:cubicBezTo>
                      <a:pt x="458" y="577"/>
                      <a:pt x="458" y="577"/>
                      <a:pt x="458" y="577"/>
                    </a:cubicBezTo>
                    <a:cubicBezTo>
                      <a:pt x="458" y="577"/>
                      <a:pt x="458" y="577"/>
                      <a:pt x="458" y="577"/>
                    </a:cubicBezTo>
                    <a:cubicBezTo>
                      <a:pt x="457" y="577"/>
                      <a:pt x="455" y="578"/>
                      <a:pt x="454" y="579"/>
                    </a:cubicBezTo>
                    <a:cubicBezTo>
                      <a:pt x="454" y="579"/>
                      <a:pt x="454" y="579"/>
                      <a:pt x="454" y="579"/>
                    </a:cubicBezTo>
                    <a:cubicBezTo>
                      <a:pt x="454" y="579"/>
                      <a:pt x="454" y="579"/>
                      <a:pt x="454" y="579"/>
                    </a:cubicBezTo>
                    <a:cubicBezTo>
                      <a:pt x="454" y="580"/>
                      <a:pt x="453" y="580"/>
                      <a:pt x="453" y="580"/>
                    </a:cubicBezTo>
                    <a:cubicBezTo>
                      <a:pt x="453" y="580"/>
                      <a:pt x="453" y="580"/>
                      <a:pt x="453" y="580"/>
                    </a:cubicBezTo>
                    <a:cubicBezTo>
                      <a:pt x="470" y="572"/>
                      <a:pt x="480" y="566"/>
                      <a:pt x="481" y="565"/>
                    </a:cubicBezTo>
                    <a:moveTo>
                      <a:pt x="449" y="582"/>
                    </a:moveTo>
                    <a:cubicBezTo>
                      <a:pt x="449" y="582"/>
                      <a:pt x="450" y="582"/>
                      <a:pt x="450" y="582"/>
                    </a:cubicBezTo>
                    <a:cubicBezTo>
                      <a:pt x="450" y="582"/>
                      <a:pt x="450" y="581"/>
                      <a:pt x="451" y="581"/>
                    </a:cubicBezTo>
                    <a:cubicBezTo>
                      <a:pt x="450" y="581"/>
                      <a:pt x="450" y="581"/>
                      <a:pt x="450" y="581"/>
                    </a:cubicBezTo>
                    <a:cubicBezTo>
                      <a:pt x="450" y="581"/>
                      <a:pt x="450" y="581"/>
                      <a:pt x="450" y="582"/>
                    </a:cubicBezTo>
                    <a:cubicBezTo>
                      <a:pt x="449" y="582"/>
                      <a:pt x="449" y="582"/>
                      <a:pt x="449" y="582"/>
                    </a:cubicBezTo>
                    <a:cubicBezTo>
                      <a:pt x="449" y="582"/>
                      <a:pt x="449" y="582"/>
                      <a:pt x="449" y="582"/>
                    </a:cubicBezTo>
                    <a:cubicBezTo>
                      <a:pt x="448" y="582"/>
                      <a:pt x="448" y="582"/>
                      <a:pt x="448" y="582"/>
                    </a:cubicBezTo>
                    <a:cubicBezTo>
                      <a:pt x="449" y="582"/>
                      <a:pt x="449" y="582"/>
                      <a:pt x="449" y="582"/>
                    </a:cubicBezTo>
                    <a:moveTo>
                      <a:pt x="499" y="553"/>
                    </a:moveTo>
                    <a:cubicBezTo>
                      <a:pt x="500" y="553"/>
                      <a:pt x="501" y="551"/>
                      <a:pt x="501" y="551"/>
                    </a:cubicBezTo>
                    <a:cubicBezTo>
                      <a:pt x="501" y="551"/>
                      <a:pt x="501" y="551"/>
                      <a:pt x="501" y="551"/>
                    </a:cubicBezTo>
                    <a:cubicBezTo>
                      <a:pt x="501" y="552"/>
                      <a:pt x="500" y="552"/>
                      <a:pt x="500" y="552"/>
                    </a:cubicBezTo>
                    <a:cubicBezTo>
                      <a:pt x="500" y="552"/>
                      <a:pt x="500" y="552"/>
                      <a:pt x="499" y="552"/>
                    </a:cubicBezTo>
                    <a:cubicBezTo>
                      <a:pt x="499" y="552"/>
                      <a:pt x="499" y="552"/>
                      <a:pt x="499" y="552"/>
                    </a:cubicBezTo>
                    <a:cubicBezTo>
                      <a:pt x="499" y="552"/>
                      <a:pt x="499" y="552"/>
                      <a:pt x="499" y="552"/>
                    </a:cubicBezTo>
                    <a:cubicBezTo>
                      <a:pt x="504" y="548"/>
                      <a:pt x="504" y="548"/>
                      <a:pt x="504" y="548"/>
                    </a:cubicBezTo>
                    <a:cubicBezTo>
                      <a:pt x="503" y="548"/>
                      <a:pt x="502" y="549"/>
                      <a:pt x="501" y="550"/>
                    </a:cubicBezTo>
                    <a:cubicBezTo>
                      <a:pt x="502" y="548"/>
                      <a:pt x="504" y="547"/>
                      <a:pt x="506" y="546"/>
                    </a:cubicBezTo>
                    <a:cubicBezTo>
                      <a:pt x="506" y="546"/>
                      <a:pt x="506" y="546"/>
                      <a:pt x="506" y="546"/>
                    </a:cubicBezTo>
                    <a:cubicBezTo>
                      <a:pt x="510" y="542"/>
                      <a:pt x="510" y="542"/>
                      <a:pt x="510" y="542"/>
                    </a:cubicBezTo>
                    <a:cubicBezTo>
                      <a:pt x="509" y="542"/>
                      <a:pt x="509" y="542"/>
                      <a:pt x="509" y="542"/>
                    </a:cubicBezTo>
                    <a:cubicBezTo>
                      <a:pt x="509" y="542"/>
                      <a:pt x="508" y="543"/>
                      <a:pt x="508" y="543"/>
                    </a:cubicBezTo>
                    <a:cubicBezTo>
                      <a:pt x="501" y="550"/>
                      <a:pt x="501" y="550"/>
                      <a:pt x="498" y="552"/>
                    </a:cubicBezTo>
                    <a:cubicBezTo>
                      <a:pt x="496" y="554"/>
                      <a:pt x="495" y="555"/>
                      <a:pt x="493" y="556"/>
                    </a:cubicBezTo>
                    <a:cubicBezTo>
                      <a:pt x="493" y="556"/>
                      <a:pt x="493" y="556"/>
                      <a:pt x="492" y="556"/>
                    </a:cubicBezTo>
                    <a:cubicBezTo>
                      <a:pt x="491" y="557"/>
                      <a:pt x="490" y="558"/>
                      <a:pt x="489" y="558"/>
                    </a:cubicBezTo>
                    <a:cubicBezTo>
                      <a:pt x="489" y="559"/>
                      <a:pt x="489" y="559"/>
                      <a:pt x="489" y="559"/>
                    </a:cubicBezTo>
                    <a:cubicBezTo>
                      <a:pt x="489" y="559"/>
                      <a:pt x="489" y="559"/>
                      <a:pt x="490" y="559"/>
                    </a:cubicBezTo>
                    <a:cubicBezTo>
                      <a:pt x="488" y="560"/>
                      <a:pt x="485" y="562"/>
                      <a:pt x="483" y="564"/>
                    </a:cubicBezTo>
                    <a:cubicBezTo>
                      <a:pt x="484" y="563"/>
                      <a:pt x="484" y="563"/>
                      <a:pt x="484" y="563"/>
                    </a:cubicBezTo>
                    <a:cubicBezTo>
                      <a:pt x="487" y="561"/>
                      <a:pt x="490" y="559"/>
                      <a:pt x="493" y="557"/>
                    </a:cubicBezTo>
                    <a:cubicBezTo>
                      <a:pt x="494" y="557"/>
                      <a:pt x="494" y="557"/>
                      <a:pt x="494" y="557"/>
                    </a:cubicBezTo>
                    <a:cubicBezTo>
                      <a:pt x="494" y="557"/>
                      <a:pt x="494" y="557"/>
                      <a:pt x="494" y="557"/>
                    </a:cubicBezTo>
                    <a:cubicBezTo>
                      <a:pt x="494" y="557"/>
                      <a:pt x="494" y="557"/>
                      <a:pt x="494" y="557"/>
                    </a:cubicBezTo>
                    <a:cubicBezTo>
                      <a:pt x="496" y="556"/>
                      <a:pt x="498" y="554"/>
                      <a:pt x="498" y="554"/>
                    </a:cubicBezTo>
                    <a:cubicBezTo>
                      <a:pt x="499" y="553"/>
                      <a:pt x="499" y="553"/>
                      <a:pt x="499" y="553"/>
                    </a:cubicBezTo>
                    <a:cubicBezTo>
                      <a:pt x="499" y="553"/>
                      <a:pt x="499" y="553"/>
                      <a:pt x="499" y="553"/>
                    </a:cubicBezTo>
                    <a:moveTo>
                      <a:pt x="542" y="497"/>
                    </a:moveTo>
                    <a:cubicBezTo>
                      <a:pt x="543" y="497"/>
                      <a:pt x="543" y="495"/>
                      <a:pt x="543" y="495"/>
                    </a:cubicBezTo>
                    <a:cubicBezTo>
                      <a:pt x="543" y="495"/>
                      <a:pt x="543" y="495"/>
                      <a:pt x="543" y="495"/>
                    </a:cubicBezTo>
                    <a:cubicBezTo>
                      <a:pt x="543" y="495"/>
                      <a:pt x="543" y="494"/>
                      <a:pt x="543" y="494"/>
                    </a:cubicBezTo>
                    <a:cubicBezTo>
                      <a:pt x="543" y="494"/>
                      <a:pt x="543" y="494"/>
                      <a:pt x="543" y="494"/>
                    </a:cubicBezTo>
                    <a:cubicBezTo>
                      <a:pt x="543" y="494"/>
                      <a:pt x="543" y="493"/>
                      <a:pt x="543" y="493"/>
                    </a:cubicBezTo>
                    <a:cubicBezTo>
                      <a:pt x="544" y="491"/>
                      <a:pt x="544" y="489"/>
                      <a:pt x="544" y="489"/>
                    </a:cubicBezTo>
                    <a:cubicBezTo>
                      <a:pt x="544" y="489"/>
                      <a:pt x="544" y="489"/>
                      <a:pt x="544" y="489"/>
                    </a:cubicBezTo>
                    <a:cubicBezTo>
                      <a:pt x="543" y="489"/>
                      <a:pt x="543" y="489"/>
                      <a:pt x="543" y="489"/>
                    </a:cubicBezTo>
                    <a:cubicBezTo>
                      <a:pt x="543" y="490"/>
                      <a:pt x="542" y="490"/>
                      <a:pt x="542" y="491"/>
                    </a:cubicBezTo>
                    <a:cubicBezTo>
                      <a:pt x="542" y="491"/>
                      <a:pt x="542" y="491"/>
                      <a:pt x="542" y="491"/>
                    </a:cubicBezTo>
                    <a:cubicBezTo>
                      <a:pt x="542" y="491"/>
                      <a:pt x="542" y="491"/>
                      <a:pt x="542" y="491"/>
                    </a:cubicBezTo>
                    <a:cubicBezTo>
                      <a:pt x="542" y="492"/>
                      <a:pt x="542" y="492"/>
                      <a:pt x="542" y="493"/>
                    </a:cubicBezTo>
                    <a:cubicBezTo>
                      <a:pt x="541" y="493"/>
                      <a:pt x="541" y="494"/>
                      <a:pt x="541" y="495"/>
                    </a:cubicBezTo>
                    <a:cubicBezTo>
                      <a:pt x="541" y="496"/>
                      <a:pt x="541" y="496"/>
                      <a:pt x="541" y="497"/>
                    </a:cubicBezTo>
                    <a:cubicBezTo>
                      <a:pt x="541" y="497"/>
                      <a:pt x="541" y="497"/>
                      <a:pt x="541" y="498"/>
                    </a:cubicBezTo>
                    <a:cubicBezTo>
                      <a:pt x="541" y="498"/>
                      <a:pt x="541" y="498"/>
                      <a:pt x="541" y="498"/>
                    </a:cubicBezTo>
                    <a:cubicBezTo>
                      <a:pt x="542" y="498"/>
                      <a:pt x="542" y="498"/>
                      <a:pt x="542" y="498"/>
                    </a:cubicBezTo>
                    <a:cubicBezTo>
                      <a:pt x="542" y="497"/>
                      <a:pt x="542" y="497"/>
                      <a:pt x="542" y="497"/>
                    </a:cubicBezTo>
                    <a:moveTo>
                      <a:pt x="467" y="459"/>
                    </a:moveTo>
                    <a:cubicBezTo>
                      <a:pt x="467" y="459"/>
                      <a:pt x="468" y="458"/>
                      <a:pt x="468" y="457"/>
                    </a:cubicBezTo>
                    <a:cubicBezTo>
                      <a:pt x="466" y="457"/>
                      <a:pt x="466" y="457"/>
                      <a:pt x="466" y="457"/>
                    </a:cubicBezTo>
                    <a:cubicBezTo>
                      <a:pt x="465" y="458"/>
                      <a:pt x="465" y="458"/>
                      <a:pt x="463" y="458"/>
                    </a:cubicBezTo>
                    <a:cubicBezTo>
                      <a:pt x="463" y="458"/>
                      <a:pt x="463" y="457"/>
                      <a:pt x="464" y="457"/>
                    </a:cubicBezTo>
                    <a:cubicBezTo>
                      <a:pt x="463" y="458"/>
                      <a:pt x="462" y="458"/>
                      <a:pt x="462" y="458"/>
                    </a:cubicBezTo>
                    <a:cubicBezTo>
                      <a:pt x="462" y="458"/>
                      <a:pt x="461" y="460"/>
                      <a:pt x="462" y="460"/>
                    </a:cubicBezTo>
                    <a:cubicBezTo>
                      <a:pt x="462" y="460"/>
                      <a:pt x="463" y="460"/>
                      <a:pt x="463" y="460"/>
                    </a:cubicBezTo>
                    <a:cubicBezTo>
                      <a:pt x="463" y="460"/>
                      <a:pt x="463" y="460"/>
                      <a:pt x="465" y="460"/>
                    </a:cubicBezTo>
                    <a:cubicBezTo>
                      <a:pt x="465" y="460"/>
                      <a:pt x="465" y="460"/>
                      <a:pt x="466" y="460"/>
                    </a:cubicBezTo>
                    <a:cubicBezTo>
                      <a:pt x="466" y="459"/>
                      <a:pt x="467" y="459"/>
                      <a:pt x="467" y="459"/>
                    </a:cubicBezTo>
                    <a:moveTo>
                      <a:pt x="497" y="526"/>
                    </a:moveTo>
                    <a:cubicBezTo>
                      <a:pt x="498" y="525"/>
                      <a:pt x="499" y="524"/>
                      <a:pt x="500" y="523"/>
                    </a:cubicBezTo>
                    <a:cubicBezTo>
                      <a:pt x="500" y="522"/>
                      <a:pt x="501" y="521"/>
                      <a:pt x="501" y="520"/>
                    </a:cubicBezTo>
                    <a:cubicBezTo>
                      <a:pt x="501" y="520"/>
                      <a:pt x="501" y="520"/>
                      <a:pt x="502" y="519"/>
                    </a:cubicBezTo>
                    <a:cubicBezTo>
                      <a:pt x="502" y="518"/>
                      <a:pt x="504" y="517"/>
                      <a:pt x="505" y="516"/>
                    </a:cubicBezTo>
                    <a:cubicBezTo>
                      <a:pt x="504" y="515"/>
                      <a:pt x="504" y="515"/>
                      <a:pt x="504" y="515"/>
                    </a:cubicBezTo>
                    <a:cubicBezTo>
                      <a:pt x="505" y="515"/>
                      <a:pt x="505" y="514"/>
                      <a:pt x="506" y="513"/>
                    </a:cubicBezTo>
                    <a:cubicBezTo>
                      <a:pt x="506" y="513"/>
                      <a:pt x="510" y="507"/>
                      <a:pt x="507" y="504"/>
                    </a:cubicBezTo>
                    <a:cubicBezTo>
                      <a:pt x="508" y="504"/>
                      <a:pt x="508" y="504"/>
                      <a:pt x="508" y="504"/>
                    </a:cubicBezTo>
                    <a:cubicBezTo>
                      <a:pt x="508" y="502"/>
                      <a:pt x="509" y="501"/>
                      <a:pt x="510" y="500"/>
                    </a:cubicBezTo>
                    <a:cubicBezTo>
                      <a:pt x="506" y="499"/>
                      <a:pt x="506" y="499"/>
                      <a:pt x="507" y="498"/>
                    </a:cubicBezTo>
                    <a:cubicBezTo>
                      <a:pt x="507" y="497"/>
                      <a:pt x="507" y="497"/>
                      <a:pt x="507" y="497"/>
                    </a:cubicBezTo>
                    <a:cubicBezTo>
                      <a:pt x="508" y="496"/>
                      <a:pt x="508" y="496"/>
                      <a:pt x="509" y="494"/>
                    </a:cubicBezTo>
                    <a:cubicBezTo>
                      <a:pt x="508" y="494"/>
                      <a:pt x="508" y="494"/>
                      <a:pt x="508" y="494"/>
                    </a:cubicBezTo>
                    <a:cubicBezTo>
                      <a:pt x="508" y="494"/>
                      <a:pt x="508" y="493"/>
                      <a:pt x="508" y="492"/>
                    </a:cubicBezTo>
                    <a:cubicBezTo>
                      <a:pt x="507" y="491"/>
                      <a:pt x="507" y="491"/>
                      <a:pt x="507" y="489"/>
                    </a:cubicBezTo>
                    <a:cubicBezTo>
                      <a:pt x="504" y="486"/>
                      <a:pt x="504" y="486"/>
                      <a:pt x="506" y="483"/>
                    </a:cubicBezTo>
                    <a:cubicBezTo>
                      <a:pt x="506" y="483"/>
                      <a:pt x="506" y="483"/>
                      <a:pt x="506" y="482"/>
                    </a:cubicBezTo>
                    <a:cubicBezTo>
                      <a:pt x="506" y="480"/>
                      <a:pt x="506" y="480"/>
                      <a:pt x="506" y="480"/>
                    </a:cubicBezTo>
                    <a:cubicBezTo>
                      <a:pt x="507" y="480"/>
                      <a:pt x="507" y="479"/>
                      <a:pt x="507" y="479"/>
                    </a:cubicBezTo>
                    <a:cubicBezTo>
                      <a:pt x="507" y="479"/>
                      <a:pt x="509" y="472"/>
                      <a:pt x="508" y="470"/>
                    </a:cubicBezTo>
                    <a:cubicBezTo>
                      <a:pt x="507" y="470"/>
                      <a:pt x="506" y="470"/>
                      <a:pt x="505" y="469"/>
                    </a:cubicBezTo>
                    <a:cubicBezTo>
                      <a:pt x="505" y="468"/>
                      <a:pt x="505" y="467"/>
                      <a:pt x="505" y="466"/>
                    </a:cubicBezTo>
                    <a:cubicBezTo>
                      <a:pt x="505" y="466"/>
                      <a:pt x="505" y="466"/>
                      <a:pt x="506" y="465"/>
                    </a:cubicBezTo>
                    <a:cubicBezTo>
                      <a:pt x="507" y="461"/>
                      <a:pt x="507" y="456"/>
                      <a:pt x="506" y="455"/>
                    </a:cubicBezTo>
                    <a:cubicBezTo>
                      <a:pt x="506" y="455"/>
                      <a:pt x="506" y="455"/>
                      <a:pt x="506" y="455"/>
                    </a:cubicBezTo>
                    <a:cubicBezTo>
                      <a:pt x="505" y="456"/>
                      <a:pt x="505" y="457"/>
                      <a:pt x="504" y="458"/>
                    </a:cubicBezTo>
                    <a:cubicBezTo>
                      <a:pt x="504" y="458"/>
                      <a:pt x="504" y="459"/>
                      <a:pt x="504" y="459"/>
                    </a:cubicBezTo>
                    <a:cubicBezTo>
                      <a:pt x="501" y="461"/>
                      <a:pt x="501" y="461"/>
                      <a:pt x="498" y="468"/>
                    </a:cubicBezTo>
                    <a:cubicBezTo>
                      <a:pt x="498" y="469"/>
                      <a:pt x="498" y="470"/>
                      <a:pt x="498" y="471"/>
                    </a:cubicBezTo>
                    <a:cubicBezTo>
                      <a:pt x="497" y="472"/>
                      <a:pt x="497" y="472"/>
                      <a:pt x="495" y="473"/>
                    </a:cubicBezTo>
                    <a:cubicBezTo>
                      <a:pt x="495" y="476"/>
                      <a:pt x="493" y="478"/>
                      <a:pt x="492" y="480"/>
                    </a:cubicBezTo>
                    <a:cubicBezTo>
                      <a:pt x="491" y="483"/>
                      <a:pt x="489" y="483"/>
                      <a:pt x="486" y="483"/>
                    </a:cubicBezTo>
                    <a:cubicBezTo>
                      <a:pt x="486" y="482"/>
                      <a:pt x="486" y="482"/>
                      <a:pt x="486" y="481"/>
                    </a:cubicBezTo>
                    <a:cubicBezTo>
                      <a:pt x="485" y="479"/>
                      <a:pt x="483" y="477"/>
                      <a:pt x="481" y="474"/>
                    </a:cubicBezTo>
                    <a:cubicBezTo>
                      <a:pt x="479" y="474"/>
                      <a:pt x="479" y="474"/>
                      <a:pt x="478" y="473"/>
                    </a:cubicBezTo>
                    <a:cubicBezTo>
                      <a:pt x="479" y="472"/>
                      <a:pt x="480" y="471"/>
                      <a:pt x="480" y="469"/>
                    </a:cubicBezTo>
                    <a:cubicBezTo>
                      <a:pt x="480" y="469"/>
                      <a:pt x="480" y="469"/>
                      <a:pt x="480" y="469"/>
                    </a:cubicBezTo>
                    <a:cubicBezTo>
                      <a:pt x="480" y="464"/>
                      <a:pt x="485" y="464"/>
                      <a:pt x="486" y="461"/>
                    </a:cubicBezTo>
                    <a:cubicBezTo>
                      <a:pt x="486" y="461"/>
                      <a:pt x="486" y="461"/>
                      <a:pt x="486" y="461"/>
                    </a:cubicBezTo>
                    <a:cubicBezTo>
                      <a:pt x="484" y="460"/>
                      <a:pt x="484" y="460"/>
                      <a:pt x="483" y="460"/>
                    </a:cubicBezTo>
                    <a:cubicBezTo>
                      <a:pt x="483" y="460"/>
                      <a:pt x="482" y="460"/>
                      <a:pt x="482" y="460"/>
                    </a:cubicBezTo>
                    <a:cubicBezTo>
                      <a:pt x="480" y="460"/>
                      <a:pt x="479" y="459"/>
                      <a:pt x="477" y="459"/>
                    </a:cubicBezTo>
                    <a:cubicBezTo>
                      <a:pt x="477" y="459"/>
                      <a:pt x="474" y="457"/>
                      <a:pt x="472" y="456"/>
                    </a:cubicBezTo>
                    <a:cubicBezTo>
                      <a:pt x="472" y="456"/>
                      <a:pt x="472" y="456"/>
                      <a:pt x="472" y="456"/>
                    </a:cubicBezTo>
                    <a:cubicBezTo>
                      <a:pt x="471" y="456"/>
                      <a:pt x="471" y="456"/>
                      <a:pt x="471" y="457"/>
                    </a:cubicBezTo>
                    <a:cubicBezTo>
                      <a:pt x="470" y="457"/>
                      <a:pt x="470" y="457"/>
                      <a:pt x="469" y="457"/>
                    </a:cubicBezTo>
                    <a:cubicBezTo>
                      <a:pt x="469" y="457"/>
                      <a:pt x="469" y="458"/>
                      <a:pt x="469" y="458"/>
                    </a:cubicBezTo>
                    <a:cubicBezTo>
                      <a:pt x="469" y="459"/>
                      <a:pt x="469" y="459"/>
                      <a:pt x="469" y="459"/>
                    </a:cubicBezTo>
                    <a:cubicBezTo>
                      <a:pt x="470" y="460"/>
                      <a:pt x="470" y="460"/>
                      <a:pt x="472" y="460"/>
                    </a:cubicBezTo>
                    <a:cubicBezTo>
                      <a:pt x="471" y="463"/>
                      <a:pt x="468" y="461"/>
                      <a:pt x="467" y="462"/>
                    </a:cubicBezTo>
                    <a:cubicBezTo>
                      <a:pt x="465" y="463"/>
                      <a:pt x="464" y="464"/>
                      <a:pt x="462" y="465"/>
                    </a:cubicBezTo>
                    <a:cubicBezTo>
                      <a:pt x="460" y="466"/>
                      <a:pt x="460" y="466"/>
                      <a:pt x="459" y="467"/>
                    </a:cubicBezTo>
                    <a:cubicBezTo>
                      <a:pt x="459" y="467"/>
                      <a:pt x="459" y="467"/>
                      <a:pt x="459" y="468"/>
                    </a:cubicBezTo>
                    <a:cubicBezTo>
                      <a:pt x="459" y="470"/>
                      <a:pt x="458" y="472"/>
                      <a:pt x="458" y="472"/>
                    </a:cubicBezTo>
                    <a:cubicBezTo>
                      <a:pt x="457" y="473"/>
                      <a:pt x="453" y="473"/>
                      <a:pt x="453" y="471"/>
                    </a:cubicBezTo>
                    <a:cubicBezTo>
                      <a:pt x="452" y="471"/>
                      <a:pt x="451" y="471"/>
                      <a:pt x="451" y="471"/>
                    </a:cubicBezTo>
                    <a:cubicBezTo>
                      <a:pt x="450" y="471"/>
                      <a:pt x="450" y="471"/>
                      <a:pt x="450" y="471"/>
                    </a:cubicBezTo>
                    <a:cubicBezTo>
                      <a:pt x="450" y="471"/>
                      <a:pt x="450" y="470"/>
                      <a:pt x="450" y="470"/>
                    </a:cubicBezTo>
                    <a:cubicBezTo>
                      <a:pt x="450" y="470"/>
                      <a:pt x="449" y="470"/>
                      <a:pt x="448" y="470"/>
                    </a:cubicBezTo>
                    <a:cubicBezTo>
                      <a:pt x="446" y="471"/>
                      <a:pt x="444" y="472"/>
                      <a:pt x="441" y="474"/>
                    </a:cubicBezTo>
                    <a:cubicBezTo>
                      <a:pt x="439" y="475"/>
                      <a:pt x="437" y="478"/>
                      <a:pt x="434" y="478"/>
                    </a:cubicBezTo>
                    <a:cubicBezTo>
                      <a:pt x="434" y="478"/>
                      <a:pt x="433" y="479"/>
                      <a:pt x="433" y="480"/>
                    </a:cubicBezTo>
                    <a:cubicBezTo>
                      <a:pt x="434" y="481"/>
                      <a:pt x="434" y="481"/>
                      <a:pt x="434" y="482"/>
                    </a:cubicBezTo>
                    <a:cubicBezTo>
                      <a:pt x="434" y="482"/>
                      <a:pt x="434" y="483"/>
                      <a:pt x="434" y="483"/>
                    </a:cubicBezTo>
                    <a:cubicBezTo>
                      <a:pt x="433" y="483"/>
                      <a:pt x="431" y="483"/>
                      <a:pt x="430" y="483"/>
                    </a:cubicBezTo>
                    <a:cubicBezTo>
                      <a:pt x="431" y="483"/>
                      <a:pt x="431" y="482"/>
                      <a:pt x="431" y="481"/>
                    </a:cubicBezTo>
                    <a:cubicBezTo>
                      <a:pt x="430" y="481"/>
                      <a:pt x="430" y="481"/>
                      <a:pt x="429" y="481"/>
                    </a:cubicBezTo>
                    <a:cubicBezTo>
                      <a:pt x="428" y="481"/>
                      <a:pt x="418" y="493"/>
                      <a:pt x="418" y="493"/>
                    </a:cubicBezTo>
                    <a:cubicBezTo>
                      <a:pt x="418" y="493"/>
                      <a:pt x="418" y="494"/>
                      <a:pt x="415" y="495"/>
                    </a:cubicBezTo>
                    <a:cubicBezTo>
                      <a:pt x="411" y="496"/>
                      <a:pt x="406" y="495"/>
                      <a:pt x="402" y="498"/>
                    </a:cubicBezTo>
                    <a:cubicBezTo>
                      <a:pt x="400" y="499"/>
                      <a:pt x="398" y="499"/>
                      <a:pt x="396" y="501"/>
                    </a:cubicBezTo>
                    <a:cubicBezTo>
                      <a:pt x="394" y="501"/>
                      <a:pt x="395" y="503"/>
                      <a:pt x="394" y="504"/>
                    </a:cubicBezTo>
                    <a:cubicBezTo>
                      <a:pt x="393" y="504"/>
                      <a:pt x="393" y="504"/>
                      <a:pt x="391" y="503"/>
                    </a:cubicBezTo>
                    <a:cubicBezTo>
                      <a:pt x="391" y="503"/>
                      <a:pt x="391" y="502"/>
                      <a:pt x="390" y="502"/>
                    </a:cubicBezTo>
                    <a:cubicBezTo>
                      <a:pt x="390" y="503"/>
                      <a:pt x="390" y="503"/>
                      <a:pt x="389" y="504"/>
                    </a:cubicBezTo>
                    <a:cubicBezTo>
                      <a:pt x="388" y="505"/>
                      <a:pt x="388" y="505"/>
                      <a:pt x="388" y="505"/>
                    </a:cubicBezTo>
                    <a:cubicBezTo>
                      <a:pt x="388" y="505"/>
                      <a:pt x="388" y="505"/>
                      <a:pt x="388" y="506"/>
                    </a:cubicBezTo>
                    <a:cubicBezTo>
                      <a:pt x="388" y="507"/>
                      <a:pt x="388" y="507"/>
                      <a:pt x="388" y="508"/>
                    </a:cubicBezTo>
                    <a:cubicBezTo>
                      <a:pt x="388" y="508"/>
                      <a:pt x="388" y="508"/>
                      <a:pt x="387" y="509"/>
                    </a:cubicBezTo>
                    <a:cubicBezTo>
                      <a:pt x="386" y="510"/>
                      <a:pt x="385" y="511"/>
                      <a:pt x="387" y="517"/>
                    </a:cubicBezTo>
                    <a:cubicBezTo>
                      <a:pt x="386" y="518"/>
                      <a:pt x="385" y="517"/>
                      <a:pt x="383" y="517"/>
                    </a:cubicBezTo>
                    <a:cubicBezTo>
                      <a:pt x="383" y="518"/>
                      <a:pt x="383" y="518"/>
                      <a:pt x="383" y="519"/>
                    </a:cubicBezTo>
                    <a:cubicBezTo>
                      <a:pt x="386" y="524"/>
                      <a:pt x="388" y="530"/>
                      <a:pt x="385" y="541"/>
                    </a:cubicBezTo>
                    <a:cubicBezTo>
                      <a:pt x="385" y="542"/>
                      <a:pt x="385" y="543"/>
                      <a:pt x="384" y="544"/>
                    </a:cubicBezTo>
                    <a:cubicBezTo>
                      <a:pt x="382" y="544"/>
                      <a:pt x="380" y="546"/>
                      <a:pt x="380" y="546"/>
                    </a:cubicBezTo>
                    <a:cubicBezTo>
                      <a:pt x="380" y="547"/>
                      <a:pt x="380" y="547"/>
                      <a:pt x="380" y="547"/>
                    </a:cubicBezTo>
                    <a:cubicBezTo>
                      <a:pt x="380" y="547"/>
                      <a:pt x="381" y="547"/>
                      <a:pt x="381" y="547"/>
                    </a:cubicBezTo>
                    <a:cubicBezTo>
                      <a:pt x="381" y="547"/>
                      <a:pt x="382" y="548"/>
                      <a:pt x="382" y="548"/>
                    </a:cubicBezTo>
                    <a:cubicBezTo>
                      <a:pt x="383" y="549"/>
                      <a:pt x="387" y="552"/>
                      <a:pt x="392" y="548"/>
                    </a:cubicBezTo>
                    <a:cubicBezTo>
                      <a:pt x="395" y="545"/>
                      <a:pt x="396" y="545"/>
                      <a:pt x="404" y="546"/>
                    </a:cubicBezTo>
                    <a:cubicBezTo>
                      <a:pt x="405" y="547"/>
                      <a:pt x="405" y="547"/>
                      <a:pt x="408" y="544"/>
                    </a:cubicBezTo>
                    <a:cubicBezTo>
                      <a:pt x="411" y="541"/>
                      <a:pt x="415" y="540"/>
                      <a:pt x="416" y="540"/>
                    </a:cubicBezTo>
                    <a:cubicBezTo>
                      <a:pt x="417" y="539"/>
                      <a:pt x="418" y="540"/>
                      <a:pt x="418" y="540"/>
                    </a:cubicBezTo>
                    <a:cubicBezTo>
                      <a:pt x="423" y="540"/>
                      <a:pt x="427" y="533"/>
                      <a:pt x="433" y="537"/>
                    </a:cubicBezTo>
                    <a:cubicBezTo>
                      <a:pt x="434" y="538"/>
                      <a:pt x="434" y="538"/>
                      <a:pt x="436" y="538"/>
                    </a:cubicBezTo>
                    <a:cubicBezTo>
                      <a:pt x="436" y="538"/>
                      <a:pt x="437" y="538"/>
                      <a:pt x="437" y="538"/>
                    </a:cubicBezTo>
                    <a:cubicBezTo>
                      <a:pt x="439" y="538"/>
                      <a:pt x="439" y="538"/>
                      <a:pt x="439" y="538"/>
                    </a:cubicBezTo>
                    <a:cubicBezTo>
                      <a:pt x="440" y="540"/>
                      <a:pt x="439" y="541"/>
                      <a:pt x="438" y="542"/>
                    </a:cubicBezTo>
                    <a:cubicBezTo>
                      <a:pt x="439" y="542"/>
                      <a:pt x="439" y="542"/>
                      <a:pt x="440" y="542"/>
                    </a:cubicBezTo>
                    <a:cubicBezTo>
                      <a:pt x="440" y="542"/>
                      <a:pt x="440" y="542"/>
                      <a:pt x="437" y="547"/>
                    </a:cubicBezTo>
                    <a:cubicBezTo>
                      <a:pt x="438" y="548"/>
                      <a:pt x="438" y="548"/>
                      <a:pt x="438" y="548"/>
                    </a:cubicBezTo>
                    <a:cubicBezTo>
                      <a:pt x="441" y="547"/>
                      <a:pt x="447" y="541"/>
                      <a:pt x="447" y="541"/>
                    </a:cubicBezTo>
                    <a:cubicBezTo>
                      <a:pt x="448" y="541"/>
                      <a:pt x="448" y="541"/>
                      <a:pt x="448" y="541"/>
                    </a:cubicBezTo>
                    <a:cubicBezTo>
                      <a:pt x="448" y="542"/>
                      <a:pt x="448" y="542"/>
                      <a:pt x="448" y="542"/>
                    </a:cubicBezTo>
                    <a:cubicBezTo>
                      <a:pt x="447" y="544"/>
                      <a:pt x="445" y="545"/>
                      <a:pt x="443" y="547"/>
                    </a:cubicBezTo>
                    <a:cubicBezTo>
                      <a:pt x="444" y="547"/>
                      <a:pt x="444" y="547"/>
                      <a:pt x="444" y="547"/>
                    </a:cubicBezTo>
                    <a:cubicBezTo>
                      <a:pt x="445" y="546"/>
                      <a:pt x="445" y="546"/>
                      <a:pt x="447" y="546"/>
                    </a:cubicBezTo>
                    <a:cubicBezTo>
                      <a:pt x="446" y="546"/>
                      <a:pt x="446" y="547"/>
                      <a:pt x="445" y="548"/>
                    </a:cubicBezTo>
                    <a:cubicBezTo>
                      <a:pt x="444" y="549"/>
                      <a:pt x="444" y="549"/>
                      <a:pt x="444" y="549"/>
                    </a:cubicBezTo>
                    <a:cubicBezTo>
                      <a:pt x="444" y="549"/>
                      <a:pt x="444" y="549"/>
                      <a:pt x="444" y="549"/>
                    </a:cubicBezTo>
                    <a:cubicBezTo>
                      <a:pt x="443" y="550"/>
                      <a:pt x="443" y="550"/>
                      <a:pt x="442" y="551"/>
                    </a:cubicBezTo>
                    <a:cubicBezTo>
                      <a:pt x="443" y="551"/>
                      <a:pt x="444" y="549"/>
                      <a:pt x="445" y="550"/>
                    </a:cubicBezTo>
                    <a:cubicBezTo>
                      <a:pt x="445" y="550"/>
                      <a:pt x="445" y="551"/>
                      <a:pt x="444" y="552"/>
                    </a:cubicBezTo>
                    <a:cubicBezTo>
                      <a:pt x="444" y="552"/>
                      <a:pt x="444" y="552"/>
                      <a:pt x="444" y="552"/>
                    </a:cubicBezTo>
                    <a:cubicBezTo>
                      <a:pt x="445" y="553"/>
                      <a:pt x="445" y="553"/>
                      <a:pt x="445" y="553"/>
                    </a:cubicBezTo>
                    <a:cubicBezTo>
                      <a:pt x="444" y="553"/>
                      <a:pt x="444" y="553"/>
                      <a:pt x="444" y="553"/>
                    </a:cubicBezTo>
                    <a:cubicBezTo>
                      <a:pt x="444" y="553"/>
                      <a:pt x="444" y="554"/>
                      <a:pt x="443" y="554"/>
                    </a:cubicBezTo>
                    <a:cubicBezTo>
                      <a:pt x="441" y="557"/>
                      <a:pt x="441" y="557"/>
                      <a:pt x="442" y="558"/>
                    </a:cubicBezTo>
                    <a:cubicBezTo>
                      <a:pt x="444" y="558"/>
                      <a:pt x="444" y="558"/>
                      <a:pt x="444" y="558"/>
                    </a:cubicBezTo>
                    <a:cubicBezTo>
                      <a:pt x="444" y="559"/>
                      <a:pt x="444" y="559"/>
                      <a:pt x="444" y="560"/>
                    </a:cubicBezTo>
                    <a:cubicBezTo>
                      <a:pt x="447" y="561"/>
                      <a:pt x="449" y="558"/>
                      <a:pt x="450" y="557"/>
                    </a:cubicBezTo>
                    <a:cubicBezTo>
                      <a:pt x="451" y="557"/>
                      <a:pt x="451" y="557"/>
                      <a:pt x="452" y="557"/>
                    </a:cubicBezTo>
                    <a:cubicBezTo>
                      <a:pt x="451" y="558"/>
                      <a:pt x="451" y="559"/>
                      <a:pt x="450" y="560"/>
                    </a:cubicBezTo>
                    <a:cubicBezTo>
                      <a:pt x="451" y="560"/>
                      <a:pt x="451" y="560"/>
                      <a:pt x="451" y="560"/>
                    </a:cubicBezTo>
                    <a:cubicBezTo>
                      <a:pt x="463" y="556"/>
                      <a:pt x="463" y="556"/>
                      <a:pt x="470" y="550"/>
                    </a:cubicBezTo>
                    <a:cubicBezTo>
                      <a:pt x="470" y="550"/>
                      <a:pt x="470" y="550"/>
                      <a:pt x="471" y="549"/>
                    </a:cubicBezTo>
                    <a:cubicBezTo>
                      <a:pt x="478" y="540"/>
                      <a:pt x="489" y="535"/>
                      <a:pt x="497" y="526"/>
                    </a:cubicBezTo>
                    <a:moveTo>
                      <a:pt x="559" y="447"/>
                    </a:moveTo>
                    <a:cubicBezTo>
                      <a:pt x="559" y="446"/>
                      <a:pt x="559" y="446"/>
                      <a:pt x="559" y="446"/>
                    </a:cubicBezTo>
                    <a:cubicBezTo>
                      <a:pt x="559" y="446"/>
                      <a:pt x="559" y="446"/>
                      <a:pt x="559" y="446"/>
                    </a:cubicBezTo>
                    <a:cubicBezTo>
                      <a:pt x="559" y="446"/>
                      <a:pt x="559" y="446"/>
                      <a:pt x="559" y="446"/>
                    </a:cubicBezTo>
                    <a:cubicBezTo>
                      <a:pt x="559" y="445"/>
                      <a:pt x="559" y="445"/>
                      <a:pt x="559" y="445"/>
                    </a:cubicBezTo>
                    <a:cubicBezTo>
                      <a:pt x="560" y="445"/>
                      <a:pt x="560" y="445"/>
                      <a:pt x="560" y="445"/>
                    </a:cubicBezTo>
                    <a:cubicBezTo>
                      <a:pt x="559" y="445"/>
                      <a:pt x="559" y="445"/>
                      <a:pt x="559" y="445"/>
                    </a:cubicBezTo>
                    <a:cubicBezTo>
                      <a:pt x="559" y="445"/>
                      <a:pt x="559" y="445"/>
                      <a:pt x="559" y="445"/>
                    </a:cubicBezTo>
                    <a:cubicBezTo>
                      <a:pt x="559" y="444"/>
                      <a:pt x="559" y="444"/>
                      <a:pt x="559" y="444"/>
                    </a:cubicBezTo>
                    <a:cubicBezTo>
                      <a:pt x="559" y="444"/>
                      <a:pt x="559" y="444"/>
                      <a:pt x="559" y="444"/>
                    </a:cubicBezTo>
                    <a:cubicBezTo>
                      <a:pt x="558" y="444"/>
                      <a:pt x="558" y="444"/>
                      <a:pt x="558" y="444"/>
                    </a:cubicBezTo>
                    <a:cubicBezTo>
                      <a:pt x="558" y="445"/>
                      <a:pt x="557" y="445"/>
                      <a:pt x="557" y="446"/>
                    </a:cubicBezTo>
                    <a:cubicBezTo>
                      <a:pt x="557" y="446"/>
                      <a:pt x="557" y="447"/>
                      <a:pt x="557" y="447"/>
                    </a:cubicBezTo>
                    <a:cubicBezTo>
                      <a:pt x="557" y="447"/>
                      <a:pt x="558" y="447"/>
                      <a:pt x="558" y="447"/>
                    </a:cubicBezTo>
                    <a:cubicBezTo>
                      <a:pt x="558" y="447"/>
                      <a:pt x="558" y="447"/>
                      <a:pt x="558" y="447"/>
                    </a:cubicBezTo>
                    <a:cubicBezTo>
                      <a:pt x="559" y="447"/>
                      <a:pt x="559" y="447"/>
                      <a:pt x="559" y="447"/>
                    </a:cubicBezTo>
                    <a:moveTo>
                      <a:pt x="552" y="436"/>
                    </a:moveTo>
                    <a:cubicBezTo>
                      <a:pt x="552" y="436"/>
                      <a:pt x="552" y="436"/>
                      <a:pt x="552" y="436"/>
                    </a:cubicBezTo>
                    <a:cubicBezTo>
                      <a:pt x="552" y="435"/>
                      <a:pt x="553" y="435"/>
                      <a:pt x="553" y="435"/>
                    </a:cubicBezTo>
                    <a:cubicBezTo>
                      <a:pt x="553" y="435"/>
                      <a:pt x="552" y="434"/>
                      <a:pt x="553" y="434"/>
                    </a:cubicBezTo>
                    <a:cubicBezTo>
                      <a:pt x="553" y="434"/>
                      <a:pt x="553" y="433"/>
                      <a:pt x="553" y="433"/>
                    </a:cubicBezTo>
                    <a:cubicBezTo>
                      <a:pt x="553" y="433"/>
                      <a:pt x="553" y="433"/>
                      <a:pt x="553" y="433"/>
                    </a:cubicBezTo>
                    <a:cubicBezTo>
                      <a:pt x="553" y="432"/>
                      <a:pt x="553" y="432"/>
                      <a:pt x="553" y="432"/>
                    </a:cubicBezTo>
                    <a:cubicBezTo>
                      <a:pt x="553" y="432"/>
                      <a:pt x="552" y="431"/>
                      <a:pt x="552" y="431"/>
                    </a:cubicBezTo>
                    <a:cubicBezTo>
                      <a:pt x="552" y="430"/>
                      <a:pt x="552" y="430"/>
                      <a:pt x="552" y="430"/>
                    </a:cubicBezTo>
                    <a:cubicBezTo>
                      <a:pt x="552" y="429"/>
                      <a:pt x="552" y="429"/>
                      <a:pt x="552" y="428"/>
                    </a:cubicBezTo>
                    <a:cubicBezTo>
                      <a:pt x="552" y="429"/>
                      <a:pt x="552" y="429"/>
                      <a:pt x="552" y="429"/>
                    </a:cubicBezTo>
                    <a:cubicBezTo>
                      <a:pt x="551" y="429"/>
                      <a:pt x="551" y="429"/>
                      <a:pt x="551" y="429"/>
                    </a:cubicBezTo>
                    <a:cubicBezTo>
                      <a:pt x="551" y="430"/>
                      <a:pt x="551" y="430"/>
                      <a:pt x="551" y="431"/>
                    </a:cubicBezTo>
                    <a:cubicBezTo>
                      <a:pt x="551" y="431"/>
                      <a:pt x="550" y="431"/>
                      <a:pt x="550" y="432"/>
                    </a:cubicBezTo>
                    <a:cubicBezTo>
                      <a:pt x="551" y="433"/>
                      <a:pt x="551" y="433"/>
                      <a:pt x="551" y="433"/>
                    </a:cubicBezTo>
                    <a:cubicBezTo>
                      <a:pt x="551" y="433"/>
                      <a:pt x="551" y="433"/>
                      <a:pt x="551" y="434"/>
                    </a:cubicBezTo>
                    <a:cubicBezTo>
                      <a:pt x="551" y="434"/>
                      <a:pt x="551" y="435"/>
                      <a:pt x="551" y="436"/>
                    </a:cubicBezTo>
                    <a:cubicBezTo>
                      <a:pt x="551" y="436"/>
                      <a:pt x="551" y="436"/>
                      <a:pt x="551" y="436"/>
                    </a:cubicBezTo>
                    <a:cubicBezTo>
                      <a:pt x="552" y="436"/>
                      <a:pt x="552" y="436"/>
                      <a:pt x="552" y="436"/>
                    </a:cubicBezTo>
                    <a:cubicBezTo>
                      <a:pt x="552" y="436"/>
                      <a:pt x="552" y="436"/>
                      <a:pt x="552" y="436"/>
                    </a:cubicBezTo>
                    <a:moveTo>
                      <a:pt x="547" y="424"/>
                    </a:moveTo>
                    <a:cubicBezTo>
                      <a:pt x="547" y="424"/>
                      <a:pt x="547" y="424"/>
                      <a:pt x="547" y="423"/>
                    </a:cubicBezTo>
                    <a:cubicBezTo>
                      <a:pt x="546" y="423"/>
                      <a:pt x="546" y="423"/>
                      <a:pt x="545" y="424"/>
                    </a:cubicBezTo>
                    <a:cubicBezTo>
                      <a:pt x="544" y="424"/>
                      <a:pt x="544" y="424"/>
                      <a:pt x="544" y="424"/>
                    </a:cubicBezTo>
                    <a:cubicBezTo>
                      <a:pt x="543" y="425"/>
                      <a:pt x="544" y="426"/>
                      <a:pt x="543" y="426"/>
                    </a:cubicBezTo>
                    <a:cubicBezTo>
                      <a:pt x="542" y="428"/>
                      <a:pt x="542" y="428"/>
                      <a:pt x="542" y="428"/>
                    </a:cubicBezTo>
                    <a:cubicBezTo>
                      <a:pt x="542" y="428"/>
                      <a:pt x="542" y="428"/>
                      <a:pt x="542" y="428"/>
                    </a:cubicBezTo>
                    <a:cubicBezTo>
                      <a:pt x="542" y="428"/>
                      <a:pt x="542" y="428"/>
                      <a:pt x="539" y="429"/>
                    </a:cubicBezTo>
                    <a:cubicBezTo>
                      <a:pt x="538" y="429"/>
                      <a:pt x="538" y="429"/>
                      <a:pt x="538" y="429"/>
                    </a:cubicBezTo>
                    <a:cubicBezTo>
                      <a:pt x="538" y="429"/>
                      <a:pt x="538" y="429"/>
                      <a:pt x="538" y="429"/>
                    </a:cubicBezTo>
                    <a:cubicBezTo>
                      <a:pt x="537" y="429"/>
                      <a:pt x="536" y="429"/>
                      <a:pt x="535" y="429"/>
                    </a:cubicBezTo>
                    <a:cubicBezTo>
                      <a:pt x="535" y="429"/>
                      <a:pt x="535" y="429"/>
                      <a:pt x="535" y="429"/>
                    </a:cubicBezTo>
                    <a:cubicBezTo>
                      <a:pt x="535" y="429"/>
                      <a:pt x="534" y="430"/>
                      <a:pt x="534" y="430"/>
                    </a:cubicBezTo>
                    <a:cubicBezTo>
                      <a:pt x="534" y="431"/>
                      <a:pt x="534" y="431"/>
                      <a:pt x="534" y="432"/>
                    </a:cubicBezTo>
                    <a:cubicBezTo>
                      <a:pt x="533" y="432"/>
                      <a:pt x="533" y="432"/>
                      <a:pt x="533" y="432"/>
                    </a:cubicBezTo>
                    <a:cubicBezTo>
                      <a:pt x="534" y="432"/>
                      <a:pt x="535" y="432"/>
                      <a:pt x="536" y="432"/>
                    </a:cubicBezTo>
                    <a:cubicBezTo>
                      <a:pt x="536" y="432"/>
                      <a:pt x="537" y="433"/>
                      <a:pt x="537" y="433"/>
                    </a:cubicBezTo>
                    <a:cubicBezTo>
                      <a:pt x="540" y="432"/>
                      <a:pt x="540" y="432"/>
                      <a:pt x="540" y="432"/>
                    </a:cubicBezTo>
                    <a:cubicBezTo>
                      <a:pt x="541" y="432"/>
                      <a:pt x="541" y="432"/>
                      <a:pt x="541" y="432"/>
                    </a:cubicBezTo>
                    <a:cubicBezTo>
                      <a:pt x="541" y="431"/>
                      <a:pt x="541" y="431"/>
                      <a:pt x="542" y="431"/>
                    </a:cubicBezTo>
                    <a:cubicBezTo>
                      <a:pt x="542" y="431"/>
                      <a:pt x="542" y="431"/>
                      <a:pt x="543" y="431"/>
                    </a:cubicBezTo>
                    <a:cubicBezTo>
                      <a:pt x="543" y="431"/>
                      <a:pt x="543" y="431"/>
                      <a:pt x="543" y="431"/>
                    </a:cubicBezTo>
                    <a:cubicBezTo>
                      <a:pt x="543" y="430"/>
                      <a:pt x="543" y="430"/>
                      <a:pt x="543" y="430"/>
                    </a:cubicBezTo>
                    <a:cubicBezTo>
                      <a:pt x="543" y="430"/>
                      <a:pt x="544" y="429"/>
                      <a:pt x="545" y="428"/>
                    </a:cubicBezTo>
                    <a:cubicBezTo>
                      <a:pt x="545" y="428"/>
                      <a:pt x="545" y="427"/>
                      <a:pt x="545" y="426"/>
                    </a:cubicBezTo>
                    <a:cubicBezTo>
                      <a:pt x="546" y="426"/>
                      <a:pt x="546" y="425"/>
                      <a:pt x="546" y="425"/>
                    </a:cubicBezTo>
                    <a:cubicBezTo>
                      <a:pt x="546" y="425"/>
                      <a:pt x="547" y="425"/>
                      <a:pt x="547" y="424"/>
                    </a:cubicBezTo>
                    <a:moveTo>
                      <a:pt x="474" y="443"/>
                    </a:moveTo>
                    <a:cubicBezTo>
                      <a:pt x="474" y="443"/>
                      <a:pt x="474" y="441"/>
                      <a:pt x="474" y="441"/>
                    </a:cubicBezTo>
                    <a:cubicBezTo>
                      <a:pt x="474" y="441"/>
                      <a:pt x="474" y="440"/>
                      <a:pt x="474" y="440"/>
                    </a:cubicBezTo>
                    <a:cubicBezTo>
                      <a:pt x="472" y="441"/>
                      <a:pt x="471" y="442"/>
                      <a:pt x="471" y="442"/>
                    </a:cubicBezTo>
                    <a:cubicBezTo>
                      <a:pt x="471" y="442"/>
                      <a:pt x="470" y="444"/>
                      <a:pt x="470" y="444"/>
                    </a:cubicBezTo>
                    <a:cubicBezTo>
                      <a:pt x="470" y="445"/>
                      <a:pt x="470" y="445"/>
                      <a:pt x="470" y="445"/>
                    </a:cubicBezTo>
                    <a:cubicBezTo>
                      <a:pt x="471" y="445"/>
                      <a:pt x="471" y="445"/>
                      <a:pt x="472" y="445"/>
                    </a:cubicBezTo>
                    <a:cubicBezTo>
                      <a:pt x="473" y="445"/>
                      <a:pt x="474" y="444"/>
                      <a:pt x="474" y="443"/>
                    </a:cubicBezTo>
                    <a:moveTo>
                      <a:pt x="454" y="443"/>
                    </a:moveTo>
                    <a:cubicBezTo>
                      <a:pt x="454" y="443"/>
                      <a:pt x="454" y="443"/>
                      <a:pt x="454" y="443"/>
                    </a:cubicBezTo>
                    <a:cubicBezTo>
                      <a:pt x="454" y="442"/>
                      <a:pt x="454" y="442"/>
                      <a:pt x="454" y="442"/>
                    </a:cubicBezTo>
                    <a:cubicBezTo>
                      <a:pt x="452" y="442"/>
                      <a:pt x="451" y="442"/>
                      <a:pt x="450" y="442"/>
                    </a:cubicBezTo>
                    <a:cubicBezTo>
                      <a:pt x="450" y="443"/>
                      <a:pt x="449" y="443"/>
                      <a:pt x="449" y="443"/>
                    </a:cubicBezTo>
                    <a:cubicBezTo>
                      <a:pt x="449" y="444"/>
                      <a:pt x="450" y="444"/>
                      <a:pt x="450" y="444"/>
                    </a:cubicBezTo>
                    <a:cubicBezTo>
                      <a:pt x="450" y="444"/>
                      <a:pt x="450" y="444"/>
                      <a:pt x="450" y="444"/>
                    </a:cubicBezTo>
                    <a:cubicBezTo>
                      <a:pt x="450" y="444"/>
                      <a:pt x="450" y="444"/>
                      <a:pt x="450" y="444"/>
                    </a:cubicBezTo>
                    <a:cubicBezTo>
                      <a:pt x="451" y="444"/>
                      <a:pt x="451" y="444"/>
                      <a:pt x="451" y="444"/>
                    </a:cubicBezTo>
                    <a:cubicBezTo>
                      <a:pt x="452" y="443"/>
                      <a:pt x="452" y="444"/>
                      <a:pt x="453" y="444"/>
                    </a:cubicBezTo>
                    <a:cubicBezTo>
                      <a:pt x="453" y="444"/>
                      <a:pt x="453" y="444"/>
                      <a:pt x="453" y="444"/>
                    </a:cubicBezTo>
                    <a:cubicBezTo>
                      <a:pt x="453" y="444"/>
                      <a:pt x="454" y="443"/>
                      <a:pt x="454" y="443"/>
                    </a:cubicBezTo>
                    <a:moveTo>
                      <a:pt x="487" y="432"/>
                    </a:moveTo>
                    <a:cubicBezTo>
                      <a:pt x="487" y="432"/>
                      <a:pt x="487" y="432"/>
                      <a:pt x="487" y="432"/>
                    </a:cubicBezTo>
                    <a:cubicBezTo>
                      <a:pt x="487" y="432"/>
                      <a:pt x="487" y="432"/>
                      <a:pt x="487" y="431"/>
                    </a:cubicBezTo>
                    <a:cubicBezTo>
                      <a:pt x="486" y="432"/>
                      <a:pt x="486" y="432"/>
                      <a:pt x="485" y="432"/>
                    </a:cubicBezTo>
                    <a:cubicBezTo>
                      <a:pt x="485" y="433"/>
                      <a:pt x="485" y="433"/>
                      <a:pt x="485" y="433"/>
                    </a:cubicBezTo>
                    <a:cubicBezTo>
                      <a:pt x="484" y="433"/>
                      <a:pt x="484" y="433"/>
                      <a:pt x="484" y="433"/>
                    </a:cubicBezTo>
                    <a:cubicBezTo>
                      <a:pt x="484" y="433"/>
                      <a:pt x="484" y="433"/>
                      <a:pt x="484" y="433"/>
                    </a:cubicBezTo>
                    <a:cubicBezTo>
                      <a:pt x="484" y="434"/>
                      <a:pt x="484" y="434"/>
                      <a:pt x="484" y="434"/>
                    </a:cubicBezTo>
                    <a:cubicBezTo>
                      <a:pt x="484" y="435"/>
                      <a:pt x="483" y="435"/>
                      <a:pt x="483" y="435"/>
                    </a:cubicBezTo>
                    <a:cubicBezTo>
                      <a:pt x="483" y="436"/>
                      <a:pt x="483" y="436"/>
                      <a:pt x="483" y="436"/>
                    </a:cubicBezTo>
                    <a:cubicBezTo>
                      <a:pt x="483" y="437"/>
                      <a:pt x="482" y="437"/>
                      <a:pt x="482" y="437"/>
                    </a:cubicBezTo>
                    <a:cubicBezTo>
                      <a:pt x="482" y="437"/>
                      <a:pt x="482" y="437"/>
                      <a:pt x="482" y="437"/>
                    </a:cubicBezTo>
                    <a:cubicBezTo>
                      <a:pt x="482" y="438"/>
                      <a:pt x="482" y="438"/>
                      <a:pt x="482" y="438"/>
                    </a:cubicBezTo>
                    <a:cubicBezTo>
                      <a:pt x="483" y="438"/>
                      <a:pt x="483" y="437"/>
                      <a:pt x="484" y="437"/>
                    </a:cubicBezTo>
                    <a:cubicBezTo>
                      <a:pt x="484" y="437"/>
                      <a:pt x="484" y="437"/>
                      <a:pt x="484" y="437"/>
                    </a:cubicBezTo>
                    <a:cubicBezTo>
                      <a:pt x="484" y="437"/>
                      <a:pt x="484" y="437"/>
                      <a:pt x="485" y="437"/>
                    </a:cubicBezTo>
                    <a:cubicBezTo>
                      <a:pt x="485" y="437"/>
                      <a:pt x="485" y="436"/>
                      <a:pt x="485" y="436"/>
                    </a:cubicBezTo>
                    <a:cubicBezTo>
                      <a:pt x="486" y="435"/>
                      <a:pt x="486" y="435"/>
                      <a:pt x="486" y="434"/>
                    </a:cubicBezTo>
                    <a:cubicBezTo>
                      <a:pt x="487" y="434"/>
                      <a:pt x="487" y="434"/>
                      <a:pt x="487" y="434"/>
                    </a:cubicBezTo>
                    <a:cubicBezTo>
                      <a:pt x="487" y="433"/>
                      <a:pt x="487" y="433"/>
                      <a:pt x="487" y="432"/>
                    </a:cubicBezTo>
                    <a:moveTo>
                      <a:pt x="532" y="452"/>
                    </a:moveTo>
                    <a:cubicBezTo>
                      <a:pt x="533" y="452"/>
                      <a:pt x="533" y="451"/>
                      <a:pt x="533" y="450"/>
                    </a:cubicBezTo>
                    <a:cubicBezTo>
                      <a:pt x="533" y="449"/>
                      <a:pt x="533" y="448"/>
                      <a:pt x="532" y="448"/>
                    </a:cubicBezTo>
                    <a:cubicBezTo>
                      <a:pt x="532" y="447"/>
                      <a:pt x="532" y="446"/>
                      <a:pt x="531" y="446"/>
                    </a:cubicBezTo>
                    <a:cubicBezTo>
                      <a:pt x="527" y="445"/>
                      <a:pt x="527" y="445"/>
                      <a:pt x="527" y="445"/>
                    </a:cubicBezTo>
                    <a:cubicBezTo>
                      <a:pt x="528" y="443"/>
                      <a:pt x="529" y="441"/>
                      <a:pt x="529" y="439"/>
                    </a:cubicBezTo>
                    <a:cubicBezTo>
                      <a:pt x="528" y="439"/>
                      <a:pt x="528" y="439"/>
                      <a:pt x="526" y="439"/>
                    </a:cubicBezTo>
                    <a:cubicBezTo>
                      <a:pt x="527" y="438"/>
                      <a:pt x="527" y="436"/>
                      <a:pt x="528" y="435"/>
                    </a:cubicBezTo>
                    <a:cubicBezTo>
                      <a:pt x="529" y="435"/>
                      <a:pt x="529" y="435"/>
                      <a:pt x="530" y="435"/>
                    </a:cubicBezTo>
                    <a:cubicBezTo>
                      <a:pt x="531" y="434"/>
                      <a:pt x="531" y="434"/>
                      <a:pt x="531" y="433"/>
                    </a:cubicBezTo>
                    <a:cubicBezTo>
                      <a:pt x="530" y="433"/>
                      <a:pt x="530" y="432"/>
                      <a:pt x="530" y="431"/>
                    </a:cubicBezTo>
                    <a:cubicBezTo>
                      <a:pt x="529" y="431"/>
                      <a:pt x="529" y="431"/>
                      <a:pt x="528" y="431"/>
                    </a:cubicBezTo>
                    <a:cubicBezTo>
                      <a:pt x="528" y="431"/>
                      <a:pt x="527" y="432"/>
                      <a:pt x="526" y="431"/>
                    </a:cubicBezTo>
                    <a:cubicBezTo>
                      <a:pt x="526" y="430"/>
                      <a:pt x="526" y="429"/>
                      <a:pt x="526" y="427"/>
                    </a:cubicBezTo>
                    <a:cubicBezTo>
                      <a:pt x="526" y="427"/>
                      <a:pt x="526" y="427"/>
                      <a:pt x="526" y="427"/>
                    </a:cubicBezTo>
                    <a:cubicBezTo>
                      <a:pt x="525" y="427"/>
                      <a:pt x="525" y="427"/>
                      <a:pt x="525" y="427"/>
                    </a:cubicBezTo>
                    <a:cubicBezTo>
                      <a:pt x="525" y="426"/>
                      <a:pt x="525" y="426"/>
                      <a:pt x="523" y="423"/>
                    </a:cubicBezTo>
                    <a:cubicBezTo>
                      <a:pt x="523" y="422"/>
                      <a:pt x="521" y="423"/>
                      <a:pt x="520" y="422"/>
                    </a:cubicBezTo>
                    <a:cubicBezTo>
                      <a:pt x="519" y="422"/>
                      <a:pt x="519" y="422"/>
                      <a:pt x="519" y="421"/>
                    </a:cubicBezTo>
                    <a:cubicBezTo>
                      <a:pt x="519" y="421"/>
                      <a:pt x="519" y="421"/>
                      <a:pt x="519" y="421"/>
                    </a:cubicBezTo>
                    <a:cubicBezTo>
                      <a:pt x="519" y="421"/>
                      <a:pt x="519" y="421"/>
                      <a:pt x="517" y="420"/>
                    </a:cubicBezTo>
                    <a:cubicBezTo>
                      <a:pt x="516" y="420"/>
                      <a:pt x="516" y="419"/>
                      <a:pt x="515" y="418"/>
                    </a:cubicBezTo>
                    <a:cubicBezTo>
                      <a:pt x="513" y="418"/>
                      <a:pt x="512" y="419"/>
                      <a:pt x="511" y="418"/>
                    </a:cubicBezTo>
                    <a:cubicBezTo>
                      <a:pt x="511" y="418"/>
                      <a:pt x="511" y="418"/>
                      <a:pt x="511" y="418"/>
                    </a:cubicBezTo>
                    <a:cubicBezTo>
                      <a:pt x="511" y="418"/>
                      <a:pt x="511" y="418"/>
                      <a:pt x="511" y="418"/>
                    </a:cubicBezTo>
                    <a:cubicBezTo>
                      <a:pt x="511" y="418"/>
                      <a:pt x="511" y="418"/>
                      <a:pt x="511" y="418"/>
                    </a:cubicBezTo>
                    <a:cubicBezTo>
                      <a:pt x="510" y="418"/>
                      <a:pt x="510" y="418"/>
                      <a:pt x="510" y="418"/>
                    </a:cubicBezTo>
                    <a:cubicBezTo>
                      <a:pt x="510" y="418"/>
                      <a:pt x="510" y="418"/>
                      <a:pt x="510" y="418"/>
                    </a:cubicBezTo>
                    <a:cubicBezTo>
                      <a:pt x="510" y="418"/>
                      <a:pt x="510" y="418"/>
                      <a:pt x="510" y="418"/>
                    </a:cubicBezTo>
                    <a:cubicBezTo>
                      <a:pt x="510" y="418"/>
                      <a:pt x="510" y="418"/>
                      <a:pt x="510" y="418"/>
                    </a:cubicBezTo>
                    <a:cubicBezTo>
                      <a:pt x="510" y="418"/>
                      <a:pt x="510" y="418"/>
                      <a:pt x="510" y="418"/>
                    </a:cubicBezTo>
                    <a:cubicBezTo>
                      <a:pt x="510" y="418"/>
                      <a:pt x="510" y="418"/>
                      <a:pt x="510" y="418"/>
                    </a:cubicBezTo>
                    <a:cubicBezTo>
                      <a:pt x="510" y="418"/>
                      <a:pt x="510" y="418"/>
                      <a:pt x="510" y="418"/>
                    </a:cubicBezTo>
                    <a:cubicBezTo>
                      <a:pt x="510" y="418"/>
                      <a:pt x="510" y="418"/>
                      <a:pt x="510" y="418"/>
                    </a:cubicBezTo>
                    <a:cubicBezTo>
                      <a:pt x="510" y="418"/>
                      <a:pt x="510" y="418"/>
                      <a:pt x="510" y="418"/>
                    </a:cubicBezTo>
                    <a:cubicBezTo>
                      <a:pt x="510" y="418"/>
                      <a:pt x="510" y="418"/>
                      <a:pt x="510" y="418"/>
                    </a:cubicBezTo>
                    <a:cubicBezTo>
                      <a:pt x="510" y="418"/>
                      <a:pt x="510" y="418"/>
                      <a:pt x="510" y="418"/>
                    </a:cubicBezTo>
                    <a:cubicBezTo>
                      <a:pt x="510" y="418"/>
                      <a:pt x="510" y="418"/>
                      <a:pt x="510" y="418"/>
                    </a:cubicBezTo>
                    <a:cubicBezTo>
                      <a:pt x="510" y="418"/>
                      <a:pt x="510" y="418"/>
                      <a:pt x="510" y="418"/>
                    </a:cubicBezTo>
                    <a:cubicBezTo>
                      <a:pt x="510" y="418"/>
                      <a:pt x="510" y="418"/>
                      <a:pt x="510" y="418"/>
                    </a:cubicBezTo>
                    <a:cubicBezTo>
                      <a:pt x="507" y="418"/>
                      <a:pt x="506" y="415"/>
                      <a:pt x="503" y="414"/>
                    </a:cubicBezTo>
                    <a:cubicBezTo>
                      <a:pt x="503" y="414"/>
                      <a:pt x="503" y="414"/>
                      <a:pt x="501" y="416"/>
                    </a:cubicBezTo>
                    <a:cubicBezTo>
                      <a:pt x="500" y="417"/>
                      <a:pt x="499" y="416"/>
                      <a:pt x="498" y="417"/>
                    </a:cubicBezTo>
                    <a:cubicBezTo>
                      <a:pt x="496" y="418"/>
                      <a:pt x="496" y="418"/>
                      <a:pt x="496" y="419"/>
                    </a:cubicBezTo>
                    <a:cubicBezTo>
                      <a:pt x="496" y="422"/>
                      <a:pt x="493" y="422"/>
                      <a:pt x="490" y="422"/>
                    </a:cubicBezTo>
                    <a:cubicBezTo>
                      <a:pt x="489" y="422"/>
                      <a:pt x="490" y="419"/>
                      <a:pt x="488" y="419"/>
                    </a:cubicBezTo>
                    <a:cubicBezTo>
                      <a:pt x="487" y="419"/>
                      <a:pt x="486" y="420"/>
                      <a:pt x="485" y="420"/>
                    </a:cubicBezTo>
                    <a:cubicBezTo>
                      <a:pt x="483" y="420"/>
                      <a:pt x="482" y="420"/>
                      <a:pt x="480" y="420"/>
                    </a:cubicBezTo>
                    <a:cubicBezTo>
                      <a:pt x="480" y="421"/>
                      <a:pt x="480" y="421"/>
                      <a:pt x="480" y="422"/>
                    </a:cubicBezTo>
                    <a:cubicBezTo>
                      <a:pt x="481" y="423"/>
                      <a:pt x="481" y="423"/>
                      <a:pt x="481" y="426"/>
                    </a:cubicBezTo>
                    <a:cubicBezTo>
                      <a:pt x="481" y="426"/>
                      <a:pt x="481" y="426"/>
                      <a:pt x="482" y="425"/>
                    </a:cubicBezTo>
                    <a:cubicBezTo>
                      <a:pt x="482" y="425"/>
                      <a:pt x="482" y="425"/>
                      <a:pt x="482" y="425"/>
                    </a:cubicBezTo>
                    <a:cubicBezTo>
                      <a:pt x="482" y="425"/>
                      <a:pt x="483" y="424"/>
                      <a:pt x="484" y="424"/>
                    </a:cubicBezTo>
                    <a:cubicBezTo>
                      <a:pt x="485" y="425"/>
                      <a:pt x="487" y="424"/>
                      <a:pt x="489" y="426"/>
                    </a:cubicBezTo>
                    <a:cubicBezTo>
                      <a:pt x="490" y="428"/>
                      <a:pt x="490" y="428"/>
                      <a:pt x="491" y="428"/>
                    </a:cubicBezTo>
                    <a:cubicBezTo>
                      <a:pt x="494" y="427"/>
                      <a:pt x="497" y="428"/>
                      <a:pt x="498" y="431"/>
                    </a:cubicBezTo>
                    <a:cubicBezTo>
                      <a:pt x="500" y="434"/>
                      <a:pt x="500" y="436"/>
                      <a:pt x="500" y="436"/>
                    </a:cubicBezTo>
                    <a:cubicBezTo>
                      <a:pt x="499" y="439"/>
                      <a:pt x="499" y="439"/>
                      <a:pt x="498" y="440"/>
                    </a:cubicBezTo>
                    <a:cubicBezTo>
                      <a:pt x="497" y="441"/>
                      <a:pt x="495" y="441"/>
                      <a:pt x="494" y="442"/>
                    </a:cubicBezTo>
                    <a:cubicBezTo>
                      <a:pt x="493" y="443"/>
                      <a:pt x="493" y="443"/>
                      <a:pt x="493" y="444"/>
                    </a:cubicBezTo>
                    <a:cubicBezTo>
                      <a:pt x="493" y="444"/>
                      <a:pt x="493" y="447"/>
                      <a:pt x="497" y="444"/>
                    </a:cubicBezTo>
                    <a:cubicBezTo>
                      <a:pt x="498" y="443"/>
                      <a:pt x="499" y="441"/>
                      <a:pt x="500" y="442"/>
                    </a:cubicBezTo>
                    <a:cubicBezTo>
                      <a:pt x="501" y="442"/>
                      <a:pt x="501" y="443"/>
                      <a:pt x="501" y="443"/>
                    </a:cubicBezTo>
                    <a:cubicBezTo>
                      <a:pt x="502" y="445"/>
                      <a:pt x="502" y="445"/>
                      <a:pt x="503" y="445"/>
                    </a:cubicBezTo>
                    <a:cubicBezTo>
                      <a:pt x="504" y="446"/>
                      <a:pt x="505" y="446"/>
                      <a:pt x="505" y="447"/>
                    </a:cubicBezTo>
                    <a:cubicBezTo>
                      <a:pt x="507" y="447"/>
                      <a:pt x="509" y="448"/>
                      <a:pt x="510" y="447"/>
                    </a:cubicBezTo>
                    <a:cubicBezTo>
                      <a:pt x="512" y="446"/>
                      <a:pt x="512" y="446"/>
                      <a:pt x="512" y="446"/>
                    </a:cubicBezTo>
                    <a:cubicBezTo>
                      <a:pt x="513" y="445"/>
                      <a:pt x="513" y="444"/>
                      <a:pt x="513" y="443"/>
                    </a:cubicBezTo>
                    <a:cubicBezTo>
                      <a:pt x="516" y="443"/>
                      <a:pt x="516" y="440"/>
                      <a:pt x="519" y="440"/>
                    </a:cubicBezTo>
                    <a:cubicBezTo>
                      <a:pt x="519" y="440"/>
                      <a:pt x="519" y="440"/>
                      <a:pt x="519" y="440"/>
                    </a:cubicBezTo>
                    <a:cubicBezTo>
                      <a:pt x="519" y="440"/>
                      <a:pt x="522" y="441"/>
                      <a:pt x="522" y="442"/>
                    </a:cubicBezTo>
                    <a:cubicBezTo>
                      <a:pt x="524" y="445"/>
                      <a:pt x="523" y="448"/>
                      <a:pt x="524" y="450"/>
                    </a:cubicBezTo>
                    <a:cubicBezTo>
                      <a:pt x="524" y="450"/>
                      <a:pt x="524" y="450"/>
                      <a:pt x="524" y="450"/>
                    </a:cubicBezTo>
                    <a:cubicBezTo>
                      <a:pt x="525" y="451"/>
                      <a:pt x="527" y="450"/>
                      <a:pt x="528" y="450"/>
                    </a:cubicBezTo>
                    <a:cubicBezTo>
                      <a:pt x="529" y="450"/>
                      <a:pt x="529" y="450"/>
                      <a:pt x="530" y="452"/>
                    </a:cubicBezTo>
                    <a:cubicBezTo>
                      <a:pt x="530" y="453"/>
                      <a:pt x="531" y="453"/>
                      <a:pt x="532" y="452"/>
                    </a:cubicBezTo>
                    <a:moveTo>
                      <a:pt x="455" y="417"/>
                    </a:moveTo>
                    <a:cubicBezTo>
                      <a:pt x="455" y="417"/>
                      <a:pt x="455" y="417"/>
                      <a:pt x="455" y="417"/>
                    </a:cubicBezTo>
                    <a:cubicBezTo>
                      <a:pt x="455" y="417"/>
                      <a:pt x="455" y="417"/>
                      <a:pt x="455" y="417"/>
                    </a:cubicBezTo>
                    <a:cubicBezTo>
                      <a:pt x="455" y="417"/>
                      <a:pt x="455" y="417"/>
                      <a:pt x="455" y="415"/>
                    </a:cubicBezTo>
                    <a:cubicBezTo>
                      <a:pt x="455" y="415"/>
                      <a:pt x="454" y="415"/>
                      <a:pt x="454" y="415"/>
                    </a:cubicBezTo>
                    <a:cubicBezTo>
                      <a:pt x="453" y="415"/>
                      <a:pt x="452" y="415"/>
                      <a:pt x="451" y="415"/>
                    </a:cubicBezTo>
                    <a:cubicBezTo>
                      <a:pt x="451" y="415"/>
                      <a:pt x="451" y="415"/>
                      <a:pt x="451" y="415"/>
                    </a:cubicBezTo>
                    <a:cubicBezTo>
                      <a:pt x="451" y="416"/>
                      <a:pt x="451" y="416"/>
                      <a:pt x="450" y="416"/>
                    </a:cubicBezTo>
                    <a:cubicBezTo>
                      <a:pt x="450" y="416"/>
                      <a:pt x="450" y="416"/>
                      <a:pt x="450" y="416"/>
                    </a:cubicBezTo>
                    <a:cubicBezTo>
                      <a:pt x="450" y="416"/>
                      <a:pt x="450" y="416"/>
                      <a:pt x="450" y="416"/>
                    </a:cubicBezTo>
                    <a:cubicBezTo>
                      <a:pt x="449" y="416"/>
                      <a:pt x="449" y="416"/>
                      <a:pt x="449" y="417"/>
                    </a:cubicBezTo>
                    <a:cubicBezTo>
                      <a:pt x="450" y="417"/>
                      <a:pt x="450" y="417"/>
                      <a:pt x="450" y="417"/>
                    </a:cubicBezTo>
                    <a:cubicBezTo>
                      <a:pt x="450" y="417"/>
                      <a:pt x="451" y="417"/>
                      <a:pt x="451" y="417"/>
                    </a:cubicBezTo>
                    <a:cubicBezTo>
                      <a:pt x="451" y="417"/>
                      <a:pt x="451" y="417"/>
                      <a:pt x="452" y="417"/>
                    </a:cubicBezTo>
                    <a:cubicBezTo>
                      <a:pt x="452" y="417"/>
                      <a:pt x="453" y="417"/>
                      <a:pt x="453" y="417"/>
                    </a:cubicBezTo>
                    <a:cubicBezTo>
                      <a:pt x="454" y="417"/>
                      <a:pt x="454" y="417"/>
                      <a:pt x="455" y="417"/>
                    </a:cubicBezTo>
                    <a:moveTo>
                      <a:pt x="498" y="416"/>
                    </a:moveTo>
                    <a:cubicBezTo>
                      <a:pt x="498" y="415"/>
                      <a:pt x="498" y="415"/>
                      <a:pt x="498" y="414"/>
                    </a:cubicBezTo>
                    <a:cubicBezTo>
                      <a:pt x="497" y="414"/>
                      <a:pt x="497" y="414"/>
                      <a:pt x="496" y="414"/>
                    </a:cubicBezTo>
                    <a:cubicBezTo>
                      <a:pt x="497" y="412"/>
                      <a:pt x="497" y="412"/>
                      <a:pt x="497" y="412"/>
                    </a:cubicBezTo>
                    <a:cubicBezTo>
                      <a:pt x="497" y="411"/>
                      <a:pt x="497" y="411"/>
                      <a:pt x="497" y="411"/>
                    </a:cubicBezTo>
                    <a:cubicBezTo>
                      <a:pt x="497" y="411"/>
                      <a:pt x="497" y="411"/>
                      <a:pt x="497" y="410"/>
                    </a:cubicBezTo>
                    <a:cubicBezTo>
                      <a:pt x="496" y="410"/>
                      <a:pt x="496" y="410"/>
                      <a:pt x="495" y="410"/>
                    </a:cubicBezTo>
                    <a:cubicBezTo>
                      <a:pt x="495" y="410"/>
                      <a:pt x="495" y="410"/>
                      <a:pt x="494" y="411"/>
                    </a:cubicBezTo>
                    <a:cubicBezTo>
                      <a:pt x="494" y="411"/>
                      <a:pt x="494" y="412"/>
                      <a:pt x="494" y="412"/>
                    </a:cubicBezTo>
                    <a:cubicBezTo>
                      <a:pt x="494" y="413"/>
                      <a:pt x="494" y="413"/>
                      <a:pt x="494" y="413"/>
                    </a:cubicBezTo>
                    <a:cubicBezTo>
                      <a:pt x="494" y="414"/>
                      <a:pt x="494" y="415"/>
                      <a:pt x="494" y="416"/>
                    </a:cubicBezTo>
                    <a:cubicBezTo>
                      <a:pt x="495" y="416"/>
                      <a:pt x="496" y="416"/>
                      <a:pt x="498" y="416"/>
                    </a:cubicBezTo>
                    <a:moveTo>
                      <a:pt x="476" y="413"/>
                    </a:moveTo>
                    <a:cubicBezTo>
                      <a:pt x="476" y="413"/>
                      <a:pt x="476" y="413"/>
                      <a:pt x="476" y="413"/>
                    </a:cubicBezTo>
                    <a:cubicBezTo>
                      <a:pt x="476" y="413"/>
                      <a:pt x="476" y="413"/>
                      <a:pt x="476" y="413"/>
                    </a:cubicBezTo>
                    <a:cubicBezTo>
                      <a:pt x="476" y="413"/>
                      <a:pt x="476" y="413"/>
                      <a:pt x="476" y="413"/>
                    </a:cubicBezTo>
                    <a:moveTo>
                      <a:pt x="488" y="416"/>
                    </a:moveTo>
                    <a:cubicBezTo>
                      <a:pt x="488" y="416"/>
                      <a:pt x="488" y="416"/>
                      <a:pt x="488" y="416"/>
                    </a:cubicBezTo>
                    <a:cubicBezTo>
                      <a:pt x="488" y="416"/>
                      <a:pt x="488" y="415"/>
                      <a:pt x="488" y="415"/>
                    </a:cubicBezTo>
                    <a:cubicBezTo>
                      <a:pt x="488" y="415"/>
                      <a:pt x="487" y="415"/>
                      <a:pt x="487" y="415"/>
                    </a:cubicBezTo>
                    <a:cubicBezTo>
                      <a:pt x="487" y="414"/>
                      <a:pt x="487" y="414"/>
                      <a:pt x="488" y="413"/>
                    </a:cubicBezTo>
                    <a:cubicBezTo>
                      <a:pt x="488" y="411"/>
                      <a:pt x="488" y="411"/>
                      <a:pt x="488" y="410"/>
                    </a:cubicBezTo>
                    <a:cubicBezTo>
                      <a:pt x="488" y="409"/>
                      <a:pt x="485" y="409"/>
                      <a:pt x="485" y="409"/>
                    </a:cubicBezTo>
                    <a:cubicBezTo>
                      <a:pt x="484" y="409"/>
                      <a:pt x="483" y="410"/>
                      <a:pt x="481" y="411"/>
                    </a:cubicBezTo>
                    <a:cubicBezTo>
                      <a:pt x="480" y="411"/>
                      <a:pt x="480" y="410"/>
                      <a:pt x="479" y="411"/>
                    </a:cubicBezTo>
                    <a:cubicBezTo>
                      <a:pt x="478" y="411"/>
                      <a:pt x="477" y="412"/>
                      <a:pt x="477" y="412"/>
                    </a:cubicBezTo>
                    <a:cubicBezTo>
                      <a:pt x="477" y="412"/>
                      <a:pt x="477" y="412"/>
                      <a:pt x="477" y="412"/>
                    </a:cubicBezTo>
                    <a:cubicBezTo>
                      <a:pt x="477" y="412"/>
                      <a:pt x="477" y="411"/>
                      <a:pt x="476" y="412"/>
                    </a:cubicBezTo>
                    <a:cubicBezTo>
                      <a:pt x="476" y="412"/>
                      <a:pt x="476" y="412"/>
                      <a:pt x="474" y="413"/>
                    </a:cubicBezTo>
                    <a:cubicBezTo>
                      <a:pt x="474" y="413"/>
                      <a:pt x="474" y="413"/>
                      <a:pt x="474" y="414"/>
                    </a:cubicBezTo>
                    <a:cubicBezTo>
                      <a:pt x="475" y="414"/>
                      <a:pt x="475" y="414"/>
                      <a:pt x="476" y="414"/>
                    </a:cubicBezTo>
                    <a:cubicBezTo>
                      <a:pt x="477" y="415"/>
                      <a:pt x="477" y="415"/>
                      <a:pt x="478" y="415"/>
                    </a:cubicBezTo>
                    <a:cubicBezTo>
                      <a:pt x="479" y="414"/>
                      <a:pt x="479" y="416"/>
                      <a:pt x="479" y="416"/>
                    </a:cubicBezTo>
                    <a:cubicBezTo>
                      <a:pt x="479" y="417"/>
                      <a:pt x="479" y="417"/>
                      <a:pt x="480" y="417"/>
                    </a:cubicBezTo>
                    <a:cubicBezTo>
                      <a:pt x="480" y="417"/>
                      <a:pt x="480" y="417"/>
                      <a:pt x="480" y="417"/>
                    </a:cubicBezTo>
                    <a:cubicBezTo>
                      <a:pt x="481" y="417"/>
                      <a:pt x="481" y="417"/>
                      <a:pt x="481" y="417"/>
                    </a:cubicBezTo>
                    <a:cubicBezTo>
                      <a:pt x="481" y="417"/>
                      <a:pt x="482" y="417"/>
                      <a:pt x="483" y="417"/>
                    </a:cubicBezTo>
                    <a:cubicBezTo>
                      <a:pt x="484" y="417"/>
                      <a:pt x="484" y="417"/>
                      <a:pt x="485" y="417"/>
                    </a:cubicBezTo>
                    <a:cubicBezTo>
                      <a:pt x="486" y="417"/>
                      <a:pt x="486" y="417"/>
                      <a:pt x="487" y="417"/>
                    </a:cubicBezTo>
                    <a:cubicBezTo>
                      <a:pt x="488" y="417"/>
                      <a:pt x="488" y="416"/>
                      <a:pt x="488" y="416"/>
                    </a:cubicBezTo>
                    <a:moveTo>
                      <a:pt x="478" y="408"/>
                    </a:moveTo>
                    <a:cubicBezTo>
                      <a:pt x="478" y="407"/>
                      <a:pt x="478" y="407"/>
                      <a:pt x="478" y="407"/>
                    </a:cubicBezTo>
                    <a:cubicBezTo>
                      <a:pt x="477" y="406"/>
                      <a:pt x="477" y="406"/>
                      <a:pt x="477" y="406"/>
                    </a:cubicBezTo>
                    <a:cubicBezTo>
                      <a:pt x="477" y="406"/>
                      <a:pt x="477" y="406"/>
                      <a:pt x="477" y="406"/>
                    </a:cubicBezTo>
                    <a:cubicBezTo>
                      <a:pt x="476" y="406"/>
                      <a:pt x="476" y="406"/>
                      <a:pt x="476" y="406"/>
                    </a:cubicBezTo>
                    <a:cubicBezTo>
                      <a:pt x="475" y="406"/>
                      <a:pt x="475" y="406"/>
                      <a:pt x="475" y="406"/>
                    </a:cubicBezTo>
                    <a:cubicBezTo>
                      <a:pt x="475" y="406"/>
                      <a:pt x="475" y="406"/>
                      <a:pt x="475" y="406"/>
                    </a:cubicBezTo>
                    <a:cubicBezTo>
                      <a:pt x="475" y="406"/>
                      <a:pt x="475" y="407"/>
                      <a:pt x="475" y="407"/>
                    </a:cubicBezTo>
                    <a:cubicBezTo>
                      <a:pt x="475" y="407"/>
                      <a:pt x="474" y="408"/>
                      <a:pt x="474" y="408"/>
                    </a:cubicBezTo>
                    <a:cubicBezTo>
                      <a:pt x="474" y="409"/>
                      <a:pt x="474" y="409"/>
                      <a:pt x="474" y="409"/>
                    </a:cubicBezTo>
                    <a:cubicBezTo>
                      <a:pt x="475" y="410"/>
                      <a:pt x="475" y="410"/>
                      <a:pt x="475" y="410"/>
                    </a:cubicBezTo>
                    <a:cubicBezTo>
                      <a:pt x="477" y="410"/>
                      <a:pt x="477" y="410"/>
                      <a:pt x="477" y="410"/>
                    </a:cubicBezTo>
                    <a:cubicBezTo>
                      <a:pt x="477" y="410"/>
                      <a:pt x="478" y="409"/>
                      <a:pt x="478" y="408"/>
                    </a:cubicBezTo>
                    <a:moveTo>
                      <a:pt x="474" y="418"/>
                    </a:moveTo>
                    <a:cubicBezTo>
                      <a:pt x="474" y="417"/>
                      <a:pt x="474" y="416"/>
                      <a:pt x="474" y="415"/>
                    </a:cubicBezTo>
                    <a:cubicBezTo>
                      <a:pt x="473" y="415"/>
                      <a:pt x="473" y="415"/>
                      <a:pt x="472" y="415"/>
                    </a:cubicBezTo>
                    <a:cubicBezTo>
                      <a:pt x="472" y="416"/>
                      <a:pt x="472" y="416"/>
                      <a:pt x="472" y="417"/>
                    </a:cubicBezTo>
                    <a:cubicBezTo>
                      <a:pt x="471" y="416"/>
                      <a:pt x="471" y="416"/>
                      <a:pt x="471" y="416"/>
                    </a:cubicBezTo>
                    <a:cubicBezTo>
                      <a:pt x="471" y="416"/>
                      <a:pt x="471" y="417"/>
                      <a:pt x="471" y="417"/>
                    </a:cubicBezTo>
                    <a:cubicBezTo>
                      <a:pt x="471" y="417"/>
                      <a:pt x="471" y="418"/>
                      <a:pt x="471" y="418"/>
                    </a:cubicBezTo>
                    <a:cubicBezTo>
                      <a:pt x="472" y="418"/>
                      <a:pt x="473" y="418"/>
                      <a:pt x="474" y="418"/>
                    </a:cubicBezTo>
                    <a:moveTo>
                      <a:pt x="473" y="425"/>
                    </a:moveTo>
                    <a:cubicBezTo>
                      <a:pt x="473" y="425"/>
                      <a:pt x="473" y="425"/>
                      <a:pt x="473" y="425"/>
                    </a:cubicBezTo>
                    <a:cubicBezTo>
                      <a:pt x="474" y="423"/>
                      <a:pt x="474" y="423"/>
                      <a:pt x="474" y="422"/>
                    </a:cubicBezTo>
                    <a:cubicBezTo>
                      <a:pt x="473" y="422"/>
                      <a:pt x="472" y="422"/>
                      <a:pt x="471" y="422"/>
                    </a:cubicBezTo>
                    <a:cubicBezTo>
                      <a:pt x="470" y="421"/>
                      <a:pt x="470" y="421"/>
                      <a:pt x="469" y="421"/>
                    </a:cubicBezTo>
                    <a:cubicBezTo>
                      <a:pt x="469" y="421"/>
                      <a:pt x="469" y="421"/>
                      <a:pt x="468" y="421"/>
                    </a:cubicBezTo>
                    <a:cubicBezTo>
                      <a:pt x="467" y="421"/>
                      <a:pt x="466" y="420"/>
                      <a:pt x="464" y="420"/>
                    </a:cubicBezTo>
                    <a:cubicBezTo>
                      <a:pt x="464" y="420"/>
                      <a:pt x="464" y="420"/>
                      <a:pt x="463" y="423"/>
                    </a:cubicBezTo>
                    <a:cubicBezTo>
                      <a:pt x="463" y="422"/>
                      <a:pt x="463" y="422"/>
                      <a:pt x="463" y="422"/>
                    </a:cubicBezTo>
                    <a:cubicBezTo>
                      <a:pt x="463" y="422"/>
                      <a:pt x="462" y="422"/>
                      <a:pt x="462" y="423"/>
                    </a:cubicBezTo>
                    <a:cubicBezTo>
                      <a:pt x="462" y="423"/>
                      <a:pt x="463" y="423"/>
                      <a:pt x="463" y="424"/>
                    </a:cubicBezTo>
                    <a:cubicBezTo>
                      <a:pt x="463" y="424"/>
                      <a:pt x="464" y="424"/>
                      <a:pt x="465" y="423"/>
                    </a:cubicBezTo>
                    <a:cubicBezTo>
                      <a:pt x="466" y="423"/>
                      <a:pt x="466" y="423"/>
                      <a:pt x="467" y="423"/>
                    </a:cubicBezTo>
                    <a:cubicBezTo>
                      <a:pt x="467" y="423"/>
                      <a:pt x="467" y="423"/>
                      <a:pt x="468" y="423"/>
                    </a:cubicBezTo>
                    <a:cubicBezTo>
                      <a:pt x="468" y="423"/>
                      <a:pt x="468" y="423"/>
                      <a:pt x="468" y="423"/>
                    </a:cubicBezTo>
                    <a:cubicBezTo>
                      <a:pt x="469" y="423"/>
                      <a:pt x="469" y="423"/>
                      <a:pt x="471" y="424"/>
                    </a:cubicBezTo>
                    <a:cubicBezTo>
                      <a:pt x="471" y="424"/>
                      <a:pt x="471" y="425"/>
                      <a:pt x="471" y="425"/>
                    </a:cubicBezTo>
                    <a:cubicBezTo>
                      <a:pt x="472" y="425"/>
                      <a:pt x="472" y="425"/>
                      <a:pt x="473" y="425"/>
                    </a:cubicBezTo>
                    <a:moveTo>
                      <a:pt x="459" y="425"/>
                    </a:moveTo>
                    <a:cubicBezTo>
                      <a:pt x="459" y="425"/>
                      <a:pt x="459" y="424"/>
                      <a:pt x="460" y="423"/>
                    </a:cubicBezTo>
                    <a:cubicBezTo>
                      <a:pt x="460" y="423"/>
                      <a:pt x="460" y="423"/>
                      <a:pt x="460" y="423"/>
                    </a:cubicBezTo>
                    <a:cubicBezTo>
                      <a:pt x="459" y="423"/>
                      <a:pt x="459" y="423"/>
                      <a:pt x="459" y="422"/>
                    </a:cubicBezTo>
                    <a:cubicBezTo>
                      <a:pt x="459" y="422"/>
                      <a:pt x="459" y="422"/>
                      <a:pt x="459" y="422"/>
                    </a:cubicBezTo>
                    <a:cubicBezTo>
                      <a:pt x="458" y="422"/>
                      <a:pt x="458" y="422"/>
                      <a:pt x="458" y="422"/>
                    </a:cubicBezTo>
                    <a:cubicBezTo>
                      <a:pt x="457" y="422"/>
                      <a:pt x="457" y="422"/>
                      <a:pt x="456" y="422"/>
                    </a:cubicBezTo>
                    <a:cubicBezTo>
                      <a:pt x="456" y="422"/>
                      <a:pt x="456" y="422"/>
                      <a:pt x="456" y="422"/>
                    </a:cubicBezTo>
                    <a:cubicBezTo>
                      <a:pt x="456" y="422"/>
                      <a:pt x="456" y="423"/>
                      <a:pt x="456" y="424"/>
                    </a:cubicBezTo>
                    <a:cubicBezTo>
                      <a:pt x="456" y="424"/>
                      <a:pt x="456" y="424"/>
                      <a:pt x="456" y="424"/>
                    </a:cubicBezTo>
                    <a:cubicBezTo>
                      <a:pt x="457" y="425"/>
                      <a:pt x="457" y="425"/>
                      <a:pt x="458" y="425"/>
                    </a:cubicBezTo>
                    <a:cubicBezTo>
                      <a:pt x="458" y="425"/>
                      <a:pt x="459" y="425"/>
                      <a:pt x="459" y="425"/>
                    </a:cubicBezTo>
                    <a:moveTo>
                      <a:pt x="470" y="406"/>
                    </a:moveTo>
                    <a:cubicBezTo>
                      <a:pt x="470" y="405"/>
                      <a:pt x="470" y="405"/>
                      <a:pt x="470" y="404"/>
                    </a:cubicBezTo>
                    <a:cubicBezTo>
                      <a:pt x="470" y="404"/>
                      <a:pt x="469" y="404"/>
                      <a:pt x="469" y="404"/>
                    </a:cubicBezTo>
                    <a:cubicBezTo>
                      <a:pt x="469" y="404"/>
                      <a:pt x="469" y="404"/>
                      <a:pt x="469" y="404"/>
                    </a:cubicBezTo>
                    <a:cubicBezTo>
                      <a:pt x="469" y="403"/>
                      <a:pt x="469" y="403"/>
                      <a:pt x="469" y="403"/>
                    </a:cubicBezTo>
                    <a:cubicBezTo>
                      <a:pt x="469" y="403"/>
                      <a:pt x="469" y="403"/>
                      <a:pt x="469" y="401"/>
                    </a:cubicBezTo>
                    <a:cubicBezTo>
                      <a:pt x="469" y="401"/>
                      <a:pt x="469" y="401"/>
                      <a:pt x="467" y="402"/>
                    </a:cubicBezTo>
                    <a:cubicBezTo>
                      <a:pt x="467" y="401"/>
                      <a:pt x="467" y="401"/>
                      <a:pt x="467" y="400"/>
                    </a:cubicBezTo>
                    <a:cubicBezTo>
                      <a:pt x="467" y="399"/>
                      <a:pt x="468" y="399"/>
                      <a:pt x="468" y="399"/>
                    </a:cubicBezTo>
                    <a:cubicBezTo>
                      <a:pt x="468" y="398"/>
                      <a:pt x="468" y="398"/>
                      <a:pt x="468" y="398"/>
                    </a:cubicBezTo>
                    <a:cubicBezTo>
                      <a:pt x="469" y="398"/>
                      <a:pt x="469" y="398"/>
                      <a:pt x="469" y="396"/>
                    </a:cubicBezTo>
                    <a:cubicBezTo>
                      <a:pt x="468" y="397"/>
                      <a:pt x="468" y="397"/>
                      <a:pt x="466" y="399"/>
                    </a:cubicBezTo>
                    <a:cubicBezTo>
                      <a:pt x="465" y="400"/>
                      <a:pt x="465" y="400"/>
                      <a:pt x="464" y="400"/>
                    </a:cubicBezTo>
                    <a:cubicBezTo>
                      <a:pt x="464" y="400"/>
                      <a:pt x="464" y="400"/>
                      <a:pt x="464" y="401"/>
                    </a:cubicBezTo>
                    <a:cubicBezTo>
                      <a:pt x="464" y="401"/>
                      <a:pt x="464" y="401"/>
                      <a:pt x="464" y="401"/>
                    </a:cubicBezTo>
                    <a:cubicBezTo>
                      <a:pt x="464" y="402"/>
                      <a:pt x="464" y="403"/>
                      <a:pt x="464" y="404"/>
                    </a:cubicBezTo>
                    <a:cubicBezTo>
                      <a:pt x="463" y="406"/>
                      <a:pt x="463" y="406"/>
                      <a:pt x="463" y="406"/>
                    </a:cubicBezTo>
                    <a:cubicBezTo>
                      <a:pt x="463" y="407"/>
                      <a:pt x="463" y="407"/>
                      <a:pt x="463" y="407"/>
                    </a:cubicBezTo>
                    <a:cubicBezTo>
                      <a:pt x="462" y="408"/>
                      <a:pt x="462" y="409"/>
                      <a:pt x="462" y="409"/>
                    </a:cubicBezTo>
                    <a:cubicBezTo>
                      <a:pt x="461" y="413"/>
                      <a:pt x="461" y="413"/>
                      <a:pt x="461" y="413"/>
                    </a:cubicBezTo>
                    <a:cubicBezTo>
                      <a:pt x="461" y="413"/>
                      <a:pt x="462" y="412"/>
                      <a:pt x="462" y="412"/>
                    </a:cubicBezTo>
                    <a:cubicBezTo>
                      <a:pt x="462" y="412"/>
                      <a:pt x="462" y="413"/>
                      <a:pt x="463" y="413"/>
                    </a:cubicBezTo>
                    <a:cubicBezTo>
                      <a:pt x="463" y="413"/>
                      <a:pt x="463" y="413"/>
                      <a:pt x="465" y="412"/>
                    </a:cubicBezTo>
                    <a:cubicBezTo>
                      <a:pt x="465" y="410"/>
                      <a:pt x="465" y="410"/>
                      <a:pt x="465" y="407"/>
                    </a:cubicBezTo>
                    <a:cubicBezTo>
                      <a:pt x="467" y="407"/>
                      <a:pt x="469" y="407"/>
                      <a:pt x="470" y="407"/>
                    </a:cubicBezTo>
                    <a:cubicBezTo>
                      <a:pt x="470" y="407"/>
                      <a:pt x="470" y="406"/>
                      <a:pt x="470" y="406"/>
                    </a:cubicBezTo>
                    <a:moveTo>
                      <a:pt x="446" y="415"/>
                    </a:moveTo>
                    <a:cubicBezTo>
                      <a:pt x="447" y="413"/>
                      <a:pt x="443" y="411"/>
                      <a:pt x="443" y="411"/>
                    </a:cubicBezTo>
                    <a:cubicBezTo>
                      <a:pt x="443" y="411"/>
                      <a:pt x="442" y="411"/>
                      <a:pt x="442" y="411"/>
                    </a:cubicBezTo>
                    <a:cubicBezTo>
                      <a:pt x="442" y="411"/>
                      <a:pt x="442" y="411"/>
                      <a:pt x="442" y="411"/>
                    </a:cubicBezTo>
                    <a:cubicBezTo>
                      <a:pt x="442" y="411"/>
                      <a:pt x="440" y="411"/>
                      <a:pt x="440" y="412"/>
                    </a:cubicBezTo>
                    <a:cubicBezTo>
                      <a:pt x="440" y="412"/>
                      <a:pt x="438" y="414"/>
                      <a:pt x="437" y="414"/>
                    </a:cubicBezTo>
                    <a:cubicBezTo>
                      <a:pt x="436" y="414"/>
                      <a:pt x="434" y="414"/>
                      <a:pt x="434" y="414"/>
                    </a:cubicBezTo>
                    <a:cubicBezTo>
                      <a:pt x="433" y="413"/>
                      <a:pt x="432" y="413"/>
                      <a:pt x="432" y="412"/>
                    </a:cubicBezTo>
                    <a:cubicBezTo>
                      <a:pt x="431" y="413"/>
                      <a:pt x="431" y="413"/>
                      <a:pt x="431" y="413"/>
                    </a:cubicBezTo>
                    <a:cubicBezTo>
                      <a:pt x="430" y="413"/>
                      <a:pt x="428" y="415"/>
                      <a:pt x="428" y="416"/>
                    </a:cubicBezTo>
                    <a:cubicBezTo>
                      <a:pt x="428" y="417"/>
                      <a:pt x="428" y="417"/>
                      <a:pt x="428" y="417"/>
                    </a:cubicBezTo>
                    <a:cubicBezTo>
                      <a:pt x="428" y="417"/>
                      <a:pt x="428" y="417"/>
                      <a:pt x="428" y="417"/>
                    </a:cubicBezTo>
                    <a:cubicBezTo>
                      <a:pt x="427" y="418"/>
                      <a:pt x="427" y="419"/>
                      <a:pt x="427" y="419"/>
                    </a:cubicBezTo>
                    <a:cubicBezTo>
                      <a:pt x="427" y="420"/>
                      <a:pt x="427" y="420"/>
                      <a:pt x="426" y="420"/>
                    </a:cubicBezTo>
                    <a:cubicBezTo>
                      <a:pt x="425" y="420"/>
                      <a:pt x="425" y="420"/>
                      <a:pt x="425" y="420"/>
                    </a:cubicBezTo>
                    <a:cubicBezTo>
                      <a:pt x="425" y="421"/>
                      <a:pt x="425" y="421"/>
                      <a:pt x="425" y="421"/>
                    </a:cubicBezTo>
                    <a:cubicBezTo>
                      <a:pt x="423" y="423"/>
                      <a:pt x="423" y="425"/>
                      <a:pt x="428" y="425"/>
                    </a:cubicBezTo>
                    <a:cubicBezTo>
                      <a:pt x="428" y="425"/>
                      <a:pt x="428" y="425"/>
                      <a:pt x="428" y="426"/>
                    </a:cubicBezTo>
                    <a:cubicBezTo>
                      <a:pt x="428" y="427"/>
                      <a:pt x="427" y="429"/>
                      <a:pt x="426" y="430"/>
                    </a:cubicBezTo>
                    <a:cubicBezTo>
                      <a:pt x="426" y="431"/>
                      <a:pt x="426" y="431"/>
                      <a:pt x="426" y="431"/>
                    </a:cubicBezTo>
                    <a:cubicBezTo>
                      <a:pt x="427" y="432"/>
                      <a:pt x="427" y="432"/>
                      <a:pt x="427" y="432"/>
                    </a:cubicBezTo>
                    <a:cubicBezTo>
                      <a:pt x="427" y="432"/>
                      <a:pt x="427" y="432"/>
                      <a:pt x="427" y="434"/>
                    </a:cubicBezTo>
                    <a:cubicBezTo>
                      <a:pt x="429" y="433"/>
                      <a:pt x="429" y="433"/>
                      <a:pt x="429" y="433"/>
                    </a:cubicBezTo>
                    <a:cubicBezTo>
                      <a:pt x="429" y="433"/>
                      <a:pt x="429" y="432"/>
                      <a:pt x="429" y="432"/>
                    </a:cubicBezTo>
                    <a:cubicBezTo>
                      <a:pt x="430" y="431"/>
                      <a:pt x="430" y="430"/>
                      <a:pt x="430" y="429"/>
                    </a:cubicBezTo>
                    <a:cubicBezTo>
                      <a:pt x="430" y="428"/>
                      <a:pt x="430" y="428"/>
                      <a:pt x="431" y="428"/>
                    </a:cubicBezTo>
                    <a:cubicBezTo>
                      <a:pt x="431" y="426"/>
                      <a:pt x="431" y="424"/>
                      <a:pt x="432" y="422"/>
                    </a:cubicBezTo>
                    <a:cubicBezTo>
                      <a:pt x="432" y="422"/>
                      <a:pt x="433" y="421"/>
                      <a:pt x="434" y="421"/>
                    </a:cubicBezTo>
                    <a:cubicBezTo>
                      <a:pt x="434" y="422"/>
                      <a:pt x="434" y="423"/>
                      <a:pt x="434" y="424"/>
                    </a:cubicBezTo>
                    <a:cubicBezTo>
                      <a:pt x="433" y="425"/>
                      <a:pt x="433" y="425"/>
                      <a:pt x="433" y="425"/>
                    </a:cubicBezTo>
                    <a:cubicBezTo>
                      <a:pt x="433" y="425"/>
                      <a:pt x="433" y="425"/>
                      <a:pt x="433" y="425"/>
                    </a:cubicBezTo>
                    <a:cubicBezTo>
                      <a:pt x="437" y="426"/>
                      <a:pt x="437" y="426"/>
                      <a:pt x="438" y="426"/>
                    </a:cubicBezTo>
                    <a:cubicBezTo>
                      <a:pt x="437" y="427"/>
                      <a:pt x="437" y="428"/>
                      <a:pt x="437" y="428"/>
                    </a:cubicBezTo>
                    <a:cubicBezTo>
                      <a:pt x="437" y="429"/>
                      <a:pt x="437" y="429"/>
                      <a:pt x="436" y="430"/>
                    </a:cubicBezTo>
                    <a:cubicBezTo>
                      <a:pt x="436" y="430"/>
                      <a:pt x="436" y="431"/>
                      <a:pt x="436" y="431"/>
                    </a:cubicBezTo>
                    <a:cubicBezTo>
                      <a:pt x="436" y="432"/>
                      <a:pt x="436" y="433"/>
                      <a:pt x="438" y="433"/>
                    </a:cubicBezTo>
                    <a:cubicBezTo>
                      <a:pt x="439" y="433"/>
                      <a:pt x="440" y="433"/>
                      <a:pt x="440" y="433"/>
                    </a:cubicBezTo>
                    <a:cubicBezTo>
                      <a:pt x="441" y="433"/>
                      <a:pt x="441" y="433"/>
                      <a:pt x="441" y="432"/>
                    </a:cubicBezTo>
                    <a:cubicBezTo>
                      <a:pt x="441" y="432"/>
                      <a:pt x="441" y="431"/>
                      <a:pt x="441" y="431"/>
                    </a:cubicBezTo>
                    <a:cubicBezTo>
                      <a:pt x="441" y="430"/>
                      <a:pt x="441" y="429"/>
                      <a:pt x="441" y="429"/>
                    </a:cubicBezTo>
                    <a:cubicBezTo>
                      <a:pt x="441" y="428"/>
                      <a:pt x="441" y="428"/>
                      <a:pt x="440" y="428"/>
                    </a:cubicBezTo>
                    <a:cubicBezTo>
                      <a:pt x="440" y="428"/>
                      <a:pt x="440" y="427"/>
                      <a:pt x="440" y="427"/>
                    </a:cubicBezTo>
                    <a:cubicBezTo>
                      <a:pt x="439" y="426"/>
                      <a:pt x="439" y="426"/>
                      <a:pt x="440" y="424"/>
                    </a:cubicBezTo>
                    <a:cubicBezTo>
                      <a:pt x="440" y="423"/>
                      <a:pt x="440" y="423"/>
                      <a:pt x="440" y="423"/>
                    </a:cubicBezTo>
                    <a:cubicBezTo>
                      <a:pt x="440" y="422"/>
                      <a:pt x="440" y="422"/>
                      <a:pt x="438" y="420"/>
                    </a:cubicBezTo>
                    <a:cubicBezTo>
                      <a:pt x="438" y="420"/>
                      <a:pt x="437" y="420"/>
                      <a:pt x="437" y="419"/>
                    </a:cubicBezTo>
                    <a:cubicBezTo>
                      <a:pt x="437" y="418"/>
                      <a:pt x="437" y="418"/>
                      <a:pt x="437" y="418"/>
                    </a:cubicBezTo>
                    <a:cubicBezTo>
                      <a:pt x="437" y="418"/>
                      <a:pt x="437" y="417"/>
                      <a:pt x="437" y="417"/>
                    </a:cubicBezTo>
                    <a:cubicBezTo>
                      <a:pt x="438" y="417"/>
                      <a:pt x="439" y="417"/>
                      <a:pt x="439" y="417"/>
                    </a:cubicBezTo>
                    <a:cubicBezTo>
                      <a:pt x="440" y="417"/>
                      <a:pt x="441" y="416"/>
                      <a:pt x="442" y="416"/>
                    </a:cubicBezTo>
                    <a:cubicBezTo>
                      <a:pt x="443" y="415"/>
                      <a:pt x="444" y="416"/>
                      <a:pt x="445" y="416"/>
                    </a:cubicBezTo>
                    <a:cubicBezTo>
                      <a:pt x="445" y="416"/>
                      <a:pt x="445" y="416"/>
                      <a:pt x="445" y="416"/>
                    </a:cubicBezTo>
                    <a:cubicBezTo>
                      <a:pt x="446" y="415"/>
                      <a:pt x="446" y="415"/>
                      <a:pt x="446" y="415"/>
                    </a:cubicBezTo>
                    <a:moveTo>
                      <a:pt x="455" y="402"/>
                    </a:moveTo>
                    <a:cubicBezTo>
                      <a:pt x="455" y="402"/>
                      <a:pt x="455" y="402"/>
                      <a:pt x="455" y="402"/>
                    </a:cubicBezTo>
                    <a:cubicBezTo>
                      <a:pt x="454" y="402"/>
                      <a:pt x="454" y="402"/>
                      <a:pt x="454" y="402"/>
                    </a:cubicBezTo>
                    <a:cubicBezTo>
                      <a:pt x="453" y="402"/>
                      <a:pt x="453" y="402"/>
                      <a:pt x="452" y="403"/>
                    </a:cubicBezTo>
                    <a:cubicBezTo>
                      <a:pt x="447" y="403"/>
                      <a:pt x="442" y="403"/>
                      <a:pt x="437" y="403"/>
                    </a:cubicBezTo>
                    <a:cubicBezTo>
                      <a:pt x="436" y="403"/>
                      <a:pt x="436" y="405"/>
                      <a:pt x="435" y="405"/>
                    </a:cubicBezTo>
                    <a:cubicBezTo>
                      <a:pt x="431" y="406"/>
                      <a:pt x="431" y="406"/>
                      <a:pt x="431" y="406"/>
                    </a:cubicBezTo>
                    <a:cubicBezTo>
                      <a:pt x="431" y="406"/>
                      <a:pt x="431" y="406"/>
                      <a:pt x="431" y="406"/>
                    </a:cubicBezTo>
                    <a:cubicBezTo>
                      <a:pt x="429" y="407"/>
                      <a:pt x="429" y="409"/>
                      <a:pt x="429" y="410"/>
                    </a:cubicBezTo>
                    <a:cubicBezTo>
                      <a:pt x="431" y="409"/>
                      <a:pt x="432" y="409"/>
                      <a:pt x="433" y="408"/>
                    </a:cubicBezTo>
                    <a:cubicBezTo>
                      <a:pt x="434" y="408"/>
                      <a:pt x="434" y="407"/>
                      <a:pt x="434" y="407"/>
                    </a:cubicBezTo>
                    <a:cubicBezTo>
                      <a:pt x="436" y="406"/>
                      <a:pt x="436" y="406"/>
                      <a:pt x="436" y="406"/>
                    </a:cubicBezTo>
                    <a:cubicBezTo>
                      <a:pt x="437" y="406"/>
                      <a:pt x="437" y="406"/>
                      <a:pt x="437" y="406"/>
                    </a:cubicBezTo>
                    <a:cubicBezTo>
                      <a:pt x="437" y="406"/>
                      <a:pt x="437" y="405"/>
                      <a:pt x="438" y="405"/>
                    </a:cubicBezTo>
                    <a:cubicBezTo>
                      <a:pt x="439" y="406"/>
                      <a:pt x="439" y="406"/>
                      <a:pt x="439" y="406"/>
                    </a:cubicBezTo>
                    <a:cubicBezTo>
                      <a:pt x="441" y="406"/>
                      <a:pt x="443" y="406"/>
                      <a:pt x="445" y="405"/>
                    </a:cubicBezTo>
                    <a:cubicBezTo>
                      <a:pt x="445" y="405"/>
                      <a:pt x="447" y="406"/>
                      <a:pt x="447" y="407"/>
                    </a:cubicBezTo>
                    <a:cubicBezTo>
                      <a:pt x="447" y="407"/>
                      <a:pt x="447" y="407"/>
                      <a:pt x="448" y="407"/>
                    </a:cubicBezTo>
                    <a:cubicBezTo>
                      <a:pt x="449" y="407"/>
                      <a:pt x="449" y="407"/>
                      <a:pt x="450" y="406"/>
                    </a:cubicBezTo>
                    <a:cubicBezTo>
                      <a:pt x="450" y="406"/>
                      <a:pt x="451" y="405"/>
                      <a:pt x="451" y="405"/>
                    </a:cubicBezTo>
                    <a:cubicBezTo>
                      <a:pt x="452" y="405"/>
                      <a:pt x="452" y="405"/>
                      <a:pt x="452" y="405"/>
                    </a:cubicBezTo>
                    <a:cubicBezTo>
                      <a:pt x="453" y="405"/>
                      <a:pt x="454" y="404"/>
                      <a:pt x="455" y="402"/>
                    </a:cubicBezTo>
                    <a:moveTo>
                      <a:pt x="439" y="453"/>
                    </a:moveTo>
                    <a:cubicBezTo>
                      <a:pt x="440" y="453"/>
                      <a:pt x="440" y="453"/>
                      <a:pt x="440" y="453"/>
                    </a:cubicBezTo>
                    <a:cubicBezTo>
                      <a:pt x="439" y="453"/>
                      <a:pt x="439" y="453"/>
                      <a:pt x="439" y="453"/>
                    </a:cubicBezTo>
                    <a:moveTo>
                      <a:pt x="456" y="447"/>
                    </a:moveTo>
                    <a:cubicBezTo>
                      <a:pt x="456" y="447"/>
                      <a:pt x="456" y="447"/>
                      <a:pt x="456" y="447"/>
                    </a:cubicBezTo>
                    <a:cubicBezTo>
                      <a:pt x="455" y="446"/>
                      <a:pt x="455" y="446"/>
                      <a:pt x="455" y="446"/>
                    </a:cubicBezTo>
                    <a:cubicBezTo>
                      <a:pt x="455" y="446"/>
                      <a:pt x="455" y="445"/>
                      <a:pt x="454" y="445"/>
                    </a:cubicBezTo>
                    <a:cubicBezTo>
                      <a:pt x="454" y="445"/>
                      <a:pt x="453" y="445"/>
                      <a:pt x="452" y="445"/>
                    </a:cubicBezTo>
                    <a:cubicBezTo>
                      <a:pt x="451" y="445"/>
                      <a:pt x="451" y="446"/>
                      <a:pt x="451" y="446"/>
                    </a:cubicBezTo>
                    <a:cubicBezTo>
                      <a:pt x="450" y="446"/>
                      <a:pt x="450" y="446"/>
                      <a:pt x="449" y="447"/>
                    </a:cubicBezTo>
                    <a:cubicBezTo>
                      <a:pt x="448" y="447"/>
                      <a:pt x="448" y="447"/>
                      <a:pt x="447" y="448"/>
                    </a:cubicBezTo>
                    <a:cubicBezTo>
                      <a:pt x="447" y="448"/>
                      <a:pt x="446" y="448"/>
                      <a:pt x="446" y="448"/>
                    </a:cubicBezTo>
                    <a:cubicBezTo>
                      <a:pt x="445" y="448"/>
                      <a:pt x="445" y="448"/>
                      <a:pt x="445" y="448"/>
                    </a:cubicBezTo>
                    <a:cubicBezTo>
                      <a:pt x="445" y="449"/>
                      <a:pt x="445" y="449"/>
                      <a:pt x="444" y="449"/>
                    </a:cubicBezTo>
                    <a:cubicBezTo>
                      <a:pt x="442" y="449"/>
                      <a:pt x="442" y="449"/>
                      <a:pt x="442" y="449"/>
                    </a:cubicBezTo>
                    <a:cubicBezTo>
                      <a:pt x="442" y="450"/>
                      <a:pt x="442" y="450"/>
                      <a:pt x="441" y="450"/>
                    </a:cubicBezTo>
                    <a:cubicBezTo>
                      <a:pt x="441" y="451"/>
                      <a:pt x="440" y="451"/>
                      <a:pt x="440" y="451"/>
                    </a:cubicBezTo>
                    <a:cubicBezTo>
                      <a:pt x="439" y="452"/>
                      <a:pt x="439" y="452"/>
                      <a:pt x="439" y="452"/>
                    </a:cubicBezTo>
                    <a:cubicBezTo>
                      <a:pt x="439" y="452"/>
                      <a:pt x="439" y="452"/>
                      <a:pt x="439" y="452"/>
                    </a:cubicBezTo>
                    <a:cubicBezTo>
                      <a:pt x="439" y="453"/>
                      <a:pt x="439" y="453"/>
                      <a:pt x="439" y="453"/>
                    </a:cubicBezTo>
                    <a:cubicBezTo>
                      <a:pt x="439" y="452"/>
                      <a:pt x="439" y="452"/>
                      <a:pt x="439" y="452"/>
                    </a:cubicBezTo>
                    <a:cubicBezTo>
                      <a:pt x="439" y="454"/>
                      <a:pt x="439" y="454"/>
                      <a:pt x="439" y="454"/>
                    </a:cubicBezTo>
                    <a:cubicBezTo>
                      <a:pt x="439" y="454"/>
                      <a:pt x="441" y="455"/>
                      <a:pt x="442" y="454"/>
                    </a:cubicBezTo>
                    <a:cubicBezTo>
                      <a:pt x="442" y="454"/>
                      <a:pt x="442" y="454"/>
                      <a:pt x="443" y="453"/>
                    </a:cubicBezTo>
                    <a:cubicBezTo>
                      <a:pt x="443" y="453"/>
                      <a:pt x="446" y="450"/>
                      <a:pt x="446" y="450"/>
                    </a:cubicBezTo>
                    <a:cubicBezTo>
                      <a:pt x="447" y="450"/>
                      <a:pt x="449" y="450"/>
                      <a:pt x="450" y="449"/>
                    </a:cubicBezTo>
                    <a:cubicBezTo>
                      <a:pt x="450" y="449"/>
                      <a:pt x="450" y="448"/>
                      <a:pt x="451" y="448"/>
                    </a:cubicBezTo>
                    <a:cubicBezTo>
                      <a:pt x="451" y="448"/>
                      <a:pt x="452" y="448"/>
                      <a:pt x="453" y="448"/>
                    </a:cubicBezTo>
                    <a:cubicBezTo>
                      <a:pt x="455" y="448"/>
                      <a:pt x="455" y="448"/>
                      <a:pt x="456" y="447"/>
                    </a:cubicBezTo>
                    <a:cubicBezTo>
                      <a:pt x="456" y="447"/>
                      <a:pt x="456" y="447"/>
                      <a:pt x="456" y="447"/>
                    </a:cubicBezTo>
                    <a:moveTo>
                      <a:pt x="437" y="458"/>
                    </a:moveTo>
                    <a:cubicBezTo>
                      <a:pt x="438" y="458"/>
                      <a:pt x="438" y="457"/>
                      <a:pt x="438" y="457"/>
                    </a:cubicBezTo>
                    <a:cubicBezTo>
                      <a:pt x="438" y="456"/>
                      <a:pt x="438" y="456"/>
                      <a:pt x="438" y="456"/>
                    </a:cubicBezTo>
                    <a:cubicBezTo>
                      <a:pt x="437" y="456"/>
                      <a:pt x="437" y="456"/>
                      <a:pt x="435" y="457"/>
                    </a:cubicBezTo>
                    <a:cubicBezTo>
                      <a:pt x="435" y="458"/>
                      <a:pt x="435" y="458"/>
                      <a:pt x="435" y="458"/>
                    </a:cubicBezTo>
                    <a:cubicBezTo>
                      <a:pt x="436" y="458"/>
                      <a:pt x="437" y="458"/>
                      <a:pt x="437" y="458"/>
                    </a:cubicBezTo>
                    <a:moveTo>
                      <a:pt x="445" y="446"/>
                    </a:moveTo>
                    <a:cubicBezTo>
                      <a:pt x="445" y="446"/>
                      <a:pt x="445" y="446"/>
                      <a:pt x="445" y="446"/>
                    </a:cubicBezTo>
                    <a:cubicBezTo>
                      <a:pt x="445" y="445"/>
                      <a:pt x="445" y="445"/>
                      <a:pt x="445" y="445"/>
                    </a:cubicBezTo>
                    <a:cubicBezTo>
                      <a:pt x="444" y="445"/>
                      <a:pt x="444" y="445"/>
                      <a:pt x="444" y="445"/>
                    </a:cubicBezTo>
                    <a:cubicBezTo>
                      <a:pt x="444" y="445"/>
                      <a:pt x="444" y="445"/>
                      <a:pt x="443" y="445"/>
                    </a:cubicBezTo>
                    <a:cubicBezTo>
                      <a:pt x="443" y="445"/>
                      <a:pt x="443" y="445"/>
                      <a:pt x="443" y="445"/>
                    </a:cubicBezTo>
                    <a:cubicBezTo>
                      <a:pt x="443" y="445"/>
                      <a:pt x="443" y="445"/>
                      <a:pt x="441" y="445"/>
                    </a:cubicBezTo>
                    <a:cubicBezTo>
                      <a:pt x="440" y="445"/>
                      <a:pt x="439" y="446"/>
                      <a:pt x="438" y="446"/>
                    </a:cubicBezTo>
                    <a:cubicBezTo>
                      <a:pt x="438" y="446"/>
                      <a:pt x="438" y="446"/>
                      <a:pt x="438" y="446"/>
                    </a:cubicBezTo>
                    <a:cubicBezTo>
                      <a:pt x="437" y="446"/>
                      <a:pt x="436" y="447"/>
                      <a:pt x="435" y="447"/>
                    </a:cubicBezTo>
                    <a:cubicBezTo>
                      <a:pt x="434" y="447"/>
                      <a:pt x="433" y="447"/>
                      <a:pt x="433" y="446"/>
                    </a:cubicBezTo>
                    <a:cubicBezTo>
                      <a:pt x="432" y="445"/>
                      <a:pt x="429" y="445"/>
                      <a:pt x="428" y="446"/>
                    </a:cubicBezTo>
                    <a:cubicBezTo>
                      <a:pt x="427" y="446"/>
                      <a:pt x="426" y="447"/>
                      <a:pt x="426" y="447"/>
                    </a:cubicBezTo>
                    <a:cubicBezTo>
                      <a:pt x="425" y="447"/>
                      <a:pt x="425" y="447"/>
                      <a:pt x="425" y="447"/>
                    </a:cubicBezTo>
                    <a:cubicBezTo>
                      <a:pt x="425" y="447"/>
                      <a:pt x="426" y="448"/>
                      <a:pt x="426" y="448"/>
                    </a:cubicBezTo>
                    <a:cubicBezTo>
                      <a:pt x="427" y="448"/>
                      <a:pt x="427" y="448"/>
                      <a:pt x="431" y="448"/>
                    </a:cubicBezTo>
                    <a:cubicBezTo>
                      <a:pt x="432" y="448"/>
                      <a:pt x="432" y="448"/>
                      <a:pt x="432" y="448"/>
                    </a:cubicBezTo>
                    <a:cubicBezTo>
                      <a:pt x="436" y="448"/>
                      <a:pt x="436" y="448"/>
                      <a:pt x="436" y="448"/>
                    </a:cubicBezTo>
                    <a:cubicBezTo>
                      <a:pt x="437" y="448"/>
                      <a:pt x="438" y="448"/>
                      <a:pt x="439" y="448"/>
                    </a:cubicBezTo>
                    <a:cubicBezTo>
                      <a:pt x="439" y="447"/>
                      <a:pt x="439" y="447"/>
                      <a:pt x="439" y="447"/>
                    </a:cubicBezTo>
                    <a:cubicBezTo>
                      <a:pt x="440" y="447"/>
                      <a:pt x="440" y="447"/>
                      <a:pt x="440" y="446"/>
                    </a:cubicBezTo>
                    <a:cubicBezTo>
                      <a:pt x="442" y="446"/>
                      <a:pt x="442" y="446"/>
                      <a:pt x="442" y="446"/>
                    </a:cubicBezTo>
                    <a:cubicBezTo>
                      <a:pt x="444" y="446"/>
                      <a:pt x="444" y="446"/>
                      <a:pt x="445" y="446"/>
                    </a:cubicBezTo>
                    <a:moveTo>
                      <a:pt x="428" y="454"/>
                    </a:moveTo>
                    <a:cubicBezTo>
                      <a:pt x="429" y="454"/>
                      <a:pt x="429" y="454"/>
                      <a:pt x="429" y="454"/>
                    </a:cubicBezTo>
                    <a:cubicBezTo>
                      <a:pt x="429" y="454"/>
                      <a:pt x="429" y="454"/>
                      <a:pt x="429" y="453"/>
                    </a:cubicBezTo>
                    <a:cubicBezTo>
                      <a:pt x="427" y="453"/>
                      <a:pt x="427" y="453"/>
                      <a:pt x="427" y="453"/>
                    </a:cubicBezTo>
                    <a:cubicBezTo>
                      <a:pt x="427" y="452"/>
                      <a:pt x="427" y="452"/>
                      <a:pt x="427" y="452"/>
                    </a:cubicBezTo>
                    <a:cubicBezTo>
                      <a:pt x="426" y="452"/>
                      <a:pt x="426" y="452"/>
                      <a:pt x="426" y="452"/>
                    </a:cubicBezTo>
                    <a:cubicBezTo>
                      <a:pt x="425" y="451"/>
                      <a:pt x="425" y="451"/>
                      <a:pt x="425" y="451"/>
                    </a:cubicBezTo>
                    <a:cubicBezTo>
                      <a:pt x="425" y="451"/>
                      <a:pt x="425" y="451"/>
                      <a:pt x="425" y="450"/>
                    </a:cubicBezTo>
                    <a:cubicBezTo>
                      <a:pt x="424" y="451"/>
                      <a:pt x="424" y="450"/>
                      <a:pt x="423" y="450"/>
                    </a:cubicBezTo>
                    <a:cubicBezTo>
                      <a:pt x="423" y="450"/>
                      <a:pt x="423" y="450"/>
                      <a:pt x="421" y="451"/>
                    </a:cubicBezTo>
                    <a:cubicBezTo>
                      <a:pt x="422" y="452"/>
                      <a:pt x="422" y="452"/>
                      <a:pt x="422" y="452"/>
                    </a:cubicBezTo>
                    <a:cubicBezTo>
                      <a:pt x="423" y="452"/>
                      <a:pt x="422" y="453"/>
                      <a:pt x="423" y="453"/>
                    </a:cubicBezTo>
                    <a:cubicBezTo>
                      <a:pt x="423" y="454"/>
                      <a:pt x="423" y="454"/>
                      <a:pt x="423" y="454"/>
                    </a:cubicBezTo>
                    <a:cubicBezTo>
                      <a:pt x="424" y="455"/>
                      <a:pt x="424" y="455"/>
                      <a:pt x="428" y="454"/>
                    </a:cubicBezTo>
                    <a:moveTo>
                      <a:pt x="423" y="447"/>
                    </a:moveTo>
                    <a:cubicBezTo>
                      <a:pt x="423" y="447"/>
                      <a:pt x="423" y="447"/>
                      <a:pt x="423" y="447"/>
                    </a:cubicBezTo>
                    <a:cubicBezTo>
                      <a:pt x="423" y="447"/>
                      <a:pt x="423" y="447"/>
                      <a:pt x="423" y="447"/>
                    </a:cubicBezTo>
                    <a:cubicBezTo>
                      <a:pt x="423" y="447"/>
                      <a:pt x="423" y="446"/>
                      <a:pt x="423" y="446"/>
                    </a:cubicBezTo>
                    <a:cubicBezTo>
                      <a:pt x="421" y="446"/>
                      <a:pt x="421" y="446"/>
                      <a:pt x="421" y="446"/>
                    </a:cubicBezTo>
                    <a:cubicBezTo>
                      <a:pt x="420" y="446"/>
                      <a:pt x="420" y="446"/>
                      <a:pt x="420" y="446"/>
                    </a:cubicBezTo>
                    <a:cubicBezTo>
                      <a:pt x="420" y="446"/>
                      <a:pt x="420" y="446"/>
                      <a:pt x="420" y="446"/>
                    </a:cubicBezTo>
                    <a:cubicBezTo>
                      <a:pt x="420" y="446"/>
                      <a:pt x="420" y="446"/>
                      <a:pt x="419" y="446"/>
                    </a:cubicBezTo>
                    <a:cubicBezTo>
                      <a:pt x="419" y="446"/>
                      <a:pt x="419" y="445"/>
                      <a:pt x="418" y="445"/>
                    </a:cubicBezTo>
                    <a:cubicBezTo>
                      <a:pt x="418" y="445"/>
                      <a:pt x="417" y="445"/>
                      <a:pt x="417" y="445"/>
                    </a:cubicBezTo>
                    <a:cubicBezTo>
                      <a:pt x="417" y="445"/>
                      <a:pt x="417" y="446"/>
                      <a:pt x="416" y="446"/>
                    </a:cubicBezTo>
                    <a:cubicBezTo>
                      <a:pt x="416" y="446"/>
                      <a:pt x="415" y="446"/>
                      <a:pt x="415" y="447"/>
                    </a:cubicBezTo>
                    <a:cubicBezTo>
                      <a:pt x="415" y="447"/>
                      <a:pt x="415" y="447"/>
                      <a:pt x="415" y="447"/>
                    </a:cubicBezTo>
                    <a:cubicBezTo>
                      <a:pt x="414" y="447"/>
                      <a:pt x="414" y="446"/>
                      <a:pt x="413" y="447"/>
                    </a:cubicBezTo>
                    <a:cubicBezTo>
                      <a:pt x="413" y="447"/>
                      <a:pt x="412" y="447"/>
                      <a:pt x="412" y="447"/>
                    </a:cubicBezTo>
                    <a:cubicBezTo>
                      <a:pt x="411" y="448"/>
                      <a:pt x="412" y="449"/>
                      <a:pt x="413" y="449"/>
                    </a:cubicBezTo>
                    <a:cubicBezTo>
                      <a:pt x="414" y="449"/>
                      <a:pt x="416" y="449"/>
                      <a:pt x="416" y="449"/>
                    </a:cubicBezTo>
                    <a:cubicBezTo>
                      <a:pt x="416" y="449"/>
                      <a:pt x="417" y="448"/>
                      <a:pt x="418" y="448"/>
                    </a:cubicBezTo>
                    <a:cubicBezTo>
                      <a:pt x="418" y="447"/>
                      <a:pt x="418" y="447"/>
                      <a:pt x="419" y="447"/>
                    </a:cubicBezTo>
                    <a:cubicBezTo>
                      <a:pt x="419" y="447"/>
                      <a:pt x="420" y="447"/>
                      <a:pt x="420" y="447"/>
                    </a:cubicBezTo>
                    <a:cubicBezTo>
                      <a:pt x="421" y="447"/>
                      <a:pt x="421" y="447"/>
                      <a:pt x="423" y="447"/>
                    </a:cubicBezTo>
                    <a:moveTo>
                      <a:pt x="408" y="448"/>
                    </a:moveTo>
                    <a:cubicBezTo>
                      <a:pt x="409" y="448"/>
                      <a:pt x="409" y="448"/>
                      <a:pt x="409" y="448"/>
                    </a:cubicBezTo>
                    <a:cubicBezTo>
                      <a:pt x="408" y="446"/>
                      <a:pt x="408" y="446"/>
                      <a:pt x="407" y="446"/>
                    </a:cubicBezTo>
                    <a:cubicBezTo>
                      <a:pt x="406" y="446"/>
                      <a:pt x="406" y="445"/>
                      <a:pt x="405" y="444"/>
                    </a:cubicBezTo>
                    <a:cubicBezTo>
                      <a:pt x="403" y="444"/>
                      <a:pt x="401" y="444"/>
                      <a:pt x="398" y="444"/>
                    </a:cubicBezTo>
                    <a:cubicBezTo>
                      <a:pt x="399" y="441"/>
                      <a:pt x="402" y="442"/>
                      <a:pt x="404" y="441"/>
                    </a:cubicBezTo>
                    <a:cubicBezTo>
                      <a:pt x="403" y="441"/>
                      <a:pt x="402" y="440"/>
                      <a:pt x="401" y="440"/>
                    </a:cubicBezTo>
                    <a:cubicBezTo>
                      <a:pt x="396" y="440"/>
                      <a:pt x="396" y="440"/>
                      <a:pt x="396" y="440"/>
                    </a:cubicBezTo>
                    <a:cubicBezTo>
                      <a:pt x="394" y="440"/>
                      <a:pt x="391" y="439"/>
                      <a:pt x="389" y="438"/>
                    </a:cubicBezTo>
                    <a:cubicBezTo>
                      <a:pt x="382" y="439"/>
                      <a:pt x="373" y="439"/>
                      <a:pt x="366" y="439"/>
                    </a:cubicBezTo>
                    <a:cubicBezTo>
                      <a:pt x="366" y="440"/>
                      <a:pt x="366" y="440"/>
                      <a:pt x="365" y="440"/>
                    </a:cubicBezTo>
                    <a:cubicBezTo>
                      <a:pt x="366" y="440"/>
                      <a:pt x="367" y="440"/>
                      <a:pt x="368" y="440"/>
                    </a:cubicBezTo>
                    <a:cubicBezTo>
                      <a:pt x="368" y="441"/>
                      <a:pt x="368" y="442"/>
                      <a:pt x="368" y="442"/>
                    </a:cubicBezTo>
                    <a:cubicBezTo>
                      <a:pt x="371" y="442"/>
                      <a:pt x="371" y="442"/>
                      <a:pt x="371" y="442"/>
                    </a:cubicBezTo>
                    <a:cubicBezTo>
                      <a:pt x="372" y="443"/>
                      <a:pt x="372" y="445"/>
                      <a:pt x="374" y="445"/>
                    </a:cubicBezTo>
                    <a:cubicBezTo>
                      <a:pt x="376" y="445"/>
                      <a:pt x="377" y="444"/>
                      <a:pt x="379" y="444"/>
                    </a:cubicBezTo>
                    <a:cubicBezTo>
                      <a:pt x="380" y="444"/>
                      <a:pt x="382" y="443"/>
                      <a:pt x="383" y="444"/>
                    </a:cubicBezTo>
                    <a:cubicBezTo>
                      <a:pt x="384" y="444"/>
                      <a:pt x="383" y="445"/>
                      <a:pt x="384" y="445"/>
                    </a:cubicBezTo>
                    <a:cubicBezTo>
                      <a:pt x="386" y="446"/>
                      <a:pt x="388" y="444"/>
                      <a:pt x="390" y="446"/>
                    </a:cubicBezTo>
                    <a:cubicBezTo>
                      <a:pt x="392" y="447"/>
                      <a:pt x="392" y="447"/>
                      <a:pt x="395" y="448"/>
                    </a:cubicBezTo>
                    <a:cubicBezTo>
                      <a:pt x="395" y="446"/>
                      <a:pt x="395" y="446"/>
                      <a:pt x="396" y="446"/>
                    </a:cubicBezTo>
                    <a:cubicBezTo>
                      <a:pt x="397" y="445"/>
                      <a:pt x="397" y="447"/>
                      <a:pt x="398" y="446"/>
                    </a:cubicBezTo>
                    <a:cubicBezTo>
                      <a:pt x="398" y="446"/>
                      <a:pt x="399" y="446"/>
                      <a:pt x="399" y="446"/>
                    </a:cubicBezTo>
                    <a:cubicBezTo>
                      <a:pt x="402" y="445"/>
                      <a:pt x="404" y="449"/>
                      <a:pt x="407" y="449"/>
                    </a:cubicBezTo>
                    <a:cubicBezTo>
                      <a:pt x="407" y="449"/>
                      <a:pt x="407" y="449"/>
                      <a:pt x="408" y="449"/>
                    </a:cubicBezTo>
                    <a:cubicBezTo>
                      <a:pt x="408" y="448"/>
                      <a:pt x="408" y="448"/>
                      <a:pt x="408" y="448"/>
                    </a:cubicBezTo>
                    <a:moveTo>
                      <a:pt x="352" y="435"/>
                    </a:moveTo>
                    <a:cubicBezTo>
                      <a:pt x="352" y="435"/>
                      <a:pt x="352" y="435"/>
                      <a:pt x="352" y="434"/>
                    </a:cubicBezTo>
                    <a:cubicBezTo>
                      <a:pt x="352" y="434"/>
                      <a:pt x="352" y="434"/>
                      <a:pt x="352" y="434"/>
                    </a:cubicBezTo>
                    <a:cubicBezTo>
                      <a:pt x="352" y="433"/>
                      <a:pt x="352" y="433"/>
                      <a:pt x="352" y="433"/>
                    </a:cubicBezTo>
                    <a:cubicBezTo>
                      <a:pt x="352" y="433"/>
                      <a:pt x="351" y="433"/>
                      <a:pt x="351" y="434"/>
                    </a:cubicBezTo>
                    <a:cubicBezTo>
                      <a:pt x="351" y="434"/>
                      <a:pt x="351" y="434"/>
                      <a:pt x="351" y="435"/>
                    </a:cubicBezTo>
                    <a:cubicBezTo>
                      <a:pt x="352" y="435"/>
                      <a:pt x="352" y="435"/>
                      <a:pt x="352" y="435"/>
                    </a:cubicBezTo>
                    <a:moveTo>
                      <a:pt x="431" y="385"/>
                    </a:moveTo>
                    <a:cubicBezTo>
                      <a:pt x="432" y="385"/>
                      <a:pt x="432" y="385"/>
                      <a:pt x="432" y="385"/>
                    </a:cubicBezTo>
                    <a:cubicBezTo>
                      <a:pt x="431" y="383"/>
                      <a:pt x="431" y="383"/>
                      <a:pt x="431" y="383"/>
                    </a:cubicBezTo>
                    <a:cubicBezTo>
                      <a:pt x="430" y="382"/>
                      <a:pt x="427" y="383"/>
                      <a:pt x="427" y="383"/>
                    </a:cubicBezTo>
                    <a:cubicBezTo>
                      <a:pt x="426" y="383"/>
                      <a:pt x="425" y="381"/>
                      <a:pt x="425" y="381"/>
                    </a:cubicBezTo>
                    <a:cubicBezTo>
                      <a:pt x="424" y="381"/>
                      <a:pt x="425" y="380"/>
                      <a:pt x="425" y="379"/>
                    </a:cubicBezTo>
                    <a:cubicBezTo>
                      <a:pt x="423" y="377"/>
                      <a:pt x="423" y="377"/>
                      <a:pt x="423" y="377"/>
                    </a:cubicBezTo>
                    <a:cubicBezTo>
                      <a:pt x="421" y="376"/>
                      <a:pt x="421" y="376"/>
                      <a:pt x="421" y="376"/>
                    </a:cubicBezTo>
                    <a:cubicBezTo>
                      <a:pt x="420" y="379"/>
                      <a:pt x="417" y="380"/>
                      <a:pt x="415" y="382"/>
                    </a:cubicBezTo>
                    <a:cubicBezTo>
                      <a:pt x="414" y="383"/>
                      <a:pt x="413" y="386"/>
                      <a:pt x="411" y="388"/>
                    </a:cubicBezTo>
                    <a:cubicBezTo>
                      <a:pt x="410" y="389"/>
                      <a:pt x="408" y="388"/>
                      <a:pt x="407" y="389"/>
                    </a:cubicBezTo>
                    <a:cubicBezTo>
                      <a:pt x="406" y="390"/>
                      <a:pt x="404" y="391"/>
                      <a:pt x="404" y="393"/>
                    </a:cubicBezTo>
                    <a:cubicBezTo>
                      <a:pt x="404" y="393"/>
                      <a:pt x="404" y="393"/>
                      <a:pt x="404" y="393"/>
                    </a:cubicBezTo>
                    <a:cubicBezTo>
                      <a:pt x="402" y="394"/>
                      <a:pt x="401" y="396"/>
                      <a:pt x="400" y="396"/>
                    </a:cubicBezTo>
                    <a:cubicBezTo>
                      <a:pt x="399" y="397"/>
                      <a:pt x="398" y="397"/>
                      <a:pt x="396" y="397"/>
                    </a:cubicBezTo>
                    <a:cubicBezTo>
                      <a:pt x="396" y="399"/>
                      <a:pt x="396" y="400"/>
                      <a:pt x="395" y="402"/>
                    </a:cubicBezTo>
                    <a:cubicBezTo>
                      <a:pt x="394" y="402"/>
                      <a:pt x="392" y="403"/>
                      <a:pt x="390" y="402"/>
                    </a:cubicBezTo>
                    <a:cubicBezTo>
                      <a:pt x="389" y="402"/>
                      <a:pt x="389" y="402"/>
                      <a:pt x="388" y="401"/>
                    </a:cubicBezTo>
                    <a:cubicBezTo>
                      <a:pt x="388" y="400"/>
                      <a:pt x="388" y="400"/>
                      <a:pt x="388" y="400"/>
                    </a:cubicBezTo>
                    <a:cubicBezTo>
                      <a:pt x="387" y="400"/>
                      <a:pt x="387" y="400"/>
                      <a:pt x="387" y="400"/>
                    </a:cubicBezTo>
                    <a:cubicBezTo>
                      <a:pt x="386" y="400"/>
                      <a:pt x="386" y="400"/>
                      <a:pt x="386" y="400"/>
                    </a:cubicBezTo>
                    <a:cubicBezTo>
                      <a:pt x="385" y="403"/>
                      <a:pt x="385" y="403"/>
                      <a:pt x="385" y="403"/>
                    </a:cubicBezTo>
                    <a:cubicBezTo>
                      <a:pt x="385" y="404"/>
                      <a:pt x="384" y="404"/>
                      <a:pt x="384" y="405"/>
                    </a:cubicBezTo>
                    <a:cubicBezTo>
                      <a:pt x="383" y="409"/>
                      <a:pt x="383" y="409"/>
                      <a:pt x="383" y="409"/>
                    </a:cubicBezTo>
                    <a:cubicBezTo>
                      <a:pt x="383" y="413"/>
                      <a:pt x="388" y="412"/>
                      <a:pt x="387" y="416"/>
                    </a:cubicBezTo>
                    <a:cubicBezTo>
                      <a:pt x="387" y="417"/>
                      <a:pt x="387" y="417"/>
                      <a:pt x="387" y="417"/>
                    </a:cubicBezTo>
                    <a:cubicBezTo>
                      <a:pt x="387" y="417"/>
                      <a:pt x="387" y="417"/>
                      <a:pt x="387" y="417"/>
                    </a:cubicBezTo>
                    <a:cubicBezTo>
                      <a:pt x="387" y="420"/>
                      <a:pt x="386" y="421"/>
                      <a:pt x="387" y="422"/>
                    </a:cubicBezTo>
                    <a:cubicBezTo>
                      <a:pt x="389" y="424"/>
                      <a:pt x="391" y="422"/>
                      <a:pt x="393" y="423"/>
                    </a:cubicBezTo>
                    <a:cubicBezTo>
                      <a:pt x="394" y="425"/>
                      <a:pt x="394" y="425"/>
                      <a:pt x="395" y="425"/>
                    </a:cubicBezTo>
                    <a:cubicBezTo>
                      <a:pt x="397" y="426"/>
                      <a:pt x="399" y="424"/>
                      <a:pt x="402" y="424"/>
                    </a:cubicBezTo>
                    <a:cubicBezTo>
                      <a:pt x="402" y="424"/>
                      <a:pt x="402" y="424"/>
                      <a:pt x="402" y="424"/>
                    </a:cubicBezTo>
                    <a:cubicBezTo>
                      <a:pt x="402" y="424"/>
                      <a:pt x="402" y="424"/>
                      <a:pt x="403" y="426"/>
                    </a:cubicBezTo>
                    <a:cubicBezTo>
                      <a:pt x="404" y="427"/>
                      <a:pt x="405" y="425"/>
                      <a:pt x="406" y="426"/>
                    </a:cubicBezTo>
                    <a:cubicBezTo>
                      <a:pt x="406" y="426"/>
                      <a:pt x="407" y="426"/>
                      <a:pt x="407" y="427"/>
                    </a:cubicBezTo>
                    <a:cubicBezTo>
                      <a:pt x="408" y="427"/>
                      <a:pt x="408" y="427"/>
                      <a:pt x="408" y="428"/>
                    </a:cubicBezTo>
                    <a:cubicBezTo>
                      <a:pt x="409" y="428"/>
                      <a:pt x="409" y="428"/>
                      <a:pt x="410" y="428"/>
                    </a:cubicBezTo>
                    <a:cubicBezTo>
                      <a:pt x="411" y="428"/>
                      <a:pt x="411" y="428"/>
                      <a:pt x="412" y="428"/>
                    </a:cubicBezTo>
                    <a:cubicBezTo>
                      <a:pt x="412" y="427"/>
                      <a:pt x="412" y="427"/>
                      <a:pt x="412" y="427"/>
                    </a:cubicBezTo>
                    <a:cubicBezTo>
                      <a:pt x="412" y="427"/>
                      <a:pt x="412" y="426"/>
                      <a:pt x="412" y="426"/>
                    </a:cubicBezTo>
                    <a:cubicBezTo>
                      <a:pt x="413" y="425"/>
                      <a:pt x="413" y="425"/>
                      <a:pt x="414" y="424"/>
                    </a:cubicBezTo>
                    <a:cubicBezTo>
                      <a:pt x="416" y="423"/>
                      <a:pt x="416" y="421"/>
                      <a:pt x="415" y="420"/>
                    </a:cubicBezTo>
                    <a:cubicBezTo>
                      <a:pt x="415" y="420"/>
                      <a:pt x="415" y="419"/>
                      <a:pt x="415" y="419"/>
                    </a:cubicBezTo>
                    <a:cubicBezTo>
                      <a:pt x="417" y="416"/>
                      <a:pt x="417" y="416"/>
                      <a:pt x="417" y="416"/>
                    </a:cubicBezTo>
                    <a:cubicBezTo>
                      <a:pt x="418" y="415"/>
                      <a:pt x="418" y="415"/>
                      <a:pt x="419" y="412"/>
                    </a:cubicBezTo>
                    <a:cubicBezTo>
                      <a:pt x="420" y="412"/>
                      <a:pt x="420" y="412"/>
                      <a:pt x="421" y="412"/>
                    </a:cubicBezTo>
                    <a:cubicBezTo>
                      <a:pt x="422" y="410"/>
                      <a:pt x="422" y="409"/>
                      <a:pt x="422" y="407"/>
                    </a:cubicBezTo>
                    <a:cubicBezTo>
                      <a:pt x="430" y="407"/>
                      <a:pt x="427" y="404"/>
                      <a:pt x="427" y="404"/>
                    </a:cubicBezTo>
                    <a:cubicBezTo>
                      <a:pt x="426" y="404"/>
                      <a:pt x="426" y="404"/>
                      <a:pt x="423" y="404"/>
                    </a:cubicBezTo>
                    <a:cubicBezTo>
                      <a:pt x="423" y="403"/>
                      <a:pt x="423" y="403"/>
                      <a:pt x="423" y="401"/>
                    </a:cubicBezTo>
                    <a:cubicBezTo>
                      <a:pt x="424" y="401"/>
                      <a:pt x="424" y="400"/>
                      <a:pt x="424" y="399"/>
                    </a:cubicBezTo>
                    <a:cubicBezTo>
                      <a:pt x="424" y="398"/>
                      <a:pt x="423" y="397"/>
                      <a:pt x="423" y="395"/>
                    </a:cubicBezTo>
                    <a:cubicBezTo>
                      <a:pt x="423" y="394"/>
                      <a:pt x="423" y="392"/>
                      <a:pt x="423" y="390"/>
                    </a:cubicBezTo>
                    <a:cubicBezTo>
                      <a:pt x="425" y="390"/>
                      <a:pt x="425" y="390"/>
                      <a:pt x="427" y="390"/>
                    </a:cubicBezTo>
                    <a:cubicBezTo>
                      <a:pt x="427" y="387"/>
                      <a:pt x="427" y="387"/>
                      <a:pt x="431" y="385"/>
                    </a:cubicBezTo>
                    <a:moveTo>
                      <a:pt x="345" y="426"/>
                    </a:moveTo>
                    <a:cubicBezTo>
                      <a:pt x="345" y="425"/>
                      <a:pt x="345" y="424"/>
                      <a:pt x="345" y="422"/>
                    </a:cubicBezTo>
                    <a:cubicBezTo>
                      <a:pt x="344" y="422"/>
                      <a:pt x="344" y="422"/>
                      <a:pt x="344" y="422"/>
                    </a:cubicBezTo>
                    <a:cubicBezTo>
                      <a:pt x="344" y="422"/>
                      <a:pt x="343" y="421"/>
                      <a:pt x="343" y="421"/>
                    </a:cubicBezTo>
                    <a:cubicBezTo>
                      <a:pt x="343" y="421"/>
                      <a:pt x="342" y="421"/>
                      <a:pt x="341" y="421"/>
                    </a:cubicBezTo>
                    <a:cubicBezTo>
                      <a:pt x="340" y="421"/>
                      <a:pt x="339" y="418"/>
                      <a:pt x="339" y="418"/>
                    </a:cubicBezTo>
                    <a:cubicBezTo>
                      <a:pt x="339" y="417"/>
                      <a:pt x="339" y="416"/>
                      <a:pt x="339" y="414"/>
                    </a:cubicBezTo>
                    <a:cubicBezTo>
                      <a:pt x="339" y="414"/>
                      <a:pt x="339" y="414"/>
                      <a:pt x="337" y="413"/>
                    </a:cubicBezTo>
                    <a:cubicBezTo>
                      <a:pt x="336" y="415"/>
                      <a:pt x="336" y="416"/>
                      <a:pt x="336" y="417"/>
                    </a:cubicBezTo>
                    <a:cubicBezTo>
                      <a:pt x="337" y="418"/>
                      <a:pt x="341" y="423"/>
                      <a:pt x="341" y="423"/>
                    </a:cubicBezTo>
                    <a:cubicBezTo>
                      <a:pt x="342" y="423"/>
                      <a:pt x="342" y="423"/>
                      <a:pt x="343" y="424"/>
                    </a:cubicBezTo>
                    <a:cubicBezTo>
                      <a:pt x="343" y="426"/>
                      <a:pt x="344" y="426"/>
                      <a:pt x="345" y="426"/>
                    </a:cubicBezTo>
                    <a:moveTo>
                      <a:pt x="329" y="405"/>
                    </a:moveTo>
                    <a:cubicBezTo>
                      <a:pt x="329" y="404"/>
                      <a:pt x="329" y="404"/>
                      <a:pt x="329" y="404"/>
                    </a:cubicBezTo>
                    <a:cubicBezTo>
                      <a:pt x="329" y="404"/>
                      <a:pt x="329" y="404"/>
                      <a:pt x="329" y="404"/>
                    </a:cubicBezTo>
                    <a:cubicBezTo>
                      <a:pt x="329" y="404"/>
                      <a:pt x="329" y="405"/>
                      <a:pt x="329" y="405"/>
                    </a:cubicBezTo>
                    <a:cubicBezTo>
                      <a:pt x="329" y="405"/>
                      <a:pt x="329" y="405"/>
                      <a:pt x="329" y="405"/>
                    </a:cubicBezTo>
                    <a:moveTo>
                      <a:pt x="334" y="409"/>
                    </a:moveTo>
                    <a:cubicBezTo>
                      <a:pt x="334" y="408"/>
                      <a:pt x="334" y="408"/>
                      <a:pt x="334" y="408"/>
                    </a:cubicBezTo>
                    <a:cubicBezTo>
                      <a:pt x="334" y="407"/>
                      <a:pt x="333" y="406"/>
                      <a:pt x="333" y="406"/>
                    </a:cubicBezTo>
                    <a:cubicBezTo>
                      <a:pt x="333" y="406"/>
                      <a:pt x="333" y="406"/>
                      <a:pt x="332" y="405"/>
                    </a:cubicBezTo>
                    <a:cubicBezTo>
                      <a:pt x="332" y="405"/>
                      <a:pt x="332" y="404"/>
                      <a:pt x="331" y="404"/>
                    </a:cubicBezTo>
                    <a:cubicBezTo>
                      <a:pt x="331" y="404"/>
                      <a:pt x="331" y="404"/>
                      <a:pt x="331" y="404"/>
                    </a:cubicBezTo>
                    <a:cubicBezTo>
                      <a:pt x="331" y="403"/>
                      <a:pt x="330" y="403"/>
                      <a:pt x="330" y="403"/>
                    </a:cubicBezTo>
                    <a:cubicBezTo>
                      <a:pt x="330" y="403"/>
                      <a:pt x="330" y="403"/>
                      <a:pt x="330" y="403"/>
                    </a:cubicBezTo>
                    <a:cubicBezTo>
                      <a:pt x="329" y="404"/>
                      <a:pt x="329" y="405"/>
                      <a:pt x="331" y="406"/>
                    </a:cubicBezTo>
                    <a:cubicBezTo>
                      <a:pt x="331" y="407"/>
                      <a:pt x="331" y="407"/>
                      <a:pt x="332" y="407"/>
                    </a:cubicBezTo>
                    <a:cubicBezTo>
                      <a:pt x="332" y="407"/>
                      <a:pt x="332" y="407"/>
                      <a:pt x="333" y="408"/>
                    </a:cubicBezTo>
                    <a:cubicBezTo>
                      <a:pt x="333" y="408"/>
                      <a:pt x="333" y="409"/>
                      <a:pt x="333" y="409"/>
                    </a:cubicBezTo>
                    <a:cubicBezTo>
                      <a:pt x="333" y="409"/>
                      <a:pt x="333" y="409"/>
                      <a:pt x="333" y="409"/>
                    </a:cubicBezTo>
                    <a:cubicBezTo>
                      <a:pt x="334" y="409"/>
                      <a:pt x="334" y="409"/>
                      <a:pt x="334" y="409"/>
                    </a:cubicBezTo>
                    <a:moveTo>
                      <a:pt x="327" y="400"/>
                    </a:moveTo>
                    <a:cubicBezTo>
                      <a:pt x="327" y="400"/>
                      <a:pt x="327" y="399"/>
                      <a:pt x="327" y="399"/>
                    </a:cubicBezTo>
                    <a:cubicBezTo>
                      <a:pt x="327" y="399"/>
                      <a:pt x="326" y="399"/>
                      <a:pt x="326" y="398"/>
                    </a:cubicBezTo>
                    <a:cubicBezTo>
                      <a:pt x="325" y="398"/>
                      <a:pt x="325" y="398"/>
                      <a:pt x="325" y="398"/>
                    </a:cubicBezTo>
                    <a:cubicBezTo>
                      <a:pt x="325" y="397"/>
                      <a:pt x="325" y="397"/>
                      <a:pt x="325" y="397"/>
                    </a:cubicBezTo>
                    <a:cubicBezTo>
                      <a:pt x="324" y="396"/>
                      <a:pt x="324" y="396"/>
                      <a:pt x="324" y="396"/>
                    </a:cubicBezTo>
                    <a:cubicBezTo>
                      <a:pt x="324" y="396"/>
                      <a:pt x="324" y="397"/>
                      <a:pt x="324" y="397"/>
                    </a:cubicBezTo>
                    <a:cubicBezTo>
                      <a:pt x="324" y="397"/>
                      <a:pt x="324" y="398"/>
                      <a:pt x="324" y="398"/>
                    </a:cubicBezTo>
                    <a:cubicBezTo>
                      <a:pt x="325" y="398"/>
                      <a:pt x="325" y="398"/>
                      <a:pt x="325" y="398"/>
                    </a:cubicBezTo>
                    <a:cubicBezTo>
                      <a:pt x="325" y="399"/>
                      <a:pt x="325" y="399"/>
                      <a:pt x="325" y="399"/>
                    </a:cubicBezTo>
                    <a:cubicBezTo>
                      <a:pt x="325" y="400"/>
                      <a:pt x="325" y="400"/>
                      <a:pt x="325" y="400"/>
                    </a:cubicBezTo>
                    <a:cubicBezTo>
                      <a:pt x="325" y="400"/>
                      <a:pt x="325" y="400"/>
                      <a:pt x="325" y="400"/>
                    </a:cubicBezTo>
                    <a:cubicBezTo>
                      <a:pt x="325" y="400"/>
                      <a:pt x="325" y="400"/>
                      <a:pt x="325" y="400"/>
                    </a:cubicBezTo>
                    <a:cubicBezTo>
                      <a:pt x="325" y="400"/>
                      <a:pt x="325" y="400"/>
                      <a:pt x="326" y="400"/>
                    </a:cubicBezTo>
                    <a:cubicBezTo>
                      <a:pt x="326" y="400"/>
                      <a:pt x="326" y="400"/>
                      <a:pt x="326" y="400"/>
                    </a:cubicBezTo>
                    <a:cubicBezTo>
                      <a:pt x="326" y="400"/>
                      <a:pt x="326" y="400"/>
                      <a:pt x="326" y="400"/>
                    </a:cubicBezTo>
                    <a:cubicBezTo>
                      <a:pt x="326" y="400"/>
                      <a:pt x="326" y="400"/>
                      <a:pt x="326" y="400"/>
                    </a:cubicBezTo>
                    <a:cubicBezTo>
                      <a:pt x="326" y="400"/>
                      <a:pt x="326" y="400"/>
                      <a:pt x="326" y="400"/>
                    </a:cubicBezTo>
                    <a:cubicBezTo>
                      <a:pt x="326" y="400"/>
                      <a:pt x="326" y="400"/>
                      <a:pt x="326" y="400"/>
                    </a:cubicBezTo>
                    <a:cubicBezTo>
                      <a:pt x="326" y="400"/>
                      <a:pt x="326" y="400"/>
                      <a:pt x="326" y="400"/>
                    </a:cubicBezTo>
                    <a:cubicBezTo>
                      <a:pt x="326" y="400"/>
                      <a:pt x="326" y="400"/>
                      <a:pt x="326" y="400"/>
                    </a:cubicBezTo>
                    <a:cubicBezTo>
                      <a:pt x="326" y="400"/>
                      <a:pt x="326" y="400"/>
                      <a:pt x="326" y="400"/>
                    </a:cubicBezTo>
                    <a:cubicBezTo>
                      <a:pt x="327" y="400"/>
                      <a:pt x="327" y="400"/>
                      <a:pt x="327" y="400"/>
                    </a:cubicBezTo>
                    <a:moveTo>
                      <a:pt x="374" y="423"/>
                    </a:moveTo>
                    <a:cubicBezTo>
                      <a:pt x="374" y="423"/>
                      <a:pt x="373" y="421"/>
                      <a:pt x="372" y="421"/>
                    </a:cubicBezTo>
                    <a:cubicBezTo>
                      <a:pt x="370" y="421"/>
                      <a:pt x="370" y="421"/>
                      <a:pt x="371" y="418"/>
                    </a:cubicBezTo>
                    <a:cubicBezTo>
                      <a:pt x="371" y="418"/>
                      <a:pt x="371" y="418"/>
                      <a:pt x="371" y="418"/>
                    </a:cubicBezTo>
                    <a:cubicBezTo>
                      <a:pt x="371" y="418"/>
                      <a:pt x="367" y="414"/>
                      <a:pt x="365" y="419"/>
                    </a:cubicBezTo>
                    <a:cubicBezTo>
                      <a:pt x="364" y="419"/>
                      <a:pt x="363" y="419"/>
                      <a:pt x="363" y="419"/>
                    </a:cubicBezTo>
                    <a:cubicBezTo>
                      <a:pt x="362" y="417"/>
                      <a:pt x="364" y="416"/>
                      <a:pt x="362" y="415"/>
                    </a:cubicBezTo>
                    <a:cubicBezTo>
                      <a:pt x="362" y="415"/>
                      <a:pt x="362" y="415"/>
                      <a:pt x="361" y="415"/>
                    </a:cubicBezTo>
                    <a:cubicBezTo>
                      <a:pt x="359" y="415"/>
                      <a:pt x="359" y="415"/>
                      <a:pt x="359" y="414"/>
                    </a:cubicBezTo>
                    <a:cubicBezTo>
                      <a:pt x="359" y="414"/>
                      <a:pt x="356" y="412"/>
                      <a:pt x="356" y="412"/>
                    </a:cubicBezTo>
                    <a:cubicBezTo>
                      <a:pt x="356" y="410"/>
                      <a:pt x="356" y="408"/>
                      <a:pt x="356" y="407"/>
                    </a:cubicBezTo>
                    <a:cubicBezTo>
                      <a:pt x="353" y="407"/>
                      <a:pt x="353" y="407"/>
                      <a:pt x="351" y="405"/>
                    </a:cubicBezTo>
                    <a:cubicBezTo>
                      <a:pt x="349" y="404"/>
                      <a:pt x="350" y="402"/>
                      <a:pt x="349" y="400"/>
                    </a:cubicBezTo>
                    <a:cubicBezTo>
                      <a:pt x="349" y="400"/>
                      <a:pt x="349" y="401"/>
                      <a:pt x="348" y="401"/>
                    </a:cubicBezTo>
                    <a:cubicBezTo>
                      <a:pt x="348" y="401"/>
                      <a:pt x="348" y="401"/>
                      <a:pt x="347" y="401"/>
                    </a:cubicBezTo>
                    <a:cubicBezTo>
                      <a:pt x="346" y="401"/>
                      <a:pt x="345" y="401"/>
                      <a:pt x="343" y="399"/>
                    </a:cubicBezTo>
                    <a:cubicBezTo>
                      <a:pt x="343" y="398"/>
                      <a:pt x="343" y="398"/>
                      <a:pt x="343" y="398"/>
                    </a:cubicBezTo>
                    <a:cubicBezTo>
                      <a:pt x="341" y="397"/>
                      <a:pt x="341" y="395"/>
                      <a:pt x="339" y="394"/>
                    </a:cubicBezTo>
                    <a:cubicBezTo>
                      <a:pt x="336" y="392"/>
                      <a:pt x="336" y="392"/>
                      <a:pt x="336" y="392"/>
                    </a:cubicBezTo>
                    <a:cubicBezTo>
                      <a:pt x="335" y="391"/>
                      <a:pt x="335" y="391"/>
                      <a:pt x="334" y="391"/>
                    </a:cubicBezTo>
                    <a:cubicBezTo>
                      <a:pt x="334" y="390"/>
                      <a:pt x="334" y="390"/>
                      <a:pt x="334" y="389"/>
                    </a:cubicBezTo>
                    <a:cubicBezTo>
                      <a:pt x="334" y="389"/>
                      <a:pt x="332" y="389"/>
                      <a:pt x="331" y="385"/>
                    </a:cubicBezTo>
                    <a:cubicBezTo>
                      <a:pt x="329" y="385"/>
                      <a:pt x="328" y="387"/>
                      <a:pt x="326" y="386"/>
                    </a:cubicBezTo>
                    <a:cubicBezTo>
                      <a:pt x="324" y="386"/>
                      <a:pt x="323" y="384"/>
                      <a:pt x="321" y="383"/>
                    </a:cubicBezTo>
                    <a:cubicBezTo>
                      <a:pt x="319" y="384"/>
                      <a:pt x="321" y="385"/>
                      <a:pt x="323" y="389"/>
                    </a:cubicBezTo>
                    <a:cubicBezTo>
                      <a:pt x="325" y="391"/>
                      <a:pt x="327" y="391"/>
                      <a:pt x="329" y="394"/>
                    </a:cubicBezTo>
                    <a:cubicBezTo>
                      <a:pt x="330" y="395"/>
                      <a:pt x="330" y="395"/>
                      <a:pt x="331" y="397"/>
                    </a:cubicBezTo>
                    <a:cubicBezTo>
                      <a:pt x="331" y="399"/>
                      <a:pt x="331" y="399"/>
                      <a:pt x="333" y="399"/>
                    </a:cubicBezTo>
                    <a:cubicBezTo>
                      <a:pt x="335" y="399"/>
                      <a:pt x="335" y="400"/>
                      <a:pt x="335" y="400"/>
                    </a:cubicBezTo>
                    <a:cubicBezTo>
                      <a:pt x="336" y="402"/>
                      <a:pt x="336" y="402"/>
                      <a:pt x="336" y="405"/>
                    </a:cubicBezTo>
                    <a:cubicBezTo>
                      <a:pt x="336" y="405"/>
                      <a:pt x="336" y="406"/>
                      <a:pt x="336" y="406"/>
                    </a:cubicBezTo>
                    <a:cubicBezTo>
                      <a:pt x="338" y="409"/>
                      <a:pt x="341" y="410"/>
                      <a:pt x="343" y="412"/>
                    </a:cubicBezTo>
                    <a:cubicBezTo>
                      <a:pt x="344" y="414"/>
                      <a:pt x="345" y="415"/>
                      <a:pt x="346" y="417"/>
                    </a:cubicBezTo>
                    <a:cubicBezTo>
                      <a:pt x="346" y="418"/>
                      <a:pt x="346" y="420"/>
                      <a:pt x="347" y="422"/>
                    </a:cubicBezTo>
                    <a:cubicBezTo>
                      <a:pt x="349" y="425"/>
                      <a:pt x="352" y="426"/>
                      <a:pt x="354" y="429"/>
                    </a:cubicBezTo>
                    <a:cubicBezTo>
                      <a:pt x="356" y="432"/>
                      <a:pt x="356" y="432"/>
                      <a:pt x="357" y="433"/>
                    </a:cubicBezTo>
                    <a:cubicBezTo>
                      <a:pt x="360" y="435"/>
                      <a:pt x="360" y="435"/>
                      <a:pt x="360" y="436"/>
                    </a:cubicBezTo>
                    <a:cubicBezTo>
                      <a:pt x="366" y="435"/>
                      <a:pt x="366" y="435"/>
                      <a:pt x="366" y="435"/>
                    </a:cubicBezTo>
                    <a:cubicBezTo>
                      <a:pt x="366" y="435"/>
                      <a:pt x="367" y="433"/>
                      <a:pt x="367" y="433"/>
                    </a:cubicBezTo>
                    <a:cubicBezTo>
                      <a:pt x="368" y="433"/>
                      <a:pt x="368" y="433"/>
                      <a:pt x="368" y="432"/>
                    </a:cubicBezTo>
                    <a:cubicBezTo>
                      <a:pt x="368" y="430"/>
                      <a:pt x="368" y="430"/>
                      <a:pt x="368" y="427"/>
                    </a:cubicBezTo>
                    <a:cubicBezTo>
                      <a:pt x="368" y="427"/>
                      <a:pt x="368" y="426"/>
                      <a:pt x="368" y="426"/>
                    </a:cubicBezTo>
                    <a:cubicBezTo>
                      <a:pt x="369" y="423"/>
                      <a:pt x="372" y="425"/>
                      <a:pt x="374" y="424"/>
                    </a:cubicBezTo>
                    <a:cubicBezTo>
                      <a:pt x="374" y="423"/>
                      <a:pt x="374" y="423"/>
                      <a:pt x="374" y="423"/>
                    </a:cubicBezTo>
                    <a:moveTo>
                      <a:pt x="463" y="376"/>
                    </a:moveTo>
                    <a:cubicBezTo>
                      <a:pt x="463" y="375"/>
                      <a:pt x="463" y="375"/>
                      <a:pt x="463" y="375"/>
                    </a:cubicBezTo>
                    <a:cubicBezTo>
                      <a:pt x="463" y="373"/>
                      <a:pt x="463" y="373"/>
                      <a:pt x="463" y="373"/>
                    </a:cubicBezTo>
                    <a:cubicBezTo>
                      <a:pt x="463" y="370"/>
                      <a:pt x="463" y="368"/>
                      <a:pt x="463" y="365"/>
                    </a:cubicBezTo>
                    <a:cubicBezTo>
                      <a:pt x="463" y="364"/>
                      <a:pt x="463" y="362"/>
                      <a:pt x="461" y="362"/>
                    </a:cubicBezTo>
                    <a:cubicBezTo>
                      <a:pt x="461" y="362"/>
                      <a:pt x="461" y="362"/>
                      <a:pt x="460" y="363"/>
                    </a:cubicBezTo>
                    <a:cubicBezTo>
                      <a:pt x="460" y="363"/>
                      <a:pt x="460" y="364"/>
                      <a:pt x="459" y="365"/>
                    </a:cubicBezTo>
                    <a:cubicBezTo>
                      <a:pt x="459" y="365"/>
                      <a:pt x="458" y="366"/>
                      <a:pt x="457" y="366"/>
                    </a:cubicBezTo>
                    <a:cubicBezTo>
                      <a:pt x="456" y="365"/>
                      <a:pt x="455" y="366"/>
                      <a:pt x="455" y="367"/>
                    </a:cubicBezTo>
                    <a:cubicBezTo>
                      <a:pt x="454" y="369"/>
                      <a:pt x="454" y="369"/>
                      <a:pt x="452" y="369"/>
                    </a:cubicBezTo>
                    <a:cubicBezTo>
                      <a:pt x="451" y="369"/>
                      <a:pt x="452" y="368"/>
                      <a:pt x="452" y="368"/>
                    </a:cubicBezTo>
                    <a:cubicBezTo>
                      <a:pt x="451" y="368"/>
                      <a:pt x="449" y="368"/>
                      <a:pt x="449" y="368"/>
                    </a:cubicBezTo>
                    <a:cubicBezTo>
                      <a:pt x="449" y="369"/>
                      <a:pt x="449" y="369"/>
                      <a:pt x="449" y="369"/>
                    </a:cubicBezTo>
                    <a:cubicBezTo>
                      <a:pt x="448" y="370"/>
                      <a:pt x="448" y="370"/>
                      <a:pt x="447" y="370"/>
                    </a:cubicBezTo>
                    <a:cubicBezTo>
                      <a:pt x="445" y="370"/>
                      <a:pt x="444" y="372"/>
                      <a:pt x="444" y="372"/>
                    </a:cubicBezTo>
                    <a:cubicBezTo>
                      <a:pt x="444" y="374"/>
                      <a:pt x="444" y="376"/>
                      <a:pt x="443" y="377"/>
                    </a:cubicBezTo>
                    <a:cubicBezTo>
                      <a:pt x="444" y="378"/>
                      <a:pt x="444" y="378"/>
                      <a:pt x="444" y="378"/>
                    </a:cubicBezTo>
                    <a:cubicBezTo>
                      <a:pt x="444" y="378"/>
                      <a:pt x="445" y="377"/>
                      <a:pt x="445" y="377"/>
                    </a:cubicBezTo>
                    <a:cubicBezTo>
                      <a:pt x="445" y="377"/>
                      <a:pt x="445" y="376"/>
                      <a:pt x="445" y="376"/>
                    </a:cubicBezTo>
                    <a:cubicBezTo>
                      <a:pt x="445" y="376"/>
                      <a:pt x="445" y="375"/>
                      <a:pt x="445" y="375"/>
                    </a:cubicBezTo>
                    <a:cubicBezTo>
                      <a:pt x="445" y="374"/>
                      <a:pt x="445" y="374"/>
                      <a:pt x="445" y="374"/>
                    </a:cubicBezTo>
                    <a:cubicBezTo>
                      <a:pt x="447" y="373"/>
                      <a:pt x="447" y="373"/>
                      <a:pt x="447" y="373"/>
                    </a:cubicBezTo>
                    <a:cubicBezTo>
                      <a:pt x="448" y="373"/>
                      <a:pt x="448" y="373"/>
                      <a:pt x="452" y="373"/>
                    </a:cubicBezTo>
                    <a:cubicBezTo>
                      <a:pt x="452" y="374"/>
                      <a:pt x="452" y="374"/>
                      <a:pt x="452" y="375"/>
                    </a:cubicBezTo>
                    <a:cubicBezTo>
                      <a:pt x="451" y="377"/>
                      <a:pt x="451" y="377"/>
                      <a:pt x="452" y="378"/>
                    </a:cubicBezTo>
                    <a:cubicBezTo>
                      <a:pt x="452" y="378"/>
                      <a:pt x="452" y="378"/>
                      <a:pt x="452" y="378"/>
                    </a:cubicBezTo>
                    <a:cubicBezTo>
                      <a:pt x="453" y="378"/>
                      <a:pt x="453" y="378"/>
                      <a:pt x="454" y="378"/>
                    </a:cubicBezTo>
                    <a:cubicBezTo>
                      <a:pt x="454" y="379"/>
                      <a:pt x="455" y="379"/>
                      <a:pt x="455" y="379"/>
                    </a:cubicBezTo>
                    <a:cubicBezTo>
                      <a:pt x="456" y="380"/>
                      <a:pt x="456" y="380"/>
                      <a:pt x="456" y="380"/>
                    </a:cubicBezTo>
                    <a:cubicBezTo>
                      <a:pt x="457" y="380"/>
                      <a:pt x="457" y="380"/>
                      <a:pt x="457" y="381"/>
                    </a:cubicBezTo>
                    <a:cubicBezTo>
                      <a:pt x="457" y="381"/>
                      <a:pt x="457" y="381"/>
                      <a:pt x="457" y="382"/>
                    </a:cubicBezTo>
                    <a:cubicBezTo>
                      <a:pt x="457" y="382"/>
                      <a:pt x="458" y="382"/>
                      <a:pt x="458" y="382"/>
                    </a:cubicBezTo>
                    <a:cubicBezTo>
                      <a:pt x="458" y="382"/>
                      <a:pt x="459" y="382"/>
                      <a:pt x="459" y="382"/>
                    </a:cubicBezTo>
                    <a:cubicBezTo>
                      <a:pt x="460" y="382"/>
                      <a:pt x="460" y="382"/>
                      <a:pt x="460" y="382"/>
                    </a:cubicBezTo>
                    <a:cubicBezTo>
                      <a:pt x="460" y="382"/>
                      <a:pt x="460" y="381"/>
                      <a:pt x="460" y="380"/>
                    </a:cubicBezTo>
                    <a:cubicBezTo>
                      <a:pt x="460" y="379"/>
                      <a:pt x="460" y="379"/>
                      <a:pt x="459" y="379"/>
                    </a:cubicBezTo>
                    <a:cubicBezTo>
                      <a:pt x="459" y="379"/>
                      <a:pt x="459" y="379"/>
                      <a:pt x="459" y="376"/>
                    </a:cubicBezTo>
                    <a:cubicBezTo>
                      <a:pt x="459" y="376"/>
                      <a:pt x="459" y="375"/>
                      <a:pt x="460" y="375"/>
                    </a:cubicBezTo>
                    <a:cubicBezTo>
                      <a:pt x="460" y="375"/>
                      <a:pt x="460" y="375"/>
                      <a:pt x="461" y="375"/>
                    </a:cubicBezTo>
                    <a:cubicBezTo>
                      <a:pt x="461" y="375"/>
                      <a:pt x="461" y="376"/>
                      <a:pt x="462" y="376"/>
                    </a:cubicBezTo>
                    <a:cubicBezTo>
                      <a:pt x="463" y="376"/>
                      <a:pt x="463" y="376"/>
                      <a:pt x="463" y="376"/>
                    </a:cubicBezTo>
                    <a:moveTo>
                      <a:pt x="453" y="363"/>
                    </a:moveTo>
                    <a:cubicBezTo>
                      <a:pt x="453" y="362"/>
                      <a:pt x="453" y="361"/>
                      <a:pt x="453" y="360"/>
                    </a:cubicBezTo>
                    <a:cubicBezTo>
                      <a:pt x="453" y="359"/>
                      <a:pt x="453" y="359"/>
                      <a:pt x="452" y="358"/>
                    </a:cubicBezTo>
                    <a:cubicBezTo>
                      <a:pt x="451" y="358"/>
                      <a:pt x="451" y="358"/>
                      <a:pt x="450" y="358"/>
                    </a:cubicBezTo>
                    <a:cubicBezTo>
                      <a:pt x="449" y="357"/>
                      <a:pt x="450" y="356"/>
                      <a:pt x="450" y="355"/>
                    </a:cubicBezTo>
                    <a:cubicBezTo>
                      <a:pt x="450" y="355"/>
                      <a:pt x="448" y="354"/>
                      <a:pt x="448" y="354"/>
                    </a:cubicBezTo>
                    <a:cubicBezTo>
                      <a:pt x="447" y="354"/>
                      <a:pt x="447" y="354"/>
                      <a:pt x="447" y="354"/>
                    </a:cubicBezTo>
                    <a:cubicBezTo>
                      <a:pt x="447" y="353"/>
                      <a:pt x="447" y="353"/>
                      <a:pt x="447" y="352"/>
                    </a:cubicBezTo>
                    <a:cubicBezTo>
                      <a:pt x="446" y="352"/>
                      <a:pt x="446" y="352"/>
                      <a:pt x="446" y="351"/>
                    </a:cubicBezTo>
                    <a:cubicBezTo>
                      <a:pt x="447" y="349"/>
                      <a:pt x="447" y="349"/>
                      <a:pt x="445" y="348"/>
                    </a:cubicBezTo>
                    <a:cubicBezTo>
                      <a:pt x="444" y="347"/>
                      <a:pt x="443" y="347"/>
                      <a:pt x="442" y="346"/>
                    </a:cubicBezTo>
                    <a:cubicBezTo>
                      <a:pt x="442" y="345"/>
                      <a:pt x="442" y="344"/>
                      <a:pt x="441" y="344"/>
                    </a:cubicBezTo>
                    <a:cubicBezTo>
                      <a:pt x="441" y="344"/>
                      <a:pt x="441" y="344"/>
                      <a:pt x="441" y="344"/>
                    </a:cubicBezTo>
                    <a:cubicBezTo>
                      <a:pt x="441" y="344"/>
                      <a:pt x="441" y="344"/>
                      <a:pt x="439" y="344"/>
                    </a:cubicBezTo>
                    <a:cubicBezTo>
                      <a:pt x="439" y="348"/>
                      <a:pt x="440" y="348"/>
                      <a:pt x="443" y="348"/>
                    </a:cubicBezTo>
                    <a:cubicBezTo>
                      <a:pt x="443" y="351"/>
                      <a:pt x="443" y="351"/>
                      <a:pt x="443" y="352"/>
                    </a:cubicBezTo>
                    <a:cubicBezTo>
                      <a:pt x="443" y="352"/>
                      <a:pt x="444" y="354"/>
                      <a:pt x="444" y="355"/>
                    </a:cubicBezTo>
                    <a:cubicBezTo>
                      <a:pt x="443" y="357"/>
                      <a:pt x="443" y="357"/>
                      <a:pt x="443" y="357"/>
                    </a:cubicBezTo>
                    <a:cubicBezTo>
                      <a:pt x="444" y="360"/>
                      <a:pt x="447" y="360"/>
                      <a:pt x="448" y="359"/>
                    </a:cubicBezTo>
                    <a:cubicBezTo>
                      <a:pt x="447" y="360"/>
                      <a:pt x="447" y="360"/>
                      <a:pt x="447" y="360"/>
                    </a:cubicBezTo>
                    <a:cubicBezTo>
                      <a:pt x="446" y="362"/>
                      <a:pt x="446" y="362"/>
                      <a:pt x="446" y="362"/>
                    </a:cubicBezTo>
                    <a:cubicBezTo>
                      <a:pt x="446" y="363"/>
                      <a:pt x="446" y="363"/>
                      <a:pt x="447" y="364"/>
                    </a:cubicBezTo>
                    <a:cubicBezTo>
                      <a:pt x="448" y="365"/>
                      <a:pt x="450" y="365"/>
                      <a:pt x="450" y="365"/>
                    </a:cubicBezTo>
                    <a:cubicBezTo>
                      <a:pt x="450" y="364"/>
                      <a:pt x="450" y="364"/>
                      <a:pt x="450" y="363"/>
                    </a:cubicBezTo>
                    <a:cubicBezTo>
                      <a:pt x="451" y="363"/>
                      <a:pt x="451" y="363"/>
                      <a:pt x="453" y="363"/>
                    </a:cubicBezTo>
                    <a:moveTo>
                      <a:pt x="461" y="354"/>
                    </a:moveTo>
                    <a:cubicBezTo>
                      <a:pt x="461" y="354"/>
                      <a:pt x="461" y="354"/>
                      <a:pt x="461" y="354"/>
                    </a:cubicBezTo>
                    <a:cubicBezTo>
                      <a:pt x="461" y="352"/>
                      <a:pt x="461" y="351"/>
                      <a:pt x="460" y="350"/>
                    </a:cubicBezTo>
                    <a:cubicBezTo>
                      <a:pt x="459" y="350"/>
                      <a:pt x="459" y="350"/>
                      <a:pt x="459" y="349"/>
                    </a:cubicBezTo>
                    <a:cubicBezTo>
                      <a:pt x="459" y="349"/>
                      <a:pt x="459" y="349"/>
                      <a:pt x="459" y="348"/>
                    </a:cubicBezTo>
                    <a:cubicBezTo>
                      <a:pt x="457" y="346"/>
                      <a:pt x="456" y="346"/>
                      <a:pt x="456" y="346"/>
                    </a:cubicBezTo>
                    <a:cubicBezTo>
                      <a:pt x="455" y="346"/>
                      <a:pt x="455" y="346"/>
                      <a:pt x="455" y="345"/>
                    </a:cubicBezTo>
                    <a:cubicBezTo>
                      <a:pt x="455" y="345"/>
                      <a:pt x="455" y="345"/>
                      <a:pt x="455" y="344"/>
                    </a:cubicBezTo>
                    <a:cubicBezTo>
                      <a:pt x="455" y="344"/>
                      <a:pt x="455" y="344"/>
                      <a:pt x="455" y="343"/>
                    </a:cubicBezTo>
                    <a:cubicBezTo>
                      <a:pt x="455" y="342"/>
                      <a:pt x="455" y="341"/>
                      <a:pt x="455" y="340"/>
                    </a:cubicBezTo>
                    <a:cubicBezTo>
                      <a:pt x="455" y="340"/>
                      <a:pt x="455" y="341"/>
                      <a:pt x="454" y="341"/>
                    </a:cubicBezTo>
                    <a:cubicBezTo>
                      <a:pt x="454" y="341"/>
                      <a:pt x="454" y="340"/>
                      <a:pt x="453" y="340"/>
                    </a:cubicBezTo>
                    <a:cubicBezTo>
                      <a:pt x="453" y="340"/>
                      <a:pt x="453" y="340"/>
                      <a:pt x="453" y="340"/>
                    </a:cubicBezTo>
                    <a:cubicBezTo>
                      <a:pt x="452" y="340"/>
                      <a:pt x="452" y="340"/>
                      <a:pt x="452" y="340"/>
                    </a:cubicBezTo>
                    <a:cubicBezTo>
                      <a:pt x="451" y="340"/>
                      <a:pt x="450" y="341"/>
                      <a:pt x="450" y="341"/>
                    </a:cubicBezTo>
                    <a:cubicBezTo>
                      <a:pt x="450" y="341"/>
                      <a:pt x="450" y="342"/>
                      <a:pt x="449" y="342"/>
                    </a:cubicBezTo>
                    <a:cubicBezTo>
                      <a:pt x="449" y="342"/>
                      <a:pt x="447" y="343"/>
                      <a:pt x="446" y="343"/>
                    </a:cubicBezTo>
                    <a:cubicBezTo>
                      <a:pt x="447" y="343"/>
                      <a:pt x="449" y="345"/>
                      <a:pt x="449" y="345"/>
                    </a:cubicBezTo>
                    <a:cubicBezTo>
                      <a:pt x="450" y="346"/>
                      <a:pt x="450" y="346"/>
                      <a:pt x="450" y="346"/>
                    </a:cubicBezTo>
                    <a:cubicBezTo>
                      <a:pt x="451" y="346"/>
                      <a:pt x="451" y="346"/>
                      <a:pt x="451" y="346"/>
                    </a:cubicBezTo>
                    <a:cubicBezTo>
                      <a:pt x="451" y="346"/>
                      <a:pt x="451" y="346"/>
                      <a:pt x="451" y="347"/>
                    </a:cubicBezTo>
                    <a:cubicBezTo>
                      <a:pt x="451" y="347"/>
                      <a:pt x="452" y="347"/>
                      <a:pt x="452" y="348"/>
                    </a:cubicBezTo>
                    <a:cubicBezTo>
                      <a:pt x="453" y="349"/>
                      <a:pt x="452" y="350"/>
                      <a:pt x="453" y="351"/>
                    </a:cubicBezTo>
                    <a:cubicBezTo>
                      <a:pt x="453" y="352"/>
                      <a:pt x="454" y="352"/>
                      <a:pt x="454" y="352"/>
                    </a:cubicBezTo>
                    <a:cubicBezTo>
                      <a:pt x="455" y="352"/>
                      <a:pt x="455" y="353"/>
                      <a:pt x="456" y="354"/>
                    </a:cubicBezTo>
                    <a:cubicBezTo>
                      <a:pt x="456" y="354"/>
                      <a:pt x="456" y="354"/>
                      <a:pt x="456" y="354"/>
                    </a:cubicBezTo>
                    <a:cubicBezTo>
                      <a:pt x="456" y="354"/>
                      <a:pt x="456" y="354"/>
                      <a:pt x="457" y="355"/>
                    </a:cubicBezTo>
                    <a:cubicBezTo>
                      <a:pt x="457" y="355"/>
                      <a:pt x="457" y="355"/>
                      <a:pt x="457" y="357"/>
                    </a:cubicBezTo>
                    <a:cubicBezTo>
                      <a:pt x="458" y="357"/>
                      <a:pt x="460" y="357"/>
                      <a:pt x="461" y="357"/>
                    </a:cubicBezTo>
                    <a:cubicBezTo>
                      <a:pt x="461" y="356"/>
                      <a:pt x="461" y="356"/>
                      <a:pt x="461" y="354"/>
                    </a:cubicBezTo>
                    <a:moveTo>
                      <a:pt x="437" y="348"/>
                    </a:moveTo>
                    <a:cubicBezTo>
                      <a:pt x="437" y="348"/>
                      <a:pt x="437" y="348"/>
                      <a:pt x="437" y="348"/>
                    </a:cubicBezTo>
                    <a:cubicBezTo>
                      <a:pt x="437" y="349"/>
                      <a:pt x="437" y="349"/>
                      <a:pt x="436" y="349"/>
                    </a:cubicBezTo>
                    <a:cubicBezTo>
                      <a:pt x="435" y="351"/>
                      <a:pt x="435" y="351"/>
                      <a:pt x="435" y="352"/>
                    </a:cubicBezTo>
                    <a:cubicBezTo>
                      <a:pt x="435" y="352"/>
                      <a:pt x="435" y="352"/>
                      <a:pt x="434" y="354"/>
                    </a:cubicBezTo>
                    <a:cubicBezTo>
                      <a:pt x="433" y="355"/>
                      <a:pt x="433" y="355"/>
                      <a:pt x="433" y="355"/>
                    </a:cubicBezTo>
                    <a:cubicBezTo>
                      <a:pt x="432" y="356"/>
                      <a:pt x="432" y="357"/>
                      <a:pt x="432" y="357"/>
                    </a:cubicBezTo>
                    <a:cubicBezTo>
                      <a:pt x="431" y="358"/>
                      <a:pt x="431" y="358"/>
                      <a:pt x="431" y="358"/>
                    </a:cubicBezTo>
                    <a:cubicBezTo>
                      <a:pt x="431" y="358"/>
                      <a:pt x="431" y="358"/>
                      <a:pt x="431" y="359"/>
                    </a:cubicBezTo>
                    <a:cubicBezTo>
                      <a:pt x="431" y="359"/>
                      <a:pt x="431" y="360"/>
                      <a:pt x="430" y="360"/>
                    </a:cubicBezTo>
                    <a:cubicBezTo>
                      <a:pt x="430" y="361"/>
                      <a:pt x="430" y="361"/>
                      <a:pt x="429" y="362"/>
                    </a:cubicBezTo>
                    <a:cubicBezTo>
                      <a:pt x="429" y="362"/>
                      <a:pt x="429" y="363"/>
                      <a:pt x="429" y="363"/>
                    </a:cubicBezTo>
                    <a:cubicBezTo>
                      <a:pt x="428" y="364"/>
                      <a:pt x="427" y="363"/>
                      <a:pt x="427" y="364"/>
                    </a:cubicBezTo>
                    <a:cubicBezTo>
                      <a:pt x="426" y="364"/>
                      <a:pt x="426" y="366"/>
                      <a:pt x="424" y="366"/>
                    </a:cubicBezTo>
                    <a:cubicBezTo>
                      <a:pt x="423" y="366"/>
                      <a:pt x="423" y="367"/>
                      <a:pt x="422" y="369"/>
                    </a:cubicBezTo>
                    <a:cubicBezTo>
                      <a:pt x="422" y="369"/>
                      <a:pt x="422" y="369"/>
                      <a:pt x="422" y="369"/>
                    </a:cubicBezTo>
                    <a:cubicBezTo>
                      <a:pt x="423" y="369"/>
                      <a:pt x="427" y="369"/>
                      <a:pt x="426" y="366"/>
                    </a:cubicBezTo>
                    <a:cubicBezTo>
                      <a:pt x="426" y="366"/>
                      <a:pt x="426" y="363"/>
                      <a:pt x="432" y="363"/>
                    </a:cubicBezTo>
                    <a:cubicBezTo>
                      <a:pt x="432" y="358"/>
                      <a:pt x="435" y="357"/>
                      <a:pt x="435" y="356"/>
                    </a:cubicBezTo>
                    <a:cubicBezTo>
                      <a:pt x="436" y="356"/>
                      <a:pt x="436" y="356"/>
                      <a:pt x="436" y="356"/>
                    </a:cubicBezTo>
                    <a:cubicBezTo>
                      <a:pt x="437" y="348"/>
                      <a:pt x="437" y="348"/>
                      <a:pt x="437" y="348"/>
                    </a:cubicBezTo>
                    <a:moveTo>
                      <a:pt x="448" y="325"/>
                    </a:moveTo>
                    <a:cubicBezTo>
                      <a:pt x="448" y="325"/>
                      <a:pt x="448" y="325"/>
                      <a:pt x="448" y="325"/>
                    </a:cubicBezTo>
                    <a:cubicBezTo>
                      <a:pt x="448" y="324"/>
                      <a:pt x="448" y="324"/>
                      <a:pt x="448" y="324"/>
                    </a:cubicBezTo>
                    <a:cubicBezTo>
                      <a:pt x="448" y="323"/>
                      <a:pt x="448" y="323"/>
                      <a:pt x="448" y="323"/>
                    </a:cubicBezTo>
                    <a:cubicBezTo>
                      <a:pt x="447" y="322"/>
                      <a:pt x="447" y="322"/>
                      <a:pt x="447" y="322"/>
                    </a:cubicBezTo>
                    <a:cubicBezTo>
                      <a:pt x="447" y="322"/>
                      <a:pt x="447" y="322"/>
                      <a:pt x="447" y="322"/>
                    </a:cubicBezTo>
                    <a:cubicBezTo>
                      <a:pt x="447" y="321"/>
                      <a:pt x="447" y="321"/>
                      <a:pt x="447" y="321"/>
                    </a:cubicBezTo>
                    <a:cubicBezTo>
                      <a:pt x="447" y="321"/>
                      <a:pt x="447" y="321"/>
                      <a:pt x="447" y="321"/>
                    </a:cubicBezTo>
                    <a:cubicBezTo>
                      <a:pt x="447" y="320"/>
                      <a:pt x="447" y="320"/>
                      <a:pt x="447" y="320"/>
                    </a:cubicBezTo>
                    <a:cubicBezTo>
                      <a:pt x="446" y="320"/>
                      <a:pt x="446" y="320"/>
                      <a:pt x="446" y="320"/>
                    </a:cubicBezTo>
                    <a:cubicBezTo>
                      <a:pt x="446" y="319"/>
                      <a:pt x="446" y="319"/>
                      <a:pt x="446" y="319"/>
                    </a:cubicBezTo>
                    <a:cubicBezTo>
                      <a:pt x="445" y="319"/>
                      <a:pt x="445" y="319"/>
                      <a:pt x="445" y="319"/>
                    </a:cubicBezTo>
                    <a:cubicBezTo>
                      <a:pt x="445" y="318"/>
                      <a:pt x="445" y="318"/>
                      <a:pt x="445" y="318"/>
                    </a:cubicBezTo>
                    <a:cubicBezTo>
                      <a:pt x="444" y="318"/>
                      <a:pt x="444" y="318"/>
                      <a:pt x="444" y="318"/>
                    </a:cubicBezTo>
                    <a:cubicBezTo>
                      <a:pt x="444" y="318"/>
                      <a:pt x="444" y="318"/>
                      <a:pt x="444" y="318"/>
                    </a:cubicBezTo>
                    <a:cubicBezTo>
                      <a:pt x="444" y="318"/>
                      <a:pt x="444" y="318"/>
                      <a:pt x="444" y="318"/>
                    </a:cubicBezTo>
                    <a:cubicBezTo>
                      <a:pt x="444" y="318"/>
                      <a:pt x="444" y="318"/>
                      <a:pt x="444" y="318"/>
                    </a:cubicBezTo>
                    <a:cubicBezTo>
                      <a:pt x="444" y="318"/>
                      <a:pt x="444" y="318"/>
                      <a:pt x="444" y="318"/>
                    </a:cubicBezTo>
                    <a:cubicBezTo>
                      <a:pt x="444" y="318"/>
                      <a:pt x="444" y="318"/>
                      <a:pt x="444" y="318"/>
                    </a:cubicBezTo>
                    <a:cubicBezTo>
                      <a:pt x="444" y="318"/>
                      <a:pt x="444" y="318"/>
                      <a:pt x="444" y="318"/>
                    </a:cubicBezTo>
                    <a:cubicBezTo>
                      <a:pt x="444" y="318"/>
                      <a:pt x="444" y="318"/>
                      <a:pt x="444" y="318"/>
                    </a:cubicBezTo>
                    <a:cubicBezTo>
                      <a:pt x="444" y="318"/>
                      <a:pt x="444" y="318"/>
                      <a:pt x="444" y="318"/>
                    </a:cubicBezTo>
                    <a:cubicBezTo>
                      <a:pt x="443" y="318"/>
                      <a:pt x="443" y="318"/>
                      <a:pt x="443" y="318"/>
                    </a:cubicBezTo>
                    <a:cubicBezTo>
                      <a:pt x="443" y="318"/>
                      <a:pt x="443" y="318"/>
                      <a:pt x="443" y="318"/>
                    </a:cubicBezTo>
                    <a:cubicBezTo>
                      <a:pt x="443" y="317"/>
                      <a:pt x="443" y="317"/>
                      <a:pt x="443" y="317"/>
                    </a:cubicBezTo>
                    <a:cubicBezTo>
                      <a:pt x="441" y="317"/>
                      <a:pt x="441" y="317"/>
                      <a:pt x="441" y="317"/>
                    </a:cubicBezTo>
                    <a:cubicBezTo>
                      <a:pt x="440" y="317"/>
                      <a:pt x="440" y="317"/>
                      <a:pt x="439" y="317"/>
                    </a:cubicBezTo>
                    <a:cubicBezTo>
                      <a:pt x="439" y="317"/>
                      <a:pt x="439" y="317"/>
                      <a:pt x="439" y="317"/>
                    </a:cubicBezTo>
                    <a:cubicBezTo>
                      <a:pt x="439" y="318"/>
                      <a:pt x="439" y="318"/>
                      <a:pt x="439" y="318"/>
                    </a:cubicBezTo>
                    <a:cubicBezTo>
                      <a:pt x="439" y="318"/>
                      <a:pt x="439" y="318"/>
                      <a:pt x="439" y="318"/>
                    </a:cubicBezTo>
                    <a:cubicBezTo>
                      <a:pt x="439" y="319"/>
                      <a:pt x="439" y="319"/>
                      <a:pt x="439" y="319"/>
                    </a:cubicBezTo>
                    <a:cubicBezTo>
                      <a:pt x="439" y="319"/>
                      <a:pt x="439" y="319"/>
                      <a:pt x="439" y="319"/>
                    </a:cubicBezTo>
                    <a:cubicBezTo>
                      <a:pt x="439" y="320"/>
                      <a:pt x="439" y="320"/>
                      <a:pt x="439" y="320"/>
                    </a:cubicBezTo>
                    <a:cubicBezTo>
                      <a:pt x="439" y="321"/>
                      <a:pt x="439" y="321"/>
                      <a:pt x="439" y="322"/>
                    </a:cubicBezTo>
                    <a:cubicBezTo>
                      <a:pt x="439" y="322"/>
                      <a:pt x="439" y="322"/>
                      <a:pt x="439" y="322"/>
                    </a:cubicBezTo>
                    <a:cubicBezTo>
                      <a:pt x="439" y="323"/>
                      <a:pt x="439" y="323"/>
                      <a:pt x="439" y="323"/>
                    </a:cubicBezTo>
                    <a:cubicBezTo>
                      <a:pt x="439" y="323"/>
                      <a:pt x="438" y="324"/>
                      <a:pt x="439" y="326"/>
                    </a:cubicBezTo>
                    <a:cubicBezTo>
                      <a:pt x="439" y="327"/>
                      <a:pt x="439" y="327"/>
                      <a:pt x="438" y="327"/>
                    </a:cubicBezTo>
                    <a:cubicBezTo>
                      <a:pt x="438" y="328"/>
                      <a:pt x="437" y="328"/>
                      <a:pt x="436" y="329"/>
                    </a:cubicBezTo>
                    <a:cubicBezTo>
                      <a:pt x="435" y="330"/>
                      <a:pt x="435" y="330"/>
                      <a:pt x="435" y="330"/>
                    </a:cubicBezTo>
                    <a:cubicBezTo>
                      <a:pt x="435" y="330"/>
                      <a:pt x="435" y="330"/>
                      <a:pt x="435" y="330"/>
                    </a:cubicBezTo>
                    <a:cubicBezTo>
                      <a:pt x="435" y="331"/>
                      <a:pt x="435" y="331"/>
                      <a:pt x="435" y="331"/>
                    </a:cubicBezTo>
                    <a:cubicBezTo>
                      <a:pt x="435" y="331"/>
                      <a:pt x="436" y="332"/>
                      <a:pt x="437" y="333"/>
                    </a:cubicBezTo>
                    <a:cubicBezTo>
                      <a:pt x="438" y="334"/>
                      <a:pt x="439" y="335"/>
                      <a:pt x="439" y="335"/>
                    </a:cubicBezTo>
                    <a:cubicBezTo>
                      <a:pt x="440" y="335"/>
                      <a:pt x="440" y="335"/>
                      <a:pt x="440" y="335"/>
                    </a:cubicBezTo>
                    <a:cubicBezTo>
                      <a:pt x="440" y="335"/>
                      <a:pt x="440" y="335"/>
                      <a:pt x="440" y="335"/>
                    </a:cubicBezTo>
                    <a:cubicBezTo>
                      <a:pt x="439" y="338"/>
                      <a:pt x="440" y="339"/>
                      <a:pt x="440" y="339"/>
                    </a:cubicBezTo>
                    <a:cubicBezTo>
                      <a:pt x="441" y="339"/>
                      <a:pt x="441" y="340"/>
                      <a:pt x="442" y="340"/>
                    </a:cubicBezTo>
                    <a:cubicBezTo>
                      <a:pt x="442" y="340"/>
                      <a:pt x="443" y="340"/>
                      <a:pt x="444" y="340"/>
                    </a:cubicBezTo>
                    <a:cubicBezTo>
                      <a:pt x="444" y="339"/>
                      <a:pt x="444" y="339"/>
                      <a:pt x="444" y="338"/>
                    </a:cubicBezTo>
                    <a:cubicBezTo>
                      <a:pt x="444" y="338"/>
                      <a:pt x="443" y="337"/>
                      <a:pt x="443" y="337"/>
                    </a:cubicBezTo>
                    <a:cubicBezTo>
                      <a:pt x="443" y="336"/>
                      <a:pt x="443" y="335"/>
                      <a:pt x="443" y="334"/>
                    </a:cubicBezTo>
                    <a:cubicBezTo>
                      <a:pt x="444" y="333"/>
                      <a:pt x="445" y="332"/>
                      <a:pt x="445" y="332"/>
                    </a:cubicBezTo>
                    <a:cubicBezTo>
                      <a:pt x="446" y="332"/>
                      <a:pt x="446" y="332"/>
                      <a:pt x="446" y="332"/>
                    </a:cubicBezTo>
                    <a:cubicBezTo>
                      <a:pt x="446" y="331"/>
                      <a:pt x="446" y="331"/>
                      <a:pt x="446" y="331"/>
                    </a:cubicBezTo>
                    <a:cubicBezTo>
                      <a:pt x="446" y="331"/>
                      <a:pt x="446" y="331"/>
                      <a:pt x="446" y="331"/>
                    </a:cubicBezTo>
                    <a:cubicBezTo>
                      <a:pt x="447" y="329"/>
                      <a:pt x="448" y="327"/>
                      <a:pt x="448" y="327"/>
                    </a:cubicBezTo>
                    <a:cubicBezTo>
                      <a:pt x="448" y="326"/>
                      <a:pt x="448" y="326"/>
                      <a:pt x="448" y="326"/>
                    </a:cubicBezTo>
                    <a:cubicBezTo>
                      <a:pt x="448" y="325"/>
                      <a:pt x="448" y="325"/>
                      <a:pt x="448" y="325"/>
                    </a:cubicBezTo>
                    <a:moveTo>
                      <a:pt x="445" y="285"/>
                    </a:moveTo>
                    <a:cubicBezTo>
                      <a:pt x="445" y="285"/>
                      <a:pt x="445" y="285"/>
                      <a:pt x="445" y="284"/>
                    </a:cubicBezTo>
                    <a:cubicBezTo>
                      <a:pt x="445" y="284"/>
                      <a:pt x="445" y="284"/>
                      <a:pt x="445" y="283"/>
                    </a:cubicBezTo>
                    <a:cubicBezTo>
                      <a:pt x="445" y="283"/>
                      <a:pt x="445" y="282"/>
                      <a:pt x="445" y="282"/>
                    </a:cubicBezTo>
                    <a:cubicBezTo>
                      <a:pt x="443" y="282"/>
                      <a:pt x="443" y="282"/>
                      <a:pt x="442" y="282"/>
                    </a:cubicBezTo>
                    <a:cubicBezTo>
                      <a:pt x="442" y="282"/>
                      <a:pt x="442" y="283"/>
                      <a:pt x="441" y="283"/>
                    </a:cubicBezTo>
                    <a:cubicBezTo>
                      <a:pt x="441" y="283"/>
                      <a:pt x="440" y="284"/>
                      <a:pt x="440" y="284"/>
                    </a:cubicBezTo>
                    <a:cubicBezTo>
                      <a:pt x="440" y="284"/>
                      <a:pt x="440" y="284"/>
                      <a:pt x="440" y="284"/>
                    </a:cubicBezTo>
                    <a:cubicBezTo>
                      <a:pt x="439" y="285"/>
                      <a:pt x="439" y="286"/>
                      <a:pt x="439" y="287"/>
                    </a:cubicBezTo>
                    <a:cubicBezTo>
                      <a:pt x="438" y="287"/>
                      <a:pt x="438" y="287"/>
                      <a:pt x="438" y="287"/>
                    </a:cubicBezTo>
                    <a:cubicBezTo>
                      <a:pt x="438" y="287"/>
                      <a:pt x="437" y="289"/>
                      <a:pt x="437" y="290"/>
                    </a:cubicBezTo>
                    <a:cubicBezTo>
                      <a:pt x="437" y="293"/>
                      <a:pt x="437" y="296"/>
                      <a:pt x="437" y="299"/>
                    </a:cubicBezTo>
                    <a:cubicBezTo>
                      <a:pt x="438" y="299"/>
                      <a:pt x="439" y="299"/>
                      <a:pt x="440" y="299"/>
                    </a:cubicBezTo>
                    <a:cubicBezTo>
                      <a:pt x="440" y="296"/>
                      <a:pt x="440" y="296"/>
                      <a:pt x="440" y="295"/>
                    </a:cubicBezTo>
                    <a:cubicBezTo>
                      <a:pt x="441" y="294"/>
                      <a:pt x="441" y="294"/>
                      <a:pt x="441" y="294"/>
                    </a:cubicBezTo>
                    <a:cubicBezTo>
                      <a:pt x="442" y="292"/>
                      <a:pt x="442" y="292"/>
                      <a:pt x="442" y="292"/>
                    </a:cubicBezTo>
                    <a:cubicBezTo>
                      <a:pt x="442" y="292"/>
                      <a:pt x="442" y="292"/>
                      <a:pt x="442" y="292"/>
                    </a:cubicBezTo>
                    <a:cubicBezTo>
                      <a:pt x="442" y="291"/>
                      <a:pt x="443" y="291"/>
                      <a:pt x="443" y="290"/>
                    </a:cubicBezTo>
                    <a:cubicBezTo>
                      <a:pt x="443" y="289"/>
                      <a:pt x="443" y="289"/>
                      <a:pt x="444" y="288"/>
                    </a:cubicBezTo>
                    <a:cubicBezTo>
                      <a:pt x="444" y="288"/>
                      <a:pt x="445" y="287"/>
                      <a:pt x="445" y="286"/>
                    </a:cubicBezTo>
                    <a:cubicBezTo>
                      <a:pt x="445" y="286"/>
                      <a:pt x="445" y="286"/>
                      <a:pt x="445" y="285"/>
                    </a:cubicBezTo>
                    <a:moveTo>
                      <a:pt x="522" y="171"/>
                    </a:moveTo>
                    <a:cubicBezTo>
                      <a:pt x="522" y="171"/>
                      <a:pt x="522" y="171"/>
                      <a:pt x="522" y="171"/>
                    </a:cubicBezTo>
                    <a:cubicBezTo>
                      <a:pt x="521" y="171"/>
                      <a:pt x="521" y="171"/>
                      <a:pt x="521" y="171"/>
                    </a:cubicBezTo>
                    <a:cubicBezTo>
                      <a:pt x="520" y="171"/>
                      <a:pt x="522" y="173"/>
                      <a:pt x="521" y="174"/>
                    </a:cubicBezTo>
                    <a:cubicBezTo>
                      <a:pt x="519" y="175"/>
                      <a:pt x="519" y="175"/>
                      <a:pt x="518" y="175"/>
                    </a:cubicBezTo>
                    <a:cubicBezTo>
                      <a:pt x="517" y="175"/>
                      <a:pt x="517" y="175"/>
                      <a:pt x="517" y="176"/>
                    </a:cubicBezTo>
                    <a:cubicBezTo>
                      <a:pt x="517" y="176"/>
                      <a:pt x="517" y="176"/>
                      <a:pt x="517" y="176"/>
                    </a:cubicBezTo>
                    <a:cubicBezTo>
                      <a:pt x="516" y="176"/>
                      <a:pt x="516" y="176"/>
                      <a:pt x="515" y="176"/>
                    </a:cubicBezTo>
                    <a:cubicBezTo>
                      <a:pt x="515" y="176"/>
                      <a:pt x="515" y="176"/>
                      <a:pt x="515" y="176"/>
                    </a:cubicBezTo>
                    <a:cubicBezTo>
                      <a:pt x="514" y="177"/>
                      <a:pt x="513" y="179"/>
                      <a:pt x="512" y="178"/>
                    </a:cubicBezTo>
                    <a:cubicBezTo>
                      <a:pt x="512" y="178"/>
                      <a:pt x="511" y="178"/>
                      <a:pt x="510" y="177"/>
                    </a:cubicBezTo>
                    <a:cubicBezTo>
                      <a:pt x="508" y="177"/>
                      <a:pt x="507" y="175"/>
                      <a:pt x="506" y="174"/>
                    </a:cubicBezTo>
                    <a:cubicBezTo>
                      <a:pt x="504" y="173"/>
                      <a:pt x="502" y="173"/>
                      <a:pt x="501" y="172"/>
                    </a:cubicBezTo>
                    <a:cubicBezTo>
                      <a:pt x="501" y="175"/>
                      <a:pt x="503" y="177"/>
                      <a:pt x="503" y="180"/>
                    </a:cubicBezTo>
                    <a:cubicBezTo>
                      <a:pt x="502" y="182"/>
                      <a:pt x="504" y="184"/>
                      <a:pt x="502" y="186"/>
                    </a:cubicBezTo>
                    <a:cubicBezTo>
                      <a:pt x="502" y="186"/>
                      <a:pt x="501" y="185"/>
                      <a:pt x="501" y="184"/>
                    </a:cubicBezTo>
                    <a:cubicBezTo>
                      <a:pt x="501" y="185"/>
                      <a:pt x="501" y="186"/>
                      <a:pt x="501" y="186"/>
                    </a:cubicBezTo>
                    <a:cubicBezTo>
                      <a:pt x="500" y="186"/>
                      <a:pt x="500" y="186"/>
                      <a:pt x="500" y="186"/>
                    </a:cubicBezTo>
                    <a:cubicBezTo>
                      <a:pt x="498" y="187"/>
                      <a:pt x="500" y="192"/>
                      <a:pt x="503" y="194"/>
                    </a:cubicBezTo>
                    <a:cubicBezTo>
                      <a:pt x="503" y="194"/>
                      <a:pt x="504" y="194"/>
                      <a:pt x="504" y="194"/>
                    </a:cubicBezTo>
                    <a:cubicBezTo>
                      <a:pt x="505" y="193"/>
                      <a:pt x="505" y="193"/>
                      <a:pt x="505" y="193"/>
                    </a:cubicBezTo>
                    <a:cubicBezTo>
                      <a:pt x="505" y="194"/>
                      <a:pt x="505" y="195"/>
                      <a:pt x="505" y="195"/>
                    </a:cubicBezTo>
                    <a:cubicBezTo>
                      <a:pt x="504" y="196"/>
                      <a:pt x="503" y="196"/>
                      <a:pt x="503" y="196"/>
                    </a:cubicBezTo>
                    <a:cubicBezTo>
                      <a:pt x="503" y="196"/>
                      <a:pt x="503" y="197"/>
                      <a:pt x="503" y="198"/>
                    </a:cubicBezTo>
                    <a:cubicBezTo>
                      <a:pt x="503" y="198"/>
                      <a:pt x="503" y="198"/>
                      <a:pt x="503" y="199"/>
                    </a:cubicBezTo>
                    <a:cubicBezTo>
                      <a:pt x="504" y="200"/>
                      <a:pt x="504" y="201"/>
                      <a:pt x="504" y="203"/>
                    </a:cubicBezTo>
                    <a:cubicBezTo>
                      <a:pt x="504" y="204"/>
                      <a:pt x="505" y="205"/>
                      <a:pt x="505" y="206"/>
                    </a:cubicBezTo>
                    <a:cubicBezTo>
                      <a:pt x="506" y="209"/>
                      <a:pt x="506" y="209"/>
                      <a:pt x="504" y="210"/>
                    </a:cubicBezTo>
                    <a:cubicBezTo>
                      <a:pt x="503" y="211"/>
                      <a:pt x="503" y="213"/>
                      <a:pt x="502" y="215"/>
                    </a:cubicBezTo>
                    <a:cubicBezTo>
                      <a:pt x="501" y="214"/>
                      <a:pt x="501" y="213"/>
                      <a:pt x="501" y="212"/>
                    </a:cubicBezTo>
                    <a:cubicBezTo>
                      <a:pt x="501" y="212"/>
                      <a:pt x="501" y="212"/>
                      <a:pt x="501" y="212"/>
                    </a:cubicBezTo>
                    <a:cubicBezTo>
                      <a:pt x="501" y="214"/>
                      <a:pt x="501" y="214"/>
                      <a:pt x="501" y="215"/>
                    </a:cubicBezTo>
                    <a:cubicBezTo>
                      <a:pt x="500" y="215"/>
                      <a:pt x="499" y="215"/>
                      <a:pt x="498" y="215"/>
                    </a:cubicBezTo>
                    <a:cubicBezTo>
                      <a:pt x="498" y="216"/>
                      <a:pt x="499" y="218"/>
                      <a:pt x="499" y="219"/>
                    </a:cubicBezTo>
                    <a:cubicBezTo>
                      <a:pt x="498" y="219"/>
                      <a:pt x="497" y="219"/>
                      <a:pt x="496" y="216"/>
                    </a:cubicBezTo>
                    <a:cubicBezTo>
                      <a:pt x="496" y="216"/>
                      <a:pt x="496" y="216"/>
                      <a:pt x="496" y="216"/>
                    </a:cubicBezTo>
                    <a:cubicBezTo>
                      <a:pt x="495" y="217"/>
                      <a:pt x="495" y="217"/>
                      <a:pt x="495" y="217"/>
                    </a:cubicBezTo>
                    <a:cubicBezTo>
                      <a:pt x="496" y="218"/>
                      <a:pt x="496" y="218"/>
                      <a:pt x="496" y="218"/>
                    </a:cubicBezTo>
                    <a:cubicBezTo>
                      <a:pt x="496" y="220"/>
                      <a:pt x="496" y="220"/>
                      <a:pt x="494" y="220"/>
                    </a:cubicBezTo>
                    <a:cubicBezTo>
                      <a:pt x="494" y="222"/>
                      <a:pt x="494" y="224"/>
                      <a:pt x="495" y="226"/>
                    </a:cubicBezTo>
                    <a:cubicBezTo>
                      <a:pt x="493" y="226"/>
                      <a:pt x="493" y="226"/>
                      <a:pt x="493" y="226"/>
                    </a:cubicBezTo>
                    <a:cubicBezTo>
                      <a:pt x="493" y="226"/>
                      <a:pt x="492" y="226"/>
                      <a:pt x="492" y="226"/>
                    </a:cubicBezTo>
                    <a:cubicBezTo>
                      <a:pt x="491" y="223"/>
                      <a:pt x="490" y="224"/>
                      <a:pt x="490" y="224"/>
                    </a:cubicBezTo>
                    <a:cubicBezTo>
                      <a:pt x="489" y="227"/>
                      <a:pt x="485" y="226"/>
                      <a:pt x="483" y="226"/>
                    </a:cubicBezTo>
                    <a:cubicBezTo>
                      <a:pt x="479" y="228"/>
                      <a:pt x="479" y="228"/>
                      <a:pt x="480" y="233"/>
                    </a:cubicBezTo>
                    <a:cubicBezTo>
                      <a:pt x="478" y="233"/>
                      <a:pt x="477" y="233"/>
                      <a:pt x="476" y="233"/>
                    </a:cubicBezTo>
                    <a:cubicBezTo>
                      <a:pt x="476" y="234"/>
                      <a:pt x="476" y="234"/>
                      <a:pt x="476" y="236"/>
                    </a:cubicBezTo>
                    <a:cubicBezTo>
                      <a:pt x="475" y="236"/>
                      <a:pt x="474" y="236"/>
                      <a:pt x="474" y="237"/>
                    </a:cubicBezTo>
                    <a:cubicBezTo>
                      <a:pt x="470" y="243"/>
                      <a:pt x="474" y="242"/>
                      <a:pt x="477" y="242"/>
                    </a:cubicBezTo>
                    <a:cubicBezTo>
                      <a:pt x="477" y="241"/>
                      <a:pt x="477" y="241"/>
                      <a:pt x="477" y="241"/>
                    </a:cubicBezTo>
                    <a:cubicBezTo>
                      <a:pt x="478" y="243"/>
                      <a:pt x="478" y="243"/>
                      <a:pt x="477" y="244"/>
                    </a:cubicBezTo>
                    <a:cubicBezTo>
                      <a:pt x="476" y="247"/>
                      <a:pt x="475" y="250"/>
                      <a:pt x="479" y="250"/>
                    </a:cubicBezTo>
                    <a:cubicBezTo>
                      <a:pt x="479" y="250"/>
                      <a:pt x="480" y="250"/>
                      <a:pt x="480" y="250"/>
                    </a:cubicBezTo>
                    <a:cubicBezTo>
                      <a:pt x="480" y="246"/>
                      <a:pt x="480" y="246"/>
                      <a:pt x="482" y="244"/>
                    </a:cubicBezTo>
                    <a:cubicBezTo>
                      <a:pt x="483" y="244"/>
                      <a:pt x="483" y="243"/>
                      <a:pt x="483" y="243"/>
                    </a:cubicBezTo>
                    <a:cubicBezTo>
                      <a:pt x="483" y="241"/>
                      <a:pt x="481" y="239"/>
                      <a:pt x="481" y="237"/>
                    </a:cubicBezTo>
                    <a:cubicBezTo>
                      <a:pt x="480" y="237"/>
                      <a:pt x="479" y="238"/>
                      <a:pt x="478" y="237"/>
                    </a:cubicBezTo>
                    <a:cubicBezTo>
                      <a:pt x="478" y="237"/>
                      <a:pt x="478" y="236"/>
                      <a:pt x="478" y="236"/>
                    </a:cubicBezTo>
                    <a:cubicBezTo>
                      <a:pt x="480" y="235"/>
                      <a:pt x="480" y="235"/>
                      <a:pt x="481" y="235"/>
                    </a:cubicBezTo>
                    <a:cubicBezTo>
                      <a:pt x="484" y="235"/>
                      <a:pt x="485" y="233"/>
                      <a:pt x="487" y="232"/>
                    </a:cubicBezTo>
                    <a:cubicBezTo>
                      <a:pt x="489" y="231"/>
                      <a:pt x="491" y="232"/>
                      <a:pt x="493" y="231"/>
                    </a:cubicBezTo>
                    <a:cubicBezTo>
                      <a:pt x="493" y="231"/>
                      <a:pt x="493" y="231"/>
                      <a:pt x="493" y="231"/>
                    </a:cubicBezTo>
                    <a:cubicBezTo>
                      <a:pt x="493" y="231"/>
                      <a:pt x="493" y="231"/>
                      <a:pt x="493" y="232"/>
                    </a:cubicBezTo>
                    <a:cubicBezTo>
                      <a:pt x="492" y="232"/>
                      <a:pt x="491" y="231"/>
                      <a:pt x="490" y="232"/>
                    </a:cubicBezTo>
                    <a:cubicBezTo>
                      <a:pt x="489" y="232"/>
                      <a:pt x="489" y="233"/>
                      <a:pt x="488" y="234"/>
                    </a:cubicBezTo>
                    <a:cubicBezTo>
                      <a:pt x="487" y="234"/>
                      <a:pt x="487" y="234"/>
                      <a:pt x="487" y="234"/>
                    </a:cubicBezTo>
                    <a:cubicBezTo>
                      <a:pt x="486" y="234"/>
                      <a:pt x="485" y="234"/>
                      <a:pt x="483" y="234"/>
                    </a:cubicBezTo>
                    <a:cubicBezTo>
                      <a:pt x="484" y="236"/>
                      <a:pt x="484" y="238"/>
                      <a:pt x="485" y="241"/>
                    </a:cubicBezTo>
                    <a:cubicBezTo>
                      <a:pt x="485" y="241"/>
                      <a:pt x="486" y="241"/>
                      <a:pt x="486" y="241"/>
                    </a:cubicBezTo>
                    <a:cubicBezTo>
                      <a:pt x="487" y="240"/>
                      <a:pt x="488" y="239"/>
                      <a:pt x="488" y="239"/>
                    </a:cubicBezTo>
                    <a:cubicBezTo>
                      <a:pt x="489" y="238"/>
                      <a:pt x="489" y="237"/>
                      <a:pt x="490" y="237"/>
                    </a:cubicBezTo>
                    <a:cubicBezTo>
                      <a:pt x="490" y="236"/>
                      <a:pt x="492" y="237"/>
                      <a:pt x="493" y="236"/>
                    </a:cubicBezTo>
                    <a:cubicBezTo>
                      <a:pt x="493" y="235"/>
                      <a:pt x="493" y="234"/>
                      <a:pt x="493" y="234"/>
                    </a:cubicBezTo>
                    <a:cubicBezTo>
                      <a:pt x="493" y="234"/>
                      <a:pt x="493" y="234"/>
                      <a:pt x="493" y="234"/>
                    </a:cubicBezTo>
                    <a:cubicBezTo>
                      <a:pt x="496" y="236"/>
                      <a:pt x="496" y="236"/>
                      <a:pt x="496" y="236"/>
                    </a:cubicBezTo>
                    <a:cubicBezTo>
                      <a:pt x="498" y="236"/>
                      <a:pt x="498" y="234"/>
                      <a:pt x="499" y="234"/>
                    </a:cubicBezTo>
                    <a:cubicBezTo>
                      <a:pt x="500" y="233"/>
                      <a:pt x="500" y="233"/>
                      <a:pt x="499" y="230"/>
                    </a:cubicBezTo>
                    <a:cubicBezTo>
                      <a:pt x="499" y="229"/>
                      <a:pt x="499" y="229"/>
                      <a:pt x="499" y="229"/>
                    </a:cubicBezTo>
                    <a:cubicBezTo>
                      <a:pt x="502" y="229"/>
                      <a:pt x="506" y="229"/>
                      <a:pt x="508" y="229"/>
                    </a:cubicBezTo>
                    <a:cubicBezTo>
                      <a:pt x="509" y="227"/>
                      <a:pt x="513" y="227"/>
                      <a:pt x="512" y="225"/>
                    </a:cubicBezTo>
                    <a:cubicBezTo>
                      <a:pt x="512" y="223"/>
                      <a:pt x="512" y="221"/>
                      <a:pt x="511" y="220"/>
                    </a:cubicBezTo>
                    <a:cubicBezTo>
                      <a:pt x="511" y="219"/>
                      <a:pt x="512" y="217"/>
                      <a:pt x="512" y="216"/>
                    </a:cubicBezTo>
                    <a:cubicBezTo>
                      <a:pt x="512" y="215"/>
                      <a:pt x="512" y="215"/>
                      <a:pt x="512" y="215"/>
                    </a:cubicBezTo>
                    <a:cubicBezTo>
                      <a:pt x="511" y="214"/>
                      <a:pt x="511" y="214"/>
                      <a:pt x="511" y="213"/>
                    </a:cubicBezTo>
                    <a:cubicBezTo>
                      <a:pt x="511" y="212"/>
                      <a:pt x="511" y="212"/>
                      <a:pt x="511" y="211"/>
                    </a:cubicBezTo>
                    <a:cubicBezTo>
                      <a:pt x="510" y="210"/>
                      <a:pt x="510" y="210"/>
                      <a:pt x="511" y="209"/>
                    </a:cubicBezTo>
                    <a:cubicBezTo>
                      <a:pt x="511" y="208"/>
                      <a:pt x="512" y="201"/>
                      <a:pt x="510" y="198"/>
                    </a:cubicBezTo>
                    <a:cubicBezTo>
                      <a:pt x="510" y="198"/>
                      <a:pt x="506" y="190"/>
                      <a:pt x="502" y="189"/>
                    </a:cubicBezTo>
                    <a:cubicBezTo>
                      <a:pt x="502" y="189"/>
                      <a:pt x="502" y="188"/>
                      <a:pt x="502" y="188"/>
                    </a:cubicBezTo>
                    <a:cubicBezTo>
                      <a:pt x="503" y="188"/>
                      <a:pt x="504" y="188"/>
                      <a:pt x="505" y="188"/>
                    </a:cubicBezTo>
                    <a:cubicBezTo>
                      <a:pt x="506" y="187"/>
                      <a:pt x="506" y="187"/>
                      <a:pt x="506" y="187"/>
                    </a:cubicBezTo>
                    <a:cubicBezTo>
                      <a:pt x="506" y="187"/>
                      <a:pt x="506" y="187"/>
                      <a:pt x="506" y="187"/>
                    </a:cubicBezTo>
                    <a:cubicBezTo>
                      <a:pt x="509" y="188"/>
                      <a:pt x="509" y="188"/>
                      <a:pt x="509" y="188"/>
                    </a:cubicBezTo>
                    <a:cubicBezTo>
                      <a:pt x="510" y="189"/>
                      <a:pt x="510" y="189"/>
                      <a:pt x="513" y="189"/>
                    </a:cubicBezTo>
                    <a:cubicBezTo>
                      <a:pt x="513" y="188"/>
                      <a:pt x="513" y="188"/>
                      <a:pt x="512" y="186"/>
                    </a:cubicBezTo>
                    <a:cubicBezTo>
                      <a:pt x="513" y="185"/>
                      <a:pt x="514" y="185"/>
                      <a:pt x="515" y="185"/>
                    </a:cubicBezTo>
                    <a:cubicBezTo>
                      <a:pt x="516" y="185"/>
                      <a:pt x="516" y="185"/>
                      <a:pt x="517" y="184"/>
                    </a:cubicBezTo>
                    <a:cubicBezTo>
                      <a:pt x="517" y="183"/>
                      <a:pt x="516" y="181"/>
                      <a:pt x="516" y="179"/>
                    </a:cubicBezTo>
                    <a:cubicBezTo>
                      <a:pt x="517" y="179"/>
                      <a:pt x="517" y="179"/>
                      <a:pt x="518" y="179"/>
                    </a:cubicBezTo>
                    <a:cubicBezTo>
                      <a:pt x="519" y="178"/>
                      <a:pt x="519" y="178"/>
                      <a:pt x="520" y="177"/>
                    </a:cubicBezTo>
                    <a:cubicBezTo>
                      <a:pt x="521" y="177"/>
                      <a:pt x="521" y="177"/>
                      <a:pt x="521" y="177"/>
                    </a:cubicBezTo>
                    <a:cubicBezTo>
                      <a:pt x="521" y="177"/>
                      <a:pt x="522" y="177"/>
                      <a:pt x="522" y="177"/>
                    </a:cubicBezTo>
                    <a:cubicBezTo>
                      <a:pt x="523" y="172"/>
                      <a:pt x="523" y="172"/>
                      <a:pt x="522" y="171"/>
                    </a:cubicBezTo>
                    <a:moveTo>
                      <a:pt x="526" y="166"/>
                    </a:moveTo>
                    <a:cubicBezTo>
                      <a:pt x="526" y="166"/>
                      <a:pt x="526" y="166"/>
                      <a:pt x="526" y="166"/>
                    </a:cubicBezTo>
                    <a:cubicBezTo>
                      <a:pt x="525" y="166"/>
                      <a:pt x="525" y="166"/>
                      <a:pt x="525" y="166"/>
                    </a:cubicBezTo>
                    <a:cubicBezTo>
                      <a:pt x="525" y="166"/>
                      <a:pt x="525" y="166"/>
                      <a:pt x="525" y="166"/>
                    </a:cubicBezTo>
                    <a:cubicBezTo>
                      <a:pt x="525" y="167"/>
                      <a:pt x="525" y="167"/>
                      <a:pt x="524" y="167"/>
                    </a:cubicBezTo>
                    <a:cubicBezTo>
                      <a:pt x="524" y="167"/>
                      <a:pt x="524" y="167"/>
                      <a:pt x="524" y="168"/>
                    </a:cubicBezTo>
                    <a:cubicBezTo>
                      <a:pt x="524" y="168"/>
                      <a:pt x="524" y="168"/>
                      <a:pt x="524" y="169"/>
                    </a:cubicBezTo>
                    <a:cubicBezTo>
                      <a:pt x="524" y="169"/>
                      <a:pt x="525" y="169"/>
                      <a:pt x="525" y="169"/>
                    </a:cubicBezTo>
                    <a:cubicBezTo>
                      <a:pt x="526" y="169"/>
                      <a:pt x="526" y="169"/>
                      <a:pt x="526" y="169"/>
                    </a:cubicBezTo>
                    <a:cubicBezTo>
                      <a:pt x="526" y="169"/>
                      <a:pt x="526" y="168"/>
                      <a:pt x="526" y="168"/>
                    </a:cubicBezTo>
                    <a:cubicBezTo>
                      <a:pt x="526" y="167"/>
                      <a:pt x="526" y="167"/>
                      <a:pt x="526" y="166"/>
                    </a:cubicBezTo>
                    <a:moveTo>
                      <a:pt x="528" y="143"/>
                    </a:moveTo>
                    <a:cubicBezTo>
                      <a:pt x="528" y="143"/>
                      <a:pt x="528" y="142"/>
                      <a:pt x="528" y="142"/>
                    </a:cubicBezTo>
                    <a:cubicBezTo>
                      <a:pt x="527" y="142"/>
                      <a:pt x="527" y="142"/>
                      <a:pt x="527" y="142"/>
                    </a:cubicBezTo>
                    <a:cubicBezTo>
                      <a:pt x="527" y="142"/>
                      <a:pt x="527" y="142"/>
                      <a:pt x="527" y="143"/>
                    </a:cubicBezTo>
                    <a:cubicBezTo>
                      <a:pt x="527" y="143"/>
                      <a:pt x="527" y="144"/>
                      <a:pt x="527" y="144"/>
                    </a:cubicBezTo>
                    <a:cubicBezTo>
                      <a:pt x="527" y="144"/>
                      <a:pt x="528" y="144"/>
                      <a:pt x="528" y="145"/>
                    </a:cubicBezTo>
                    <a:cubicBezTo>
                      <a:pt x="528" y="145"/>
                      <a:pt x="528" y="146"/>
                      <a:pt x="528" y="146"/>
                    </a:cubicBezTo>
                    <a:cubicBezTo>
                      <a:pt x="528" y="146"/>
                      <a:pt x="528" y="147"/>
                      <a:pt x="528" y="147"/>
                    </a:cubicBezTo>
                    <a:cubicBezTo>
                      <a:pt x="529" y="147"/>
                      <a:pt x="529" y="147"/>
                      <a:pt x="529" y="147"/>
                    </a:cubicBezTo>
                    <a:cubicBezTo>
                      <a:pt x="529" y="147"/>
                      <a:pt x="529" y="147"/>
                      <a:pt x="529" y="147"/>
                    </a:cubicBezTo>
                    <a:cubicBezTo>
                      <a:pt x="529" y="147"/>
                      <a:pt x="529" y="147"/>
                      <a:pt x="529" y="146"/>
                    </a:cubicBezTo>
                    <a:cubicBezTo>
                      <a:pt x="528" y="146"/>
                      <a:pt x="528" y="146"/>
                      <a:pt x="528" y="145"/>
                    </a:cubicBezTo>
                    <a:cubicBezTo>
                      <a:pt x="528" y="145"/>
                      <a:pt x="528" y="145"/>
                      <a:pt x="529" y="145"/>
                    </a:cubicBezTo>
                    <a:cubicBezTo>
                      <a:pt x="529" y="145"/>
                      <a:pt x="529" y="145"/>
                      <a:pt x="529" y="145"/>
                    </a:cubicBezTo>
                    <a:cubicBezTo>
                      <a:pt x="529" y="144"/>
                      <a:pt x="528" y="144"/>
                      <a:pt x="528" y="144"/>
                    </a:cubicBezTo>
                    <a:cubicBezTo>
                      <a:pt x="528" y="144"/>
                      <a:pt x="528" y="143"/>
                      <a:pt x="528" y="143"/>
                    </a:cubicBezTo>
                    <a:cubicBezTo>
                      <a:pt x="528" y="143"/>
                      <a:pt x="528" y="143"/>
                      <a:pt x="528" y="143"/>
                    </a:cubicBezTo>
                    <a:moveTo>
                      <a:pt x="536" y="119"/>
                    </a:moveTo>
                    <a:cubicBezTo>
                      <a:pt x="536" y="119"/>
                      <a:pt x="536" y="119"/>
                      <a:pt x="536" y="119"/>
                    </a:cubicBezTo>
                    <a:cubicBezTo>
                      <a:pt x="535" y="118"/>
                      <a:pt x="535" y="118"/>
                      <a:pt x="535" y="118"/>
                    </a:cubicBezTo>
                    <a:cubicBezTo>
                      <a:pt x="535" y="117"/>
                      <a:pt x="535" y="117"/>
                      <a:pt x="535" y="117"/>
                    </a:cubicBezTo>
                    <a:cubicBezTo>
                      <a:pt x="535" y="117"/>
                      <a:pt x="535" y="117"/>
                      <a:pt x="535" y="117"/>
                    </a:cubicBezTo>
                    <a:cubicBezTo>
                      <a:pt x="534" y="117"/>
                      <a:pt x="534" y="117"/>
                      <a:pt x="534" y="117"/>
                    </a:cubicBezTo>
                    <a:cubicBezTo>
                      <a:pt x="534" y="117"/>
                      <a:pt x="534" y="117"/>
                      <a:pt x="534" y="117"/>
                    </a:cubicBezTo>
                    <a:cubicBezTo>
                      <a:pt x="534" y="117"/>
                      <a:pt x="534" y="117"/>
                      <a:pt x="536" y="120"/>
                    </a:cubicBezTo>
                    <a:cubicBezTo>
                      <a:pt x="536" y="120"/>
                      <a:pt x="537" y="120"/>
                      <a:pt x="537" y="120"/>
                    </a:cubicBezTo>
                    <a:cubicBezTo>
                      <a:pt x="536" y="119"/>
                      <a:pt x="536" y="119"/>
                      <a:pt x="536" y="119"/>
                    </a:cubicBezTo>
                    <a:moveTo>
                      <a:pt x="534" y="120"/>
                    </a:moveTo>
                    <a:cubicBezTo>
                      <a:pt x="535" y="120"/>
                      <a:pt x="535" y="120"/>
                      <a:pt x="535" y="120"/>
                    </a:cubicBezTo>
                    <a:cubicBezTo>
                      <a:pt x="535" y="120"/>
                      <a:pt x="534" y="119"/>
                      <a:pt x="534" y="119"/>
                    </a:cubicBezTo>
                    <a:cubicBezTo>
                      <a:pt x="533" y="118"/>
                      <a:pt x="533" y="117"/>
                      <a:pt x="532" y="117"/>
                    </a:cubicBezTo>
                    <a:cubicBezTo>
                      <a:pt x="531" y="116"/>
                      <a:pt x="531" y="115"/>
                      <a:pt x="530" y="114"/>
                    </a:cubicBezTo>
                    <a:cubicBezTo>
                      <a:pt x="530" y="115"/>
                      <a:pt x="531" y="116"/>
                      <a:pt x="531" y="116"/>
                    </a:cubicBezTo>
                    <a:cubicBezTo>
                      <a:pt x="531" y="117"/>
                      <a:pt x="532" y="117"/>
                      <a:pt x="532" y="117"/>
                    </a:cubicBezTo>
                    <a:cubicBezTo>
                      <a:pt x="533" y="118"/>
                      <a:pt x="533" y="119"/>
                      <a:pt x="534" y="120"/>
                    </a:cubicBezTo>
                    <a:moveTo>
                      <a:pt x="514" y="98"/>
                    </a:moveTo>
                    <a:cubicBezTo>
                      <a:pt x="513" y="97"/>
                      <a:pt x="513" y="97"/>
                      <a:pt x="513" y="97"/>
                    </a:cubicBezTo>
                    <a:cubicBezTo>
                      <a:pt x="512" y="96"/>
                      <a:pt x="512" y="96"/>
                      <a:pt x="512" y="96"/>
                    </a:cubicBezTo>
                    <a:cubicBezTo>
                      <a:pt x="512" y="96"/>
                      <a:pt x="512" y="96"/>
                      <a:pt x="512" y="96"/>
                    </a:cubicBezTo>
                    <a:cubicBezTo>
                      <a:pt x="512" y="97"/>
                      <a:pt x="512" y="97"/>
                      <a:pt x="512" y="97"/>
                    </a:cubicBezTo>
                    <a:cubicBezTo>
                      <a:pt x="511" y="97"/>
                      <a:pt x="511" y="97"/>
                      <a:pt x="511" y="97"/>
                    </a:cubicBezTo>
                    <a:cubicBezTo>
                      <a:pt x="511" y="97"/>
                      <a:pt x="511" y="97"/>
                      <a:pt x="511" y="97"/>
                    </a:cubicBezTo>
                    <a:cubicBezTo>
                      <a:pt x="511" y="97"/>
                      <a:pt x="511" y="98"/>
                      <a:pt x="512" y="98"/>
                    </a:cubicBezTo>
                    <a:cubicBezTo>
                      <a:pt x="512" y="99"/>
                      <a:pt x="512" y="99"/>
                      <a:pt x="513" y="99"/>
                    </a:cubicBezTo>
                    <a:cubicBezTo>
                      <a:pt x="513" y="100"/>
                      <a:pt x="513" y="100"/>
                      <a:pt x="513" y="100"/>
                    </a:cubicBezTo>
                    <a:cubicBezTo>
                      <a:pt x="514" y="99"/>
                      <a:pt x="514" y="99"/>
                      <a:pt x="514" y="99"/>
                    </a:cubicBezTo>
                    <a:cubicBezTo>
                      <a:pt x="514" y="99"/>
                      <a:pt x="514" y="99"/>
                      <a:pt x="514" y="98"/>
                    </a:cubicBezTo>
                    <a:cubicBezTo>
                      <a:pt x="514" y="98"/>
                      <a:pt x="514" y="98"/>
                      <a:pt x="514" y="98"/>
                    </a:cubicBezTo>
                    <a:cubicBezTo>
                      <a:pt x="514" y="98"/>
                      <a:pt x="514" y="98"/>
                      <a:pt x="514" y="98"/>
                    </a:cubicBezTo>
                    <a:moveTo>
                      <a:pt x="512" y="72"/>
                    </a:moveTo>
                    <a:cubicBezTo>
                      <a:pt x="511" y="72"/>
                      <a:pt x="511" y="71"/>
                      <a:pt x="510" y="71"/>
                    </a:cubicBezTo>
                    <a:cubicBezTo>
                      <a:pt x="510" y="71"/>
                      <a:pt x="510" y="71"/>
                      <a:pt x="509" y="70"/>
                    </a:cubicBezTo>
                    <a:cubicBezTo>
                      <a:pt x="509" y="70"/>
                      <a:pt x="509" y="70"/>
                      <a:pt x="509" y="70"/>
                    </a:cubicBezTo>
                    <a:cubicBezTo>
                      <a:pt x="509" y="70"/>
                      <a:pt x="509" y="70"/>
                      <a:pt x="509" y="70"/>
                    </a:cubicBezTo>
                    <a:cubicBezTo>
                      <a:pt x="509" y="70"/>
                      <a:pt x="509" y="70"/>
                      <a:pt x="509" y="70"/>
                    </a:cubicBezTo>
                    <a:cubicBezTo>
                      <a:pt x="508" y="70"/>
                      <a:pt x="508" y="70"/>
                      <a:pt x="508" y="70"/>
                    </a:cubicBezTo>
                    <a:cubicBezTo>
                      <a:pt x="508" y="70"/>
                      <a:pt x="508" y="70"/>
                      <a:pt x="508" y="70"/>
                    </a:cubicBezTo>
                    <a:cubicBezTo>
                      <a:pt x="508" y="70"/>
                      <a:pt x="508" y="70"/>
                      <a:pt x="508" y="70"/>
                    </a:cubicBezTo>
                    <a:cubicBezTo>
                      <a:pt x="508" y="70"/>
                      <a:pt x="508" y="70"/>
                      <a:pt x="508" y="70"/>
                    </a:cubicBezTo>
                    <a:cubicBezTo>
                      <a:pt x="510" y="71"/>
                      <a:pt x="510" y="71"/>
                      <a:pt x="510" y="71"/>
                    </a:cubicBezTo>
                    <a:cubicBezTo>
                      <a:pt x="510" y="71"/>
                      <a:pt x="510" y="71"/>
                      <a:pt x="510" y="71"/>
                    </a:cubicBezTo>
                    <a:cubicBezTo>
                      <a:pt x="510" y="71"/>
                      <a:pt x="510" y="71"/>
                      <a:pt x="510" y="71"/>
                    </a:cubicBezTo>
                    <a:cubicBezTo>
                      <a:pt x="510" y="71"/>
                      <a:pt x="510" y="71"/>
                      <a:pt x="510" y="71"/>
                    </a:cubicBezTo>
                    <a:cubicBezTo>
                      <a:pt x="510" y="71"/>
                      <a:pt x="510" y="72"/>
                      <a:pt x="511" y="72"/>
                    </a:cubicBezTo>
                    <a:cubicBezTo>
                      <a:pt x="511" y="72"/>
                      <a:pt x="511" y="72"/>
                      <a:pt x="511" y="72"/>
                    </a:cubicBezTo>
                    <a:cubicBezTo>
                      <a:pt x="511" y="72"/>
                      <a:pt x="511" y="72"/>
                      <a:pt x="511" y="72"/>
                    </a:cubicBezTo>
                    <a:cubicBezTo>
                      <a:pt x="511" y="72"/>
                      <a:pt x="511" y="72"/>
                      <a:pt x="511" y="72"/>
                    </a:cubicBezTo>
                    <a:cubicBezTo>
                      <a:pt x="512" y="72"/>
                      <a:pt x="512" y="72"/>
                      <a:pt x="512" y="72"/>
                    </a:cubicBezTo>
                    <a:cubicBezTo>
                      <a:pt x="512" y="72"/>
                      <a:pt x="512" y="72"/>
                      <a:pt x="512" y="72"/>
                    </a:cubicBezTo>
                    <a:cubicBezTo>
                      <a:pt x="512" y="72"/>
                      <a:pt x="512" y="72"/>
                      <a:pt x="512" y="72"/>
                    </a:cubicBezTo>
                    <a:cubicBezTo>
                      <a:pt x="512" y="72"/>
                      <a:pt x="512" y="72"/>
                      <a:pt x="512" y="72"/>
                    </a:cubicBezTo>
                    <a:moveTo>
                      <a:pt x="456" y="37"/>
                    </a:moveTo>
                    <a:cubicBezTo>
                      <a:pt x="456" y="37"/>
                      <a:pt x="455" y="37"/>
                      <a:pt x="455" y="37"/>
                    </a:cubicBezTo>
                    <a:cubicBezTo>
                      <a:pt x="454" y="36"/>
                      <a:pt x="453" y="36"/>
                      <a:pt x="453" y="36"/>
                    </a:cubicBezTo>
                    <a:cubicBezTo>
                      <a:pt x="453" y="36"/>
                      <a:pt x="453" y="36"/>
                      <a:pt x="453" y="36"/>
                    </a:cubicBezTo>
                    <a:cubicBezTo>
                      <a:pt x="453" y="36"/>
                      <a:pt x="453" y="36"/>
                      <a:pt x="453" y="36"/>
                    </a:cubicBezTo>
                    <a:cubicBezTo>
                      <a:pt x="452" y="36"/>
                      <a:pt x="452" y="35"/>
                      <a:pt x="451" y="35"/>
                    </a:cubicBezTo>
                    <a:cubicBezTo>
                      <a:pt x="451" y="35"/>
                      <a:pt x="451" y="35"/>
                      <a:pt x="451" y="35"/>
                    </a:cubicBezTo>
                    <a:cubicBezTo>
                      <a:pt x="451" y="35"/>
                      <a:pt x="451" y="35"/>
                      <a:pt x="451" y="35"/>
                    </a:cubicBezTo>
                    <a:cubicBezTo>
                      <a:pt x="451" y="36"/>
                      <a:pt x="452" y="36"/>
                      <a:pt x="452" y="36"/>
                    </a:cubicBezTo>
                    <a:cubicBezTo>
                      <a:pt x="452" y="36"/>
                      <a:pt x="452" y="36"/>
                      <a:pt x="452" y="36"/>
                    </a:cubicBezTo>
                    <a:cubicBezTo>
                      <a:pt x="452" y="36"/>
                      <a:pt x="452" y="36"/>
                      <a:pt x="452" y="36"/>
                    </a:cubicBezTo>
                    <a:cubicBezTo>
                      <a:pt x="452" y="37"/>
                      <a:pt x="456" y="38"/>
                      <a:pt x="456" y="38"/>
                    </a:cubicBezTo>
                    <a:cubicBezTo>
                      <a:pt x="457" y="38"/>
                      <a:pt x="457" y="38"/>
                      <a:pt x="457" y="38"/>
                    </a:cubicBezTo>
                    <a:cubicBezTo>
                      <a:pt x="456" y="38"/>
                      <a:pt x="456" y="38"/>
                      <a:pt x="456" y="38"/>
                    </a:cubicBezTo>
                    <a:cubicBezTo>
                      <a:pt x="456" y="38"/>
                      <a:pt x="456" y="38"/>
                      <a:pt x="456" y="38"/>
                    </a:cubicBezTo>
                    <a:cubicBezTo>
                      <a:pt x="456" y="38"/>
                      <a:pt x="456" y="38"/>
                      <a:pt x="456" y="38"/>
                    </a:cubicBezTo>
                    <a:cubicBezTo>
                      <a:pt x="456" y="38"/>
                      <a:pt x="456" y="38"/>
                      <a:pt x="456" y="38"/>
                    </a:cubicBezTo>
                    <a:cubicBezTo>
                      <a:pt x="456" y="37"/>
                      <a:pt x="456" y="37"/>
                      <a:pt x="456" y="37"/>
                    </a:cubicBezTo>
                    <a:cubicBezTo>
                      <a:pt x="456" y="38"/>
                      <a:pt x="456" y="38"/>
                      <a:pt x="456" y="38"/>
                    </a:cubicBezTo>
                    <a:cubicBezTo>
                      <a:pt x="456" y="38"/>
                      <a:pt x="456" y="38"/>
                      <a:pt x="456" y="38"/>
                    </a:cubicBezTo>
                    <a:cubicBezTo>
                      <a:pt x="456" y="37"/>
                      <a:pt x="456" y="37"/>
                      <a:pt x="456" y="37"/>
                    </a:cubicBezTo>
                    <a:moveTo>
                      <a:pt x="402" y="25"/>
                    </a:moveTo>
                    <a:cubicBezTo>
                      <a:pt x="401" y="25"/>
                      <a:pt x="401" y="25"/>
                      <a:pt x="400" y="24"/>
                    </a:cubicBezTo>
                    <a:cubicBezTo>
                      <a:pt x="400" y="24"/>
                      <a:pt x="400" y="24"/>
                      <a:pt x="400" y="24"/>
                    </a:cubicBezTo>
                    <a:cubicBezTo>
                      <a:pt x="399" y="24"/>
                      <a:pt x="398" y="24"/>
                      <a:pt x="398" y="24"/>
                    </a:cubicBezTo>
                    <a:cubicBezTo>
                      <a:pt x="398" y="24"/>
                      <a:pt x="398" y="24"/>
                      <a:pt x="398" y="24"/>
                    </a:cubicBezTo>
                    <a:cubicBezTo>
                      <a:pt x="398" y="24"/>
                      <a:pt x="398" y="24"/>
                      <a:pt x="398" y="24"/>
                    </a:cubicBezTo>
                    <a:cubicBezTo>
                      <a:pt x="397" y="24"/>
                      <a:pt x="397" y="24"/>
                      <a:pt x="397" y="24"/>
                    </a:cubicBezTo>
                    <a:cubicBezTo>
                      <a:pt x="397" y="24"/>
                      <a:pt x="397" y="24"/>
                      <a:pt x="397" y="24"/>
                    </a:cubicBezTo>
                    <a:cubicBezTo>
                      <a:pt x="397" y="24"/>
                      <a:pt x="397" y="24"/>
                      <a:pt x="397" y="24"/>
                    </a:cubicBezTo>
                    <a:cubicBezTo>
                      <a:pt x="396" y="24"/>
                      <a:pt x="396" y="23"/>
                      <a:pt x="395" y="23"/>
                    </a:cubicBezTo>
                    <a:cubicBezTo>
                      <a:pt x="394" y="23"/>
                      <a:pt x="394" y="23"/>
                      <a:pt x="394" y="23"/>
                    </a:cubicBezTo>
                    <a:cubicBezTo>
                      <a:pt x="394" y="23"/>
                      <a:pt x="394" y="23"/>
                      <a:pt x="394" y="23"/>
                    </a:cubicBezTo>
                    <a:cubicBezTo>
                      <a:pt x="395" y="24"/>
                      <a:pt x="395" y="24"/>
                      <a:pt x="395" y="24"/>
                    </a:cubicBezTo>
                    <a:cubicBezTo>
                      <a:pt x="395" y="24"/>
                      <a:pt x="395" y="24"/>
                      <a:pt x="395" y="24"/>
                    </a:cubicBezTo>
                    <a:cubicBezTo>
                      <a:pt x="394" y="24"/>
                      <a:pt x="394" y="24"/>
                      <a:pt x="391" y="23"/>
                    </a:cubicBezTo>
                    <a:cubicBezTo>
                      <a:pt x="392" y="23"/>
                      <a:pt x="392" y="23"/>
                      <a:pt x="392" y="23"/>
                    </a:cubicBezTo>
                    <a:cubicBezTo>
                      <a:pt x="393" y="23"/>
                      <a:pt x="394" y="24"/>
                      <a:pt x="395" y="24"/>
                    </a:cubicBezTo>
                    <a:cubicBezTo>
                      <a:pt x="395" y="25"/>
                      <a:pt x="396" y="25"/>
                      <a:pt x="397" y="25"/>
                    </a:cubicBezTo>
                    <a:cubicBezTo>
                      <a:pt x="397" y="25"/>
                      <a:pt x="397" y="25"/>
                      <a:pt x="398" y="26"/>
                    </a:cubicBezTo>
                    <a:cubicBezTo>
                      <a:pt x="398" y="26"/>
                      <a:pt x="398" y="26"/>
                      <a:pt x="398" y="26"/>
                    </a:cubicBezTo>
                    <a:cubicBezTo>
                      <a:pt x="398" y="25"/>
                      <a:pt x="398" y="25"/>
                      <a:pt x="398" y="25"/>
                    </a:cubicBezTo>
                    <a:cubicBezTo>
                      <a:pt x="398" y="25"/>
                      <a:pt x="400" y="26"/>
                      <a:pt x="400" y="26"/>
                    </a:cubicBezTo>
                    <a:cubicBezTo>
                      <a:pt x="400" y="26"/>
                      <a:pt x="400" y="26"/>
                      <a:pt x="400" y="26"/>
                    </a:cubicBezTo>
                    <a:cubicBezTo>
                      <a:pt x="402" y="26"/>
                      <a:pt x="402" y="26"/>
                      <a:pt x="402" y="26"/>
                    </a:cubicBezTo>
                    <a:cubicBezTo>
                      <a:pt x="402" y="26"/>
                      <a:pt x="402" y="26"/>
                      <a:pt x="402" y="26"/>
                    </a:cubicBezTo>
                    <a:cubicBezTo>
                      <a:pt x="402" y="26"/>
                      <a:pt x="402" y="26"/>
                      <a:pt x="402" y="26"/>
                    </a:cubicBezTo>
                    <a:cubicBezTo>
                      <a:pt x="402" y="26"/>
                      <a:pt x="402" y="26"/>
                      <a:pt x="402" y="26"/>
                    </a:cubicBezTo>
                    <a:cubicBezTo>
                      <a:pt x="402" y="26"/>
                      <a:pt x="402" y="26"/>
                      <a:pt x="402" y="25"/>
                    </a:cubicBezTo>
                    <a:cubicBezTo>
                      <a:pt x="401" y="25"/>
                      <a:pt x="401" y="25"/>
                      <a:pt x="401" y="25"/>
                    </a:cubicBezTo>
                    <a:cubicBezTo>
                      <a:pt x="402" y="25"/>
                      <a:pt x="402" y="25"/>
                      <a:pt x="402" y="25"/>
                    </a:cubicBezTo>
                    <a:moveTo>
                      <a:pt x="404" y="32"/>
                    </a:moveTo>
                    <a:cubicBezTo>
                      <a:pt x="402" y="31"/>
                      <a:pt x="402" y="31"/>
                      <a:pt x="400" y="31"/>
                    </a:cubicBezTo>
                    <a:cubicBezTo>
                      <a:pt x="400" y="31"/>
                      <a:pt x="400" y="31"/>
                      <a:pt x="400" y="31"/>
                    </a:cubicBezTo>
                    <a:cubicBezTo>
                      <a:pt x="400" y="31"/>
                      <a:pt x="399" y="31"/>
                      <a:pt x="399" y="30"/>
                    </a:cubicBezTo>
                    <a:cubicBezTo>
                      <a:pt x="399" y="30"/>
                      <a:pt x="399" y="30"/>
                      <a:pt x="398" y="30"/>
                    </a:cubicBezTo>
                    <a:cubicBezTo>
                      <a:pt x="398" y="30"/>
                      <a:pt x="398" y="30"/>
                      <a:pt x="398" y="30"/>
                    </a:cubicBezTo>
                    <a:cubicBezTo>
                      <a:pt x="398" y="30"/>
                      <a:pt x="398" y="30"/>
                      <a:pt x="398" y="30"/>
                    </a:cubicBezTo>
                    <a:cubicBezTo>
                      <a:pt x="397" y="30"/>
                      <a:pt x="397" y="30"/>
                      <a:pt x="397" y="30"/>
                    </a:cubicBezTo>
                    <a:cubicBezTo>
                      <a:pt x="397" y="30"/>
                      <a:pt x="397" y="30"/>
                      <a:pt x="397" y="30"/>
                    </a:cubicBezTo>
                    <a:cubicBezTo>
                      <a:pt x="397" y="30"/>
                      <a:pt x="397" y="30"/>
                      <a:pt x="397" y="31"/>
                    </a:cubicBezTo>
                    <a:cubicBezTo>
                      <a:pt x="397" y="31"/>
                      <a:pt x="397" y="31"/>
                      <a:pt x="397" y="31"/>
                    </a:cubicBezTo>
                    <a:cubicBezTo>
                      <a:pt x="397" y="31"/>
                      <a:pt x="397" y="31"/>
                      <a:pt x="397" y="32"/>
                    </a:cubicBezTo>
                    <a:cubicBezTo>
                      <a:pt x="397" y="32"/>
                      <a:pt x="397" y="32"/>
                      <a:pt x="397" y="32"/>
                    </a:cubicBezTo>
                    <a:cubicBezTo>
                      <a:pt x="398" y="32"/>
                      <a:pt x="399" y="32"/>
                      <a:pt x="399" y="32"/>
                    </a:cubicBezTo>
                    <a:cubicBezTo>
                      <a:pt x="399" y="32"/>
                      <a:pt x="399" y="32"/>
                      <a:pt x="399" y="32"/>
                    </a:cubicBezTo>
                    <a:cubicBezTo>
                      <a:pt x="400" y="32"/>
                      <a:pt x="400" y="32"/>
                      <a:pt x="400" y="32"/>
                    </a:cubicBezTo>
                    <a:cubicBezTo>
                      <a:pt x="400" y="32"/>
                      <a:pt x="400" y="32"/>
                      <a:pt x="400" y="32"/>
                    </a:cubicBezTo>
                    <a:cubicBezTo>
                      <a:pt x="400" y="32"/>
                      <a:pt x="400" y="32"/>
                      <a:pt x="400" y="32"/>
                    </a:cubicBezTo>
                    <a:cubicBezTo>
                      <a:pt x="401" y="32"/>
                      <a:pt x="401" y="32"/>
                      <a:pt x="401" y="32"/>
                    </a:cubicBezTo>
                    <a:cubicBezTo>
                      <a:pt x="401" y="32"/>
                      <a:pt x="401" y="32"/>
                      <a:pt x="401" y="32"/>
                    </a:cubicBezTo>
                    <a:cubicBezTo>
                      <a:pt x="401" y="32"/>
                      <a:pt x="402" y="32"/>
                      <a:pt x="403" y="32"/>
                    </a:cubicBezTo>
                    <a:cubicBezTo>
                      <a:pt x="404" y="32"/>
                      <a:pt x="404" y="32"/>
                      <a:pt x="404" y="32"/>
                    </a:cubicBezTo>
                    <a:moveTo>
                      <a:pt x="394" y="29"/>
                    </a:moveTo>
                    <a:cubicBezTo>
                      <a:pt x="394" y="28"/>
                      <a:pt x="394" y="28"/>
                      <a:pt x="394" y="28"/>
                    </a:cubicBezTo>
                    <a:cubicBezTo>
                      <a:pt x="394" y="28"/>
                      <a:pt x="394" y="28"/>
                      <a:pt x="394" y="28"/>
                    </a:cubicBezTo>
                    <a:cubicBezTo>
                      <a:pt x="393" y="28"/>
                      <a:pt x="393" y="28"/>
                      <a:pt x="393" y="28"/>
                    </a:cubicBezTo>
                    <a:cubicBezTo>
                      <a:pt x="393" y="28"/>
                      <a:pt x="393" y="28"/>
                      <a:pt x="392" y="28"/>
                    </a:cubicBezTo>
                    <a:cubicBezTo>
                      <a:pt x="392" y="28"/>
                      <a:pt x="392" y="28"/>
                      <a:pt x="392" y="28"/>
                    </a:cubicBezTo>
                    <a:cubicBezTo>
                      <a:pt x="392" y="29"/>
                      <a:pt x="392" y="29"/>
                      <a:pt x="392" y="29"/>
                    </a:cubicBezTo>
                    <a:cubicBezTo>
                      <a:pt x="393" y="29"/>
                      <a:pt x="393" y="29"/>
                      <a:pt x="393" y="29"/>
                    </a:cubicBezTo>
                    <a:cubicBezTo>
                      <a:pt x="393" y="29"/>
                      <a:pt x="393" y="29"/>
                      <a:pt x="393" y="29"/>
                    </a:cubicBezTo>
                    <a:cubicBezTo>
                      <a:pt x="394" y="29"/>
                      <a:pt x="394" y="29"/>
                      <a:pt x="394" y="29"/>
                    </a:cubicBezTo>
                    <a:cubicBezTo>
                      <a:pt x="395" y="29"/>
                      <a:pt x="395" y="29"/>
                      <a:pt x="395" y="29"/>
                    </a:cubicBezTo>
                    <a:cubicBezTo>
                      <a:pt x="395" y="29"/>
                      <a:pt x="395" y="29"/>
                      <a:pt x="395" y="29"/>
                    </a:cubicBezTo>
                    <a:cubicBezTo>
                      <a:pt x="395" y="29"/>
                      <a:pt x="395" y="29"/>
                      <a:pt x="395" y="29"/>
                    </a:cubicBezTo>
                    <a:cubicBezTo>
                      <a:pt x="394" y="29"/>
                      <a:pt x="394" y="29"/>
                      <a:pt x="394" y="29"/>
                    </a:cubicBezTo>
                    <a:moveTo>
                      <a:pt x="390" y="23"/>
                    </a:moveTo>
                    <a:cubicBezTo>
                      <a:pt x="389" y="22"/>
                      <a:pt x="389" y="22"/>
                      <a:pt x="387" y="22"/>
                    </a:cubicBezTo>
                    <a:cubicBezTo>
                      <a:pt x="387" y="22"/>
                      <a:pt x="387" y="22"/>
                      <a:pt x="387" y="22"/>
                    </a:cubicBezTo>
                    <a:cubicBezTo>
                      <a:pt x="387" y="22"/>
                      <a:pt x="387" y="22"/>
                      <a:pt x="387" y="22"/>
                    </a:cubicBezTo>
                    <a:cubicBezTo>
                      <a:pt x="388" y="23"/>
                      <a:pt x="389" y="24"/>
                      <a:pt x="390" y="24"/>
                    </a:cubicBezTo>
                    <a:cubicBezTo>
                      <a:pt x="389" y="24"/>
                      <a:pt x="389" y="24"/>
                      <a:pt x="389" y="24"/>
                    </a:cubicBezTo>
                    <a:cubicBezTo>
                      <a:pt x="388" y="24"/>
                      <a:pt x="388" y="24"/>
                      <a:pt x="387" y="23"/>
                    </a:cubicBezTo>
                    <a:cubicBezTo>
                      <a:pt x="386" y="23"/>
                      <a:pt x="386" y="22"/>
                      <a:pt x="385" y="22"/>
                    </a:cubicBezTo>
                    <a:cubicBezTo>
                      <a:pt x="385" y="22"/>
                      <a:pt x="384" y="22"/>
                      <a:pt x="383" y="22"/>
                    </a:cubicBezTo>
                    <a:cubicBezTo>
                      <a:pt x="383" y="22"/>
                      <a:pt x="383" y="22"/>
                      <a:pt x="383" y="22"/>
                    </a:cubicBezTo>
                    <a:cubicBezTo>
                      <a:pt x="384" y="22"/>
                      <a:pt x="384" y="22"/>
                      <a:pt x="385" y="23"/>
                    </a:cubicBezTo>
                    <a:cubicBezTo>
                      <a:pt x="384" y="23"/>
                      <a:pt x="384" y="23"/>
                      <a:pt x="383" y="23"/>
                    </a:cubicBezTo>
                    <a:cubicBezTo>
                      <a:pt x="383" y="23"/>
                      <a:pt x="382" y="22"/>
                      <a:pt x="381" y="22"/>
                    </a:cubicBezTo>
                    <a:cubicBezTo>
                      <a:pt x="381" y="22"/>
                      <a:pt x="381" y="22"/>
                      <a:pt x="380" y="21"/>
                    </a:cubicBezTo>
                    <a:cubicBezTo>
                      <a:pt x="380" y="21"/>
                      <a:pt x="380" y="21"/>
                      <a:pt x="380" y="21"/>
                    </a:cubicBezTo>
                    <a:cubicBezTo>
                      <a:pt x="380" y="22"/>
                      <a:pt x="380" y="22"/>
                      <a:pt x="380" y="22"/>
                    </a:cubicBezTo>
                    <a:cubicBezTo>
                      <a:pt x="380" y="22"/>
                      <a:pt x="380" y="22"/>
                      <a:pt x="380" y="22"/>
                    </a:cubicBezTo>
                    <a:cubicBezTo>
                      <a:pt x="380" y="22"/>
                      <a:pt x="380" y="22"/>
                      <a:pt x="380" y="22"/>
                    </a:cubicBezTo>
                    <a:cubicBezTo>
                      <a:pt x="379" y="22"/>
                      <a:pt x="379" y="22"/>
                      <a:pt x="378" y="22"/>
                    </a:cubicBezTo>
                    <a:cubicBezTo>
                      <a:pt x="379" y="22"/>
                      <a:pt x="379" y="22"/>
                      <a:pt x="383" y="25"/>
                    </a:cubicBezTo>
                    <a:cubicBezTo>
                      <a:pt x="382" y="25"/>
                      <a:pt x="382" y="25"/>
                      <a:pt x="382" y="25"/>
                    </a:cubicBezTo>
                    <a:cubicBezTo>
                      <a:pt x="383" y="25"/>
                      <a:pt x="383" y="25"/>
                      <a:pt x="384" y="25"/>
                    </a:cubicBezTo>
                    <a:cubicBezTo>
                      <a:pt x="384" y="26"/>
                      <a:pt x="384" y="26"/>
                      <a:pt x="384" y="26"/>
                    </a:cubicBezTo>
                    <a:cubicBezTo>
                      <a:pt x="385" y="26"/>
                      <a:pt x="385" y="26"/>
                      <a:pt x="386" y="26"/>
                    </a:cubicBezTo>
                    <a:cubicBezTo>
                      <a:pt x="387" y="26"/>
                      <a:pt x="387" y="27"/>
                      <a:pt x="388" y="27"/>
                    </a:cubicBezTo>
                    <a:cubicBezTo>
                      <a:pt x="388" y="27"/>
                      <a:pt x="388" y="27"/>
                      <a:pt x="389" y="27"/>
                    </a:cubicBezTo>
                    <a:cubicBezTo>
                      <a:pt x="388" y="26"/>
                      <a:pt x="388" y="26"/>
                      <a:pt x="387" y="26"/>
                    </a:cubicBezTo>
                    <a:cubicBezTo>
                      <a:pt x="389" y="26"/>
                      <a:pt x="389" y="26"/>
                      <a:pt x="390" y="26"/>
                    </a:cubicBezTo>
                    <a:cubicBezTo>
                      <a:pt x="390" y="26"/>
                      <a:pt x="390" y="26"/>
                      <a:pt x="390" y="26"/>
                    </a:cubicBezTo>
                    <a:cubicBezTo>
                      <a:pt x="390" y="26"/>
                      <a:pt x="390" y="26"/>
                      <a:pt x="390" y="26"/>
                    </a:cubicBezTo>
                    <a:cubicBezTo>
                      <a:pt x="390" y="26"/>
                      <a:pt x="390" y="26"/>
                      <a:pt x="390" y="26"/>
                    </a:cubicBezTo>
                    <a:cubicBezTo>
                      <a:pt x="390" y="26"/>
                      <a:pt x="390" y="26"/>
                      <a:pt x="390" y="26"/>
                    </a:cubicBezTo>
                    <a:cubicBezTo>
                      <a:pt x="390" y="26"/>
                      <a:pt x="390" y="26"/>
                      <a:pt x="390" y="26"/>
                    </a:cubicBezTo>
                    <a:cubicBezTo>
                      <a:pt x="390" y="26"/>
                      <a:pt x="390" y="26"/>
                      <a:pt x="390" y="26"/>
                    </a:cubicBezTo>
                    <a:cubicBezTo>
                      <a:pt x="390" y="26"/>
                      <a:pt x="390" y="26"/>
                      <a:pt x="390" y="26"/>
                    </a:cubicBezTo>
                    <a:cubicBezTo>
                      <a:pt x="390" y="26"/>
                      <a:pt x="390" y="26"/>
                      <a:pt x="390" y="26"/>
                    </a:cubicBezTo>
                    <a:cubicBezTo>
                      <a:pt x="390" y="26"/>
                      <a:pt x="390" y="26"/>
                      <a:pt x="390" y="26"/>
                    </a:cubicBezTo>
                    <a:cubicBezTo>
                      <a:pt x="390" y="26"/>
                      <a:pt x="390" y="26"/>
                      <a:pt x="390" y="25"/>
                    </a:cubicBezTo>
                    <a:cubicBezTo>
                      <a:pt x="390" y="25"/>
                      <a:pt x="391" y="26"/>
                      <a:pt x="391" y="26"/>
                    </a:cubicBezTo>
                    <a:cubicBezTo>
                      <a:pt x="391" y="25"/>
                      <a:pt x="391" y="25"/>
                      <a:pt x="391" y="25"/>
                    </a:cubicBezTo>
                    <a:cubicBezTo>
                      <a:pt x="391" y="25"/>
                      <a:pt x="391" y="25"/>
                      <a:pt x="391" y="25"/>
                    </a:cubicBezTo>
                    <a:cubicBezTo>
                      <a:pt x="391" y="25"/>
                      <a:pt x="391" y="25"/>
                      <a:pt x="391" y="25"/>
                    </a:cubicBezTo>
                    <a:cubicBezTo>
                      <a:pt x="392" y="25"/>
                      <a:pt x="392" y="25"/>
                      <a:pt x="393" y="25"/>
                    </a:cubicBezTo>
                    <a:cubicBezTo>
                      <a:pt x="393" y="25"/>
                      <a:pt x="393" y="25"/>
                      <a:pt x="394" y="25"/>
                    </a:cubicBezTo>
                    <a:cubicBezTo>
                      <a:pt x="392" y="24"/>
                      <a:pt x="392" y="24"/>
                      <a:pt x="391" y="24"/>
                    </a:cubicBezTo>
                    <a:cubicBezTo>
                      <a:pt x="391" y="24"/>
                      <a:pt x="391" y="23"/>
                      <a:pt x="390" y="23"/>
                    </a:cubicBezTo>
                    <a:moveTo>
                      <a:pt x="378" y="23"/>
                    </a:moveTo>
                    <a:cubicBezTo>
                      <a:pt x="378" y="23"/>
                      <a:pt x="378" y="23"/>
                      <a:pt x="378" y="23"/>
                    </a:cubicBezTo>
                    <a:cubicBezTo>
                      <a:pt x="378" y="23"/>
                      <a:pt x="378" y="23"/>
                      <a:pt x="378" y="23"/>
                    </a:cubicBezTo>
                    <a:cubicBezTo>
                      <a:pt x="377" y="23"/>
                      <a:pt x="377" y="23"/>
                      <a:pt x="377" y="23"/>
                    </a:cubicBezTo>
                    <a:cubicBezTo>
                      <a:pt x="377" y="23"/>
                      <a:pt x="377" y="23"/>
                      <a:pt x="377" y="23"/>
                    </a:cubicBezTo>
                    <a:cubicBezTo>
                      <a:pt x="377" y="23"/>
                      <a:pt x="377" y="23"/>
                      <a:pt x="377" y="23"/>
                    </a:cubicBezTo>
                    <a:cubicBezTo>
                      <a:pt x="377" y="23"/>
                      <a:pt x="378" y="24"/>
                      <a:pt x="378" y="24"/>
                    </a:cubicBezTo>
                    <a:cubicBezTo>
                      <a:pt x="380" y="24"/>
                      <a:pt x="380" y="24"/>
                      <a:pt x="380" y="24"/>
                    </a:cubicBezTo>
                    <a:cubicBezTo>
                      <a:pt x="380" y="24"/>
                      <a:pt x="380" y="24"/>
                      <a:pt x="380" y="24"/>
                    </a:cubicBezTo>
                    <a:cubicBezTo>
                      <a:pt x="380" y="24"/>
                      <a:pt x="380" y="24"/>
                      <a:pt x="380" y="24"/>
                    </a:cubicBezTo>
                    <a:cubicBezTo>
                      <a:pt x="379" y="24"/>
                      <a:pt x="379" y="24"/>
                      <a:pt x="379" y="24"/>
                    </a:cubicBezTo>
                    <a:cubicBezTo>
                      <a:pt x="379" y="24"/>
                      <a:pt x="379" y="24"/>
                      <a:pt x="378" y="23"/>
                    </a:cubicBezTo>
                    <a:moveTo>
                      <a:pt x="389" y="31"/>
                    </a:moveTo>
                    <a:cubicBezTo>
                      <a:pt x="390" y="31"/>
                      <a:pt x="390" y="31"/>
                      <a:pt x="391" y="31"/>
                    </a:cubicBezTo>
                    <a:cubicBezTo>
                      <a:pt x="390" y="31"/>
                      <a:pt x="390" y="31"/>
                      <a:pt x="390" y="30"/>
                    </a:cubicBezTo>
                    <a:cubicBezTo>
                      <a:pt x="389" y="30"/>
                      <a:pt x="389" y="30"/>
                      <a:pt x="389" y="30"/>
                    </a:cubicBezTo>
                    <a:cubicBezTo>
                      <a:pt x="389" y="30"/>
                      <a:pt x="388" y="30"/>
                      <a:pt x="387" y="29"/>
                    </a:cubicBezTo>
                    <a:cubicBezTo>
                      <a:pt x="387" y="29"/>
                      <a:pt x="387" y="29"/>
                      <a:pt x="387" y="29"/>
                    </a:cubicBezTo>
                    <a:cubicBezTo>
                      <a:pt x="386" y="29"/>
                      <a:pt x="386" y="29"/>
                      <a:pt x="385" y="28"/>
                    </a:cubicBezTo>
                    <a:cubicBezTo>
                      <a:pt x="385" y="28"/>
                      <a:pt x="385" y="28"/>
                      <a:pt x="385" y="28"/>
                    </a:cubicBezTo>
                    <a:cubicBezTo>
                      <a:pt x="386" y="29"/>
                      <a:pt x="387" y="29"/>
                      <a:pt x="388" y="30"/>
                    </a:cubicBezTo>
                    <a:cubicBezTo>
                      <a:pt x="388" y="30"/>
                      <a:pt x="389" y="31"/>
                      <a:pt x="389" y="31"/>
                    </a:cubicBezTo>
                    <a:moveTo>
                      <a:pt x="331" y="16"/>
                    </a:moveTo>
                    <a:cubicBezTo>
                      <a:pt x="331" y="16"/>
                      <a:pt x="331" y="16"/>
                      <a:pt x="331" y="16"/>
                    </a:cubicBezTo>
                    <a:cubicBezTo>
                      <a:pt x="331" y="15"/>
                      <a:pt x="331" y="15"/>
                      <a:pt x="331" y="15"/>
                    </a:cubicBezTo>
                    <a:cubicBezTo>
                      <a:pt x="330" y="15"/>
                      <a:pt x="330" y="15"/>
                      <a:pt x="330" y="15"/>
                    </a:cubicBezTo>
                    <a:cubicBezTo>
                      <a:pt x="330" y="15"/>
                      <a:pt x="330" y="15"/>
                      <a:pt x="330" y="15"/>
                    </a:cubicBezTo>
                    <a:cubicBezTo>
                      <a:pt x="329" y="15"/>
                      <a:pt x="329" y="15"/>
                      <a:pt x="329" y="15"/>
                    </a:cubicBezTo>
                    <a:cubicBezTo>
                      <a:pt x="329" y="15"/>
                      <a:pt x="329" y="15"/>
                      <a:pt x="329" y="15"/>
                    </a:cubicBezTo>
                    <a:cubicBezTo>
                      <a:pt x="329" y="15"/>
                      <a:pt x="329" y="15"/>
                      <a:pt x="329" y="15"/>
                    </a:cubicBezTo>
                    <a:cubicBezTo>
                      <a:pt x="329" y="15"/>
                      <a:pt x="329" y="15"/>
                      <a:pt x="329" y="15"/>
                    </a:cubicBezTo>
                    <a:cubicBezTo>
                      <a:pt x="328" y="15"/>
                      <a:pt x="328" y="15"/>
                      <a:pt x="328" y="15"/>
                    </a:cubicBezTo>
                    <a:cubicBezTo>
                      <a:pt x="329" y="15"/>
                      <a:pt x="329" y="15"/>
                      <a:pt x="329" y="15"/>
                    </a:cubicBezTo>
                    <a:cubicBezTo>
                      <a:pt x="329" y="15"/>
                      <a:pt x="329" y="15"/>
                      <a:pt x="329" y="15"/>
                    </a:cubicBezTo>
                    <a:cubicBezTo>
                      <a:pt x="330" y="16"/>
                      <a:pt x="330" y="16"/>
                      <a:pt x="330" y="16"/>
                    </a:cubicBezTo>
                    <a:cubicBezTo>
                      <a:pt x="330" y="16"/>
                      <a:pt x="330" y="16"/>
                      <a:pt x="330" y="16"/>
                    </a:cubicBezTo>
                    <a:cubicBezTo>
                      <a:pt x="330" y="16"/>
                      <a:pt x="330" y="16"/>
                      <a:pt x="331" y="16"/>
                    </a:cubicBezTo>
                    <a:cubicBezTo>
                      <a:pt x="331" y="16"/>
                      <a:pt x="331" y="16"/>
                      <a:pt x="331" y="16"/>
                    </a:cubicBezTo>
                    <a:cubicBezTo>
                      <a:pt x="331" y="16"/>
                      <a:pt x="331" y="16"/>
                      <a:pt x="331" y="16"/>
                    </a:cubicBezTo>
                    <a:cubicBezTo>
                      <a:pt x="331" y="16"/>
                      <a:pt x="331" y="16"/>
                      <a:pt x="331" y="16"/>
                    </a:cubicBezTo>
                    <a:moveTo>
                      <a:pt x="318" y="20"/>
                    </a:moveTo>
                    <a:cubicBezTo>
                      <a:pt x="318" y="20"/>
                      <a:pt x="318" y="20"/>
                      <a:pt x="318" y="20"/>
                    </a:cubicBezTo>
                    <a:cubicBezTo>
                      <a:pt x="318" y="19"/>
                      <a:pt x="318" y="19"/>
                      <a:pt x="318" y="19"/>
                    </a:cubicBezTo>
                    <a:cubicBezTo>
                      <a:pt x="317" y="19"/>
                      <a:pt x="317" y="19"/>
                      <a:pt x="317" y="19"/>
                    </a:cubicBezTo>
                    <a:cubicBezTo>
                      <a:pt x="317" y="19"/>
                      <a:pt x="317" y="19"/>
                      <a:pt x="317" y="19"/>
                    </a:cubicBezTo>
                    <a:cubicBezTo>
                      <a:pt x="317" y="18"/>
                      <a:pt x="317" y="18"/>
                      <a:pt x="317" y="18"/>
                    </a:cubicBezTo>
                    <a:cubicBezTo>
                      <a:pt x="317" y="18"/>
                      <a:pt x="317" y="18"/>
                      <a:pt x="317" y="18"/>
                    </a:cubicBezTo>
                    <a:cubicBezTo>
                      <a:pt x="317" y="19"/>
                      <a:pt x="317" y="19"/>
                      <a:pt x="317" y="19"/>
                    </a:cubicBezTo>
                    <a:cubicBezTo>
                      <a:pt x="317" y="19"/>
                      <a:pt x="317" y="19"/>
                      <a:pt x="316" y="19"/>
                    </a:cubicBezTo>
                    <a:cubicBezTo>
                      <a:pt x="316" y="20"/>
                      <a:pt x="316" y="20"/>
                      <a:pt x="316" y="20"/>
                    </a:cubicBezTo>
                    <a:cubicBezTo>
                      <a:pt x="316" y="19"/>
                      <a:pt x="316" y="19"/>
                      <a:pt x="316" y="19"/>
                    </a:cubicBezTo>
                    <a:cubicBezTo>
                      <a:pt x="317" y="20"/>
                      <a:pt x="317" y="20"/>
                      <a:pt x="317" y="20"/>
                    </a:cubicBezTo>
                    <a:cubicBezTo>
                      <a:pt x="317" y="20"/>
                      <a:pt x="317" y="20"/>
                      <a:pt x="317" y="20"/>
                    </a:cubicBezTo>
                    <a:cubicBezTo>
                      <a:pt x="318" y="20"/>
                      <a:pt x="318" y="20"/>
                      <a:pt x="318" y="20"/>
                    </a:cubicBezTo>
                    <a:moveTo>
                      <a:pt x="327" y="14"/>
                    </a:moveTo>
                    <a:cubicBezTo>
                      <a:pt x="327" y="14"/>
                      <a:pt x="327" y="14"/>
                      <a:pt x="327" y="14"/>
                    </a:cubicBezTo>
                    <a:cubicBezTo>
                      <a:pt x="327" y="13"/>
                      <a:pt x="327" y="13"/>
                      <a:pt x="327" y="13"/>
                    </a:cubicBezTo>
                    <a:cubicBezTo>
                      <a:pt x="327" y="13"/>
                      <a:pt x="326" y="13"/>
                      <a:pt x="326" y="13"/>
                    </a:cubicBezTo>
                    <a:cubicBezTo>
                      <a:pt x="325" y="12"/>
                      <a:pt x="325" y="12"/>
                      <a:pt x="325" y="12"/>
                    </a:cubicBezTo>
                    <a:cubicBezTo>
                      <a:pt x="325" y="12"/>
                      <a:pt x="324" y="12"/>
                      <a:pt x="324" y="12"/>
                    </a:cubicBezTo>
                    <a:cubicBezTo>
                      <a:pt x="324" y="13"/>
                      <a:pt x="324" y="13"/>
                      <a:pt x="324" y="13"/>
                    </a:cubicBezTo>
                    <a:cubicBezTo>
                      <a:pt x="324" y="13"/>
                      <a:pt x="324" y="13"/>
                      <a:pt x="324" y="13"/>
                    </a:cubicBezTo>
                    <a:cubicBezTo>
                      <a:pt x="324" y="13"/>
                      <a:pt x="324" y="13"/>
                      <a:pt x="324" y="13"/>
                    </a:cubicBezTo>
                    <a:cubicBezTo>
                      <a:pt x="323" y="12"/>
                      <a:pt x="323" y="12"/>
                      <a:pt x="323" y="12"/>
                    </a:cubicBezTo>
                    <a:cubicBezTo>
                      <a:pt x="323" y="12"/>
                      <a:pt x="323" y="12"/>
                      <a:pt x="323" y="12"/>
                    </a:cubicBezTo>
                    <a:cubicBezTo>
                      <a:pt x="323" y="12"/>
                      <a:pt x="323" y="12"/>
                      <a:pt x="323" y="12"/>
                    </a:cubicBezTo>
                    <a:cubicBezTo>
                      <a:pt x="323" y="11"/>
                      <a:pt x="323" y="11"/>
                      <a:pt x="323" y="11"/>
                    </a:cubicBezTo>
                    <a:cubicBezTo>
                      <a:pt x="322" y="11"/>
                      <a:pt x="322" y="11"/>
                      <a:pt x="322" y="11"/>
                    </a:cubicBezTo>
                    <a:cubicBezTo>
                      <a:pt x="322" y="11"/>
                      <a:pt x="322" y="11"/>
                      <a:pt x="322" y="11"/>
                    </a:cubicBezTo>
                    <a:cubicBezTo>
                      <a:pt x="322" y="11"/>
                      <a:pt x="322" y="11"/>
                      <a:pt x="322" y="11"/>
                    </a:cubicBezTo>
                    <a:cubicBezTo>
                      <a:pt x="322" y="12"/>
                      <a:pt x="322" y="12"/>
                      <a:pt x="322" y="12"/>
                    </a:cubicBezTo>
                    <a:cubicBezTo>
                      <a:pt x="322" y="12"/>
                      <a:pt x="322" y="12"/>
                      <a:pt x="322" y="12"/>
                    </a:cubicBezTo>
                    <a:cubicBezTo>
                      <a:pt x="322" y="12"/>
                      <a:pt x="322" y="12"/>
                      <a:pt x="322" y="12"/>
                    </a:cubicBezTo>
                    <a:cubicBezTo>
                      <a:pt x="322" y="13"/>
                      <a:pt x="322" y="13"/>
                      <a:pt x="322" y="13"/>
                    </a:cubicBezTo>
                    <a:cubicBezTo>
                      <a:pt x="321" y="13"/>
                      <a:pt x="321" y="13"/>
                      <a:pt x="321" y="13"/>
                    </a:cubicBezTo>
                    <a:cubicBezTo>
                      <a:pt x="321" y="13"/>
                      <a:pt x="321" y="13"/>
                      <a:pt x="321" y="13"/>
                    </a:cubicBezTo>
                    <a:cubicBezTo>
                      <a:pt x="321" y="13"/>
                      <a:pt x="321" y="14"/>
                      <a:pt x="322" y="14"/>
                    </a:cubicBezTo>
                    <a:cubicBezTo>
                      <a:pt x="322" y="14"/>
                      <a:pt x="321" y="14"/>
                      <a:pt x="321" y="15"/>
                    </a:cubicBezTo>
                    <a:cubicBezTo>
                      <a:pt x="321" y="15"/>
                      <a:pt x="321" y="15"/>
                      <a:pt x="321" y="15"/>
                    </a:cubicBezTo>
                    <a:cubicBezTo>
                      <a:pt x="321" y="15"/>
                      <a:pt x="321" y="16"/>
                      <a:pt x="321" y="16"/>
                    </a:cubicBezTo>
                    <a:cubicBezTo>
                      <a:pt x="321" y="16"/>
                      <a:pt x="322" y="17"/>
                      <a:pt x="322" y="16"/>
                    </a:cubicBezTo>
                    <a:cubicBezTo>
                      <a:pt x="322" y="16"/>
                      <a:pt x="322" y="16"/>
                      <a:pt x="322" y="16"/>
                    </a:cubicBezTo>
                    <a:cubicBezTo>
                      <a:pt x="323" y="15"/>
                      <a:pt x="323" y="15"/>
                      <a:pt x="323" y="15"/>
                    </a:cubicBezTo>
                    <a:cubicBezTo>
                      <a:pt x="323" y="15"/>
                      <a:pt x="323" y="15"/>
                      <a:pt x="323" y="15"/>
                    </a:cubicBezTo>
                    <a:cubicBezTo>
                      <a:pt x="323" y="15"/>
                      <a:pt x="323" y="15"/>
                      <a:pt x="323" y="15"/>
                    </a:cubicBezTo>
                    <a:cubicBezTo>
                      <a:pt x="324" y="15"/>
                      <a:pt x="324" y="15"/>
                      <a:pt x="325" y="15"/>
                    </a:cubicBezTo>
                    <a:cubicBezTo>
                      <a:pt x="325" y="15"/>
                      <a:pt x="325" y="15"/>
                      <a:pt x="325" y="15"/>
                    </a:cubicBezTo>
                    <a:cubicBezTo>
                      <a:pt x="325" y="15"/>
                      <a:pt x="325" y="15"/>
                      <a:pt x="325" y="15"/>
                    </a:cubicBezTo>
                    <a:cubicBezTo>
                      <a:pt x="326" y="15"/>
                      <a:pt x="326" y="15"/>
                      <a:pt x="326" y="15"/>
                    </a:cubicBezTo>
                    <a:cubicBezTo>
                      <a:pt x="326" y="15"/>
                      <a:pt x="326" y="15"/>
                      <a:pt x="326" y="15"/>
                    </a:cubicBezTo>
                    <a:cubicBezTo>
                      <a:pt x="326" y="15"/>
                      <a:pt x="326" y="15"/>
                      <a:pt x="326" y="15"/>
                    </a:cubicBezTo>
                    <a:cubicBezTo>
                      <a:pt x="327" y="15"/>
                      <a:pt x="327" y="15"/>
                      <a:pt x="327" y="15"/>
                    </a:cubicBezTo>
                    <a:cubicBezTo>
                      <a:pt x="327" y="15"/>
                      <a:pt x="328" y="15"/>
                      <a:pt x="327" y="14"/>
                    </a:cubicBezTo>
                    <a:moveTo>
                      <a:pt x="320" y="11"/>
                    </a:moveTo>
                    <a:cubicBezTo>
                      <a:pt x="320" y="10"/>
                      <a:pt x="319" y="10"/>
                      <a:pt x="319" y="9"/>
                    </a:cubicBezTo>
                    <a:cubicBezTo>
                      <a:pt x="319" y="9"/>
                      <a:pt x="318" y="9"/>
                      <a:pt x="318" y="10"/>
                    </a:cubicBezTo>
                    <a:cubicBezTo>
                      <a:pt x="318" y="10"/>
                      <a:pt x="318" y="10"/>
                      <a:pt x="318" y="10"/>
                    </a:cubicBezTo>
                    <a:cubicBezTo>
                      <a:pt x="317" y="10"/>
                      <a:pt x="317" y="10"/>
                      <a:pt x="317" y="10"/>
                    </a:cubicBezTo>
                    <a:cubicBezTo>
                      <a:pt x="317" y="10"/>
                      <a:pt x="317" y="10"/>
                      <a:pt x="317" y="10"/>
                    </a:cubicBezTo>
                    <a:cubicBezTo>
                      <a:pt x="317" y="9"/>
                      <a:pt x="317" y="9"/>
                      <a:pt x="317" y="9"/>
                    </a:cubicBezTo>
                    <a:cubicBezTo>
                      <a:pt x="317" y="9"/>
                      <a:pt x="317" y="9"/>
                      <a:pt x="316" y="9"/>
                    </a:cubicBezTo>
                    <a:cubicBezTo>
                      <a:pt x="316" y="9"/>
                      <a:pt x="316" y="10"/>
                      <a:pt x="315" y="10"/>
                    </a:cubicBezTo>
                    <a:cubicBezTo>
                      <a:pt x="315" y="10"/>
                      <a:pt x="315" y="10"/>
                      <a:pt x="314" y="10"/>
                    </a:cubicBezTo>
                    <a:cubicBezTo>
                      <a:pt x="314" y="10"/>
                      <a:pt x="314" y="10"/>
                      <a:pt x="314" y="10"/>
                    </a:cubicBezTo>
                    <a:cubicBezTo>
                      <a:pt x="314" y="10"/>
                      <a:pt x="314" y="10"/>
                      <a:pt x="314" y="10"/>
                    </a:cubicBezTo>
                    <a:cubicBezTo>
                      <a:pt x="313" y="11"/>
                      <a:pt x="313" y="11"/>
                      <a:pt x="313" y="11"/>
                    </a:cubicBezTo>
                    <a:cubicBezTo>
                      <a:pt x="313" y="11"/>
                      <a:pt x="313" y="11"/>
                      <a:pt x="313" y="11"/>
                    </a:cubicBezTo>
                    <a:cubicBezTo>
                      <a:pt x="314" y="12"/>
                      <a:pt x="314" y="12"/>
                      <a:pt x="314" y="12"/>
                    </a:cubicBezTo>
                    <a:cubicBezTo>
                      <a:pt x="314" y="12"/>
                      <a:pt x="314" y="12"/>
                      <a:pt x="314" y="12"/>
                    </a:cubicBezTo>
                    <a:cubicBezTo>
                      <a:pt x="314" y="13"/>
                      <a:pt x="314" y="13"/>
                      <a:pt x="314" y="13"/>
                    </a:cubicBezTo>
                    <a:cubicBezTo>
                      <a:pt x="315" y="13"/>
                      <a:pt x="316" y="13"/>
                      <a:pt x="316" y="13"/>
                    </a:cubicBezTo>
                    <a:cubicBezTo>
                      <a:pt x="317" y="13"/>
                      <a:pt x="317" y="13"/>
                      <a:pt x="317" y="13"/>
                    </a:cubicBezTo>
                    <a:cubicBezTo>
                      <a:pt x="319" y="13"/>
                      <a:pt x="319" y="13"/>
                      <a:pt x="319" y="13"/>
                    </a:cubicBezTo>
                    <a:cubicBezTo>
                      <a:pt x="319" y="13"/>
                      <a:pt x="319" y="13"/>
                      <a:pt x="319" y="13"/>
                    </a:cubicBezTo>
                    <a:cubicBezTo>
                      <a:pt x="321" y="13"/>
                      <a:pt x="320" y="13"/>
                      <a:pt x="320" y="13"/>
                    </a:cubicBezTo>
                    <a:cubicBezTo>
                      <a:pt x="320" y="12"/>
                      <a:pt x="320" y="12"/>
                      <a:pt x="320" y="12"/>
                    </a:cubicBezTo>
                    <a:cubicBezTo>
                      <a:pt x="320" y="12"/>
                      <a:pt x="320" y="12"/>
                      <a:pt x="320" y="12"/>
                    </a:cubicBezTo>
                    <a:cubicBezTo>
                      <a:pt x="319" y="11"/>
                      <a:pt x="319" y="11"/>
                      <a:pt x="319" y="11"/>
                    </a:cubicBezTo>
                    <a:cubicBezTo>
                      <a:pt x="320" y="11"/>
                      <a:pt x="320" y="11"/>
                      <a:pt x="320" y="11"/>
                    </a:cubicBezTo>
                    <a:moveTo>
                      <a:pt x="317" y="7"/>
                    </a:moveTo>
                    <a:cubicBezTo>
                      <a:pt x="317" y="7"/>
                      <a:pt x="317" y="7"/>
                      <a:pt x="317" y="7"/>
                    </a:cubicBezTo>
                    <a:cubicBezTo>
                      <a:pt x="316" y="7"/>
                      <a:pt x="316" y="7"/>
                      <a:pt x="316" y="7"/>
                    </a:cubicBezTo>
                    <a:cubicBezTo>
                      <a:pt x="316" y="7"/>
                      <a:pt x="316" y="7"/>
                      <a:pt x="316" y="7"/>
                    </a:cubicBezTo>
                    <a:cubicBezTo>
                      <a:pt x="315" y="7"/>
                      <a:pt x="315" y="7"/>
                      <a:pt x="315" y="7"/>
                    </a:cubicBezTo>
                    <a:cubicBezTo>
                      <a:pt x="315" y="7"/>
                      <a:pt x="315" y="7"/>
                      <a:pt x="315" y="6"/>
                    </a:cubicBezTo>
                    <a:cubicBezTo>
                      <a:pt x="314" y="7"/>
                      <a:pt x="314" y="7"/>
                      <a:pt x="314" y="7"/>
                    </a:cubicBezTo>
                    <a:cubicBezTo>
                      <a:pt x="314" y="7"/>
                      <a:pt x="314" y="7"/>
                      <a:pt x="314" y="7"/>
                    </a:cubicBezTo>
                    <a:cubicBezTo>
                      <a:pt x="314" y="7"/>
                      <a:pt x="314" y="7"/>
                      <a:pt x="314" y="7"/>
                    </a:cubicBezTo>
                    <a:cubicBezTo>
                      <a:pt x="313" y="7"/>
                      <a:pt x="313" y="7"/>
                      <a:pt x="313" y="7"/>
                    </a:cubicBezTo>
                    <a:cubicBezTo>
                      <a:pt x="313" y="8"/>
                      <a:pt x="313" y="8"/>
                      <a:pt x="313" y="8"/>
                    </a:cubicBezTo>
                    <a:cubicBezTo>
                      <a:pt x="312" y="8"/>
                      <a:pt x="312" y="8"/>
                      <a:pt x="312" y="8"/>
                    </a:cubicBezTo>
                    <a:cubicBezTo>
                      <a:pt x="312" y="8"/>
                      <a:pt x="312" y="8"/>
                      <a:pt x="312" y="8"/>
                    </a:cubicBezTo>
                    <a:cubicBezTo>
                      <a:pt x="312" y="8"/>
                      <a:pt x="312" y="8"/>
                      <a:pt x="312" y="8"/>
                    </a:cubicBezTo>
                    <a:cubicBezTo>
                      <a:pt x="312" y="9"/>
                      <a:pt x="312" y="9"/>
                      <a:pt x="312" y="9"/>
                    </a:cubicBezTo>
                    <a:cubicBezTo>
                      <a:pt x="312" y="9"/>
                      <a:pt x="312" y="9"/>
                      <a:pt x="312" y="9"/>
                    </a:cubicBezTo>
                    <a:cubicBezTo>
                      <a:pt x="313" y="9"/>
                      <a:pt x="313" y="9"/>
                      <a:pt x="313" y="9"/>
                    </a:cubicBezTo>
                    <a:cubicBezTo>
                      <a:pt x="313" y="9"/>
                      <a:pt x="313" y="9"/>
                      <a:pt x="313" y="9"/>
                    </a:cubicBezTo>
                    <a:cubicBezTo>
                      <a:pt x="313" y="9"/>
                      <a:pt x="313" y="9"/>
                      <a:pt x="313" y="10"/>
                    </a:cubicBezTo>
                    <a:cubicBezTo>
                      <a:pt x="313" y="10"/>
                      <a:pt x="313" y="10"/>
                      <a:pt x="313" y="10"/>
                    </a:cubicBezTo>
                    <a:cubicBezTo>
                      <a:pt x="314" y="10"/>
                      <a:pt x="314" y="10"/>
                      <a:pt x="314" y="10"/>
                    </a:cubicBezTo>
                    <a:cubicBezTo>
                      <a:pt x="314" y="9"/>
                      <a:pt x="314" y="9"/>
                      <a:pt x="314" y="9"/>
                    </a:cubicBezTo>
                    <a:cubicBezTo>
                      <a:pt x="314" y="9"/>
                      <a:pt x="314" y="9"/>
                      <a:pt x="315" y="9"/>
                    </a:cubicBezTo>
                    <a:cubicBezTo>
                      <a:pt x="315" y="9"/>
                      <a:pt x="315" y="9"/>
                      <a:pt x="315" y="9"/>
                    </a:cubicBezTo>
                    <a:cubicBezTo>
                      <a:pt x="315" y="9"/>
                      <a:pt x="315" y="9"/>
                      <a:pt x="315" y="9"/>
                    </a:cubicBezTo>
                    <a:cubicBezTo>
                      <a:pt x="316" y="9"/>
                      <a:pt x="316" y="9"/>
                      <a:pt x="316" y="9"/>
                    </a:cubicBezTo>
                    <a:cubicBezTo>
                      <a:pt x="316" y="9"/>
                      <a:pt x="316" y="8"/>
                      <a:pt x="316" y="8"/>
                    </a:cubicBezTo>
                    <a:cubicBezTo>
                      <a:pt x="316" y="8"/>
                      <a:pt x="316" y="8"/>
                      <a:pt x="316" y="8"/>
                    </a:cubicBezTo>
                    <a:cubicBezTo>
                      <a:pt x="316" y="8"/>
                      <a:pt x="316" y="8"/>
                      <a:pt x="316" y="8"/>
                    </a:cubicBezTo>
                    <a:cubicBezTo>
                      <a:pt x="317" y="8"/>
                      <a:pt x="317" y="8"/>
                      <a:pt x="317" y="8"/>
                    </a:cubicBezTo>
                    <a:cubicBezTo>
                      <a:pt x="317" y="7"/>
                      <a:pt x="317" y="7"/>
                      <a:pt x="317" y="7"/>
                    </a:cubicBezTo>
                    <a:moveTo>
                      <a:pt x="313" y="11"/>
                    </a:moveTo>
                    <a:cubicBezTo>
                      <a:pt x="313" y="11"/>
                      <a:pt x="313" y="11"/>
                      <a:pt x="313" y="11"/>
                    </a:cubicBezTo>
                    <a:cubicBezTo>
                      <a:pt x="313" y="10"/>
                      <a:pt x="313" y="10"/>
                      <a:pt x="313" y="10"/>
                    </a:cubicBezTo>
                    <a:cubicBezTo>
                      <a:pt x="313" y="10"/>
                      <a:pt x="313" y="10"/>
                      <a:pt x="313" y="10"/>
                    </a:cubicBezTo>
                    <a:cubicBezTo>
                      <a:pt x="313" y="10"/>
                      <a:pt x="313" y="10"/>
                      <a:pt x="313" y="10"/>
                    </a:cubicBezTo>
                    <a:cubicBezTo>
                      <a:pt x="312" y="10"/>
                      <a:pt x="312" y="10"/>
                      <a:pt x="312" y="10"/>
                    </a:cubicBezTo>
                    <a:cubicBezTo>
                      <a:pt x="312" y="10"/>
                      <a:pt x="312" y="10"/>
                      <a:pt x="312" y="10"/>
                    </a:cubicBezTo>
                    <a:cubicBezTo>
                      <a:pt x="312" y="10"/>
                      <a:pt x="312" y="10"/>
                      <a:pt x="312" y="10"/>
                    </a:cubicBezTo>
                    <a:cubicBezTo>
                      <a:pt x="312" y="10"/>
                      <a:pt x="312" y="10"/>
                      <a:pt x="312" y="10"/>
                    </a:cubicBezTo>
                    <a:cubicBezTo>
                      <a:pt x="312" y="10"/>
                      <a:pt x="312" y="10"/>
                      <a:pt x="312" y="10"/>
                    </a:cubicBezTo>
                    <a:cubicBezTo>
                      <a:pt x="312" y="10"/>
                      <a:pt x="312" y="10"/>
                      <a:pt x="312" y="10"/>
                    </a:cubicBezTo>
                    <a:cubicBezTo>
                      <a:pt x="311" y="10"/>
                      <a:pt x="311" y="10"/>
                      <a:pt x="311" y="10"/>
                    </a:cubicBezTo>
                    <a:cubicBezTo>
                      <a:pt x="311" y="10"/>
                      <a:pt x="311" y="10"/>
                      <a:pt x="311" y="10"/>
                    </a:cubicBezTo>
                    <a:cubicBezTo>
                      <a:pt x="311" y="10"/>
                      <a:pt x="311" y="10"/>
                      <a:pt x="311" y="10"/>
                    </a:cubicBezTo>
                    <a:cubicBezTo>
                      <a:pt x="311" y="10"/>
                      <a:pt x="311" y="10"/>
                      <a:pt x="311" y="11"/>
                    </a:cubicBezTo>
                    <a:cubicBezTo>
                      <a:pt x="311" y="11"/>
                      <a:pt x="311" y="11"/>
                      <a:pt x="312" y="11"/>
                    </a:cubicBezTo>
                    <a:cubicBezTo>
                      <a:pt x="312" y="11"/>
                      <a:pt x="312" y="11"/>
                      <a:pt x="312" y="11"/>
                    </a:cubicBezTo>
                    <a:cubicBezTo>
                      <a:pt x="312" y="11"/>
                      <a:pt x="312" y="11"/>
                      <a:pt x="312" y="11"/>
                    </a:cubicBezTo>
                    <a:cubicBezTo>
                      <a:pt x="312" y="11"/>
                      <a:pt x="312" y="11"/>
                      <a:pt x="312" y="11"/>
                    </a:cubicBezTo>
                    <a:cubicBezTo>
                      <a:pt x="313" y="11"/>
                      <a:pt x="313" y="11"/>
                      <a:pt x="313" y="11"/>
                    </a:cubicBezTo>
                    <a:cubicBezTo>
                      <a:pt x="313" y="11"/>
                      <a:pt x="313" y="11"/>
                      <a:pt x="313" y="11"/>
                    </a:cubicBezTo>
                    <a:cubicBezTo>
                      <a:pt x="313" y="11"/>
                      <a:pt x="313" y="11"/>
                      <a:pt x="313" y="11"/>
                    </a:cubicBezTo>
                    <a:cubicBezTo>
                      <a:pt x="313" y="11"/>
                      <a:pt x="313" y="11"/>
                      <a:pt x="313" y="11"/>
                    </a:cubicBezTo>
                    <a:moveTo>
                      <a:pt x="312" y="7"/>
                    </a:moveTo>
                    <a:cubicBezTo>
                      <a:pt x="312" y="7"/>
                      <a:pt x="312" y="7"/>
                      <a:pt x="312" y="7"/>
                    </a:cubicBezTo>
                    <a:cubicBezTo>
                      <a:pt x="311" y="7"/>
                      <a:pt x="311" y="7"/>
                      <a:pt x="311" y="7"/>
                    </a:cubicBezTo>
                    <a:cubicBezTo>
                      <a:pt x="312" y="6"/>
                      <a:pt x="312" y="6"/>
                      <a:pt x="312" y="6"/>
                    </a:cubicBezTo>
                    <a:cubicBezTo>
                      <a:pt x="311" y="6"/>
                      <a:pt x="311" y="6"/>
                      <a:pt x="311" y="6"/>
                    </a:cubicBezTo>
                    <a:cubicBezTo>
                      <a:pt x="311" y="6"/>
                      <a:pt x="311" y="6"/>
                      <a:pt x="311" y="6"/>
                    </a:cubicBezTo>
                    <a:cubicBezTo>
                      <a:pt x="311" y="6"/>
                      <a:pt x="311" y="6"/>
                      <a:pt x="311" y="6"/>
                    </a:cubicBezTo>
                    <a:cubicBezTo>
                      <a:pt x="311" y="6"/>
                      <a:pt x="311" y="6"/>
                      <a:pt x="311" y="6"/>
                    </a:cubicBezTo>
                    <a:cubicBezTo>
                      <a:pt x="311" y="6"/>
                      <a:pt x="311" y="6"/>
                      <a:pt x="311" y="6"/>
                    </a:cubicBezTo>
                    <a:cubicBezTo>
                      <a:pt x="310" y="7"/>
                      <a:pt x="310" y="7"/>
                      <a:pt x="310" y="7"/>
                    </a:cubicBezTo>
                    <a:cubicBezTo>
                      <a:pt x="311" y="7"/>
                      <a:pt x="311" y="7"/>
                      <a:pt x="311" y="7"/>
                    </a:cubicBezTo>
                    <a:cubicBezTo>
                      <a:pt x="311" y="7"/>
                      <a:pt x="311" y="7"/>
                      <a:pt x="311" y="7"/>
                    </a:cubicBezTo>
                    <a:cubicBezTo>
                      <a:pt x="311" y="7"/>
                      <a:pt x="311" y="7"/>
                      <a:pt x="311" y="7"/>
                    </a:cubicBezTo>
                    <a:cubicBezTo>
                      <a:pt x="311" y="7"/>
                      <a:pt x="311" y="7"/>
                      <a:pt x="311" y="7"/>
                    </a:cubicBezTo>
                    <a:cubicBezTo>
                      <a:pt x="312" y="7"/>
                      <a:pt x="312" y="7"/>
                      <a:pt x="312" y="7"/>
                    </a:cubicBezTo>
                    <a:moveTo>
                      <a:pt x="212" y="50"/>
                    </a:moveTo>
                    <a:cubicBezTo>
                      <a:pt x="213" y="50"/>
                      <a:pt x="213" y="50"/>
                      <a:pt x="213" y="50"/>
                    </a:cubicBezTo>
                    <a:cubicBezTo>
                      <a:pt x="212" y="49"/>
                      <a:pt x="212" y="49"/>
                      <a:pt x="213" y="48"/>
                    </a:cubicBezTo>
                    <a:cubicBezTo>
                      <a:pt x="212" y="48"/>
                      <a:pt x="211" y="48"/>
                      <a:pt x="210" y="48"/>
                    </a:cubicBezTo>
                    <a:cubicBezTo>
                      <a:pt x="210" y="48"/>
                      <a:pt x="210" y="49"/>
                      <a:pt x="210" y="49"/>
                    </a:cubicBezTo>
                    <a:cubicBezTo>
                      <a:pt x="209" y="49"/>
                      <a:pt x="209" y="49"/>
                      <a:pt x="209" y="49"/>
                    </a:cubicBezTo>
                    <a:cubicBezTo>
                      <a:pt x="208" y="50"/>
                      <a:pt x="208" y="51"/>
                      <a:pt x="207" y="52"/>
                    </a:cubicBezTo>
                    <a:cubicBezTo>
                      <a:pt x="207" y="52"/>
                      <a:pt x="207" y="52"/>
                      <a:pt x="208" y="52"/>
                    </a:cubicBezTo>
                    <a:cubicBezTo>
                      <a:pt x="209" y="52"/>
                      <a:pt x="209" y="51"/>
                      <a:pt x="210" y="51"/>
                    </a:cubicBezTo>
                    <a:cubicBezTo>
                      <a:pt x="210" y="51"/>
                      <a:pt x="210" y="51"/>
                      <a:pt x="210" y="51"/>
                    </a:cubicBezTo>
                    <a:cubicBezTo>
                      <a:pt x="210" y="51"/>
                      <a:pt x="211" y="51"/>
                      <a:pt x="211" y="51"/>
                    </a:cubicBezTo>
                    <a:cubicBezTo>
                      <a:pt x="212" y="50"/>
                      <a:pt x="212" y="50"/>
                      <a:pt x="212" y="50"/>
                    </a:cubicBezTo>
                    <a:moveTo>
                      <a:pt x="277" y="20"/>
                    </a:moveTo>
                    <a:cubicBezTo>
                      <a:pt x="277" y="20"/>
                      <a:pt x="278" y="20"/>
                      <a:pt x="278" y="19"/>
                    </a:cubicBezTo>
                    <a:cubicBezTo>
                      <a:pt x="278" y="19"/>
                      <a:pt x="278" y="19"/>
                      <a:pt x="278" y="19"/>
                    </a:cubicBezTo>
                    <a:cubicBezTo>
                      <a:pt x="277" y="19"/>
                      <a:pt x="277" y="19"/>
                      <a:pt x="277" y="19"/>
                    </a:cubicBezTo>
                    <a:cubicBezTo>
                      <a:pt x="277" y="19"/>
                      <a:pt x="277" y="19"/>
                      <a:pt x="277" y="19"/>
                    </a:cubicBezTo>
                    <a:cubicBezTo>
                      <a:pt x="277" y="19"/>
                      <a:pt x="277" y="19"/>
                      <a:pt x="277" y="19"/>
                    </a:cubicBezTo>
                    <a:cubicBezTo>
                      <a:pt x="267" y="21"/>
                      <a:pt x="267" y="21"/>
                      <a:pt x="266" y="21"/>
                    </a:cubicBezTo>
                    <a:cubicBezTo>
                      <a:pt x="266" y="21"/>
                      <a:pt x="266" y="21"/>
                      <a:pt x="265" y="21"/>
                    </a:cubicBezTo>
                    <a:cubicBezTo>
                      <a:pt x="263" y="22"/>
                      <a:pt x="263" y="22"/>
                      <a:pt x="261" y="23"/>
                    </a:cubicBezTo>
                    <a:cubicBezTo>
                      <a:pt x="260" y="23"/>
                      <a:pt x="260" y="23"/>
                      <a:pt x="259" y="23"/>
                    </a:cubicBezTo>
                    <a:cubicBezTo>
                      <a:pt x="253" y="25"/>
                      <a:pt x="249" y="26"/>
                      <a:pt x="248" y="28"/>
                    </a:cubicBezTo>
                    <a:cubicBezTo>
                      <a:pt x="248" y="28"/>
                      <a:pt x="248" y="28"/>
                      <a:pt x="248" y="28"/>
                    </a:cubicBezTo>
                    <a:cubicBezTo>
                      <a:pt x="247" y="28"/>
                      <a:pt x="247" y="28"/>
                      <a:pt x="247" y="29"/>
                    </a:cubicBezTo>
                    <a:cubicBezTo>
                      <a:pt x="242" y="29"/>
                      <a:pt x="242" y="30"/>
                      <a:pt x="241" y="31"/>
                    </a:cubicBezTo>
                    <a:cubicBezTo>
                      <a:pt x="243" y="31"/>
                      <a:pt x="243" y="31"/>
                      <a:pt x="243" y="31"/>
                    </a:cubicBezTo>
                    <a:cubicBezTo>
                      <a:pt x="242" y="31"/>
                      <a:pt x="242" y="31"/>
                      <a:pt x="242" y="31"/>
                    </a:cubicBezTo>
                    <a:cubicBezTo>
                      <a:pt x="241" y="32"/>
                      <a:pt x="241" y="32"/>
                      <a:pt x="241" y="32"/>
                    </a:cubicBezTo>
                    <a:cubicBezTo>
                      <a:pt x="241" y="32"/>
                      <a:pt x="241" y="32"/>
                      <a:pt x="241" y="32"/>
                    </a:cubicBezTo>
                    <a:cubicBezTo>
                      <a:pt x="241" y="32"/>
                      <a:pt x="240" y="32"/>
                      <a:pt x="240" y="32"/>
                    </a:cubicBezTo>
                    <a:cubicBezTo>
                      <a:pt x="240" y="32"/>
                      <a:pt x="240" y="32"/>
                      <a:pt x="240" y="32"/>
                    </a:cubicBezTo>
                    <a:cubicBezTo>
                      <a:pt x="239" y="32"/>
                      <a:pt x="239" y="32"/>
                      <a:pt x="239" y="32"/>
                    </a:cubicBezTo>
                    <a:cubicBezTo>
                      <a:pt x="238" y="32"/>
                      <a:pt x="238" y="33"/>
                      <a:pt x="237" y="33"/>
                    </a:cubicBezTo>
                    <a:cubicBezTo>
                      <a:pt x="230" y="37"/>
                      <a:pt x="230" y="37"/>
                      <a:pt x="230" y="37"/>
                    </a:cubicBezTo>
                    <a:cubicBezTo>
                      <a:pt x="229" y="37"/>
                      <a:pt x="229" y="37"/>
                      <a:pt x="226" y="40"/>
                    </a:cubicBezTo>
                    <a:cubicBezTo>
                      <a:pt x="226" y="40"/>
                      <a:pt x="226" y="40"/>
                      <a:pt x="226" y="40"/>
                    </a:cubicBezTo>
                    <a:cubicBezTo>
                      <a:pt x="227" y="40"/>
                      <a:pt x="227" y="40"/>
                      <a:pt x="228" y="39"/>
                    </a:cubicBezTo>
                    <a:cubicBezTo>
                      <a:pt x="228" y="40"/>
                      <a:pt x="228" y="40"/>
                      <a:pt x="228" y="40"/>
                    </a:cubicBezTo>
                    <a:cubicBezTo>
                      <a:pt x="228" y="40"/>
                      <a:pt x="228" y="40"/>
                      <a:pt x="227" y="41"/>
                    </a:cubicBezTo>
                    <a:cubicBezTo>
                      <a:pt x="228" y="40"/>
                      <a:pt x="228" y="40"/>
                      <a:pt x="229" y="40"/>
                    </a:cubicBezTo>
                    <a:cubicBezTo>
                      <a:pt x="229" y="41"/>
                      <a:pt x="229" y="41"/>
                      <a:pt x="229" y="42"/>
                    </a:cubicBezTo>
                    <a:cubicBezTo>
                      <a:pt x="227" y="43"/>
                      <a:pt x="227" y="43"/>
                      <a:pt x="227" y="43"/>
                    </a:cubicBezTo>
                    <a:cubicBezTo>
                      <a:pt x="226" y="43"/>
                      <a:pt x="226" y="43"/>
                      <a:pt x="226" y="43"/>
                    </a:cubicBezTo>
                    <a:cubicBezTo>
                      <a:pt x="226" y="43"/>
                      <a:pt x="226" y="43"/>
                      <a:pt x="226" y="43"/>
                    </a:cubicBezTo>
                    <a:cubicBezTo>
                      <a:pt x="227" y="43"/>
                      <a:pt x="228" y="43"/>
                      <a:pt x="228" y="43"/>
                    </a:cubicBezTo>
                    <a:cubicBezTo>
                      <a:pt x="229" y="44"/>
                      <a:pt x="230" y="44"/>
                      <a:pt x="231" y="44"/>
                    </a:cubicBezTo>
                    <a:cubicBezTo>
                      <a:pt x="232" y="44"/>
                      <a:pt x="232" y="44"/>
                      <a:pt x="232" y="44"/>
                    </a:cubicBezTo>
                    <a:cubicBezTo>
                      <a:pt x="233" y="44"/>
                      <a:pt x="233" y="44"/>
                      <a:pt x="233" y="44"/>
                    </a:cubicBezTo>
                    <a:cubicBezTo>
                      <a:pt x="233" y="44"/>
                      <a:pt x="234" y="44"/>
                      <a:pt x="234" y="43"/>
                    </a:cubicBezTo>
                    <a:cubicBezTo>
                      <a:pt x="234" y="43"/>
                      <a:pt x="234" y="43"/>
                      <a:pt x="234" y="43"/>
                    </a:cubicBezTo>
                    <a:cubicBezTo>
                      <a:pt x="234" y="42"/>
                      <a:pt x="234" y="42"/>
                      <a:pt x="234" y="42"/>
                    </a:cubicBezTo>
                    <a:cubicBezTo>
                      <a:pt x="234" y="42"/>
                      <a:pt x="235" y="42"/>
                      <a:pt x="235" y="41"/>
                    </a:cubicBezTo>
                    <a:cubicBezTo>
                      <a:pt x="235" y="41"/>
                      <a:pt x="235" y="41"/>
                      <a:pt x="235" y="41"/>
                    </a:cubicBezTo>
                    <a:cubicBezTo>
                      <a:pt x="235" y="41"/>
                      <a:pt x="235" y="41"/>
                      <a:pt x="235" y="41"/>
                    </a:cubicBezTo>
                    <a:cubicBezTo>
                      <a:pt x="235" y="41"/>
                      <a:pt x="235" y="41"/>
                      <a:pt x="235" y="39"/>
                    </a:cubicBezTo>
                    <a:cubicBezTo>
                      <a:pt x="236" y="38"/>
                      <a:pt x="236" y="38"/>
                      <a:pt x="236" y="38"/>
                    </a:cubicBezTo>
                    <a:cubicBezTo>
                      <a:pt x="236" y="38"/>
                      <a:pt x="236" y="38"/>
                      <a:pt x="236" y="38"/>
                    </a:cubicBezTo>
                    <a:cubicBezTo>
                      <a:pt x="236" y="38"/>
                      <a:pt x="237" y="37"/>
                      <a:pt x="237" y="37"/>
                    </a:cubicBezTo>
                    <a:cubicBezTo>
                      <a:pt x="237" y="36"/>
                      <a:pt x="237" y="36"/>
                      <a:pt x="237" y="36"/>
                    </a:cubicBezTo>
                    <a:cubicBezTo>
                      <a:pt x="239" y="36"/>
                      <a:pt x="241" y="34"/>
                      <a:pt x="242" y="33"/>
                    </a:cubicBezTo>
                    <a:cubicBezTo>
                      <a:pt x="243" y="33"/>
                      <a:pt x="243" y="33"/>
                      <a:pt x="243" y="33"/>
                    </a:cubicBezTo>
                    <a:cubicBezTo>
                      <a:pt x="244" y="33"/>
                      <a:pt x="244" y="33"/>
                      <a:pt x="244" y="33"/>
                    </a:cubicBezTo>
                    <a:cubicBezTo>
                      <a:pt x="244" y="32"/>
                      <a:pt x="244" y="32"/>
                      <a:pt x="244" y="32"/>
                    </a:cubicBezTo>
                    <a:cubicBezTo>
                      <a:pt x="245" y="32"/>
                      <a:pt x="245" y="32"/>
                      <a:pt x="245" y="32"/>
                    </a:cubicBezTo>
                    <a:cubicBezTo>
                      <a:pt x="245" y="32"/>
                      <a:pt x="251" y="29"/>
                      <a:pt x="253" y="27"/>
                    </a:cubicBezTo>
                    <a:cubicBezTo>
                      <a:pt x="253" y="27"/>
                      <a:pt x="255" y="27"/>
                      <a:pt x="256" y="27"/>
                    </a:cubicBezTo>
                    <a:cubicBezTo>
                      <a:pt x="256" y="27"/>
                      <a:pt x="257" y="26"/>
                      <a:pt x="257" y="26"/>
                    </a:cubicBezTo>
                    <a:cubicBezTo>
                      <a:pt x="258" y="26"/>
                      <a:pt x="260" y="25"/>
                      <a:pt x="261" y="24"/>
                    </a:cubicBezTo>
                    <a:cubicBezTo>
                      <a:pt x="266" y="23"/>
                      <a:pt x="266" y="23"/>
                      <a:pt x="266" y="23"/>
                    </a:cubicBezTo>
                    <a:cubicBezTo>
                      <a:pt x="267" y="23"/>
                      <a:pt x="268" y="23"/>
                      <a:pt x="268" y="23"/>
                    </a:cubicBezTo>
                    <a:cubicBezTo>
                      <a:pt x="268" y="23"/>
                      <a:pt x="271" y="22"/>
                      <a:pt x="272" y="22"/>
                    </a:cubicBezTo>
                    <a:cubicBezTo>
                      <a:pt x="272" y="22"/>
                      <a:pt x="273" y="22"/>
                      <a:pt x="274" y="22"/>
                    </a:cubicBezTo>
                    <a:cubicBezTo>
                      <a:pt x="277" y="21"/>
                      <a:pt x="277" y="20"/>
                      <a:pt x="277" y="20"/>
                    </a:cubicBezTo>
                    <a:moveTo>
                      <a:pt x="271" y="33"/>
                    </a:moveTo>
                    <a:cubicBezTo>
                      <a:pt x="271" y="32"/>
                      <a:pt x="271" y="32"/>
                      <a:pt x="271" y="32"/>
                    </a:cubicBezTo>
                    <a:cubicBezTo>
                      <a:pt x="271" y="32"/>
                      <a:pt x="270" y="32"/>
                      <a:pt x="270" y="32"/>
                    </a:cubicBezTo>
                    <a:cubicBezTo>
                      <a:pt x="270" y="32"/>
                      <a:pt x="269" y="32"/>
                      <a:pt x="267" y="34"/>
                    </a:cubicBezTo>
                    <a:cubicBezTo>
                      <a:pt x="267" y="34"/>
                      <a:pt x="267" y="34"/>
                      <a:pt x="267" y="34"/>
                    </a:cubicBezTo>
                    <a:cubicBezTo>
                      <a:pt x="267" y="34"/>
                      <a:pt x="268" y="34"/>
                      <a:pt x="268" y="34"/>
                    </a:cubicBezTo>
                    <a:cubicBezTo>
                      <a:pt x="269" y="34"/>
                      <a:pt x="269" y="34"/>
                      <a:pt x="269" y="34"/>
                    </a:cubicBezTo>
                    <a:cubicBezTo>
                      <a:pt x="269" y="34"/>
                      <a:pt x="269" y="34"/>
                      <a:pt x="269" y="34"/>
                    </a:cubicBezTo>
                    <a:cubicBezTo>
                      <a:pt x="270" y="34"/>
                      <a:pt x="270" y="34"/>
                      <a:pt x="270" y="34"/>
                    </a:cubicBezTo>
                    <a:cubicBezTo>
                      <a:pt x="270" y="34"/>
                      <a:pt x="270" y="34"/>
                      <a:pt x="270" y="34"/>
                    </a:cubicBezTo>
                    <a:cubicBezTo>
                      <a:pt x="270" y="34"/>
                      <a:pt x="271" y="33"/>
                      <a:pt x="271" y="33"/>
                    </a:cubicBezTo>
                    <a:moveTo>
                      <a:pt x="292" y="7"/>
                    </a:moveTo>
                    <a:cubicBezTo>
                      <a:pt x="292" y="7"/>
                      <a:pt x="292" y="7"/>
                      <a:pt x="292" y="7"/>
                    </a:cubicBezTo>
                    <a:cubicBezTo>
                      <a:pt x="293" y="6"/>
                      <a:pt x="293" y="6"/>
                      <a:pt x="293" y="6"/>
                    </a:cubicBezTo>
                    <a:cubicBezTo>
                      <a:pt x="293" y="6"/>
                      <a:pt x="293" y="6"/>
                      <a:pt x="293" y="6"/>
                    </a:cubicBezTo>
                    <a:cubicBezTo>
                      <a:pt x="293" y="6"/>
                      <a:pt x="293" y="6"/>
                      <a:pt x="293" y="6"/>
                    </a:cubicBezTo>
                    <a:cubicBezTo>
                      <a:pt x="292" y="6"/>
                      <a:pt x="292" y="6"/>
                      <a:pt x="292" y="6"/>
                    </a:cubicBezTo>
                    <a:cubicBezTo>
                      <a:pt x="292" y="6"/>
                      <a:pt x="292" y="6"/>
                      <a:pt x="292" y="6"/>
                    </a:cubicBezTo>
                    <a:cubicBezTo>
                      <a:pt x="291" y="6"/>
                      <a:pt x="291" y="6"/>
                      <a:pt x="291" y="6"/>
                    </a:cubicBezTo>
                    <a:cubicBezTo>
                      <a:pt x="291" y="6"/>
                      <a:pt x="291" y="6"/>
                      <a:pt x="290" y="7"/>
                    </a:cubicBezTo>
                    <a:cubicBezTo>
                      <a:pt x="290" y="7"/>
                      <a:pt x="290" y="7"/>
                      <a:pt x="290" y="7"/>
                    </a:cubicBezTo>
                    <a:cubicBezTo>
                      <a:pt x="289" y="7"/>
                      <a:pt x="289" y="7"/>
                      <a:pt x="289" y="7"/>
                    </a:cubicBezTo>
                    <a:cubicBezTo>
                      <a:pt x="290" y="7"/>
                      <a:pt x="290" y="7"/>
                      <a:pt x="290" y="7"/>
                    </a:cubicBezTo>
                    <a:cubicBezTo>
                      <a:pt x="289" y="7"/>
                      <a:pt x="289" y="7"/>
                      <a:pt x="288" y="8"/>
                    </a:cubicBezTo>
                    <a:cubicBezTo>
                      <a:pt x="288" y="8"/>
                      <a:pt x="289" y="7"/>
                      <a:pt x="290" y="7"/>
                    </a:cubicBezTo>
                    <a:cubicBezTo>
                      <a:pt x="291" y="7"/>
                      <a:pt x="292" y="7"/>
                      <a:pt x="292" y="7"/>
                    </a:cubicBezTo>
                    <a:moveTo>
                      <a:pt x="287" y="8"/>
                    </a:moveTo>
                    <a:cubicBezTo>
                      <a:pt x="287" y="8"/>
                      <a:pt x="287" y="8"/>
                      <a:pt x="287" y="8"/>
                    </a:cubicBezTo>
                    <a:cubicBezTo>
                      <a:pt x="288" y="7"/>
                      <a:pt x="289" y="7"/>
                      <a:pt x="290" y="6"/>
                    </a:cubicBezTo>
                    <a:cubicBezTo>
                      <a:pt x="290" y="6"/>
                      <a:pt x="290" y="6"/>
                      <a:pt x="290" y="6"/>
                    </a:cubicBezTo>
                    <a:cubicBezTo>
                      <a:pt x="289" y="6"/>
                      <a:pt x="288" y="7"/>
                      <a:pt x="288" y="7"/>
                    </a:cubicBezTo>
                    <a:cubicBezTo>
                      <a:pt x="288" y="7"/>
                      <a:pt x="288" y="7"/>
                      <a:pt x="288" y="7"/>
                    </a:cubicBezTo>
                    <a:cubicBezTo>
                      <a:pt x="287" y="7"/>
                      <a:pt x="287" y="7"/>
                      <a:pt x="287" y="7"/>
                    </a:cubicBezTo>
                    <a:cubicBezTo>
                      <a:pt x="286" y="7"/>
                      <a:pt x="285" y="8"/>
                      <a:pt x="285" y="8"/>
                    </a:cubicBezTo>
                    <a:cubicBezTo>
                      <a:pt x="285" y="8"/>
                      <a:pt x="285" y="8"/>
                      <a:pt x="285" y="8"/>
                    </a:cubicBezTo>
                    <a:cubicBezTo>
                      <a:pt x="284" y="8"/>
                      <a:pt x="284" y="8"/>
                      <a:pt x="284" y="8"/>
                    </a:cubicBezTo>
                    <a:cubicBezTo>
                      <a:pt x="285" y="8"/>
                      <a:pt x="285" y="8"/>
                      <a:pt x="285" y="8"/>
                    </a:cubicBezTo>
                    <a:cubicBezTo>
                      <a:pt x="285" y="8"/>
                      <a:pt x="285" y="8"/>
                      <a:pt x="285" y="8"/>
                    </a:cubicBezTo>
                    <a:cubicBezTo>
                      <a:pt x="285" y="8"/>
                      <a:pt x="285" y="8"/>
                      <a:pt x="285" y="8"/>
                    </a:cubicBezTo>
                    <a:cubicBezTo>
                      <a:pt x="286" y="8"/>
                      <a:pt x="286" y="8"/>
                      <a:pt x="286" y="8"/>
                    </a:cubicBezTo>
                    <a:cubicBezTo>
                      <a:pt x="286" y="8"/>
                      <a:pt x="286" y="8"/>
                      <a:pt x="286" y="8"/>
                    </a:cubicBezTo>
                    <a:cubicBezTo>
                      <a:pt x="286" y="8"/>
                      <a:pt x="286" y="8"/>
                      <a:pt x="286" y="8"/>
                    </a:cubicBezTo>
                    <a:cubicBezTo>
                      <a:pt x="286" y="8"/>
                      <a:pt x="287" y="8"/>
                      <a:pt x="287" y="8"/>
                    </a:cubicBezTo>
                    <a:moveTo>
                      <a:pt x="282" y="9"/>
                    </a:moveTo>
                    <a:cubicBezTo>
                      <a:pt x="283" y="9"/>
                      <a:pt x="283" y="9"/>
                      <a:pt x="283" y="9"/>
                    </a:cubicBezTo>
                    <a:cubicBezTo>
                      <a:pt x="283" y="9"/>
                      <a:pt x="283" y="9"/>
                      <a:pt x="282" y="9"/>
                    </a:cubicBezTo>
                    <a:cubicBezTo>
                      <a:pt x="282" y="9"/>
                      <a:pt x="282" y="9"/>
                      <a:pt x="282" y="9"/>
                    </a:cubicBezTo>
                    <a:cubicBezTo>
                      <a:pt x="282" y="9"/>
                      <a:pt x="282" y="9"/>
                      <a:pt x="282" y="9"/>
                    </a:cubicBezTo>
                    <a:cubicBezTo>
                      <a:pt x="282" y="9"/>
                      <a:pt x="282" y="9"/>
                      <a:pt x="282" y="9"/>
                    </a:cubicBezTo>
                    <a:cubicBezTo>
                      <a:pt x="282" y="9"/>
                      <a:pt x="282" y="9"/>
                      <a:pt x="282" y="9"/>
                    </a:cubicBezTo>
                    <a:cubicBezTo>
                      <a:pt x="282" y="9"/>
                      <a:pt x="282" y="9"/>
                      <a:pt x="282" y="9"/>
                    </a:cubicBezTo>
                    <a:cubicBezTo>
                      <a:pt x="281" y="9"/>
                      <a:pt x="281" y="9"/>
                      <a:pt x="281" y="9"/>
                    </a:cubicBezTo>
                    <a:cubicBezTo>
                      <a:pt x="281" y="9"/>
                      <a:pt x="281" y="9"/>
                      <a:pt x="281" y="9"/>
                    </a:cubicBezTo>
                    <a:cubicBezTo>
                      <a:pt x="281" y="9"/>
                      <a:pt x="281" y="9"/>
                      <a:pt x="281" y="9"/>
                    </a:cubicBezTo>
                    <a:cubicBezTo>
                      <a:pt x="281" y="9"/>
                      <a:pt x="281" y="9"/>
                      <a:pt x="281" y="9"/>
                    </a:cubicBezTo>
                    <a:cubicBezTo>
                      <a:pt x="282" y="9"/>
                      <a:pt x="282" y="9"/>
                      <a:pt x="282" y="9"/>
                    </a:cubicBezTo>
                    <a:cubicBezTo>
                      <a:pt x="282" y="9"/>
                      <a:pt x="282" y="9"/>
                      <a:pt x="282" y="9"/>
                    </a:cubicBezTo>
                    <a:moveTo>
                      <a:pt x="283" y="8"/>
                    </a:moveTo>
                    <a:cubicBezTo>
                      <a:pt x="284" y="8"/>
                      <a:pt x="284" y="8"/>
                      <a:pt x="284" y="8"/>
                    </a:cubicBezTo>
                    <a:cubicBezTo>
                      <a:pt x="284" y="8"/>
                      <a:pt x="284" y="8"/>
                      <a:pt x="284" y="8"/>
                    </a:cubicBezTo>
                    <a:cubicBezTo>
                      <a:pt x="284" y="8"/>
                      <a:pt x="283" y="8"/>
                      <a:pt x="283" y="8"/>
                    </a:cubicBezTo>
                    <a:cubicBezTo>
                      <a:pt x="282" y="8"/>
                      <a:pt x="281" y="8"/>
                      <a:pt x="280" y="8"/>
                    </a:cubicBezTo>
                    <a:cubicBezTo>
                      <a:pt x="280" y="9"/>
                      <a:pt x="279" y="9"/>
                      <a:pt x="279" y="9"/>
                    </a:cubicBezTo>
                    <a:cubicBezTo>
                      <a:pt x="279" y="9"/>
                      <a:pt x="279" y="9"/>
                      <a:pt x="280" y="9"/>
                    </a:cubicBezTo>
                    <a:cubicBezTo>
                      <a:pt x="280" y="9"/>
                      <a:pt x="281" y="9"/>
                      <a:pt x="281" y="8"/>
                    </a:cubicBezTo>
                    <a:cubicBezTo>
                      <a:pt x="280" y="9"/>
                      <a:pt x="280" y="9"/>
                      <a:pt x="280" y="9"/>
                    </a:cubicBezTo>
                    <a:cubicBezTo>
                      <a:pt x="281" y="9"/>
                      <a:pt x="281" y="9"/>
                      <a:pt x="281" y="9"/>
                    </a:cubicBezTo>
                    <a:cubicBezTo>
                      <a:pt x="281" y="9"/>
                      <a:pt x="282" y="9"/>
                      <a:pt x="282" y="8"/>
                    </a:cubicBezTo>
                    <a:cubicBezTo>
                      <a:pt x="283" y="8"/>
                      <a:pt x="283" y="8"/>
                      <a:pt x="283" y="8"/>
                    </a:cubicBezTo>
                    <a:moveTo>
                      <a:pt x="287" y="7"/>
                    </a:moveTo>
                    <a:cubicBezTo>
                      <a:pt x="287" y="7"/>
                      <a:pt x="287" y="7"/>
                      <a:pt x="287" y="7"/>
                    </a:cubicBezTo>
                    <a:cubicBezTo>
                      <a:pt x="288" y="6"/>
                      <a:pt x="288" y="6"/>
                      <a:pt x="288" y="6"/>
                    </a:cubicBezTo>
                    <a:cubicBezTo>
                      <a:pt x="288" y="6"/>
                      <a:pt x="287" y="6"/>
                      <a:pt x="287" y="6"/>
                    </a:cubicBezTo>
                    <a:cubicBezTo>
                      <a:pt x="287" y="6"/>
                      <a:pt x="287" y="6"/>
                      <a:pt x="287" y="6"/>
                    </a:cubicBezTo>
                    <a:cubicBezTo>
                      <a:pt x="288" y="6"/>
                      <a:pt x="289" y="6"/>
                      <a:pt x="290" y="5"/>
                    </a:cubicBezTo>
                    <a:cubicBezTo>
                      <a:pt x="290" y="5"/>
                      <a:pt x="290" y="5"/>
                      <a:pt x="290" y="5"/>
                    </a:cubicBezTo>
                    <a:cubicBezTo>
                      <a:pt x="290" y="5"/>
                      <a:pt x="290" y="5"/>
                      <a:pt x="290" y="5"/>
                    </a:cubicBezTo>
                    <a:cubicBezTo>
                      <a:pt x="289" y="5"/>
                      <a:pt x="289" y="5"/>
                      <a:pt x="289" y="5"/>
                    </a:cubicBezTo>
                    <a:cubicBezTo>
                      <a:pt x="289" y="5"/>
                      <a:pt x="289" y="5"/>
                      <a:pt x="289" y="5"/>
                    </a:cubicBezTo>
                    <a:cubicBezTo>
                      <a:pt x="288" y="6"/>
                      <a:pt x="288" y="6"/>
                      <a:pt x="288" y="6"/>
                    </a:cubicBezTo>
                    <a:cubicBezTo>
                      <a:pt x="286" y="6"/>
                      <a:pt x="286" y="6"/>
                      <a:pt x="286" y="6"/>
                    </a:cubicBezTo>
                    <a:cubicBezTo>
                      <a:pt x="286" y="6"/>
                      <a:pt x="286" y="6"/>
                      <a:pt x="286" y="6"/>
                    </a:cubicBezTo>
                    <a:cubicBezTo>
                      <a:pt x="286" y="6"/>
                      <a:pt x="286" y="6"/>
                      <a:pt x="286" y="6"/>
                    </a:cubicBezTo>
                    <a:cubicBezTo>
                      <a:pt x="286" y="6"/>
                      <a:pt x="286" y="6"/>
                      <a:pt x="286" y="6"/>
                    </a:cubicBezTo>
                    <a:cubicBezTo>
                      <a:pt x="283" y="7"/>
                      <a:pt x="283" y="7"/>
                      <a:pt x="283" y="7"/>
                    </a:cubicBezTo>
                    <a:cubicBezTo>
                      <a:pt x="283" y="7"/>
                      <a:pt x="283" y="7"/>
                      <a:pt x="282" y="7"/>
                    </a:cubicBezTo>
                    <a:cubicBezTo>
                      <a:pt x="282" y="7"/>
                      <a:pt x="281" y="8"/>
                      <a:pt x="280" y="8"/>
                    </a:cubicBezTo>
                    <a:cubicBezTo>
                      <a:pt x="280" y="8"/>
                      <a:pt x="280" y="8"/>
                      <a:pt x="280" y="8"/>
                    </a:cubicBezTo>
                    <a:cubicBezTo>
                      <a:pt x="280" y="8"/>
                      <a:pt x="280" y="8"/>
                      <a:pt x="280" y="8"/>
                    </a:cubicBezTo>
                    <a:cubicBezTo>
                      <a:pt x="280" y="8"/>
                      <a:pt x="280" y="8"/>
                      <a:pt x="280" y="8"/>
                    </a:cubicBezTo>
                    <a:cubicBezTo>
                      <a:pt x="280" y="8"/>
                      <a:pt x="280" y="8"/>
                      <a:pt x="280" y="8"/>
                    </a:cubicBezTo>
                    <a:cubicBezTo>
                      <a:pt x="280" y="8"/>
                      <a:pt x="280" y="8"/>
                      <a:pt x="280" y="8"/>
                    </a:cubicBezTo>
                    <a:cubicBezTo>
                      <a:pt x="280" y="8"/>
                      <a:pt x="280" y="8"/>
                      <a:pt x="280" y="8"/>
                    </a:cubicBezTo>
                    <a:cubicBezTo>
                      <a:pt x="280" y="8"/>
                      <a:pt x="280" y="8"/>
                      <a:pt x="280" y="8"/>
                    </a:cubicBezTo>
                    <a:cubicBezTo>
                      <a:pt x="280" y="8"/>
                      <a:pt x="280" y="8"/>
                      <a:pt x="280" y="8"/>
                    </a:cubicBezTo>
                    <a:cubicBezTo>
                      <a:pt x="280" y="8"/>
                      <a:pt x="280" y="8"/>
                      <a:pt x="279" y="8"/>
                    </a:cubicBezTo>
                    <a:cubicBezTo>
                      <a:pt x="278" y="8"/>
                      <a:pt x="278" y="8"/>
                      <a:pt x="278" y="8"/>
                    </a:cubicBezTo>
                    <a:cubicBezTo>
                      <a:pt x="278" y="8"/>
                      <a:pt x="278" y="8"/>
                      <a:pt x="278" y="8"/>
                    </a:cubicBezTo>
                    <a:cubicBezTo>
                      <a:pt x="278" y="8"/>
                      <a:pt x="278" y="8"/>
                      <a:pt x="278" y="8"/>
                    </a:cubicBezTo>
                    <a:cubicBezTo>
                      <a:pt x="279" y="8"/>
                      <a:pt x="279" y="8"/>
                      <a:pt x="280" y="8"/>
                    </a:cubicBezTo>
                    <a:cubicBezTo>
                      <a:pt x="280" y="8"/>
                      <a:pt x="280" y="8"/>
                      <a:pt x="281" y="8"/>
                    </a:cubicBezTo>
                    <a:cubicBezTo>
                      <a:pt x="282" y="7"/>
                      <a:pt x="283" y="7"/>
                      <a:pt x="283" y="7"/>
                    </a:cubicBezTo>
                    <a:cubicBezTo>
                      <a:pt x="283" y="7"/>
                      <a:pt x="283" y="7"/>
                      <a:pt x="283" y="7"/>
                    </a:cubicBezTo>
                    <a:cubicBezTo>
                      <a:pt x="283" y="7"/>
                      <a:pt x="283" y="7"/>
                      <a:pt x="283" y="7"/>
                    </a:cubicBezTo>
                    <a:cubicBezTo>
                      <a:pt x="283" y="7"/>
                      <a:pt x="283" y="7"/>
                      <a:pt x="283" y="7"/>
                    </a:cubicBezTo>
                    <a:cubicBezTo>
                      <a:pt x="284" y="7"/>
                      <a:pt x="284" y="7"/>
                      <a:pt x="284" y="7"/>
                    </a:cubicBezTo>
                    <a:cubicBezTo>
                      <a:pt x="286" y="6"/>
                      <a:pt x="286" y="6"/>
                      <a:pt x="286" y="6"/>
                    </a:cubicBezTo>
                    <a:cubicBezTo>
                      <a:pt x="286" y="7"/>
                      <a:pt x="286" y="7"/>
                      <a:pt x="286" y="7"/>
                    </a:cubicBezTo>
                    <a:cubicBezTo>
                      <a:pt x="285" y="7"/>
                      <a:pt x="285" y="7"/>
                      <a:pt x="285" y="7"/>
                    </a:cubicBezTo>
                    <a:cubicBezTo>
                      <a:pt x="286" y="7"/>
                      <a:pt x="286" y="7"/>
                      <a:pt x="287" y="7"/>
                    </a:cubicBezTo>
                    <a:moveTo>
                      <a:pt x="279" y="7"/>
                    </a:moveTo>
                    <a:cubicBezTo>
                      <a:pt x="280" y="7"/>
                      <a:pt x="280" y="7"/>
                      <a:pt x="281" y="7"/>
                    </a:cubicBezTo>
                    <a:cubicBezTo>
                      <a:pt x="281" y="7"/>
                      <a:pt x="281" y="7"/>
                      <a:pt x="281" y="7"/>
                    </a:cubicBezTo>
                    <a:cubicBezTo>
                      <a:pt x="280" y="7"/>
                      <a:pt x="280" y="7"/>
                      <a:pt x="280" y="7"/>
                    </a:cubicBezTo>
                    <a:cubicBezTo>
                      <a:pt x="281" y="7"/>
                      <a:pt x="282" y="6"/>
                      <a:pt x="282" y="6"/>
                    </a:cubicBezTo>
                    <a:cubicBezTo>
                      <a:pt x="282" y="6"/>
                      <a:pt x="282" y="6"/>
                      <a:pt x="282" y="6"/>
                    </a:cubicBezTo>
                    <a:cubicBezTo>
                      <a:pt x="282" y="6"/>
                      <a:pt x="282" y="6"/>
                      <a:pt x="281" y="6"/>
                    </a:cubicBezTo>
                    <a:cubicBezTo>
                      <a:pt x="279" y="7"/>
                      <a:pt x="279" y="7"/>
                      <a:pt x="279" y="7"/>
                    </a:cubicBezTo>
                    <a:cubicBezTo>
                      <a:pt x="279" y="7"/>
                      <a:pt x="279" y="7"/>
                      <a:pt x="278" y="7"/>
                    </a:cubicBezTo>
                    <a:cubicBezTo>
                      <a:pt x="278" y="7"/>
                      <a:pt x="278" y="7"/>
                      <a:pt x="278" y="7"/>
                    </a:cubicBezTo>
                    <a:cubicBezTo>
                      <a:pt x="278" y="7"/>
                      <a:pt x="278" y="7"/>
                      <a:pt x="278" y="7"/>
                    </a:cubicBezTo>
                    <a:cubicBezTo>
                      <a:pt x="278" y="7"/>
                      <a:pt x="278" y="7"/>
                      <a:pt x="278" y="7"/>
                    </a:cubicBezTo>
                    <a:cubicBezTo>
                      <a:pt x="276" y="7"/>
                      <a:pt x="276" y="7"/>
                      <a:pt x="276" y="7"/>
                    </a:cubicBezTo>
                    <a:cubicBezTo>
                      <a:pt x="276" y="7"/>
                      <a:pt x="276" y="7"/>
                      <a:pt x="277" y="7"/>
                    </a:cubicBezTo>
                    <a:cubicBezTo>
                      <a:pt x="277" y="7"/>
                      <a:pt x="277" y="7"/>
                      <a:pt x="277" y="7"/>
                    </a:cubicBezTo>
                    <a:cubicBezTo>
                      <a:pt x="276" y="7"/>
                      <a:pt x="276" y="7"/>
                      <a:pt x="276" y="7"/>
                    </a:cubicBezTo>
                    <a:cubicBezTo>
                      <a:pt x="275" y="7"/>
                      <a:pt x="274" y="7"/>
                      <a:pt x="274" y="8"/>
                    </a:cubicBezTo>
                    <a:cubicBezTo>
                      <a:pt x="274" y="8"/>
                      <a:pt x="274" y="8"/>
                      <a:pt x="274" y="8"/>
                    </a:cubicBezTo>
                    <a:cubicBezTo>
                      <a:pt x="274" y="8"/>
                      <a:pt x="275" y="7"/>
                      <a:pt x="275" y="7"/>
                    </a:cubicBezTo>
                    <a:cubicBezTo>
                      <a:pt x="276" y="7"/>
                      <a:pt x="277" y="7"/>
                      <a:pt x="277" y="7"/>
                    </a:cubicBezTo>
                    <a:cubicBezTo>
                      <a:pt x="277" y="7"/>
                      <a:pt x="277" y="7"/>
                      <a:pt x="277" y="7"/>
                    </a:cubicBezTo>
                    <a:cubicBezTo>
                      <a:pt x="277" y="7"/>
                      <a:pt x="277" y="7"/>
                      <a:pt x="277" y="7"/>
                    </a:cubicBezTo>
                    <a:cubicBezTo>
                      <a:pt x="275" y="8"/>
                      <a:pt x="275" y="8"/>
                      <a:pt x="275" y="8"/>
                    </a:cubicBezTo>
                    <a:cubicBezTo>
                      <a:pt x="274" y="8"/>
                      <a:pt x="274" y="8"/>
                      <a:pt x="273" y="8"/>
                    </a:cubicBezTo>
                    <a:cubicBezTo>
                      <a:pt x="273" y="8"/>
                      <a:pt x="273" y="9"/>
                      <a:pt x="272" y="9"/>
                    </a:cubicBezTo>
                    <a:cubicBezTo>
                      <a:pt x="272" y="9"/>
                      <a:pt x="272" y="9"/>
                      <a:pt x="272" y="9"/>
                    </a:cubicBezTo>
                    <a:cubicBezTo>
                      <a:pt x="273" y="9"/>
                      <a:pt x="274" y="9"/>
                      <a:pt x="276" y="8"/>
                    </a:cubicBezTo>
                    <a:cubicBezTo>
                      <a:pt x="276" y="8"/>
                      <a:pt x="276" y="8"/>
                      <a:pt x="276" y="8"/>
                    </a:cubicBezTo>
                    <a:cubicBezTo>
                      <a:pt x="277" y="8"/>
                      <a:pt x="277" y="8"/>
                      <a:pt x="277" y="8"/>
                    </a:cubicBezTo>
                    <a:cubicBezTo>
                      <a:pt x="277" y="8"/>
                      <a:pt x="277" y="8"/>
                      <a:pt x="277" y="8"/>
                    </a:cubicBezTo>
                    <a:cubicBezTo>
                      <a:pt x="277" y="8"/>
                      <a:pt x="277" y="8"/>
                      <a:pt x="277" y="8"/>
                    </a:cubicBezTo>
                    <a:cubicBezTo>
                      <a:pt x="277" y="8"/>
                      <a:pt x="279" y="7"/>
                      <a:pt x="279" y="7"/>
                    </a:cubicBezTo>
                    <a:moveTo>
                      <a:pt x="259" y="8"/>
                    </a:moveTo>
                    <a:cubicBezTo>
                      <a:pt x="260" y="8"/>
                      <a:pt x="261" y="7"/>
                      <a:pt x="261" y="7"/>
                    </a:cubicBezTo>
                    <a:cubicBezTo>
                      <a:pt x="260" y="7"/>
                      <a:pt x="260" y="7"/>
                      <a:pt x="260" y="7"/>
                    </a:cubicBezTo>
                    <a:cubicBezTo>
                      <a:pt x="259" y="7"/>
                      <a:pt x="259" y="7"/>
                      <a:pt x="259" y="7"/>
                    </a:cubicBezTo>
                    <a:cubicBezTo>
                      <a:pt x="261" y="7"/>
                      <a:pt x="262" y="7"/>
                      <a:pt x="263" y="7"/>
                    </a:cubicBezTo>
                    <a:cubicBezTo>
                      <a:pt x="262" y="7"/>
                      <a:pt x="260" y="7"/>
                      <a:pt x="259" y="7"/>
                    </a:cubicBezTo>
                    <a:cubicBezTo>
                      <a:pt x="260" y="7"/>
                      <a:pt x="260" y="7"/>
                      <a:pt x="260" y="7"/>
                    </a:cubicBezTo>
                    <a:cubicBezTo>
                      <a:pt x="262" y="7"/>
                      <a:pt x="262" y="7"/>
                      <a:pt x="262" y="7"/>
                    </a:cubicBezTo>
                    <a:cubicBezTo>
                      <a:pt x="262" y="7"/>
                      <a:pt x="262" y="7"/>
                      <a:pt x="262" y="7"/>
                    </a:cubicBezTo>
                    <a:cubicBezTo>
                      <a:pt x="263" y="6"/>
                      <a:pt x="263" y="6"/>
                      <a:pt x="263" y="6"/>
                    </a:cubicBezTo>
                    <a:cubicBezTo>
                      <a:pt x="263" y="6"/>
                      <a:pt x="262" y="7"/>
                      <a:pt x="262" y="7"/>
                    </a:cubicBezTo>
                    <a:cubicBezTo>
                      <a:pt x="262" y="7"/>
                      <a:pt x="262" y="7"/>
                      <a:pt x="262" y="7"/>
                    </a:cubicBezTo>
                    <a:cubicBezTo>
                      <a:pt x="262" y="7"/>
                      <a:pt x="262" y="7"/>
                      <a:pt x="262" y="7"/>
                    </a:cubicBezTo>
                    <a:cubicBezTo>
                      <a:pt x="262" y="6"/>
                      <a:pt x="262" y="6"/>
                      <a:pt x="262" y="6"/>
                    </a:cubicBezTo>
                    <a:cubicBezTo>
                      <a:pt x="262" y="6"/>
                      <a:pt x="262" y="6"/>
                      <a:pt x="262" y="6"/>
                    </a:cubicBezTo>
                    <a:cubicBezTo>
                      <a:pt x="260" y="7"/>
                      <a:pt x="259" y="7"/>
                      <a:pt x="257" y="8"/>
                    </a:cubicBezTo>
                    <a:cubicBezTo>
                      <a:pt x="258" y="7"/>
                      <a:pt x="260" y="7"/>
                      <a:pt x="261" y="7"/>
                    </a:cubicBezTo>
                    <a:cubicBezTo>
                      <a:pt x="260" y="6"/>
                      <a:pt x="256" y="7"/>
                      <a:pt x="256" y="7"/>
                    </a:cubicBezTo>
                    <a:cubicBezTo>
                      <a:pt x="256" y="7"/>
                      <a:pt x="256" y="7"/>
                      <a:pt x="256" y="7"/>
                    </a:cubicBezTo>
                    <a:cubicBezTo>
                      <a:pt x="256" y="8"/>
                      <a:pt x="256" y="8"/>
                      <a:pt x="256" y="8"/>
                    </a:cubicBezTo>
                    <a:cubicBezTo>
                      <a:pt x="256" y="8"/>
                      <a:pt x="256" y="7"/>
                      <a:pt x="256" y="7"/>
                    </a:cubicBezTo>
                    <a:cubicBezTo>
                      <a:pt x="256" y="8"/>
                      <a:pt x="256" y="8"/>
                      <a:pt x="255" y="8"/>
                    </a:cubicBezTo>
                    <a:cubicBezTo>
                      <a:pt x="254" y="8"/>
                      <a:pt x="254" y="8"/>
                      <a:pt x="254" y="8"/>
                    </a:cubicBezTo>
                    <a:cubicBezTo>
                      <a:pt x="253" y="8"/>
                      <a:pt x="253" y="8"/>
                      <a:pt x="252" y="8"/>
                    </a:cubicBezTo>
                    <a:cubicBezTo>
                      <a:pt x="252" y="9"/>
                      <a:pt x="251" y="9"/>
                      <a:pt x="251" y="9"/>
                    </a:cubicBezTo>
                    <a:cubicBezTo>
                      <a:pt x="251" y="9"/>
                      <a:pt x="251" y="9"/>
                      <a:pt x="251" y="9"/>
                    </a:cubicBezTo>
                    <a:cubicBezTo>
                      <a:pt x="251" y="9"/>
                      <a:pt x="251" y="9"/>
                      <a:pt x="252" y="9"/>
                    </a:cubicBezTo>
                    <a:cubicBezTo>
                      <a:pt x="251" y="9"/>
                      <a:pt x="250" y="9"/>
                      <a:pt x="250" y="9"/>
                    </a:cubicBezTo>
                    <a:cubicBezTo>
                      <a:pt x="251" y="10"/>
                      <a:pt x="252" y="9"/>
                      <a:pt x="253" y="9"/>
                    </a:cubicBezTo>
                    <a:cubicBezTo>
                      <a:pt x="253" y="9"/>
                      <a:pt x="253" y="9"/>
                      <a:pt x="253" y="9"/>
                    </a:cubicBezTo>
                    <a:cubicBezTo>
                      <a:pt x="253" y="9"/>
                      <a:pt x="253" y="9"/>
                      <a:pt x="255" y="9"/>
                    </a:cubicBezTo>
                    <a:cubicBezTo>
                      <a:pt x="256" y="9"/>
                      <a:pt x="256" y="9"/>
                      <a:pt x="259" y="8"/>
                    </a:cubicBezTo>
                    <a:moveTo>
                      <a:pt x="250" y="9"/>
                    </a:moveTo>
                    <a:cubicBezTo>
                      <a:pt x="250" y="9"/>
                      <a:pt x="250" y="9"/>
                      <a:pt x="250" y="9"/>
                    </a:cubicBezTo>
                    <a:cubicBezTo>
                      <a:pt x="250" y="9"/>
                      <a:pt x="250" y="9"/>
                      <a:pt x="250" y="9"/>
                    </a:cubicBezTo>
                    <a:cubicBezTo>
                      <a:pt x="250" y="9"/>
                      <a:pt x="250" y="9"/>
                      <a:pt x="250" y="9"/>
                    </a:cubicBezTo>
                    <a:moveTo>
                      <a:pt x="236" y="14"/>
                    </a:moveTo>
                    <a:cubicBezTo>
                      <a:pt x="236" y="14"/>
                      <a:pt x="236" y="14"/>
                      <a:pt x="236" y="14"/>
                    </a:cubicBezTo>
                    <a:cubicBezTo>
                      <a:pt x="238" y="14"/>
                      <a:pt x="238" y="14"/>
                      <a:pt x="238" y="14"/>
                    </a:cubicBezTo>
                    <a:cubicBezTo>
                      <a:pt x="237" y="14"/>
                      <a:pt x="237" y="14"/>
                      <a:pt x="237" y="14"/>
                    </a:cubicBezTo>
                    <a:cubicBezTo>
                      <a:pt x="238" y="13"/>
                      <a:pt x="238" y="13"/>
                      <a:pt x="240" y="13"/>
                    </a:cubicBezTo>
                    <a:cubicBezTo>
                      <a:pt x="240" y="13"/>
                      <a:pt x="240" y="12"/>
                      <a:pt x="240" y="12"/>
                    </a:cubicBezTo>
                    <a:cubicBezTo>
                      <a:pt x="241" y="12"/>
                      <a:pt x="243" y="11"/>
                      <a:pt x="245" y="11"/>
                    </a:cubicBezTo>
                    <a:cubicBezTo>
                      <a:pt x="246" y="10"/>
                      <a:pt x="247" y="10"/>
                      <a:pt x="248" y="10"/>
                    </a:cubicBezTo>
                    <a:cubicBezTo>
                      <a:pt x="248" y="10"/>
                      <a:pt x="248" y="10"/>
                      <a:pt x="247" y="10"/>
                    </a:cubicBezTo>
                    <a:cubicBezTo>
                      <a:pt x="247" y="10"/>
                      <a:pt x="247" y="10"/>
                      <a:pt x="247" y="10"/>
                    </a:cubicBezTo>
                    <a:cubicBezTo>
                      <a:pt x="248" y="9"/>
                      <a:pt x="249" y="9"/>
                      <a:pt x="250" y="9"/>
                    </a:cubicBezTo>
                    <a:cubicBezTo>
                      <a:pt x="249" y="9"/>
                      <a:pt x="249" y="9"/>
                      <a:pt x="249" y="9"/>
                    </a:cubicBezTo>
                    <a:cubicBezTo>
                      <a:pt x="251" y="8"/>
                      <a:pt x="253" y="8"/>
                      <a:pt x="255" y="7"/>
                    </a:cubicBezTo>
                    <a:cubicBezTo>
                      <a:pt x="254" y="7"/>
                      <a:pt x="254" y="7"/>
                      <a:pt x="254" y="7"/>
                    </a:cubicBezTo>
                    <a:cubicBezTo>
                      <a:pt x="254" y="7"/>
                      <a:pt x="252" y="8"/>
                      <a:pt x="251" y="8"/>
                    </a:cubicBezTo>
                    <a:cubicBezTo>
                      <a:pt x="251" y="8"/>
                      <a:pt x="251" y="8"/>
                      <a:pt x="251" y="8"/>
                    </a:cubicBezTo>
                    <a:cubicBezTo>
                      <a:pt x="249" y="9"/>
                      <a:pt x="247" y="9"/>
                      <a:pt x="246" y="9"/>
                    </a:cubicBezTo>
                    <a:cubicBezTo>
                      <a:pt x="246" y="9"/>
                      <a:pt x="246" y="9"/>
                      <a:pt x="248" y="9"/>
                    </a:cubicBezTo>
                    <a:cubicBezTo>
                      <a:pt x="248" y="9"/>
                      <a:pt x="249" y="9"/>
                      <a:pt x="249" y="9"/>
                    </a:cubicBezTo>
                    <a:cubicBezTo>
                      <a:pt x="249" y="8"/>
                      <a:pt x="250" y="8"/>
                      <a:pt x="250" y="8"/>
                    </a:cubicBezTo>
                    <a:cubicBezTo>
                      <a:pt x="250" y="8"/>
                      <a:pt x="251" y="8"/>
                      <a:pt x="251" y="8"/>
                    </a:cubicBezTo>
                    <a:cubicBezTo>
                      <a:pt x="253" y="8"/>
                      <a:pt x="253" y="8"/>
                      <a:pt x="253" y="8"/>
                    </a:cubicBezTo>
                    <a:cubicBezTo>
                      <a:pt x="252" y="8"/>
                      <a:pt x="250" y="8"/>
                      <a:pt x="249" y="8"/>
                    </a:cubicBezTo>
                    <a:cubicBezTo>
                      <a:pt x="249" y="8"/>
                      <a:pt x="249" y="8"/>
                      <a:pt x="249" y="8"/>
                    </a:cubicBezTo>
                    <a:cubicBezTo>
                      <a:pt x="249" y="8"/>
                      <a:pt x="250" y="8"/>
                      <a:pt x="251" y="8"/>
                    </a:cubicBezTo>
                    <a:cubicBezTo>
                      <a:pt x="251" y="8"/>
                      <a:pt x="252" y="8"/>
                      <a:pt x="253" y="7"/>
                    </a:cubicBezTo>
                    <a:cubicBezTo>
                      <a:pt x="253" y="7"/>
                      <a:pt x="252" y="8"/>
                      <a:pt x="251" y="8"/>
                    </a:cubicBezTo>
                    <a:cubicBezTo>
                      <a:pt x="251" y="8"/>
                      <a:pt x="251" y="8"/>
                      <a:pt x="251" y="8"/>
                    </a:cubicBezTo>
                    <a:cubicBezTo>
                      <a:pt x="250" y="8"/>
                      <a:pt x="250" y="8"/>
                      <a:pt x="238" y="11"/>
                    </a:cubicBezTo>
                    <a:cubicBezTo>
                      <a:pt x="239" y="11"/>
                      <a:pt x="240" y="10"/>
                      <a:pt x="242" y="10"/>
                    </a:cubicBezTo>
                    <a:cubicBezTo>
                      <a:pt x="241" y="10"/>
                      <a:pt x="237" y="11"/>
                      <a:pt x="235" y="12"/>
                    </a:cubicBezTo>
                    <a:cubicBezTo>
                      <a:pt x="236" y="12"/>
                      <a:pt x="236" y="12"/>
                      <a:pt x="239" y="11"/>
                    </a:cubicBezTo>
                    <a:cubicBezTo>
                      <a:pt x="238" y="11"/>
                      <a:pt x="237" y="11"/>
                      <a:pt x="236" y="12"/>
                    </a:cubicBezTo>
                    <a:cubicBezTo>
                      <a:pt x="236" y="12"/>
                      <a:pt x="236" y="12"/>
                      <a:pt x="236" y="12"/>
                    </a:cubicBezTo>
                    <a:cubicBezTo>
                      <a:pt x="236" y="12"/>
                      <a:pt x="239" y="11"/>
                      <a:pt x="240" y="11"/>
                    </a:cubicBezTo>
                    <a:cubicBezTo>
                      <a:pt x="241" y="11"/>
                      <a:pt x="241" y="10"/>
                      <a:pt x="242" y="10"/>
                    </a:cubicBezTo>
                    <a:cubicBezTo>
                      <a:pt x="242" y="10"/>
                      <a:pt x="242" y="10"/>
                      <a:pt x="242" y="10"/>
                    </a:cubicBezTo>
                    <a:cubicBezTo>
                      <a:pt x="241" y="11"/>
                      <a:pt x="240" y="11"/>
                      <a:pt x="239" y="11"/>
                    </a:cubicBezTo>
                    <a:cubicBezTo>
                      <a:pt x="239" y="11"/>
                      <a:pt x="239" y="11"/>
                      <a:pt x="239" y="11"/>
                    </a:cubicBezTo>
                    <a:cubicBezTo>
                      <a:pt x="241" y="11"/>
                      <a:pt x="241" y="11"/>
                      <a:pt x="241" y="11"/>
                    </a:cubicBezTo>
                    <a:cubicBezTo>
                      <a:pt x="240" y="11"/>
                      <a:pt x="240" y="11"/>
                      <a:pt x="240" y="11"/>
                    </a:cubicBezTo>
                    <a:cubicBezTo>
                      <a:pt x="238" y="12"/>
                      <a:pt x="238" y="12"/>
                      <a:pt x="238" y="12"/>
                    </a:cubicBezTo>
                    <a:cubicBezTo>
                      <a:pt x="237" y="12"/>
                      <a:pt x="237" y="12"/>
                      <a:pt x="237" y="12"/>
                    </a:cubicBezTo>
                    <a:cubicBezTo>
                      <a:pt x="237" y="12"/>
                      <a:pt x="237" y="12"/>
                      <a:pt x="237" y="12"/>
                    </a:cubicBezTo>
                    <a:cubicBezTo>
                      <a:pt x="237" y="12"/>
                      <a:pt x="237" y="12"/>
                      <a:pt x="237" y="12"/>
                    </a:cubicBezTo>
                    <a:cubicBezTo>
                      <a:pt x="237" y="12"/>
                      <a:pt x="236" y="12"/>
                      <a:pt x="233" y="13"/>
                    </a:cubicBezTo>
                    <a:cubicBezTo>
                      <a:pt x="232" y="13"/>
                      <a:pt x="232" y="13"/>
                      <a:pt x="231" y="13"/>
                    </a:cubicBezTo>
                    <a:cubicBezTo>
                      <a:pt x="232" y="13"/>
                      <a:pt x="232" y="13"/>
                      <a:pt x="232" y="13"/>
                    </a:cubicBezTo>
                    <a:cubicBezTo>
                      <a:pt x="232" y="13"/>
                      <a:pt x="232" y="13"/>
                      <a:pt x="232" y="13"/>
                    </a:cubicBezTo>
                    <a:cubicBezTo>
                      <a:pt x="232" y="13"/>
                      <a:pt x="232" y="13"/>
                      <a:pt x="232" y="13"/>
                    </a:cubicBezTo>
                    <a:cubicBezTo>
                      <a:pt x="232" y="13"/>
                      <a:pt x="232" y="13"/>
                      <a:pt x="234" y="13"/>
                    </a:cubicBezTo>
                    <a:cubicBezTo>
                      <a:pt x="234" y="13"/>
                      <a:pt x="234" y="13"/>
                      <a:pt x="234" y="13"/>
                    </a:cubicBezTo>
                    <a:cubicBezTo>
                      <a:pt x="234" y="13"/>
                      <a:pt x="230" y="14"/>
                      <a:pt x="230" y="14"/>
                    </a:cubicBezTo>
                    <a:cubicBezTo>
                      <a:pt x="230" y="14"/>
                      <a:pt x="230" y="14"/>
                      <a:pt x="230" y="14"/>
                    </a:cubicBezTo>
                    <a:cubicBezTo>
                      <a:pt x="230" y="14"/>
                      <a:pt x="230" y="14"/>
                      <a:pt x="230" y="14"/>
                    </a:cubicBezTo>
                    <a:cubicBezTo>
                      <a:pt x="229" y="14"/>
                      <a:pt x="226" y="15"/>
                      <a:pt x="226" y="15"/>
                    </a:cubicBezTo>
                    <a:cubicBezTo>
                      <a:pt x="226" y="15"/>
                      <a:pt x="226" y="15"/>
                      <a:pt x="226" y="15"/>
                    </a:cubicBezTo>
                    <a:cubicBezTo>
                      <a:pt x="226" y="15"/>
                      <a:pt x="226" y="15"/>
                      <a:pt x="221" y="17"/>
                    </a:cubicBezTo>
                    <a:cubicBezTo>
                      <a:pt x="221" y="17"/>
                      <a:pt x="221" y="17"/>
                      <a:pt x="221" y="17"/>
                    </a:cubicBezTo>
                    <a:cubicBezTo>
                      <a:pt x="221" y="17"/>
                      <a:pt x="230" y="14"/>
                      <a:pt x="231" y="14"/>
                    </a:cubicBezTo>
                    <a:cubicBezTo>
                      <a:pt x="233" y="14"/>
                      <a:pt x="234" y="13"/>
                      <a:pt x="236" y="13"/>
                    </a:cubicBezTo>
                    <a:cubicBezTo>
                      <a:pt x="236" y="13"/>
                      <a:pt x="236" y="13"/>
                      <a:pt x="242" y="11"/>
                    </a:cubicBezTo>
                    <a:cubicBezTo>
                      <a:pt x="243" y="11"/>
                      <a:pt x="243" y="11"/>
                      <a:pt x="243" y="11"/>
                    </a:cubicBezTo>
                    <a:cubicBezTo>
                      <a:pt x="241" y="12"/>
                      <a:pt x="240" y="12"/>
                      <a:pt x="238" y="12"/>
                    </a:cubicBezTo>
                    <a:cubicBezTo>
                      <a:pt x="239" y="12"/>
                      <a:pt x="239" y="12"/>
                      <a:pt x="239" y="12"/>
                    </a:cubicBezTo>
                    <a:cubicBezTo>
                      <a:pt x="238" y="13"/>
                      <a:pt x="238" y="13"/>
                      <a:pt x="235" y="14"/>
                    </a:cubicBezTo>
                    <a:cubicBezTo>
                      <a:pt x="234" y="14"/>
                      <a:pt x="233" y="14"/>
                      <a:pt x="231" y="15"/>
                    </a:cubicBezTo>
                    <a:cubicBezTo>
                      <a:pt x="231" y="15"/>
                      <a:pt x="231" y="15"/>
                      <a:pt x="231" y="15"/>
                    </a:cubicBezTo>
                    <a:cubicBezTo>
                      <a:pt x="232" y="15"/>
                      <a:pt x="233" y="14"/>
                      <a:pt x="235" y="14"/>
                    </a:cubicBezTo>
                    <a:cubicBezTo>
                      <a:pt x="233" y="15"/>
                      <a:pt x="232" y="15"/>
                      <a:pt x="231" y="15"/>
                    </a:cubicBezTo>
                    <a:cubicBezTo>
                      <a:pt x="232" y="15"/>
                      <a:pt x="232" y="15"/>
                      <a:pt x="232" y="15"/>
                    </a:cubicBezTo>
                    <a:cubicBezTo>
                      <a:pt x="232" y="15"/>
                      <a:pt x="232" y="15"/>
                      <a:pt x="234" y="15"/>
                    </a:cubicBezTo>
                    <a:cubicBezTo>
                      <a:pt x="234" y="15"/>
                      <a:pt x="235" y="15"/>
                      <a:pt x="235" y="15"/>
                    </a:cubicBezTo>
                    <a:cubicBezTo>
                      <a:pt x="236" y="14"/>
                      <a:pt x="236" y="14"/>
                      <a:pt x="236" y="14"/>
                    </a:cubicBezTo>
                    <a:moveTo>
                      <a:pt x="146" y="271"/>
                    </a:moveTo>
                    <a:cubicBezTo>
                      <a:pt x="147" y="261"/>
                      <a:pt x="149" y="250"/>
                      <a:pt x="150" y="240"/>
                    </a:cubicBezTo>
                    <a:cubicBezTo>
                      <a:pt x="137" y="240"/>
                      <a:pt x="124" y="239"/>
                      <a:pt x="112" y="239"/>
                    </a:cubicBezTo>
                    <a:cubicBezTo>
                      <a:pt x="97" y="238"/>
                      <a:pt x="83" y="237"/>
                      <a:pt x="71" y="236"/>
                    </a:cubicBezTo>
                    <a:cubicBezTo>
                      <a:pt x="71" y="236"/>
                      <a:pt x="69" y="241"/>
                      <a:pt x="68" y="242"/>
                    </a:cubicBezTo>
                    <a:cubicBezTo>
                      <a:pt x="68" y="242"/>
                      <a:pt x="68" y="242"/>
                      <a:pt x="68" y="242"/>
                    </a:cubicBezTo>
                    <a:cubicBezTo>
                      <a:pt x="67" y="243"/>
                      <a:pt x="67" y="243"/>
                      <a:pt x="67" y="243"/>
                    </a:cubicBezTo>
                    <a:cubicBezTo>
                      <a:pt x="67" y="242"/>
                      <a:pt x="67" y="242"/>
                      <a:pt x="67" y="242"/>
                    </a:cubicBezTo>
                    <a:cubicBezTo>
                      <a:pt x="66" y="242"/>
                      <a:pt x="66" y="242"/>
                      <a:pt x="65" y="243"/>
                    </a:cubicBezTo>
                    <a:cubicBezTo>
                      <a:pt x="65" y="243"/>
                      <a:pt x="65" y="243"/>
                      <a:pt x="65" y="243"/>
                    </a:cubicBezTo>
                    <a:cubicBezTo>
                      <a:pt x="65" y="243"/>
                      <a:pt x="65" y="243"/>
                      <a:pt x="65" y="243"/>
                    </a:cubicBezTo>
                    <a:cubicBezTo>
                      <a:pt x="64" y="243"/>
                      <a:pt x="64" y="243"/>
                      <a:pt x="64" y="243"/>
                    </a:cubicBezTo>
                    <a:cubicBezTo>
                      <a:pt x="64" y="244"/>
                      <a:pt x="64" y="244"/>
                      <a:pt x="64" y="244"/>
                    </a:cubicBezTo>
                    <a:cubicBezTo>
                      <a:pt x="63" y="243"/>
                      <a:pt x="63" y="243"/>
                      <a:pt x="63" y="243"/>
                    </a:cubicBezTo>
                    <a:cubicBezTo>
                      <a:pt x="63" y="243"/>
                      <a:pt x="63" y="243"/>
                      <a:pt x="63" y="243"/>
                    </a:cubicBezTo>
                    <a:cubicBezTo>
                      <a:pt x="63" y="243"/>
                      <a:pt x="63" y="243"/>
                      <a:pt x="63" y="243"/>
                    </a:cubicBezTo>
                    <a:cubicBezTo>
                      <a:pt x="63" y="242"/>
                      <a:pt x="62" y="242"/>
                      <a:pt x="62" y="242"/>
                    </a:cubicBezTo>
                    <a:cubicBezTo>
                      <a:pt x="62" y="242"/>
                      <a:pt x="61" y="242"/>
                      <a:pt x="60" y="241"/>
                    </a:cubicBezTo>
                    <a:cubicBezTo>
                      <a:pt x="60" y="241"/>
                      <a:pt x="60" y="241"/>
                      <a:pt x="60" y="241"/>
                    </a:cubicBezTo>
                    <a:cubicBezTo>
                      <a:pt x="60" y="241"/>
                      <a:pt x="60" y="241"/>
                      <a:pt x="60" y="241"/>
                    </a:cubicBezTo>
                    <a:cubicBezTo>
                      <a:pt x="59" y="242"/>
                      <a:pt x="59" y="242"/>
                      <a:pt x="59" y="242"/>
                    </a:cubicBezTo>
                    <a:cubicBezTo>
                      <a:pt x="60" y="243"/>
                      <a:pt x="60" y="243"/>
                      <a:pt x="61" y="243"/>
                    </a:cubicBezTo>
                    <a:cubicBezTo>
                      <a:pt x="62" y="244"/>
                      <a:pt x="62" y="244"/>
                      <a:pt x="62" y="244"/>
                    </a:cubicBezTo>
                    <a:cubicBezTo>
                      <a:pt x="61" y="245"/>
                      <a:pt x="61" y="245"/>
                      <a:pt x="61" y="245"/>
                    </a:cubicBezTo>
                    <a:cubicBezTo>
                      <a:pt x="62" y="245"/>
                      <a:pt x="62" y="246"/>
                      <a:pt x="62" y="246"/>
                    </a:cubicBezTo>
                    <a:cubicBezTo>
                      <a:pt x="62" y="247"/>
                      <a:pt x="62" y="247"/>
                      <a:pt x="62" y="248"/>
                    </a:cubicBezTo>
                    <a:cubicBezTo>
                      <a:pt x="61" y="248"/>
                      <a:pt x="61" y="248"/>
                      <a:pt x="61" y="248"/>
                    </a:cubicBezTo>
                    <a:cubicBezTo>
                      <a:pt x="61" y="249"/>
                      <a:pt x="61" y="249"/>
                      <a:pt x="61" y="249"/>
                    </a:cubicBezTo>
                    <a:cubicBezTo>
                      <a:pt x="61" y="251"/>
                      <a:pt x="62" y="254"/>
                      <a:pt x="62" y="256"/>
                    </a:cubicBezTo>
                    <a:cubicBezTo>
                      <a:pt x="63" y="259"/>
                      <a:pt x="63" y="259"/>
                      <a:pt x="63" y="259"/>
                    </a:cubicBezTo>
                    <a:cubicBezTo>
                      <a:pt x="64" y="260"/>
                      <a:pt x="64" y="260"/>
                      <a:pt x="64" y="260"/>
                    </a:cubicBezTo>
                    <a:cubicBezTo>
                      <a:pt x="66" y="260"/>
                      <a:pt x="66" y="258"/>
                      <a:pt x="66" y="257"/>
                    </a:cubicBezTo>
                    <a:cubicBezTo>
                      <a:pt x="67" y="258"/>
                      <a:pt x="67" y="258"/>
                      <a:pt x="67" y="258"/>
                    </a:cubicBezTo>
                    <a:cubicBezTo>
                      <a:pt x="68" y="263"/>
                      <a:pt x="71" y="268"/>
                      <a:pt x="71" y="274"/>
                    </a:cubicBezTo>
                    <a:cubicBezTo>
                      <a:pt x="71" y="275"/>
                      <a:pt x="71" y="275"/>
                      <a:pt x="71" y="275"/>
                    </a:cubicBezTo>
                    <a:cubicBezTo>
                      <a:pt x="70" y="277"/>
                      <a:pt x="70" y="279"/>
                      <a:pt x="70" y="280"/>
                    </a:cubicBezTo>
                    <a:cubicBezTo>
                      <a:pt x="71" y="281"/>
                      <a:pt x="73" y="281"/>
                      <a:pt x="73" y="282"/>
                    </a:cubicBezTo>
                    <a:cubicBezTo>
                      <a:pt x="76" y="291"/>
                      <a:pt x="76" y="291"/>
                      <a:pt x="76" y="291"/>
                    </a:cubicBezTo>
                    <a:cubicBezTo>
                      <a:pt x="76" y="292"/>
                      <a:pt x="77" y="294"/>
                      <a:pt x="76" y="296"/>
                    </a:cubicBezTo>
                    <a:cubicBezTo>
                      <a:pt x="75" y="298"/>
                      <a:pt x="75" y="298"/>
                      <a:pt x="78" y="302"/>
                    </a:cubicBezTo>
                    <a:cubicBezTo>
                      <a:pt x="80" y="305"/>
                      <a:pt x="80" y="306"/>
                      <a:pt x="81" y="309"/>
                    </a:cubicBezTo>
                    <a:cubicBezTo>
                      <a:pt x="82" y="310"/>
                      <a:pt x="82" y="310"/>
                      <a:pt x="86" y="318"/>
                    </a:cubicBezTo>
                    <a:cubicBezTo>
                      <a:pt x="87" y="320"/>
                      <a:pt x="87" y="323"/>
                      <a:pt x="88" y="326"/>
                    </a:cubicBezTo>
                    <a:cubicBezTo>
                      <a:pt x="88" y="327"/>
                      <a:pt x="88" y="327"/>
                      <a:pt x="88" y="327"/>
                    </a:cubicBezTo>
                    <a:cubicBezTo>
                      <a:pt x="89" y="328"/>
                      <a:pt x="89" y="328"/>
                      <a:pt x="89" y="329"/>
                    </a:cubicBezTo>
                    <a:cubicBezTo>
                      <a:pt x="89" y="332"/>
                      <a:pt x="89" y="335"/>
                      <a:pt x="89" y="338"/>
                    </a:cubicBezTo>
                    <a:cubicBezTo>
                      <a:pt x="90" y="342"/>
                      <a:pt x="95" y="344"/>
                      <a:pt x="97" y="342"/>
                    </a:cubicBezTo>
                    <a:cubicBezTo>
                      <a:pt x="100" y="338"/>
                      <a:pt x="100" y="338"/>
                      <a:pt x="100" y="338"/>
                    </a:cubicBezTo>
                    <a:cubicBezTo>
                      <a:pt x="102" y="338"/>
                      <a:pt x="103" y="338"/>
                      <a:pt x="105" y="338"/>
                    </a:cubicBezTo>
                    <a:cubicBezTo>
                      <a:pt x="105" y="338"/>
                      <a:pt x="105" y="338"/>
                      <a:pt x="105" y="338"/>
                    </a:cubicBezTo>
                    <a:cubicBezTo>
                      <a:pt x="106" y="338"/>
                      <a:pt x="106" y="338"/>
                      <a:pt x="106" y="339"/>
                    </a:cubicBezTo>
                    <a:cubicBezTo>
                      <a:pt x="107" y="339"/>
                      <a:pt x="107" y="339"/>
                      <a:pt x="107" y="339"/>
                    </a:cubicBezTo>
                    <a:cubicBezTo>
                      <a:pt x="107" y="338"/>
                      <a:pt x="108" y="337"/>
                      <a:pt x="108" y="337"/>
                    </a:cubicBezTo>
                    <a:cubicBezTo>
                      <a:pt x="110" y="331"/>
                      <a:pt x="117" y="334"/>
                      <a:pt x="120" y="330"/>
                    </a:cubicBezTo>
                    <a:cubicBezTo>
                      <a:pt x="121" y="329"/>
                      <a:pt x="121" y="329"/>
                      <a:pt x="124" y="329"/>
                    </a:cubicBezTo>
                    <a:cubicBezTo>
                      <a:pt x="124" y="326"/>
                      <a:pt x="124" y="325"/>
                      <a:pt x="126" y="325"/>
                    </a:cubicBezTo>
                    <a:cubicBezTo>
                      <a:pt x="128" y="323"/>
                      <a:pt x="128" y="323"/>
                      <a:pt x="136" y="324"/>
                    </a:cubicBezTo>
                    <a:cubicBezTo>
                      <a:pt x="136" y="324"/>
                      <a:pt x="136" y="320"/>
                      <a:pt x="137" y="318"/>
                    </a:cubicBezTo>
                    <a:cubicBezTo>
                      <a:pt x="139" y="318"/>
                      <a:pt x="140" y="318"/>
                      <a:pt x="142" y="318"/>
                    </a:cubicBezTo>
                    <a:cubicBezTo>
                      <a:pt x="142" y="318"/>
                      <a:pt x="143" y="314"/>
                      <a:pt x="144" y="313"/>
                    </a:cubicBezTo>
                    <a:cubicBezTo>
                      <a:pt x="144" y="304"/>
                      <a:pt x="145" y="295"/>
                      <a:pt x="145" y="285"/>
                    </a:cubicBezTo>
                    <a:cubicBezTo>
                      <a:pt x="145" y="286"/>
                      <a:pt x="145" y="286"/>
                      <a:pt x="144" y="286"/>
                    </a:cubicBezTo>
                    <a:cubicBezTo>
                      <a:pt x="144" y="285"/>
                      <a:pt x="144" y="284"/>
                      <a:pt x="144" y="283"/>
                    </a:cubicBezTo>
                    <a:cubicBezTo>
                      <a:pt x="143" y="282"/>
                      <a:pt x="143" y="282"/>
                      <a:pt x="143" y="281"/>
                    </a:cubicBezTo>
                    <a:cubicBezTo>
                      <a:pt x="143" y="279"/>
                      <a:pt x="143" y="278"/>
                      <a:pt x="143" y="276"/>
                    </a:cubicBezTo>
                    <a:cubicBezTo>
                      <a:pt x="143" y="275"/>
                      <a:pt x="143" y="275"/>
                      <a:pt x="142" y="274"/>
                    </a:cubicBezTo>
                    <a:cubicBezTo>
                      <a:pt x="141" y="275"/>
                      <a:pt x="141" y="275"/>
                      <a:pt x="140" y="276"/>
                    </a:cubicBezTo>
                    <a:cubicBezTo>
                      <a:pt x="139" y="276"/>
                      <a:pt x="139" y="276"/>
                      <a:pt x="138" y="283"/>
                    </a:cubicBezTo>
                    <a:cubicBezTo>
                      <a:pt x="136" y="283"/>
                      <a:pt x="136" y="283"/>
                      <a:pt x="134" y="283"/>
                    </a:cubicBezTo>
                    <a:cubicBezTo>
                      <a:pt x="134" y="283"/>
                      <a:pt x="133" y="283"/>
                      <a:pt x="133" y="283"/>
                    </a:cubicBezTo>
                    <a:cubicBezTo>
                      <a:pt x="132" y="283"/>
                      <a:pt x="132" y="282"/>
                      <a:pt x="131" y="282"/>
                    </a:cubicBezTo>
                    <a:cubicBezTo>
                      <a:pt x="130" y="282"/>
                      <a:pt x="130" y="282"/>
                      <a:pt x="130" y="282"/>
                    </a:cubicBezTo>
                    <a:cubicBezTo>
                      <a:pt x="128" y="283"/>
                      <a:pt x="128" y="283"/>
                      <a:pt x="126" y="285"/>
                    </a:cubicBezTo>
                    <a:cubicBezTo>
                      <a:pt x="126" y="285"/>
                      <a:pt x="123" y="284"/>
                      <a:pt x="123" y="280"/>
                    </a:cubicBezTo>
                    <a:cubicBezTo>
                      <a:pt x="124" y="280"/>
                      <a:pt x="124" y="280"/>
                      <a:pt x="124" y="280"/>
                    </a:cubicBezTo>
                    <a:cubicBezTo>
                      <a:pt x="125" y="279"/>
                      <a:pt x="125" y="279"/>
                      <a:pt x="126" y="279"/>
                    </a:cubicBezTo>
                    <a:cubicBezTo>
                      <a:pt x="127" y="279"/>
                      <a:pt x="127" y="279"/>
                      <a:pt x="127" y="279"/>
                    </a:cubicBezTo>
                    <a:cubicBezTo>
                      <a:pt x="128" y="279"/>
                      <a:pt x="130" y="280"/>
                      <a:pt x="132" y="279"/>
                    </a:cubicBezTo>
                    <a:cubicBezTo>
                      <a:pt x="132" y="278"/>
                      <a:pt x="132" y="278"/>
                      <a:pt x="131" y="277"/>
                    </a:cubicBezTo>
                    <a:cubicBezTo>
                      <a:pt x="131" y="277"/>
                      <a:pt x="130" y="277"/>
                      <a:pt x="130" y="277"/>
                    </a:cubicBezTo>
                    <a:cubicBezTo>
                      <a:pt x="130" y="277"/>
                      <a:pt x="129" y="277"/>
                      <a:pt x="129" y="277"/>
                    </a:cubicBezTo>
                    <a:cubicBezTo>
                      <a:pt x="128" y="277"/>
                      <a:pt x="128" y="277"/>
                      <a:pt x="128" y="277"/>
                    </a:cubicBezTo>
                    <a:cubicBezTo>
                      <a:pt x="125" y="277"/>
                      <a:pt x="123" y="276"/>
                      <a:pt x="121" y="276"/>
                    </a:cubicBezTo>
                    <a:cubicBezTo>
                      <a:pt x="120" y="275"/>
                      <a:pt x="120" y="275"/>
                      <a:pt x="119" y="275"/>
                    </a:cubicBezTo>
                    <a:cubicBezTo>
                      <a:pt x="120" y="274"/>
                      <a:pt x="120" y="272"/>
                      <a:pt x="120" y="270"/>
                    </a:cubicBezTo>
                    <a:cubicBezTo>
                      <a:pt x="120" y="270"/>
                      <a:pt x="120" y="270"/>
                      <a:pt x="119" y="269"/>
                    </a:cubicBezTo>
                    <a:cubicBezTo>
                      <a:pt x="114" y="266"/>
                      <a:pt x="114" y="266"/>
                      <a:pt x="114" y="266"/>
                    </a:cubicBezTo>
                    <a:cubicBezTo>
                      <a:pt x="115" y="262"/>
                      <a:pt x="112" y="257"/>
                      <a:pt x="114" y="253"/>
                    </a:cubicBezTo>
                    <a:cubicBezTo>
                      <a:pt x="115" y="250"/>
                      <a:pt x="119" y="252"/>
                      <a:pt x="119" y="252"/>
                    </a:cubicBezTo>
                    <a:cubicBezTo>
                      <a:pt x="122" y="255"/>
                      <a:pt x="121" y="260"/>
                      <a:pt x="124" y="262"/>
                    </a:cubicBezTo>
                    <a:cubicBezTo>
                      <a:pt x="131" y="269"/>
                      <a:pt x="131" y="269"/>
                      <a:pt x="137" y="270"/>
                    </a:cubicBezTo>
                    <a:cubicBezTo>
                      <a:pt x="138" y="270"/>
                      <a:pt x="138" y="270"/>
                      <a:pt x="138" y="270"/>
                    </a:cubicBezTo>
                    <a:cubicBezTo>
                      <a:pt x="138" y="270"/>
                      <a:pt x="138" y="270"/>
                      <a:pt x="139" y="270"/>
                    </a:cubicBezTo>
                    <a:cubicBezTo>
                      <a:pt x="140" y="270"/>
                      <a:pt x="141" y="270"/>
                      <a:pt x="142" y="269"/>
                    </a:cubicBezTo>
                    <a:cubicBezTo>
                      <a:pt x="143" y="269"/>
                      <a:pt x="143" y="269"/>
                      <a:pt x="143" y="269"/>
                    </a:cubicBezTo>
                    <a:cubicBezTo>
                      <a:pt x="145" y="269"/>
                      <a:pt x="145" y="269"/>
                      <a:pt x="146" y="271"/>
                    </a:cubicBezTo>
                    <a:cubicBezTo>
                      <a:pt x="146" y="271"/>
                      <a:pt x="146" y="271"/>
                      <a:pt x="146" y="271"/>
                    </a:cubicBezTo>
                    <a:moveTo>
                      <a:pt x="443" y="204"/>
                    </a:moveTo>
                    <a:cubicBezTo>
                      <a:pt x="436" y="166"/>
                      <a:pt x="426" y="132"/>
                      <a:pt x="413" y="103"/>
                    </a:cubicBezTo>
                    <a:cubicBezTo>
                      <a:pt x="344" y="105"/>
                      <a:pt x="260" y="104"/>
                      <a:pt x="193" y="102"/>
                    </a:cubicBezTo>
                    <a:cubicBezTo>
                      <a:pt x="173" y="140"/>
                      <a:pt x="158" y="188"/>
                      <a:pt x="150" y="240"/>
                    </a:cubicBezTo>
                    <a:cubicBezTo>
                      <a:pt x="237" y="244"/>
                      <a:pt x="346" y="244"/>
                      <a:pt x="437" y="243"/>
                    </a:cubicBezTo>
                    <a:cubicBezTo>
                      <a:pt x="437" y="240"/>
                      <a:pt x="437" y="240"/>
                      <a:pt x="429" y="232"/>
                    </a:cubicBezTo>
                    <a:cubicBezTo>
                      <a:pt x="429" y="231"/>
                      <a:pt x="429" y="231"/>
                      <a:pt x="429" y="231"/>
                    </a:cubicBezTo>
                    <a:cubicBezTo>
                      <a:pt x="429" y="230"/>
                      <a:pt x="430" y="229"/>
                      <a:pt x="431" y="228"/>
                    </a:cubicBezTo>
                    <a:cubicBezTo>
                      <a:pt x="431" y="228"/>
                      <a:pt x="431" y="227"/>
                      <a:pt x="431" y="227"/>
                    </a:cubicBezTo>
                    <a:cubicBezTo>
                      <a:pt x="431" y="225"/>
                      <a:pt x="430" y="225"/>
                      <a:pt x="430" y="224"/>
                    </a:cubicBezTo>
                    <a:cubicBezTo>
                      <a:pt x="431" y="224"/>
                      <a:pt x="432" y="224"/>
                      <a:pt x="433" y="224"/>
                    </a:cubicBezTo>
                    <a:cubicBezTo>
                      <a:pt x="433" y="223"/>
                      <a:pt x="434" y="222"/>
                      <a:pt x="434" y="222"/>
                    </a:cubicBezTo>
                    <a:cubicBezTo>
                      <a:pt x="435" y="221"/>
                      <a:pt x="435" y="221"/>
                      <a:pt x="436" y="221"/>
                    </a:cubicBezTo>
                    <a:cubicBezTo>
                      <a:pt x="437" y="221"/>
                      <a:pt x="438" y="221"/>
                      <a:pt x="438" y="221"/>
                    </a:cubicBezTo>
                    <a:cubicBezTo>
                      <a:pt x="438" y="221"/>
                      <a:pt x="439" y="221"/>
                      <a:pt x="439" y="221"/>
                    </a:cubicBezTo>
                    <a:cubicBezTo>
                      <a:pt x="440" y="220"/>
                      <a:pt x="440" y="220"/>
                      <a:pt x="440" y="219"/>
                    </a:cubicBezTo>
                    <a:cubicBezTo>
                      <a:pt x="440" y="219"/>
                      <a:pt x="440" y="218"/>
                      <a:pt x="440" y="218"/>
                    </a:cubicBezTo>
                    <a:cubicBezTo>
                      <a:pt x="439" y="217"/>
                      <a:pt x="437" y="218"/>
                      <a:pt x="436" y="218"/>
                    </a:cubicBezTo>
                    <a:cubicBezTo>
                      <a:pt x="435" y="217"/>
                      <a:pt x="434" y="216"/>
                      <a:pt x="434" y="215"/>
                    </a:cubicBezTo>
                    <a:cubicBezTo>
                      <a:pt x="432" y="215"/>
                      <a:pt x="431" y="215"/>
                      <a:pt x="430" y="215"/>
                    </a:cubicBezTo>
                    <a:cubicBezTo>
                      <a:pt x="430" y="216"/>
                      <a:pt x="430" y="217"/>
                      <a:pt x="430" y="218"/>
                    </a:cubicBezTo>
                    <a:cubicBezTo>
                      <a:pt x="430" y="218"/>
                      <a:pt x="428" y="219"/>
                      <a:pt x="428" y="219"/>
                    </a:cubicBezTo>
                    <a:cubicBezTo>
                      <a:pt x="427" y="217"/>
                      <a:pt x="427" y="215"/>
                      <a:pt x="427" y="213"/>
                    </a:cubicBezTo>
                    <a:cubicBezTo>
                      <a:pt x="425" y="213"/>
                      <a:pt x="423" y="213"/>
                      <a:pt x="421" y="213"/>
                    </a:cubicBezTo>
                    <a:cubicBezTo>
                      <a:pt x="417" y="211"/>
                      <a:pt x="420" y="208"/>
                      <a:pt x="421" y="208"/>
                    </a:cubicBezTo>
                    <a:cubicBezTo>
                      <a:pt x="422" y="207"/>
                      <a:pt x="424" y="208"/>
                      <a:pt x="425" y="208"/>
                    </a:cubicBezTo>
                    <a:cubicBezTo>
                      <a:pt x="427" y="204"/>
                      <a:pt x="431" y="202"/>
                      <a:pt x="434" y="199"/>
                    </a:cubicBezTo>
                    <a:cubicBezTo>
                      <a:pt x="434" y="199"/>
                      <a:pt x="435" y="199"/>
                      <a:pt x="435" y="199"/>
                    </a:cubicBezTo>
                    <a:cubicBezTo>
                      <a:pt x="436" y="200"/>
                      <a:pt x="436" y="200"/>
                      <a:pt x="436" y="200"/>
                    </a:cubicBezTo>
                    <a:cubicBezTo>
                      <a:pt x="434" y="203"/>
                      <a:pt x="433" y="209"/>
                      <a:pt x="433" y="209"/>
                    </a:cubicBezTo>
                    <a:cubicBezTo>
                      <a:pt x="433" y="209"/>
                      <a:pt x="434" y="209"/>
                      <a:pt x="434" y="208"/>
                    </a:cubicBezTo>
                    <a:cubicBezTo>
                      <a:pt x="435" y="208"/>
                      <a:pt x="437" y="208"/>
                      <a:pt x="438" y="208"/>
                    </a:cubicBezTo>
                    <a:cubicBezTo>
                      <a:pt x="440" y="207"/>
                      <a:pt x="441" y="204"/>
                      <a:pt x="443" y="204"/>
                    </a:cubicBezTo>
                    <a:cubicBezTo>
                      <a:pt x="443" y="204"/>
                      <a:pt x="443" y="204"/>
                      <a:pt x="443" y="204"/>
                    </a:cubicBezTo>
                    <a:cubicBezTo>
                      <a:pt x="443" y="204"/>
                      <a:pt x="443" y="204"/>
                      <a:pt x="443" y="204"/>
                    </a:cubicBezTo>
                    <a:cubicBezTo>
                      <a:pt x="443" y="204"/>
                      <a:pt x="443" y="204"/>
                      <a:pt x="443" y="204"/>
                    </a:cubicBezTo>
                    <a:cubicBezTo>
                      <a:pt x="443" y="204"/>
                      <a:pt x="443" y="204"/>
                      <a:pt x="443" y="204"/>
                    </a:cubicBezTo>
                    <a:cubicBezTo>
                      <a:pt x="443" y="204"/>
                      <a:pt x="443" y="204"/>
                      <a:pt x="443" y="204"/>
                    </a:cubicBezTo>
                    <a:cubicBezTo>
                      <a:pt x="443" y="204"/>
                      <a:pt x="443" y="204"/>
                      <a:pt x="443" y="204"/>
                    </a:cubicBezTo>
                    <a:cubicBezTo>
                      <a:pt x="443" y="204"/>
                      <a:pt x="443" y="204"/>
                      <a:pt x="443" y="204"/>
                    </a:cubicBezTo>
                    <a:cubicBezTo>
                      <a:pt x="443" y="204"/>
                      <a:pt x="443" y="204"/>
                      <a:pt x="443" y="204"/>
                    </a:cubicBezTo>
                    <a:moveTo>
                      <a:pt x="112" y="96"/>
                    </a:moveTo>
                    <a:cubicBezTo>
                      <a:pt x="112" y="96"/>
                      <a:pt x="113" y="97"/>
                      <a:pt x="114" y="97"/>
                    </a:cubicBezTo>
                    <a:cubicBezTo>
                      <a:pt x="114" y="96"/>
                      <a:pt x="114" y="96"/>
                      <a:pt x="114" y="96"/>
                    </a:cubicBezTo>
                    <a:cubicBezTo>
                      <a:pt x="113" y="96"/>
                      <a:pt x="113" y="96"/>
                      <a:pt x="113" y="96"/>
                    </a:cubicBezTo>
                    <a:cubicBezTo>
                      <a:pt x="113" y="96"/>
                      <a:pt x="113" y="96"/>
                      <a:pt x="113" y="96"/>
                    </a:cubicBezTo>
                    <a:cubicBezTo>
                      <a:pt x="113" y="96"/>
                      <a:pt x="113" y="96"/>
                      <a:pt x="113" y="96"/>
                    </a:cubicBezTo>
                    <a:cubicBezTo>
                      <a:pt x="113" y="96"/>
                      <a:pt x="113" y="96"/>
                      <a:pt x="113" y="96"/>
                    </a:cubicBezTo>
                    <a:cubicBezTo>
                      <a:pt x="114" y="95"/>
                      <a:pt x="114" y="95"/>
                      <a:pt x="114" y="95"/>
                    </a:cubicBezTo>
                    <a:cubicBezTo>
                      <a:pt x="114" y="95"/>
                      <a:pt x="114" y="95"/>
                      <a:pt x="114" y="95"/>
                    </a:cubicBezTo>
                    <a:cubicBezTo>
                      <a:pt x="114" y="95"/>
                      <a:pt x="114" y="95"/>
                      <a:pt x="114" y="95"/>
                    </a:cubicBezTo>
                    <a:cubicBezTo>
                      <a:pt x="113" y="95"/>
                      <a:pt x="113" y="95"/>
                      <a:pt x="113" y="95"/>
                    </a:cubicBezTo>
                    <a:cubicBezTo>
                      <a:pt x="113" y="95"/>
                      <a:pt x="113" y="95"/>
                      <a:pt x="113" y="95"/>
                    </a:cubicBezTo>
                    <a:cubicBezTo>
                      <a:pt x="113" y="95"/>
                      <a:pt x="113" y="95"/>
                      <a:pt x="113" y="95"/>
                    </a:cubicBezTo>
                    <a:cubicBezTo>
                      <a:pt x="112" y="96"/>
                      <a:pt x="112" y="96"/>
                      <a:pt x="112" y="96"/>
                    </a:cubicBezTo>
                    <a:cubicBezTo>
                      <a:pt x="112" y="96"/>
                      <a:pt x="112" y="96"/>
                      <a:pt x="112" y="96"/>
                    </a:cubicBezTo>
                    <a:moveTo>
                      <a:pt x="180" y="42"/>
                    </a:moveTo>
                    <a:cubicBezTo>
                      <a:pt x="181" y="42"/>
                      <a:pt x="182" y="41"/>
                      <a:pt x="183" y="40"/>
                    </a:cubicBezTo>
                    <a:cubicBezTo>
                      <a:pt x="183" y="40"/>
                      <a:pt x="183" y="40"/>
                      <a:pt x="183" y="40"/>
                    </a:cubicBezTo>
                    <a:cubicBezTo>
                      <a:pt x="183" y="40"/>
                      <a:pt x="183" y="40"/>
                      <a:pt x="183" y="40"/>
                    </a:cubicBezTo>
                    <a:cubicBezTo>
                      <a:pt x="183" y="40"/>
                      <a:pt x="183" y="40"/>
                      <a:pt x="183" y="40"/>
                    </a:cubicBezTo>
                    <a:cubicBezTo>
                      <a:pt x="182" y="40"/>
                      <a:pt x="182" y="40"/>
                      <a:pt x="182" y="40"/>
                    </a:cubicBezTo>
                    <a:cubicBezTo>
                      <a:pt x="181" y="41"/>
                      <a:pt x="180" y="42"/>
                      <a:pt x="179" y="42"/>
                    </a:cubicBezTo>
                    <a:cubicBezTo>
                      <a:pt x="179" y="42"/>
                      <a:pt x="180" y="42"/>
                      <a:pt x="180" y="42"/>
                    </a:cubicBezTo>
                    <a:moveTo>
                      <a:pt x="193" y="102"/>
                    </a:moveTo>
                    <a:cubicBezTo>
                      <a:pt x="203" y="83"/>
                      <a:pt x="213" y="67"/>
                      <a:pt x="225" y="53"/>
                    </a:cubicBezTo>
                    <a:cubicBezTo>
                      <a:pt x="224" y="53"/>
                      <a:pt x="224" y="53"/>
                      <a:pt x="223" y="54"/>
                    </a:cubicBezTo>
                    <a:cubicBezTo>
                      <a:pt x="222" y="54"/>
                      <a:pt x="222" y="54"/>
                      <a:pt x="222" y="54"/>
                    </a:cubicBezTo>
                    <a:cubicBezTo>
                      <a:pt x="222" y="54"/>
                      <a:pt x="221" y="54"/>
                      <a:pt x="221" y="54"/>
                    </a:cubicBezTo>
                    <a:cubicBezTo>
                      <a:pt x="221" y="54"/>
                      <a:pt x="221" y="54"/>
                      <a:pt x="220" y="54"/>
                    </a:cubicBezTo>
                    <a:cubicBezTo>
                      <a:pt x="219" y="54"/>
                      <a:pt x="219" y="55"/>
                      <a:pt x="218" y="55"/>
                    </a:cubicBezTo>
                    <a:cubicBezTo>
                      <a:pt x="218" y="55"/>
                      <a:pt x="217" y="55"/>
                      <a:pt x="217" y="55"/>
                    </a:cubicBezTo>
                    <a:cubicBezTo>
                      <a:pt x="217" y="55"/>
                      <a:pt x="217" y="54"/>
                      <a:pt x="217" y="54"/>
                    </a:cubicBezTo>
                    <a:cubicBezTo>
                      <a:pt x="218" y="53"/>
                      <a:pt x="220" y="51"/>
                      <a:pt x="220" y="51"/>
                    </a:cubicBezTo>
                    <a:cubicBezTo>
                      <a:pt x="219" y="51"/>
                      <a:pt x="219" y="51"/>
                      <a:pt x="215" y="53"/>
                    </a:cubicBezTo>
                    <a:cubicBezTo>
                      <a:pt x="214" y="53"/>
                      <a:pt x="214" y="53"/>
                      <a:pt x="213" y="53"/>
                    </a:cubicBezTo>
                    <a:cubicBezTo>
                      <a:pt x="212" y="53"/>
                      <a:pt x="211" y="54"/>
                      <a:pt x="211" y="54"/>
                    </a:cubicBezTo>
                    <a:cubicBezTo>
                      <a:pt x="210" y="54"/>
                      <a:pt x="210" y="54"/>
                      <a:pt x="210" y="54"/>
                    </a:cubicBezTo>
                    <a:cubicBezTo>
                      <a:pt x="209" y="54"/>
                      <a:pt x="209" y="54"/>
                      <a:pt x="209" y="54"/>
                    </a:cubicBezTo>
                    <a:cubicBezTo>
                      <a:pt x="204" y="55"/>
                      <a:pt x="199" y="59"/>
                      <a:pt x="194" y="60"/>
                    </a:cubicBezTo>
                    <a:cubicBezTo>
                      <a:pt x="194" y="61"/>
                      <a:pt x="194" y="61"/>
                      <a:pt x="194" y="61"/>
                    </a:cubicBezTo>
                    <a:cubicBezTo>
                      <a:pt x="194" y="60"/>
                      <a:pt x="194" y="60"/>
                      <a:pt x="194" y="59"/>
                    </a:cubicBezTo>
                    <a:cubicBezTo>
                      <a:pt x="195" y="58"/>
                      <a:pt x="195" y="58"/>
                      <a:pt x="196" y="57"/>
                    </a:cubicBezTo>
                    <a:cubicBezTo>
                      <a:pt x="197" y="56"/>
                      <a:pt x="198" y="56"/>
                      <a:pt x="198" y="56"/>
                    </a:cubicBezTo>
                    <a:cubicBezTo>
                      <a:pt x="199" y="56"/>
                      <a:pt x="200" y="55"/>
                      <a:pt x="200" y="55"/>
                    </a:cubicBezTo>
                    <a:cubicBezTo>
                      <a:pt x="200" y="54"/>
                      <a:pt x="200" y="54"/>
                      <a:pt x="200" y="54"/>
                    </a:cubicBezTo>
                    <a:cubicBezTo>
                      <a:pt x="200" y="54"/>
                      <a:pt x="201" y="53"/>
                      <a:pt x="201" y="53"/>
                    </a:cubicBezTo>
                    <a:cubicBezTo>
                      <a:pt x="200" y="52"/>
                      <a:pt x="200" y="52"/>
                      <a:pt x="200" y="52"/>
                    </a:cubicBezTo>
                    <a:cubicBezTo>
                      <a:pt x="200" y="52"/>
                      <a:pt x="200" y="52"/>
                      <a:pt x="200" y="52"/>
                    </a:cubicBezTo>
                    <a:cubicBezTo>
                      <a:pt x="200" y="52"/>
                      <a:pt x="200" y="52"/>
                      <a:pt x="200" y="52"/>
                    </a:cubicBezTo>
                    <a:cubicBezTo>
                      <a:pt x="199" y="52"/>
                      <a:pt x="199" y="52"/>
                      <a:pt x="199" y="52"/>
                    </a:cubicBezTo>
                    <a:cubicBezTo>
                      <a:pt x="198" y="52"/>
                      <a:pt x="198" y="52"/>
                      <a:pt x="198" y="52"/>
                    </a:cubicBezTo>
                    <a:cubicBezTo>
                      <a:pt x="197" y="52"/>
                      <a:pt x="197" y="52"/>
                      <a:pt x="197" y="52"/>
                    </a:cubicBezTo>
                    <a:cubicBezTo>
                      <a:pt x="197" y="52"/>
                      <a:pt x="196" y="52"/>
                      <a:pt x="196" y="53"/>
                    </a:cubicBezTo>
                    <a:cubicBezTo>
                      <a:pt x="196" y="53"/>
                      <a:pt x="196" y="53"/>
                      <a:pt x="196" y="53"/>
                    </a:cubicBezTo>
                    <a:cubicBezTo>
                      <a:pt x="195" y="54"/>
                      <a:pt x="194" y="55"/>
                      <a:pt x="193" y="57"/>
                    </a:cubicBezTo>
                    <a:cubicBezTo>
                      <a:pt x="191" y="58"/>
                      <a:pt x="191" y="58"/>
                      <a:pt x="190" y="59"/>
                    </a:cubicBezTo>
                    <a:cubicBezTo>
                      <a:pt x="190" y="59"/>
                      <a:pt x="190" y="59"/>
                      <a:pt x="190" y="59"/>
                    </a:cubicBezTo>
                    <a:cubicBezTo>
                      <a:pt x="190" y="59"/>
                      <a:pt x="190" y="60"/>
                      <a:pt x="190" y="60"/>
                    </a:cubicBezTo>
                    <a:cubicBezTo>
                      <a:pt x="190" y="61"/>
                      <a:pt x="190" y="61"/>
                      <a:pt x="190" y="61"/>
                    </a:cubicBezTo>
                    <a:cubicBezTo>
                      <a:pt x="188" y="62"/>
                      <a:pt x="187" y="63"/>
                      <a:pt x="186" y="64"/>
                    </a:cubicBezTo>
                    <a:cubicBezTo>
                      <a:pt x="186" y="64"/>
                      <a:pt x="185" y="64"/>
                      <a:pt x="185" y="63"/>
                    </a:cubicBezTo>
                    <a:cubicBezTo>
                      <a:pt x="185" y="63"/>
                      <a:pt x="186" y="63"/>
                      <a:pt x="186" y="63"/>
                    </a:cubicBezTo>
                    <a:cubicBezTo>
                      <a:pt x="186" y="62"/>
                      <a:pt x="186" y="62"/>
                      <a:pt x="186" y="62"/>
                    </a:cubicBezTo>
                    <a:cubicBezTo>
                      <a:pt x="182" y="62"/>
                      <a:pt x="179" y="66"/>
                      <a:pt x="174" y="66"/>
                    </a:cubicBezTo>
                    <a:cubicBezTo>
                      <a:pt x="174" y="66"/>
                      <a:pt x="174" y="66"/>
                      <a:pt x="174" y="66"/>
                    </a:cubicBezTo>
                    <a:cubicBezTo>
                      <a:pt x="173" y="67"/>
                      <a:pt x="173" y="67"/>
                      <a:pt x="173" y="68"/>
                    </a:cubicBezTo>
                    <a:cubicBezTo>
                      <a:pt x="173" y="69"/>
                      <a:pt x="173" y="69"/>
                      <a:pt x="171" y="70"/>
                    </a:cubicBezTo>
                    <a:cubicBezTo>
                      <a:pt x="171" y="71"/>
                      <a:pt x="171" y="71"/>
                      <a:pt x="171" y="71"/>
                    </a:cubicBezTo>
                    <a:cubicBezTo>
                      <a:pt x="170" y="70"/>
                      <a:pt x="170" y="70"/>
                      <a:pt x="169" y="70"/>
                    </a:cubicBezTo>
                    <a:cubicBezTo>
                      <a:pt x="169" y="70"/>
                      <a:pt x="169" y="70"/>
                      <a:pt x="169" y="70"/>
                    </a:cubicBezTo>
                    <a:cubicBezTo>
                      <a:pt x="168" y="70"/>
                      <a:pt x="168" y="70"/>
                      <a:pt x="168" y="70"/>
                    </a:cubicBezTo>
                    <a:cubicBezTo>
                      <a:pt x="168" y="69"/>
                      <a:pt x="167" y="69"/>
                      <a:pt x="167" y="69"/>
                    </a:cubicBezTo>
                    <a:cubicBezTo>
                      <a:pt x="167" y="68"/>
                      <a:pt x="167" y="68"/>
                      <a:pt x="168" y="67"/>
                    </a:cubicBezTo>
                    <a:cubicBezTo>
                      <a:pt x="165" y="68"/>
                      <a:pt x="165" y="68"/>
                      <a:pt x="164" y="70"/>
                    </a:cubicBezTo>
                    <a:cubicBezTo>
                      <a:pt x="164" y="70"/>
                      <a:pt x="164" y="70"/>
                      <a:pt x="164" y="70"/>
                    </a:cubicBezTo>
                    <a:cubicBezTo>
                      <a:pt x="164" y="70"/>
                      <a:pt x="164" y="71"/>
                      <a:pt x="163" y="71"/>
                    </a:cubicBezTo>
                    <a:cubicBezTo>
                      <a:pt x="164" y="71"/>
                      <a:pt x="164" y="71"/>
                      <a:pt x="164" y="71"/>
                    </a:cubicBezTo>
                    <a:cubicBezTo>
                      <a:pt x="164" y="71"/>
                      <a:pt x="164" y="71"/>
                      <a:pt x="164" y="71"/>
                    </a:cubicBezTo>
                    <a:cubicBezTo>
                      <a:pt x="165" y="72"/>
                      <a:pt x="165" y="72"/>
                      <a:pt x="165" y="72"/>
                    </a:cubicBezTo>
                    <a:cubicBezTo>
                      <a:pt x="165" y="73"/>
                      <a:pt x="164" y="73"/>
                      <a:pt x="164" y="73"/>
                    </a:cubicBezTo>
                    <a:cubicBezTo>
                      <a:pt x="163" y="74"/>
                      <a:pt x="162" y="74"/>
                      <a:pt x="161" y="74"/>
                    </a:cubicBezTo>
                    <a:cubicBezTo>
                      <a:pt x="161" y="74"/>
                      <a:pt x="160" y="74"/>
                      <a:pt x="160" y="74"/>
                    </a:cubicBezTo>
                    <a:cubicBezTo>
                      <a:pt x="160" y="74"/>
                      <a:pt x="160" y="73"/>
                      <a:pt x="160" y="72"/>
                    </a:cubicBezTo>
                    <a:cubicBezTo>
                      <a:pt x="159" y="72"/>
                      <a:pt x="159" y="72"/>
                      <a:pt x="159" y="72"/>
                    </a:cubicBezTo>
                    <a:cubicBezTo>
                      <a:pt x="159" y="71"/>
                      <a:pt x="159" y="71"/>
                      <a:pt x="163" y="68"/>
                    </a:cubicBezTo>
                    <a:cubicBezTo>
                      <a:pt x="162" y="68"/>
                      <a:pt x="162" y="68"/>
                      <a:pt x="161" y="68"/>
                    </a:cubicBezTo>
                    <a:cubicBezTo>
                      <a:pt x="164" y="66"/>
                      <a:pt x="164" y="66"/>
                      <a:pt x="164" y="66"/>
                    </a:cubicBezTo>
                    <a:cubicBezTo>
                      <a:pt x="167" y="63"/>
                      <a:pt x="167" y="63"/>
                      <a:pt x="168" y="62"/>
                    </a:cubicBezTo>
                    <a:cubicBezTo>
                      <a:pt x="167" y="62"/>
                      <a:pt x="167" y="62"/>
                      <a:pt x="167" y="62"/>
                    </a:cubicBezTo>
                    <a:cubicBezTo>
                      <a:pt x="168" y="60"/>
                      <a:pt x="168" y="60"/>
                      <a:pt x="169" y="59"/>
                    </a:cubicBezTo>
                    <a:cubicBezTo>
                      <a:pt x="168" y="59"/>
                      <a:pt x="168" y="59"/>
                      <a:pt x="168" y="59"/>
                    </a:cubicBezTo>
                    <a:cubicBezTo>
                      <a:pt x="169" y="58"/>
                      <a:pt x="169" y="58"/>
                      <a:pt x="169" y="57"/>
                    </a:cubicBezTo>
                    <a:cubicBezTo>
                      <a:pt x="169" y="59"/>
                      <a:pt x="169" y="59"/>
                      <a:pt x="169" y="59"/>
                    </a:cubicBezTo>
                    <a:cubicBezTo>
                      <a:pt x="170" y="60"/>
                      <a:pt x="170" y="60"/>
                      <a:pt x="170" y="60"/>
                    </a:cubicBezTo>
                    <a:cubicBezTo>
                      <a:pt x="170" y="60"/>
                      <a:pt x="170" y="60"/>
                      <a:pt x="170" y="60"/>
                    </a:cubicBezTo>
                    <a:cubicBezTo>
                      <a:pt x="170" y="60"/>
                      <a:pt x="170" y="61"/>
                      <a:pt x="170" y="61"/>
                    </a:cubicBezTo>
                    <a:cubicBezTo>
                      <a:pt x="171" y="61"/>
                      <a:pt x="172" y="61"/>
                      <a:pt x="173" y="61"/>
                    </a:cubicBezTo>
                    <a:cubicBezTo>
                      <a:pt x="173" y="62"/>
                      <a:pt x="173" y="62"/>
                      <a:pt x="173" y="62"/>
                    </a:cubicBezTo>
                    <a:cubicBezTo>
                      <a:pt x="174" y="63"/>
                      <a:pt x="174" y="63"/>
                      <a:pt x="174" y="63"/>
                    </a:cubicBezTo>
                    <a:cubicBezTo>
                      <a:pt x="175" y="63"/>
                      <a:pt x="175" y="63"/>
                      <a:pt x="175" y="63"/>
                    </a:cubicBezTo>
                    <a:cubicBezTo>
                      <a:pt x="175" y="63"/>
                      <a:pt x="175" y="63"/>
                      <a:pt x="175" y="63"/>
                    </a:cubicBezTo>
                    <a:cubicBezTo>
                      <a:pt x="187" y="58"/>
                      <a:pt x="188" y="58"/>
                      <a:pt x="188" y="54"/>
                    </a:cubicBezTo>
                    <a:cubicBezTo>
                      <a:pt x="187" y="54"/>
                      <a:pt x="187" y="54"/>
                      <a:pt x="186" y="54"/>
                    </a:cubicBezTo>
                    <a:cubicBezTo>
                      <a:pt x="186" y="53"/>
                      <a:pt x="187" y="52"/>
                      <a:pt x="187" y="51"/>
                    </a:cubicBezTo>
                    <a:cubicBezTo>
                      <a:pt x="187" y="50"/>
                      <a:pt x="187" y="50"/>
                      <a:pt x="187" y="50"/>
                    </a:cubicBezTo>
                    <a:cubicBezTo>
                      <a:pt x="187" y="50"/>
                      <a:pt x="187" y="50"/>
                      <a:pt x="187" y="50"/>
                    </a:cubicBezTo>
                    <a:cubicBezTo>
                      <a:pt x="187" y="49"/>
                      <a:pt x="187" y="49"/>
                      <a:pt x="187" y="49"/>
                    </a:cubicBezTo>
                    <a:cubicBezTo>
                      <a:pt x="186" y="49"/>
                      <a:pt x="186" y="49"/>
                      <a:pt x="185" y="49"/>
                    </a:cubicBezTo>
                    <a:cubicBezTo>
                      <a:pt x="184" y="49"/>
                      <a:pt x="184" y="49"/>
                      <a:pt x="184" y="49"/>
                    </a:cubicBezTo>
                    <a:cubicBezTo>
                      <a:pt x="184" y="49"/>
                      <a:pt x="185" y="48"/>
                      <a:pt x="185" y="48"/>
                    </a:cubicBezTo>
                    <a:cubicBezTo>
                      <a:pt x="185" y="48"/>
                      <a:pt x="185" y="48"/>
                      <a:pt x="184" y="48"/>
                    </a:cubicBezTo>
                    <a:cubicBezTo>
                      <a:pt x="184" y="48"/>
                      <a:pt x="184" y="48"/>
                      <a:pt x="182" y="49"/>
                    </a:cubicBezTo>
                    <a:cubicBezTo>
                      <a:pt x="182" y="49"/>
                      <a:pt x="182" y="49"/>
                      <a:pt x="182" y="49"/>
                    </a:cubicBezTo>
                    <a:cubicBezTo>
                      <a:pt x="182" y="48"/>
                      <a:pt x="182" y="48"/>
                      <a:pt x="184" y="47"/>
                    </a:cubicBezTo>
                    <a:cubicBezTo>
                      <a:pt x="184" y="47"/>
                      <a:pt x="184" y="47"/>
                      <a:pt x="184" y="47"/>
                    </a:cubicBezTo>
                    <a:cubicBezTo>
                      <a:pt x="184" y="46"/>
                      <a:pt x="184" y="46"/>
                      <a:pt x="186" y="45"/>
                    </a:cubicBezTo>
                    <a:cubicBezTo>
                      <a:pt x="186" y="45"/>
                      <a:pt x="185" y="45"/>
                      <a:pt x="185" y="45"/>
                    </a:cubicBezTo>
                    <a:cubicBezTo>
                      <a:pt x="185" y="45"/>
                      <a:pt x="184" y="45"/>
                      <a:pt x="184" y="45"/>
                    </a:cubicBezTo>
                    <a:cubicBezTo>
                      <a:pt x="184" y="45"/>
                      <a:pt x="184" y="45"/>
                      <a:pt x="184" y="45"/>
                    </a:cubicBezTo>
                    <a:cubicBezTo>
                      <a:pt x="183" y="45"/>
                      <a:pt x="183" y="45"/>
                      <a:pt x="183" y="45"/>
                    </a:cubicBezTo>
                    <a:cubicBezTo>
                      <a:pt x="183" y="44"/>
                      <a:pt x="183" y="44"/>
                      <a:pt x="184" y="44"/>
                    </a:cubicBezTo>
                    <a:cubicBezTo>
                      <a:pt x="185" y="44"/>
                      <a:pt x="186" y="43"/>
                      <a:pt x="186" y="43"/>
                    </a:cubicBezTo>
                    <a:cubicBezTo>
                      <a:pt x="187" y="42"/>
                      <a:pt x="187" y="42"/>
                      <a:pt x="187" y="42"/>
                    </a:cubicBezTo>
                    <a:cubicBezTo>
                      <a:pt x="187" y="41"/>
                      <a:pt x="187" y="41"/>
                      <a:pt x="187" y="41"/>
                    </a:cubicBezTo>
                    <a:cubicBezTo>
                      <a:pt x="187" y="41"/>
                      <a:pt x="187" y="41"/>
                      <a:pt x="187" y="40"/>
                    </a:cubicBezTo>
                    <a:cubicBezTo>
                      <a:pt x="187" y="40"/>
                      <a:pt x="187" y="40"/>
                      <a:pt x="187" y="40"/>
                    </a:cubicBezTo>
                    <a:cubicBezTo>
                      <a:pt x="186" y="41"/>
                      <a:pt x="185" y="41"/>
                      <a:pt x="185" y="42"/>
                    </a:cubicBezTo>
                    <a:cubicBezTo>
                      <a:pt x="184" y="42"/>
                      <a:pt x="184" y="42"/>
                      <a:pt x="184" y="42"/>
                    </a:cubicBezTo>
                    <a:cubicBezTo>
                      <a:pt x="184" y="41"/>
                      <a:pt x="185" y="41"/>
                      <a:pt x="185" y="41"/>
                    </a:cubicBezTo>
                    <a:cubicBezTo>
                      <a:pt x="186" y="40"/>
                      <a:pt x="186" y="40"/>
                      <a:pt x="187" y="40"/>
                    </a:cubicBezTo>
                    <a:cubicBezTo>
                      <a:pt x="188" y="39"/>
                      <a:pt x="188" y="39"/>
                      <a:pt x="188" y="39"/>
                    </a:cubicBezTo>
                    <a:cubicBezTo>
                      <a:pt x="187" y="39"/>
                      <a:pt x="187" y="39"/>
                      <a:pt x="186" y="39"/>
                    </a:cubicBezTo>
                    <a:cubicBezTo>
                      <a:pt x="184" y="41"/>
                      <a:pt x="184" y="41"/>
                      <a:pt x="183" y="41"/>
                    </a:cubicBezTo>
                    <a:cubicBezTo>
                      <a:pt x="183" y="41"/>
                      <a:pt x="182" y="42"/>
                      <a:pt x="182" y="42"/>
                    </a:cubicBezTo>
                    <a:cubicBezTo>
                      <a:pt x="181" y="42"/>
                      <a:pt x="181" y="42"/>
                      <a:pt x="181" y="42"/>
                    </a:cubicBezTo>
                    <a:cubicBezTo>
                      <a:pt x="181" y="42"/>
                      <a:pt x="181" y="42"/>
                      <a:pt x="181" y="42"/>
                    </a:cubicBezTo>
                    <a:cubicBezTo>
                      <a:pt x="183" y="41"/>
                      <a:pt x="183" y="41"/>
                      <a:pt x="184" y="40"/>
                    </a:cubicBezTo>
                    <a:cubicBezTo>
                      <a:pt x="184" y="40"/>
                      <a:pt x="184" y="40"/>
                      <a:pt x="184" y="40"/>
                    </a:cubicBezTo>
                    <a:cubicBezTo>
                      <a:pt x="186" y="39"/>
                      <a:pt x="186" y="39"/>
                      <a:pt x="186" y="39"/>
                    </a:cubicBezTo>
                    <a:cubicBezTo>
                      <a:pt x="186" y="38"/>
                      <a:pt x="186" y="38"/>
                      <a:pt x="186" y="38"/>
                    </a:cubicBezTo>
                    <a:cubicBezTo>
                      <a:pt x="186" y="39"/>
                      <a:pt x="186" y="39"/>
                      <a:pt x="186" y="39"/>
                    </a:cubicBezTo>
                    <a:cubicBezTo>
                      <a:pt x="184" y="39"/>
                      <a:pt x="182" y="40"/>
                      <a:pt x="180" y="41"/>
                    </a:cubicBezTo>
                    <a:cubicBezTo>
                      <a:pt x="180" y="41"/>
                      <a:pt x="180" y="41"/>
                      <a:pt x="179" y="41"/>
                    </a:cubicBezTo>
                    <a:cubicBezTo>
                      <a:pt x="180" y="40"/>
                      <a:pt x="180" y="40"/>
                      <a:pt x="181" y="40"/>
                    </a:cubicBezTo>
                    <a:cubicBezTo>
                      <a:pt x="181" y="39"/>
                      <a:pt x="181" y="39"/>
                      <a:pt x="181" y="39"/>
                    </a:cubicBezTo>
                    <a:cubicBezTo>
                      <a:pt x="179" y="40"/>
                      <a:pt x="178" y="40"/>
                      <a:pt x="176" y="41"/>
                    </a:cubicBezTo>
                    <a:cubicBezTo>
                      <a:pt x="176" y="42"/>
                      <a:pt x="176" y="42"/>
                      <a:pt x="176" y="42"/>
                    </a:cubicBezTo>
                    <a:cubicBezTo>
                      <a:pt x="176" y="42"/>
                      <a:pt x="175" y="43"/>
                      <a:pt x="175" y="43"/>
                    </a:cubicBezTo>
                    <a:cubicBezTo>
                      <a:pt x="174" y="43"/>
                      <a:pt x="174" y="43"/>
                      <a:pt x="174" y="43"/>
                    </a:cubicBezTo>
                    <a:cubicBezTo>
                      <a:pt x="174" y="43"/>
                      <a:pt x="174" y="43"/>
                      <a:pt x="174" y="43"/>
                    </a:cubicBezTo>
                    <a:cubicBezTo>
                      <a:pt x="174" y="42"/>
                      <a:pt x="174" y="42"/>
                      <a:pt x="174" y="42"/>
                    </a:cubicBezTo>
                    <a:cubicBezTo>
                      <a:pt x="170" y="44"/>
                      <a:pt x="170" y="44"/>
                      <a:pt x="170" y="45"/>
                    </a:cubicBezTo>
                    <a:cubicBezTo>
                      <a:pt x="171" y="44"/>
                      <a:pt x="172" y="42"/>
                      <a:pt x="173" y="41"/>
                    </a:cubicBezTo>
                    <a:cubicBezTo>
                      <a:pt x="172" y="42"/>
                      <a:pt x="172" y="42"/>
                      <a:pt x="171" y="42"/>
                    </a:cubicBezTo>
                    <a:cubicBezTo>
                      <a:pt x="171" y="42"/>
                      <a:pt x="167" y="45"/>
                      <a:pt x="165" y="46"/>
                    </a:cubicBezTo>
                    <a:cubicBezTo>
                      <a:pt x="166" y="45"/>
                      <a:pt x="166" y="45"/>
                      <a:pt x="167" y="44"/>
                    </a:cubicBezTo>
                    <a:cubicBezTo>
                      <a:pt x="166" y="44"/>
                      <a:pt x="166" y="44"/>
                      <a:pt x="163" y="46"/>
                    </a:cubicBezTo>
                    <a:cubicBezTo>
                      <a:pt x="163" y="46"/>
                      <a:pt x="162" y="47"/>
                      <a:pt x="162" y="47"/>
                    </a:cubicBezTo>
                    <a:cubicBezTo>
                      <a:pt x="162" y="47"/>
                      <a:pt x="161" y="48"/>
                      <a:pt x="161" y="48"/>
                    </a:cubicBezTo>
                    <a:cubicBezTo>
                      <a:pt x="160" y="48"/>
                      <a:pt x="160" y="48"/>
                      <a:pt x="160" y="48"/>
                    </a:cubicBezTo>
                    <a:cubicBezTo>
                      <a:pt x="160" y="48"/>
                      <a:pt x="160" y="48"/>
                      <a:pt x="160" y="48"/>
                    </a:cubicBezTo>
                    <a:cubicBezTo>
                      <a:pt x="161" y="47"/>
                      <a:pt x="161" y="47"/>
                      <a:pt x="163" y="46"/>
                    </a:cubicBezTo>
                    <a:cubicBezTo>
                      <a:pt x="162" y="46"/>
                      <a:pt x="162" y="46"/>
                      <a:pt x="161" y="47"/>
                    </a:cubicBezTo>
                    <a:cubicBezTo>
                      <a:pt x="159" y="47"/>
                      <a:pt x="155" y="49"/>
                      <a:pt x="155" y="50"/>
                    </a:cubicBezTo>
                    <a:cubicBezTo>
                      <a:pt x="154" y="50"/>
                      <a:pt x="154" y="50"/>
                      <a:pt x="154" y="50"/>
                    </a:cubicBezTo>
                    <a:cubicBezTo>
                      <a:pt x="154" y="50"/>
                      <a:pt x="153" y="50"/>
                      <a:pt x="152" y="51"/>
                    </a:cubicBezTo>
                    <a:cubicBezTo>
                      <a:pt x="152" y="51"/>
                      <a:pt x="152" y="51"/>
                      <a:pt x="152" y="51"/>
                    </a:cubicBezTo>
                    <a:cubicBezTo>
                      <a:pt x="152" y="51"/>
                      <a:pt x="152" y="51"/>
                      <a:pt x="152" y="51"/>
                    </a:cubicBezTo>
                    <a:cubicBezTo>
                      <a:pt x="151" y="51"/>
                      <a:pt x="151" y="51"/>
                      <a:pt x="151" y="51"/>
                    </a:cubicBezTo>
                    <a:cubicBezTo>
                      <a:pt x="153" y="51"/>
                      <a:pt x="154" y="51"/>
                      <a:pt x="155" y="50"/>
                    </a:cubicBezTo>
                    <a:cubicBezTo>
                      <a:pt x="156" y="50"/>
                      <a:pt x="156" y="50"/>
                      <a:pt x="156" y="50"/>
                    </a:cubicBezTo>
                    <a:cubicBezTo>
                      <a:pt x="157" y="49"/>
                      <a:pt x="157" y="49"/>
                      <a:pt x="158" y="49"/>
                    </a:cubicBezTo>
                    <a:cubicBezTo>
                      <a:pt x="157" y="50"/>
                      <a:pt x="157" y="50"/>
                      <a:pt x="156" y="50"/>
                    </a:cubicBezTo>
                    <a:cubicBezTo>
                      <a:pt x="154" y="50"/>
                      <a:pt x="139" y="60"/>
                      <a:pt x="136" y="62"/>
                    </a:cubicBezTo>
                    <a:cubicBezTo>
                      <a:pt x="136" y="62"/>
                      <a:pt x="136" y="62"/>
                      <a:pt x="136" y="62"/>
                    </a:cubicBezTo>
                    <a:cubicBezTo>
                      <a:pt x="134" y="63"/>
                      <a:pt x="132" y="64"/>
                      <a:pt x="130" y="65"/>
                    </a:cubicBezTo>
                    <a:cubicBezTo>
                      <a:pt x="131" y="65"/>
                      <a:pt x="131" y="65"/>
                      <a:pt x="131" y="65"/>
                    </a:cubicBezTo>
                    <a:cubicBezTo>
                      <a:pt x="128" y="67"/>
                      <a:pt x="125" y="69"/>
                      <a:pt x="122" y="71"/>
                    </a:cubicBezTo>
                    <a:cubicBezTo>
                      <a:pt x="122" y="70"/>
                      <a:pt x="122" y="70"/>
                      <a:pt x="122" y="70"/>
                    </a:cubicBezTo>
                    <a:cubicBezTo>
                      <a:pt x="120" y="71"/>
                      <a:pt x="120" y="71"/>
                      <a:pt x="120" y="71"/>
                    </a:cubicBezTo>
                    <a:cubicBezTo>
                      <a:pt x="119" y="73"/>
                      <a:pt x="119" y="73"/>
                      <a:pt x="118" y="73"/>
                    </a:cubicBezTo>
                    <a:cubicBezTo>
                      <a:pt x="118" y="73"/>
                      <a:pt x="118" y="73"/>
                      <a:pt x="118" y="73"/>
                    </a:cubicBezTo>
                    <a:cubicBezTo>
                      <a:pt x="118" y="73"/>
                      <a:pt x="118" y="73"/>
                      <a:pt x="118" y="73"/>
                    </a:cubicBezTo>
                    <a:cubicBezTo>
                      <a:pt x="118" y="73"/>
                      <a:pt x="118" y="73"/>
                      <a:pt x="118" y="73"/>
                    </a:cubicBezTo>
                    <a:cubicBezTo>
                      <a:pt x="118" y="73"/>
                      <a:pt x="118" y="73"/>
                      <a:pt x="118" y="73"/>
                    </a:cubicBezTo>
                    <a:cubicBezTo>
                      <a:pt x="118" y="73"/>
                      <a:pt x="118" y="73"/>
                      <a:pt x="118" y="73"/>
                    </a:cubicBezTo>
                    <a:cubicBezTo>
                      <a:pt x="118" y="73"/>
                      <a:pt x="118" y="73"/>
                      <a:pt x="118" y="73"/>
                    </a:cubicBezTo>
                    <a:cubicBezTo>
                      <a:pt x="118" y="73"/>
                      <a:pt x="118" y="73"/>
                      <a:pt x="118" y="73"/>
                    </a:cubicBezTo>
                    <a:cubicBezTo>
                      <a:pt x="118" y="73"/>
                      <a:pt x="118" y="73"/>
                      <a:pt x="118" y="73"/>
                    </a:cubicBezTo>
                    <a:cubicBezTo>
                      <a:pt x="116" y="74"/>
                      <a:pt x="111" y="77"/>
                      <a:pt x="104" y="83"/>
                    </a:cubicBezTo>
                    <a:cubicBezTo>
                      <a:pt x="104" y="84"/>
                      <a:pt x="104" y="84"/>
                      <a:pt x="104" y="84"/>
                    </a:cubicBezTo>
                    <a:cubicBezTo>
                      <a:pt x="103" y="84"/>
                      <a:pt x="103" y="84"/>
                      <a:pt x="103" y="84"/>
                    </a:cubicBezTo>
                    <a:cubicBezTo>
                      <a:pt x="102" y="85"/>
                      <a:pt x="102" y="85"/>
                      <a:pt x="102" y="86"/>
                    </a:cubicBezTo>
                    <a:cubicBezTo>
                      <a:pt x="102" y="86"/>
                      <a:pt x="102" y="86"/>
                      <a:pt x="102" y="86"/>
                    </a:cubicBezTo>
                    <a:cubicBezTo>
                      <a:pt x="101" y="87"/>
                      <a:pt x="95" y="93"/>
                      <a:pt x="95" y="93"/>
                    </a:cubicBezTo>
                    <a:cubicBezTo>
                      <a:pt x="95" y="94"/>
                      <a:pt x="96" y="94"/>
                      <a:pt x="97" y="94"/>
                    </a:cubicBezTo>
                    <a:cubicBezTo>
                      <a:pt x="99" y="92"/>
                      <a:pt x="99" y="92"/>
                      <a:pt x="100" y="92"/>
                    </a:cubicBezTo>
                    <a:cubicBezTo>
                      <a:pt x="101" y="91"/>
                      <a:pt x="101" y="91"/>
                      <a:pt x="102" y="91"/>
                    </a:cubicBezTo>
                    <a:cubicBezTo>
                      <a:pt x="101" y="91"/>
                      <a:pt x="101" y="92"/>
                      <a:pt x="99" y="94"/>
                    </a:cubicBezTo>
                    <a:cubicBezTo>
                      <a:pt x="101" y="95"/>
                      <a:pt x="103" y="95"/>
                      <a:pt x="106" y="96"/>
                    </a:cubicBezTo>
                    <a:cubicBezTo>
                      <a:pt x="111" y="92"/>
                      <a:pt x="111" y="92"/>
                      <a:pt x="111" y="91"/>
                    </a:cubicBezTo>
                    <a:cubicBezTo>
                      <a:pt x="112" y="91"/>
                      <a:pt x="112" y="91"/>
                      <a:pt x="112" y="90"/>
                    </a:cubicBezTo>
                    <a:cubicBezTo>
                      <a:pt x="113" y="90"/>
                      <a:pt x="113" y="90"/>
                      <a:pt x="113" y="90"/>
                    </a:cubicBezTo>
                    <a:cubicBezTo>
                      <a:pt x="112" y="89"/>
                      <a:pt x="112" y="89"/>
                      <a:pt x="112" y="89"/>
                    </a:cubicBezTo>
                    <a:cubicBezTo>
                      <a:pt x="113" y="87"/>
                      <a:pt x="115" y="85"/>
                      <a:pt x="115" y="85"/>
                    </a:cubicBezTo>
                    <a:cubicBezTo>
                      <a:pt x="117" y="83"/>
                      <a:pt x="119" y="82"/>
                      <a:pt x="121" y="80"/>
                    </a:cubicBezTo>
                    <a:cubicBezTo>
                      <a:pt x="122" y="79"/>
                      <a:pt x="124" y="78"/>
                      <a:pt x="125" y="77"/>
                    </a:cubicBezTo>
                    <a:cubicBezTo>
                      <a:pt x="128" y="74"/>
                      <a:pt x="132" y="73"/>
                      <a:pt x="135" y="71"/>
                    </a:cubicBezTo>
                    <a:cubicBezTo>
                      <a:pt x="138" y="69"/>
                      <a:pt x="140" y="67"/>
                      <a:pt x="142" y="66"/>
                    </a:cubicBezTo>
                    <a:cubicBezTo>
                      <a:pt x="149" y="62"/>
                      <a:pt x="149" y="62"/>
                      <a:pt x="149" y="62"/>
                    </a:cubicBezTo>
                    <a:cubicBezTo>
                      <a:pt x="149" y="62"/>
                      <a:pt x="149" y="62"/>
                      <a:pt x="149" y="62"/>
                    </a:cubicBezTo>
                    <a:cubicBezTo>
                      <a:pt x="149" y="62"/>
                      <a:pt x="149" y="62"/>
                      <a:pt x="149" y="62"/>
                    </a:cubicBezTo>
                    <a:cubicBezTo>
                      <a:pt x="149" y="62"/>
                      <a:pt x="149" y="62"/>
                      <a:pt x="149" y="62"/>
                    </a:cubicBezTo>
                    <a:cubicBezTo>
                      <a:pt x="149" y="62"/>
                      <a:pt x="149" y="62"/>
                      <a:pt x="149" y="62"/>
                    </a:cubicBezTo>
                    <a:cubicBezTo>
                      <a:pt x="149" y="62"/>
                      <a:pt x="149" y="62"/>
                      <a:pt x="149" y="62"/>
                    </a:cubicBezTo>
                    <a:cubicBezTo>
                      <a:pt x="149" y="62"/>
                      <a:pt x="149" y="62"/>
                      <a:pt x="149" y="62"/>
                    </a:cubicBezTo>
                    <a:cubicBezTo>
                      <a:pt x="149" y="62"/>
                      <a:pt x="149" y="62"/>
                      <a:pt x="149" y="62"/>
                    </a:cubicBezTo>
                    <a:cubicBezTo>
                      <a:pt x="149" y="62"/>
                      <a:pt x="149" y="62"/>
                      <a:pt x="149" y="62"/>
                    </a:cubicBezTo>
                    <a:cubicBezTo>
                      <a:pt x="149" y="63"/>
                      <a:pt x="148" y="63"/>
                      <a:pt x="148" y="64"/>
                    </a:cubicBezTo>
                    <a:cubicBezTo>
                      <a:pt x="148" y="64"/>
                      <a:pt x="149" y="63"/>
                      <a:pt x="149" y="63"/>
                    </a:cubicBezTo>
                    <a:cubicBezTo>
                      <a:pt x="149" y="64"/>
                      <a:pt x="149" y="64"/>
                      <a:pt x="149" y="64"/>
                    </a:cubicBezTo>
                    <a:cubicBezTo>
                      <a:pt x="149" y="64"/>
                      <a:pt x="148" y="65"/>
                      <a:pt x="148" y="65"/>
                    </a:cubicBezTo>
                    <a:cubicBezTo>
                      <a:pt x="147" y="66"/>
                      <a:pt x="146" y="67"/>
                      <a:pt x="146" y="67"/>
                    </a:cubicBezTo>
                    <a:cubicBezTo>
                      <a:pt x="145" y="67"/>
                      <a:pt x="145" y="67"/>
                      <a:pt x="145" y="67"/>
                    </a:cubicBezTo>
                    <a:cubicBezTo>
                      <a:pt x="138" y="73"/>
                      <a:pt x="129" y="77"/>
                      <a:pt x="122" y="83"/>
                    </a:cubicBezTo>
                    <a:cubicBezTo>
                      <a:pt x="122" y="84"/>
                      <a:pt x="122" y="84"/>
                      <a:pt x="122" y="84"/>
                    </a:cubicBezTo>
                    <a:cubicBezTo>
                      <a:pt x="121" y="85"/>
                      <a:pt x="121" y="85"/>
                      <a:pt x="120" y="86"/>
                    </a:cubicBezTo>
                    <a:cubicBezTo>
                      <a:pt x="120" y="87"/>
                      <a:pt x="120" y="87"/>
                      <a:pt x="120" y="87"/>
                    </a:cubicBezTo>
                    <a:cubicBezTo>
                      <a:pt x="120" y="88"/>
                      <a:pt x="119" y="89"/>
                      <a:pt x="119" y="91"/>
                    </a:cubicBezTo>
                    <a:cubicBezTo>
                      <a:pt x="119" y="91"/>
                      <a:pt x="119" y="91"/>
                      <a:pt x="119" y="91"/>
                    </a:cubicBezTo>
                    <a:cubicBezTo>
                      <a:pt x="120" y="90"/>
                      <a:pt x="121" y="90"/>
                      <a:pt x="122" y="89"/>
                    </a:cubicBezTo>
                    <a:cubicBezTo>
                      <a:pt x="123" y="90"/>
                      <a:pt x="123" y="90"/>
                      <a:pt x="123" y="90"/>
                    </a:cubicBezTo>
                    <a:cubicBezTo>
                      <a:pt x="124" y="90"/>
                      <a:pt x="124" y="90"/>
                      <a:pt x="125" y="89"/>
                    </a:cubicBezTo>
                    <a:cubicBezTo>
                      <a:pt x="126" y="89"/>
                      <a:pt x="126" y="89"/>
                      <a:pt x="126" y="89"/>
                    </a:cubicBezTo>
                    <a:cubicBezTo>
                      <a:pt x="127" y="89"/>
                      <a:pt x="128" y="89"/>
                      <a:pt x="128" y="89"/>
                    </a:cubicBezTo>
                    <a:cubicBezTo>
                      <a:pt x="129" y="89"/>
                      <a:pt x="129" y="88"/>
                      <a:pt x="130" y="88"/>
                    </a:cubicBezTo>
                    <a:cubicBezTo>
                      <a:pt x="130" y="88"/>
                      <a:pt x="130" y="88"/>
                      <a:pt x="130" y="88"/>
                    </a:cubicBezTo>
                    <a:cubicBezTo>
                      <a:pt x="130" y="89"/>
                      <a:pt x="130" y="89"/>
                      <a:pt x="129" y="90"/>
                    </a:cubicBezTo>
                    <a:cubicBezTo>
                      <a:pt x="130" y="90"/>
                      <a:pt x="131" y="90"/>
                      <a:pt x="131" y="90"/>
                    </a:cubicBezTo>
                    <a:cubicBezTo>
                      <a:pt x="131" y="91"/>
                      <a:pt x="131" y="91"/>
                      <a:pt x="131" y="91"/>
                    </a:cubicBezTo>
                    <a:cubicBezTo>
                      <a:pt x="131" y="91"/>
                      <a:pt x="123" y="95"/>
                      <a:pt x="122" y="95"/>
                    </a:cubicBezTo>
                    <a:cubicBezTo>
                      <a:pt x="122" y="95"/>
                      <a:pt x="122" y="94"/>
                      <a:pt x="122" y="94"/>
                    </a:cubicBezTo>
                    <a:cubicBezTo>
                      <a:pt x="121" y="94"/>
                      <a:pt x="121" y="94"/>
                      <a:pt x="120" y="94"/>
                    </a:cubicBezTo>
                    <a:cubicBezTo>
                      <a:pt x="119" y="94"/>
                      <a:pt x="119" y="94"/>
                      <a:pt x="119" y="94"/>
                    </a:cubicBezTo>
                    <a:cubicBezTo>
                      <a:pt x="119" y="94"/>
                      <a:pt x="119" y="94"/>
                      <a:pt x="118" y="94"/>
                    </a:cubicBezTo>
                    <a:cubicBezTo>
                      <a:pt x="117" y="94"/>
                      <a:pt x="117" y="94"/>
                      <a:pt x="117" y="94"/>
                    </a:cubicBezTo>
                    <a:cubicBezTo>
                      <a:pt x="116" y="95"/>
                      <a:pt x="115" y="95"/>
                      <a:pt x="114" y="96"/>
                    </a:cubicBezTo>
                    <a:cubicBezTo>
                      <a:pt x="126" y="98"/>
                      <a:pt x="143" y="99"/>
                      <a:pt x="165" y="100"/>
                    </a:cubicBezTo>
                    <a:cubicBezTo>
                      <a:pt x="174" y="101"/>
                      <a:pt x="183" y="101"/>
                      <a:pt x="193" y="102"/>
                    </a:cubicBezTo>
                    <a:moveTo>
                      <a:pt x="493" y="58"/>
                    </a:moveTo>
                    <a:cubicBezTo>
                      <a:pt x="492" y="57"/>
                      <a:pt x="491" y="57"/>
                      <a:pt x="490" y="56"/>
                    </a:cubicBezTo>
                    <a:cubicBezTo>
                      <a:pt x="489" y="55"/>
                      <a:pt x="489" y="55"/>
                      <a:pt x="488" y="55"/>
                    </a:cubicBezTo>
                    <a:cubicBezTo>
                      <a:pt x="488" y="55"/>
                      <a:pt x="488" y="55"/>
                      <a:pt x="488" y="55"/>
                    </a:cubicBezTo>
                    <a:cubicBezTo>
                      <a:pt x="488" y="55"/>
                      <a:pt x="488" y="55"/>
                      <a:pt x="488" y="55"/>
                    </a:cubicBezTo>
                    <a:cubicBezTo>
                      <a:pt x="488" y="55"/>
                      <a:pt x="488" y="55"/>
                      <a:pt x="488" y="55"/>
                    </a:cubicBezTo>
                    <a:cubicBezTo>
                      <a:pt x="487" y="55"/>
                      <a:pt x="486" y="55"/>
                      <a:pt x="486" y="54"/>
                    </a:cubicBezTo>
                    <a:cubicBezTo>
                      <a:pt x="487" y="55"/>
                      <a:pt x="488" y="56"/>
                      <a:pt x="489" y="56"/>
                    </a:cubicBezTo>
                    <a:cubicBezTo>
                      <a:pt x="489" y="56"/>
                      <a:pt x="489" y="57"/>
                      <a:pt x="489" y="57"/>
                    </a:cubicBezTo>
                    <a:cubicBezTo>
                      <a:pt x="490" y="57"/>
                      <a:pt x="490" y="57"/>
                      <a:pt x="491" y="58"/>
                    </a:cubicBezTo>
                    <a:cubicBezTo>
                      <a:pt x="490" y="57"/>
                      <a:pt x="490" y="57"/>
                      <a:pt x="488" y="56"/>
                    </a:cubicBezTo>
                    <a:cubicBezTo>
                      <a:pt x="487" y="55"/>
                      <a:pt x="485" y="54"/>
                      <a:pt x="483" y="53"/>
                    </a:cubicBezTo>
                    <a:cubicBezTo>
                      <a:pt x="483" y="53"/>
                      <a:pt x="482" y="52"/>
                      <a:pt x="482" y="52"/>
                    </a:cubicBezTo>
                    <a:cubicBezTo>
                      <a:pt x="481" y="52"/>
                      <a:pt x="481" y="52"/>
                      <a:pt x="481" y="52"/>
                    </a:cubicBezTo>
                    <a:cubicBezTo>
                      <a:pt x="480" y="51"/>
                      <a:pt x="476" y="49"/>
                      <a:pt x="476" y="49"/>
                    </a:cubicBezTo>
                    <a:cubicBezTo>
                      <a:pt x="473" y="48"/>
                      <a:pt x="472" y="48"/>
                      <a:pt x="465" y="44"/>
                    </a:cubicBezTo>
                    <a:cubicBezTo>
                      <a:pt x="465" y="44"/>
                      <a:pt x="465" y="44"/>
                      <a:pt x="465" y="44"/>
                    </a:cubicBezTo>
                    <a:cubicBezTo>
                      <a:pt x="465" y="44"/>
                      <a:pt x="465" y="44"/>
                      <a:pt x="465" y="44"/>
                    </a:cubicBezTo>
                    <a:cubicBezTo>
                      <a:pt x="464" y="44"/>
                      <a:pt x="463" y="44"/>
                      <a:pt x="462" y="43"/>
                    </a:cubicBezTo>
                    <a:cubicBezTo>
                      <a:pt x="461" y="43"/>
                      <a:pt x="461" y="43"/>
                      <a:pt x="461" y="43"/>
                    </a:cubicBezTo>
                    <a:cubicBezTo>
                      <a:pt x="462" y="44"/>
                      <a:pt x="462" y="44"/>
                      <a:pt x="462" y="44"/>
                    </a:cubicBezTo>
                    <a:cubicBezTo>
                      <a:pt x="461" y="44"/>
                      <a:pt x="461" y="44"/>
                      <a:pt x="461" y="44"/>
                    </a:cubicBezTo>
                    <a:cubicBezTo>
                      <a:pt x="457" y="42"/>
                      <a:pt x="457" y="42"/>
                      <a:pt x="456" y="42"/>
                    </a:cubicBezTo>
                    <a:cubicBezTo>
                      <a:pt x="459" y="46"/>
                      <a:pt x="463" y="46"/>
                      <a:pt x="466" y="49"/>
                    </a:cubicBezTo>
                    <a:cubicBezTo>
                      <a:pt x="465" y="49"/>
                      <a:pt x="465" y="49"/>
                      <a:pt x="465" y="49"/>
                    </a:cubicBezTo>
                    <a:cubicBezTo>
                      <a:pt x="464" y="48"/>
                      <a:pt x="463" y="48"/>
                      <a:pt x="462" y="47"/>
                    </a:cubicBezTo>
                    <a:cubicBezTo>
                      <a:pt x="462" y="47"/>
                      <a:pt x="461" y="47"/>
                      <a:pt x="461" y="47"/>
                    </a:cubicBezTo>
                    <a:cubicBezTo>
                      <a:pt x="460" y="47"/>
                      <a:pt x="459" y="46"/>
                      <a:pt x="458" y="46"/>
                    </a:cubicBezTo>
                    <a:cubicBezTo>
                      <a:pt x="458" y="45"/>
                      <a:pt x="458" y="45"/>
                      <a:pt x="458" y="45"/>
                    </a:cubicBezTo>
                    <a:cubicBezTo>
                      <a:pt x="458" y="45"/>
                      <a:pt x="458" y="44"/>
                      <a:pt x="457" y="44"/>
                    </a:cubicBezTo>
                    <a:cubicBezTo>
                      <a:pt x="457" y="44"/>
                      <a:pt x="457" y="44"/>
                      <a:pt x="457" y="44"/>
                    </a:cubicBezTo>
                    <a:cubicBezTo>
                      <a:pt x="456" y="44"/>
                      <a:pt x="456" y="44"/>
                      <a:pt x="455" y="44"/>
                    </a:cubicBezTo>
                    <a:cubicBezTo>
                      <a:pt x="458" y="46"/>
                      <a:pt x="458" y="46"/>
                      <a:pt x="458" y="46"/>
                    </a:cubicBezTo>
                    <a:cubicBezTo>
                      <a:pt x="458" y="47"/>
                      <a:pt x="458" y="47"/>
                      <a:pt x="458" y="47"/>
                    </a:cubicBezTo>
                    <a:cubicBezTo>
                      <a:pt x="457" y="46"/>
                      <a:pt x="456" y="46"/>
                      <a:pt x="455" y="46"/>
                    </a:cubicBezTo>
                    <a:cubicBezTo>
                      <a:pt x="455" y="46"/>
                      <a:pt x="455" y="46"/>
                      <a:pt x="454" y="46"/>
                    </a:cubicBezTo>
                    <a:cubicBezTo>
                      <a:pt x="454" y="47"/>
                      <a:pt x="454" y="47"/>
                      <a:pt x="454" y="47"/>
                    </a:cubicBezTo>
                    <a:cubicBezTo>
                      <a:pt x="454" y="47"/>
                      <a:pt x="454" y="47"/>
                      <a:pt x="451" y="46"/>
                    </a:cubicBezTo>
                    <a:cubicBezTo>
                      <a:pt x="451" y="46"/>
                      <a:pt x="451" y="46"/>
                      <a:pt x="451" y="46"/>
                    </a:cubicBezTo>
                    <a:cubicBezTo>
                      <a:pt x="451" y="46"/>
                      <a:pt x="452" y="47"/>
                      <a:pt x="452" y="47"/>
                    </a:cubicBezTo>
                    <a:cubicBezTo>
                      <a:pt x="454" y="48"/>
                      <a:pt x="455" y="49"/>
                      <a:pt x="455" y="49"/>
                    </a:cubicBezTo>
                    <a:cubicBezTo>
                      <a:pt x="455" y="49"/>
                      <a:pt x="455" y="49"/>
                      <a:pt x="455" y="49"/>
                    </a:cubicBezTo>
                    <a:cubicBezTo>
                      <a:pt x="455" y="49"/>
                      <a:pt x="455" y="49"/>
                      <a:pt x="455" y="49"/>
                    </a:cubicBezTo>
                    <a:cubicBezTo>
                      <a:pt x="454" y="49"/>
                      <a:pt x="454" y="48"/>
                      <a:pt x="453" y="48"/>
                    </a:cubicBezTo>
                    <a:cubicBezTo>
                      <a:pt x="453" y="48"/>
                      <a:pt x="444" y="42"/>
                      <a:pt x="441" y="41"/>
                    </a:cubicBezTo>
                    <a:cubicBezTo>
                      <a:pt x="440" y="41"/>
                      <a:pt x="440" y="41"/>
                      <a:pt x="439" y="40"/>
                    </a:cubicBezTo>
                    <a:cubicBezTo>
                      <a:pt x="438" y="40"/>
                      <a:pt x="437" y="40"/>
                      <a:pt x="436" y="40"/>
                    </a:cubicBezTo>
                    <a:cubicBezTo>
                      <a:pt x="436" y="41"/>
                      <a:pt x="436" y="41"/>
                      <a:pt x="436" y="41"/>
                    </a:cubicBezTo>
                    <a:cubicBezTo>
                      <a:pt x="436" y="41"/>
                      <a:pt x="435" y="41"/>
                      <a:pt x="435" y="41"/>
                    </a:cubicBezTo>
                    <a:cubicBezTo>
                      <a:pt x="435" y="41"/>
                      <a:pt x="434" y="41"/>
                      <a:pt x="434" y="42"/>
                    </a:cubicBezTo>
                    <a:cubicBezTo>
                      <a:pt x="434" y="42"/>
                      <a:pt x="434" y="42"/>
                      <a:pt x="434" y="42"/>
                    </a:cubicBezTo>
                    <a:cubicBezTo>
                      <a:pt x="432" y="42"/>
                      <a:pt x="431" y="41"/>
                      <a:pt x="430" y="41"/>
                    </a:cubicBezTo>
                    <a:cubicBezTo>
                      <a:pt x="430" y="41"/>
                      <a:pt x="429" y="41"/>
                      <a:pt x="429" y="41"/>
                    </a:cubicBezTo>
                    <a:cubicBezTo>
                      <a:pt x="427" y="40"/>
                      <a:pt x="427" y="40"/>
                      <a:pt x="426" y="40"/>
                    </a:cubicBezTo>
                    <a:cubicBezTo>
                      <a:pt x="425" y="39"/>
                      <a:pt x="424" y="39"/>
                      <a:pt x="422" y="38"/>
                    </a:cubicBezTo>
                    <a:cubicBezTo>
                      <a:pt x="422" y="38"/>
                      <a:pt x="422" y="38"/>
                      <a:pt x="422" y="38"/>
                    </a:cubicBezTo>
                    <a:cubicBezTo>
                      <a:pt x="421" y="38"/>
                      <a:pt x="421" y="38"/>
                      <a:pt x="421" y="38"/>
                    </a:cubicBezTo>
                    <a:cubicBezTo>
                      <a:pt x="420" y="37"/>
                      <a:pt x="420" y="37"/>
                      <a:pt x="419" y="36"/>
                    </a:cubicBezTo>
                    <a:cubicBezTo>
                      <a:pt x="419" y="36"/>
                      <a:pt x="419" y="36"/>
                      <a:pt x="419" y="36"/>
                    </a:cubicBezTo>
                    <a:cubicBezTo>
                      <a:pt x="417" y="36"/>
                      <a:pt x="416" y="36"/>
                      <a:pt x="415" y="36"/>
                    </a:cubicBezTo>
                    <a:cubicBezTo>
                      <a:pt x="414" y="36"/>
                      <a:pt x="414" y="36"/>
                      <a:pt x="414" y="36"/>
                    </a:cubicBezTo>
                    <a:cubicBezTo>
                      <a:pt x="416" y="37"/>
                      <a:pt x="416" y="37"/>
                      <a:pt x="416" y="38"/>
                    </a:cubicBezTo>
                    <a:cubicBezTo>
                      <a:pt x="416" y="39"/>
                      <a:pt x="416" y="39"/>
                      <a:pt x="416" y="39"/>
                    </a:cubicBezTo>
                    <a:cubicBezTo>
                      <a:pt x="415" y="38"/>
                      <a:pt x="415" y="38"/>
                      <a:pt x="413" y="36"/>
                    </a:cubicBezTo>
                    <a:cubicBezTo>
                      <a:pt x="413" y="36"/>
                      <a:pt x="413" y="36"/>
                      <a:pt x="413" y="36"/>
                    </a:cubicBezTo>
                    <a:cubicBezTo>
                      <a:pt x="410" y="34"/>
                      <a:pt x="405" y="35"/>
                      <a:pt x="402" y="34"/>
                    </a:cubicBezTo>
                    <a:cubicBezTo>
                      <a:pt x="402" y="35"/>
                      <a:pt x="402" y="35"/>
                      <a:pt x="403" y="36"/>
                    </a:cubicBezTo>
                    <a:cubicBezTo>
                      <a:pt x="403" y="36"/>
                      <a:pt x="402" y="36"/>
                      <a:pt x="402" y="36"/>
                    </a:cubicBezTo>
                    <a:cubicBezTo>
                      <a:pt x="402" y="37"/>
                      <a:pt x="402" y="37"/>
                      <a:pt x="402" y="37"/>
                    </a:cubicBezTo>
                    <a:cubicBezTo>
                      <a:pt x="404" y="38"/>
                      <a:pt x="406" y="39"/>
                      <a:pt x="408" y="40"/>
                    </a:cubicBezTo>
                    <a:cubicBezTo>
                      <a:pt x="408" y="40"/>
                      <a:pt x="408" y="40"/>
                      <a:pt x="408" y="40"/>
                    </a:cubicBezTo>
                    <a:cubicBezTo>
                      <a:pt x="405" y="40"/>
                      <a:pt x="403" y="40"/>
                      <a:pt x="403" y="40"/>
                    </a:cubicBezTo>
                    <a:cubicBezTo>
                      <a:pt x="403" y="40"/>
                      <a:pt x="403" y="40"/>
                      <a:pt x="404" y="40"/>
                    </a:cubicBezTo>
                    <a:cubicBezTo>
                      <a:pt x="404" y="41"/>
                      <a:pt x="404" y="41"/>
                      <a:pt x="404" y="41"/>
                    </a:cubicBezTo>
                    <a:cubicBezTo>
                      <a:pt x="406" y="41"/>
                      <a:pt x="406" y="41"/>
                      <a:pt x="406" y="42"/>
                    </a:cubicBezTo>
                    <a:cubicBezTo>
                      <a:pt x="406" y="42"/>
                      <a:pt x="406" y="42"/>
                      <a:pt x="403" y="41"/>
                    </a:cubicBezTo>
                    <a:cubicBezTo>
                      <a:pt x="402" y="40"/>
                      <a:pt x="402" y="40"/>
                      <a:pt x="402" y="40"/>
                    </a:cubicBezTo>
                    <a:cubicBezTo>
                      <a:pt x="401" y="40"/>
                      <a:pt x="401" y="40"/>
                      <a:pt x="400" y="40"/>
                    </a:cubicBezTo>
                    <a:cubicBezTo>
                      <a:pt x="400" y="40"/>
                      <a:pt x="400" y="41"/>
                      <a:pt x="400" y="41"/>
                    </a:cubicBezTo>
                    <a:cubicBezTo>
                      <a:pt x="398" y="41"/>
                      <a:pt x="395" y="40"/>
                      <a:pt x="395" y="40"/>
                    </a:cubicBezTo>
                    <a:cubicBezTo>
                      <a:pt x="395" y="40"/>
                      <a:pt x="395" y="40"/>
                      <a:pt x="395" y="40"/>
                    </a:cubicBezTo>
                    <a:cubicBezTo>
                      <a:pt x="394" y="40"/>
                      <a:pt x="394" y="40"/>
                      <a:pt x="394" y="40"/>
                    </a:cubicBezTo>
                    <a:cubicBezTo>
                      <a:pt x="394" y="41"/>
                      <a:pt x="394" y="41"/>
                      <a:pt x="394" y="41"/>
                    </a:cubicBezTo>
                    <a:cubicBezTo>
                      <a:pt x="395" y="42"/>
                      <a:pt x="395" y="42"/>
                      <a:pt x="396" y="44"/>
                    </a:cubicBezTo>
                    <a:cubicBezTo>
                      <a:pt x="396" y="44"/>
                      <a:pt x="395" y="44"/>
                      <a:pt x="395" y="44"/>
                    </a:cubicBezTo>
                    <a:cubicBezTo>
                      <a:pt x="392" y="42"/>
                      <a:pt x="389" y="41"/>
                      <a:pt x="386" y="39"/>
                    </a:cubicBezTo>
                    <a:cubicBezTo>
                      <a:pt x="386" y="39"/>
                      <a:pt x="386" y="39"/>
                      <a:pt x="386" y="39"/>
                    </a:cubicBezTo>
                    <a:cubicBezTo>
                      <a:pt x="386" y="38"/>
                      <a:pt x="381" y="33"/>
                      <a:pt x="378" y="32"/>
                    </a:cubicBezTo>
                    <a:cubicBezTo>
                      <a:pt x="377" y="32"/>
                      <a:pt x="377" y="32"/>
                      <a:pt x="377" y="32"/>
                    </a:cubicBezTo>
                    <a:cubicBezTo>
                      <a:pt x="377" y="32"/>
                      <a:pt x="377" y="32"/>
                      <a:pt x="377" y="32"/>
                    </a:cubicBezTo>
                    <a:cubicBezTo>
                      <a:pt x="377" y="32"/>
                      <a:pt x="377" y="32"/>
                      <a:pt x="377" y="32"/>
                    </a:cubicBezTo>
                    <a:cubicBezTo>
                      <a:pt x="377" y="32"/>
                      <a:pt x="377" y="32"/>
                      <a:pt x="377" y="32"/>
                    </a:cubicBezTo>
                    <a:cubicBezTo>
                      <a:pt x="377" y="32"/>
                      <a:pt x="377" y="32"/>
                      <a:pt x="377" y="32"/>
                    </a:cubicBezTo>
                    <a:cubicBezTo>
                      <a:pt x="377" y="32"/>
                      <a:pt x="377" y="32"/>
                      <a:pt x="377" y="32"/>
                    </a:cubicBezTo>
                    <a:cubicBezTo>
                      <a:pt x="377" y="32"/>
                      <a:pt x="377" y="32"/>
                      <a:pt x="377" y="32"/>
                    </a:cubicBezTo>
                    <a:cubicBezTo>
                      <a:pt x="377" y="32"/>
                      <a:pt x="377" y="32"/>
                      <a:pt x="377" y="32"/>
                    </a:cubicBezTo>
                    <a:cubicBezTo>
                      <a:pt x="378" y="33"/>
                      <a:pt x="378" y="33"/>
                      <a:pt x="378" y="33"/>
                    </a:cubicBezTo>
                    <a:cubicBezTo>
                      <a:pt x="374" y="34"/>
                      <a:pt x="373" y="31"/>
                      <a:pt x="370" y="31"/>
                    </a:cubicBezTo>
                    <a:cubicBezTo>
                      <a:pt x="369" y="31"/>
                      <a:pt x="369" y="31"/>
                      <a:pt x="369" y="31"/>
                    </a:cubicBezTo>
                    <a:cubicBezTo>
                      <a:pt x="370" y="32"/>
                      <a:pt x="370" y="33"/>
                      <a:pt x="371" y="34"/>
                    </a:cubicBezTo>
                    <a:cubicBezTo>
                      <a:pt x="372" y="34"/>
                      <a:pt x="372" y="34"/>
                      <a:pt x="373" y="35"/>
                    </a:cubicBezTo>
                    <a:cubicBezTo>
                      <a:pt x="372" y="35"/>
                      <a:pt x="372" y="35"/>
                      <a:pt x="372" y="35"/>
                    </a:cubicBezTo>
                    <a:cubicBezTo>
                      <a:pt x="388" y="53"/>
                      <a:pt x="402" y="76"/>
                      <a:pt x="413" y="103"/>
                    </a:cubicBezTo>
                    <a:cubicBezTo>
                      <a:pt x="432" y="103"/>
                      <a:pt x="450" y="102"/>
                      <a:pt x="466" y="101"/>
                    </a:cubicBezTo>
                    <a:cubicBezTo>
                      <a:pt x="467" y="100"/>
                      <a:pt x="466" y="99"/>
                      <a:pt x="467" y="98"/>
                    </a:cubicBezTo>
                    <a:cubicBezTo>
                      <a:pt x="468" y="98"/>
                      <a:pt x="468" y="98"/>
                      <a:pt x="469" y="99"/>
                    </a:cubicBezTo>
                    <a:cubicBezTo>
                      <a:pt x="469" y="98"/>
                      <a:pt x="469" y="98"/>
                      <a:pt x="469" y="98"/>
                    </a:cubicBezTo>
                    <a:cubicBezTo>
                      <a:pt x="470" y="98"/>
                      <a:pt x="470" y="98"/>
                      <a:pt x="470" y="98"/>
                    </a:cubicBezTo>
                    <a:cubicBezTo>
                      <a:pt x="471" y="99"/>
                      <a:pt x="471" y="99"/>
                      <a:pt x="471" y="99"/>
                    </a:cubicBezTo>
                    <a:cubicBezTo>
                      <a:pt x="471" y="99"/>
                      <a:pt x="471" y="99"/>
                      <a:pt x="471" y="99"/>
                    </a:cubicBezTo>
                    <a:cubicBezTo>
                      <a:pt x="472" y="98"/>
                      <a:pt x="472" y="98"/>
                      <a:pt x="472" y="98"/>
                    </a:cubicBezTo>
                    <a:cubicBezTo>
                      <a:pt x="472" y="98"/>
                      <a:pt x="472" y="98"/>
                      <a:pt x="473" y="98"/>
                    </a:cubicBezTo>
                    <a:cubicBezTo>
                      <a:pt x="475" y="99"/>
                      <a:pt x="475" y="99"/>
                      <a:pt x="476" y="98"/>
                    </a:cubicBezTo>
                    <a:cubicBezTo>
                      <a:pt x="477" y="98"/>
                      <a:pt x="477" y="98"/>
                      <a:pt x="477" y="98"/>
                    </a:cubicBezTo>
                    <a:cubicBezTo>
                      <a:pt x="479" y="98"/>
                      <a:pt x="480" y="98"/>
                      <a:pt x="482" y="98"/>
                    </a:cubicBezTo>
                    <a:cubicBezTo>
                      <a:pt x="482" y="97"/>
                      <a:pt x="482" y="97"/>
                      <a:pt x="481" y="97"/>
                    </a:cubicBezTo>
                    <a:cubicBezTo>
                      <a:pt x="480" y="95"/>
                      <a:pt x="480" y="95"/>
                      <a:pt x="480" y="94"/>
                    </a:cubicBezTo>
                    <a:cubicBezTo>
                      <a:pt x="481" y="95"/>
                      <a:pt x="481" y="95"/>
                      <a:pt x="482" y="95"/>
                    </a:cubicBezTo>
                    <a:cubicBezTo>
                      <a:pt x="486" y="94"/>
                      <a:pt x="486" y="99"/>
                      <a:pt x="489" y="100"/>
                    </a:cubicBezTo>
                    <a:cubicBezTo>
                      <a:pt x="490" y="100"/>
                      <a:pt x="490" y="100"/>
                      <a:pt x="491" y="99"/>
                    </a:cubicBezTo>
                    <a:cubicBezTo>
                      <a:pt x="491" y="99"/>
                      <a:pt x="491" y="99"/>
                      <a:pt x="491" y="97"/>
                    </a:cubicBezTo>
                    <a:cubicBezTo>
                      <a:pt x="491" y="97"/>
                      <a:pt x="491" y="97"/>
                      <a:pt x="494" y="99"/>
                    </a:cubicBezTo>
                    <a:cubicBezTo>
                      <a:pt x="493" y="98"/>
                      <a:pt x="493" y="98"/>
                      <a:pt x="493" y="98"/>
                    </a:cubicBezTo>
                    <a:cubicBezTo>
                      <a:pt x="494" y="98"/>
                      <a:pt x="494" y="98"/>
                      <a:pt x="494" y="98"/>
                    </a:cubicBezTo>
                    <a:cubicBezTo>
                      <a:pt x="495" y="98"/>
                      <a:pt x="495" y="98"/>
                      <a:pt x="496" y="98"/>
                    </a:cubicBezTo>
                    <a:cubicBezTo>
                      <a:pt x="496" y="98"/>
                      <a:pt x="496" y="98"/>
                      <a:pt x="494" y="96"/>
                    </a:cubicBezTo>
                    <a:cubicBezTo>
                      <a:pt x="493" y="96"/>
                      <a:pt x="493" y="96"/>
                      <a:pt x="493" y="96"/>
                    </a:cubicBezTo>
                    <a:cubicBezTo>
                      <a:pt x="492" y="95"/>
                      <a:pt x="491" y="95"/>
                      <a:pt x="491" y="94"/>
                    </a:cubicBezTo>
                    <a:cubicBezTo>
                      <a:pt x="491" y="93"/>
                      <a:pt x="491" y="93"/>
                      <a:pt x="491" y="93"/>
                    </a:cubicBezTo>
                    <a:cubicBezTo>
                      <a:pt x="491" y="93"/>
                      <a:pt x="491" y="93"/>
                      <a:pt x="491" y="93"/>
                    </a:cubicBezTo>
                    <a:cubicBezTo>
                      <a:pt x="490" y="90"/>
                      <a:pt x="490" y="90"/>
                      <a:pt x="490" y="89"/>
                    </a:cubicBezTo>
                    <a:cubicBezTo>
                      <a:pt x="489" y="88"/>
                      <a:pt x="489" y="86"/>
                      <a:pt x="488" y="84"/>
                    </a:cubicBezTo>
                    <a:cubicBezTo>
                      <a:pt x="488" y="83"/>
                      <a:pt x="488" y="83"/>
                      <a:pt x="488" y="83"/>
                    </a:cubicBezTo>
                    <a:cubicBezTo>
                      <a:pt x="489" y="84"/>
                      <a:pt x="489" y="84"/>
                      <a:pt x="489" y="84"/>
                    </a:cubicBezTo>
                    <a:cubicBezTo>
                      <a:pt x="490" y="84"/>
                      <a:pt x="490" y="84"/>
                      <a:pt x="490" y="84"/>
                    </a:cubicBezTo>
                    <a:cubicBezTo>
                      <a:pt x="490" y="83"/>
                      <a:pt x="490" y="83"/>
                      <a:pt x="490" y="83"/>
                    </a:cubicBezTo>
                    <a:cubicBezTo>
                      <a:pt x="490" y="83"/>
                      <a:pt x="490" y="83"/>
                      <a:pt x="490" y="83"/>
                    </a:cubicBezTo>
                    <a:cubicBezTo>
                      <a:pt x="491" y="84"/>
                      <a:pt x="493" y="84"/>
                      <a:pt x="494" y="85"/>
                    </a:cubicBezTo>
                    <a:cubicBezTo>
                      <a:pt x="494" y="86"/>
                      <a:pt x="494" y="86"/>
                      <a:pt x="494" y="86"/>
                    </a:cubicBezTo>
                    <a:cubicBezTo>
                      <a:pt x="496" y="87"/>
                      <a:pt x="498" y="89"/>
                      <a:pt x="498" y="89"/>
                    </a:cubicBezTo>
                    <a:cubicBezTo>
                      <a:pt x="498" y="87"/>
                      <a:pt x="497" y="84"/>
                      <a:pt x="497" y="84"/>
                    </a:cubicBezTo>
                    <a:cubicBezTo>
                      <a:pt x="497" y="84"/>
                      <a:pt x="497" y="84"/>
                      <a:pt x="497" y="84"/>
                    </a:cubicBezTo>
                    <a:cubicBezTo>
                      <a:pt x="497" y="83"/>
                      <a:pt x="497" y="83"/>
                      <a:pt x="494" y="80"/>
                    </a:cubicBezTo>
                    <a:cubicBezTo>
                      <a:pt x="494" y="79"/>
                      <a:pt x="494" y="79"/>
                      <a:pt x="494" y="79"/>
                    </a:cubicBezTo>
                    <a:cubicBezTo>
                      <a:pt x="495" y="78"/>
                      <a:pt x="495" y="78"/>
                      <a:pt x="495" y="78"/>
                    </a:cubicBezTo>
                    <a:cubicBezTo>
                      <a:pt x="496" y="79"/>
                      <a:pt x="496" y="79"/>
                      <a:pt x="496" y="79"/>
                    </a:cubicBezTo>
                    <a:cubicBezTo>
                      <a:pt x="497" y="81"/>
                      <a:pt x="497" y="81"/>
                      <a:pt x="497" y="81"/>
                    </a:cubicBezTo>
                    <a:cubicBezTo>
                      <a:pt x="497" y="82"/>
                      <a:pt x="503" y="90"/>
                      <a:pt x="503" y="90"/>
                    </a:cubicBezTo>
                    <a:cubicBezTo>
                      <a:pt x="505" y="92"/>
                      <a:pt x="504" y="96"/>
                      <a:pt x="505" y="99"/>
                    </a:cubicBezTo>
                    <a:cubicBezTo>
                      <a:pt x="507" y="99"/>
                      <a:pt x="509" y="98"/>
                      <a:pt x="511" y="98"/>
                    </a:cubicBezTo>
                    <a:cubicBezTo>
                      <a:pt x="511" y="97"/>
                      <a:pt x="509" y="95"/>
                      <a:pt x="508" y="94"/>
                    </a:cubicBezTo>
                    <a:cubicBezTo>
                      <a:pt x="508" y="94"/>
                      <a:pt x="508" y="94"/>
                      <a:pt x="508" y="94"/>
                    </a:cubicBezTo>
                    <a:cubicBezTo>
                      <a:pt x="506" y="92"/>
                      <a:pt x="506" y="92"/>
                      <a:pt x="506" y="91"/>
                    </a:cubicBezTo>
                    <a:cubicBezTo>
                      <a:pt x="507" y="91"/>
                      <a:pt x="507" y="91"/>
                      <a:pt x="509" y="93"/>
                    </a:cubicBezTo>
                    <a:cubicBezTo>
                      <a:pt x="509" y="92"/>
                      <a:pt x="509" y="92"/>
                      <a:pt x="509" y="92"/>
                    </a:cubicBezTo>
                    <a:cubicBezTo>
                      <a:pt x="509" y="92"/>
                      <a:pt x="509" y="91"/>
                      <a:pt x="509" y="91"/>
                    </a:cubicBezTo>
                    <a:cubicBezTo>
                      <a:pt x="509" y="91"/>
                      <a:pt x="509" y="91"/>
                      <a:pt x="510" y="92"/>
                    </a:cubicBezTo>
                    <a:cubicBezTo>
                      <a:pt x="511" y="92"/>
                      <a:pt x="511" y="92"/>
                      <a:pt x="511" y="92"/>
                    </a:cubicBezTo>
                    <a:cubicBezTo>
                      <a:pt x="511" y="91"/>
                      <a:pt x="511" y="91"/>
                      <a:pt x="510" y="90"/>
                    </a:cubicBezTo>
                    <a:cubicBezTo>
                      <a:pt x="510" y="89"/>
                      <a:pt x="510" y="89"/>
                      <a:pt x="510" y="89"/>
                    </a:cubicBezTo>
                    <a:cubicBezTo>
                      <a:pt x="511" y="89"/>
                      <a:pt x="511" y="89"/>
                      <a:pt x="511" y="89"/>
                    </a:cubicBezTo>
                    <a:cubicBezTo>
                      <a:pt x="512" y="89"/>
                      <a:pt x="512" y="89"/>
                      <a:pt x="513" y="89"/>
                    </a:cubicBezTo>
                    <a:cubicBezTo>
                      <a:pt x="515" y="92"/>
                      <a:pt x="515" y="92"/>
                      <a:pt x="517" y="92"/>
                    </a:cubicBezTo>
                    <a:cubicBezTo>
                      <a:pt x="515" y="89"/>
                      <a:pt x="511" y="88"/>
                      <a:pt x="511" y="84"/>
                    </a:cubicBezTo>
                    <a:cubicBezTo>
                      <a:pt x="511" y="84"/>
                      <a:pt x="511" y="84"/>
                      <a:pt x="511" y="84"/>
                    </a:cubicBezTo>
                    <a:cubicBezTo>
                      <a:pt x="512" y="82"/>
                      <a:pt x="509" y="78"/>
                      <a:pt x="508" y="76"/>
                    </a:cubicBezTo>
                    <a:cubicBezTo>
                      <a:pt x="508" y="76"/>
                      <a:pt x="508" y="76"/>
                      <a:pt x="511" y="78"/>
                    </a:cubicBezTo>
                    <a:cubicBezTo>
                      <a:pt x="511" y="78"/>
                      <a:pt x="511" y="78"/>
                      <a:pt x="511" y="78"/>
                    </a:cubicBezTo>
                    <a:cubicBezTo>
                      <a:pt x="511" y="77"/>
                      <a:pt x="510" y="76"/>
                      <a:pt x="509" y="75"/>
                    </a:cubicBezTo>
                    <a:cubicBezTo>
                      <a:pt x="508" y="75"/>
                      <a:pt x="508" y="75"/>
                      <a:pt x="506" y="73"/>
                    </a:cubicBezTo>
                    <a:cubicBezTo>
                      <a:pt x="504" y="72"/>
                      <a:pt x="504" y="72"/>
                      <a:pt x="501" y="70"/>
                    </a:cubicBezTo>
                    <a:cubicBezTo>
                      <a:pt x="501" y="69"/>
                      <a:pt x="501" y="69"/>
                      <a:pt x="498" y="67"/>
                    </a:cubicBezTo>
                    <a:cubicBezTo>
                      <a:pt x="497" y="67"/>
                      <a:pt x="497" y="67"/>
                      <a:pt x="497" y="68"/>
                    </a:cubicBezTo>
                    <a:cubicBezTo>
                      <a:pt x="496" y="67"/>
                      <a:pt x="496" y="67"/>
                      <a:pt x="496" y="67"/>
                    </a:cubicBezTo>
                    <a:cubicBezTo>
                      <a:pt x="495" y="67"/>
                      <a:pt x="495" y="66"/>
                      <a:pt x="495" y="66"/>
                    </a:cubicBezTo>
                    <a:cubicBezTo>
                      <a:pt x="495" y="65"/>
                      <a:pt x="495" y="65"/>
                      <a:pt x="495" y="65"/>
                    </a:cubicBezTo>
                    <a:cubicBezTo>
                      <a:pt x="495" y="66"/>
                      <a:pt x="496" y="66"/>
                      <a:pt x="496" y="66"/>
                    </a:cubicBezTo>
                    <a:cubicBezTo>
                      <a:pt x="496" y="66"/>
                      <a:pt x="497" y="66"/>
                      <a:pt x="497" y="66"/>
                    </a:cubicBezTo>
                    <a:cubicBezTo>
                      <a:pt x="497" y="65"/>
                      <a:pt x="495" y="63"/>
                      <a:pt x="492" y="61"/>
                    </a:cubicBezTo>
                    <a:cubicBezTo>
                      <a:pt x="491" y="60"/>
                      <a:pt x="490" y="60"/>
                      <a:pt x="489" y="59"/>
                    </a:cubicBezTo>
                    <a:cubicBezTo>
                      <a:pt x="490" y="59"/>
                      <a:pt x="490" y="59"/>
                      <a:pt x="494" y="62"/>
                    </a:cubicBezTo>
                    <a:cubicBezTo>
                      <a:pt x="495" y="62"/>
                      <a:pt x="495" y="62"/>
                      <a:pt x="495" y="62"/>
                    </a:cubicBezTo>
                    <a:cubicBezTo>
                      <a:pt x="497" y="63"/>
                      <a:pt x="497" y="63"/>
                      <a:pt x="499" y="65"/>
                    </a:cubicBezTo>
                    <a:cubicBezTo>
                      <a:pt x="499" y="65"/>
                      <a:pt x="500" y="65"/>
                      <a:pt x="500" y="65"/>
                    </a:cubicBezTo>
                    <a:cubicBezTo>
                      <a:pt x="501" y="65"/>
                      <a:pt x="502" y="66"/>
                      <a:pt x="503" y="67"/>
                    </a:cubicBezTo>
                    <a:cubicBezTo>
                      <a:pt x="504" y="67"/>
                      <a:pt x="504" y="67"/>
                      <a:pt x="504" y="67"/>
                    </a:cubicBezTo>
                    <a:cubicBezTo>
                      <a:pt x="503" y="67"/>
                      <a:pt x="503" y="67"/>
                      <a:pt x="500" y="65"/>
                    </a:cubicBezTo>
                    <a:cubicBezTo>
                      <a:pt x="500" y="64"/>
                      <a:pt x="500" y="64"/>
                      <a:pt x="500" y="64"/>
                    </a:cubicBezTo>
                    <a:cubicBezTo>
                      <a:pt x="500" y="64"/>
                      <a:pt x="500" y="64"/>
                      <a:pt x="495" y="60"/>
                    </a:cubicBezTo>
                    <a:cubicBezTo>
                      <a:pt x="496" y="61"/>
                      <a:pt x="496" y="61"/>
                      <a:pt x="497" y="61"/>
                    </a:cubicBezTo>
                    <a:cubicBezTo>
                      <a:pt x="497" y="61"/>
                      <a:pt x="497" y="61"/>
                      <a:pt x="497" y="61"/>
                    </a:cubicBezTo>
                    <a:cubicBezTo>
                      <a:pt x="495" y="60"/>
                      <a:pt x="493" y="58"/>
                      <a:pt x="493" y="58"/>
                    </a:cubicBezTo>
                    <a:moveTo>
                      <a:pt x="97" y="94"/>
                    </a:moveTo>
                    <a:cubicBezTo>
                      <a:pt x="97" y="94"/>
                      <a:pt x="97" y="94"/>
                      <a:pt x="97" y="94"/>
                    </a:cubicBezTo>
                    <a:cubicBezTo>
                      <a:pt x="96" y="94"/>
                      <a:pt x="95" y="94"/>
                      <a:pt x="95" y="93"/>
                    </a:cubicBezTo>
                    <a:cubicBezTo>
                      <a:pt x="94" y="93"/>
                      <a:pt x="94" y="93"/>
                      <a:pt x="94" y="93"/>
                    </a:cubicBezTo>
                    <a:cubicBezTo>
                      <a:pt x="94" y="94"/>
                      <a:pt x="94" y="94"/>
                      <a:pt x="93" y="95"/>
                    </a:cubicBezTo>
                    <a:cubicBezTo>
                      <a:pt x="93" y="95"/>
                      <a:pt x="93" y="95"/>
                      <a:pt x="93" y="95"/>
                    </a:cubicBezTo>
                    <a:cubicBezTo>
                      <a:pt x="93" y="95"/>
                      <a:pt x="93" y="95"/>
                      <a:pt x="93" y="95"/>
                    </a:cubicBezTo>
                    <a:cubicBezTo>
                      <a:pt x="93" y="95"/>
                      <a:pt x="93" y="95"/>
                      <a:pt x="93" y="95"/>
                    </a:cubicBezTo>
                    <a:cubicBezTo>
                      <a:pt x="93" y="96"/>
                      <a:pt x="93" y="96"/>
                      <a:pt x="93" y="96"/>
                    </a:cubicBezTo>
                    <a:cubicBezTo>
                      <a:pt x="92" y="96"/>
                      <a:pt x="92" y="97"/>
                      <a:pt x="92" y="97"/>
                    </a:cubicBezTo>
                    <a:cubicBezTo>
                      <a:pt x="93" y="97"/>
                      <a:pt x="93" y="97"/>
                      <a:pt x="93" y="97"/>
                    </a:cubicBezTo>
                    <a:cubicBezTo>
                      <a:pt x="92" y="97"/>
                      <a:pt x="92" y="97"/>
                      <a:pt x="92" y="97"/>
                    </a:cubicBezTo>
                    <a:cubicBezTo>
                      <a:pt x="93" y="97"/>
                      <a:pt x="93" y="97"/>
                      <a:pt x="93" y="97"/>
                    </a:cubicBezTo>
                    <a:cubicBezTo>
                      <a:pt x="93" y="97"/>
                      <a:pt x="93" y="97"/>
                      <a:pt x="94" y="97"/>
                    </a:cubicBezTo>
                    <a:cubicBezTo>
                      <a:pt x="94" y="96"/>
                      <a:pt x="94" y="96"/>
                      <a:pt x="94" y="96"/>
                    </a:cubicBezTo>
                    <a:cubicBezTo>
                      <a:pt x="94" y="96"/>
                      <a:pt x="94" y="96"/>
                      <a:pt x="94" y="96"/>
                    </a:cubicBezTo>
                    <a:cubicBezTo>
                      <a:pt x="95" y="96"/>
                      <a:pt x="95" y="96"/>
                      <a:pt x="95" y="96"/>
                    </a:cubicBezTo>
                    <a:cubicBezTo>
                      <a:pt x="95" y="96"/>
                      <a:pt x="95" y="96"/>
                      <a:pt x="95" y="96"/>
                    </a:cubicBezTo>
                    <a:cubicBezTo>
                      <a:pt x="95" y="96"/>
                      <a:pt x="95" y="96"/>
                      <a:pt x="97" y="94"/>
                    </a:cubicBezTo>
                    <a:moveTo>
                      <a:pt x="105" y="96"/>
                    </a:moveTo>
                    <a:cubicBezTo>
                      <a:pt x="103" y="95"/>
                      <a:pt x="101" y="95"/>
                      <a:pt x="99" y="94"/>
                    </a:cubicBezTo>
                    <a:cubicBezTo>
                      <a:pt x="98" y="95"/>
                      <a:pt x="97" y="96"/>
                      <a:pt x="97" y="97"/>
                    </a:cubicBezTo>
                    <a:cubicBezTo>
                      <a:pt x="96" y="97"/>
                      <a:pt x="96" y="97"/>
                      <a:pt x="96" y="97"/>
                    </a:cubicBezTo>
                    <a:cubicBezTo>
                      <a:pt x="95" y="99"/>
                      <a:pt x="95" y="99"/>
                      <a:pt x="94" y="100"/>
                    </a:cubicBezTo>
                    <a:cubicBezTo>
                      <a:pt x="94" y="100"/>
                      <a:pt x="93" y="101"/>
                      <a:pt x="93" y="102"/>
                    </a:cubicBezTo>
                    <a:cubicBezTo>
                      <a:pt x="92" y="103"/>
                      <a:pt x="92" y="103"/>
                      <a:pt x="92" y="103"/>
                    </a:cubicBezTo>
                    <a:cubicBezTo>
                      <a:pt x="92" y="103"/>
                      <a:pt x="92" y="103"/>
                      <a:pt x="92" y="103"/>
                    </a:cubicBezTo>
                    <a:cubicBezTo>
                      <a:pt x="91" y="105"/>
                      <a:pt x="90" y="106"/>
                      <a:pt x="89" y="107"/>
                    </a:cubicBezTo>
                    <a:cubicBezTo>
                      <a:pt x="89" y="108"/>
                      <a:pt x="88" y="109"/>
                      <a:pt x="87" y="110"/>
                    </a:cubicBezTo>
                    <a:cubicBezTo>
                      <a:pt x="87" y="110"/>
                      <a:pt x="87" y="110"/>
                      <a:pt x="87" y="110"/>
                    </a:cubicBezTo>
                    <a:cubicBezTo>
                      <a:pt x="86" y="110"/>
                      <a:pt x="86" y="111"/>
                      <a:pt x="86" y="111"/>
                    </a:cubicBezTo>
                    <a:cubicBezTo>
                      <a:pt x="86" y="112"/>
                      <a:pt x="87" y="112"/>
                      <a:pt x="87" y="112"/>
                    </a:cubicBezTo>
                    <a:cubicBezTo>
                      <a:pt x="89" y="110"/>
                      <a:pt x="90" y="108"/>
                      <a:pt x="91" y="108"/>
                    </a:cubicBezTo>
                    <a:cubicBezTo>
                      <a:pt x="91" y="109"/>
                      <a:pt x="91" y="109"/>
                      <a:pt x="91" y="109"/>
                    </a:cubicBezTo>
                    <a:cubicBezTo>
                      <a:pt x="91" y="109"/>
                      <a:pt x="91" y="109"/>
                      <a:pt x="91" y="109"/>
                    </a:cubicBezTo>
                    <a:cubicBezTo>
                      <a:pt x="91" y="109"/>
                      <a:pt x="91" y="109"/>
                      <a:pt x="91" y="109"/>
                    </a:cubicBezTo>
                    <a:cubicBezTo>
                      <a:pt x="93" y="108"/>
                      <a:pt x="93" y="108"/>
                      <a:pt x="93" y="108"/>
                    </a:cubicBezTo>
                    <a:cubicBezTo>
                      <a:pt x="94" y="107"/>
                      <a:pt x="94" y="107"/>
                      <a:pt x="95" y="106"/>
                    </a:cubicBezTo>
                    <a:cubicBezTo>
                      <a:pt x="95" y="106"/>
                      <a:pt x="96" y="106"/>
                      <a:pt x="96" y="106"/>
                    </a:cubicBezTo>
                    <a:cubicBezTo>
                      <a:pt x="97" y="105"/>
                      <a:pt x="97" y="105"/>
                      <a:pt x="98" y="104"/>
                    </a:cubicBezTo>
                    <a:cubicBezTo>
                      <a:pt x="97" y="104"/>
                      <a:pt x="97" y="104"/>
                      <a:pt x="97" y="104"/>
                    </a:cubicBezTo>
                    <a:cubicBezTo>
                      <a:pt x="97" y="104"/>
                      <a:pt x="97" y="104"/>
                      <a:pt x="96" y="104"/>
                    </a:cubicBezTo>
                    <a:cubicBezTo>
                      <a:pt x="97" y="104"/>
                      <a:pt x="97" y="104"/>
                      <a:pt x="97" y="103"/>
                    </a:cubicBezTo>
                    <a:cubicBezTo>
                      <a:pt x="97" y="103"/>
                      <a:pt x="97" y="103"/>
                      <a:pt x="97" y="103"/>
                    </a:cubicBezTo>
                    <a:cubicBezTo>
                      <a:pt x="97" y="103"/>
                      <a:pt x="97" y="103"/>
                      <a:pt x="97" y="103"/>
                    </a:cubicBezTo>
                    <a:cubicBezTo>
                      <a:pt x="98" y="102"/>
                      <a:pt x="98" y="102"/>
                      <a:pt x="99" y="101"/>
                    </a:cubicBezTo>
                    <a:cubicBezTo>
                      <a:pt x="101" y="100"/>
                      <a:pt x="103" y="97"/>
                      <a:pt x="105" y="96"/>
                    </a:cubicBezTo>
                    <a:moveTo>
                      <a:pt x="150" y="240"/>
                    </a:moveTo>
                    <a:cubicBezTo>
                      <a:pt x="158" y="188"/>
                      <a:pt x="173" y="140"/>
                      <a:pt x="193" y="102"/>
                    </a:cubicBezTo>
                    <a:cubicBezTo>
                      <a:pt x="183" y="101"/>
                      <a:pt x="174" y="101"/>
                      <a:pt x="165" y="100"/>
                    </a:cubicBezTo>
                    <a:cubicBezTo>
                      <a:pt x="143" y="99"/>
                      <a:pt x="126" y="98"/>
                      <a:pt x="114" y="97"/>
                    </a:cubicBezTo>
                    <a:cubicBezTo>
                      <a:pt x="113" y="97"/>
                      <a:pt x="112" y="96"/>
                      <a:pt x="112" y="96"/>
                    </a:cubicBezTo>
                    <a:cubicBezTo>
                      <a:pt x="112" y="97"/>
                      <a:pt x="112" y="97"/>
                      <a:pt x="112" y="97"/>
                    </a:cubicBezTo>
                    <a:cubicBezTo>
                      <a:pt x="112" y="97"/>
                      <a:pt x="112" y="97"/>
                      <a:pt x="112" y="97"/>
                    </a:cubicBezTo>
                    <a:cubicBezTo>
                      <a:pt x="112" y="97"/>
                      <a:pt x="112" y="97"/>
                      <a:pt x="112" y="97"/>
                    </a:cubicBezTo>
                    <a:cubicBezTo>
                      <a:pt x="112" y="97"/>
                      <a:pt x="112" y="97"/>
                      <a:pt x="112" y="97"/>
                    </a:cubicBezTo>
                    <a:cubicBezTo>
                      <a:pt x="112" y="97"/>
                      <a:pt x="112" y="97"/>
                      <a:pt x="112" y="97"/>
                    </a:cubicBezTo>
                    <a:cubicBezTo>
                      <a:pt x="112" y="97"/>
                      <a:pt x="112" y="97"/>
                      <a:pt x="112" y="97"/>
                    </a:cubicBezTo>
                    <a:cubicBezTo>
                      <a:pt x="112" y="97"/>
                      <a:pt x="112" y="97"/>
                      <a:pt x="112" y="97"/>
                    </a:cubicBezTo>
                    <a:cubicBezTo>
                      <a:pt x="112" y="97"/>
                      <a:pt x="112" y="97"/>
                      <a:pt x="112" y="97"/>
                    </a:cubicBezTo>
                    <a:cubicBezTo>
                      <a:pt x="108" y="99"/>
                      <a:pt x="108" y="99"/>
                      <a:pt x="108" y="100"/>
                    </a:cubicBezTo>
                    <a:cubicBezTo>
                      <a:pt x="109" y="100"/>
                      <a:pt x="109" y="100"/>
                      <a:pt x="112" y="98"/>
                    </a:cubicBezTo>
                    <a:cubicBezTo>
                      <a:pt x="113" y="99"/>
                      <a:pt x="113" y="99"/>
                      <a:pt x="107" y="106"/>
                    </a:cubicBezTo>
                    <a:cubicBezTo>
                      <a:pt x="106" y="106"/>
                      <a:pt x="106" y="106"/>
                      <a:pt x="106" y="106"/>
                    </a:cubicBezTo>
                    <a:cubicBezTo>
                      <a:pt x="106" y="106"/>
                      <a:pt x="106" y="106"/>
                      <a:pt x="105" y="105"/>
                    </a:cubicBezTo>
                    <a:cubicBezTo>
                      <a:pt x="106" y="105"/>
                      <a:pt x="106" y="104"/>
                      <a:pt x="107" y="104"/>
                    </a:cubicBezTo>
                    <a:cubicBezTo>
                      <a:pt x="107" y="104"/>
                      <a:pt x="106" y="104"/>
                      <a:pt x="106" y="104"/>
                    </a:cubicBezTo>
                    <a:cubicBezTo>
                      <a:pt x="107" y="103"/>
                      <a:pt x="107" y="103"/>
                      <a:pt x="108" y="102"/>
                    </a:cubicBezTo>
                    <a:cubicBezTo>
                      <a:pt x="107" y="102"/>
                      <a:pt x="107" y="102"/>
                      <a:pt x="107" y="102"/>
                    </a:cubicBezTo>
                    <a:cubicBezTo>
                      <a:pt x="104" y="104"/>
                      <a:pt x="96" y="112"/>
                      <a:pt x="95" y="115"/>
                    </a:cubicBezTo>
                    <a:cubicBezTo>
                      <a:pt x="94" y="116"/>
                      <a:pt x="94" y="116"/>
                      <a:pt x="94" y="116"/>
                    </a:cubicBezTo>
                    <a:cubicBezTo>
                      <a:pt x="94" y="115"/>
                      <a:pt x="94" y="115"/>
                      <a:pt x="93" y="115"/>
                    </a:cubicBezTo>
                    <a:cubicBezTo>
                      <a:pt x="93" y="115"/>
                      <a:pt x="93" y="115"/>
                      <a:pt x="89" y="119"/>
                    </a:cubicBezTo>
                    <a:cubicBezTo>
                      <a:pt x="89" y="119"/>
                      <a:pt x="89" y="119"/>
                      <a:pt x="89" y="119"/>
                    </a:cubicBezTo>
                    <a:cubicBezTo>
                      <a:pt x="89" y="117"/>
                      <a:pt x="89" y="117"/>
                      <a:pt x="89" y="115"/>
                    </a:cubicBezTo>
                    <a:cubicBezTo>
                      <a:pt x="88" y="116"/>
                      <a:pt x="82" y="119"/>
                      <a:pt x="81" y="120"/>
                    </a:cubicBezTo>
                    <a:cubicBezTo>
                      <a:pt x="81" y="119"/>
                      <a:pt x="81" y="119"/>
                      <a:pt x="81" y="119"/>
                    </a:cubicBezTo>
                    <a:cubicBezTo>
                      <a:pt x="82" y="118"/>
                      <a:pt x="82" y="118"/>
                      <a:pt x="83" y="116"/>
                    </a:cubicBezTo>
                    <a:cubicBezTo>
                      <a:pt x="83" y="116"/>
                      <a:pt x="83" y="116"/>
                      <a:pt x="83" y="116"/>
                    </a:cubicBezTo>
                    <a:cubicBezTo>
                      <a:pt x="82" y="117"/>
                      <a:pt x="82" y="117"/>
                      <a:pt x="82" y="117"/>
                    </a:cubicBezTo>
                    <a:cubicBezTo>
                      <a:pt x="81" y="117"/>
                      <a:pt x="81" y="117"/>
                      <a:pt x="81" y="117"/>
                    </a:cubicBezTo>
                    <a:cubicBezTo>
                      <a:pt x="80" y="117"/>
                      <a:pt x="80" y="117"/>
                      <a:pt x="78" y="119"/>
                    </a:cubicBezTo>
                    <a:cubicBezTo>
                      <a:pt x="78" y="119"/>
                      <a:pt x="78" y="119"/>
                      <a:pt x="78" y="119"/>
                    </a:cubicBezTo>
                    <a:cubicBezTo>
                      <a:pt x="78" y="118"/>
                      <a:pt x="78" y="118"/>
                      <a:pt x="79" y="116"/>
                    </a:cubicBezTo>
                    <a:cubicBezTo>
                      <a:pt x="79" y="117"/>
                      <a:pt x="79" y="117"/>
                      <a:pt x="79" y="117"/>
                    </a:cubicBezTo>
                    <a:cubicBezTo>
                      <a:pt x="78" y="116"/>
                      <a:pt x="78" y="116"/>
                      <a:pt x="78" y="116"/>
                    </a:cubicBezTo>
                    <a:cubicBezTo>
                      <a:pt x="79" y="116"/>
                      <a:pt x="79" y="116"/>
                      <a:pt x="79" y="115"/>
                    </a:cubicBezTo>
                    <a:cubicBezTo>
                      <a:pt x="80" y="115"/>
                      <a:pt x="80" y="114"/>
                      <a:pt x="80" y="114"/>
                    </a:cubicBezTo>
                    <a:cubicBezTo>
                      <a:pt x="81" y="114"/>
                      <a:pt x="81" y="114"/>
                      <a:pt x="81" y="114"/>
                    </a:cubicBezTo>
                    <a:cubicBezTo>
                      <a:pt x="81" y="114"/>
                      <a:pt x="81" y="114"/>
                      <a:pt x="81" y="115"/>
                    </a:cubicBezTo>
                    <a:cubicBezTo>
                      <a:pt x="82" y="115"/>
                      <a:pt x="82" y="115"/>
                      <a:pt x="82" y="115"/>
                    </a:cubicBezTo>
                    <a:cubicBezTo>
                      <a:pt x="84" y="113"/>
                      <a:pt x="88" y="108"/>
                      <a:pt x="88" y="108"/>
                    </a:cubicBezTo>
                    <a:cubicBezTo>
                      <a:pt x="88" y="108"/>
                      <a:pt x="88" y="108"/>
                      <a:pt x="88" y="108"/>
                    </a:cubicBezTo>
                    <a:cubicBezTo>
                      <a:pt x="87" y="108"/>
                      <a:pt x="87" y="108"/>
                      <a:pt x="85" y="110"/>
                    </a:cubicBezTo>
                    <a:cubicBezTo>
                      <a:pt x="84" y="110"/>
                      <a:pt x="84" y="110"/>
                      <a:pt x="84" y="110"/>
                    </a:cubicBezTo>
                    <a:cubicBezTo>
                      <a:pt x="84" y="110"/>
                      <a:pt x="84" y="110"/>
                      <a:pt x="84" y="110"/>
                    </a:cubicBezTo>
                    <a:cubicBezTo>
                      <a:pt x="85" y="109"/>
                      <a:pt x="85" y="109"/>
                      <a:pt x="87" y="107"/>
                    </a:cubicBezTo>
                    <a:cubicBezTo>
                      <a:pt x="88" y="106"/>
                      <a:pt x="88" y="106"/>
                      <a:pt x="88" y="106"/>
                    </a:cubicBezTo>
                    <a:cubicBezTo>
                      <a:pt x="89" y="103"/>
                      <a:pt x="91" y="102"/>
                      <a:pt x="93" y="100"/>
                    </a:cubicBezTo>
                    <a:cubicBezTo>
                      <a:pt x="91" y="101"/>
                      <a:pt x="87" y="104"/>
                      <a:pt x="87" y="104"/>
                    </a:cubicBezTo>
                    <a:cubicBezTo>
                      <a:pt x="87" y="105"/>
                      <a:pt x="87" y="105"/>
                      <a:pt x="86" y="105"/>
                    </a:cubicBezTo>
                    <a:cubicBezTo>
                      <a:pt x="84" y="108"/>
                      <a:pt x="82" y="110"/>
                      <a:pt x="79" y="113"/>
                    </a:cubicBezTo>
                    <a:cubicBezTo>
                      <a:pt x="79" y="114"/>
                      <a:pt x="79" y="114"/>
                      <a:pt x="78" y="114"/>
                    </a:cubicBezTo>
                    <a:cubicBezTo>
                      <a:pt x="78" y="115"/>
                      <a:pt x="77" y="115"/>
                      <a:pt x="77" y="116"/>
                    </a:cubicBezTo>
                    <a:cubicBezTo>
                      <a:pt x="76" y="117"/>
                      <a:pt x="76" y="118"/>
                      <a:pt x="75" y="119"/>
                    </a:cubicBezTo>
                    <a:cubicBezTo>
                      <a:pt x="74" y="120"/>
                      <a:pt x="74" y="120"/>
                      <a:pt x="74" y="121"/>
                    </a:cubicBezTo>
                    <a:cubicBezTo>
                      <a:pt x="73" y="121"/>
                      <a:pt x="73" y="121"/>
                      <a:pt x="73" y="121"/>
                    </a:cubicBezTo>
                    <a:cubicBezTo>
                      <a:pt x="73" y="121"/>
                      <a:pt x="73" y="121"/>
                      <a:pt x="72" y="121"/>
                    </a:cubicBezTo>
                    <a:cubicBezTo>
                      <a:pt x="72" y="121"/>
                      <a:pt x="72" y="121"/>
                      <a:pt x="72" y="121"/>
                    </a:cubicBezTo>
                    <a:cubicBezTo>
                      <a:pt x="71" y="120"/>
                      <a:pt x="71" y="120"/>
                      <a:pt x="71" y="120"/>
                    </a:cubicBezTo>
                    <a:cubicBezTo>
                      <a:pt x="70" y="122"/>
                      <a:pt x="69" y="123"/>
                      <a:pt x="67" y="124"/>
                    </a:cubicBezTo>
                    <a:cubicBezTo>
                      <a:pt x="67" y="124"/>
                      <a:pt x="67" y="124"/>
                      <a:pt x="67" y="124"/>
                    </a:cubicBezTo>
                    <a:cubicBezTo>
                      <a:pt x="67" y="124"/>
                      <a:pt x="67" y="124"/>
                      <a:pt x="67" y="124"/>
                    </a:cubicBezTo>
                    <a:cubicBezTo>
                      <a:pt x="66" y="125"/>
                      <a:pt x="66" y="125"/>
                      <a:pt x="65" y="126"/>
                    </a:cubicBezTo>
                    <a:cubicBezTo>
                      <a:pt x="65" y="126"/>
                      <a:pt x="65" y="126"/>
                      <a:pt x="65" y="126"/>
                    </a:cubicBezTo>
                    <a:cubicBezTo>
                      <a:pt x="64" y="127"/>
                      <a:pt x="64" y="128"/>
                      <a:pt x="63" y="129"/>
                    </a:cubicBezTo>
                    <a:cubicBezTo>
                      <a:pt x="62" y="130"/>
                      <a:pt x="62" y="130"/>
                      <a:pt x="60" y="132"/>
                    </a:cubicBezTo>
                    <a:cubicBezTo>
                      <a:pt x="59" y="133"/>
                      <a:pt x="59" y="133"/>
                      <a:pt x="59" y="132"/>
                    </a:cubicBezTo>
                    <a:cubicBezTo>
                      <a:pt x="58" y="134"/>
                      <a:pt x="57" y="136"/>
                      <a:pt x="56" y="137"/>
                    </a:cubicBezTo>
                    <a:cubicBezTo>
                      <a:pt x="55" y="138"/>
                      <a:pt x="55" y="138"/>
                      <a:pt x="55" y="138"/>
                    </a:cubicBezTo>
                    <a:cubicBezTo>
                      <a:pt x="54" y="138"/>
                      <a:pt x="54" y="139"/>
                      <a:pt x="53" y="140"/>
                    </a:cubicBezTo>
                    <a:cubicBezTo>
                      <a:pt x="53" y="140"/>
                      <a:pt x="53" y="140"/>
                      <a:pt x="53" y="140"/>
                    </a:cubicBezTo>
                    <a:cubicBezTo>
                      <a:pt x="53" y="139"/>
                      <a:pt x="53" y="139"/>
                      <a:pt x="53" y="138"/>
                    </a:cubicBezTo>
                    <a:cubicBezTo>
                      <a:pt x="54" y="138"/>
                      <a:pt x="54" y="138"/>
                      <a:pt x="54" y="138"/>
                    </a:cubicBezTo>
                    <a:cubicBezTo>
                      <a:pt x="53" y="138"/>
                      <a:pt x="52" y="139"/>
                      <a:pt x="52" y="140"/>
                    </a:cubicBezTo>
                    <a:cubicBezTo>
                      <a:pt x="50" y="142"/>
                      <a:pt x="50" y="142"/>
                      <a:pt x="50" y="142"/>
                    </a:cubicBezTo>
                    <a:cubicBezTo>
                      <a:pt x="50" y="143"/>
                      <a:pt x="50" y="143"/>
                      <a:pt x="50" y="143"/>
                    </a:cubicBezTo>
                    <a:cubicBezTo>
                      <a:pt x="50" y="144"/>
                      <a:pt x="50" y="144"/>
                      <a:pt x="49" y="144"/>
                    </a:cubicBezTo>
                    <a:cubicBezTo>
                      <a:pt x="49" y="144"/>
                      <a:pt x="49" y="143"/>
                      <a:pt x="50" y="143"/>
                    </a:cubicBezTo>
                    <a:cubicBezTo>
                      <a:pt x="49" y="143"/>
                      <a:pt x="49" y="143"/>
                      <a:pt x="48" y="145"/>
                    </a:cubicBezTo>
                    <a:cubicBezTo>
                      <a:pt x="48" y="146"/>
                      <a:pt x="48" y="146"/>
                      <a:pt x="48" y="146"/>
                    </a:cubicBezTo>
                    <a:cubicBezTo>
                      <a:pt x="47" y="146"/>
                      <a:pt x="47" y="147"/>
                      <a:pt x="47" y="147"/>
                    </a:cubicBezTo>
                    <a:cubicBezTo>
                      <a:pt x="47" y="148"/>
                      <a:pt x="47" y="148"/>
                      <a:pt x="47" y="148"/>
                    </a:cubicBezTo>
                    <a:cubicBezTo>
                      <a:pt x="46" y="149"/>
                      <a:pt x="45" y="150"/>
                      <a:pt x="44" y="152"/>
                    </a:cubicBezTo>
                    <a:cubicBezTo>
                      <a:pt x="44" y="153"/>
                      <a:pt x="43" y="155"/>
                      <a:pt x="42" y="156"/>
                    </a:cubicBezTo>
                    <a:cubicBezTo>
                      <a:pt x="36" y="167"/>
                      <a:pt x="36" y="167"/>
                      <a:pt x="34" y="171"/>
                    </a:cubicBezTo>
                    <a:cubicBezTo>
                      <a:pt x="33" y="172"/>
                      <a:pt x="33" y="172"/>
                      <a:pt x="33" y="172"/>
                    </a:cubicBezTo>
                    <a:cubicBezTo>
                      <a:pt x="33" y="173"/>
                      <a:pt x="33" y="173"/>
                      <a:pt x="33" y="173"/>
                    </a:cubicBezTo>
                    <a:cubicBezTo>
                      <a:pt x="33" y="172"/>
                      <a:pt x="33" y="171"/>
                      <a:pt x="34" y="170"/>
                    </a:cubicBezTo>
                    <a:cubicBezTo>
                      <a:pt x="34" y="169"/>
                      <a:pt x="34" y="169"/>
                      <a:pt x="34" y="169"/>
                    </a:cubicBezTo>
                    <a:cubicBezTo>
                      <a:pt x="34" y="169"/>
                      <a:pt x="34" y="168"/>
                      <a:pt x="34" y="168"/>
                    </a:cubicBezTo>
                    <a:cubicBezTo>
                      <a:pt x="35" y="168"/>
                      <a:pt x="35" y="168"/>
                      <a:pt x="35" y="168"/>
                    </a:cubicBezTo>
                    <a:cubicBezTo>
                      <a:pt x="30" y="178"/>
                      <a:pt x="23" y="192"/>
                      <a:pt x="19" y="203"/>
                    </a:cubicBezTo>
                    <a:cubicBezTo>
                      <a:pt x="19" y="203"/>
                      <a:pt x="19" y="203"/>
                      <a:pt x="19" y="203"/>
                    </a:cubicBezTo>
                    <a:cubicBezTo>
                      <a:pt x="19" y="204"/>
                      <a:pt x="18" y="204"/>
                      <a:pt x="18" y="205"/>
                    </a:cubicBezTo>
                    <a:cubicBezTo>
                      <a:pt x="18" y="206"/>
                      <a:pt x="18" y="207"/>
                      <a:pt x="17" y="208"/>
                    </a:cubicBezTo>
                    <a:cubicBezTo>
                      <a:pt x="17" y="208"/>
                      <a:pt x="17" y="208"/>
                      <a:pt x="18" y="207"/>
                    </a:cubicBezTo>
                    <a:cubicBezTo>
                      <a:pt x="18" y="207"/>
                      <a:pt x="18" y="207"/>
                      <a:pt x="18" y="207"/>
                    </a:cubicBezTo>
                    <a:cubicBezTo>
                      <a:pt x="19" y="204"/>
                      <a:pt x="19" y="200"/>
                      <a:pt x="23" y="198"/>
                    </a:cubicBezTo>
                    <a:cubicBezTo>
                      <a:pt x="23" y="197"/>
                      <a:pt x="24" y="196"/>
                      <a:pt x="24" y="195"/>
                    </a:cubicBezTo>
                    <a:cubicBezTo>
                      <a:pt x="25" y="191"/>
                      <a:pt x="25" y="191"/>
                      <a:pt x="27" y="187"/>
                    </a:cubicBezTo>
                    <a:cubicBezTo>
                      <a:pt x="29" y="183"/>
                      <a:pt x="31" y="182"/>
                      <a:pt x="31" y="182"/>
                    </a:cubicBezTo>
                    <a:cubicBezTo>
                      <a:pt x="32" y="181"/>
                      <a:pt x="33" y="180"/>
                      <a:pt x="33" y="179"/>
                    </a:cubicBezTo>
                    <a:cubicBezTo>
                      <a:pt x="33" y="179"/>
                      <a:pt x="33" y="179"/>
                      <a:pt x="33" y="178"/>
                    </a:cubicBezTo>
                    <a:cubicBezTo>
                      <a:pt x="33" y="178"/>
                      <a:pt x="36" y="174"/>
                      <a:pt x="36" y="172"/>
                    </a:cubicBezTo>
                    <a:cubicBezTo>
                      <a:pt x="37" y="173"/>
                      <a:pt x="37" y="173"/>
                      <a:pt x="37" y="173"/>
                    </a:cubicBezTo>
                    <a:cubicBezTo>
                      <a:pt x="37" y="173"/>
                      <a:pt x="37" y="173"/>
                      <a:pt x="37" y="173"/>
                    </a:cubicBezTo>
                    <a:cubicBezTo>
                      <a:pt x="37" y="173"/>
                      <a:pt x="37" y="173"/>
                      <a:pt x="37" y="173"/>
                    </a:cubicBezTo>
                    <a:cubicBezTo>
                      <a:pt x="37" y="173"/>
                      <a:pt x="37" y="173"/>
                      <a:pt x="37" y="173"/>
                    </a:cubicBezTo>
                    <a:cubicBezTo>
                      <a:pt x="37" y="173"/>
                      <a:pt x="37" y="173"/>
                      <a:pt x="37" y="173"/>
                    </a:cubicBezTo>
                    <a:cubicBezTo>
                      <a:pt x="37" y="173"/>
                      <a:pt x="37" y="173"/>
                      <a:pt x="37" y="173"/>
                    </a:cubicBezTo>
                    <a:cubicBezTo>
                      <a:pt x="37" y="173"/>
                      <a:pt x="37" y="173"/>
                      <a:pt x="37" y="173"/>
                    </a:cubicBezTo>
                    <a:cubicBezTo>
                      <a:pt x="37" y="173"/>
                      <a:pt x="37" y="173"/>
                      <a:pt x="37" y="173"/>
                    </a:cubicBezTo>
                    <a:cubicBezTo>
                      <a:pt x="37" y="173"/>
                      <a:pt x="37" y="174"/>
                      <a:pt x="37" y="175"/>
                    </a:cubicBezTo>
                    <a:cubicBezTo>
                      <a:pt x="38" y="175"/>
                      <a:pt x="38" y="175"/>
                      <a:pt x="38" y="175"/>
                    </a:cubicBezTo>
                    <a:cubicBezTo>
                      <a:pt x="38" y="174"/>
                      <a:pt x="38" y="174"/>
                      <a:pt x="40" y="171"/>
                    </a:cubicBezTo>
                    <a:cubicBezTo>
                      <a:pt x="41" y="171"/>
                      <a:pt x="41" y="171"/>
                      <a:pt x="41" y="171"/>
                    </a:cubicBezTo>
                    <a:cubicBezTo>
                      <a:pt x="42" y="170"/>
                      <a:pt x="42" y="170"/>
                      <a:pt x="43" y="168"/>
                    </a:cubicBezTo>
                    <a:cubicBezTo>
                      <a:pt x="44" y="172"/>
                      <a:pt x="41" y="175"/>
                      <a:pt x="41" y="178"/>
                    </a:cubicBezTo>
                    <a:cubicBezTo>
                      <a:pt x="41" y="179"/>
                      <a:pt x="41" y="180"/>
                      <a:pt x="41" y="180"/>
                    </a:cubicBezTo>
                    <a:cubicBezTo>
                      <a:pt x="40" y="186"/>
                      <a:pt x="40" y="186"/>
                      <a:pt x="41" y="186"/>
                    </a:cubicBezTo>
                    <a:cubicBezTo>
                      <a:pt x="39" y="199"/>
                      <a:pt x="39" y="199"/>
                      <a:pt x="39" y="201"/>
                    </a:cubicBezTo>
                    <a:cubicBezTo>
                      <a:pt x="37" y="201"/>
                      <a:pt x="35" y="202"/>
                      <a:pt x="33" y="202"/>
                    </a:cubicBezTo>
                    <a:cubicBezTo>
                      <a:pt x="33" y="202"/>
                      <a:pt x="33" y="203"/>
                      <a:pt x="33" y="203"/>
                    </a:cubicBezTo>
                    <a:cubicBezTo>
                      <a:pt x="33" y="205"/>
                      <a:pt x="32" y="206"/>
                      <a:pt x="32" y="208"/>
                    </a:cubicBezTo>
                    <a:cubicBezTo>
                      <a:pt x="33" y="208"/>
                      <a:pt x="33" y="208"/>
                      <a:pt x="33" y="208"/>
                    </a:cubicBezTo>
                    <a:cubicBezTo>
                      <a:pt x="34" y="208"/>
                      <a:pt x="34" y="208"/>
                      <a:pt x="35" y="208"/>
                    </a:cubicBezTo>
                    <a:cubicBezTo>
                      <a:pt x="35" y="207"/>
                      <a:pt x="36" y="206"/>
                      <a:pt x="36" y="205"/>
                    </a:cubicBezTo>
                    <a:cubicBezTo>
                      <a:pt x="39" y="203"/>
                      <a:pt x="43" y="196"/>
                      <a:pt x="43" y="196"/>
                    </a:cubicBezTo>
                    <a:cubicBezTo>
                      <a:pt x="43" y="195"/>
                      <a:pt x="43" y="195"/>
                      <a:pt x="43" y="195"/>
                    </a:cubicBezTo>
                    <a:cubicBezTo>
                      <a:pt x="43" y="195"/>
                      <a:pt x="43" y="195"/>
                      <a:pt x="42" y="195"/>
                    </a:cubicBezTo>
                    <a:cubicBezTo>
                      <a:pt x="42" y="194"/>
                      <a:pt x="42" y="194"/>
                      <a:pt x="42" y="193"/>
                    </a:cubicBezTo>
                    <a:cubicBezTo>
                      <a:pt x="43" y="193"/>
                      <a:pt x="43" y="193"/>
                      <a:pt x="43" y="193"/>
                    </a:cubicBezTo>
                    <a:cubicBezTo>
                      <a:pt x="44" y="192"/>
                      <a:pt x="44" y="192"/>
                      <a:pt x="44" y="192"/>
                    </a:cubicBezTo>
                    <a:cubicBezTo>
                      <a:pt x="45" y="193"/>
                      <a:pt x="45" y="193"/>
                      <a:pt x="45" y="194"/>
                    </a:cubicBezTo>
                    <a:cubicBezTo>
                      <a:pt x="45" y="194"/>
                      <a:pt x="45" y="194"/>
                      <a:pt x="47" y="189"/>
                    </a:cubicBezTo>
                    <a:cubicBezTo>
                      <a:pt x="46" y="189"/>
                      <a:pt x="46" y="189"/>
                      <a:pt x="46" y="189"/>
                    </a:cubicBezTo>
                    <a:cubicBezTo>
                      <a:pt x="46" y="187"/>
                      <a:pt x="46" y="183"/>
                      <a:pt x="46" y="183"/>
                    </a:cubicBezTo>
                    <a:cubicBezTo>
                      <a:pt x="45" y="183"/>
                      <a:pt x="45" y="183"/>
                      <a:pt x="45" y="183"/>
                    </a:cubicBezTo>
                    <a:cubicBezTo>
                      <a:pt x="45" y="180"/>
                      <a:pt x="46" y="177"/>
                      <a:pt x="46" y="174"/>
                    </a:cubicBezTo>
                    <a:cubicBezTo>
                      <a:pt x="46" y="174"/>
                      <a:pt x="46" y="174"/>
                      <a:pt x="46" y="174"/>
                    </a:cubicBezTo>
                    <a:cubicBezTo>
                      <a:pt x="47" y="173"/>
                      <a:pt x="47" y="172"/>
                      <a:pt x="48" y="171"/>
                    </a:cubicBezTo>
                    <a:cubicBezTo>
                      <a:pt x="47" y="171"/>
                      <a:pt x="47" y="170"/>
                      <a:pt x="47" y="170"/>
                    </a:cubicBezTo>
                    <a:cubicBezTo>
                      <a:pt x="47" y="170"/>
                      <a:pt x="47" y="169"/>
                      <a:pt x="48" y="168"/>
                    </a:cubicBezTo>
                    <a:cubicBezTo>
                      <a:pt x="48" y="167"/>
                      <a:pt x="48" y="167"/>
                      <a:pt x="48" y="167"/>
                    </a:cubicBezTo>
                    <a:cubicBezTo>
                      <a:pt x="49" y="166"/>
                      <a:pt x="49" y="166"/>
                      <a:pt x="49" y="166"/>
                    </a:cubicBezTo>
                    <a:cubicBezTo>
                      <a:pt x="50" y="163"/>
                      <a:pt x="50" y="163"/>
                      <a:pt x="51" y="163"/>
                    </a:cubicBezTo>
                    <a:cubicBezTo>
                      <a:pt x="51" y="164"/>
                      <a:pt x="51" y="164"/>
                      <a:pt x="51" y="164"/>
                    </a:cubicBezTo>
                    <a:cubicBezTo>
                      <a:pt x="51" y="164"/>
                      <a:pt x="49" y="169"/>
                      <a:pt x="50" y="178"/>
                    </a:cubicBezTo>
                    <a:cubicBezTo>
                      <a:pt x="50" y="180"/>
                      <a:pt x="52" y="182"/>
                      <a:pt x="51" y="184"/>
                    </a:cubicBezTo>
                    <a:cubicBezTo>
                      <a:pt x="50" y="189"/>
                      <a:pt x="48" y="193"/>
                      <a:pt x="47" y="197"/>
                    </a:cubicBezTo>
                    <a:cubicBezTo>
                      <a:pt x="47" y="197"/>
                      <a:pt x="47" y="197"/>
                      <a:pt x="48" y="197"/>
                    </a:cubicBezTo>
                    <a:cubicBezTo>
                      <a:pt x="48" y="199"/>
                      <a:pt x="47" y="200"/>
                      <a:pt x="47" y="202"/>
                    </a:cubicBezTo>
                    <a:cubicBezTo>
                      <a:pt x="46" y="202"/>
                      <a:pt x="46" y="202"/>
                      <a:pt x="46" y="202"/>
                    </a:cubicBezTo>
                    <a:cubicBezTo>
                      <a:pt x="46" y="201"/>
                      <a:pt x="46" y="201"/>
                      <a:pt x="46" y="201"/>
                    </a:cubicBezTo>
                    <a:cubicBezTo>
                      <a:pt x="46" y="201"/>
                      <a:pt x="45" y="201"/>
                      <a:pt x="45" y="201"/>
                    </a:cubicBezTo>
                    <a:cubicBezTo>
                      <a:pt x="45" y="203"/>
                      <a:pt x="45" y="205"/>
                      <a:pt x="45" y="206"/>
                    </a:cubicBezTo>
                    <a:cubicBezTo>
                      <a:pt x="45" y="205"/>
                      <a:pt x="46" y="205"/>
                      <a:pt x="46" y="205"/>
                    </a:cubicBezTo>
                    <a:cubicBezTo>
                      <a:pt x="47" y="204"/>
                      <a:pt x="47" y="204"/>
                      <a:pt x="47" y="204"/>
                    </a:cubicBezTo>
                    <a:cubicBezTo>
                      <a:pt x="46" y="206"/>
                      <a:pt x="46" y="208"/>
                      <a:pt x="45" y="210"/>
                    </a:cubicBezTo>
                    <a:cubicBezTo>
                      <a:pt x="46" y="211"/>
                      <a:pt x="46" y="211"/>
                      <a:pt x="47" y="211"/>
                    </a:cubicBezTo>
                    <a:cubicBezTo>
                      <a:pt x="47" y="211"/>
                      <a:pt x="47" y="211"/>
                      <a:pt x="48" y="211"/>
                    </a:cubicBezTo>
                    <a:cubicBezTo>
                      <a:pt x="48" y="210"/>
                      <a:pt x="49" y="210"/>
                      <a:pt x="49" y="209"/>
                    </a:cubicBezTo>
                    <a:cubicBezTo>
                      <a:pt x="49" y="208"/>
                      <a:pt x="49" y="208"/>
                      <a:pt x="49" y="208"/>
                    </a:cubicBezTo>
                    <a:cubicBezTo>
                      <a:pt x="49" y="207"/>
                      <a:pt x="50" y="206"/>
                      <a:pt x="51" y="205"/>
                    </a:cubicBezTo>
                    <a:cubicBezTo>
                      <a:pt x="51" y="206"/>
                      <a:pt x="51" y="206"/>
                      <a:pt x="51" y="206"/>
                    </a:cubicBezTo>
                    <a:cubicBezTo>
                      <a:pt x="52" y="207"/>
                      <a:pt x="52" y="207"/>
                      <a:pt x="52" y="207"/>
                    </a:cubicBezTo>
                    <a:cubicBezTo>
                      <a:pt x="53" y="206"/>
                      <a:pt x="53" y="206"/>
                      <a:pt x="54" y="203"/>
                    </a:cubicBezTo>
                    <a:cubicBezTo>
                      <a:pt x="54" y="203"/>
                      <a:pt x="55" y="203"/>
                      <a:pt x="55" y="203"/>
                    </a:cubicBezTo>
                    <a:cubicBezTo>
                      <a:pt x="56" y="202"/>
                      <a:pt x="55" y="200"/>
                      <a:pt x="55" y="200"/>
                    </a:cubicBezTo>
                    <a:cubicBezTo>
                      <a:pt x="54" y="202"/>
                      <a:pt x="54" y="202"/>
                      <a:pt x="54" y="203"/>
                    </a:cubicBezTo>
                    <a:cubicBezTo>
                      <a:pt x="53" y="203"/>
                      <a:pt x="53" y="203"/>
                      <a:pt x="53" y="202"/>
                    </a:cubicBezTo>
                    <a:cubicBezTo>
                      <a:pt x="53" y="201"/>
                      <a:pt x="53" y="201"/>
                      <a:pt x="54" y="197"/>
                    </a:cubicBezTo>
                    <a:cubicBezTo>
                      <a:pt x="52" y="196"/>
                      <a:pt x="53" y="194"/>
                      <a:pt x="53" y="194"/>
                    </a:cubicBezTo>
                    <a:cubicBezTo>
                      <a:pt x="53" y="193"/>
                      <a:pt x="53" y="193"/>
                      <a:pt x="53" y="193"/>
                    </a:cubicBezTo>
                    <a:cubicBezTo>
                      <a:pt x="54" y="192"/>
                      <a:pt x="54" y="192"/>
                      <a:pt x="54" y="192"/>
                    </a:cubicBezTo>
                    <a:cubicBezTo>
                      <a:pt x="54" y="192"/>
                      <a:pt x="54" y="192"/>
                      <a:pt x="54" y="192"/>
                    </a:cubicBezTo>
                    <a:cubicBezTo>
                      <a:pt x="54" y="193"/>
                      <a:pt x="55" y="194"/>
                      <a:pt x="55" y="194"/>
                    </a:cubicBezTo>
                    <a:cubicBezTo>
                      <a:pt x="56" y="194"/>
                      <a:pt x="56" y="194"/>
                      <a:pt x="56" y="194"/>
                    </a:cubicBezTo>
                    <a:cubicBezTo>
                      <a:pt x="56" y="194"/>
                      <a:pt x="56" y="194"/>
                      <a:pt x="56" y="194"/>
                    </a:cubicBezTo>
                    <a:cubicBezTo>
                      <a:pt x="57" y="193"/>
                      <a:pt x="57" y="191"/>
                      <a:pt x="58" y="190"/>
                    </a:cubicBezTo>
                    <a:cubicBezTo>
                      <a:pt x="59" y="190"/>
                      <a:pt x="60" y="190"/>
                      <a:pt x="60" y="191"/>
                    </a:cubicBezTo>
                    <a:cubicBezTo>
                      <a:pt x="60" y="191"/>
                      <a:pt x="61" y="192"/>
                      <a:pt x="61" y="192"/>
                    </a:cubicBezTo>
                    <a:cubicBezTo>
                      <a:pt x="61" y="192"/>
                      <a:pt x="61" y="192"/>
                      <a:pt x="62" y="193"/>
                    </a:cubicBezTo>
                    <a:cubicBezTo>
                      <a:pt x="61" y="193"/>
                      <a:pt x="61" y="194"/>
                      <a:pt x="61" y="194"/>
                    </a:cubicBezTo>
                    <a:cubicBezTo>
                      <a:pt x="61" y="195"/>
                      <a:pt x="61" y="195"/>
                      <a:pt x="61" y="195"/>
                    </a:cubicBezTo>
                    <a:cubicBezTo>
                      <a:pt x="61" y="196"/>
                      <a:pt x="61" y="196"/>
                      <a:pt x="61" y="196"/>
                    </a:cubicBezTo>
                    <a:cubicBezTo>
                      <a:pt x="58" y="198"/>
                      <a:pt x="60" y="202"/>
                      <a:pt x="59" y="204"/>
                    </a:cubicBezTo>
                    <a:cubicBezTo>
                      <a:pt x="59" y="205"/>
                      <a:pt x="59" y="205"/>
                      <a:pt x="59" y="206"/>
                    </a:cubicBezTo>
                    <a:cubicBezTo>
                      <a:pt x="58" y="206"/>
                      <a:pt x="58" y="207"/>
                      <a:pt x="58" y="207"/>
                    </a:cubicBezTo>
                    <a:cubicBezTo>
                      <a:pt x="58" y="207"/>
                      <a:pt x="58" y="207"/>
                      <a:pt x="58" y="209"/>
                    </a:cubicBezTo>
                    <a:cubicBezTo>
                      <a:pt x="58" y="210"/>
                      <a:pt x="58" y="210"/>
                      <a:pt x="58" y="210"/>
                    </a:cubicBezTo>
                    <a:cubicBezTo>
                      <a:pt x="58" y="210"/>
                      <a:pt x="58" y="210"/>
                      <a:pt x="58" y="210"/>
                    </a:cubicBezTo>
                    <a:cubicBezTo>
                      <a:pt x="58" y="211"/>
                      <a:pt x="58" y="211"/>
                      <a:pt x="58" y="211"/>
                    </a:cubicBezTo>
                    <a:cubicBezTo>
                      <a:pt x="58" y="211"/>
                      <a:pt x="58" y="211"/>
                      <a:pt x="58" y="211"/>
                    </a:cubicBezTo>
                    <a:cubicBezTo>
                      <a:pt x="59" y="212"/>
                      <a:pt x="59" y="212"/>
                      <a:pt x="59" y="212"/>
                    </a:cubicBezTo>
                    <a:cubicBezTo>
                      <a:pt x="59" y="212"/>
                      <a:pt x="58" y="213"/>
                      <a:pt x="58" y="214"/>
                    </a:cubicBezTo>
                    <a:cubicBezTo>
                      <a:pt x="58" y="214"/>
                      <a:pt x="58" y="214"/>
                      <a:pt x="58" y="214"/>
                    </a:cubicBezTo>
                    <a:cubicBezTo>
                      <a:pt x="57" y="215"/>
                      <a:pt x="57" y="215"/>
                      <a:pt x="57" y="215"/>
                    </a:cubicBezTo>
                    <a:cubicBezTo>
                      <a:pt x="57" y="216"/>
                      <a:pt x="57" y="216"/>
                      <a:pt x="57" y="217"/>
                    </a:cubicBezTo>
                    <a:cubicBezTo>
                      <a:pt x="57" y="218"/>
                      <a:pt x="57" y="218"/>
                      <a:pt x="57" y="218"/>
                    </a:cubicBezTo>
                    <a:cubicBezTo>
                      <a:pt x="57" y="218"/>
                      <a:pt x="57" y="218"/>
                      <a:pt x="57" y="218"/>
                    </a:cubicBezTo>
                    <a:cubicBezTo>
                      <a:pt x="57" y="218"/>
                      <a:pt x="58" y="217"/>
                      <a:pt x="58" y="217"/>
                    </a:cubicBezTo>
                    <a:cubicBezTo>
                      <a:pt x="58" y="216"/>
                      <a:pt x="58" y="216"/>
                      <a:pt x="58" y="216"/>
                    </a:cubicBezTo>
                    <a:cubicBezTo>
                      <a:pt x="59" y="215"/>
                      <a:pt x="59" y="214"/>
                      <a:pt x="59" y="214"/>
                    </a:cubicBezTo>
                    <a:cubicBezTo>
                      <a:pt x="59" y="213"/>
                      <a:pt x="59" y="213"/>
                      <a:pt x="59" y="213"/>
                    </a:cubicBezTo>
                    <a:cubicBezTo>
                      <a:pt x="60" y="212"/>
                      <a:pt x="60" y="212"/>
                      <a:pt x="60" y="212"/>
                    </a:cubicBezTo>
                    <a:cubicBezTo>
                      <a:pt x="60" y="212"/>
                      <a:pt x="60" y="212"/>
                      <a:pt x="60" y="212"/>
                    </a:cubicBezTo>
                    <a:cubicBezTo>
                      <a:pt x="60" y="213"/>
                      <a:pt x="60" y="213"/>
                      <a:pt x="60" y="213"/>
                    </a:cubicBezTo>
                    <a:cubicBezTo>
                      <a:pt x="60" y="213"/>
                      <a:pt x="60" y="213"/>
                      <a:pt x="60" y="213"/>
                    </a:cubicBezTo>
                    <a:cubicBezTo>
                      <a:pt x="60" y="214"/>
                      <a:pt x="60" y="214"/>
                      <a:pt x="60" y="214"/>
                    </a:cubicBezTo>
                    <a:cubicBezTo>
                      <a:pt x="61" y="214"/>
                      <a:pt x="61" y="215"/>
                      <a:pt x="61" y="215"/>
                    </a:cubicBezTo>
                    <a:cubicBezTo>
                      <a:pt x="61" y="216"/>
                      <a:pt x="61" y="216"/>
                      <a:pt x="61" y="216"/>
                    </a:cubicBezTo>
                    <a:cubicBezTo>
                      <a:pt x="61" y="216"/>
                      <a:pt x="61" y="216"/>
                      <a:pt x="61" y="216"/>
                    </a:cubicBezTo>
                    <a:cubicBezTo>
                      <a:pt x="61" y="217"/>
                      <a:pt x="61" y="217"/>
                      <a:pt x="61" y="217"/>
                    </a:cubicBezTo>
                    <a:cubicBezTo>
                      <a:pt x="61" y="217"/>
                      <a:pt x="61" y="217"/>
                      <a:pt x="61" y="217"/>
                    </a:cubicBezTo>
                    <a:cubicBezTo>
                      <a:pt x="62" y="217"/>
                      <a:pt x="62" y="217"/>
                      <a:pt x="62" y="217"/>
                    </a:cubicBezTo>
                    <a:cubicBezTo>
                      <a:pt x="63" y="217"/>
                      <a:pt x="63" y="217"/>
                      <a:pt x="63" y="217"/>
                    </a:cubicBezTo>
                    <a:cubicBezTo>
                      <a:pt x="63" y="217"/>
                      <a:pt x="63" y="217"/>
                      <a:pt x="63" y="217"/>
                    </a:cubicBezTo>
                    <a:cubicBezTo>
                      <a:pt x="64" y="217"/>
                      <a:pt x="64" y="217"/>
                      <a:pt x="64" y="217"/>
                    </a:cubicBezTo>
                    <a:cubicBezTo>
                      <a:pt x="64" y="217"/>
                      <a:pt x="64" y="217"/>
                      <a:pt x="64" y="217"/>
                    </a:cubicBezTo>
                    <a:cubicBezTo>
                      <a:pt x="64" y="216"/>
                      <a:pt x="64" y="216"/>
                      <a:pt x="64" y="216"/>
                    </a:cubicBezTo>
                    <a:cubicBezTo>
                      <a:pt x="64" y="216"/>
                      <a:pt x="64" y="216"/>
                      <a:pt x="64" y="216"/>
                    </a:cubicBezTo>
                    <a:cubicBezTo>
                      <a:pt x="65" y="214"/>
                      <a:pt x="65" y="214"/>
                      <a:pt x="65" y="213"/>
                    </a:cubicBezTo>
                    <a:cubicBezTo>
                      <a:pt x="66" y="213"/>
                      <a:pt x="66" y="213"/>
                      <a:pt x="66" y="213"/>
                    </a:cubicBezTo>
                    <a:cubicBezTo>
                      <a:pt x="66" y="212"/>
                      <a:pt x="66" y="212"/>
                      <a:pt x="66" y="212"/>
                    </a:cubicBezTo>
                    <a:cubicBezTo>
                      <a:pt x="66" y="212"/>
                      <a:pt x="67" y="212"/>
                      <a:pt x="67" y="212"/>
                    </a:cubicBezTo>
                    <a:cubicBezTo>
                      <a:pt x="68" y="213"/>
                      <a:pt x="68" y="213"/>
                      <a:pt x="68" y="213"/>
                    </a:cubicBezTo>
                    <a:cubicBezTo>
                      <a:pt x="68" y="214"/>
                      <a:pt x="68" y="214"/>
                      <a:pt x="68" y="215"/>
                    </a:cubicBezTo>
                    <a:cubicBezTo>
                      <a:pt x="68" y="215"/>
                      <a:pt x="68" y="216"/>
                      <a:pt x="69" y="216"/>
                    </a:cubicBezTo>
                    <a:cubicBezTo>
                      <a:pt x="69" y="216"/>
                      <a:pt x="69" y="216"/>
                      <a:pt x="69" y="216"/>
                    </a:cubicBezTo>
                    <a:cubicBezTo>
                      <a:pt x="69" y="217"/>
                      <a:pt x="69" y="217"/>
                      <a:pt x="69" y="217"/>
                    </a:cubicBezTo>
                    <a:cubicBezTo>
                      <a:pt x="69" y="217"/>
                      <a:pt x="69" y="217"/>
                      <a:pt x="69" y="217"/>
                    </a:cubicBezTo>
                    <a:cubicBezTo>
                      <a:pt x="69" y="217"/>
                      <a:pt x="69" y="217"/>
                      <a:pt x="69" y="217"/>
                    </a:cubicBezTo>
                    <a:cubicBezTo>
                      <a:pt x="71" y="217"/>
                      <a:pt x="72" y="217"/>
                      <a:pt x="73" y="218"/>
                    </a:cubicBezTo>
                    <a:cubicBezTo>
                      <a:pt x="73" y="217"/>
                      <a:pt x="74" y="216"/>
                      <a:pt x="74" y="216"/>
                    </a:cubicBezTo>
                    <a:cubicBezTo>
                      <a:pt x="74" y="215"/>
                      <a:pt x="74" y="215"/>
                      <a:pt x="74" y="215"/>
                    </a:cubicBezTo>
                    <a:cubicBezTo>
                      <a:pt x="74" y="215"/>
                      <a:pt x="74" y="214"/>
                      <a:pt x="74" y="214"/>
                    </a:cubicBezTo>
                    <a:cubicBezTo>
                      <a:pt x="75" y="213"/>
                      <a:pt x="75" y="213"/>
                      <a:pt x="75" y="213"/>
                    </a:cubicBezTo>
                    <a:cubicBezTo>
                      <a:pt x="76" y="213"/>
                      <a:pt x="76" y="213"/>
                      <a:pt x="76" y="213"/>
                    </a:cubicBezTo>
                    <a:cubicBezTo>
                      <a:pt x="76" y="213"/>
                      <a:pt x="76" y="213"/>
                      <a:pt x="76" y="213"/>
                    </a:cubicBezTo>
                    <a:cubicBezTo>
                      <a:pt x="76" y="214"/>
                      <a:pt x="77" y="214"/>
                      <a:pt x="77" y="214"/>
                    </a:cubicBezTo>
                    <a:cubicBezTo>
                      <a:pt x="77" y="214"/>
                      <a:pt x="77" y="215"/>
                      <a:pt x="77" y="215"/>
                    </a:cubicBezTo>
                    <a:cubicBezTo>
                      <a:pt x="78" y="215"/>
                      <a:pt x="78" y="215"/>
                      <a:pt x="78" y="215"/>
                    </a:cubicBezTo>
                    <a:cubicBezTo>
                      <a:pt x="79" y="215"/>
                      <a:pt x="79" y="215"/>
                      <a:pt x="79" y="215"/>
                    </a:cubicBezTo>
                    <a:cubicBezTo>
                      <a:pt x="79" y="215"/>
                      <a:pt x="79" y="215"/>
                      <a:pt x="79" y="215"/>
                    </a:cubicBezTo>
                    <a:cubicBezTo>
                      <a:pt x="79" y="214"/>
                      <a:pt x="79" y="214"/>
                      <a:pt x="79" y="214"/>
                    </a:cubicBezTo>
                    <a:cubicBezTo>
                      <a:pt x="80" y="214"/>
                      <a:pt x="80" y="214"/>
                      <a:pt x="80" y="214"/>
                    </a:cubicBezTo>
                    <a:cubicBezTo>
                      <a:pt x="80" y="215"/>
                      <a:pt x="80" y="215"/>
                      <a:pt x="80" y="216"/>
                    </a:cubicBezTo>
                    <a:cubicBezTo>
                      <a:pt x="80" y="216"/>
                      <a:pt x="80" y="216"/>
                      <a:pt x="80" y="216"/>
                    </a:cubicBezTo>
                    <a:cubicBezTo>
                      <a:pt x="79" y="218"/>
                      <a:pt x="79" y="218"/>
                      <a:pt x="79" y="219"/>
                    </a:cubicBezTo>
                    <a:cubicBezTo>
                      <a:pt x="77" y="222"/>
                      <a:pt x="77" y="224"/>
                      <a:pt x="77" y="225"/>
                    </a:cubicBezTo>
                    <a:cubicBezTo>
                      <a:pt x="77" y="225"/>
                      <a:pt x="77" y="225"/>
                      <a:pt x="77" y="225"/>
                    </a:cubicBezTo>
                    <a:cubicBezTo>
                      <a:pt x="77" y="227"/>
                      <a:pt x="77" y="227"/>
                      <a:pt x="76" y="228"/>
                    </a:cubicBezTo>
                    <a:cubicBezTo>
                      <a:pt x="76" y="228"/>
                      <a:pt x="76" y="228"/>
                      <a:pt x="76" y="228"/>
                    </a:cubicBezTo>
                    <a:cubicBezTo>
                      <a:pt x="76" y="229"/>
                      <a:pt x="76" y="229"/>
                      <a:pt x="76" y="229"/>
                    </a:cubicBezTo>
                    <a:cubicBezTo>
                      <a:pt x="75" y="229"/>
                      <a:pt x="75" y="230"/>
                      <a:pt x="75" y="230"/>
                    </a:cubicBezTo>
                    <a:cubicBezTo>
                      <a:pt x="75" y="231"/>
                      <a:pt x="75" y="231"/>
                      <a:pt x="75" y="231"/>
                    </a:cubicBezTo>
                    <a:cubicBezTo>
                      <a:pt x="72" y="234"/>
                      <a:pt x="72" y="234"/>
                      <a:pt x="72" y="234"/>
                    </a:cubicBezTo>
                    <a:cubicBezTo>
                      <a:pt x="72" y="234"/>
                      <a:pt x="72" y="234"/>
                      <a:pt x="72" y="234"/>
                    </a:cubicBezTo>
                    <a:cubicBezTo>
                      <a:pt x="71" y="235"/>
                      <a:pt x="71" y="235"/>
                      <a:pt x="71" y="235"/>
                    </a:cubicBezTo>
                    <a:cubicBezTo>
                      <a:pt x="71" y="235"/>
                      <a:pt x="71" y="235"/>
                      <a:pt x="71" y="235"/>
                    </a:cubicBezTo>
                    <a:cubicBezTo>
                      <a:pt x="83" y="237"/>
                      <a:pt x="97" y="238"/>
                      <a:pt x="112" y="239"/>
                    </a:cubicBezTo>
                    <a:cubicBezTo>
                      <a:pt x="124" y="239"/>
                      <a:pt x="137" y="240"/>
                      <a:pt x="150" y="240"/>
                    </a:cubicBezTo>
                    <a:moveTo>
                      <a:pt x="501" y="152"/>
                    </a:moveTo>
                    <a:cubicBezTo>
                      <a:pt x="498" y="146"/>
                      <a:pt x="493" y="142"/>
                      <a:pt x="490" y="136"/>
                    </a:cubicBezTo>
                    <a:cubicBezTo>
                      <a:pt x="490" y="136"/>
                      <a:pt x="490" y="135"/>
                      <a:pt x="489" y="135"/>
                    </a:cubicBezTo>
                    <a:cubicBezTo>
                      <a:pt x="489" y="135"/>
                      <a:pt x="488" y="132"/>
                      <a:pt x="487" y="131"/>
                    </a:cubicBezTo>
                    <a:cubicBezTo>
                      <a:pt x="487" y="131"/>
                      <a:pt x="487" y="131"/>
                      <a:pt x="487" y="131"/>
                    </a:cubicBezTo>
                    <a:cubicBezTo>
                      <a:pt x="487" y="131"/>
                      <a:pt x="487" y="131"/>
                      <a:pt x="487" y="131"/>
                    </a:cubicBezTo>
                    <a:cubicBezTo>
                      <a:pt x="487" y="131"/>
                      <a:pt x="487" y="131"/>
                      <a:pt x="487" y="131"/>
                    </a:cubicBezTo>
                    <a:cubicBezTo>
                      <a:pt x="487" y="131"/>
                      <a:pt x="487" y="131"/>
                      <a:pt x="487" y="131"/>
                    </a:cubicBezTo>
                    <a:cubicBezTo>
                      <a:pt x="487" y="131"/>
                      <a:pt x="487" y="131"/>
                      <a:pt x="487" y="131"/>
                    </a:cubicBezTo>
                    <a:cubicBezTo>
                      <a:pt x="487" y="131"/>
                      <a:pt x="487" y="131"/>
                      <a:pt x="487" y="131"/>
                    </a:cubicBezTo>
                    <a:cubicBezTo>
                      <a:pt x="487" y="131"/>
                      <a:pt x="487" y="131"/>
                      <a:pt x="487" y="131"/>
                    </a:cubicBezTo>
                    <a:cubicBezTo>
                      <a:pt x="487" y="131"/>
                      <a:pt x="487" y="131"/>
                      <a:pt x="487" y="131"/>
                    </a:cubicBezTo>
                    <a:cubicBezTo>
                      <a:pt x="485" y="130"/>
                      <a:pt x="484" y="127"/>
                      <a:pt x="483" y="125"/>
                    </a:cubicBezTo>
                    <a:cubicBezTo>
                      <a:pt x="482" y="125"/>
                      <a:pt x="482" y="125"/>
                      <a:pt x="481" y="125"/>
                    </a:cubicBezTo>
                    <a:cubicBezTo>
                      <a:pt x="483" y="127"/>
                      <a:pt x="484" y="129"/>
                      <a:pt x="485" y="131"/>
                    </a:cubicBezTo>
                    <a:cubicBezTo>
                      <a:pt x="484" y="131"/>
                      <a:pt x="484" y="131"/>
                      <a:pt x="483" y="131"/>
                    </a:cubicBezTo>
                    <a:cubicBezTo>
                      <a:pt x="483" y="131"/>
                      <a:pt x="483" y="132"/>
                      <a:pt x="484" y="132"/>
                    </a:cubicBezTo>
                    <a:cubicBezTo>
                      <a:pt x="484" y="133"/>
                      <a:pt x="484" y="133"/>
                      <a:pt x="484" y="133"/>
                    </a:cubicBezTo>
                    <a:cubicBezTo>
                      <a:pt x="484" y="133"/>
                      <a:pt x="484" y="133"/>
                      <a:pt x="485" y="134"/>
                    </a:cubicBezTo>
                    <a:cubicBezTo>
                      <a:pt x="485" y="134"/>
                      <a:pt x="485" y="135"/>
                      <a:pt x="486" y="136"/>
                    </a:cubicBezTo>
                    <a:cubicBezTo>
                      <a:pt x="486" y="136"/>
                      <a:pt x="485" y="136"/>
                      <a:pt x="485" y="136"/>
                    </a:cubicBezTo>
                    <a:cubicBezTo>
                      <a:pt x="484" y="136"/>
                      <a:pt x="484" y="136"/>
                      <a:pt x="482" y="132"/>
                    </a:cubicBezTo>
                    <a:cubicBezTo>
                      <a:pt x="482" y="132"/>
                      <a:pt x="482" y="131"/>
                      <a:pt x="482" y="131"/>
                    </a:cubicBezTo>
                    <a:cubicBezTo>
                      <a:pt x="479" y="129"/>
                      <a:pt x="476" y="128"/>
                      <a:pt x="473" y="126"/>
                    </a:cubicBezTo>
                    <a:cubicBezTo>
                      <a:pt x="472" y="125"/>
                      <a:pt x="472" y="125"/>
                      <a:pt x="471" y="125"/>
                    </a:cubicBezTo>
                    <a:cubicBezTo>
                      <a:pt x="472" y="127"/>
                      <a:pt x="472" y="128"/>
                      <a:pt x="473" y="129"/>
                    </a:cubicBezTo>
                    <a:cubicBezTo>
                      <a:pt x="472" y="129"/>
                      <a:pt x="471" y="129"/>
                      <a:pt x="470" y="129"/>
                    </a:cubicBezTo>
                    <a:cubicBezTo>
                      <a:pt x="470" y="129"/>
                      <a:pt x="469" y="126"/>
                      <a:pt x="466" y="126"/>
                    </a:cubicBezTo>
                    <a:cubicBezTo>
                      <a:pt x="467" y="126"/>
                      <a:pt x="467" y="126"/>
                      <a:pt x="467" y="126"/>
                    </a:cubicBezTo>
                    <a:cubicBezTo>
                      <a:pt x="467" y="127"/>
                      <a:pt x="467" y="127"/>
                      <a:pt x="467" y="128"/>
                    </a:cubicBezTo>
                    <a:cubicBezTo>
                      <a:pt x="468" y="129"/>
                      <a:pt x="468" y="129"/>
                      <a:pt x="468" y="129"/>
                    </a:cubicBezTo>
                    <a:cubicBezTo>
                      <a:pt x="467" y="129"/>
                      <a:pt x="467" y="129"/>
                      <a:pt x="466" y="129"/>
                    </a:cubicBezTo>
                    <a:cubicBezTo>
                      <a:pt x="466" y="128"/>
                      <a:pt x="466" y="128"/>
                      <a:pt x="466" y="128"/>
                    </a:cubicBezTo>
                    <a:cubicBezTo>
                      <a:pt x="465" y="125"/>
                      <a:pt x="465" y="125"/>
                      <a:pt x="463" y="124"/>
                    </a:cubicBezTo>
                    <a:cubicBezTo>
                      <a:pt x="463" y="124"/>
                      <a:pt x="463" y="125"/>
                      <a:pt x="463" y="125"/>
                    </a:cubicBezTo>
                    <a:cubicBezTo>
                      <a:pt x="462" y="125"/>
                      <a:pt x="462" y="125"/>
                      <a:pt x="462" y="125"/>
                    </a:cubicBezTo>
                    <a:cubicBezTo>
                      <a:pt x="461" y="125"/>
                      <a:pt x="461" y="125"/>
                      <a:pt x="461" y="125"/>
                    </a:cubicBezTo>
                    <a:cubicBezTo>
                      <a:pt x="459" y="124"/>
                      <a:pt x="460" y="123"/>
                      <a:pt x="460" y="122"/>
                    </a:cubicBezTo>
                    <a:cubicBezTo>
                      <a:pt x="462" y="121"/>
                      <a:pt x="461" y="117"/>
                      <a:pt x="464" y="117"/>
                    </a:cubicBezTo>
                    <a:cubicBezTo>
                      <a:pt x="464" y="115"/>
                      <a:pt x="462" y="114"/>
                      <a:pt x="464" y="112"/>
                    </a:cubicBezTo>
                    <a:cubicBezTo>
                      <a:pt x="463" y="110"/>
                      <a:pt x="463" y="110"/>
                      <a:pt x="464" y="108"/>
                    </a:cubicBezTo>
                    <a:cubicBezTo>
                      <a:pt x="464" y="108"/>
                      <a:pt x="464" y="108"/>
                      <a:pt x="464" y="108"/>
                    </a:cubicBezTo>
                    <a:cubicBezTo>
                      <a:pt x="465" y="107"/>
                      <a:pt x="465" y="107"/>
                      <a:pt x="464" y="103"/>
                    </a:cubicBezTo>
                    <a:cubicBezTo>
                      <a:pt x="465" y="102"/>
                      <a:pt x="465" y="102"/>
                      <a:pt x="465" y="102"/>
                    </a:cubicBezTo>
                    <a:cubicBezTo>
                      <a:pt x="465" y="102"/>
                      <a:pt x="466" y="102"/>
                      <a:pt x="466" y="102"/>
                    </a:cubicBezTo>
                    <a:cubicBezTo>
                      <a:pt x="450" y="102"/>
                      <a:pt x="432" y="103"/>
                      <a:pt x="413" y="103"/>
                    </a:cubicBezTo>
                    <a:cubicBezTo>
                      <a:pt x="426" y="132"/>
                      <a:pt x="436" y="166"/>
                      <a:pt x="443" y="204"/>
                    </a:cubicBezTo>
                    <a:cubicBezTo>
                      <a:pt x="444" y="204"/>
                      <a:pt x="444" y="204"/>
                      <a:pt x="445" y="204"/>
                    </a:cubicBezTo>
                    <a:cubicBezTo>
                      <a:pt x="446" y="204"/>
                      <a:pt x="446" y="204"/>
                      <a:pt x="446" y="204"/>
                    </a:cubicBezTo>
                    <a:cubicBezTo>
                      <a:pt x="446" y="204"/>
                      <a:pt x="446" y="204"/>
                      <a:pt x="446" y="204"/>
                    </a:cubicBezTo>
                    <a:cubicBezTo>
                      <a:pt x="446" y="204"/>
                      <a:pt x="446" y="204"/>
                      <a:pt x="446" y="204"/>
                    </a:cubicBezTo>
                    <a:cubicBezTo>
                      <a:pt x="446" y="204"/>
                      <a:pt x="446" y="204"/>
                      <a:pt x="446" y="204"/>
                    </a:cubicBezTo>
                    <a:cubicBezTo>
                      <a:pt x="446" y="204"/>
                      <a:pt x="446" y="204"/>
                      <a:pt x="446" y="204"/>
                    </a:cubicBezTo>
                    <a:cubicBezTo>
                      <a:pt x="446" y="204"/>
                      <a:pt x="446" y="204"/>
                      <a:pt x="446" y="204"/>
                    </a:cubicBezTo>
                    <a:cubicBezTo>
                      <a:pt x="446" y="204"/>
                      <a:pt x="446" y="204"/>
                      <a:pt x="446" y="204"/>
                    </a:cubicBezTo>
                    <a:cubicBezTo>
                      <a:pt x="446" y="204"/>
                      <a:pt x="446" y="204"/>
                      <a:pt x="446" y="204"/>
                    </a:cubicBezTo>
                    <a:cubicBezTo>
                      <a:pt x="449" y="205"/>
                      <a:pt x="449" y="206"/>
                      <a:pt x="449" y="207"/>
                    </a:cubicBezTo>
                    <a:cubicBezTo>
                      <a:pt x="450" y="208"/>
                      <a:pt x="450" y="208"/>
                      <a:pt x="450" y="208"/>
                    </a:cubicBezTo>
                    <a:cubicBezTo>
                      <a:pt x="450" y="209"/>
                      <a:pt x="450" y="209"/>
                      <a:pt x="449" y="210"/>
                    </a:cubicBezTo>
                    <a:cubicBezTo>
                      <a:pt x="449" y="212"/>
                      <a:pt x="449" y="213"/>
                      <a:pt x="449" y="215"/>
                    </a:cubicBezTo>
                    <a:cubicBezTo>
                      <a:pt x="450" y="215"/>
                      <a:pt x="450" y="215"/>
                      <a:pt x="451" y="215"/>
                    </a:cubicBezTo>
                    <a:cubicBezTo>
                      <a:pt x="451" y="214"/>
                      <a:pt x="451" y="214"/>
                      <a:pt x="451" y="214"/>
                    </a:cubicBezTo>
                    <a:cubicBezTo>
                      <a:pt x="454" y="211"/>
                      <a:pt x="456" y="219"/>
                      <a:pt x="458" y="221"/>
                    </a:cubicBezTo>
                    <a:cubicBezTo>
                      <a:pt x="458" y="223"/>
                      <a:pt x="459" y="225"/>
                      <a:pt x="459" y="227"/>
                    </a:cubicBezTo>
                    <a:cubicBezTo>
                      <a:pt x="459" y="228"/>
                      <a:pt x="458" y="229"/>
                      <a:pt x="458" y="231"/>
                    </a:cubicBezTo>
                    <a:cubicBezTo>
                      <a:pt x="458" y="232"/>
                      <a:pt x="458" y="233"/>
                      <a:pt x="458" y="234"/>
                    </a:cubicBezTo>
                    <a:cubicBezTo>
                      <a:pt x="460" y="234"/>
                      <a:pt x="461" y="234"/>
                      <a:pt x="463" y="234"/>
                    </a:cubicBezTo>
                    <a:cubicBezTo>
                      <a:pt x="464" y="233"/>
                      <a:pt x="465" y="232"/>
                      <a:pt x="466" y="231"/>
                    </a:cubicBezTo>
                    <a:cubicBezTo>
                      <a:pt x="467" y="230"/>
                      <a:pt x="469" y="229"/>
                      <a:pt x="470" y="228"/>
                    </a:cubicBezTo>
                    <a:cubicBezTo>
                      <a:pt x="471" y="228"/>
                      <a:pt x="471" y="228"/>
                      <a:pt x="472" y="227"/>
                    </a:cubicBezTo>
                    <a:cubicBezTo>
                      <a:pt x="471" y="223"/>
                      <a:pt x="471" y="223"/>
                      <a:pt x="471" y="222"/>
                    </a:cubicBezTo>
                    <a:cubicBezTo>
                      <a:pt x="471" y="221"/>
                      <a:pt x="471" y="220"/>
                      <a:pt x="471" y="219"/>
                    </a:cubicBezTo>
                    <a:cubicBezTo>
                      <a:pt x="469" y="219"/>
                      <a:pt x="463" y="211"/>
                      <a:pt x="463" y="211"/>
                    </a:cubicBezTo>
                    <a:cubicBezTo>
                      <a:pt x="462" y="210"/>
                      <a:pt x="462" y="210"/>
                      <a:pt x="461" y="202"/>
                    </a:cubicBezTo>
                    <a:cubicBezTo>
                      <a:pt x="462" y="202"/>
                      <a:pt x="462" y="202"/>
                      <a:pt x="464" y="202"/>
                    </a:cubicBezTo>
                    <a:cubicBezTo>
                      <a:pt x="464" y="202"/>
                      <a:pt x="464" y="202"/>
                      <a:pt x="465" y="202"/>
                    </a:cubicBezTo>
                    <a:cubicBezTo>
                      <a:pt x="465" y="202"/>
                      <a:pt x="466" y="202"/>
                      <a:pt x="466" y="201"/>
                    </a:cubicBezTo>
                    <a:cubicBezTo>
                      <a:pt x="465" y="199"/>
                      <a:pt x="465" y="196"/>
                      <a:pt x="464" y="193"/>
                    </a:cubicBezTo>
                    <a:cubicBezTo>
                      <a:pt x="464" y="191"/>
                      <a:pt x="464" y="191"/>
                      <a:pt x="465" y="190"/>
                    </a:cubicBezTo>
                    <a:cubicBezTo>
                      <a:pt x="468" y="191"/>
                      <a:pt x="466" y="186"/>
                      <a:pt x="468" y="185"/>
                    </a:cubicBezTo>
                    <a:cubicBezTo>
                      <a:pt x="471" y="184"/>
                      <a:pt x="472" y="189"/>
                      <a:pt x="475" y="188"/>
                    </a:cubicBezTo>
                    <a:cubicBezTo>
                      <a:pt x="477" y="186"/>
                      <a:pt x="478" y="184"/>
                      <a:pt x="478" y="184"/>
                    </a:cubicBezTo>
                    <a:cubicBezTo>
                      <a:pt x="481" y="184"/>
                      <a:pt x="481" y="184"/>
                      <a:pt x="484" y="175"/>
                    </a:cubicBezTo>
                    <a:cubicBezTo>
                      <a:pt x="486" y="171"/>
                      <a:pt x="483" y="167"/>
                      <a:pt x="487" y="164"/>
                    </a:cubicBezTo>
                    <a:cubicBezTo>
                      <a:pt x="487" y="163"/>
                      <a:pt x="487" y="163"/>
                      <a:pt x="487" y="163"/>
                    </a:cubicBezTo>
                    <a:cubicBezTo>
                      <a:pt x="490" y="162"/>
                      <a:pt x="489" y="159"/>
                      <a:pt x="490" y="157"/>
                    </a:cubicBezTo>
                    <a:cubicBezTo>
                      <a:pt x="490" y="157"/>
                      <a:pt x="489" y="156"/>
                      <a:pt x="489" y="156"/>
                    </a:cubicBezTo>
                    <a:cubicBezTo>
                      <a:pt x="489" y="156"/>
                      <a:pt x="489" y="156"/>
                      <a:pt x="489" y="156"/>
                    </a:cubicBezTo>
                    <a:cubicBezTo>
                      <a:pt x="489" y="154"/>
                      <a:pt x="489" y="154"/>
                      <a:pt x="488" y="153"/>
                    </a:cubicBezTo>
                    <a:cubicBezTo>
                      <a:pt x="488" y="153"/>
                      <a:pt x="488" y="152"/>
                      <a:pt x="488" y="152"/>
                    </a:cubicBezTo>
                    <a:cubicBezTo>
                      <a:pt x="488" y="150"/>
                      <a:pt x="488" y="150"/>
                      <a:pt x="487" y="148"/>
                    </a:cubicBezTo>
                    <a:cubicBezTo>
                      <a:pt x="487" y="147"/>
                      <a:pt x="487" y="147"/>
                      <a:pt x="487" y="146"/>
                    </a:cubicBezTo>
                    <a:cubicBezTo>
                      <a:pt x="486" y="146"/>
                      <a:pt x="486" y="146"/>
                      <a:pt x="486" y="146"/>
                    </a:cubicBezTo>
                    <a:cubicBezTo>
                      <a:pt x="486" y="145"/>
                      <a:pt x="486" y="145"/>
                      <a:pt x="486" y="145"/>
                    </a:cubicBezTo>
                    <a:cubicBezTo>
                      <a:pt x="485" y="143"/>
                      <a:pt x="485" y="138"/>
                      <a:pt x="485" y="138"/>
                    </a:cubicBezTo>
                    <a:cubicBezTo>
                      <a:pt x="485" y="138"/>
                      <a:pt x="485" y="138"/>
                      <a:pt x="485" y="138"/>
                    </a:cubicBezTo>
                    <a:cubicBezTo>
                      <a:pt x="486" y="139"/>
                      <a:pt x="486" y="139"/>
                      <a:pt x="487" y="139"/>
                    </a:cubicBezTo>
                    <a:cubicBezTo>
                      <a:pt x="487" y="139"/>
                      <a:pt x="492" y="143"/>
                      <a:pt x="499" y="169"/>
                    </a:cubicBezTo>
                    <a:cubicBezTo>
                      <a:pt x="500" y="169"/>
                      <a:pt x="500" y="169"/>
                      <a:pt x="501" y="169"/>
                    </a:cubicBezTo>
                    <a:cubicBezTo>
                      <a:pt x="501" y="169"/>
                      <a:pt x="501" y="169"/>
                      <a:pt x="501" y="169"/>
                    </a:cubicBezTo>
                    <a:cubicBezTo>
                      <a:pt x="501" y="168"/>
                      <a:pt x="501" y="168"/>
                      <a:pt x="501" y="167"/>
                    </a:cubicBezTo>
                    <a:cubicBezTo>
                      <a:pt x="501" y="167"/>
                      <a:pt x="501" y="166"/>
                      <a:pt x="501" y="166"/>
                    </a:cubicBezTo>
                    <a:cubicBezTo>
                      <a:pt x="502" y="165"/>
                      <a:pt x="502" y="165"/>
                      <a:pt x="502" y="165"/>
                    </a:cubicBezTo>
                    <a:cubicBezTo>
                      <a:pt x="503" y="168"/>
                      <a:pt x="503" y="168"/>
                      <a:pt x="506" y="169"/>
                    </a:cubicBezTo>
                    <a:cubicBezTo>
                      <a:pt x="505" y="166"/>
                      <a:pt x="502" y="165"/>
                      <a:pt x="500" y="162"/>
                    </a:cubicBezTo>
                    <a:cubicBezTo>
                      <a:pt x="499" y="159"/>
                      <a:pt x="499" y="156"/>
                      <a:pt x="497" y="154"/>
                    </a:cubicBezTo>
                    <a:cubicBezTo>
                      <a:pt x="498" y="153"/>
                      <a:pt x="498" y="153"/>
                      <a:pt x="498" y="152"/>
                    </a:cubicBezTo>
                    <a:cubicBezTo>
                      <a:pt x="498" y="152"/>
                      <a:pt x="498" y="152"/>
                      <a:pt x="498" y="152"/>
                    </a:cubicBezTo>
                    <a:cubicBezTo>
                      <a:pt x="499" y="152"/>
                      <a:pt x="500" y="153"/>
                      <a:pt x="501" y="153"/>
                    </a:cubicBezTo>
                    <a:cubicBezTo>
                      <a:pt x="501" y="153"/>
                      <a:pt x="501" y="152"/>
                      <a:pt x="501" y="152"/>
                    </a:cubicBezTo>
                    <a:moveTo>
                      <a:pt x="524" y="113"/>
                    </a:moveTo>
                    <a:cubicBezTo>
                      <a:pt x="523" y="111"/>
                      <a:pt x="523" y="111"/>
                      <a:pt x="523" y="111"/>
                    </a:cubicBezTo>
                    <a:cubicBezTo>
                      <a:pt x="518" y="107"/>
                      <a:pt x="518" y="107"/>
                      <a:pt x="516" y="105"/>
                    </a:cubicBezTo>
                    <a:cubicBezTo>
                      <a:pt x="516" y="105"/>
                      <a:pt x="516" y="105"/>
                      <a:pt x="516" y="104"/>
                    </a:cubicBezTo>
                    <a:cubicBezTo>
                      <a:pt x="516" y="103"/>
                      <a:pt x="515" y="103"/>
                      <a:pt x="515" y="103"/>
                    </a:cubicBezTo>
                    <a:cubicBezTo>
                      <a:pt x="515" y="103"/>
                      <a:pt x="515" y="103"/>
                      <a:pt x="515" y="103"/>
                    </a:cubicBezTo>
                    <a:cubicBezTo>
                      <a:pt x="515" y="103"/>
                      <a:pt x="515" y="103"/>
                      <a:pt x="515" y="103"/>
                    </a:cubicBezTo>
                    <a:cubicBezTo>
                      <a:pt x="514" y="104"/>
                      <a:pt x="514" y="104"/>
                      <a:pt x="514" y="104"/>
                    </a:cubicBezTo>
                    <a:cubicBezTo>
                      <a:pt x="511" y="99"/>
                      <a:pt x="511" y="99"/>
                      <a:pt x="511" y="98"/>
                    </a:cubicBezTo>
                    <a:cubicBezTo>
                      <a:pt x="509" y="98"/>
                      <a:pt x="507" y="99"/>
                      <a:pt x="505" y="99"/>
                    </a:cubicBezTo>
                    <a:cubicBezTo>
                      <a:pt x="506" y="99"/>
                      <a:pt x="507" y="101"/>
                      <a:pt x="506" y="102"/>
                    </a:cubicBezTo>
                    <a:cubicBezTo>
                      <a:pt x="506" y="102"/>
                      <a:pt x="506" y="102"/>
                      <a:pt x="506" y="102"/>
                    </a:cubicBezTo>
                    <a:cubicBezTo>
                      <a:pt x="505" y="103"/>
                      <a:pt x="505" y="103"/>
                      <a:pt x="505" y="104"/>
                    </a:cubicBezTo>
                    <a:cubicBezTo>
                      <a:pt x="504" y="104"/>
                      <a:pt x="504" y="104"/>
                      <a:pt x="504" y="104"/>
                    </a:cubicBezTo>
                    <a:cubicBezTo>
                      <a:pt x="504" y="104"/>
                      <a:pt x="504" y="105"/>
                      <a:pt x="505" y="105"/>
                    </a:cubicBezTo>
                    <a:cubicBezTo>
                      <a:pt x="505" y="106"/>
                      <a:pt x="506" y="106"/>
                      <a:pt x="507" y="108"/>
                    </a:cubicBezTo>
                    <a:cubicBezTo>
                      <a:pt x="507" y="109"/>
                      <a:pt x="507" y="110"/>
                      <a:pt x="508" y="111"/>
                    </a:cubicBezTo>
                    <a:cubicBezTo>
                      <a:pt x="508" y="111"/>
                      <a:pt x="508" y="111"/>
                      <a:pt x="509" y="113"/>
                    </a:cubicBezTo>
                    <a:cubicBezTo>
                      <a:pt x="519" y="128"/>
                      <a:pt x="519" y="128"/>
                      <a:pt x="519" y="128"/>
                    </a:cubicBezTo>
                    <a:cubicBezTo>
                      <a:pt x="519" y="128"/>
                      <a:pt x="519" y="128"/>
                      <a:pt x="519" y="129"/>
                    </a:cubicBezTo>
                    <a:cubicBezTo>
                      <a:pt x="520" y="130"/>
                      <a:pt x="522" y="131"/>
                      <a:pt x="523" y="132"/>
                    </a:cubicBezTo>
                    <a:cubicBezTo>
                      <a:pt x="524" y="135"/>
                      <a:pt x="525" y="137"/>
                      <a:pt x="527" y="139"/>
                    </a:cubicBezTo>
                    <a:cubicBezTo>
                      <a:pt x="527" y="139"/>
                      <a:pt x="527" y="139"/>
                      <a:pt x="527" y="139"/>
                    </a:cubicBezTo>
                    <a:cubicBezTo>
                      <a:pt x="528" y="139"/>
                      <a:pt x="528" y="139"/>
                      <a:pt x="528" y="139"/>
                    </a:cubicBezTo>
                    <a:cubicBezTo>
                      <a:pt x="528" y="139"/>
                      <a:pt x="528" y="139"/>
                      <a:pt x="528" y="139"/>
                    </a:cubicBezTo>
                    <a:cubicBezTo>
                      <a:pt x="528" y="138"/>
                      <a:pt x="528" y="138"/>
                      <a:pt x="529" y="138"/>
                    </a:cubicBezTo>
                    <a:cubicBezTo>
                      <a:pt x="529" y="136"/>
                      <a:pt x="527" y="136"/>
                      <a:pt x="527" y="134"/>
                    </a:cubicBezTo>
                    <a:cubicBezTo>
                      <a:pt x="527" y="133"/>
                      <a:pt x="527" y="132"/>
                      <a:pt x="527" y="131"/>
                    </a:cubicBezTo>
                    <a:cubicBezTo>
                      <a:pt x="526" y="129"/>
                      <a:pt x="526" y="129"/>
                      <a:pt x="526" y="129"/>
                    </a:cubicBezTo>
                    <a:cubicBezTo>
                      <a:pt x="526" y="129"/>
                      <a:pt x="526" y="129"/>
                      <a:pt x="526" y="129"/>
                    </a:cubicBezTo>
                    <a:cubicBezTo>
                      <a:pt x="527" y="129"/>
                      <a:pt x="527" y="129"/>
                      <a:pt x="527" y="129"/>
                    </a:cubicBezTo>
                    <a:cubicBezTo>
                      <a:pt x="528" y="129"/>
                      <a:pt x="528" y="129"/>
                      <a:pt x="528" y="129"/>
                    </a:cubicBezTo>
                    <a:cubicBezTo>
                      <a:pt x="528" y="129"/>
                      <a:pt x="528" y="129"/>
                      <a:pt x="528" y="129"/>
                    </a:cubicBezTo>
                    <a:cubicBezTo>
                      <a:pt x="528" y="129"/>
                      <a:pt x="528" y="128"/>
                      <a:pt x="528" y="128"/>
                    </a:cubicBezTo>
                    <a:cubicBezTo>
                      <a:pt x="527" y="126"/>
                      <a:pt x="526" y="125"/>
                      <a:pt x="525" y="124"/>
                    </a:cubicBezTo>
                    <a:cubicBezTo>
                      <a:pt x="525" y="123"/>
                      <a:pt x="524" y="122"/>
                      <a:pt x="524" y="121"/>
                    </a:cubicBezTo>
                    <a:cubicBezTo>
                      <a:pt x="525" y="121"/>
                      <a:pt x="526" y="121"/>
                      <a:pt x="527" y="121"/>
                    </a:cubicBezTo>
                    <a:cubicBezTo>
                      <a:pt x="527" y="120"/>
                      <a:pt x="526" y="120"/>
                      <a:pt x="526" y="119"/>
                    </a:cubicBezTo>
                    <a:cubicBezTo>
                      <a:pt x="525" y="118"/>
                      <a:pt x="524" y="117"/>
                      <a:pt x="523" y="117"/>
                    </a:cubicBezTo>
                    <a:cubicBezTo>
                      <a:pt x="523" y="116"/>
                      <a:pt x="523" y="116"/>
                      <a:pt x="523" y="116"/>
                    </a:cubicBezTo>
                    <a:cubicBezTo>
                      <a:pt x="522" y="116"/>
                      <a:pt x="522" y="115"/>
                      <a:pt x="522" y="115"/>
                    </a:cubicBezTo>
                    <a:cubicBezTo>
                      <a:pt x="521" y="112"/>
                      <a:pt x="521" y="112"/>
                      <a:pt x="521" y="112"/>
                    </a:cubicBezTo>
                    <a:cubicBezTo>
                      <a:pt x="521" y="112"/>
                      <a:pt x="521" y="112"/>
                      <a:pt x="522" y="113"/>
                    </a:cubicBezTo>
                    <a:cubicBezTo>
                      <a:pt x="523" y="113"/>
                      <a:pt x="523" y="113"/>
                      <a:pt x="523" y="113"/>
                    </a:cubicBezTo>
                    <a:cubicBezTo>
                      <a:pt x="523" y="113"/>
                      <a:pt x="523" y="113"/>
                      <a:pt x="524" y="113"/>
                    </a:cubicBezTo>
                    <a:moveTo>
                      <a:pt x="371" y="34"/>
                    </a:moveTo>
                    <a:cubicBezTo>
                      <a:pt x="370" y="33"/>
                      <a:pt x="370" y="32"/>
                      <a:pt x="369" y="32"/>
                    </a:cubicBezTo>
                    <a:cubicBezTo>
                      <a:pt x="369" y="32"/>
                      <a:pt x="369" y="32"/>
                      <a:pt x="369" y="32"/>
                    </a:cubicBezTo>
                    <a:cubicBezTo>
                      <a:pt x="369" y="32"/>
                      <a:pt x="369" y="32"/>
                      <a:pt x="369" y="32"/>
                    </a:cubicBezTo>
                    <a:cubicBezTo>
                      <a:pt x="369" y="32"/>
                      <a:pt x="369" y="32"/>
                      <a:pt x="369" y="32"/>
                    </a:cubicBezTo>
                    <a:cubicBezTo>
                      <a:pt x="369" y="33"/>
                      <a:pt x="370" y="33"/>
                      <a:pt x="370" y="33"/>
                    </a:cubicBezTo>
                    <a:cubicBezTo>
                      <a:pt x="371" y="34"/>
                      <a:pt x="371" y="34"/>
                      <a:pt x="371" y="34"/>
                    </a:cubicBezTo>
                    <a:cubicBezTo>
                      <a:pt x="371" y="34"/>
                      <a:pt x="371" y="34"/>
                      <a:pt x="371" y="34"/>
                    </a:cubicBezTo>
                    <a:moveTo>
                      <a:pt x="413" y="103"/>
                    </a:moveTo>
                    <a:cubicBezTo>
                      <a:pt x="402" y="76"/>
                      <a:pt x="388" y="53"/>
                      <a:pt x="372" y="35"/>
                    </a:cubicBezTo>
                    <a:cubicBezTo>
                      <a:pt x="372" y="35"/>
                      <a:pt x="371" y="35"/>
                      <a:pt x="370" y="35"/>
                    </a:cubicBezTo>
                    <a:cubicBezTo>
                      <a:pt x="369" y="36"/>
                      <a:pt x="368" y="36"/>
                      <a:pt x="365" y="35"/>
                    </a:cubicBezTo>
                    <a:cubicBezTo>
                      <a:pt x="364" y="35"/>
                      <a:pt x="364" y="35"/>
                      <a:pt x="364" y="35"/>
                    </a:cubicBezTo>
                    <a:cubicBezTo>
                      <a:pt x="363" y="35"/>
                      <a:pt x="363" y="35"/>
                      <a:pt x="363" y="35"/>
                    </a:cubicBezTo>
                    <a:cubicBezTo>
                      <a:pt x="362" y="34"/>
                      <a:pt x="362" y="33"/>
                      <a:pt x="361" y="33"/>
                    </a:cubicBezTo>
                    <a:cubicBezTo>
                      <a:pt x="360" y="32"/>
                      <a:pt x="360" y="32"/>
                      <a:pt x="358" y="33"/>
                    </a:cubicBezTo>
                    <a:cubicBezTo>
                      <a:pt x="358" y="33"/>
                      <a:pt x="358" y="33"/>
                      <a:pt x="358" y="33"/>
                    </a:cubicBezTo>
                    <a:cubicBezTo>
                      <a:pt x="357" y="32"/>
                      <a:pt x="356" y="32"/>
                      <a:pt x="355" y="32"/>
                    </a:cubicBezTo>
                    <a:cubicBezTo>
                      <a:pt x="355" y="33"/>
                      <a:pt x="355" y="33"/>
                      <a:pt x="355" y="33"/>
                    </a:cubicBezTo>
                    <a:cubicBezTo>
                      <a:pt x="354" y="33"/>
                      <a:pt x="354" y="33"/>
                      <a:pt x="354" y="32"/>
                    </a:cubicBezTo>
                    <a:cubicBezTo>
                      <a:pt x="353" y="33"/>
                      <a:pt x="352" y="33"/>
                      <a:pt x="352" y="33"/>
                    </a:cubicBezTo>
                    <a:cubicBezTo>
                      <a:pt x="351" y="33"/>
                      <a:pt x="350" y="32"/>
                      <a:pt x="350" y="31"/>
                    </a:cubicBezTo>
                    <a:cubicBezTo>
                      <a:pt x="349" y="31"/>
                      <a:pt x="349" y="32"/>
                      <a:pt x="349" y="32"/>
                    </a:cubicBezTo>
                    <a:cubicBezTo>
                      <a:pt x="349" y="32"/>
                      <a:pt x="348" y="32"/>
                      <a:pt x="348" y="32"/>
                    </a:cubicBezTo>
                    <a:cubicBezTo>
                      <a:pt x="347" y="31"/>
                      <a:pt x="347" y="31"/>
                      <a:pt x="347" y="31"/>
                    </a:cubicBezTo>
                    <a:cubicBezTo>
                      <a:pt x="348" y="31"/>
                      <a:pt x="348" y="31"/>
                      <a:pt x="348" y="31"/>
                    </a:cubicBezTo>
                    <a:cubicBezTo>
                      <a:pt x="349" y="30"/>
                      <a:pt x="349" y="30"/>
                      <a:pt x="349" y="30"/>
                    </a:cubicBezTo>
                    <a:cubicBezTo>
                      <a:pt x="349" y="29"/>
                      <a:pt x="349" y="29"/>
                      <a:pt x="349" y="29"/>
                    </a:cubicBezTo>
                    <a:cubicBezTo>
                      <a:pt x="348" y="29"/>
                      <a:pt x="348" y="29"/>
                      <a:pt x="348" y="29"/>
                    </a:cubicBezTo>
                    <a:cubicBezTo>
                      <a:pt x="347" y="29"/>
                      <a:pt x="347" y="29"/>
                      <a:pt x="347" y="29"/>
                    </a:cubicBezTo>
                    <a:cubicBezTo>
                      <a:pt x="347" y="30"/>
                      <a:pt x="347" y="30"/>
                      <a:pt x="347" y="30"/>
                    </a:cubicBezTo>
                    <a:cubicBezTo>
                      <a:pt x="345" y="31"/>
                      <a:pt x="345" y="31"/>
                      <a:pt x="344" y="31"/>
                    </a:cubicBezTo>
                    <a:cubicBezTo>
                      <a:pt x="344" y="31"/>
                      <a:pt x="344" y="31"/>
                      <a:pt x="344" y="31"/>
                    </a:cubicBezTo>
                    <a:cubicBezTo>
                      <a:pt x="344" y="32"/>
                      <a:pt x="344" y="32"/>
                      <a:pt x="344" y="32"/>
                    </a:cubicBezTo>
                    <a:cubicBezTo>
                      <a:pt x="345" y="33"/>
                      <a:pt x="345" y="33"/>
                      <a:pt x="345" y="33"/>
                    </a:cubicBezTo>
                    <a:cubicBezTo>
                      <a:pt x="344" y="34"/>
                      <a:pt x="344" y="34"/>
                      <a:pt x="344" y="34"/>
                    </a:cubicBezTo>
                    <a:cubicBezTo>
                      <a:pt x="344" y="34"/>
                      <a:pt x="344" y="34"/>
                      <a:pt x="343" y="34"/>
                    </a:cubicBezTo>
                    <a:cubicBezTo>
                      <a:pt x="343" y="34"/>
                      <a:pt x="342" y="34"/>
                      <a:pt x="341" y="34"/>
                    </a:cubicBezTo>
                    <a:cubicBezTo>
                      <a:pt x="340" y="34"/>
                      <a:pt x="340" y="34"/>
                      <a:pt x="340" y="34"/>
                    </a:cubicBezTo>
                    <a:cubicBezTo>
                      <a:pt x="339" y="34"/>
                      <a:pt x="339" y="34"/>
                      <a:pt x="339" y="34"/>
                    </a:cubicBezTo>
                    <a:cubicBezTo>
                      <a:pt x="339" y="34"/>
                      <a:pt x="339" y="34"/>
                      <a:pt x="339" y="34"/>
                    </a:cubicBezTo>
                    <a:cubicBezTo>
                      <a:pt x="340" y="33"/>
                      <a:pt x="342" y="31"/>
                      <a:pt x="342" y="30"/>
                    </a:cubicBezTo>
                    <a:cubicBezTo>
                      <a:pt x="343" y="30"/>
                      <a:pt x="343" y="30"/>
                      <a:pt x="343" y="30"/>
                    </a:cubicBezTo>
                    <a:cubicBezTo>
                      <a:pt x="344" y="29"/>
                      <a:pt x="344" y="29"/>
                      <a:pt x="344" y="29"/>
                    </a:cubicBezTo>
                    <a:cubicBezTo>
                      <a:pt x="344" y="29"/>
                      <a:pt x="344" y="29"/>
                      <a:pt x="345" y="29"/>
                    </a:cubicBezTo>
                    <a:cubicBezTo>
                      <a:pt x="345" y="29"/>
                      <a:pt x="345" y="28"/>
                      <a:pt x="346" y="28"/>
                    </a:cubicBezTo>
                    <a:cubicBezTo>
                      <a:pt x="346" y="28"/>
                      <a:pt x="346" y="28"/>
                      <a:pt x="346" y="27"/>
                    </a:cubicBezTo>
                    <a:cubicBezTo>
                      <a:pt x="346" y="26"/>
                      <a:pt x="346" y="26"/>
                      <a:pt x="347" y="26"/>
                    </a:cubicBezTo>
                    <a:cubicBezTo>
                      <a:pt x="347" y="26"/>
                      <a:pt x="347" y="26"/>
                      <a:pt x="346" y="26"/>
                    </a:cubicBezTo>
                    <a:cubicBezTo>
                      <a:pt x="346" y="25"/>
                      <a:pt x="346" y="25"/>
                      <a:pt x="347" y="25"/>
                    </a:cubicBezTo>
                    <a:cubicBezTo>
                      <a:pt x="346" y="24"/>
                      <a:pt x="346" y="24"/>
                      <a:pt x="345" y="23"/>
                    </a:cubicBezTo>
                    <a:cubicBezTo>
                      <a:pt x="344" y="23"/>
                      <a:pt x="344" y="23"/>
                      <a:pt x="344" y="23"/>
                    </a:cubicBezTo>
                    <a:cubicBezTo>
                      <a:pt x="343" y="22"/>
                      <a:pt x="342" y="22"/>
                      <a:pt x="341" y="20"/>
                    </a:cubicBezTo>
                    <a:cubicBezTo>
                      <a:pt x="340" y="20"/>
                      <a:pt x="339" y="20"/>
                      <a:pt x="338" y="20"/>
                    </a:cubicBezTo>
                    <a:cubicBezTo>
                      <a:pt x="338" y="20"/>
                      <a:pt x="337" y="20"/>
                      <a:pt x="336" y="21"/>
                    </a:cubicBezTo>
                    <a:cubicBezTo>
                      <a:pt x="336" y="20"/>
                      <a:pt x="335" y="20"/>
                      <a:pt x="334" y="20"/>
                    </a:cubicBezTo>
                    <a:cubicBezTo>
                      <a:pt x="334" y="20"/>
                      <a:pt x="334" y="21"/>
                      <a:pt x="335" y="21"/>
                    </a:cubicBezTo>
                    <a:cubicBezTo>
                      <a:pt x="334" y="21"/>
                      <a:pt x="334" y="21"/>
                      <a:pt x="334" y="21"/>
                    </a:cubicBezTo>
                    <a:cubicBezTo>
                      <a:pt x="333" y="21"/>
                      <a:pt x="333" y="21"/>
                      <a:pt x="333" y="21"/>
                    </a:cubicBezTo>
                    <a:cubicBezTo>
                      <a:pt x="333" y="20"/>
                      <a:pt x="333" y="20"/>
                      <a:pt x="333" y="20"/>
                    </a:cubicBezTo>
                    <a:cubicBezTo>
                      <a:pt x="333" y="20"/>
                      <a:pt x="333" y="20"/>
                      <a:pt x="333" y="19"/>
                    </a:cubicBezTo>
                    <a:cubicBezTo>
                      <a:pt x="332" y="19"/>
                      <a:pt x="332" y="19"/>
                      <a:pt x="331" y="19"/>
                    </a:cubicBezTo>
                    <a:cubicBezTo>
                      <a:pt x="331" y="19"/>
                      <a:pt x="331" y="19"/>
                      <a:pt x="330" y="19"/>
                    </a:cubicBezTo>
                    <a:cubicBezTo>
                      <a:pt x="330" y="19"/>
                      <a:pt x="330" y="18"/>
                      <a:pt x="330" y="18"/>
                    </a:cubicBezTo>
                    <a:cubicBezTo>
                      <a:pt x="330" y="18"/>
                      <a:pt x="330" y="17"/>
                      <a:pt x="330" y="17"/>
                    </a:cubicBezTo>
                    <a:cubicBezTo>
                      <a:pt x="329" y="17"/>
                      <a:pt x="328" y="17"/>
                      <a:pt x="327" y="17"/>
                    </a:cubicBezTo>
                    <a:cubicBezTo>
                      <a:pt x="326" y="17"/>
                      <a:pt x="325" y="18"/>
                      <a:pt x="325" y="18"/>
                    </a:cubicBezTo>
                    <a:cubicBezTo>
                      <a:pt x="325" y="19"/>
                      <a:pt x="325" y="19"/>
                      <a:pt x="325" y="19"/>
                    </a:cubicBezTo>
                    <a:cubicBezTo>
                      <a:pt x="325" y="19"/>
                      <a:pt x="324" y="20"/>
                      <a:pt x="324" y="20"/>
                    </a:cubicBezTo>
                    <a:cubicBezTo>
                      <a:pt x="324" y="20"/>
                      <a:pt x="325" y="21"/>
                      <a:pt x="325" y="21"/>
                    </a:cubicBezTo>
                    <a:cubicBezTo>
                      <a:pt x="324" y="21"/>
                      <a:pt x="323" y="21"/>
                      <a:pt x="322" y="21"/>
                    </a:cubicBezTo>
                    <a:cubicBezTo>
                      <a:pt x="321" y="22"/>
                      <a:pt x="321" y="22"/>
                      <a:pt x="321" y="22"/>
                    </a:cubicBezTo>
                    <a:cubicBezTo>
                      <a:pt x="321" y="22"/>
                      <a:pt x="321" y="22"/>
                      <a:pt x="321" y="22"/>
                    </a:cubicBezTo>
                    <a:cubicBezTo>
                      <a:pt x="321" y="22"/>
                      <a:pt x="321" y="22"/>
                      <a:pt x="321" y="22"/>
                    </a:cubicBezTo>
                    <a:cubicBezTo>
                      <a:pt x="321" y="22"/>
                      <a:pt x="321" y="22"/>
                      <a:pt x="321" y="22"/>
                    </a:cubicBezTo>
                    <a:cubicBezTo>
                      <a:pt x="321" y="22"/>
                      <a:pt x="321" y="22"/>
                      <a:pt x="321" y="22"/>
                    </a:cubicBezTo>
                    <a:cubicBezTo>
                      <a:pt x="321" y="22"/>
                      <a:pt x="321" y="22"/>
                      <a:pt x="321" y="22"/>
                    </a:cubicBezTo>
                    <a:cubicBezTo>
                      <a:pt x="321" y="22"/>
                      <a:pt x="321" y="22"/>
                      <a:pt x="321" y="22"/>
                    </a:cubicBezTo>
                    <a:cubicBezTo>
                      <a:pt x="321" y="22"/>
                      <a:pt x="321" y="22"/>
                      <a:pt x="321" y="22"/>
                    </a:cubicBezTo>
                    <a:cubicBezTo>
                      <a:pt x="321" y="22"/>
                      <a:pt x="321" y="22"/>
                      <a:pt x="321" y="22"/>
                    </a:cubicBezTo>
                    <a:cubicBezTo>
                      <a:pt x="321" y="23"/>
                      <a:pt x="321" y="23"/>
                      <a:pt x="317" y="22"/>
                    </a:cubicBezTo>
                    <a:cubicBezTo>
                      <a:pt x="317" y="22"/>
                      <a:pt x="316" y="22"/>
                      <a:pt x="316" y="22"/>
                    </a:cubicBezTo>
                    <a:cubicBezTo>
                      <a:pt x="316" y="22"/>
                      <a:pt x="316" y="22"/>
                      <a:pt x="315" y="22"/>
                    </a:cubicBezTo>
                    <a:cubicBezTo>
                      <a:pt x="315" y="23"/>
                      <a:pt x="314" y="23"/>
                      <a:pt x="314" y="24"/>
                    </a:cubicBezTo>
                    <a:cubicBezTo>
                      <a:pt x="313" y="24"/>
                      <a:pt x="313" y="24"/>
                      <a:pt x="312" y="24"/>
                    </a:cubicBezTo>
                    <a:cubicBezTo>
                      <a:pt x="311" y="24"/>
                      <a:pt x="310" y="25"/>
                      <a:pt x="309" y="25"/>
                    </a:cubicBezTo>
                    <a:cubicBezTo>
                      <a:pt x="309" y="25"/>
                      <a:pt x="308" y="25"/>
                      <a:pt x="308" y="25"/>
                    </a:cubicBezTo>
                    <a:cubicBezTo>
                      <a:pt x="306" y="26"/>
                      <a:pt x="300" y="29"/>
                      <a:pt x="300" y="29"/>
                    </a:cubicBezTo>
                    <a:cubicBezTo>
                      <a:pt x="301" y="29"/>
                      <a:pt x="301" y="30"/>
                      <a:pt x="302" y="30"/>
                    </a:cubicBezTo>
                    <a:cubicBezTo>
                      <a:pt x="302" y="31"/>
                      <a:pt x="302" y="31"/>
                      <a:pt x="302" y="31"/>
                    </a:cubicBezTo>
                    <a:cubicBezTo>
                      <a:pt x="298" y="32"/>
                      <a:pt x="298" y="32"/>
                      <a:pt x="297" y="32"/>
                    </a:cubicBezTo>
                    <a:cubicBezTo>
                      <a:pt x="296" y="32"/>
                      <a:pt x="296" y="32"/>
                      <a:pt x="294" y="32"/>
                    </a:cubicBezTo>
                    <a:cubicBezTo>
                      <a:pt x="293" y="32"/>
                      <a:pt x="292" y="32"/>
                      <a:pt x="292" y="32"/>
                    </a:cubicBezTo>
                    <a:cubicBezTo>
                      <a:pt x="291" y="32"/>
                      <a:pt x="291" y="32"/>
                      <a:pt x="291" y="32"/>
                    </a:cubicBezTo>
                    <a:cubicBezTo>
                      <a:pt x="289" y="33"/>
                      <a:pt x="289" y="33"/>
                      <a:pt x="288" y="33"/>
                    </a:cubicBezTo>
                    <a:cubicBezTo>
                      <a:pt x="288" y="33"/>
                      <a:pt x="287" y="33"/>
                      <a:pt x="287" y="34"/>
                    </a:cubicBezTo>
                    <a:cubicBezTo>
                      <a:pt x="287" y="34"/>
                      <a:pt x="288" y="35"/>
                      <a:pt x="288" y="36"/>
                    </a:cubicBezTo>
                    <a:cubicBezTo>
                      <a:pt x="288" y="36"/>
                      <a:pt x="288" y="36"/>
                      <a:pt x="288" y="36"/>
                    </a:cubicBezTo>
                    <a:cubicBezTo>
                      <a:pt x="287" y="36"/>
                      <a:pt x="287" y="37"/>
                      <a:pt x="287" y="37"/>
                    </a:cubicBezTo>
                    <a:cubicBezTo>
                      <a:pt x="288" y="37"/>
                      <a:pt x="288" y="38"/>
                      <a:pt x="288" y="38"/>
                    </a:cubicBezTo>
                    <a:cubicBezTo>
                      <a:pt x="289" y="38"/>
                      <a:pt x="289" y="38"/>
                      <a:pt x="289" y="38"/>
                    </a:cubicBezTo>
                    <a:cubicBezTo>
                      <a:pt x="289" y="38"/>
                      <a:pt x="290" y="38"/>
                      <a:pt x="290" y="38"/>
                    </a:cubicBezTo>
                    <a:cubicBezTo>
                      <a:pt x="290" y="39"/>
                      <a:pt x="290" y="39"/>
                      <a:pt x="290" y="39"/>
                    </a:cubicBezTo>
                    <a:cubicBezTo>
                      <a:pt x="290" y="40"/>
                      <a:pt x="290" y="40"/>
                      <a:pt x="290" y="40"/>
                    </a:cubicBezTo>
                    <a:cubicBezTo>
                      <a:pt x="290" y="40"/>
                      <a:pt x="289" y="40"/>
                      <a:pt x="289" y="41"/>
                    </a:cubicBezTo>
                    <a:cubicBezTo>
                      <a:pt x="288" y="40"/>
                      <a:pt x="287" y="40"/>
                      <a:pt x="286" y="39"/>
                    </a:cubicBezTo>
                    <a:cubicBezTo>
                      <a:pt x="286" y="38"/>
                      <a:pt x="286" y="38"/>
                      <a:pt x="286" y="38"/>
                    </a:cubicBezTo>
                    <a:cubicBezTo>
                      <a:pt x="285" y="38"/>
                      <a:pt x="284" y="38"/>
                      <a:pt x="283" y="38"/>
                    </a:cubicBezTo>
                    <a:cubicBezTo>
                      <a:pt x="283" y="37"/>
                      <a:pt x="283" y="37"/>
                      <a:pt x="283" y="37"/>
                    </a:cubicBezTo>
                    <a:cubicBezTo>
                      <a:pt x="280" y="36"/>
                      <a:pt x="279" y="38"/>
                      <a:pt x="279" y="38"/>
                    </a:cubicBezTo>
                    <a:cubicBezTo>
                      <a:pt x="280" y="38"/>
                      <a:pt x="280" y="38"/>
                      <a:pt x="281" y="39"/>
                    </a:cubicBezTo>
                    <a:cubicBezTo>
                      <a:pt x="281" y="39"/>
                      <a:pt x="280" y="39"/>
                      <a:pt x="280" y="40"/>
                    </a:cubicBezTo>
                    <a:cubicBezTo>
                      <a:pt x="280" y="39"/>
                      <a:pt x="279" y="39"/>
                      <a:pt x="279" y="39"/>
                    </a:cubicBezTo>
                    <a:cubicBezTo>
                      <a:pt x="278" y="39"/>
                      <a:pt x="278" y="39"/>
                      <a:pt x="278" y="39"/>
                    </a:cubicBezTo>
                    <a:cubicBezTo>
                      <a:pt x="277" y="39"/>
                      <a:pt x="277" y="40"/>
                      <a:pt x="276" y="40"/>
                    </a:cubicBezTo>
                    <a:cubicBezTo>
                      <a:pt x="276" y="41"/>
                      <a:pt x="276" y="41"/>
                      <a:pt x="276" y="41"/>
                    </a:cubicBezTo>
                    <a:cubicBezTo>
                      <a:pt x="277" y="41"/>
                      <a:pt x="277" y="41"/>
                      <a:pt x="277" y="41"/>
                    </a:cubicBezTo>
                    <a:cubicBezTo>
                      <a:pt x="277" y="41"/>
                      <a:pt x="277" y="41"/>
                      <a:pt x="277" y="41"/>
                    </a:cubicBezTo>
                    <a:cubicBezTo>
                      <a:pt x="277" y="41"/>
                      <a:pt x="277" y="41"/>
                      <a:pt x="277" y="41"/>
                    </a:cubicBezTo>
                    <a:cubicBezTo>
                      <a:pt x="277" y="41"/>
                      <a:pt x="277" y="41"/>
                      <a:pt x="277" y="41"/>
                    </a:cubicBezTo>
                    <a:cubicBezTo>
                      <a:pt x="277" y="41"/>
                      <a:pt x="277" y="41"/>
                      <a:pt x="277" y="41"/>
                    </a:cubicBezTo>
                    <a:cubicBezTo>
                      <a:pt x="277" y="41"/>
                      <a:pt x="277" y="41"/>
                      <a:pt x="277" y="41"/>
                    </a:cubicBezTo>
                    <a:cubicBezTo>
                      <a:pt x="277" y="41"/>
                      <a:pt x="277" y="41"/>
                      <a:pt x="277" y="41"/>
                    </a:cubicBezTo>
                    <a:cubicBezTo>
                      <a:pt x="278" y="41"/>
                      <a:pt x="278" y="41"/>
                      <a:pt x="278" y="41"/>
                    </a:cubicBezTo>
                    <a:cubicBezTo>
                      <a:pt x="279" y="42"/>
                      <a:pt x="279" y="42"/>
                      <a:pt x="280" y="44"/>
                    </a:cubicBezTo>
                    <a:cubicBezTo>
                      <a:pt x="279" y="44"/>
                      <a:pt x="279" y="44"/>
                      <a:pt x="275" y="42"/>
                    </a:cubicBezTo>
                    <a:cubicBezTo>
                      <a:pt x="274" y="42"/>
                      <a:pt x="274" y="41"/>
                      <a:pt x="274" y="41"/>
                    </a:cubicBezTo>
                    <a:cubicBezTo>
                      <a:pt x="275" y="40"/>
                      <a:pt x="275" y="40"/>
                      <a:pt x="275" y="39"/>
                    </a:cubicBezTo>
                    <a:cubicBezTo>
                      <a:pt x="277" y="36"/>
                      <a:pt x="277" y="36"/>
                      <a:pt x="277" y="35"/>
                    </a:cubicBezTo>
                    <a:cubicBezTo>
                      <a:pt x="276" y="35"/>
                      <a:pt x="276" y="35"/>
                      <a:pt x="276" y="35"/>
                    </a:cubicBezTo>
                    <a:cubicBezTo>
                      <a:pt x="276" y="35"/>
                      <a:pt x="276" y="35"/>
                      <a:pt x="276" y="35"/>
                    </a:cubicBezTo>
                    <a:cubicBezTo>
                      <a:pt x="276" y="35"/>
                      <a:pt x="276" y="35"/>
                      <a:pt x="276" y="35"/>
                    </a:cubicBezTo>
                    <a:cubicBezTo>
                      <a:pt x="276" y="35"/>
                      <a:pt x="276" y="35"/>
                      <a:pt x="276" y="35"/>
                    </a:cubicBezTo>
                    <a:cubicBezTo>
                      <a:pt x="276" y="35"/>
                      <a:pt x="276" y="35"/>
                      <a:pt x="276" y="35"/>
                    </a:cubicBezTo>
                    <a:cubicBezTo>
                      <a:pt x="276" y="35"/>
                      <a:pt x="276" y="35"/>
                      <a:pt x="276" y="35"/>
                    </a:cubicBezTo>
                    <a:cubicBezTo>
                      <a:pt x="276" y="35"/>
                      <a:pt x="276" y="35"/>
                      <a:pt x="276" y="35"/>
                    </a:cubicBezTo>
                    <a:cubicBezTo>
                      <a:pt x="276" y="35"/>
                      <a:pt x="276" y="35"/>
                      <a:pt x="276" y="35"/>
                    </a:cubicBezTo>
                    <a:cubicBezTo>
                      <a:pt x="275" y="37"/>
                      <a:pt x="275" y="37"/>
                      <a:pt x="274" y="38"/>
                    </a:cubicBezTo>
                    <a:cubicBezTo>
                      <a:pt x="274" y="39"/>
                      <a:pt x="274" y="39"/>
                      <a:pt x="274" y="39"/>
                    </a:cubicBezTo>
                    <a:cubicBezTo>
                      <a:pt x="272" y="39"/>
                      <a:pt x="269" y="41"/>
                      <a:pt x="269" y="41"/>
                    </a:cubicBezTo>
                    <a:cubicBezTo>
                      <a:pt x="269" y="42"/>
                      <a:pt x="269" y="42"/>
                      <a:pt x="269" y="42"/>
                    </a:cubicBezTo>
                    <a:cubicBezTo>
                      <a:pt x="269" y="46"/>
                      <a:pt x="269" y="46"/>
                      <a:pt x="267" y="47"/>
                    </a:cubicBezTo>
                    <a:cubicBezTo>
                      <a:pt x="267" y="48"/>
                      <a:pt x="267" y="48"/>
                      <a:pt x="267" y="48"/>
                    </a:cubicBezTo>
                    <a:cubicBezTo>
                      <a:pt x="267" y="49"/>
                      <a:pt x="266" y="50"/>
                      <a:pt x="266" y="51"/>
                    </a:cubicBezTo>
                    <a:cubicBezTo>
                      <a:pt x="267" y="52"/>
                      <a:pt x="268" y="52"/>
                      <a:pt x="269" y="52"/>
                    </a:cubicBezTo>
                    <a:cubicBezTo>
                      <a:pt x="269" y="52"/>
                      <a:pt x="270" y="51"/>
                      <a:pt x="271" y="50"/>
                    </a:cubicBezTo>
                    <a:cubicBezTo>
                      <a:pt x="271" y="50"/>
                      <a:pt x="271" y="50"/>
                      <a:pt x="271" y="50"/>
                    </a:cubicBezTo>
                    <a:cubicBezTo>
                      <a:pt x="275" y="55"/>
                      <a:pt x="275" y="56"/>
                      <a:pt x="272" y="58"/>
                    </a:cubicBezTo>
                    <a:cubicBezTo>
                      <a:pt x="273" y="58"/>
                      <a:pt x="273" y="58"/>
                      <a:pt x="273" y="59"/>
                    </a:cubicBezTo>
                    <a:cubicBezTo>
                      <a:pt x="274" y="59"/>
                      <a:pt x="275" y="59"/>
                      <a:pt x="275" y="59"/>
                    </a:cubicBezTo>
                    <a:cubicBezTo>
                      <a:pt x="275" y="60"/>
                      <a:pt x="275" y="60"/>
                      <a:pt x="275" y="60"/>
                    </a:cubicBezTo>
                    <a:cubicBezTo>
                      <a:pt x="275" y="60"/>
                      <a:pt x="274" y="60"/>
                      <a:pt x="274" y="61"/>
                    </a:cubicBezTo>
                    <a:cubicBezTo>
                      <a:pt x="273" y="61"/>
                      <a:pt x="273" y="61"/>
                      <a:pt x="273" y="61"/>
                    </a:cubicBezTo>
                    <a:cubicBezTo>
                      <a:pt x="272" y="60"/>
                      <a:pt x="272" y="59"/>
                      <a:pt x="271" y="59"/>
                    </a:cubicBezTo>
                    <a:cubicBezTo>
                      <a:pt x="272" y="58"/>
                      <a:pt x="272" y="57"/>
                      <a:pt x="272" y="57"/>
                    </a:cubicBezTo>
                    <a:cubicBezTo>
                      <a:pt x="272" y="57"/>
                      <a:pt x="272" y="56"/>
                      <a:pt x="272" y="56"/>
                    </a:cubicBezTo>
                    <a:cubicBezTo>
                      <a:pt x="271" y="55"/>
                      <a:pt x="271" y="55"/>
                      <a:pt x="271" y="55"/>
                    </a:cubicBezTo>
                    <a:cubicBezTo>
                      <a:pt x="271" y="55"/>
                      <a:pt x="272" y="54"/>
                      <a:pt x="272" y="54"/>
                    </a:cubicBezTo>
                    <a:cubicBezTo>
                      <a:pt x="269" y="53"/>
                      <a:pt x="265" y="51"/>
                      <a:pt x="260" y="62"/>
                    </a:cubicBezTo>
                    <a:cubicBezTo>
                      <a:pt x="259" y="63"/>
                      <a:pt x="259" y="63"/>
                      <a:pt x="256" y="64"/>
                    </a:cubicBezTo>
                    <a:cubicBezTo>
                      <a:pt x="255" y="65"/>
                      <a:pt x="255" y="65"/>
                      <a:pt x="255" y="65"/>
                    </a:cubicBezTo>
                    <a:cubicBezTo>
                      <a:pt x="254" y="66"/>
                      <a:pt x="254" y="66"/>
                      <a:pt x="252" y="65"/>
                    </a:cubicBezTo>
                    <a:cubicBezTo>
                      <a:pt x="250" y="65"/>
                      <a:pt x="249" y="65"/>
                      <a:pt x="248" y="65"/>
                    </a:cubicBezTo>
                    <a:cubicBezTo>
                      <a:pt x="248" y="64"/>
                      <a:pt x="248" y="64"/>
                      <a:pt x="248" y="64"/>
                    </a:cubicBezTo>
                    <a:cubicBezTo>
                      <a:pt x="251" y="61"/>
                      <a:pt x="256" y="62"/>
                      <a:pt x="259" y="59"/>
                    </a:cubicBezTo>
                    <a:cubicBezTo>
                      <a:pt x="260" y="59"/>
                      <a:pt x="261" y="58"/>
                      <a:pt x="263" y="54"/>
                    </a:cubicBezTo>
                    <a:cubicBezTo>
                      <a:pt x="263" y="54"/>
                      <a:pt x="262" y="54"/>
                      <a:pt x="261" y="53"/>
                    </a:cubicBezTo>
                    <a:cubicBezTo>
                      <a:pt x="261" y="53"/>
                      <a:pt x="261" y="53"/>
                      <a:pt x="263" y="49"/>
                    </a:cubicBezTo>
                    <a:cubicBezTo>
                      <a:pt x="264" y="49"/>
                      <a:pt x="264" y="49"/>
                      <a:pt x="264" y="49"/>
                    </a:cubicBezTo>
                    <a:cubicBezTo>
                      <a:pt x="266" y="45"/>
                      <a:pt x="266" y="45"/>
                      <a:pt x="266" y="42"/>
                    </a:cubicBezTo>
                    <a:cubicBezTo>
                      <a:pt x="267" y="41"/>
                      <a:pt x="268" y="40"/>
                      <a:pt x="268" y="39"/>
                    </a:cubicBezTo>
                    <a:cubicBezTo>
                      <a:pt x="269" y="39"/>
                      <a:pt x="269" y="39"/>
                      <a:pt x="270" y="39"/>
                    </a:cubicBezTo>
                    <a:cubicBezTo>
                      <a:pt x="271" y="36"/>
                      <a:pt x="271" y="36"/>
                      <a:pt x="271" y="36"/>
                    </a:cubicBezTo>
                    <a:cubicBezTo>
                      <a:pt x="271" y="36"/>
                      <a:pt x="270" y="35"/>
                      <a:pt x="269" y="35"/>
                    </a:cubicBezTo>
                    <a:cubicBezTo>
                      <a:pt x="269" y="35"/>
                      <a:pt x="269" y="35"/>
                      <a:pt x="268" y="35"/>
                    </a:cubicBezTo>
                    <a:cubicBezTo>
                      <a:pt x="267" y="35"/>
                      <a:pt x="265" y="36"/>
                      <a:pt x="264" y="36"/>
                    </a:cubicBezTo>
                    <a:cubicBezTo>
                      <a:pt x="261" y="39"/>
                      <a:pt x="259" y="41"/>
                      <a:pt x="257" y="42"/>
                    </a:cubicBezTo>
                    <a:cubicBezTo>
                      <a:pt x="256" y="42"/>
                      <a:pt x="256" y="42"/>
                      <a:pt x="256" y="42"/>
                    </a:cubicBezTo>
                    <a:cubicBezTo>
                      <a:pt x="255" y="42"/>
                      <a:pt x="255" y="42"/>
                      <a:pt x="255" y="42"/>
                    </a:cubicBezTo>
                    <a:cubicBezTo>
                      <a:pt x="254" y="43"/>
                      <a:pt x="254" y="43"/>
                      <a:pt x="254" y="43"/>
                    </a:cubicBezTo>
                    <a:cubicBezTo>
                      <a:pt x="254" y="44"/>
                      <a:pt x="254" y="44"/>
                      <a:pt x="254" y="44"/>
                    </a:cubicBezTo>
                    <a:cubicBezTo>
                      <a:pt x="254" y="46"/>
                      <a:pt x="252" y="47"/>
                      <a:pt x="252" y="47"/>
                    </a:cubicBezTo>
                    <a:cubicBezTo>
                      <a:pt x="252" y="47"/>
                      <a:pt x="251" y="48"/>
                      <a:pt x="251" y="48"/>
                    </a:cubicBezTo>
                    <a:cubicBezTo>
                      <a:pt x="252" y="49"/>
                      <a:pt x="252" y="50"/>
                      <a:pt x="252" y="51"/>
                    </a:cubicBezTo>
                    <a:cubicBezTo>
                      <a:pt x="252" y="51"/>
                      <a:pt x="252" y="52"/>
                      <a:pt x="252" y="52"/>
                    </a:cubicBezTo>
                    <a:cubicBezTo>
                      <a:pt x="253" y="54"/>
                      <a:pt x="253" y="54"/>
                      <a:pt x="251" y="56"/>
                    </a:cubicBezTo>
                    <a:cubicBezTo>
                      <a:pt x="250" y="56"/>
                      <a:pt x="250" y="56"/>
                      <a:pt x="250" y="56"/>
                    </a:cubicBezTo>
                    <a:cubicBezTo>
                      <a:pt x="250" y="56"/>
                      <a:pt x="249" y="56"/>
                      <a:pt x="249" y="56"/>
                    </a:cubicBezTo>
                    <a:cubicBezTo>
                      <a:pt x="249" y="55"/>
                      <a:pt x="248" y="55"/>
                      <a:pt x="248" y="55"/>
                    </a:cubicBezTo>
                    <a:cubicBezTo>
                      <a:pt x="248" y="54"/>
                      <a:pt x="249" y="54"/>
                      <a:pt x="249" y="53"/>
                    </a:cubicBezTo>
                    <a:cubicBezTo>
                      <a:pt x="247" y="52"/>
                      <a:pt x="247" y="52"/>
                      <a:pt x="246" y="51"/>
                    </a:cubicBezTo>
                    <a:cubicBezTo>
                      <a:pt x="245" y="51"/>
                      <a:pt x="245" y="51"/>
                      <a:pt x="244" y="50"/>
                    </a:cubicBezTo>
                    <a:cubicBezTo>
                      <a:pt x="242" y="49"/>
                      <a:pt x="242" y="49"/>
                      <a:pt x="241" y="49"/>
                    </a:cubicBezTo>
                    <a:cubicBezTo>
                      <a:pt x="241" y="49"/>
                      <a:pt x="241" y="48"/>
                      <a:pt x="241" y="48"/>
                    </a:cubicBezTo>
                    <a:cubicBezTo>
                      <a:pt x="240" y="48"/>
                      <a:pt x="239" y="48"/>
                      <a:pt x="238" y="48"/>
                    </a:cubicBezTo>
                    <a:cubicBezTo>
                      <a:pt x="238" y="47"/>
                      <a:pt x="237" y="46"/>
                      <a:pt x="237" y="45"/>
                    </a:cubicBezTo>
                    <a:cubicBezTo>
                      <a:pt x="237" y="45"/>
                      <a:pt x="237" y="45"/>
                      <a:pt x="237" y="44"/>
                    </a:cubicBezTo>
                    <a:cubicBezTo>
                      <a:pt x="236" y="44"/>
                      <a:pt x="236" y="44"/>
                      <a:pt x="236" y="44"/>
                    </a:cubicBezTo>
                    <a:cubicBezTo>
                      <a:pt x="236" y="44"/>
                      <a:pt x="236" y="44"/>
                      <a:pt x="233" y="48"/>
                    </a:cubicBezTo>
                    <a:cubicBezTo>
                      <a:pt x="234" y="48"/>
                      <a:pt x="234" y="48"/>
                      <a:pt x="234" y="48"/>
                    </a:cubicBezTo>
                    <a:cubicBezTo>
                      <a:pt x="235" y="52"/>
                      <a:pt x="235" y="52"/>
                      <a:pt x="233" y="53"/>
                    </a:cubicBezTo>
                    <a:cubicBezTo>
                      <a:pt x="232" y="53"/>
                      <a:pt x="232" y="53"/>
                      <a:pt x="232" y="53"/>
                    </a:cubicBezTo>
                    <a:cubicBezTo>
                      <a:pt x="230" y="54"/>
                      <a:pt x="230" y="55"/>
                      <a:pt x="228" y="55"/>
                    </a:cubicBezTo>
                    <a:cubicBezTo>
                      <a:pt x="229" y="54"/>
                      <a:pt x="230" y="53"/>
                      <a:pt x="231" y="52"/>
                    </a:cubicBezTo>
                    <a:cubicBezTo>
                      <a:pt x="231" y="51"/>
                      <a:pt x="230" y="51"/>
                      <a:pt x="230" y="51"/>
                    </a:cubicBezTo>
                    <a:cubicBezTo>
                      <a:pt x="229" y="52"/>
                      <a:pt x="229" y="52"/>
                      <a:pt x="227" y="53"/>
                    </a:cubicBezTo>
                    <a:cubicBezTo>
                      <a:pt x="226" y="53"/>
                      <a:pt x="226" y="53"/>
                      <a:pt x="226" y="53"/>
                    </a:cubicBezTo>
                    <a:cubicBezTo>
                      <a:pt x="213" y="67"/>
                      <a:pt x="203" y="83"/>
                      <a:pt x="193" y="102"/>
                    </a:cubicBezTo>
                    <a:cubicBezTo>
                      <a:pt x="260" y="104"/>
                      <a:pt x="344" y="105"/>
                      <a:pt x="413" y="103"/>
                    </a:cubicBezTo>
                    <a:moveTo>
                      <a:pt x="157" y="298"/>
                    </a:moveTo>
                    <a:cubicBezTo>
                      <a:pt x="157" y="298"/>
                      <a:pt x="157" y="298"/>
                      <a:pt x="157" y="298"/>
                    </a:cubicBezTo>
                    <a:cubicBezTo>
                      <a:pt x="157" y="296"/>
                      <a:pt x="157" y="295"/>
                      <a:pt x="157" y="295"/>
                    </a:cubicBezTo>
                    <a:cubicBezTo>
                      <a:pt x="156" y="294"/>
                      <a:pt x="155" y="294"/>
                      <a:pt x="155" y="294"/>
                    </a:cubicBezTo>
                    <a:cubicBezTo>
                      <a:pt x="154" y="293"/>
                      <a:pt x="154" y="293"/>
                      <a:pt x="154" y="292"/>
                    </a:cubicBezTo>
                    <a:cubicBezTo>
                      <a:pt x="153" y="292"/>
                      <a:pt x="154" y="291"/>
                      <a:pt x="153" y="290"/>
                    </a:cubicBezTo>
                    <a:cubicBezTo>
                      <a:pt x="153" y="289"/>
                      <a:pt x="151" y="288"/>
                      <a:pt x="150" y="288"/>
                    </a:cubicBezTo>
                    <a:cubicBezTo>
                      <a:pt x="150" y="288"/>
                      <a:pt x="148" y="288"/>
                      <a:pt x="149" y="286"/>
                    </a:cubicBezTo>
                    <a:cubicBezTo>
                      <a:pt x="150" y="284"/>
                      <a:pt x="150" y="283"/>
                      <a:pt x="149" y="283"/>
                    </a:cubicBezTo>
                    <a:cubicBezTo>
                      <a:pt x="149" y="283"/>
                      <a:pt x="148" y="282"/>
                      <a:pt x="148" y="282"/>
                    </a:cubicBezTo>
                    <a:cubicBezTo>
                      <a:pt x="147" y="282"/>
                      <a:pt x="147" y="282"/>
                      <a:pt x="146" y="282"/>
                    </a:cubicBezTo>
                    <a:cubicBezTo>
                      <a:pt x="146" y="285"/>
                      <a:pt x="146" y="285"/>
                      <a:pt x="145" y="285"/>
                    </a:cubicBezTo>
                    <a:cubicBezTo>
                      <a:pt x="145" y="295"/>
                      <a:pt x="144" y="304"/>
                      <a:pt x="144" y="313"/>
                    </a:cubicBezTo>
                    <a:cubicBezTo>
                      <a:pt x="144" y="313"/>
                      <a:pt x="144" y="313"/>
                      <a:pt x="145" y="313"/>
                    </a:cubicBezTo>
                    <a:cubicBezTo>
                      <a:pt x="145" y="313"/>
                      <a:pt x="146" y="313"/>
                      <a:pt x="146" y="313"/>
                    </a:cubicBezTo>
                    <a:cubicBezTo>
                      <a:pt x="146" y="313"/>
                      <a:pt x="147" y="313"/>
                      <a:pt x="147" y="313"/>
                    </a:cubicBezTo>
                    <a:cubicBezTo>
                      <a:pt x="147" y="313"/>
                      <a:pt x="147" y="312"/>
                      <a:pt x="147" y="311"/>
                    </a:cubicBezTo>
                    <a:cubicBezTo>
                      <a:pt x="149" y="307"/>
                      <a:pt x="149" y="306"/>
                      <a:pt x="150" y="306"/>
                    </a:cubicBezTo>
                    <a:cubicBezTo>
                      <a:pt x="151" y="306"/>
                      <a:pt x="151" y="306"/>
                      <a:pt x="151" y="306"/>
                    </a:cubicBezTo>
                    <a:cubicBezTo>
                      <a:pt x="151" y="307"/>
                      <a:pt x="151" y="307"/>
                      <a:pt x="151" y="307"/>
                    </a:cubicBezTo>
                    <a:cubicBezTo>
                      <a:pt x="152" y="308"/>
                      <a:pt x="152" y="308"/>
                      <a:pt x="152" y="308"/>
                    </a:cubicBezTo>
                    <a:cubicBezTo>
                      <a:pt x="152" y="302"/>
                      <a:pt x="153" y="299"/>
                      <a:pt x="154" y="299"/>
                    </a:cubicBezTo>
                    <a:cubicBezTo>
                      <a:pt x="154" y="299"/>
                      <a:pt x="154" y="299"/>
                      <a:pt x="155" y="299"/>
                    </a:cubicBezTo>
                    <a:cubicBezTo>
                      <a:pt x="156" y="299"/>
                      <a:pt x="156" y="298"/>
                      <a:pt x="157" y="298"/>
                    </a:cubicBezTo>
                    <a:moveTo>
                      <a:pt x="443" y="259"/>
                    </a:moveTo>
                    <a:cubicBezTo>
                      <a:pt x="443" y="258"/>
                      <a:pt x="442" y="257"/>
                      <a:pt x="442" y="256"/>
                    </a:cubicBezTo>
                    <a:cubicBezTo>
                      <a:pt x="441" y="256"/>
                      <a:pt x="440" y="256"/>
                      <a:pt x="439" y="256"/>
                    </a:cubicBezTo>
                    <a:cubicBezTo>
                      <a:pt x="439" y="255"/>
                      <a:pt x="439" y="254"/>
                      <a:pt x="439" y="253"/>
                    </a:cubicBezTo>
                    <a:cubicBezTo>
                      <a:pt x="439" y="252"/>
                      <a:pt x="440" y="252"/>
                      <a:pt x="440" y="252"/>
                    </a:cubicBezTo>
                    <a:cubicBezTo>
                      <a:pt x="439" y="249"/>
                      <a:pt x="438" y="246"/>
                      <a:pt x="437" y="243"/>
                    </a:cubicBezTo>
                    <a:cubicBezTo>
                      <a:pt x="346" y="244"/>
                      <a:pt x="237" y="244"/>
                      <a:pt x="150" y="240"/>
                    </a:cubicBezTo>
                    <a:cubicBezTo>
                      <a:pt x="149" y="250"/>
                      <a:pt x="147" y="261"/>
                      <a:pt x="146" y="271"/>
                    </a:cubicBezTo>
                    <a:cubicBezTo>
                      <a:pt x="148" y="276"/>
                      <a:pt x="148" y="276"/>
                      <a:pt x="149" y="276"/>
                    </a:cubicBezTo>
                    <a:cubicBezTo>
                      <a:pt x="151" y="276"/>
                      <a:pt x="152" y="276"/>
                      <a:pt x="154" y="276"/>
                    </a:cubicBezTo>
                    <a:cubicBezTo>
                      <a:pt x="154" y="276"/>
                      <a:pt x="154" y="276"/>
                      <a:pt x="158" y="279"/>
                    </a:cubicBezTo>
                    <a:cubicBezTo>
                      <a:pt x="160" y="279"/>
                      <a:pt x="162" y="279"/>
                      <a:pt x="164" y="279"/>
                    </a:cubicBezTo>
                    <a:cubicBezTo>
                      <a:pt x="164" y="280"/>
                      <a:pt x="165" y="280"/>
                      <a:pt x="165" y="280"/>
                    </a:cubicBezTo>
                    <a:cubicBezTo>
                      <a:pt x="168" y="280"/>
                      <a:pt x="171" y="280"/>
                      <a:pt x="173" y="280"/>
                    </a:cubicBezTo>
                    <a:cubicBezTo>
                      <a:pt x="179" y="280"/>
                      <a:pt x="179" y="280"/>
                      <a:pt x="179" y="280"/>
                    </a:cubicBezTo>
                    <a:cubicBezTo>
                      <a:pt x="181" y="280"/>
                      <a:pt x="182" y="280"/>
                      <a:pt x="184" y="280"/>
                    </a:cubicBezTo>
                    <a:cubicBezTo>
                      <a:pt x="187" y="282"/>
                      <a:pt x="189" y="283"/>
                      <a:pt x="195" y="293"/>
                    </a:cubicBezTo>
                    <a:cubicBezTo>
                      <a:pt x="196" y="293"/>
                      <a:pt x="196" y="293"/>
                      <a:pt x="197" y="293"/>
                    </a:cubicBezTo>
                    <a:cubicBezTo>
                      <a:pt x="198" y="293"/>
                      <a:pt x="198" y="293"/>
                      <a:pt x="203" y="295"/>
                    </a:cubicBezTo>
                    <a:cubicBezTo>
                      <a:pt x="198" y="295"/>
                      <a:pt x="198" y="295"/>
                      <a:pt x="197" y="296"/>
                    </a:cubicBezTo>
                    <a:cubicBezTo>
                      <a:pt x="197" y="297"/>
                      <a:pt x="197" y="297"/>
                      <a:pt x="197" y="298"/>
                    </a:cubicBezTo>
                    <a:cubicBezTo>
                      <a:pt x="201" y="299"/>
                      <a:pt x="202" y="304"/>
                      <a:pt x="206" y="304"/>
                    </a:cubicBezTo>
                    <a:cubicBezTo>
                      <a:pt x="207" y="305"/>
                      <a:pt x="211" y="300"/>
                      <a:pt x="211" y="300"/>
                    </a:cubicBezTo>
                    <a:cubicBezTo>
                      <a:pt x="216" y="300"/>
                      <a:pt x="217" y="308"/>
                      <a:pt x="216" y="312"/>
                    </a:cubicBezTo>
                    <a:cubicBezTo>
                      <a:pt x="216" y="313"/>
                      <a:pt x="216" y="314"/>
                      <a:pt x="216" y="315"/>
                    </a:cubicBezTo>
                    <a:cubicBezTo>
                      <a:pt x="215" y="323"/>
                      <a:pt x="215" y="323"/>
                      <a:pt x="227" y="347"/>
                    </a:cubicBezTo>
                    <a:cubicBezTo>
                      <a:pt x="227" y="349"/>
                      <a:pt x="227" y="349"/>
                      <a:pt x="227" y="349"/>
                    </a:cubicBezTo>
                    <a:cubicBezTo>
                      <a:pt x="226" y="357"/>
                      <a:pt x="232" y="362"/>
                      <a:pt x="234" y="368"/>
                    </a:cubicBezTo>
                    <a:cubicBezTo>
                      <a:pt x="238" y="371"/>
                      <a:pt x="238" y="371"/>
                      <a:pt x="242" y="363"/>
                    </a:cubicBezTo>
                    <a:cubicBezTo>
                      <a:pt x="247" y="362"/>
                      <a:pt x="247" y="360"/>
                      <a:pt x="249" y="344"/>
                    </a:cubicBezTo>
                    <a:cubicBezTo>
                      <a:pt x="249" y="342"/>
                      <a:pt x="249" y="340"/>
                      <a:pt x="249" y="338"/>
                    </a:cubicBezTo>
                    <a:cubicBezTo>
                      <a:pt x="249" y="333"/>
                      <a:pt x="249" y="333"/>
                      <a:pt x="256" y="331"/>
                    </a:cubicBezTo>
                    <a:cubicBezTo>
                      <a:pt x="260" y="324"/>
                      <a:pt x="268" y="321"/>
                      <a:pt x="272" y="313"/>
                    </a:cubicBezTo>
                    <a:cubicBezTo>
                      <a:pt x="273" y="313"/>
                      <a:pt x="274" y="313"/>
                      <a:pt x="275" y="312"/>
                    </a:cubicBezTo>
                    <a:cubicBezTo>
                      <a:pt x="275" y="310"/>
                      <a:pt x="276" y="310"/>
                      <a:pt x="278" y="309"/>
                    </a:cubicBezTo>
                    <a:cubicBezTo>
                      <a:pt x="278" y="309"/>
                      <a:pt x="278" y="309"/>
                      <a:pt x="278" y="309"/>
                    </a:cubicBezTo>
                    <a:cubicBezTo>
                      <a:pt x="278" y="309"/>
                      <a:pt x="278" y="309"/>
                      <a:pt x="278" y="309"/>
                    </a:cubicBezTo>
                    <a:cubicBezTo>
                      <a:pt x="278" y="309"/>
                      <a:pt x="278" y="309"/>
                      <a:pt x="278" y="309"/>
                    </a:cubicBezTo>
                    <a:cubicBezTo>
                      <a:pt x="278" y="309"/>
                      <a:pt x="278" y="309"/>
                      <a:pt x="278" y="309"/>
                    </a:cubicBezTo>
                    <a:cubicBezTo>
                      <a:pt x="278" y="309"/>
                      <a:pt x="278" y="309"/>
                      <a:pt x="278" y="309"/>
                    </a:cubicBezTo>
                    <a:cubicBezTo>
                      <a:pt x="278" y="309"/>
                      <a:pt x="278" y="309"/>
                      <a:pt x="278" y="309"/>
                    </a:cubicBezTo>
                    <a:cubicBezTo>
                      <a:pt x="278" y="309"/>
                      <a:pt x="278" y="309"/>
                      <a:pt x="278" y="309"/>
                    </a:cubicBezTo>
                    <a:cubicBezTo>
                      <a:pt x="278" y="309"/>
                      <a:pt x="278" y="309"/>
                      <a:pt x="278" y="309"/>
                    </a:cubicBezTo>
                    <a:cubicBezTo>
                      <a:pt x="281" y="309"/>
                      <a:pt x="281" y="309"/>
                      <a:pt x="281" y="303"/>
                    </a:cubicBezTo>
                    <a:cubicBezTo>
                      <a:pt x="283" y="302"/>
                      <a:pt x="285" y="302"/>
                      <a:pt x="286" y="302"/>
                    </a:cubicBezTo>
                    <a:cubicBezTo>
                      <a:pt x="287" y="302"/>
                      <a:pt x="287" y="302"/>
                      <a:pt x="288" y="303"/>
                    </a:cubicBezTo>
                    <a:cubicBezTo>
                      <a:pt x="289" y="303"/>
                      <a:pt x="289" y="303"/>
                      <a:pt x="289" y="303"/>
                    </a:cubicBezTo>
                    <a:cubicBezTo>
                      <a:pt x="291" y="302"/>
                      <a:pt x="293" y="301"/>
                      <a:pt x="295" y="300"/>
                    </a:cubicBezTo>
                    <a:cubicBezTo>
                      <a:pt x="297" y="299"/>
                      <a:pt x="298" y="299"/>
                      <a:pt x="300" y="299"/>
                    </a:cubicBezTo>
                    <a:cubicBezTo>
                      <a:pt x="300" y="298"/>
                      <a:pt x="300" y="297"/>
                      <a:pt x="300" y="296"/>
                    </a:cubicBezTo>
                    <a:cubicBezTo>
                      <a:pt x="301" y="296"/>
                      <a:pt x="302" y="296"/>
                      <a:pt x="303" y="296"/>
                    </a:cubicBezTo>
                    <a:cubicBezTo>
                      <a:pt x="305" y="301"/>
                      <a:pt x="306" y="305"/>
                      <a:pt x="308" y="309"/>
                    </a:cubicBezTo>
                    <a:cubicBezTo>
                      <a:pt x="312" y="312"/>
                      <a:pt x="312" y="312"/>
                      <a:pt x="313" y="313"/>
                    </a:cubicBezTo>
                    <a:cubicBezTo>
                      <a:pt x="313" y="314"/>
                      <a:pt x="313" y="314"/>
                      <a:pt x="313" y="315"/>
                    </a:cubicBezTo>
                    <a:cubicBezTo>
                      <a:pt x="313" y="316"/>
                      <a:pt x="313" y="317"/>
                      <a:pt x="313" y="318"/>
                    </a:cubicBezTo>
                    <a:cubicBezTo>
                      <a:pt x="313" y="318"/>
                      <a:pt x="313" y="318"/>
                      <a:pt x="313" y="318"/>
                    </a:cubicBezTo>
                    <a:cubicBezTo>
                      <a:pt x="314" y="317"/>
                      <a:pt x="315" y="317"/>
                      <a:pt x="317" y="319"/>
                    </a:cubicBezTo>
                    <a:cubicBezTo>
                      <a:pt x="316" y="332"/>
                      <a:pt x="316" y="332"/>
                      <a:pt x="320" y="332"/>
                    </a:cubicBezTo>
                    <a:cubicBezTo>
                      <a:pt x="321" y="332"/>
                      <a:pt x="321" y="332"/>
                      <a:pt x="322" y="332"/>
                    </a:cubicBezTo>
                    <a:cubicBezTo>
                      <a:pt x="323" y="331"/>
                      <a:pt x="323" y="331"/>
                      <a:pt x="326" y="329"/>
                    </a:cubicBezTo>
                    <a:cubicBezTo>
                      <a:pt x="327" y="329"/>
                      <a:pt x="327" y="328"/>
                      <a:pt x="327" y="328"/>
                    </a:cubicBezTo>
                    <a:cubicBezTo>
                      <a:pt x="327" y="328"/>
                      <a:pt x="327" y="327"/>
                      <a:pt x="327" y="327"/>
                    </a:cubicBezTo>
                    <a:cubicBezTo>
                      <a:pt x="328" y="327"/>
                      <a:pt x="328" y="326"/>
                      <a:pt x="329" y="326"/>
                    </a:cubicBezTo>
                    <a:cubicBezTo>
                      <a:pt x="334" y="328"/>
                      <a:pt x="331" y="335"/>
                      <a:pt x="335" y="338"/>
                    </a:cubicBezTo>
                    <a:cubicBezTo>
                      <a:pt x="336" y="339"/>
                      <a:pt x="336" y="339"/>
                      <a:pt x="334" y="342"/>
                    </a:cubicBezTo>
                    <a:cubicBezTo>
                      <a:pt x="338" y="356"/>
                      <a:pt x="338" y="356"/>
                      <a:pt x="335" y="358"/>
                    </a:cubicBezTo>
                    <a:cubicBezTo>
                      <a:pt x="335" y="359"/>
                      <a:pt x="335" y="359"/>
                      <a:pt x="335" y="362"/>
                    </a:cubicBezTo>
                    <a:cubicBezTo>
                      <a:pt x="335" y="363"/>
                      <a:pt x="335" y="363"/>
                      <a:pt x="335" y="363"/>
                    </a:cubicBezTo>
                    <a:cubicBezTo>
                      <a:pt x="332" y="375"/>
                      <a:pt x="345" y="379"/>
                      <a:pt x="347" y="388"/>
                    </a:cubicBezTo>
                    <a:cubicBezTo>
                      <a:pt x="347" y="390"/>
                      <a:pt x="347" y="392"/>
                      <a:pt x="346" y="394"/>
                    </a:cubicBezTo>
                    <a:cubicBezTo>
                      <a:pt x="349" y="401"/>
                      <a:pt x="360" y="405"/>
                      <a:pt x="360" y="405"/>
                    </a:cubicBezTo>
                    <a:cubicBezTo>
                      <a:pt x="361" y="405"/>
                      <a:pt x="361" y="405"/>
                      <a:pt x="361" y="405"/>
                    </a:cubicBezTo>
                    <a:cubicBezTo>
                      <a:pt x="362" y="405"/>
                      <a:pt x="362" y="404"/>
                      <a:pt x="362" y="404"/>
                    </a:cubicBezTo>
                    <a:cubicBezTo>
                      <a:pt x="362" y="403"/>
                      <a:pt x="361" y="402"/>
                      <a:pt x="360" y="402"/>
                    </a:cubicBezTo>
                    <a:cubicBezTo>
                      <a:pt x="358" y="398"/>
                      <a:pt x="357" y="388"/>
                      <a:pt x="357" y="387"/>
                    </a:cubicBezTo>
                    <a:cubicBezTo>
                      <a:pt x="357" y="387"/>
                      <a:pt x="357" y="387"/>
                      <a:pt x="357" y="386"/>
                    </a:cubicBezTo>
                    <a:cubicBezTo>
                      <a:pt x="357" y="385"/>
                      <a:pt x="357" y="385"/>
                      <a:pt x="357" y="385"/>
                    </a:cubicBezTo>
                    <a:cubicBezTo>
                      <a:pt x="357" y="383"/>
                      <a:pt x="357" y="382"/>
                      <a:pt x="357" y="381"/>
                    </a:cubicBezTo>
                    <a:cubicBezTo>
                      <a:pt x="348" y="382"/>
                      <a:pt x="349" y="371"/>
                      <a:pt x="343" y="368"/>
                    </a:cubicBezTo>
                    <a:cubicBezTo>
                      <a:pt x="343" y="368"/>
                      <a:pt x="343" y="367"/>
                      <a:pt x="342" y="367"/>
                    </a:cubicBezTo>
                    <a:cubicBezTo>
                      <a:pt x="342" y="366"/>
                      <a:pt x="342" y="366"/>
                      <a:pt x="342" y="365"/>
                    </a:cubicBezTo>
                    <a:cubicBezTo>
                      <a:pt x="342" y="364"/>
                      <a:pt x="341" y="364"/>
                      <a:pt x="340" y="363"/>
                    </a:cubicBezTo>
                    <a:cubicBezTo>
                      <a:pt x="340" y="361"/>
                      <a:pt x="340" y="360"/>
                      <a:pt x="340" y="358"/>
                    </a:cubicBezTo>
                    <a:cubicBezTo>
                      <a:pt x="342" y="354"/>
                      <a:pt x="346" y="345"/>
                      <a:pt x="346" y="345"/>
                    </a:cubicBezTo>
                    <a:cubicBezTo>
                      <a:pt x="348" y="346"/>
                      <a:pt x="349" y="349"/>
                      <a:pt x="351" y="350"/>
                    </a:cubicBezTo>
                    <a:cubicBezTo>
                      <a:pt x="352" y="351"/>
                      <a:pt x="352" y="351"/>
                      <a:pt x="352" y="351"/>
                    </a:cubicBezTo>
                    <a:cubicBezTo>
                      <a:pt x="353" y="350"/>
                      <a:pt x="354" y="350"/>
                      <a:pt x="355" y="350"/>
                    </a:cubicBezTo>
                    <a:cubicBezTo>
                      <a:pt x="361" y="361"/>
                      <a:pt x="361" y="361"/>
                      <a:pt x="366" y="362"/>
                    </a:cubicBezTo>
                    <a:cubicBezTo>
                      <a:pt x="366" y="363"/>
                      <a:pt x="366" y="363"/>
                      <a:pt x="366" y="364"/>
                    </a:cubicBezTo>
                    <a:cubicBezTo>
                      <a:pt x="364" y="367"/>
                      <a:pt x="365" y="370"/>
                      <a:pt x="366" y="372"/>
                    </a:cubicBezTo>
                    <a:cubicBezTo>
                      <a:pt x="369" y="369"/>
                      <a:pt x="376" y="360"/>
                      <a:pt x="376" y="360"/>
                    </a:cubicBezTo>
                    <a:cubicBezTo>
                      <a:pt x="378" y="360"/>
                      <a:pt x="387" y="361"/>
                      <a:pt x="387" y="347"/>
                    </a:cubicBezTo>
                    <a:cubicBezTo>
                      <a:pt x="387" y="345"/>
                      <a:pt x="387" y="344"/>
                      <a:pt x="387" y="343"/>
                    </a:cubicBezTo>
                    <a:cubicBezTo>
                      <a:pt x="387" y="339"/>
                      <a:pt x="385" y="336"/>
                      <a:pt x="385" y="333"/>
                    </a:cubicBezTo>
                    <a:cubicBezTo>
                      <a:pt x="383" y="332"/>
                      <a:pt x="383" y="332"/>
                      <a:pt x="379" y="327"/>
                    </a:cubicBezTo>
                    <a:cubicBezTo>
                      <a:pt x="375" y="325"/>
                      <a:pt x="374" y="321"/>
                      <a:pt x="372" y="318"/>
                    </a:cubicBezTo>
                    <a:cubicBezTo>
                      <a:pt x="372" y="313"/>
                      <a:pt x="372" y="313"/>
                      <a:pt x="375" y="311"/>
                    </a:cubicBezTo>
                    <a:cubicBezTo>
                      <a:pt x="376" y="303"/>
                      <a:pt x="376" y="303"/>
                      <a:pt x="389" y="302"/>
                    </a:cubicBezTo>
                    <a:cubicBezTo>
                      <a:pt x="390" y="302"/>
                      <a:pt x="390" y="303"/>
                      <a:pt x="390" y="303"/>
                    </a:cubicBezTo>
                    <a:cubicBezTo>
                      <a:pt x="389" y="306"/>
                      <a:pt x="389" y="308"/>
                      <a:pt x="389" y="310"/>
                    </a:cubicBezTo>
                    <a:cubicBezTo>
                      <a:pt x="384" y="316"/>
                      <a:pt x="384" y="316"/>
                      <a:pt x="385" y="318"/>
                    </a:cubicBezTo>
                    <a:cubicBezTo>
                      <a:pt x="388" y="319"/>
                      <a:pt x="391" y="318"/>
                      <a:pt x="393" y="318"/>
                    </a:cubicBezTo>
                    <a:cubicBezTo>
                      <a:pt x="394" y="316"/>
                      <a:pt x="395" y="313"/>
                      <a:pt x="395" y="310"/>
                    </a:cubicBezTo>
                    <a:cubicBezTo>
                      <a:pt x="394" y="310"/>
                      <a:pt x="394" y="310"/>
                      <a:pt x="393" y="310"/>
                    </a:cubicBezTo>
                    <a:cubicBezTo>
                      <a:pt x="393" y="307"/>
                      <a:pt x="393" y="305"/>
                      <a:pt x="393" y="303"/>
                    </a:cubicBezTo>
                    <a:cubicBezTo>
                      <a:pt x="393" y="303"/>
                      <a:pt x="394" y="303"/>
                      <a:pt x="394" y="303"/>
                    </a:cubicBezTo>
                    <a:cubicBezTo>
                      <a:pt x="395" y="303"/>
                      <a:pt x="396" y="303"/>
                      <a:pt x="396" y="303"/>
                    </a:cubicBezTo>
                    <a:cubicBezTo>
                      <a:pt x="400" y="300"/>
                      <a:pt x="400" y="300"/>
                      <a:pt x="403" y="300"/>
                    </a:cubicBezTo>
                    <a:cubicBezTo>
                      <a:pt x="403" y="300"/>
                      <a:pt x="404" y="300"/>
                      <a:pt x="404" y="300"/>
                    </a:cubicBezTo>
                    <a:cubicBezTo>
                      <a:pt x="418" y="303"/>
                      <a:pt x="441" y="276"/>
                      <a:pt x="443" y="259"/>
                    </a:cubicBezTo>
                    <a:moveTo>
                      <a:pt x="89" y="93"/>
                    </a:moveTo>
                    <a:cubicBezTo>
                      <a:pt x="90" y="92"/>
                      <a:pt x="90" y="92"/>
                      <a:pt x="90" y="92"/>
                    </a:cubicBezTo>
                    <a:cubicBezTo>
                      <a:pt x="90" y="92"/>
                      <a:pt x="88" y="93"/>
                      <a:pt x="85" y="97"/>
                    </a:cubicBezTo>
                    <a:cubicBezTo>
                      <a:pt x="85" y="97"/>
                      <a:pt x="85" y="97"/>
                      <a:pt x="85" y="97"/>
                    </a:cubicBezTo>
                    <a:cubicBezTo>
                      <a:pt x="86" y="96"/>
                      <a:pt x="86" y="96"/>
                      <a:pt x="87" y="95"/>
                    </a:cubicBezTo>
                    <a:cubicBezTo>
                      <a:pt x="87" y="95"/>
                      <a:pt x="87" y="95"/>
                      <a:pt x="87" y="95"/>
                    </a:cubicBezTo>
                    <a:cubicBezTo>
                      <a:pt x="87" y="95"/>
                      <a:pt x="87" y="95"/>
                      <a:pt x="87" y="95"/>
                    </a:cubicBezTo>
                    <a:cubicBezTo>
                      <a:pt x="88" y="94"/>
                      <a:pt x="89" y="93"/>
                      <a:pt x="89" y="93"/>
                    </a:cubicBezTo>
                    <a:moveTo>
                      <a:pt x="64" y="126"/>
                    </a:moveTo>
                    <a:cubicBezTo>
                      <a:pt x="64" y="126"/>
                      <a:pt x="65" y="125"/>
                      <a:pt x="65" y="125"/>
                    </a:cubicBezTo>
                    <a:cubicBezTo>
                      <a:pt x="66" y="123"/>
                      <a:pt x="66" y="122"/>
                      <a:pt x="67" y="121"/>
                    </a:cubicBezTo>
                    <a:cubicBezTo>
                      <a:pt x="66" y="122"/>
                      <a:pt x="66" y="123"/>
                      <a:pt x="65" y="123"/>
                    </a:cubicBezTo>
                    <a:cubicBezTo>
                      <a:pt x="65" y="123"/>
                      <a:pt x="65" y="123"/>
                      <a:pt x="68" y="119"/>
                    </a:cubicBezTo>
                    <a:cubicBezTo>
                      <a:pt x="68" y="119"/>
                      <a:pt x="68" y="119"/>
                      <a:pt x="68" y="119"/>
                    </a:cubicBezTo>
                    <a:cubicBezTo>
                      <a:pt x="69" y="118"/>
                      <a:pt x="69" y="118"/>
                      <a:pt x="72" y="113"/>
                    </a:cubicBezTo>
                    <a:cubicBezTo>
                      <a:pt x="72" y="113"/>
                      <a:pt x="79" y="105"/>
                      <a:pt x="80" y="104"/>
                    </a:cubicBezTo>
                    <a:cubicBezTo>
                      <a:pt x="80" y="104"/>
                      <a:pt x="80" y="104"/>
                      <a:pt x="80" y="103"/>
                    </a:cubicBezTo>
                    <a:cubicBezTo>
                      <a:pt x="81" y="102"/>
                      <a:pt x="82" y="102"/>
                      <a:pt x="83" y="101"/>
                    </a:cubicBezTo>
                    <a:cubicBezTo>
                      <a:pt x="84" y="100"/>
                      <a:pt x="84" y="99"/>
                      <a:pt x="85" y="98"/>
                    </a:cubicBezTo>
                    <a:cubicBezTo>
                      <a:pt x="85" y="97"/>
                      <a:pt x="85" y="97"/>
                      <a:pt x="85" y="97"/>
                    </a:cubicBezTo>
                    <a:cubicBezTo>
                      <a:pt x="87" y="96"/>
                      <a:pt x="89" y="94"/>
                      <a:pt x="90" y="93"/>
                    </a:cubicBezTo>
                    <a:cubicBezTo>
                      <a:pt x="90" y="93"/>
                      <a:pt x="90" y="93"/>
                      <a:pt x="90" y="93"/>
                    </a:cubicBezTo>
                    <a:cubicBezTo>
                      <a:pt x="90" y="93"/>
                      <a:pt x="90" y="93"/>
                      <a:pt x="90" y="93"/>
                    </a:cubicBezTo>
                    <a:cubicBezTo>
                      <a:pt x="90" y="93"/>
                      <a:pt x="90" y="93"/>
                      <a:pt x="90" y="93"/>
                    </a:cubicBezTo>
                    <a:cubicBezTo>
                      <a:pt x="90" y="92"/>
                      <a:pt x="90" y="92"/>
                      <a:pt x="90" y="92"/>
                    </a:cubicBezTo>
                    <a:cubicBezTo>
                      <a:pt x="89" y="93"/>
                      <a:pt x="88" y="94"/>
                      <a:pt x="87" y="95"/>
                    </a:cubicBezTo>
                    <a:cubicBezTo>
                      <a:pt x="84" y="98"/>
                      <a:pt x="84" y="98"/>
                      <a:pt x="84" y="98"/>
                    </a:cubicBezTo>
                    <a:cubicBezTo>
                      <a:pt x="84" y="98"/>
                      <a:pt x="85" y="97"/>
                      <a:pt x="85" y="97"/>
                    </a:cubicBezTo>
                    <a:cubicBezTo>
                      <a:pt x="84" y="98"/>
                      <a:pt x="82" y="100"/>
                      <a:pt x="81" y="101"/>
                    </a:cubicBezTo>
                    <a:cubicBezTo>
                      <a:pt x="81" y="102"/>
                      <a:pt x="81" y="102"/>
                      <a:pt x="81" y="102"/>
                    </a:cubicBezTo>
                    <a:cubicBezTo>
                      <a:pt x="79" y="103"/>
                      <a:pt x="78" y="105"/>
                      <a:pt x="77" y="106"/>
                    </a:cubicBezTo>
                    <a:cubicBezTo>
                      <a:pt x="77" y="106"/>
                      <a:pt x="77" y="106"/>
                      <a:pt x="77" y="106"/>
                    </a:cubicBezTo>
                    <a:cubicBezTo>
                      <a:pt x="77" y="106"/>
                      <a:pt x="77" y="106"/>
                      <a:pt x="77" y="106"/>
                    </a:cubicBezTo>
                    <a:cubicBezTo>
                      <a:pt x="76" y="107"/>
                      <a:pt x="76" y="107"/>
                      <a:pt x="76" y="108"/>
                    </a:cubicBezTo>
                    <a:cubicBezTo>
                      <a:pt x="76" y="108"/>
                      <a:pt x="76" y="108"/>
                      <a:pt x="76" y="108"/>
                    </a:cubicBezTo>
                    <a:cubicBezTo>
                      <a:pt x="76" y="107"/>
                      <a:pt x="76" y="107"/>
                      <a:pt x="77" y="106"/>
                    </a:cubicBezTo>
                    <a:cubicBezTo>
                      <a:pt x="75" y="108"/>
                      <a:pt x="73" y="110"/>
                      <a:pt x="72" y="112"/>
                    </a:cubicBezTo>
                    <a:cubicBezTo>
                      <a:pt x="72" y="112"/>
                      <a:pt x="72" y="112"/>
                      <a:pt x="72" y="112"/>
                    </a:cubicBezTo>
                    <a:cubicBezTo>
                      <a:pt x="73" y="112"/>
                      <a:pt x="73" y="112"/>
                      <a:pt x="73" y="112"/>
                    </a:cubicBezTo>
                    <a:cubicBezTo>
                      <a:pt x="71" y="113"/>
                      <a:pt x="70" y="115"/>
                      <a:pt x="69" y="117"/>
                    </a:cubicBezTo>
                    <a:cubicBezTo>
                      <a:pt x="68" y="118"/>
                      <a:pt x="67" y="120"/>
                      <a:pt x="65" y="121"/>
                    </a:cubicBezTo>
                    <a:cubicBezTo>
                      <a:pt x="66" y="120"/>
                      <a:pt x="66" y="120"/>
                      <a:pt x="66" y="120"/>
                    </a:cubicBezTo>
                    <a:cubicBezTo>
                      <a:pt x="66" y="120"/>
                      <a:pt x="66" y="120"/>
                      <a:pt x="66" y="120"/>
                    </a:cubicBezTo>
                    <a:cubicBezTo>
                      <a:pt x="66" y="120"/>
                      <a:pt x="65" y="120"/>
                      <a:pt x="65" y="120"/>
                    </a:cubicBezTo>
                    <a:cubicBezTo>
                      <a:pt x="64" y="121"/>
                      <a:pt x="64" y="121"/>
                      <a:pt x="64" y="121"/>
                    </a:cubicBezTo>
                    <a:cubicBezTo>
                      <a:pt x="64" y="122"/>
                      <a:pt x="64" y="122"/>
                      <a:pt x="64" y="123"/>
                    </a:cubicBezTo>
                    <a:cubicBezTo>
                      <a:pt x="64" y="122"/>
                      <a:pt x="64" y="122"/>
                      <a:pt x="64" y="122"/>
                    </a:cubicBezTo>
                    <a:cubicBezTo>
                      <a:pt x="64" y="123"/>
                      <a:pt x="64" y="123"/>
                      <a:pt x="62" y="124"/>
                    </a:cubicBezTo>
                    <a:cubicBezTo>
                      <a:pt x="62" y="124"/>
                      <a:pt x="62" y="124"/>
                      <a:pt x="62" y="124"/>
                    </a:cubicBezTo>
                    <a:cubicBezTo>
                      <a:pt x="62" y="125"/>
                      <a:pt x="62" y="125"/>
                      <a:pt x="61" y="126"/>
                    </a:cubicBezTo>
                    <a:cubicBezTo>
                      <a:pt x="61" y="126"/>
                      <a:pt x="61" y="126"/>
                      <a:pt x="61" y="126"/>
                    </a:cubicBezTo>
                    <a:cubicBezTo>
                      <a:pt x="61" y="126"/>
                      <a:pt x="61" y="126"/>
                      <a:pt x="61" y="126"/>
                    </a:cubicBezTo>
                    <a:cubicBezTo>
                      <a:pt x="61" y="126"/>
                      <a:pt x="61" y="126"/>
                      <a:pt x="61" y="126"/>
                    </a:cubicBezTo>
                    <a:cubicBezTo>
                      <a:pt x="61" y="126"/>
                      <a:pt x="61" y="126"/>
                      <a:pt x="61" y="126"/>
                    </a:cubicBezTo>
                    <a:cubicBezTo>
                      <a:pt x="61" y="126"/>
                      <a:pt x="61" y="126"/>
                      <a:pt x="61" y="126"/>
                    </a:cubicBezTo>
                    <a:cubicBezTo>
                      <a:pt x="61" y="126"/>
                      <a:pt x="61" y="126"/>
                      <a:pt x="61" y="126"/>
                    </a:cubicBezTo>
                    <a:cubicBezTo>
                      <a:pt x="61" y="125"/>
                      <a:pt x="61" y="125"/>
                      <a:pt x="61" y="125"/>
                    </a:cubicBezTo>
                    <a:cubicBezTo>
                      <a:pt x="61" y="125"/>
                      <a:pt x="61" y="125"/>
                      <a:pt x="61" y="125"/>
                    </a:cubicBezTo>
                    <a:cubicBezTo>
                      <a:pt x="60" y="127"/>
                      <a:pt x="60" y="128"/>
                      <a:pt x="59" y="128"/>
                    </a:cubicBezTo>
                    <a:cubicBezTo>
                      <a:pt x="60" y="128"/>
                      <a:pt x="60" y="128"/>
                      <a:pt x="60" y="127"/>
                    </a:cubicBezTo>
                    <a:cubicBezTo>
                      <a:pt x="58" y="130"/>
                      <a:pt x="58" y="130"/>
                      <a:pt x="57" y="131"/>
                    </a:cubicBezTo>
                    <a:cubicBezTo>
                      <a:pt x="57" y="131"/>
                      <a:pt x="57" y="131"/>
                      <a:pt x="57" y="131"/>
                    </a:cubicBezTo>
                    <a:cubicBezTo>
                      <a:pt x="57" y="132"/>
                      <a:pt x="54" y="135"/>
                      <a:pt x="54" y="136"/>
                    </a:cubicBezTo>
                    <a:cubicBezTo>
                      <a:pt x="54" y="135"/>
                      <a:pt x="54" y="135"/>
                      <a:pt x="54" y="135"/>
                    </a:cubicBezTo>
                    <a:cubicBezTo>
                      <a:pt x="55" y="135"/>
                      <a:pt x="55" y="135"/>
                      <a:pt x="55" y="134"/>
                    </a:cubicBezTo>
                    <a:cubicBezTo>
                      <a:pt x="55" y="135"/>
                      <a:pt x="55" y="135"/>
                      <a:pt x="55" y="135"/>
                    </a:cubicBezTo>
                    <a:cubicBezTo>
                      <a:pt x="55" y="135"/>
                      <a:pt x="55" y="135"/>
                      <a:pt x="55" y="135"/>
                    </a:cubicBezTo>
                    <a:cubicBezTo>
                      <a:pt x="55" y="134"/>
                      <a:pt x="56" y="134"/>
                      <a:pt x="56" y="133"/>
                    </a:cubicBezTo>
                    <a:cubicBezTo>
                      <a:pt x="56" y="133"/>
                      <a:pt x="56" y="133"/>
                      <a:pt x="56" y="133"/>
                    </a:cubicBezTo>
                    <a:cubicBezTo>
                      <a:pt x="57" y="133"/>
                      <a:pt x="57" y="133"/>
                      <a:pt x="57" y="133"/>
                    </a:cubicBezTo>
                    <a:cubicBezTo>
                      <a:pt x="56" y="133"/>
                      <a:pt x="56" y="133"/>
                      <a:pt x="56" y="133"/>
                    </a:cubicBezTo>
                    <a:cubicBezTo>
                      <a:pt x="57" y="133"/>
                      <a:pt x="57" y="133"/>
                      <a:pt x="57" y="133"/>
                    </a:cubicBezTo>
                    <a:cubicBezTo>
                      <a:pt x="57" y="133"/>
                      <a:pt x="57" y="132"/>
                      <a:pt x="58" y="132"/>
                    </a:cubicBezTo>
                    <a:cubicBezTo>
                      <a:pt x="58" y="133"/>
                      <a:pt x="57" y="133"/>
                      <a:pt x="57" y="134"/>
                    </a:cubicBezTo>
                    <a:cubicBezTo>
                      <a:pt x="57" y="134"/>
                      <a:pt x="57" y="134"/>
                      <a:pt x="57" y="134"/>
                    </a:cubicBezTo>
                    <a:cubicBezTo>
                      <a:pt x="58" y="133"/>
                      <a:pt x="58" y="133"/>
                      <a:pt x="58" y="133"/>
                    </a:cubicBezTo>
                    <a:cubicBezTo>
                      <a:pt x="58" y="133"/>
                      <a:pt x="58" y="133"/>
                      <a:pt x="59" y="132"/>
                    </a:cubicBezTo>
                    <a:cubicBezTo>
                      <a:pt x="59" y="132"/>
                      <a:pt x="59" y="132"/>
                      <a:pt x="59" y="132"/>
                    </a:cubicBezTo>
                    <a:cubicBezTo>
                      <a:pt x="59" y="132"/>
                      <a:pt x="59" y="132"/>
                      <a:pt x="59" y="132"/>
                    </a:cubicBezTo>
                    <a:cubicBezTo>
                      <a:pt x="60" y="131"/>
                      <a:pt x="60" y="130"/>
                      <a:pt x="61" y="129"/>
                    </a:cubicBezTo>
                    <a:cubicBezTo>
                      <a:pt x="61" y="129"/>
                      <a:pt x="61" y="129"/>
                      <a:pt x="61" y="129"/>
                    </a:cubicBezTo>
                    <a:cubicBezTo>
                      <a:pt x="62" y="128"/>
                      <a:pt x="63" y="127"/>
                      <a:pt x="64" y="126"/>
                    </a:cubicBezTo>
                    <a:cubicBezTo>
                      <a:pt x="64" y="126"/>
                      <a:pt x="64" y="126"/>
                      <a:pt x="64" y="126"/>
                    </a:cubicBezTo>
                    <a:moveTo>
                      <a:pt x="71" y="113"/>
                    </a:moveTo>
                    <a:cubicBezTo>
                      <a:pt x="71" y="113"/>
                      <a:pt x="71" y="113"/>
                      <a:pt x="71" y="113"/>
                    </a:cubicBezTo>
                    <a:cubicBezTo>
                      <a:pt x="71" y="113"/>
                      <a:pt x="71" y="113"/>
                      <a:pt x="71" y="113"/>
                    </a:cubicBezTo>
                    <a:cubicBezTo>
                      <a:pt x="71" y="113"/>
                      <a:pt x="71" y="113"/>
                      <a:pt x="71" y="113"/>
                    </a:cubicBezTo>
                    <a:cubicBezTo>
                      <a:pt x="71" y="113"/>
                      <a:pt x="71" y="113"/>
                      <a:pt x="71" y="113"/>
                    </a:cubicBezTo>
                    <a:moveTo>
                      <a:pt x="70" y="114"/>
                    </a:moveTo>
                    <a:cubicBezTo>
                      <a:pt x="72" y="112"/>
                      <a:pt x="73" y="111"/>
                      <a:pt x="74" y="109"/>
                    </a:cubicBezTo>
                    <a:cubicBezTo>
                      <a:pt x="74" y="109"/>
                      <a:pt x="74" y="109"/>
                      <a:pt x="74" y="109"/>
                    </a:cubicBezTo>
                    <a:cubicBezTo>
                      <a:pt x="74" y="109"/>
                      <a:pt x="73" y="110"/>
                      <a:pt x="73" y="110"/>
                    </a:cubicBezTo>
                    <a:cubicBezTo>
                      <a:pt x="73" y="110"/>
                      <a:pt x="74" y="109"/>
                      <a:pt x="74" y="109"/>
                    </a:cubicBezTo>
                    <a:cubicBezTo>
                      <a:pt x="74" y="109"/>
                      <a:pt x="74" y="109"/>
                      <a:pt x="74" y="109"/>
                    </a:cubicBezTo>
                    <a:cubicBezTo>
                      <a:pt x="71" y="112"/>
                      <a:pt x="71" y="112"/>
                      <a:pt x="61" y="125"/>
                    </a:cubicBezTo>
                    <a:cubicBezTo>
                      <a:pt x="59" y="127"/>
                      <a:pt x="59" y="127"/>
                      <a:pt x="59" y="127"/>
                    </a:cubicBezTo>
                    <a:cubicBezTo>
                      <a:pt x="59" y="127"/>
                      <a:pt x="59" y="127"/>
                      <a:pt x="59" y="127"/>
                    </a:cubicBezTo>
                    <a:cubicBezTo>
                      <a:pt x="60" y="126"/>
                      <a:pt x="61" y="126"/>
                      <a:pt x="61" y="125"/>
                    </a:cubicBezTo>
                    <a:cubicBezTo>
                      <a:pt x="61" y="125"/>
                      <a:pt x="61" y="125"/>
                      <a:pt x="61" y="125"/>
                    </a:cubicBezTo>
                    <a:cubicBezTo>
                      <a:pt x="61" y="125"/>
                      <a:pt x="62" y="124"/>
                      <a:pt x="62" y="124"/>
                    </a:cubicBezTo>
                    <a:cubicBezTo>
                      <a:pt x="64" y="122"/>
                      <a:pt x="68" y="117"/>
                      <a:pt x="68" y="117"/>
                    </a:cubicBezTo>
                    <a:cubicBezTo>
                      <a:pt x="68" y="116"/>
                      <a:pt x="69" y="116"/>
                      <a:pt x="69" y="115"/>
                    </a:cubicBezTo>
                    <a:cubicBezTo>
                      <a:pt x="69" y="115"/>
                      <a:pt x="69" y="115"/>
                      <a:pt x="70" y="114"/>
                    </a:cubicBezTo>
                    <a:moveTo>
                      <a:pt x="142" y="474"/>
                    </a:moveTo>
                    <a:cubicBezTo>
                      <a:pt x="142" y="473"/>
                      <a:pt x="142" y="473"/>
                      <a:pt x="142" y="473"/>
                    </a:cubicBezTo>
                    <a:cubicBezTo>
                      <a:pt x="137" y="462"/>
                      <a:pt x="137" y="462"/>
                      <a:pt x="132" y="460"/>
                    </a:cubicBezTo>
                    <a:cubicBezTo>
                      <a:pt x="133" y="464"/>
                      <a:pt x="133" y="464"/>
                      <a:pt x="133" y="464"/>
                    </a:cubicBezTo>
                    <a:cubicBezTo>
                      <a:pt x="133" y="464"/>
                      <a:pt x="133" y="466"/>
                      <a:pt x="131" y="467"/>
                    </a:cubicBezTo>
                    <a:cubicBezTo>
                      <a:pt x="130" y="469"/>
                      <a:pt x="132" y="470"/>
                      <a:pt x="132" y="471"/>
                    </a:cubicBezTo>
                    <a:cubicBezTo>
                      <a:pt x="131" y="471"/>
                      <a:pt x="131" y="471"/>
                      <a:pt x="131" y="472"/>
                    </a:cubicBezTo>
                    <a:cubicBezTo>
                      <a:pt x="131" y="473"/>
                      <a:pt x="132" y="474"/>
                      <a:pt x="131" y="475"/>
                    </a:cubicBezTo>
                    <a:cubicBezTo>
                      <a:pt x="125" y="475"/>
                      <a:pt x="125" y="475"/>
                      <a:pt x="124" y="476"/>
                    </a:cubicBezTo>
                    <a:cubicBezTo>
                      <a:pt x="124" y="476"/>
                      <a:pt x="124" y="476"/>
                      <a:pt x="125" y="479"/>
                    </a:cubicBezTo>
                    <a:cubicBezTo>
                      <a:pt x="125" y="479"/>
                      <a:pt x="125" y="479"/>
                      <a:pt x="125" y="482"/>
                    </a:cubicBezTo>
                    <a:cubicBezTo>
                      <a:pt x="125" y="482"/>
                      <a:pt x="127" y="487"/>
                      <a:pt x="129" y="488"/>
                    </a:cubicBezTo>
                    <a:cubicBezTo>
                      <a:pt x="129" y="489"/>
                      <a:pt x="130" y="489"/>
                      <a:pt x="131" y="492"/>
                    </a:cubicBezTo>
                    <a:cubicBezTo>
                      <a:pt x="131" y="493"/>
                      <a:pt x="131" y="493"/>
                      <a:pt x="131" y="493"/>
                    </a:cubicBezTo>
                    <a:cubicBezTo>
                      <a:pt x="130" y="492"/>
                      <a:pt x="130" y="492"/>
                      <a:pt x="130" y="492"/>
                    </a:cubicBezTo>
                    <a:cubicBezTo>
                      <a:pt x="130" y="495"/>
                      <a:pt x="132" y="497"/>
                      <a:pt x="132" y="500"/>
                    </a:cubicBezTo>
                    <a:cubicBezTo>
                      <a:pt x="132" y="500"/>
                      <a:pt x="132" y="501"/>
                      <a:pt x="132" y="501"/>
                    </a:cubicBezTo>
                    <a:cubicBezTo>
                      <a:pt x="133" y="502"/>
                      <a:pt x="135" y="503"/>
                      <a:pt x="135" y="505"/>
                    </a:cubicBezTo>
                    <a:cubicBezTo>
                      <a:pt x="136" y="505"/>
                      <a:pt x="136" y="506"/>
                      <a:pt x="136" y="506"/>
                    </a:cubicBezTo>
                    <a:cubicBezTo>
                      <a:pt x="138" y="509"/>
                      <a:pt x="138" y="509"/>
                      <a:pt x="139" y="511"/>
                    </a:cubicBezTo>
                    <a:cubicBezTo>
                      <a:pt x="140" y="511"/>
                      <a:pt x="142" y="510"/>
                      <a:pt x="143" y="511"/>
                    </a:cubicBezTo>
                    <a:cubicBezTo>
                      <a:pt x="143" y="511"/>
                      <a:pt x="143" y="512"/>
                      <a:pt x="144" y="512"/>
                    </a:cubicBezTo>
                    <a:cubicBezTo>
                      <a:pt x="145" y="512"/>
                      <a:pt x="150" y="513"/>
                      <a:pt x="150" y="512"/>
                    </a:cubicBezTo>
                    <a:cubicBezTo>
                      <a:pt x="151" y="508"/>
                      <a:pt x="148" y="506"/>
                      <a:pt x="147" y="503"/>
                    </a:cubicBezTo>
                    <a:cubicBezTo>
                      <a:pt x="146" y="501"/>
                      <a:pt x="147" y="500"/>
                      <a:pt x="146" y="498"/>
                    </a:cubicBezTo>
                    <a:cubicBezTo>
                      <a:pt x="145" y="496"/>
                      <a:pt x="144" y="494"/>
                      <a:pt x="144" y="492"/>
                    </a:cubicBezTo>
                    <a:cubicBezTo>
                      <a:pt x="144" y="492"/>
                      <a:pt x="144" y="492"/>
                      <a:pt x="144" y="492"/>
                    </a:cubicBezTo>
                    <a:cubicBezTo>
                      <a:pt x="144" y="492"/>
                      <a:pt x="147" y="490"/>
                      <a:pt x="147" y="489"/>
                    </a:cubicBezTo>
                    <a:cubicBezTo>
                      <a:pt x="147" y="487"/>
                      <a:pt x="144" y="486"/>
                      <a:pt x="144" y="484"/>
                    </a:cubicBezTo>
                    <a:cubicBezTo>
                      <a:pt x="143" y="483"/>
                      <a:pt x="144" y="482"/>
                      <a:pt x="143" y="481"/>
                    </a:cubicBezTo>
                    <a:cubicBezTo>
                      <a:pt x="143" y="480"/>
                      <a:pt x="143" y="480"/>
                      <a:pt x="143" y="479"/>
                    </a:cubicBezTo>
                    <a:cubicBezTo>
                      <a:pt x="142" y="479"/>
                      <a:pt x="142" y="478"/>
                      <a:pt x="142" y="477"/>
                    </a:cubicBezTo>
                    <a:cubicBezTo>
                      <a:pt x="142" y="477"/>
                      <a:pt x="142" y="477"/>
                      <a:pt x="141" y="477"/>
                    </a:cubicBezTo>
                    <a:cubicBezTo>
                      <a:pt x="141" y="476"/>
                      <a:pt x="141" y="476"/>
                      <a:pt x="141" y="476"/>
                    </a:cubicBezTo>
                    <a:cubicBezTo>
                      <a:pt x="142" y="476"/>
                      <a:pt x="142" y="476"/>
                      <a:pt x="142" y="474"/>
                    </a:cubicBezTo>
                    <a:moveTo>
                      <a:pt x="119" y="354"/>
                    </a:moveTo>
                    <a:cubicBezTo>
                      <a:pt x="118" y="353"/>
                      <a:pt x="118" y="351"/>
                      <a:pt x="117" y="350"/>
                    </a:cubicBezTo>
                    <a:cubicBezTo>
                      <a:pt x="112" y="349"/>
                      <a:pt x="109" y="355"/>
                      <a:pt x="103" y="353"/>
                    </a:cubicBezTo>
                    <a:cubicBezTo>
                      <a:pt x="102" y="353"/>
                      <a:pt x="102" y="353"/>
                      <a:pt x="101" y="353"/>
                    </a:cubicBezTo>
                    <a:cubicBezTo>
                      <a:pt x="97" y="353"/>
                      <a:pt x="96" y="353"/>
                      <a:pt x="93" y="352"/>
                    </a:cubicBezTo>
                    <a:cubicBezTo>
                      <a:pt x="91" y="347"/>
                      <a:pt x="91" y="347"/>
                      <a:pt x="91" y="345"/>
                    </a:cubicBezTo>
                    <a:cubicBezTo>
                      <a:pt x="90" y="345"/>
                      <a:pt x="90" y="345"/>
                      <a:pt x="89" y="344"/>
                    </a:cubicBezTo>
                    <a:cubicBezTo>
                      <a:pt x="87" y="339"/>
                      <a:pt x="87" y="339"/>
                      <a:pt x="85" y="338"/>
                    </a:cubicBezTo>
                    <a:cubicBezTo>
                      <a:pt x="69" y="311"/>
                      <a:pt x="69" y="311"/>
                      <a:pt x="70" y="306"/>
                    </a:cubicBezTo>
                    <a:cubicBezTo>
                      <a:pt x="70" y="306"/>
                      <a:pt x="70" y="305"/>
                      <a:pt x="70" y="303"/>
                    </a:cubicBezTo>
                    <a:cubicBezTo>
                      <a:pt x="68" y="264"/>
                      <a:pt x="58" y="244"/>
                      <a:pt x="57" y="242"/>
                    </a:cubicBezTo>
                    <a:cubicBezTo>
                      <a:pt x="57" y="242"/>
                      <a:pt x="57" y="242"/>
                      <a:pt x="55" y="243"/>
                    </a:cubicBezTo>
                    <a:cubicBezTo>
                      <a:pt x="55" y="243"/>
                      <a:pt x="54" y="243"/>
                      <a:pt x="54" y="244"/>
                    </a:cubicBezTo>
                    <a:cubicBezTo>
                      <a:pt x="53" y="244"/>
                      <a:pt x="53" y="244"/>
                      <a:pt x="53" y="244"/>
                    </a:cubicBezTo>
                    <a:cubicBezTo>
                      <a:pt x="50" y="242"/>
                      <a:pt x="47" y="240"/>
                      <a:pt x="44" y="240"/>
                    </a:cubicBezTo>
                    <a:cubicBezTo>
                      <a:pt x="41" y="233"/>
                      <a:pt x="41" y="233"/>
                      <a:pt x="40" y="231"/>
                    </a:cubicBezTo>
                    <a:cubicBezTo>
                      <a:pt x="39" y="232"/>
                      <a:pt x="38" y="232"/>
                      <a:pt x="38" y="232"/>
                    </a:cubicBezTo>
                    <a:cubicBezTo>
                      <a:pt x="37" y="232"/>
                      <a:pt x="37" y="231"/>
                      <a:pt x="36" y="231"/>
                    </a:cubicBezTo>
                    <a:cubicBezTo>
                      <a:pt x="33" y="243"/>
                      <a:pt x="33" y="243"/>
                      <a:pt x="32" y="244"/>
                    </a:cubicBezTo>
                    <a:cubicBezTo>
                      <a:pt x="32" y="244"/>
                      <a:pt x="32" y="244"/>
                      <a:pt x="31" y="244"/>
                    </a:cubicBezTo>
                    <a:cubicBezTo>
                      <a:pt x="30" y="243"/>
                      <a:pt x="30" y="241"/>
                      <a:pt x="29" y="239"/>
                    </a:cubicBezTo>
                    <a:cubicBezTo>
                      <a:pt x="28" y="239"/>
                      <a:pt x="27" y="239"/>
                      <a:pt x="26" y="237"/>
                    </a:cubicBezTo>
                    <a:cubicBezTo>
                      <a:pt x="27" y="232"/>
                      <a:pt x="25" y="231"/>
                      <a:pt x="23" y="230"/>
                    </a:cubicBezTo>
                    <a:cubicBezTo>
                      <a:pt x="22" y="221"/>
                      <a:pt x="30" y="214"/>
                      <a:pt x="28" y="206"/>
                    </a:cubicBezTo>
                    <a:cubicBezTo>
                      <a:pt x="27" y="206"/>
                      <a:pt x="25" y="207"/>
                      <a:pt x="24" y="207"/>
                    </a:cubicBezTo>
                    <a:cubicBezTo>
                      <a:pt x="23" y="208"/>
                      <a:pt x="23" y="208"/>
                      <a:pt x="23" y="208"/>
                    </a:cubicBezTo>
                    <a:cubicBezTo>
                      <a:pt x="23" y="207"/>
                      <a:pt x="23" y="206"/>
                      <a:pt x="22" y="205"/>
                    </a:cubicBezTo>
                    <a:cubicBezTo>
                      <a:pt x="21" y="206"/>
                      <a:pt x="21" y="207"/>
                      <a:pt x="20" y="208"/>
                    </a:cubicBezTo>
                    <a:cubicBezTo>
                      <a:pt x="20" y="208"/>
                      <a:pt x="19" y="208"/>
                      <a:pt x="19" y="208"/>
                    </a:cubicBezTo>
                    <a:cubicBezTo>
                      <a:pt x="17" y="212"/>
                      <a:pt x="17" y="212"/>
                      <a:pt x="16" y="213"/>
                    </a:cubicBezTo>
                    <a:cubicBezTo>
                      <a:pt x="16" y="213"/>
                      <a:pt x="16" y="213"/>
                      <a:pt x="16" y="212"/>
                    </a:cubicBezTo>
                    <a:cubicBezTo>
                      <a:pt x="16" y="212"/>
                      <a:pt x="16" y="212"/>
                      <a:pt x="16" y="212"/>
                    </a:cubicBezTo>
                    <a:cubicBezTo>
                      <a:pt x="16" y="211"/>
                      <a:pt x="16" y="210"/>
                      <a:pt x="17" y="210"/>
                    </a:cubicBezTo>
                    <a:cubicBezTo>
                      <a:pt x="17" y="210"/>
                      <a:pt x="17" y="209"/>
                      <a:pt x="17" y="209"/>
                    </a:cubicBezTo>
                    <a:cubicBezTo>
                      <a:pt x="16" y="212"/>
                      <a:pt x="16" y="212"/>
                      <a:pt x="14" y="218"/>
                    </a:cubicBezTo>
                    <a:cubicBezTo>
                      <a:pt x="11" y="229"/>
                      <a:pt x="7" y="245"/>
                      <a:pt x="5" y="257"/>
                    </a:cubicBezTo>
                    <a:cubicBezTo>
                      <a:pt x="2" y="273"/>
                      <a:pt x="2" y="273"/>
                      <a:pt x="0" y="307"/>
                    </a:cubicBezTo>
                    <a:cubicBezTo>
                      <a:pt x="0" y="315"/>
                      <a:pt x="1" y="326"/>
                      <a:pt x="2" y="334"/>
                    </a:cubicBezTo>
                    <a:cubicBezTo>
                      <a:pt x="3" y="344"/>
                      <a:pt x="5" y="358"/>
                      <a:pt x="6" y="368"/>
                    </a:cubicBezTo>
                    <a:cubicBezTo>
                      <a:pt x="6" y="367"/>
                      <a:pt x="6" y="367"/>
                      <a:pt x="6" y="367"/>
                    </a:cubicBezTo>
                    <a:cubicBezTo>
                      <a:pt x="6" y="367"/>
                      <a:pt x="6" y="367"/>
                      <a:pt x="7" y="368"/>
                    </a:cubicBezTo>
                    <a:cubicBezTo>
                      <a:pt x="7" y="368"/>
                      <a:pt x="7" y="369"/>
                      <a:pt x="8" y="369"/>
                    </a:cubicBezTo>
                    <a:cubicBezTo>
                      <a:pt x="7" y="368"/>
                      <a:pt x="8" y="367"/>
                      <a:pt x="8" y="366"/>
                    </a:cubicBezTo>
                    <a:cubicBezTo>
                      <a:pt x="8" y="366"/>
                      <a:pt x="8" y="366"/>
                      <a:pt x="8" y="365"/>
                    </a:cubicBezTo>
                    <a:cubicBezTo>
                      <a:pt x="9" y="365"/>
                      <a:pt x="9" y="364"/>
                      <a:pt x="9" y="364"/>
                    </a:cubicBezTo>
                    <a:cubicBezTo>
                      <a:pt x="12" y="373"/>
                      <a:pt x="12" y="373"/>
                      <a:pt x="13" y="374"/>
                    </a:cubicBezTo>
                    <a:cubicBezTo>
                      <a:pt x="14" y="375"/>
                      <a:pt x="15" y="375"/>
                      <a:pt x="16" y="375"/>
                    </a:cubicBezTo>
                    <a:cubicBezTo>
                      <a:pt x="17" y="377"/>
                      <a:pt x="17" y="379"/>
                      <a:pt x="18" y="381"/>
                    </a:cubicBezTo>
                    <a:cubicBezTo>
                      <a:pt x="21" y="402"/>
                      <a:pt x="33" y="419"/>
                      <a:pt x="40" y="438"/>
                    </a:cubicBezTo>
                    <a:cubicBezTo>
                      <a:pt x="40" y="439"/>
                      <a:pt x="40" y="439"/>
                      <a:pt x="41" y="440"/>
                    </a:cubicBezTo>
                    <a:cubicBezTo>
                      <a:pt x="60" y="482"/>
                      <a:pt x="60" y="482"/>
                      <a:pt x="75" y="497"/>
                    </a:cubicBezTo>
                    <a:cubicBezTo>
                      <a:pt x="77" y="500"/>
                      <a:pt x="79" y="503"/>
                      <a:pt x="81" y="505"/>
                    </a:cubicBezTo>
                    <a:cubicBezTo>
                      <a:pt x="91" y="516"/>
                      <a:pt x="109" y="532"/>
                      <a:pt x="109" y="532"/>
                    </a:cubicBezTo>
                    <a:cubicBezTo>
                      <a:pt x="110" y="533"/>
                      <a:pt x="110" y="533"/>
                      <a:pt x="110" y="533"/>
                    </a:cubicBezTo>
                    <a:cubicBezTo>
                      <a:pt x="111" y="536"/>
                      <a:pt x="112" y="536"/>
                      <a:pt x="114" y="537"/>
                    </a:cubicBezTo>
                    <a:cubicBezTo>
                      <a:pt x="114" y="537"/>
                      <a:pt x="114" y="537"/>
                      <a:pt x="115" y="538"/>
                    </a:cubicBezTo>
                    <a:cubicBezTo>
                      <a:pt x="116" y="539"/>
                      <a:pt x="117" y="540"/>
                      <a:pt x="119" y="541"/>
                    </a:cubicBezTo>
                    <a:cubicBezTo>
                      <a:pt x="120" y="541"/>
                      <a:pt x="121" y="542"/>
                      <a:pt x="123" y="540"/>
                    </a:cubicBezTo>
                    <a:cubicBezTo>
                      <a:pt x="124" y="540"/>
                      <a:pt x="125" y="541"/>
                      <a:pt x="126" y="540"/>
                    </a:cubicBezTo>
                    <a:cubicBezTo>
                      <a:pt x="126" y="539"/>
                      <a:pt x="126" y="537"/>
                      <a:pt x="126" y="536"/>
                    </a:cubicBezTo>
                    <a:cubicBezTo>
                      <a:pt x="114" y="510"/>
                      <a:pt x="114" y="510"/>
                      <a:pt x="114" y="510"/>
                    </a:cubicBezTo>
                    <a:cubicBezTo>
                      <a:pt x="114" y="510"/>
                      <a:pt x="115" y="510"/>
                      <a:pt x="115" y="510"/>
                    </a:cubicBezTo>
                    <a:cubicBezTo>
                      <a:pt x="115" y="506"/>
                      <a:pt x="115" y="506"/>
                      <a:pt x="116" y="505"/>
                    </a:cubicBezTo>
                    <a:cubicBezTo>
                      <a:pt x="105" y="489"/>
                      <a:pt x="105" y="489"/>
                      <a:pt x="105" y="479"/>
                    </a:cubicBezTo>
                    <a:cubicBezTo>
                      <a:pt x="105" y="479"/>
                      <a:pt x="107" y="478"/>
                      <a:pt x="108" y="478"/>
                    </a:cubicBezTo>
                    <a:cubicBezTo>
                      <a:pt x="110" y="475"/>
                      <a:pt x="110" y="475"/>
                      <a:pt x="108" y="466"/>
                    </a:cubicBezTo>
                    <a:cubicBezTo>
                      <a:pt x="108" y="466"/>
                      <a:pt x="107" y="465"/>
                      <a:pt x="107" y="463"/>
                    </a:cubicBezTo>
                    <a:cubicBezTo>
                      <a:pt x="106" y="462"/>
                      <a:pt x="105" y="460"/>
                      <a:pt x="105" y="459"/>
                    </a:cubicBezTo>
                    <a:cubicBezTo>
                      <a:pt x="103" y="456"/>
                      <a:pt x="102" y="452"/>
                      <a:pt x="100" y="448"/>
                    </a:cubicBezTo>
                    <a:cubicBezTo>
                      <a:pt x="95" y="443"/>
                      <a:pt x="94" y="436"/>
                      <a:pt x="91" y="430"/>
                    </a:cubicBezTo>
                    <a:cubicBezTo>
                      <a:pt x="91" y="430"/>
                      <a:pt x="91" y="430"/>
                      <a:pt x="90" y="428"/>
                    </a:cubicBezTo>
                    <a:cubicBezTo>
                      <a:pt x="90" y="427"/>
                      <a:pt x="90" y="426"/>
                      <a:pt x="90" y="425"/>
                    </a:cubicBezTo>
                    <a:cubicBezTo>
                      <a:pt x="105" y="390"/>
                      <a:pt x="105" y="390"/>
                      <a:pt x="105" y="390"/>
                    </a:cubicBezTo>
                    <a:cubicBezTo>
                      <a:pt x="116" y="385"/>
                      <a:pt x="118" y="365"/>
                      <a:pt x="119" y="354"/>
                    </a:cubicBezTo>
                    <a:moveTo>
                      <a:pt x="286" y="1"/>
                    </a:moveTo>
                    <a:cubicBezTo>
                      <a:pt x="286" y="1"/>
                      <a:pt x="286" y="1"/>
                      <a:pt x="286" y="1"/>
                    </a:cubicBezTo>
                    <a:cubicBezTo>
                      <a:pt x="286" y="1"/>
                      <a:pt x="286" y="1"/>
                      <a:pt x="286" y="1"/>
                    </a:cubicBezTo>
                    <a:cubicBezTo>
                      <a:pt x="286" y="1"/>
                      <a:pt x="286" y="1"/>
                      <a:pt x="286" y="1"/>
                    </a:cubicBezTo>
                    <a:moveTo>
                      <a:pt x="270" y="3"/>
                    </a:moveTo>
                    <a:cubicBezTo>
                      <a:pt x="268" y="3"/>
                      <a:pt x="267" y="3"/>
                      <a:pt x="265" y="3"/>
                    </a:cubicBezTo>
                    <a:cubicBezTo>
                      <a:pt x="265" y="3"/>
                      <a:pt x="265" y="3"/>
                      <a:pt x="265" y="3"/>
                    </a:cubicBezTo>
                    <a:cubicBezTo>
                      <a:pt x="263" y="4"/>
                      <a:pt x="262" y="4"/>
                      <a:pt x="260" y="4"/>
                    </a:cubicBezTo>
                    <a:cubicBezTo>
                      <a:pt x="260" y="4"/>
                      <a:pt x="260" y="4"/>
                      <a:pt x="260" y="4"/>
                    </a:cubicBezTo>
                    <a:cubicBezTo>
                      <a:pt x="261" y="4"/>
                      <a:pt x="261" y="4"/>
                      <a:pt x="261" y="4"/>
                    </a:cubicBezTo>
                    <a:cubicBezTo>
                      <a:pt x="260" y="4"/>
                      <a:pt x="260" y="4"/>
                      <a:pt x="259" y="4"/>
                    </a:cubicBezTo>
                    <a:cubicBezTo>
                      <a:pt x="259" y="4"/>
                      <a:pt x="259" y="4"/>
                      <a:pt x="259" y="4"/>
                    </a:cubicBezTo>
                    <a:cubicBezTo>
                      <a:pt x="257" y="5"/>
                      <a:pt x="257" y="5"/>
                      <a:pt x="257" y="5"/>
                    </a:cubicBezTo>
                    <a:cubicBezTo>
                      <a:pt x="250" y="6"/>
                      <a:pt x="249" y="6"/>
                      <a:pt x="244" y="7"/>
                    </a:cubicBezTo>
                    <a:cubicBezTo>
                      <a:pt x="244" y="7"/>
                      <a:pt x="244" y="7"/>
                      <a:pt x="244" y="7"/>
                    </a:cubicBezTo>
                    <a:cubicBezTo>
                      <a:pt x="243" y="7"/>
                      <a:pt x="242" y="8"/>
                      <a:pt x="241" y="8"/>
                    </a:cubicBezTo>
                    <a:cubicBezTo>
                      <a:pt x="241" y="8"/>
                      <a:pt x="241" y="8"/>
                      <a:pt x="241" y="8"/>
                    </a:cubicBezTo>
                    <a:cubicBezTo>
                      <a:pt x="237" y="9"/>
                      <a:pt x="235" y="9"/>
                      <a:pt x="234" y="9"/>
                    </a:cubicBezTo>
                    <a:cubicBezTo>
                      <a:pt x="233" y="10"/>
                      <a:pt x="231" y="10"/>
                      <a:pt x="229" y="11"/>
                    </a:cubicBezTo>
                    <a:cubicBezTo>
                      <a:pt x="230" y="10"/>
                      <a:pt x="231" y="10"/>
                      <a:pt x="232" y="10"/>
                    </a:cubicBezTo>
                    <a:cubicBezTo>
                      <a:pt x="231" y="10"/>
                      <a:pt x="228" y="11"/>
                      <a:pt x="228" y="11"/>
                    </a:cubicBezTo>
                    <a:cubicBezTo>
                      <a:pt x="228" y="11"/>
                      <a:pt x="228" y="11"/>
                      <a:pt x="228" y="11"/>
                    </a:cubicBezTo>
                    <a:cubicBezTo>
                      <a:pt x="228" y="11"/>
                      <a:pt x="228" y="11"/>
                      <a:pt x="228" y="11"/>
                    </a:cubicBezTo>
                    <a:cubicBezTo>
                      <a:pt x="227" y="11"/>
                      <a:pt x="226" y="12"/>
                      <a:pt x="225" y="12"/>
                    </a:cubicBezTo>
                    <a:cubicBezTo>
                      <a:pt x="225" y="12"/>
                      <a:pt x="225" y="12"/>
                      <a:pt x="225" y="12"/>
                    </a:cubicBezTo>
                    <a:cubicBezTo>
                      <a:pt x="225" y="12"/>
                      <a:pt x="225" y="12"/>
                      <a:pt x="225" y="12"/>
                    </a:cubicBezTo>
                    <a:cubicBezTo>
                      <a:pt x="224" y="12"/>
                      <a:pt x="224" y="12"/>
                      <a:pt x="223" y="12"/>
                    </a:cubicBezTo>
                    <a:cubicBezTo>
                      <a:pt x="223" y="13"/>
                      <a:pt x="222" y="13"/>
                      <a:pt x="222" y="13"/>
                    </a:cubicBezTo>
                    <a:cubicBezTo>
                      <a:pt x="222" y="13"/>
                      <a:pt x="221" y="13"/>
                      <a:pt x="220" y="13"/>
                    </a:cubicBezTo>
                    <a:cubicBezTo>
                      <a:pt x="220" y="13"/>
                      <a:pt x="220" y="14"/>
                      <a:pt x="219" y="14"/>
                    </a:cubicBezTo>
                    <a:cubicBezTo>
                      <a:pt x="220" y="13"/>
                      <a:pt x="220" y="13"/>
                      <a:pt x="220" y="13"/>
                    </a:cubicBezTo>
                    <a:cubicBezTo>
                      <a:pt x="221" y="13"/>
                      <a:pt x="221" y="13"/>
                      <a:pt x="221" y="13"/>
                    </a:cubicBezTo>
                    <a:cubicBezTo>
                      <a:pt x="235" y="9"/>
                      <a:pt x="250" y="5"/>
                      <a:pt x="279" y="2"/>
                    </a:cubicBezTo>
                    <a:cubicBezTo>
                      <a:pt x="279" y="2"/>
                      <a:pt x="279" y="2"/>
                      <a:pt x="279" y="2"/>
                    </a:cubicBezTo>
                    <a:cubicBezTo>
                      <a:pt x="279" y="2"/>
                      <a:pt x="280" y="1"/>
                      <a:pt x="280" y="1"/>
                    </a:cubicBezTo>
                    <a:cubicBezTo>
                      <a:pt x="281" y="1"/>
                      <a:pt x="281" y="1"/>
                      <a:pt x="281" y="1"/>
                    </a:cubicBezTo>
                    <a:cubicBezTo>
                      <a:pt x="281" y="1"/>
                      <a:pt x="281" y="1"/>
                      <a:pt x="281" y="1"/>
                    </a:cubicBezTo>
                    <a:cubicBezTo>
                      <a:pt x="282" y="1"/>
                      <a:pt x="282" y="1"/>
                      <a:pt x="282" y="1"/>
                    </a:cubicBezTo>
                    <a:cubicBezTo>
                      <a:pt x="282" y="1"/>
                      <a:pt x="283" y="1"/>
                      <a:pt x="283" y="1"/>
                    </a:cubicBezTo>
                    <a:cubicBezTo>
                      <a:pt x="284" y="1"/>
                      <a:pt x="284" y="1"/>
                      <a:pt x="284" y="1"/>
                    </a:cubicBezTo>
                    <a:cubicBezTo>
                      <a:pt x="285" y="1"/>
                      <a:pt x="285" y="1"/>
                      <a:pt x="285" y="1"/>
                    </a:cubicBezTo>
                    <a:cubicBezTo>
                      <a:pt x="285" y="1"/>
                      <a:pt x="285" y="1"/>
                      <a:pt x="285" y="1"/>
                    </a:cubicBezTo>
                    <a:cubicBezTo>
                      <a:pt x="285" y="1"/>
                      <a:pt x="285" y="1"/>
                      <a:pt x="285" y="1"/>
                    </a:cubicBezTo>
                    <a:cubicBezTo>
                      <a:pt x="285" y="1"/>
                      <a:pt x="285" y="1"/>
                      <a:pt x="285" y="1"/>
                    </a:cubicBezTo>
                    <a:cubicBezTo>
                      <a:pt x="285" y="1"/>
                      <a:pt x="285" y="1"/>
                      <a:pt x="285" y="1"/>
                    </a:cubicBezTo>
                    <a:cubicBezTo>
                      <a:pt x="286" y="1"/>
                      <a:pt x="286" y="1"/>
                      <a:pt x="286" y="1"/>
                    </a:cubicBezTo>
                    <a:cubicBezTo>
                      <a:pt x="286" y="1"/>
                      <a:pt x="286" y="1"/>
                      <a:pt x="287" y="1"/>
                    </a:cubicBezTo>
                    <a:cubicBezTo>
                      <a:pt x="287" y="1"/>
                      <a:pt x="287" y="1"/>
                      <a:pt x="287" y="1"/>
                    </a:cubicBezTo>
                    <a:cubicBezTo>
                      <a:pt x="288" y="1"/>
                      <a:pt x="288" y="1"/>
                      <a:pt x="289" y="1"/>
                    </a:cubicBezTo>
                    <a:cubicBezTo>
                      <a:pt x="289" y="1"/>
                      <a:pt x="289" y="1"/>
                      <a:pt x="289" y="1"/>
                    </a:cubicBezTo>
                    <a:cubicBezTo>
                      <a:pt x="289" y="1"/>
                      <a:pt x="289" y="1"/>
                      <a:pt x="289" y="1"/>
                    </a:cubicBezTo>
                    <a:cubicBezTo>
                      <a:pt x="289" y="1"/>
                      <a:pt x="289" y="1"/>
                      <a:pt x="289" y="1"/>
                    </a:cubicBezTo>
                    <a:cubicBezTo>
                      <a:pt x="289" y="1"/>
                      <a:pt x="289" y="1"/>
                      <a:pt x="289" y="1"/>
                    </a:cubicBezTo>
                    <a:cubicBezTo>
                      <a:pt x="289" y="1"/>
                      <a:pt x="289" y="1"/>
                      <a:pt x="289" y="1"/>
                    </a:cubicBezTo>
                    <a:cubicBezTo>
                      <a:pt x="289" y="1"/>
                      <a:pt x="289" y="1"/>
                      <a:pt x="289" y="1"/>
                    </a:cubicBezTo>
                    <a:cubicBezTo>
                      <a:pt x="289" y="1"/>
                      <a:pt x="289" y="1"/>
                      <a:pt x="289" y="1"/>
                    </a:cubicBezTo>
                    <a:cubicBezTo>
                      <a:pt x="288" y="1"/>
                      <a:pt x="288" y="1"/>
                      <a:pt x="288" y="1"/>
                    </a:cubicBezTo>
                    <a:cubicBezTo>
                      <a:pt x="288" y="1"/>
                      <a:pt x="288" y="1"/>
                      <a:pt x="288" y="1"/>
                    </a:cubicBezTo>
                    <a:cubicBezTo>
                      <a:pt x="288" y="1"/>
                      <a:pt x="288" y="1"/>
                      <a:pt x="288" y="1"/>
                    </a:cubicBezTo>
                    <a:cubicBezTo>
                      <a:pt x="288" y="1"/>
                      <a:pt x="288" y="1"/>
                      <a:pt x="288" y="1"/>
                    </a:cubicBezTo>
                    <a:cubicBezTo>
                      <a:pt x="287" y="1"/>
                      <a:pt x="287" y="1"/>
                      <a:pt x="287" y="1"/>
                    </a:cubicBezTo>
                    <a:cubicBezTo>
                      <a:pt x="287" y="1"/>
                      <a:pt x="287" y="1"/>
                      <a:pt x="287" y="1"/>
                    </a:cubicBezTo>
                    <a:cubicBezTo>
                      <a:pt x="287" y="1"/>
                      <a:pt x="287" y="1"/>
                      <a:pt x="287" y="1"/>
                    </a:cubicBezTo>
                    <a:cubicBezTo>
                      <a:pt x="287" y="1"/>
                      <a:pt x="288" y="1"/>
                      <a:pt x="289" y="1"/>
                    </a:cubicBezTo>
                    <a:cubicBezTo>
                      <a:pt x="290" y="1"/>
                      <a:pt x="290" y="1"/>
                      <a:pt x="290" y="1"/>
                    </a:cubicBezTo>
                    <a:cubicBezTo>
                      <a:pt x="290" y="1"/>
                      <a:pt x="290" y="1"/>
                      <a:pt x="290" y="1"/>
                    </a:cubicBezTo>
                    <a:cubicBezTo>
                      <a:pt x="291" y="1"/>
                      <a:pt x="291" y="1"/>
                      <a:pt x="291" y="1"/>
                    </a:cubicBezTo>
                    <a:cubicBezTo>
                      <a:pt x="291" y="1"/>
                      <a:pt x="291" y="1"/>
                      <a:pt x="291" y="1"/>
                    </a:cubicBezTo>
                    <a:cubicBezTo>
                      <a:pt x="291" y="0"/>
                      <a:pt x="291" y="0"/>
                      <a:pt x="291" y="0"/>
                    </a:cubicBezTo>
                    <a:cubicBezTo>
                      <a:pt x="291" y="0"/>
                      <a:pt x="291" y="0"/>
                      <a:pt x="291" y="0"/>
                    </a:cubicBezTo>
                    <a:cubicBezTo>
                      <a:pt x="292" y="0"/>
                      <a:pt x="293" y="0"/>
                      <a:pt x="293" y="0"/>
                    </a:cubicBezTo>
                    <a:cubicBezTo>
                      <a:pt x="293" y="0"/>
                      <a:pt x="293" y="0"/>
                      <a:pt x="293" y="0"/>
                    </a:cubicBezTo>
                    <a:cubicBezTo>
                      <a:pt x="293" y="0"/>
                      <a:pt x="293" y="0"/>
                      <a:pt x="293" y="0"/>
                    </a:cubicBezTo>
                    <a:cubicBezTo>
                      <a:pt x="293" y="0"/>
                      <a:pt x="293" y="0"/>
                      <a:pt x="293" y="0"/>
                    </a:cubicBezTo>
                    <a:cubicBezTo>
                      <a:pt x="293" y="0"/>
                      <a:pt x="293" y="0"/>
                      <a:pt x="293" y="0"/>
                    </a:cubicBezTo>
                    <a:cubicBezTo>
                      <a:pt x="293" y="0"/>
                      <a:pt x="293" y="0"/>
                      <a:pt x="293" y="0"/>
                    </a:cubicBezTo>
                    <a:cubicBezTo>
                      <a:pt x="293" y="0"/>
                      <a:pt x="293" y="0"/>
                      <a:pt x="293" y="0"/>
                    </a:cubicBezTo>
                    <a:cubicBezTo>
                      <a:pt x="293" y="0"/>
                      <a:pt x="294" y="0"/>
                      <a:pt x="294" y="0"/>
                    </a:cubicBezTo>
                    <a:cubicBezTo>
                      <a:pt x="293" y="0"/>
                      <a:pt x="292" y="0"/>
                      <a:pt x="291" y="0"/>
                    </a:cubicBezTo>
                    <a:cubicBezTo>
                      <a:pt x="291" y="1"/>
                      <a:pt x="291" y="1"/>
                      <a:pt x="291" y="1"/>
                    </a:cubicBezTo>
                    <a:cubicBezTo>
                      <a:pt x="291" y="1"/>
                      <a:pt x="291" y="1"/>
                      <a:pt x="290" y="1"/>
                    </a:cubicBezTo>
                    <a:cubicBezTo>
                      <a:pt x="292" y="0"/>
                      <a:pt x="294" y="0"/>
                      <a:pt x="295" y="0"/>
                    </a:cubicBezTo>
                    <a:cubicBezTo>
                      <a:pt x="295" y="0"/>
                      <a:pt x="295" y="0"/>
                      <a:pt x="295" y="0"/>
                    </a:cubicBezTo>
                    <a:cubicBezTo>
                      <a:pt x="295" y="0"/>
                      <a:pt x="295" y="0"/>
                      <a:pt x="295" y="0"/>
                    </a:cubicBezTo>
                    <a:cubicBezTo>
                      <a:pt x="296" y="0"/>
                      <a:pt x="296" y="0"/>
                      <a:pt x="297" y="0"/>
                    </a:cubicBezTo>
                    <a:cubicBezTo>
                      <a:pt x="297" y="0"/>
                      <a:pt x="296" y="0"/>
                      <a:pt x="296" y="0"/>
                    </a:cubicBezTo>
                    <a:cubicBezTo>
                      <a:pt x="296" y="0"/>
                      <a:pt x="296" y="0"/>
                      <a:pt x="296" y="0"/>
                    </a:cubicBezTo>
                    <a:cubicBezTo>
                      <a:pt x="295" y="0"/>
                      <a:pt x="295" y="0"/>
                      <a:pt x="294" y="0"/>
                    </a:cubicBezTo>
                    <a:cubicBezTo>
                      <a:pt x="294" y="0"/>
                      <a:pt x="294" y="0"/>
                      <a:pt x="294" y="0"/>
                    </a:cubicBezTo>
                    <a:cubicBezTo>
                      <a:pt x="293" y="1"/>
                      <a:pt x="292" y="1"/>
                      <a:pt x="291" y="1"/>
                    </a:cubicBezTo>
                    <a:cubicBezTo>
                      <a:pt x="291" y="1"/>
                      <a:pt x="292" y="1"/>
                      <a:pt x="292" y="1"/>
                    </a:cubicBezTo>
                    <a:cubicBezTo>
                      <a:pt x="291" y="1"/>
                      <a:pt x="291" y="1"/>
                      <a:pt x="290" y="1"/>
                    </a:cubicBezTo>
                    <a:cubicBezTo>
                      <a:pt x="290" y="1"/>
                      <a:pt x="290" y="1"/>
                      <a:pt x="290" y="1"/>
                    </a:cubicBezTo>
                    <a:cubicBezTo>
                      <a:pt x="289" y="1"/>
                      <a:pt x="289" y="1"/>
                      <a:pt x="289" y="1"/>
                    </a:cubicBezTo>
                    <a:cubicBezTo>
                      <a:pt x="289" y="1"/>
                      <a:pt x="289" y="1"/>
                      <a:pt x="289" y="1"/>
                    </a:cubicBezTo>
                    <a:cubicBezTo>
                      <a:pt x="289" y="1"/>
                      <a:pt x="289" y="1"/>
                      <a:pt x="290" y="1"/>
                    </a:cubicBezTo>
                    <a:cubicBezTo>
                      <a:pt x="290" y="1"/>
                      <a:pt x="290" y="1"/>
                      <a:pt x="290" y="1"/>
                    </a:cubicBezTo>
                    <a:cubicBezTo>
                      <a:pt x="290" y="1"/>
                      <a:pt x="290" y="1"/>
                      <a:pt x="290" y="1"/>
                    </a:cubicBezTo>
                    <a:cubicBezTo>
                      <a:pt x="290" y="1"/>
                      <a:pt x="290" y="1"/>
                      <a:pt x="290" y="1"/>
                    </a:cubicBezTo>
                    <a:cubicBezTo>
                      <a:pt x="289" y="1"/>
                      <a:pt x="289" y="1"/>
                      <a:pt x="289" y="1"/>
                    </a:cubicBezTo>
                    <a:cubicBezTo>
                      <a:pt x="289" y="1"/>
                      <a:pt x="289" y="1"/>
                      <a:pt x="288" y="1"/>
                    </a:cubicBezTo>
                    <a:cubicBezTo>
                      <a:pt x="288" y="1"/>
                      <a:pt x="288" y="1"/>
                      <a:pt x="288" y="1"/>
                    </a:cubicBezTo>
                    <a:cubicBezTo>
                      <a:pt x="288" y="1"/>
                      <a:pt x="288" y="1"/>
                      <a:pt x="288" y="1"/>
                    </a:cubicBezTo>
                    <a:cubicBezTo>
                      <a:pt x="288" y="1"/>
                      <a:pt x="288" y="1"/>
                      <a:pt x="288" y="1"/>
                    </a:cubicBezTo>
                    <a:cubicBezTo>
                      <a:pt x="287" y="1"/>
                      <a:pt x="286" y="1"/>
                      <a:pt x="284" y="1"/>
                    </a:cubicBezTo>
                    <a:cubicBezTo>
                      <a:pt x="284" y="1"/>
                      <a:pt x="284" y="1"/>
                      <a:pt x="284" y="1"/>
                    </a:cubicBezTo>
                    <a:cubicBezTo>
                      <a:pt x="285" y="1"/>
                      <a:pt x="285" y="1"/>
                      <a:pt x="285" y="1"/>
                    </a:cubicBezTo>
                    <a:cubicBezTo>
                      <a:pt x="284" y="1"/>
                      <a:pt x="284" y="1"/>
                      <a:pt x="284" y="1"/>
                    </a:cubicBezTo>
                    <a:cubicBezTo>
                      <a:pt x="284" y="1"/>
                      <a:pt x="283" y="1"/>
                      <a:pt x="282" y="1"/>
                    </a:cubicBezTo>
                    <a:cubicBezTo>
                      <a:pt x="281" y="1"/>
                      <a:pt x="280" y="1"/>
                      <a:pt x="279" y="2"/>
                    </a:cubicBezTo>
                    <a:cubicBezTo>
                      <a:pt x="280" y="1"/>
                      <a:pt x="280" y="1"/>
                      <a:pt x="280" y="1"/>
                    </a:cubicBezTo>
                    <a:cubicBezTo>
                      <a:pt x="279" y="2"/>
                      <a:pt x="279" y="2"/>
                      <a:pt x="278" y="2"/>
                    </a:cubicBezTo>
                    <a:cubicBezTo>
                      <a:pt x="278" y="2"/>
                      <a:pt x="279" y="2"/>
                      <a:pt x="279" y="2"/>
                    </a:cubicBezTo>
                    <a:cubicBezTo>
                      <a:pt x="278" y="2"/>
                      <a:pt x="277" y="2"/>
                      <a:pt x="274" y="2"/>
                    </a:cubicBezTo>
                    <a:cubicBezTo>
                      <a:pt x="275" y="2"/>
                      <a:pt x="275" y="2"/>
                      <a:pt x="275" y="2"/>
                    </a:cubicBezTo>
                    <a:cubicBezTo>
                      <a:pt x="275" y="2"/>
                      <a:pt x="275" y="2"/>
                      <a:pt x="275" y="2"/>
                    </a:cubicBezTo>
                    <a:cubicBezTo>
                      <a:pt x="275" y="2"/>
                      <a:pt x="275" y="2"/>
                      <a:pt x="275" y="2"/>
                    </a:cubicBezTo>
                    <a:cubicBezTo>
                      <a:pt x="275" y="2"/>
                      <a:pt x="275" y="2"/>
                      <a:pt x="275" y="2"/>
                    </a:cubicBezTo>
                    <a:cubicBezTo>
                      <a:pt x="275" y="2"/>
                      <a:pt x="275" y="2"/>
                      <a:pt x="275" y="2"/>
                    </a:cubicBezTo>
                    <a:cubicBezTo>
                      <a:pt x="275" y="2"/>
                      <a:pt x="275" y="2"/>
                      <a:pt x="275" y="2"/>
                    </a:cubicBezTo>
                    <a:cubicBezTo>
                      <a:pt x="275" y="2"/>
                      <a:pt x="275" y="2"/>
                      <a:pt x="275" y="2"/>
                    </a:cubicBezTo>
                    <a:cubicBezTo>
                      <a:pt x="275" y="2"/>
                      <a:pt x="275" y="2"/>
                      <a:pt x="275" y="2"/>
                    </a:cubicBezTo>
                    <a:cubicBezTo>
                      <a:pt x="275" y="2"/>
                      <a:pt x="275" y="2"/>
                      <a:pt x="275" y="2"/>
                    </a:cubicBezTo>
                    <a:cubicBezTo>
                      <a:pt x="275" y="2"/>
                      <a:pt x="275" y="2"/>
                      <a:pt x="275" y="2"/>
                    </a:cubicBezTo>
                    <a:cubicBezTo>
                      <a:pt x="275" y="2"/>
                      <a:pt x="275" y="2"/>
                      <a:pt x="275" y="2"/>
                    </a:cubicBezTo>
                    <a:cubicBezTo>
                      <a:pt x="275" y="2"/>
                      <a:pt x="275" y="2"/>
                      <a:pt x="275" y="2"/>
                    </a:cubicBezTo>
                    <a:cubicBezTo>
                      <a:pt x="275" y="2"/>
                      <a:pt x="275" y="2"/>
                      <a:pt x="275" y="2"/>
                    </a:cubicBezTo>
                    <a:cubicBezTo>
                      <a:pt x="275" y="2"/>
                      <a:pt x="275" y="2"/>
                      <a:pt x="275" y="2"/>
                    </a:cubicBezTo>
                    <a:cubicBezTo>
                      <a:pt x="275" y="2"/>
                      <a:pt x="275" y="2"/>
                      <a:pt x="275" y="2"/>
                    </a:cubicBezTo>
                    <a:cubicBezTo>
                      <a:pt x="275" y="2"/>
                      <a:pt x="275" y="2"/>
                      <a:pt x="275" y="2"/>
                    </a:cubicBezTo>
                    <a:cubicBezTo>
                      <a:pt x="275" y="2"/>
                      <a:pt x="275" y="2"/>
                      <a:pt x="275" y="2"/>
                    </a:cubicBezTo>
                    <a:cubicBezTo>
                      <a:pt x="276" y="2"/>
                      <a:pt x="276" y="2"/>
                      <a:pt x="277" y="2"/>
                    </a:cubicBezTo>
                    <a:cubicBezTo>
                      <a:pt x="276" y="2"/>
                      <a:pt x="276" y="2"/>
                      <a:pt x="276" y="2"/>
                    </a:cubicBezTo>
                    <a:cubicBezTo>
                      <a:pt x="276" y="2"/>
                      <a:pt x="276" y="2"/>
                      <a:pt x="276" y="2"/>
                    </a:cubicBezTo>
                    <a:cubicBezTo>
                      <a:pt x="276" y="2"/>
                      <a:pt x="276" y="2"/>
                      <a:pt x="276" y="2"/>
                    </a:cubicBezTo>
                    <a:cubicBezTo>
                      <a:pt x="276" y="2"/>
                      <a:pt x="275" y="2"/>
                      <a:pt x="275" y="2"/>
                    </a:cubicBezTo>
                    <a:cubicBezTo>
                      <a:pt x="274" y="2"/>
                      <a:pt x="274" y="2"/>
                      <a:pt x="274" y="2"/>
                    </a:cubicBezTo>
                    <a:cubicBezTo>
                      <a:pt x="274" y="2"/>
                      <a:pt x="274" y="2"/>
                      <a:pt x="274" y="2"/>
                    </a:cubicBezTo>
                    <a:cubicBezTo>
                      <a:pt x="273" y="2"/>
                      <a:pt x="272" y="2"/>
                      <a:pt x="270" y="3"/>
                    </a:cubicBezTo>
                    <a:cubicBezTo>
                      <a:pt x="271" y="2"/>
                      <a:pt x="271" y="2"/>
                      <a:pt x="272" y="2"/>
                    </a:cubicBezTo>
                    <a:cubicBezTo>
                      <a:pt x="271" y="2"/>
                      <a:pt x="271" y="2"/>
                      <a:pt x="271" y="2"/>
                    </a:cubicBezTo>
                    <a:cubicBezTo>
                      <a:pt x="273" y="2"/>
                      <a:pt x="275" y="2"/>
                      <a:pt x="277" y="2"/>
                    </a:cubicBezTo>
                    <a:cubicBezTo>
                      <a:pt x="276" y="2"/>
                      <a:pt x="276" y="2"/>
                      <a:pt x="276" y="2"/>
                    </a:cubicBezTo>
                    <a:cubicBezTo>
                      <a:pt x="276" y="2"/>
                      <a:pt x="276" y="2"/>
                      <a:pt x="276" y="2"/>
                    </a:cubicBezTo>
                    <a:cubicBezTo>
                      <a:pt x="274" y="2"/>
                      <a:pt x="273" y="2"/>
                      <a:pt x="271" y="3"/>
                    </a:cubicBezTo>
                    <a:cubicBezTo>
                      <a:pt x="270" y="3"/>
                      <a:pt x="269" y="3"/>
                      <a:pt x="268" y="3"/>
                    </a:cubicBezTo>
                    <a:cubicBezTo>
                      <a:pt x="266" y="3"/>
                      <a:pt x="264" y="3"/>
                      <a:pt x="261" y="4"/>
                    </a:cubicBezTo>
                    <a:cubicBezTo>
                      <a:pt x="263" y="4"/>
                      <a:pt x="264" y="3"/>
                      <a:pt x="266" y="3"/>
                    </a:cubicBezTo>
                    <a:cubicBezTo>
                      <a:pt x="267" y="3"/>
                      <a:pt x="267" y="3"/>
                      <a:pt x="267" y="3"/>
                    </a:cubicBezTo>
                    <a:cubicBezTo>
                      <a:pt x="267" y="3"/>
                      <a:pt x="267" y="3"/>
                      <a:pt x="267" y="3"/>
                    </a:cubicBezTo>
                    <a:cubicBezTo>
                      <a:pt x="267" y="3"/>
                      <a:pt x="267" y="3"/>
                      <a:pt x="267" y="3"/>
                    </a:cubicBezTo>
                    <a:cubicBezTo>
                      <a:pt x="267" y="3"/>
                      <a:pt x="267" y="3"/>
                      <a:pt x="267" y="3"/>
                    </a:cubicBezTo>
                    <a:cubicBezTo>
                      <a:pt x="267" y="3"/>
                      <a:pt x="267" y="3"/>
                      <a:pt x="267" y="3"/>
                    </a:cubicBezTo>
                    <a:cubicBezTo>
                      <a:pt x="267" y="3"/>
                      <a:pt x="267" y="3"/>
                      <a:pt x="267" y="3"/>
                    </a:cubicBezTo>
                    <a:cubicBezTo>
                      <a:pt x="267" y="3"/>
                      <a:pt x="267" y="3"/>
                      <a:pt x="267" y="3"/>
                    </a:cubicBezTo>
                    <a:cubicBezTo>
                      <a:pt x="267" y="3"/>
                      <a:pt x="267" y="3"/>
                      <a:pt x="267" y="3"/>
                    </a:cubicBezTo>
                    <a:cubicBezTo>
                      <a:pt x="268" y="3"/>
                      <a:pt x="269" y="3"/>
                      <a:pt x="270" y="3"/>
                    </a:cubicBezTo>
                    <a:cubicBezTo>
                      <a:pt x="269" y="3"/>
                      <a:pt x="269" y="3"/>
                      <a:pt x="268" y="3"/>
                    </a:cubicBezTo>
                    <a:cubicBezTo>
                      <a:pt x="270" y="3"/>
                      <a:pt x="271" y="3"/>
                      <a:pt x="273" y="2"/>
                    </a:cubicBezTo>
                    <a:cubicBezTo>
                      <a:pt x="273" y="2"/>
                      <a:pt x="273" y="2"/>
                      <a:pt x="273" y="2"/>
                    </a:cubicBezTo>
                    <a:cubicBezTo>
                      <a:pt x="273" y="2"/>
                      <a:pt x="273" y="2"/>
                      <a:pt x="273" y="2"/>
                    </a:cubicBezTo>
                    <a:cubicBezTo>
                      <a:pt x="273" y="2"/>
                      <a:pt x="273" y="2"/>
                      <a:pt x="273" y="2"/>
                    </a:cubicBezTo>
                    <a:cubicBezTo>
                      <a:pt x="273" y="2"/>
                      <a:pt x="273" y="2"/>
                      <a:pt x="273" y="2"/>
                    </a:cubicBezTo>
                    <a:cubicBezTo>
                      <a:pt x="273" y="2"/>
                      <a:pt x="273" y="2"/>
                      <a:pt x="273" y="2"/>
                    </a:cubicBezTo>
                    <a:cubicBezTo>
                      <a:pt x="274" y="2"/>
                      <a:pt x="274" y="2"/>
                      <a:pt x="274" y="2"/>
                    </a:cubicBezTo>
                    <a:cubicBezTo>
                      <a:pt x="273" y="2"/>
                      <a:pt x="273" y="2"/>
                      <a:pt x="273" y="2"/>
                    </a:cubicBezTo>
                    <a:cubicBezTo>
                      <a:pt x="272" y="2"/>
                      <a:pt x="272" y="3"/>
                      <a:pt x="272" y="3"/>
                    </a:cubicBezTo>
                    <a:cubicBezTo>
                      <a:pt x="272" y="3"/>
                      <a:pt x="272" y="2"/>
                      <a:pt x="273" y="2"/>
                    </a:cubicBezTo>
                    <a:cubicBezTo>
                      <a:pt x="272" y="3"/>
                      <a:pt x="271" y="3"/>
                      <a:pt x="270" y="3"/>
                    </a:cubicBezTo>
                  </a:path>
                </a:pathLst>
              </a:custGeom>
              <a:solidFill>
                <a:srgbClr val="D1D3D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80" name="ïŝḷíďè"/>
              <p:cNvSpPr/>
              <p:nvPr/>
            </p:nvSpPr>
            <p:spPr bwMode="auto">
              <a:xfrm>
                <a:off x="3284" y="1613"/>
                <a:ext cx="212" cy="212"/>
              </a:xfrm>
              <a:prstGeom prst="ellipse">
                <a:avLst/>
              </a:prstGeom>
              <a:solidFill>
                <a:srgbClr val="D1D3D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81" name="ïṧļiḋè"/>
              <p:cNvSpPr/>
              <p:nvPr/>
            </p:nvSpPr>
            <p:spPr bwMode="auto">
              <a:xfrm>
                <a:off x="3359" y="1514"/>
                <a:ext cx="62" cy="141"/>
              </a:xfrm>
              <a:prstGeom prst="rect">
                <a:avLst/>
              </a:prstGeom>
              <a:solidFill>
                <a:srgbClr val="D1D3D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282" name="îṥḻíḓe"/>
              <p:cNvSpPr/>
              <p:nvPr/>
            </p:nvSpPr>
            <p:spPr bwMode="auto">
              <a:xfrm>
                <a:off x="3349" y="1514"/>
                <a:ext cx="82" cy="22"/>
              </a:xfrm>
              <a:prstGeom prst="rect">
                <a:avLst/>
              </a:prstGeom>
              <a:solidFill>
                <a:srgbClr val="D1D3D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283" name="íşḻîḑé"/>
              <p:cNvSpPr/>
              <p:nvPr/>
            </p:nvSpPr>
            <p:spPr bwMode="auto">
              <a:xfrm>
                <a:off x="3720" y="1281"/>
                <a:ext cx="554" cy="303"/>
              </a:xfrm>
              <a:custGeom>
                <a:avLst/>
                <a:gdLst>
                  <a:gd name="T0" fmla="*/ 554 w 554"/>
                  <a:gd name="T1" fmla="*/ 152 h 303"/>
                  <a:gd name="T2" fmla="*/ 278 w 554"/>
                  <a:gd name="T3" fmla="*/ 303 h 303"/>
                  <a:gd name="T4" fmla="*/ 0 w 554"/>
                  <a:gd name="T5" fmla="*/ 152 h 303"/>
                  <a:gd name="T6" fmla="*/ 278 w 554"/>
                  <a:gd name="T7" fmla="*/ 0 h 303"/>
                  <a:gd name="T8" fmla="*/ 554 w 554"/>
                  <a:gd name="T9" fmla="*/ 152 h 303"/>
                </a:gdLst>
                <a:ahLst/>
                <a:cxnLst>
                  <a:cxn ang="0">
                    <a:pos x="T0" y="T1"/>
                  </a:cxn>
                  <a:cxn ang="0">
                    <a:pos x="T2" y="T3"/>
                  </a:cxn>
                  <a:cxn ang="0">
                    <a:pos x="T4" y="T5"/>
                  </a:cxn>
                  <a:cxn ang="0">
                    <a:pos x="T6" y="T7"/>
                  </a:cxn>
                  <a:cxn ang="0">
                    <a:pos x="T8" y="T9"/>
                  </a:cxn>
                </a:cxnLst>
                <a:rect l="0" t="0" r="r" b="b"/>
                <a:pathLst>
                  <a:path w="554" h="303">
                    <a:moveTo>
                      <a:pt x="554" y="152"/>
                    </a:moveTo>
                    <a:lnTo>
                      <a:pt x="278" y="303"/>
                    </a:lnTo>
                    <a:lnTo>
                      <a:pt x="0" y="152"/>
                    </a:lnTo>
                    <a:lnTo>
                      <a:pt x="278" y="0"/>
                    </a:lnTo>
                    <a:lnTo>
                      <a:pt x="554" y="152"/>
                    </a:lnTo>
                    <a:close/>
                  </a:path>
                </a:pathLst>
              </a:custGeom>
              <a:solidFill>
                <a:srgbClr val="D1D3D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84" name="ïś1ïḓé"/>
              <p:cNvSpPr/>
              <p:nvPr/>
            </p:nvSpPr>
            <p:spPr bwMode="auto">
              <a:xfrm>
                <a:off x="3824" y="1507"/>
                <a:ext cx="347" cy="254"/>
              </a:xfrm>
              <a:custGeom>
                <a:avLst/>
                <a:gdLst>
                  <a:gd name="T0" fmla="*/ 174 w 347"/>
                  <a:gd name="T1" fmla="*/ 95 h 254"/>
                  <a:gd name="T2" fmla="*/ 0 w 347"/>
                  <a:gd name="T3" fmla="*/ 0 h 254"/>
                  <a:gd name="T4" fmla="*/ 0 w 347"/>
                  <a:gd name="T5" fmla="*/ 254 h 254"/>
                  <a:gd name="T6" fmla="*/ 347 w 347"/>
                  <a:gd name="T7" fmla="*/ 254 h 254"/>
                  <a:gd name="T8" fmla="*/ 347 w 347"/>
                  <a:gd name="T9" fmla="*/ 0 h 254"/>
                  <a:gd name="T10" fmla="*/ 174 w 347"/>
                  <a:gd name="T11" fmla="*/ 95 h 254"/>
                </a:gdLst>
                <a:ahLst/>
                <a:cxnLst>
                  <a:cxn ang="0">
                    <a:pos x="T0" y="T1"/>
                  </a:cxn>
                  <a:cxn ang="0">
                    <a:pos x="T2" y="T3"/>
                  </a:cxn>
                  <a:cxn ang="0">
                    <a:pos x="T4" y="T5"/>
                  </a:cxn>
                  <a:cxn ang="0">
                    <a:pos x="T6" y="T7"/>
                  </a:cxn>
                  <a:cxn ang="0">
                    <a:pos x="T8" y="T9"/>
                  </a:cxn>
                  <a:cxn ang="0">
                    <a:pos x="T10" y="T11"/>
                  </a:cxn>
                </a:cxnLst>
                <a:rect l="0" t="0" r="r" b="b"/>
                <a:pathLst>
                  <a:path w="347" h="254">
                    <a:moveTo>
                      <a:pt x="174" y="95"/>
                    </a:moveTo>
                    <a:lnTo>
                      <a:pt x="0" y="0"/>
                    </a:lnTo>
                    <a:lnTo>
                      <a:pt x="0" y="254"/>
                    </a:lnTo>
                    <a:lnTo>
                      <a:pt x="347" y="254"/>
                    </a:lnTo>
                    <a:lnTo>
                      <a:pt x="347" y="0"/>
                    </a:lnTo>
                    <a:lnTo>
                      <a:pt x="174" y="95"/>
                    </a:lnTo>
                    <a:close/>
                  </a:path>
                </a:pathLst>
              </a:custGeom>
              <a:solidFill>
                <a:srgbClr val="D1D3D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85" name="îşḻídê"/>
              <p:cNvSpPr/>
              <p:nvPr/>
            </p:nvSpPr>
            <p:spPr bwMode="auto">
              <a:xfrm>
                <a:off x="4210" y="1433"/>
                <a:ext cx="22" cy="187"/>
              </a:xfrm>
              <a:prstGeom prst="rect">
                <a:avLst/>
              </a:prstGeom>
              <a:solidFill>
                <a:srgbClr val="D1D3D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286" name="iSḷïḍé"/>
              <p:cNvSpPr/>
              <p:nvPr/>
            </p:nvSpPr>
            <p:spPr bwMode="auto">
              <a:xfrm>
                <a:off x="4199" y="1605"/>
                <a:ext cx="43" cy="151"/>
              </a:xfrm>
              <a:prstGeom prst="rect">
                <a:avLst/>
              </a:prstGeom>
              <a:solidFill>
                <a:srgbClr val="D1D3D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287" name="işḷïde"/>
              <p:cNvSpPr/>
              <p:nvPr/>
            </p:nvSpPr>
            <p:spPr bwMode="auto">
              <a:xfrm>
                <a:off x="4210" y="1895"/>
                <a:ext cx="257" cy="256"/>
              </a:xfrm>
              <a:prstGeom prst="ellipse">
                <a:avLst/>
              </a:prstGeom>
              <a:solidFill>
                <a:srgbClr val="D1D3D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88" name="iSliḋê"/>
              <p:cNvSpPr/>
              <p:nvPr/>
            </p:nvSpPr>
            <p:spPr bwMode="auto">
              <a:xfrm>
                <a:off x="4249" y="2064"/>
                <a:ext cx="95" cy="126"/>
              </a:xfrm>
              <a:custGeom>
                <a:avLst/>
                <a:gdLst>
                  <a:gd name="T0" fmla="*/ 77 w 80"/>
                  <a:gd name="T1" fmla="*/ 27 h 107"/>
                  <a:gd name="T2" fmla="*/ 77 w 80"/>
                  <a:gd name="T3" fmla="*/ 102 h 107"/>
                  <a:gd name="T4" fmla="*/ 31 w 80"/>
                  <a:gd name="T5" fmla="*/ 77 h 107"/>
                  <a:gd name="T6" fmla="*/ 0 w 80"/>
                  <a:gd name="T7" fmla="*/ 38 h 107"/>
                  <a:gd name="T8" fmla="*/ 77 w 80"/>
                  <a:gd name="T9" fmla="*/ 27 h 107"/>
                </a:gdLst>
                <a:ahLst/>
                <a:cxnLst>
                  <a:cxn ang="0">
                    <a:pos x="T0" y="T1"/>
                  </a:cxn>
                  <a:cxn ang="0">
                    <a:pos x="T2" y="T3"/>
                  </a:cxn>
                  <a:cxn ang="0">
                    <a:pos x="T4" y="T5"/>
                  </a:cxn>
                  <a:cxn ang="0">
                    <a:pos x="T6" y="T7"/>
                  </a:cxn>
                  <a:cxn ang="0">
                    <a:pos x="T8" y="T9"/>
                  </a:cxn>
                </a:cxnLst>
                <a:rect l="0" t="0" r="r" b="b"/>
                <a:pathLst>
                  <a:path w="80" h="107">
                    <a:moveTo>
                      <a:pt x="77" y="27"/>
                    </a:moveTo>
                    <a:cubicBezTo>
                      <a:pt x="80" y="29"/>
                      <a:pt x="77" y="102"/>
                      <a:pt x="77" y="102"/>
                    </a:cubicBezTo>
                    <a:cubicBezTo>
                      <a:pt x="77" y="102"/>
                      <a:pt x="47" y="107"/>
                      <a:pt x="31" y="77"/>
                    </a:cubicBezTo>
                    <a:cubicBezTo>
                      <a:pt x="15" y="48"/>
                      <a:pt x="0" y="38"/>
                      <a:pt x="0" y="38"/>
                    </a:cubicBezTo>
                    <a:cubicBezTo>
                      <a:pt x="0" y="38"/>
                      <a:pt x="33" y="0"/>
                      <a:pt x="77" y="27"/>
                    </a:cubicBezTo>
                    <a:close/>
                  </a:path>
                </a:pathLst>
              </a:custGeom>
              <a:solidFill>
                <a:srgbClr val="D1D3D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89" name="ïś1iḑé"/>
              <p:cNvSpPr/>
              <p:nvPr/>
            </p:nvSpPr>
            <p:spPr bwMode="auto">
              <a:xfrm>
                <a:off x="4333" y="2064"/>
                <a:ext cx="95" cy="126"/>
              </a:xfrm>
              <a:custGeom>
                <a:avLst/>
                <a:gdLst>
                  <a:gd name="T0" fmla="*/ 3 w 80"/>
                  <a:gd name="T1" fmla="*/ 27 h 107"/>
                  <a:gd name="T2" fmla="*/ 3 w 80"/>
                  <a:gd name="T3" fmla="*/ 102 h 107"/>
                  <a:gd name="T4" fmla="*/ 49 w 80"/>
                  <a:gd name="T5" fmla="*/ 77 h 107"/>
                  <a:gd name="T6" fmla="*/ 80 w 80"/>
                  <a:gd name="T7" fmla="*/ 38 h 107"/>
                  <a:gd name="T8" fmla="*/ 3 w 80"/>
                  <a:gd name="T9" fmla="*/ 27 h 107"/>
                </a:gdLst>
                <a:ahLst/>
                <a:cxnLst>
                  <a:cxn ang="0">
                    <a:pos x="T0" y="T1"/>
                  </a:cxn>
                  <a:cxn ang="0">
                    <a:pos x="T2" y="T3"/>
                  </a:cxn>
                  <a:cxn ang="0">
                    <a:pos x="T4" y="T5"/>
                  </a:cxn>
                  <a:cxn ang="0">
                    <a:pos x="T6" y="T7"/>
                  </a:cxn>
                  <a:cxn ang="0">
                    <a:pos x="T8" y="T9"/>
                  </a:cxn>
                </a:cxnLst>
                <a:rect l="0" t="0" r="r" b="b"/>
                <a:pathLst>
                  <a:path w="80" h="107">
                    <a:moveTo>
                      <a:pt x="3" y="27"/>
                    </a:moveTo>
                    <a:cubicBezTo>
                      <a:pt x="0" y="29"/>
                      <a:pt x="3" y="102"/>
                      <a:pt x="3" y="102"/>
                    </a:cubicBezTo>
                    <a:cubicBezTo>
                      <a:pt x="3" y="102"/>
                      <a:pt x="34" y="107"/>
                      <a:pt x="49" y="77"/>
                    </a:cubicBezTo>
                    <a:cubicBezTo>
                      <a:pt x="65" y="48"/>
                      <a:pt x="80" y="38"/>
                      <a:pt x="80" y="38"/>
                    </a:cubicBezTo>
                    <a:cubicBezTo>
                      <a:pt x="80" y="38"/>
                      <a:pt x="47" y="0"/>
                      <a:pt x="3" y="27"/>
                    </a:cubicBezTo>
                    <a:close/>
                  </a:path>
                </a:pathLst>
              </a:custGeom>
              <a:solidFill>
                <a:srgbClr val="D1D3D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90" name="íS1ïḍè"/>
              <p:cNvSpPr/>
              <p:nvPr/>
            </p:nvSpPr>
            <p:spPr bwMode="auto">
              <a:xfrm>
                <a:off x="4295" y="2178"/>
                <a:ext cx="87" cy="23"/>
              </a:xfrm>
              <a:custGeom>
                <a:avLst/>
                <a:gdLst>
                  <a:gd name="T0" fmla="*/ 73 w 73"/>
                  <a:gd name="T1" fmla="*/ 10 h 19"/>
                  <a:gd name="T2" fmla="*/ 64 w 73"/>
                  <a:gd name="T3" fmla="*/ 19 h 19"/>
                  <a:gd name="T4" fmla="*/ 9 w 73"/>
                  <a:gd name="T5" fmla="*/ 19 h 19"/>
                  <a:gd name="T6" fmla="*/ 0 w 73"/>
                  <a:gd name="T7" fmla="*/ 10 h 19"/>
                  <a:gd name="T8" fmla="*/ 0 w 73"/>
                  <a:gd name="T9" fmla="*/ 10 h 19"/>
                  <a:gd name="T10" fmla="*/ 9 w 73"/>
                  <a:gd name="T11" fmla="*/ 0 h 19"/>
                  <a:gd name="T12" fmla="*/ 64 w 73"/>
                  <a:gd name="T13" fmla="*/ 0 h 19"/>
                  <a:gd name="T14" fmla="*/ 73 w 73"/>
                  <a:gd name="T15" fmla="*/ 10 h 1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3" h="19">
                    <a:moveTo>
                      <a:pt x="73" y="10"/>
                    </a:moveTo>
                    <a:cubicBezTo>
                      <a:pt x="73" y="15"/>
                      <a:pt x="69" y="19"/>
                      <a:pt x="64" y="19"/>
                    </a:cubicBezTo>
                    <a:cubicBezTo>
                      <a:pt x="9" y="19"/>
                      <a:pt x="9" y="19"/>
                      <a:pt x="9" y="19"/>
                    </a:cubicBezTo>
                    <a:cubicBezTo>
                      <a:pt x="4" y="19"/>
                      <a:pt x="0" y="15"/>
                      <a:pt x="0" y="10"/>
                    </a:cubicBezTo>
                    <a:cubicBezTo>
                      <a:pt x="0" y="10"/>
                      <a:pt x="0" y="10"/>
                      <a:pt x="0" y="10"/>
                    </a:cubicBezTo>
                    <a:cubicBezTo>
                      <a:pt x="0" y="5"/>
                      <a:pt x="4" y="0"/>
                      <a:pt x="9" y="0"/>
                    </a:cubicBezTo>
                    <a:cubicBezTo>
                      <a:pt x="64" y="0"/>
                      <a:pt x="64" y="0"/>
                      <a:pt x="64" y="0"/>
                    </a:cubicBezTo>
                    <a:cubicBezTo>
                      <a:pt x="69" y="0"/>
                      <a:pt x="73" y="5"/>
                      <a:pt x="73" y="10"/>
                    </a:cubicBezTo>
                    <a:close/>
                  </a:path>
                </a:pathLst>
              </a:custGeom>
              <a:solidFill>
                <a:srgbClr val="D1D3D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91" name="ísľïdé"/>
              <p:cNvSpPr/>
              <p:nvPr/>
            </p:nvSpPr>
            <p:spPr bwMode="auto">
              <a:xfrm>
                <a:off x="4300" y="2204"/>
                <a:ext cx="78" cy="16"/>
              </a:xfrm>
              <a:custGeom>
                <a:avLst/>
                <a:gdLst>
                  <a:gd name="T0" fmla="*/ 66 w 66"/>
                  <a:gd name="T1" fmla="*/ 7 h 13"/>
                  <a:gd name="T2" fmla="*/ 57 w 66"/>
                  <a:gd name="T3" fmla="*/ 13 h 13"/>
                  <a:gd name="T4" fmla="*/ 8 w 66"/>
                  <a:gd name="T5" fmla="*/ 13 h 13"/>
                  <a:gd name="T6" fmla="*/ 0 w 66"/>
                  <a:gd name="T7" fmla="*/ 7 h 13"/>
                  <a:gd name="T8" fmla="*/ 0 w 66"/>
                  <a:gd name="T9" fmla="*/ 7 h 13"/>
                  <a:gd name="T10" fmla="*/ 8 w 66"/>
                  <a:gd name="T11" fmla="*/ 0 h 13"/>
                  <a:gd name="T12" fmla="*/ 57 w 66"/>
                  <a:gd name="T13" fmla="*/ 0 h 13"/>
                  <a:gd name="T14" fmla="*/ 66 w 66"/>
                  <a:gd name="T15" fmla="*/ 7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6" h="13">
                    <a:moveTo>
                      <a:pt x="66" y="7"/>
                    </a:moveTo>
                    <a:cubicBezTo>
                      <a:pt x="66" y="10"/>
                      <a:pt x="62" y="13"/>
                      <a:pt x="57" y="13"/>
                    </a:cubicBezTo>
                    <a:cubicBezTo>
                      <a:pt x="8" y="13"/>
                      <a:pt x="8" y="13"/>
                      <a:pt x="8" y="13"/>
                    </a:cubicBezTo>
                    <a:cubicBezTo>
                      <a:pt x="3" y="13"/>
                      <a:pt x="0" y="10"/>
                      <a:pt x="0" y="7"/>
                    </a:cubicBezTo>
                    <a:cubicBezTo>
                      <a:pt x="0" y="7"/>
                      <a:pt x="0" y="7"/>
                      <a:pt x="0" y="7"/>
                    </a:cubicBezTo>
                    <a:cubicBezTo>
                      <a:pt x="0" y="3"/>
                      <a:pt x="3" y="0"/>
                      <a:pt x="8" y="0"/>
                    </a:cubicBezTo>
                    <a:cubicBezTo>
                      <a:pt x="57" y="0"/>
                      <a:pt x="57" y="0"/>
                      <a:pt x="57" y="0"/>
                    </a:cubicBezTo>
                    <a:cubicBezTo>
                      <a:pt x="62" y="0"/>
                      <a:pt x="66" y="3"/>
                      <a:pt x="66" y="7"/>
                    </a:cubicBezTo>
                    <a:close/>
                  </a:path>
                </a:pathLst>
              </a:custGeom>
              <a:solidFill>
                <a:srgbClr val="D1D3D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92" name="íṩļíḑé"/>
              <p:cNvSpPr/>
              <p:nvPr/>
            </p:nvSpPr>
            <p:spPr bwMode="auto">
              <a:xfrm>
                <a:off x="4323" y="2207"/>
                <a:ext cx="32" cy="26"/>
              </a:xfrm>
              <a:custGeom>
                <a:avLst/>
                <a:gdLst>
                  <a:gd name="T0" fmla="*/ 27 w 27"/>
                  <a:gd name="T1" fmla="*/ 11 h 22"/>
                  <a:gd name="T2" fmla="*/ 16 w 27"/>
                  <a:gd name="T3" fmla="*/ 22 h 22"/>
                  <a:gd name="T4" fmla="*/ 11 w 27"/>
                  <a:gd name="T5" fmla="*/ 22 h 22"/>
                  <a:gd name="T6" fmla="*/ 0 w 27"/>
                  <a:gd name="T7" fmla="*/ 11 h 22"/>
                  <a:gd name="T8" fmla="*/ 0 w 27"/>
                  <a:gd name="T9" fmla="*/ 11 h 22"/>
                  <a:gd name="T10" fmla="*/ 11 w 27"/>
                  <a:gd name="T11" fmla="*/ 0 h 22"/>
                  <a:gd name="T12" fmla="*/ 16 w 27"/>
                  <a:gd name="T13" fmla="*/ 0 h 22"/>
                  <a:gd name="T14" fmla="*/ 27 w 27"/>
                  <a:gd name="T15" fmla="*/ 11 h 2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7" h="22">
                    <a:moveTo>
                      <a:pt x="27" y="11"/>
                    </a:moveTo>
                    <a:cubicBezTo>
                      <a:pt x="27" y="17"/>
                      <a:pt x="22" y="22"/>
                      <a:pt x="16" y="22"/>
                    </a:cubicBezTo>
                    <a:cubicBezTo>
                      <a:pt x="11" y="22"/>
                      <a:pt x="11" y="22"/>
                      <a:pt x="11" y="22"/>
                    </a:cubicBezTo>
                    <a:cubicBezTo>
                      <a:pt x="5" y="22"/>
                      <a:pt x="0" y="17"/>
                      <a:pt x="0" y="11"/>
                    </a:cubicBezTo>
                    <a:cubicBezTo>
                      <a:pt x="0" y="11"/>
                      <a:pt x="0" y="11"/>
                      <a:pt x="0" y="11"/>
                    </a:cubicBezTo>
                    <a:cubicBezTo>
                      <a:pt x="0" y="5"/>
                      <a:pt x="5" y="0"/>
                      <a:pt x="11" y="0"/>
                    </a:cubicBezTo>
                    <a:cubicBezTo>
                      <a:pt x="16" y="0"/>
                      <a:pt x="16" y="0"/>
                      <a:pt x="16" y="0"/>
                    </a:cubicBezTo>
                    <a:cubicBezTo>
                      <a:pt x="22" y="0"/>
                      <a:pt x="27" y="5"/>
                      <a:pt x="27" y="11"/>
                    </a:cubicBezTo>
                    <a:close/>
                  </a:path>
                </a:pathLst>
              </a:custGeom>
              <a:solidFill>
                <a:srgbClr val="D1D3D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93" name="ïSliḓé"/>
              <p:cNvSpPr/>
              <p:nvPr/>
            </p:nvSpPr>
            <p:spPr bwMode="auto">
              <a:xfrm>
                <a:off x="4544" y="961"/>
                <a:ext cx="36" cy="387"/>
              </a:xfrm>
              <a:prstGeom prst="rect">
                <a:avLst/>
              </a:prstGeom>
              <a:solidFill>
                <a:srgbClr val="D1D3D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294" name="íṩļiḍê"/>
              <p:cNvSpPr/>
              <p:nvPr/>
            </p:nvSpPr>
            <p:spPr bwMode="auto">
              <a:xfrm>
                <a:off x="4544" y="961"/>
                <a:ext cx="13" cy="387"/>
              </a:xfrm>
              <a:prstGeom prst="rect">
                <a:avLst/>
              </a:prstGeom>
              <a:solidFill>
                <a:srgbClr val="D1D3D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295" name="ïsľiḑè"/>
              <p:cNvSpPr/>
              <p:nvPr/>
            </p:nvSpPr>
            <p:spPr bwMode="auto">
              <a:xfrm>
                <a:off x="4566" y="966"/>
                <a:ext cx="14" cy="1"/>
              </a:xfrm>
              <a:prstGeom prst="rect">
                <a:avLst/>
              </a:prstGeom>
              <a:solidFill>
                <a:srgbClr val="D1D3D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296" name="îSľíḍê"/>
              <p:cNvSpPr/>
              <p:nvPr/>
            </p:nvSpPr>
            <p:spPr bwMode="auto">
              <a:xfrm>
                <a:off x="4573" y="967"/>
                <a:ext cx="7" cy="1"/>
              </a:xfrm>
              <a:prstGeom prst="rect">
                <a:avLst/>
              </a:prstGeom>
              <a:solidFill>
                <a:srgbClr val="D1D3D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297" name="î$ḻîḑê"/>
              <p:cNvSpPr/>
              <p:nvPr/>
            </p:nvSpPr>
            <p:spPr bwMode="auto">
              <a:xfrm>
                <a:off x="4573" y="969"/>
                <a:ext cx="7" cy="1"/>
              </a:xfrm>
              <a:prstGeom prst="rect">
                <a:avLst/>
              </a:prstGeom>
              <a:solidFill>
                <a:srgbClr val="D1D3D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298" name="iŝḷîdè"/>
              <p:cNvSpPr/>
              <p:nvPr/>
            </p:nvSpPr>
            <p:spPr bwMode="auto">
              <a:xfrm>
                <a:off x="4573" y="971"/>
                <a:ext cx="7" cy="1"/>
              </a:xfrm>
              <a:prstGeom prst="rect">
                <a:avLst/>
              </a:prstGeom>
              <a:solidFill>
                <a:srgbClr val="D1D3D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299" name="íṡlíḓê"/>
              <p:cNvSpPr/>
              <p:nvPr/>
            </p:nvSpPr>
            <p:spPr bwMode="auto">
              <a:xfrm>
                <a:off x="4573" y="972"/>
                <a:ext cx="7" cy="1"/>
              </a:xfrm>
              <a:prstGeom prst="rect">
                <a:avLst/>
              </a:prstGeom>
              <a:solidFill>
                <a:srgbClr val="D1D3D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300" name="î$ḷîde"/>
              <p:cNvSpPr/>
              <p:nvPr/>
            </p:nvSpPr>
            <p:spPr bwMode="auto">
              <a:xfrm>
                <a:off x="4572" y="974"/>
                <a:ext cx="8" cy="1"/>
              </a:xfrm>
              <a:prstGeom prst="rect">
                <a:avLst/>
              </a:prstGeom>
              <a:solidFill>
                <a:srgbClr val="D1D3D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301" name="i$ḻíḓé"/>
              <p:cNvSpPr/>
              <p:nvPr/>
            </p:nvSpPr>
            <p:spPr bwMode="auto">
              <a:xfrm>
                <a:off x="4573" y="975"/>
                <a:ext cx="7" cy="2"/>
              </a:xfrm>
              <a:prstGeom prst="rect">
                <a:avLst/>
              </a:prstGeom>
              <a:solidFill>
                <a:srgbClr val="D1D3D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302" name="iṣļíḋé"/>
              <p:cNvSpPr/>
              <p:nvPr/>
            </p:nvSpPr>
            <p:spPr bwMode="auto">
              <a:xfrm>
                <a:off x="4573" y="977"/>
                <a:ext cx="7" cy="1"/>
              </a:xfrm>
              <a:prstGeom prst="rect">
                <a:avLst/>
              </a:prstGeom>
              <a:solidFill>
                <a:srgbClr val="D1D3D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303" name="ïŝḻïdê"/>
              <p:cNvSpPr/>
              <p:nvPr/>
            </p:nvSpPr>
            <p:spPr bwMode="auto">
              <a:xfrm>
                <a:off x="4573" y="979"/>
                <a:ext cx="7" cy="1"/>
              </a:xfrm>
              <a:prstGeom prst="rect">
                <a:avLst/>
              </a:prstGeom>
              <a:solidFill>
                <a:srgbClr val="D1D3D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304" name="iś1iďe"/>
              <p:cNvSpPr/>
              <p:nvPr/>
            </p:nvSpPr>
            <p:spPr bwMode="auto">
              <a:xfrm>
                <a:off x="4573" y="980"/>
                <a:ext cx="7" cy="1"/>
              </a:xfrm>
              <a:prstGeom prst="rect">
                <a:avLst/>
              </a:prstGeom>
              <a:solidFill>
                <a:srgbClr val="D1D3D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305" name="iSlîḑe"/>
              <p:cNvSpPr/>
              <p:nvPr/>
            </p:nvSpPr>
            <p:spPr bwMode="auto">
              <a:xfrm>
                <a:off x="4566" y="982"/>
                <a:ext cx="14" cy="1"/>
              </a:xfrm>
              <a:prstGeom prst="rect">
                <a:avLst/>
              </a:prstGeom>
              <a:solidFill>
                <a:srgbClr val="D1D3D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306" name="ís1ïḍè"/>
              <p:cNvSpPr/>
              <p:nvPr/>
            </p:nvSpPr>
            <p:spPr bwMode="auto">
              <a:xfrm>
                <a:off x="4573" y="984"/>
                <a:ext cx="7" cy="1"/>
              </a:xfrm>
              <a:prstGeom prst="rect">
                <a:avLst/>
              </a:prstGeom>
              <a:solidFill>
                <a:srgbClr val="D1D3D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307" name="ïšḻiḍè"/>
              <p:cNvSpPr/>
              <p:nvPr/>
            </p:nvSpPr>
            <p:spPr bwMode="auto">
              <a:xfrm>
                <a:off x="4573" y="986"/>
                <a:ext cx="7" cy="1"/>
              </a:xfrm>
              <a:prstGeom prst="rect">
                <a:avLst/>
              </a:prstGeom>
              <a:solidFill>
                <a:srgbClr val="D1D3D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308" name="ïS1îḓê"/>
              <p:cNvSpPr/>
              <p:nvPr/>
            </p:nvSpPr>
            <p:spPr bwMode="auto">
              <a:xfrm>
                <a:off x="4573" y="987"/>
                <a:ext cx="7" cy="1"/>
              </a:xfrm>
              <a:prstGeom prst="rect">
                <a:avLst/>
              </a:prstGeom>
              <a:solidFill>
                <a:srgbClr val="D1D3D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309" name="išlïḍê"/>
              <p:cNvSpPr/>
              <p:nvPr/>
            </p:nvSpPr>
            <p:spPr bwMode="auto">
              <a:xfrm>
                <a:off x="4573" y="988"/>
                <a:ext cx="7" cy="2"/>
              </a:xfrm>
              <a:prstGeom prst="rect">
                <a:avLst/>
              </a:prstGeom>
              <a:solidFill>
                <a:srgbClr val="D1D3D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310" name="ï$lïdé"/>
              <p:cNvSpPr/>
              <p:nvPr/>
            </p:nvSpPr>
            <p:spPr bwMode="auto">
              <a:xfrm>
                <a:off x="4572" y="991"/>
                <a:ext cx="8" cy="1"/>
              </a:xfrm>
              <a:prstGeom prst="rect">
                <a:avLst/>
              </a:prstGeom>
              <a:solidFill>
                <a:srgbClr val="D1D3D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311" name="iṣḻíde"/>
              <p:cNvSpPr/>
              <p:nvPr/>
            </p:nvSpPr>
            <p:spPr bwMode="auto">
              <a:xfrm>
                <a:off x="4573" y="992"/>
                <a:ext cx="7" cy="1"/>
              </a:xfrm>
              <a:prstGeom prst="rect">
                <a:avLst/>
              </a:prstGeom>
              <a:solidFill>
                <a:srgbClr val="D1D3D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312" name="îšľíďe"/>
              <p:cNvSpPr/>
              <p:nvPr/>
            </p:nvSpPr>
            <p:spPr bwMode="auto">
              <a:xfrm>
                <a:off x="4573" y="993"/>
                <a:ext cx="7" cy="1"/>
              </a:xfrm>
              <a:prstGeom prst="rect">
                <a:avLst/>
              </a:prstGeom>
              <a:solidFill>
                <a:srgbClr val="D1D3D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313" name="ïşḻîdê"/>
              <p:cNvSpPr/>
              <p:nvPr/>
            </p:nvSpPr>
            <p:spPr bwMode="auto">
              <a:xfrm>
                <a:off x="4573" y="995"/>
                <a:ext cx="7" cy="1"/>
              </a:xfrm>
              <a:prstGeom prst="rect">
                <a:avLst/>
              </a:prstGeom>
              <a:solidFill>
                <a:srgbClr val="D1D3D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314" name="iṥľíḍê"/>
              <p:cNvSpPr/>
              <p:nvPr/>
            </p:nvSpPr>
            <p:spPr bwMode="auto">
              <a:xfrm>
                <a:off x="4573" y="997"/>
                <a:ext cx="7" cy="1"/>
              </a:xfrm>
              <a:prstGeom prst="rect">
                <a:avLst/>
              </a:prstGeom>
              <a:solidFill>
                <a:srgbClr val="D1D3D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315" name="iṡḷíďe"/>
              <p:cNvSpPr/>
              <p:nvPr/>
            </p:nvSpPr>
            <p:spPr bwMode="auto">
              <a:xfrm>
                <a:off x="4566" y="998"/>
                <a:ext cx="14" cy="1"/>
              </a:xfrm>
              <a:prstGeom prst="rect">
                <a:avLst/>
              </a:prstGeom>
              <a:solidFill>
                <a:srgbClr val="D1D3D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316" name="iSḷíďé"/>
              <p:cNvSpPr/>
              <p:nvPr/>
            </p:nvSpPr>
            <p:spPr bwMode="auto">
              <a:xfrm>
                <a:off x="4573" y="1000"/>
                <a:ext cx="7" cy="1"/>
              </a:xfrm>
              <a:prstGeom prst="rect">
                <a:avLst/>
              </a:prstGeom>
              <a:solidFill>
                <a:srgbClr val="D1D3D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317" name="íṥḻïdê"/>
              <p:cNvSpPr/>
              <p:nvPr/>
            </p:nvSpPr>
            <p:spPr bwMode="auto">
              <a:xfrm>
                <a:off x="4573" y="1001"/>
                <a:ext cx="7" cy="2"/>
              </a:xfrm>
              <a:prstGeom prst="rect">
                <a:avLst/>
              </a:prstGeom>
              <a:solidFill>
                <a:srgbClr val="D1D3D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318" name="îṣḻïdè"/>
              <p:cNvSpPr/>
              <p:nvPr/>
            </p:nvSpPr>
            <p:spPr bwMode="auto">
              <a:xfrm>
                <a:off x="4573" y="1004"/>
                <a:ext cx="7" cy="1"/>
              </a:xfrm>
              <a:prstGeom prst="rect">
                <a:avLst/>
              </a:prstGeom>
              <a:solidFill>
                <a:srgbClr val="D1D3D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319" name="ï$1íḓé"/>
              <p:cNvSpPr/>
              <p:nvPr/>
            </p:nvSpPr>
            <p:spPr bwMode="auto">
              <a:xfrm>
                <a:off x="4573" y="1005"/>
                <a:ext cx="7" cy="1"/>
              </a:xfrm>
              <a:prstGeom prst="rect">
                <a:avLst/>
              </a:prstGeom>
              <a:solidFill>
                <a:srgbClr val="D1D3D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320" name="íşliḋé"/>
              <p:cNvSpPr/>
              <p:nvPr/>
            </p:nvSpPr>
            <p:spPr bwMode="auto">
              <a:xfrm>
                <a:off x="4572" y="1006"/>
                <a:ext cx="8" cy="1"/>
              </a:xfrm>
              <a:prstGeom prst="rect">
                <a:avLst/>
              </a:prstGeom>
              <a:solidFill>
                <a:srgbClr val="D1D3D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321" name="í$ḻiḍê"/>
              <p:cNvSpPr/>
              <p:nvPr/>
            </p:nvSpPr>
            <p:spPr bwMode="auto">
              <a:xfrm>
                <a:off x="4573" y="1008"/>
                <a:ext cx="7" cy="1"/>
              </a:xfrm>
              <a:prstGeom prst="rect">
                <a:avLst/>
              </a:prstGeom>
              <a:solidFill>
                <a:srgbClr val="D1D3D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322" name="íṩ1iḋé"/>
              <p:cNvSpPr/>
              <p:nvPr/>
            </p:nvSpPr>
            <p:spPr bwMode="auto">
              <a:xfrm>
                <a:off x="4573" y="1010"/>
                <a:ext cx="7" cy="1"/>
              </a:xfrm>
              <a:prstGeom prst="rect">
                <a:avLst/>
              </a:prstGeom>
              <a:solidFill>
                <a:srgbClr val="D1D3D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323" name="ïsļîḓê"/>
              <p:cNvSpPr/>
              <p:nvPr/>
            </p:nvSpPr>
            <p:spPr bwMode="auto">
              <a:xfrm>
                <a:off x="4573" y="1012"/>
                <a:ext cx="7" cy="1"/>
              </a:xfrm>
              <a:prstGeom prst="rect">
                <a:avLst/>
              </a:prstGeom>
              <a:solidFill>
                <a:srgbClr val="D1D3D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324" name="ïSlíḍé"/>
              <p:cNvSpPr/>
              <p:nvPr/>
            </p:nvSpPr>
            <p:spPr bwMode="auto">
              <a:xfrm>
                <a:off x="4573" y="1013"/>
                <a:ext cx="7" cy="1"/>
              </a:xfrm>
              <a:prstGeom prst="rect">
                <a:avLst/>
              </a:prstGeom>
              <a:solidFill>
                <a:srgbClr val="D1D3D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325" name="iṣľidê"/>
              <p:cNvSpPr/>
              <p:nvPr/>
            </p:nvSpPr>
            <p:spPr bwMode="auto">
              <a:xfrm>
                <a:off x="4566" y="1014"/>
                <a:ext cx="14" cy="1"/>
              </a:xfrm>
              <a:prstGeom prst="rect">
                <a:avLst/>
              </a:prstGeom>
              <a:solidFill>
                <a:srgbClr val="D1D3D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326" name="îślíḍê"/>
              <p:cNvSpPr/>
              <p:nvPr/>
            </p:nvSpPr>
            <p:spPr bwMode="auto">
              <a:xfrm>
                <a:off x="4573" y="1017"/>
                <a:ext cx="7" cy="1"/>
              </a:xfrm>
              <a:prstGeom prst="rect">
                <a:avLst/>
              </a:prstGeom>
              <a:solidFill>
                <a:srgbClr val="D1D3D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327" name="ïṡliḑé"/>
              <p:cNvSpPr/>
              <p:nvPr/>
            </p:nvSpPr>
            <p:spPr bwMode="auto">
              <a:xfrm>
                <a:off x="4573" y="1018"/>
                <a:ext cx="7" cy="1"/>
              </a:xfrm>
              <a:prstGeom prst="rect">
                <a:avLst/>
              </a:prstGeom>
              <a:solidFill>
                <a:srgbClr val="D1D3D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328" name="íṧḻíḑé"/>
              <p:cNvSpPr/>
              <p:nvPr/>
            </p:nvSpPr>
            <p:spPr bwMode="auto">
              <a:xfrm>
                <a:off x="4573" y="1020"/>
                <a:ext cx="7" cy="1"/>
              </a:xfrm>
              <a:prstGeom prst="rect">
                <a:avLst/>
              </a:prstGeom>
              <a:solidFill>
                <a:srgbClr val="D1D3D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329" name="iṣlíḋè"/>
              <p:cNvSpPr/>
              <p:nvPr/>
            </p:nvSpPr>
            <p:spPr bwMode="auto">
              <a:xfrm>
                <a:off x="4573" y="1021"/>
                <a:ext cx="7" cy="2"/>
              </a:xfrm>
              <a:prstGeom prst="rect">
                <a:avLst/>
              </a:prstGeom>
              <a:solidFill>
                <a:srgbClr val="D1D3D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330" name="ísḻiḋé"/>
              <p:cNvSpPr/>
              <p:nvPr/>
            </p:nvSpPr>
            <p:spPr bwMode="auto">
              <a:xfrm>
                <a:off x="4572" y="1023"/>
                <a:ext cx="8" cy="1"/>
              </a:xfrm>
              <a:prstGeom prst="rect">
                <a:avLst/>
              </a:prstGeom>
              <a:solidFill>
                <a:srgbClr val="D1D3D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331" name="îṡľiḑê"/>
              <p:cNvSpPr/>
              <p:nvPr/>
            </p:nvSpPr>
            <p:spPr bwMode="auto">
              <a:xfrm>
                <a:off x="4573" y="1025"/>
                <a:ext cx="7" cy="1"/>
              </a:xfrm>
              <a:prstGeom prst="rect">
                <a:avLst/>
              </a:prstGeom>
              <a:solidFill>
                <a:srgbClr val="D1D3D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332" name="íṣḷîḓè"/>
              <p:cNvSpPr/>
              <p:nvPr/>
            </p:nvSpPr>
            <p:spPr bwMode="auto">
              <a:xfrm>
                <a:off x="4573" y="1026"/>
                <a:ext cx="7" cy="1"/>
              </a:xfrm>
              <a:prstGeom prst="rect">
                <a:avLst/>
              </a:prstGeom>
              <a:solidFill>
                <a:srgbClr val="D1D3D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333" name="îšļîďé"/>
              <p:cNvSpPr/>
              <p:nvPr/>
            </p:nvSpPr>
            <p:spPr bwMode="auto">
              <a:xfrm>
                <a:off x="4573" y="1027"/>
                <a:ext cx="7" cy="1"/>
              </a:xfrm>
              <a:prstGeom prst="rect">
                <a:avLst/>
              </a:prstGeom>
              <a:solidFill>
                <a:srgbClr val="D1D3D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334" name="ïṥ1ïdè"/>
              <p:cNvSpPr/>
              <p:nvPr/>
            </p:nvSpPr>
            <p:spPr bwMode="auto">
              <a:xfrm>
                <a:off x="4573" y="1030"/>
                <a:ext cx="7" cy="1"/>
              </a:xfrm>
              <a:prstGeom prst="rect">
                <a:avLst/>
              </a:prstGeom>
              <a:solidFill>
                <a:srgbClr val="D1D3D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335" name="îs1ïďè"/>
              <p:cNvSpPr/>
              <p:nvPr/>
            </p:nvSpPr>
            <p:spPr bwMode="auto">
              <a:xfrm>
                <a:off x="4566" y="1031"/>
                <a:ext cx="14" cy="1"/>
              </a:xfrm>
              <a:prstGeom prst="rect">
                <a:avLst/>
              </a:prstGeom>
              <a:solidFill>
                <a:srgbClr val="D1D3D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336" name="ïṣlîḍe"/>
              <p:cNvSpPr/>
              <p:nvPr/>
            </p:nvSpPr>
            <p:spPr bwMode="auto">
              <a:xfrm>
                <a:off x="4573" y="1033"/>
                <a:ext cx="7" cy="1"/>
              </a:xfrm>
              <a:prstGeom prst="rect">
                <a:avLst/>
              </a:prstGeom>
              <a:solidFill>
                <a:srgbClr val="D1D3D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337" name="iś1idê"/>
              <p:cNvSpPr/>
              <p:nvPr/>
            </p:nvSpPr>
            <p:spPr bwMode="auto">
              <a:xfrm>
                <a:off x="4573" y="1034"/>
                <a:ext cx="7" cy="2"/>
              </a:xfrm>
              <a:prstGeom prst="rect">
                <a:avLst/>
              </a:prstGeom>
              <a:solidFill>
                <a:srgbClr val="D1D3D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338" name="ïṡḻïďè"/>
              <p:cNvSpPr/>
              <p:nvPr/>
            </p:nvSpPr>
            <p:spPr bwMode="auto">
              <a:xfrm>
                <a:off x="4573" y="1036"/>
                <a:ext cx="7" cy="1"/>
              </a:xfrm>
              <a:prstGeom prst="rect">
                <a:avLst/>
              </a:prstGeom>
              <a:solidFill>
                <a:srgbClr val="D1D3D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339" name="îṧlíḍé"/>
              <p:cNvSpPr/>
              <p:nvPr/>
            </p:nvSpPr>
            <p:spPr bwMode="auto">
              <a:xfrm>
                <a:off x="4573" y="1038"/>
                <a:ext cx="7" cy="1"/>
              </a:xfrm>
              <a:prstGeom prst="rect">
                <a:avLst/>
              </a:prstGeom>
              <a:solidFill>
                <a:srgbClr val="D1D3D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340" name="îṧliḋè"/>
              <p:cNvSpPr/>
              <p:nvPr/>
            </p:nvSpPr>
            <p:spPr bwMode="auto">
              <a:xfrm>
                <a:off x="4572" y="1039"/>
                <a:ext cx="8" cy="1"/>
              </a:xfrm>
              <a:prstGeom prst="rect">
                <a:avLst/>
              </a:prstGeom>
              <a:solidFill>
                <a:srgbClr val="D1D3D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341" name="ïṩḷíḓe"/>
              <p:cNvSpPr/>
              <p:nvPr/>
            </p:nvSpPr>
            <p:spPr bwMode="auto">
              <a:xfrm>
                <a:off x="4573" y="1041"/>
                <a:ext cx="7" cy="1"/>
              </a:xfrm>
              <a:prstGeom prst="rect">
                <a:avLst/>
              </a:prstGeom>
              <a:solidFill>
                <a:srgbClr val="D1D3D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342" name="iSľíḍé"/>
              <p:cNvSpPr/>
              <p:nvPr/>
            </p:nvSpPr>
            <p:spPr bwMode="auto">
              <a:xfrm>
                <a:off x="4573" y="1043"/>
                <a:ext cx="7" cy="1"/>
              </a:xfrm>
              <a:prstGeom prst="rect">
                <a:avLst/>
              </a:prstGeom>
              <a:solidFill>
                <a:srgbClr val="D1D3D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343" name="íŝľíďé"/>
              <p:cNvSpPr/>
              <p:nvPr/>
            </p:nvSpPr>
            <p:spPr bwMode="auto">
              <a:xfrm>
                <a:off x="4573" y="1044"/>
                <a:ext cx="7" cy="1"/>
              </a:xfrm>
              <a:prstGeom prst="rect">
                <a:avLst/>
              </a:prstGeom>
              <a:solidFill>
                <a:srgbClr val="D1D3D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344" name="îṧlîḋe"/>
              <p:cNvSpPr/>
              <p:nvPr/>
            </p:nvSpPr>
            <p:spPr bwMode="auto">
              <a:xfrm>
                <a:off x="4573" y="1046"/>
                <a:ext cx="7" cy="1"/>
              </a:xfrm>
              <a:prstGeom prst="rect">
                <a:avLst/>
              </a:prstGeom>
              <a:solidFill>
                <a:srgbClr val="D1D3D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345" name="iṣ1îďé"/>
              <p:cNvSpPr/>
              <p:nvPr/>
            </p:nvSpPr>
            <p:spPr bwMode="auto">
              <a:xfrm>
                <a:off x="4566" y="1047"/>
                <a:ext cx="14" cy="2"/>
              </a:xfrm>
              <a:prstGeom prst="rect">
                <a:avLst/>
              </a:prstGeom>
              <a:solidFill>
                <a:srgbClr val="D1D3D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346" name="ï$1îdé"/>
              <p:cNvSpPr/>
              <p:nvPr/>
            </p:nvSpPr>
            <p:spPr bwMode="auto">
              <a:xfrm>
                <a:off x="4573" y="1050"/>
                <a:ext cx="7" cy="1"/>
              </a:xfrm>
              <a:prstGeom prst="rect">
                <a:avLst/>
              </a:prstGeom>
              <a:solidFill>
                <a:srgbClr val="D1D3D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347" name="iṥļîďê"/>
              <p:cNvSpPr/>
              <p:nvPr/>
            </p:nvSpPr>
            <p:spPr bwMode="auto">
              <a:xfrm>
                <a:off x="4573" y="1051"/>
                <a:ext cx="7" cy="1"/>
              </a:xfrm>
              <a:prstGeom prst="rect">
                <a:avLst/>
              </a:prstGeom>
              <a:solidFill>
                <a:srgbClr val="D1D3D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348" name="ïśľîďé"/>
              <p:cNvSpPr/>
              <p:nvPr/>
            </p:nvSpPr>
            <p:spPr bwMode="auto">
              <a:xfrm>
                <a:off x="4573" y="1052"/>
                <a:ext cx="7" cy="1"/>
              </a:xfrm>
              <a:prstGeom prst="rect">
                <a:avLst/>
              </a:prstGeom>
              <a:solidFill>
                <a:srgbClr val="D1D3D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349" name="iśḻîḑé"/>
              <p:cNvSpPr/>
              <p:nvPr/>
            </p:nvSpPr>
            <p:spPr bwMode="auto">
              <a:xfrm>
                <a:off x="4573" y="1054"/>
                <a:ext cx="7" cy="1"/>
              </a:xfrm>
              <a:prstGeom prst="rect">
                <a:avLst/>
              </a:prstGeom>
              <a:solidFill>
                <a:srgbClr val="D1D3D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350" name="i$lîḋe"/>
              <p:cNvSpPr/>
              <p:nvPr/>
            </p:nvSpPr>
            <p:spPr bwMode="auto">
              <a:xfrm>
                <a:off x="4572" y="1056"/>
                <a:ext cx="8" cy="1"/>
              </a:xfrm>
              <a:prstGeom prst="rect">
                <a:avLst/>
              </a:prstGeom>
              <a:solidFill>
                <a:srgbClr val="D1D3D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351" name="iṥ1îḑe"/>
              <p:cNvSpPr/>
              <p:nvPr/>
            </p:nvSpPr>
            <p:spPr bwMode="auto">
              <a:xfrm>
                <a:off x="4573" y="1057"/>
                <a:ext cx="7" cy="1"/>
              </a:xfrm>
              <a:prstGeom prst="rect">
                <a:avLst/>
              </a:prstGeom>
              <a:solidFill>
                <a:srgbClr val="D1D3D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352" name="îŝļïdè"/>
              <p:cNvSpPr/>
              <p:nvPr/>
            </p:nvSpPr>
            <p:spPr bwMode="auto">
              <a:xfrm>
                <a:off x="4573" y="1059"/>
                <a:ext cx="7" cy="1"/>
              </a:xfrm>
              <a:prstGeom prst="rect">
                <a:avLst/>
              </a:prstGeom>
              <a:solidFill>
                <a:srgbClr val="D1D3D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353" name="išḻíḓê"/>
              <p:cNvSpPr/>
              <p:nvPr/>
            </p:nvSpPr>
            <p:spPr bwMode="auto">
              <a:xfrm>
                <a:off x="4573" y="1060"/>
                <a:ext cx="7" cy="1"/>
              </a:xfrm>
              <a:prstGeom prst="rect">
                <a:avLst/>
              </a:prstGeom>
              <a:solidFill>
                <a:srgbClr val="D1D3D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354" name="îṣḷíḍé"/>
              <p:cNvSpPr/>
              <p:nvPr/>
            </p:nvSpPr>
            <p:spPr bwMode="auto">
              <a:xfrm>
                <a:off x="4573" y="1061"/>
                <a:ext cx="7" cy="2"/>
              </a:xfrm>
              <a:prstGeom prst="rect">
                <a:avLst/>
              </a:prstGeom>
              <a:solidFill>
                <a:srgbClr val="D1D3D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355" name="ïśļíḍê"/>
              <p:cNvSpPr/>
              <p:nvPr/>
            </p:nvSpPr>
            <p:spPr bwMode="auto">
              <a:xfrm>
                <a:off x="4566" y="1064"/>
                <a:ext cx="14" cy="1"/>
              </a:xfrm>
              <a:prstGeom prst="rect">
                <a:avLst/>
              </a:prstGeom>
              <a:solidFill>
                <a:srgbClr val="D1D3D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356" name="íṩľîḑè"/>
              <p:cNvSpPr/>
              <p:nvPr/>
            </p:nvSpPr>
            <p:spPr bwMode="auto">
              <a:xfrm>
                <a:off x="4573" y="1065"/>
                <a:ext cx="7" cy="1"/>
              </a:xfrm>
              <a:prstGeom prst="rect">
                <a:avLst/>
              </a:prstGeom>
              <a:solidFill>
                <a:srgbClr val="D1D3D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357" name="î$ḷiďe"/>
              <p:cNvSpPr/>
              <p:nvPr/>
            </p:nvSpPr>
            <p:spPr bwMode="auto">
              <a:xfrm>
                <a:off x="4573" y="1067"/>
                <a:ext cx="7" cy="1"/>
              </a:xfrm>
              <a:prstGeom prst="rect">
                <a:avLst/>
              </a:prstGeom>
              <a:solidFill>
                <a:srgbClr val="D1D3D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358" name="i$lîḍé"/>
              <p:cNvSpPr/>
              <p:nvPr/>
            </p:nvSpPr>
            <p:spPr bwMode="auto">
              <a:xfrm>
                <a:off x="4573" y="1069"/>
                <a:ext cx="7" cy="1"/>
              </a:xfrm>
              <a:prstGeom prst="rect">
                <a:avLst/>
              </a:prstGeom>
              <a:solidFill>
                <a:srgbClr val="D1D3D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359" name="îŝľíďé"/>
              <p:cNvSpPr/>
              <p:nvPr/>
            </p:nvSpPr>
            <p:spPr bwMode="auto">
              <a:xfrm>
                <a:off x="4573" y="1071"/>
                <a:ext cx="7" cy="1"/>
              </a:xfrm>
              <a:prstGeom prst="rect">
                <a:avLst/>
              </a:prstGeom>
              <a:solidFill>
                <a:srgbClr val="D1D3D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360" name="íŝ1îďe"/>
              <p:cNvSpPr/>
              <p:nvPr/>
            </p:nvSpPr>
            <p:spPr bwMode="auto">
              <a:xfrm>
                <a:off x="4572" y="1072"/>
                <a:ext cx="8" cy="1"/>
              </a:xfrm>
              <a:prstGeom prst="rect">
                <a:avLst/>
              </a:prstGeom>
              <a:solidFill>
                <a:srgbClr val="D1D3D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361" name="îslïḑé"/>
              <p:cNvSpPr/>
              <p:nvPr/>
            </p:nvSpPr>
            <p:spPr bwMode="auto">
              <a:xfrm>
                <a:off x="4573" y="1073"/>
                <a:ext cx="7" cy="1"/>
              </a:xfrm>
              <a:prstGeom prst="rect">
                <a:avLst/>
              </a:prstGeom>
              <a:solidFill>
                <a:srgbClr val="D1D3D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362" name="ïṥlîḓé"/>
              <p:cNvSpPr/>
              <p:nvPr/>
            </p:nvSpPr>
            <p:spPr bwMode="auto">
              <a:xfrm>
                <a:off x="4573" y="1076"/>
                <a:ext cx="7" cy="1"/>
              </a:xfrm>
              <a:prstGeom prst="rect">
                <a:avLst/>
              </a:prstGeom>
              <a:solidFill>
                <a:srgbClr val="D1D3D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363" name="iṥļîḋe"/>
              <p:cNvSpPr/>
              <p:nvPr/>
            </p:nvSpPr>
            <p:spPr bwMode="auto">
              <a:xfrm>
                <a:off x="4573" y="1077"/>
                <a:ext cx="7" cy="1"/>
              </a:xfrm>
              <a:prstGeom prst="rect">
                <a:avLst/>
              </a:prstGeom>
              <a:solidFill>
                <a:srgbClr val="D1D3D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364" name="í$ḻiďê"/>
              <p:cNvSpPr/>
              <p:nvPr/>
            </p:nvSpPr>
            <p:spPr bwMode="auto">
              <a:xfrm>
                <a:off x="4573" y="1078"/>
                <a:ext cx="7" cy="1"/>
              </a:xfrm>
              <a:prstGeom prst="rect">
                <a:avLst/>
              </a:prstGeom>
              <a:solidFill>
                <a:srgbClr val="D1D3D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365" name="íSľïḋê"/>
              <p:cNvSpPr/>
              <p:nvPr/>
            </p:nvSpPr>
            <p:spPr bwMode="auto">
              <a:xfrm>
                <a:off x="4566" y="1080"/>
                <a:ext cx="14" cy="1"/>
              </a:xfrm>
              <a:prstGeom prst="rect">
                <a:avLst/>
              </a:prstGeom>
              <a:solidFill>
                <a:srgbClr val="D1D3D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366" name="íslîḑê"/>
              <p:cNvSpPr/>
              <p:nvPr/>
            </p:nvSpPr>
            <p:spPr bwMode="auto">
              <a:xfrm>
                <a:off x="4573" y="1082"/>
                <a:ext cx="7" cy="1"/>
              </a:xfrm>
              <a:prstGeom prst="rect">
                <a:avLst/>
              </a:prstGeom>
              <a:solidFill>
                <a:srgbClr val="D1D3D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367" name="ïśḷîḑê"/>
              <p:cNvSpPr/>
              <p:nvPr/>
            </p:nvSpPr>
            <p:spPr bwMode="auto">
              <a:xfrm>
                <a:off x="4573" y="1084"/>
                <a:ext cx="7" cy="1"/>
              </a:xfrm>
              <a:prstGeom prst="rect">
                <a:avLst/>
              </a:prstGeom>
              <a:solidFill>
                <a:srgbClr val="D1D3D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368" name="íSḻïdè"/>
              <p:cNvSpPr/>
              <p:nvPr/>
            </p:nvSpPr>
            <p:spPr bwMode="auto">
              <a:xfrm>
                <a:off x="4573" y="1085"/>
                <a:ext cx="7" cy="1"/>
              </a:xfrm>
              <a:prstGeom prst="rect">
                <a:avLst/>
              </a:prstGeom>
              <a:solidFill>
                <a:srgbClr val="D1D3D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369" name="ïŝľïdê"/>
              <p:cNvSpPr/>
              <p:nvPr/>
            </p:nvSpPr>
            <p:spPr bwMode="auto">
              <a:xfrm>
                <a:off x="4573" y="1086"/>
                <a:ext cx="7" cy="1"/>
              </a:xfrm>
              <a:prstGeom prst="rect">
                <a:avLst/>
              </a:prstGeom>
              <a:solidFill>
                <a:srgbClr val="D1D3D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370" name="íṣlîḍè"/>
              <p:cNvSpPr/>
              <p:nvPr/>
            </p:nvSpPr>
            <p:spPr bwMode="auto">
              <a:xfrm>
                <a:off x="4572" y="1089"/>
                <a:ext cx="8" cy="1"/>
              </a:xfrm>
              <a:prstGeom prst="rect">
                <a:avLst/>
              </a:prstGeom>
              <a:solidFill>
                <a:srgbClr val="D1D3D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371" name="i$ľíḋé"/>
              <p:cNvSpPr/>
              <p:nvPr/>
            </p:nvSpPr>
            <p:spPr bwMode="auto">
              <a:xfrm>
                <a:off x="4573" y="1090"/>
                <a:ext cx="7" cy="1"/>
              </a:xfrm>
              <a:prstGeom prst="rect">
                <a:avLst/>
              </a:prstGeom>
              <a:solidFill>
                <a:srgbClr val="D1D3D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372" name="íṣḻïḓe"/>
              <p:cNvSpPr/>
              <p:nvPr/>
            </p:nvSpPr>
            <p:spPr bwMode="auto">
              <a:xfrm>
                <a:off x="4573" y="1091"/>
                <a:ext cx="7" cy="1"/>
              </a:xfrm>
              <a:prstGeom prst="rect">
                <a:avLst/>
              </a:prstGeom>
              <a:solidFill>
                <a:srgbClr val="D1D3D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373" name="îšļiḓê"/>
              <p:cNvSpPr/>
              <p:nvPr/>
            </p:nvSpPr>
            <p:spPr bwMode="auto">
              <a:xfrm>
                <a:off x="4573" y="1093"/>
                <a:ext cx="7" cy="1"/>
              </a:xfrm>
              <a:prstGeom prst="rect">
                <a:avLst/>
              </a:prstGeom>
              <a:solidFill>
                <a:srgbClr val="D1D3D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374" name="ïṩḻiďé"/>
              <p:cNvSpPr/>
              <p:nvPr/>
            </p:nvSpPr>
            <p:spPr bwMode="auto">
              <a:xfrm>
                <a:off x="4573" y="1095"/>
                <a:ext cx="7" cy="1"/>
              </a:xfrm>
              <a:prstGeom prst="rect">
                <a:avLst/>
              </a:prstGeom>
              <a:solidFill>
                <a:srgbClr val="D1D3D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375" name="íṡḻíḋê"/>
              <p:cNvSpPr/>
              <p:nvPr/>
            </p:nvSpPr>
            <p:spPr bwMode="auto">
              <a:xfrm>
                <a:off x="4566" y="1097"/>
                <a:ext cx="14" cy="1"/>
              </a:xfrm>
              <a:prstGeom prst="rect">
                <a:avLst/>
              </a:prstGeom>
              <a:solidFill>
                <a:srgbClr val="D1D3D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376" name="îṡḻiḍè"/>
              <p:cNvSpPr/>
              <p:nvPr/>
            </p:nvSpPr>
            <p:spPr bwMode="auto">
              <a:xfrm>
                <a:off x="4573" y="1098"/>
                <a:ext cx="7" cy="1"/>
              </a:xfrm>
              <a:prstGeom prst="rect">
                <a:avLst/>
              </a:prstGeom>
              <a:solidFill>
                <a:srgbClr val="D1D3D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377" name="íšḷiḍé"/>
              <p:cNvSpPr/>
              <p:nvPr/>
            </p:nvSpPr>
            <p:spPr bwMode="auto">
              <a:xfrm>
                <a:off x="4573" y="1099"/>
                <a:ext cx="7" cy="1"/>
              </a:xfrm>
              <a:prstGeom prst="rect">
                <a:avLst/>
              </a:prstGeom>
              <a:solidFill>
                <a:srgbClr val="D1D3D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378" name="íSḻíḍè"/>
              <p:cNvSpPr/>
              <p:nvPr/>
            </p:nvSpPr>
            <p:spPr bwMode="auto">
              <a:xfrm>
                <a:off x="4573" y="1102"/>
                <a:ext cx="7" cy="1"/>
              </a:xfrm>
              <a:prstGeom prst="rect">
                <a:avLst/>
              </a:prstGeom>
              <a:solidFill>
                <a:srgbClr val="D1D3D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379" name="iśḻíḑê"/>
              <p:cNvSpPr/>
              <p:nvPr/>
            </p:nvSpPr>
            <p:spPr bwMode="auto">
              <a:xfrm>
                <a:off x="4573" y="1103"/>
                <a:ext cx="7" cy="1"/>
              </a:xfrm>
              <a:prstGeom prst="rect">
                <a:avLst/>
              </a:prstGeom>
              <a:solidFill>
                <a:srgbClr val="D1D3D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380" name="îsľïďê"/>
              <p:cNvSpPr/>
              <p:nvPr/>
            </p:nvSpPr>
            <p:spPr bwMode="auto">
              <a:xfrm>
                <a:off x="4572" y="1105"/>
                <a:ext cx="8" cy="1"/>
              </a:xfrm>
              <a:prstGeom prst="rect">
                <a:avLst/>
              </a:prstGeom>
              <a:solidFill>
                <a:srgbClr val="D1D3D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381" name="ïşľïḋè"/>
              <p:cNvSpPr/>
              <p:nvPr/>
            </p:nvSpPr>
            <p:spPr bwMode="auto">
              <a:xfrm>
                <a:off x="4573" y="1106"/>
                <a:ext cx="7" cy="1"/>
              </a:xfrm>
              <a:prstGeom prst="rect">
                <a:avLst/>
              </a:prstGeom>
              <a:solidFill>
                <a:srgbClr val="D1D3D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382" name="iśľíḑê"/>
              <p:cNvSpPr/>
              <p:nvPr/>
            </p:nvSpPr>
            <p:spPr bwMode="auto">
              <a:xfrm>
                <a:off x="4573" y="1107"/>
                <a:ext cx="7" cy="2"/>
              </a:xfrm>
              <a:prstGeom prst="rect">
                <a:avLst/>
              </a:prstGeom>
              <a:solidFill>
                <a:srgbClr val="D1D3D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383" name="iŝḻíḑê"/>
              <p:cNvSpPr/>
              <p:nvPr/>
            </p:nvSpPr>
            <p:spPr bwMode="auto">
              <a:xfrm>
                <a:off x="4573" y="1110"/>
                <a:ext cx="7" cy="1"/>
              </a:xfrm>
              <a:prstGeom prst="rect">
                <a:avLst/>
              </a:prstGeom>
              <a:solidFill>
                <a:srgbClr val="D1D3D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384" name="î$1îḋê"/>
              <p:cNvSpPr/>
              <p:nvPr/>
            </p:nvSpPr>
            <p:spPr bwMode="auto">
              <a:xfrm>
                <a:off x="4573" y="1111"/>
                <a:ext cx="7" cy="1"/>
              </a:xfrm>
              <a:prstGeom prst="rect">
                <a:avLst/>
              </a:prstGeom>
              <a:solidFill>
                <a:srgbClr val="D1D3D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385" name="isḷïḓe"/>
              <p:cNvSpPr/>
              <p:nvPr/>
            </p:nvSpPr>
            <p:spPr bwMode="auto">
              <a:xfrm>
                <a:off x="4566" y="1112"/>
                <a:ext cx="14" cy="1"/>
              </a:xfrm>
              <a:prstGeom prst="rect">
                <a:avLst/>
              </a:prstGeom>
              <a:solidFill>
                <a:srgbClr val="D1D3D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386" name="ïṣḻîḍé"/>
              <p:cNvSpPr/>
              <p:nvPr/>
            </p:nvSpPr>
            <p:spPr bwMode="auto">
              <a:xfrm>
                <a:off x="4573" y="1115"/>
                <a:ext cx="7" cy="1"/>
              </a:xfrm>
              <a:prstGeom prst="rect">
                <a:avLst/>
              </a:prstGeom>
              <a:solidFill>
                <a:srgbClr val="D1D3D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387" name="iṩḷíde"/>
              <p:cNvSpPr/>
              <p:nvPr/>
            </p:nvSpPr>
            <p:spPr bwMode="auto">
              <a:xfrm>
                <a:off x="4573" y="1116"/>
                <a:ext cx="7" cy="1"/>
              </a:xfrm>
              <a:prstGeom prst="rect">
                <a:avLst/>
              </a:prstGeom>
              <a:solidFill>
                <a:srgbClr val="D1D3D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388" name="ïşḷiḋê"/>
              <p:cNvSpPr/>
              <p:nvPr/>
            </p:nvSpPr>
            <p:spPr bwMode="auto">
              <a:xfrm>
                <a:off x="4573" y="1118"/>
                <a:ext cx="7" cy="1"/>
              </a:xfrm>
              <a:prstGeom prst="rect">
                <a:avLst/>
              </a:prstGeom>
              <a:solidFill>
                <a:srgbClr val="D1D3D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389" name="ïSļîḋê"/>
              <p:cNvSpPr/>
              <p:nvPr/>
            </p:nvSpPr>
            <p:spPr bwMode="auto">
              <a:xfrm>
                <a:off x="4573" y="1119"/>
                <a:ext cx="7" cy="1"/>
              </a:xfrm>
              <a:prstGeom prst="rect">
                <a:avLst/>
              </a:prstGeom>
              <a:solidFill>
                <a:srgbClr val="D1D3D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390" name="ïsḷíďe"/>
              <p:cNvSpPr/>
              <p:nvPr/>
            </p:nvSpPr>
            <p:spPr bwMode="auto">
              <a:xfrm>
                <a:off x="4572" y="1120"/>
                <a:ext cx="8" cy="2"/>
              </a:xfrm>
              <a:prstGeom prst="rect">
                <a:avLst/>
              </a:prstGeom>
              <a:solidFill>
                <a:srgbClr val="D1D3D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391" name="ïśļíḋê"/>
              <p:cNvSpPr/>
              <p:nvPr/>
            </p:nvSpPr>
            <p:spPr bwMode="auto">
              <a:xfrm>
                <a:off x="4573" y="1123"/>
                <a:ext cx="7" cy="1"/>
              </a:xfrm>
              <a:prstGeom prst="rect">
                <a:avLst/>
              </a:prstGeom>
              <a:solidFill>
                <a:srgbClr val="D1D3D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392" name="ïṩlíḋe"/>
              <p:cNvSpPr/>
              <p:nvPr/>
            </p:nvSpPr>
            <p:spPr bwMode="auto">
              <a:xfrm>
                <a:off x="4573" y="1124"/>
                <a:ext cx="7" cy="1"/>
              </a:xfrm>
              <a:prstGeom prst="rect">
                <a:avLst/>
              </a:prstGeom>
              <a:solidFill>
                <a:srgbClr val="D1D3D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393" name="is1ïḓè"/>
              <p:cNvSpPr/>
              <p:nvPr/>
            </p:nvSpPr>
            <p:spPr bwMode="auto">
              <a:xfrm>
                <a:off x="4573" y="1126"/>
                <a:ext cx="7" cy="1"/>
              </a:xfrm>
              <a:prstGeom prst="rect">
                <a:avLst/>
              </a:prstGeom>
              <a:solidFill>
                <a:srgbClr val="D1D3D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394" name="işḷîdé"/>
              <p:cNvSpPr/>
              <p:nvPr/>
            </p:nvSpPr>
            <p:spPr bwMode="auto">
              <a:xfrm>
                <a:off x="4573" y="1128"/>
                <a:ext cx="7" cy="1"/>
              </a:xfrm>
              <a:prstGeom prst="rect">
                <a:avLst/>
              </a:prstGeom>
              <a:solidFill>
                <a:srgbClr val="D1D3D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395" name="îṡľiḓè"/>
              <p:cNvSpPr/>
              <p:nvPr/>
            </p:nvSpPr>
            <p:spPr bwMode="auto">
              <a:xfrm>
                <a:off x="4566" y="1129"/>
                <a:ext cx="14" cy="1"/>
              </a:xfrm>
              <a:prstGeom prst="rect">
                <a:avLst/>
              </a:prstGeom>
              <a:solidFill>
                <a:srgbClr val="D1D3D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396" name="îṧļîḓê"/>
              <p:cNvSpPr/>
              <p:nvPr/>
            </p:nvSpPr>
            <p:spPr bwMode="auto">
              <a:xfrm>
                <a:off x="4573" y="1131"/>
                <a:ext cx="7" cy="1"/>
              </a:xfrm>
              <a:prstGeom prst="rect">
                <a:avLst/>
              </a:prstGeom>
              <a:solidFill>
                <a:srgbClr val="D1D3D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397" name="îṥļïḋê"/>
              <p:cNvSpPr/>
              <p:nvPr/>
            </p:nvSpPr>
            <p:spPr bwMode="auto">
              <a:xfrm>
                <a:off x="4573" y="1132"/>
                <a:ext cx="7" cy="1"/>
              </a:xfrm>
              <a:prstGeom prst="rect">
                <a:avLst/>
              </a:prstGeom>
              <a:solidFill>
                <a:srgbClr val="D1D3D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398" name="îṩḷíḑe"/>
              <p:cNvSpPr/>
              <p:nvPr/>
            </p:nvSpPr>
            <p:spPr bwMode="auto">
              <a:xfrm>
                <a:off x="4573" y="1135"/>
                <a:ext cx="7" cy="1"/>
              </a:xfrm>
              <a:prstGeom prst="rect">
                <a:avLst/>
              </a:prstGeom>
              <a:solidFill>
                <a:srgbClr val="D1D3D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399" name="îSlîḋê"/>
              <p:cNvSpPr/>
              <p:nvPr/>
            </p:nvSpPr>
            <p:spPr bwMode="auto">
              <a:xfrm>
                <a:off x="4573" y="1136"/>
                <a:ext cx="7" cy="1"/>
              </a:xfrm>
              <a:prstGeom prst="rect">
                <a:avLst/>
              </a:prstGeom>
              <a:solidFill>
                <a:srgbClr val="D1D3D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400" name="íSlïḑê"/>
              <p:cNvSpPr/>
              <p:nvPr/>
            </p:nvSpPr>
            <p:spPr bwMode="auto">
              <a:xfrm>
                <a:off x="4572" y="1137"/>
                <a:ext cx="8" cy="1"/>
              </a:xfrm>
              <a:prstGeom prst="rect">
                <a:avLst/>
              </a:prstGeom>
              <a:solidFill>
                <a:srgbClr val="D1D3D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401" name="îŝļiḓè"/>
              <p:cNvSpPr/>
              <p:nvPr/>
            </p:nvSpPr>
            <p:spPr bwMode="auto">
              <a:xfrm>
                <a:off x="4573" y="1139"/>
                <a:ext cx="7" cy="1"/>
              </a:xfrm>
              <a:prstGeom prst="rect">
                <a:avLst/>
              </a:prstGeom>
              <a:solidFill>
                <a:srgbClr val="D1D3D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402" name="îṥľiḍe"/>
              <p:cNvSpPr/>
              <p:nvPr/>
            </p:nvSpPr>
            <p:spPr bwMode="auto">
              <a:xfrm>
                <a:off x="4573" y="1141"/>
                <a:ext cx="7" cy="1"/>
              </a:xfrm>
              <a:prstGeom prst="rect">
                <a:avLst/>
              </a:prstGeom>
              <a:solidFill>
                <a:srgbClr val="D1D3D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403" name="îśḷïdé"/>
              <p:cNvSpPr/>
              <p:nvPr/>
            </p:nvSpPr>
            <p:spPr bwMode="auto">
              <a:xfrm>
                <a:off x="4573" y="1142"/>
                <a:ext cx="7" cy="1"/>
              </a:xfrm>
              <a:prstGeom prst="rect">
                <a:avLst/>
              </a:prstGeom>
              <a:solidFill>
                <a:srgbClr val="D1D3D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404" name="ïśḷíḍê"/>
              <p:cNvSpPr/>
              <p:nvPr/>
            </p:nvSpPr>
            <p:spPr bwMode="auto">
              <a:xfrm>
                <a:off x="4573" y="1144"/>
                <a:ext cx="7" cy="1"/>
              </a:xfrm>
              <a:prstGeom prst="rect">
                <a:avLst/>
              </a:prstGeom>
              <a:solidFill>
                <a:srgbClr val="D1D3D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405" name="ï$ļîdé"/>
              <p:cNvSpPr/>
              <p:nvPr/>
            </p:nvSpPr>
            <p:spPr bwMode="auto">
              <a:xfrm>
                <a:off x="4566" y="1145"/>
                <a:ext cx="14" cy="1"/>
              </a:xfrm>
              <a:prstGeom prst="rect">
                <a:avLst/>
              </a:prstGeom>
              <a:solidFill>
                <a:srgbClr val="D1D3D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406" name="îṣ1îḋé"/>
              <p:cNvSpPr/>
              <p:nvPr/>
            </p:nvSpPr>
            <p:spPr bwMode="auto">
              <a:xfrm>
                <a:off x="4573" y="1148"/>
                <a:ext cx="7" cy="1"/>
              </a:xfrm>
              <a:prstGeom prst="rect">
                <a:avLst/>
              </a:prstGeom>
              <a:solidFill>
                <a:srgbClr val="D1D3D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407" name="iṣļíďe"/>
              <p:cNvSpPr/>
              <p:nvPr/>
            </p:nvSpPr>
            <p:spPr bwMode="auto">
              <a:xfrm>
                <a:off x="4573" y="1149"/>
                <a:ext cx="7" cy="1"/>
              </a:xfrm>
              <a:prstGeom prst="rect">
                <a:avLst/>
              </a:prstGeom>
              <a:solidFill>
                <a:srgbClr val="D1D3D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408" name="îṥļiďê"/>
              <p:cNvSpPr/>
              <p:nvPr/>
            </p:nvSpPr>
            <p:spPr bwMode="auto">
              <a:xfrm>
                <a:off x="4573" y="1150"/>
                <a:ext cx="7" cy="1"/>
              </a:xfrm>
              <a:prstGeom prst="rect">
                <a:avLst/>
              </a:prstGeom>
              <a:solidFill>
                <a:srgbClr val="D1D3D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409" name="íṩḻîdè"/>
              <p:cNvSpPr/>
              <p:nvPr/>
            </p:nvSpPr>
            <p:spPr bwMode="auto">
              <a:xfrm>
                <a:off x="4573" y="1152"/>
                <a:ext cx="7" cy="1"/>
              </a:xfrm>
              <a:prstGeom prst="rect">
                <a:avLst/>
              </a:prstGeom>
              <a:solidFill>
                <a:srgbClr val="D1D3D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410" name="iślïdé"/>
              <p:cNvSpPr/>
              <p:nvPr/>
            </p:nvSpPr>
            <p:spPr bwMode="auto">
              <a:xfrm>
                <a:off x="4572" y="1153"/>
                <a:ext cx="8" cy="2"/>
              </a:xfrm>
              <a:prstGeom prst="rect">
                <a:avLst/>
              </a:prstGeom>
              <a:solidFill>
                <a:srgbClr val="D1D3D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411" name="ïSľïḑé"/>
              <p:cNvSpPr/>
              <p:nvPr/>
            </p:nvSpPr>
            <p:spPr bwMode="auto">
              <a:xfrm>
                <a:off x="4573" y="1155"/>
                <a:ext cx="7" cy="1"/>
              </a:xfrm>
              <a:prstGeom prst="rect">
                <a:avLst/>
              </a:prstGeom>
              <a:solidFill>
                <a:srgbClr val="D1D3D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412" name="iš1iḓè"/>
              <p:cNvSpPr/>
              <p:nvPr/>
            </p:nvSpPr>
            <p:spPr bwMode="auto">
              <a:xfrm>
                <a:off x="4573" y="1157"/>
                <a:ext cx="7" cy="1"/>
              </a:xfrm>
              <a:prstGeom prst="rect">
                <a:avLst/>
              </a:prstGeom>
              <a:solidFill>
                <a:srgbClr val="D1D3D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413" name="ïṩľîḑê"/>
              <p:cNvSpPr/>
              <p:nvPr/>
            </p:nvSpPr>
            <p:spPr bwMode="auto">
              <a:xfrm>
                <a:off x="4573" y="1158"/>
                <a:ext cx="7" cy="1"/>
              </a:xfrm>
              <a:prstGeom prst="rect">
                <a:avLst/>
              </a:prstGeom>
              <a:solidFill>
                <a:srgbClr val="D1D3D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414" name="išlîḋé"/>
              <p:cNvSpPr/>
              <p:nvPr/>
            </p:nvSpPr>
            <p:spPr bwMode="auto">
              <a:xfrm>
                <a:off x="4573" y="1161"/>
                <a:ext cx="7" cy="1"/>
              </a:xfrm>
              <a:prstGeom prst="rect">
                <a:avLst/>
              </a:prstGeom>
              <a:solidFill>
                <a:srgbClr val="D1D3D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415" name="îšļîḍe"/>
              <p:cNvSpPr/>
              <p:nvPr/>
            </p:nvSpPr>
            <p:spPr bwMode="auto">
              <a:xfrm>
                <a:off x="4566" y="1162"/>
                <a:ext cx="14" cy="1"/>
              </a:xfrm>
              <a:prstGeom prst="rect">
                <a:avLst/>
              </a:prstGeom>
              <a:solidFill>
                <a:srgbClr val="D1D3D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416" name="íṡļiḑê"/>
              <p:cNvSpPr/>
              <p:nvPr/>
            </p:nvSpPr>
            <p:spPr bwMode="auto">
              <a:xfrm>
                <a:off x="4573" y="1164"/>
                <a:ext cx="7" cy="1"/>
              </a:xfrm>
              <a:prstGeom prst="rect">
                <a:avLst/>
              </a:prstGeom>
              <a:solidFill>
                <a:srgbClr val="D1D3D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417" name="îṧḻïďe"/>
              <p:cNvSpPr/>
              <p:nvPr/>
            </p:nvSpPr>
            <p:spPr bwMode="auto">
              <a:xfrm>
                <a:off x="4573" y="1165"/>
                <a:ext cx="7" cy="1"/>
              </a:xfrm>
              <a:prstGeom prst="rect">
                <a:avLst/>
              </a:prstGeom>
              <a:solidFill>
                <a:srgbClr val="D1D3D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418" name="ï$ḷîḓé"/>
              <p:cNvSpPr/>
              <p:nvPr/>
            </p:nvSpPr>
            <p:spPr bwMode="auto">
              <a:xfrm>
                <a:off x="4573" y="1166"/>
                <a:ext cx="7" cy="2"/>
              </a:xfrm>
              <a:prstGeom prst="rect">
                <a:avLst/>
              </a:prstGeom>
              <a:solidFill>
                <a:srgbClr val="D1D3D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419" name="ïṩļíḓè"/>
              <p:cNvSpPr/>
              <p:nvPr/>
            </p:nvSpPr>
            <p:spPr bwMode="auto">
              <a:xfrm>
                <a:off x="4573" y="1169"/>
                <a:ext cx="7" cy="1"/>
              </a:xfrm>
              <a:prstGeom prst="rect">
                <a:avLst/>
              </a:prstGeom>
              <a:solidFill>
                <a:srgbClr val="D1D3D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420" name="í$ḷïdé"/>
              <p:cNvSpPr/>
              <p:nvPr/>
            </p:nvSpPr>
            <p:spPr bwMode="auto">
              <a:xfrm>
                <a:off x="4572" y="1170"/>
                <a:ext cx="8" cy="1"/>
              </a:xfrm>
              <a:prstGeom prst="rect">
                <a:avLst/>
              </a:prstGeom>
              <a:solidFill>
                <a:srgbClr val="D1D3D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421" name="iṥľiďè"/>
              <p:cNvSpPr/>
              <p:nvPr/>
            </p:nvSpPr>
            <p:spPr bwMode="auto">
              <a:xfrm>
                <a:off x="4573" y="1171"/>
                <a:ext cx="7" cy="1"/>
              </a:xfrm>
              <a:prstGeom prst="rect">
                <a:avLst/>
              </a:prstGeom>
              <a:solidFill>
                <a:srgbClr val="D1D3D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422" name="ïšḻîdê"/>
              <p:cNvSpPr/>
              <p:nvPr/>
            </p:nvSpPr>
            <p:spPr bwMode="auto">
              <a:xfrm>
                <a:off x="4573" y="1174"/>
                <a:ext cx="7" cy="1"/>
              </a:xfrm>
              <a:prstGeom prst="rect">
                <a:avLst/>
              </a:prstGeom>
              <a:solidFill>
                <a:srgbClr val="D1D3D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423" name="i$ḻiḓe"/>
              <p:cNvSpPr/>
              <p:nvPr/>
            </p:nvSpPr>
            <p:spPr bwMode="auto">
              <a:xfrm>
                <a:off x="4573" y="1175"/>
                <a:ext cx="7" cy="1"/>
              </a:xfrm>
              <a:prstGeom prst="rect">
                <a:avLst/>
              </a:prstGeom>
              <a:solidFill>
                <a:srgbClr val="D1D3D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424" name="ïs1iḓe"/>
              <p:cNvSpPr/>
              <p:nvPr/>
            </p:nvSpPr>
            <p:spPr bwMode="auto">
              <a:xfrm>
                <a:off x="4573" y="1176"/>
                <a:ext cx="7" cy="1"/>
              </a:xfrm>
              <a:prstGeom prst="rect">
                <a:avLst/>
              </a:prstGeom>
              <a:solidFill>
                <a:srgbClr val="D1D3D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425" name="íšļíḓè"/>
              <p:cNvSpPr/>
              <p:nvPr/>
            </p:nvSpPr>
            <p:spPr bwMode="auto">
              <a:xfrm>
                <a:off x="4566" y="1178"/>
                <a:ext cx="14" cy="1"/>
              </a:xfrm>
              <a:prstGeom prst="rect">
                <a:avLst/>
              </a:prstGeom>
              <a:solidFill>
                <a:srgbClr val="D1D3D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426" name="iṧḷiḓè"/>
              <p:cNvSpPr/>
              <p:nvPr/>
            </p:nvSpPr>
            <p:spPr bwMode="auto">
              <a:xfrm>
                <a:off x="4573" y="1179"/>
                <a:ext cx="7" cy="2"/>
              </a:xfrm>
              <a:prstGeom prst="rect">
                <a:avLst/>
              </a:prstGeom>
              <a:solidFill>
                <a:srgbClr val="D1D3D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427" name="îšlíḓê"/>
              <p:cNvSpPr/>
              <p:nvPr/>
            </p:nvSpPr>
            <p:spPr bwMode="auto">
              <a:xfrm>
                <a:off x="4573" y="1182"/>
                <a:ext cx="7" cy="1"/>
              </a:xfrm>
              <a:prstGeom prst="rect">
                <a:avLst/>
              </a:prstGeom>
              <a:solidFill>
                <a:srgbClr val="D1D3D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428" name="îṡľïḋé"/>
              <p:cNvSpPr/>
              <p:nvPr/>
            </p:nvSpPr>
            <p:spPr bwMode="auto">
              <a:xfrm>
                <a:off x="4573" y="1183"/>
                <a:ext cx="7" cy="1"/>
              </a:xfrm>
              <a:prstGeom prst="rect">
                <a:avLst/>
              </a:prstGeom>
              <a:solidFill>
                <a:srgbClr val="D1D3D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429" name="ísľîḓe"/>
              <p:cNvSpPr/>
              <p:nvPr/>
            </p:nvSpPr>
            <p:spPr bwMode="auto">
              <a:xfrm>
                <a:off x="4573" y="1184"/>
                <a:ext cx="7" cy="1"/>
              </a:xfrm>
              <a:prstGeom prst="rect">
                <a:avLst/>
              </a:prstGeom>
              <a:solidFill>
                <a:srgbClr val="D1D3D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430" name="îsḷíḑê"/>
              <p:cNvSpPr/>
              <p:nvPr/>
            </p:nvSpPr>
            <p:spPr bwMode="auto">
              <a:xfrm>
                <a:off x="4572" y="1186"/>
                <a:ext cx="8" cy="1"/>
              </a:xfrm>
              <a:prstGeom prst="rect">
                <a:avLst/>
              </a:prstGeom>
              <a:solidFill>
                <a:srgbClr val="D1D3D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431" name="ïṥlîḑè"/>
              <p:cNvSpPr/>
              <p:nvPr/>
            </p:nvSpPr>
            <p:spPr bwMode="auto">
              <a:xfrm>
                <a:off x="4573" y="1188"/>
                <a:ext cx="7" cy="1"/>
              </a:xfrm>
              <a:prstGeom prst="rect">
                <a:avLst/>
              </a:prstGeom>
              <a:solidFill>
                <a:srgbClr val="D1D3D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432" name="işľîḑê"/>
              <p:cNvSpPr/>
              <p:nvPr/>
            </p:nvSpPr>
            <p:spPr bwMode="auto">
              <a:xfrm>
                <a:off x="4573" y="1190"/>
                <a:ext cx="7" cy="1"/>
              </a:xfrm>
              <a:prstGeom prst="rect">
                <a:avLst/>
              </a:prstGeom>
              <a:solidFill>
                <a:srgbClr val="D1D3D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433" name="îŝľiḍè"/>
              <p:cNvSpPr/>
              <p:nvPr/>
            </p:nvSpPr>
            <p:spPr bwMode="auto">
              <a:xfrm>
                <a:off x="4573" y="1191"/>
                <a:ext cx="7" cy="1"/>
              </a:xfrm>
              <a:prstGeom prst="rect">
                <a:avLst/>
              </a:prstGeom>
              <a:solidFill>
                <a:srgbClr val="D1D3D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434" name="îṥļidé"/>
              <p:cNvSpPr/>
              <p:nvPr/>
            </p:nvSpPr>
            <p:spPr bwMode="auto">
              <a:xfrm>
                <a:off x="4573" y="1192"/>
                <a:ext cx="7" cy="2"/>
              </a:xfrm>
              <a:prstGeom prst="rect">
                <a:avLst/>
              </a:prstGeom>
              <a:solidFill>
                <a:srgbClr val="D1D3D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435" name="ïśḻîḍé"/>
              <p:cNvSpPr/>
              <p:nvPr/>
            </p:nvSpPr>
            <p:spPr bwMode="auto">
              <a:xfrm>
                <a:off x="4566" y="1195"/>
                <a:ext cx="14" cy="1"/>
              </a:xfrm>
              <a:prstGeom prst="rect">
                <a:avLst/>
              </a:prstGeom>
              <a:solidFill>
                <a:srgbClr val="D1D3D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436" name="î$líḍe"/>
              <p:cNvSpPr/>
              <p:nvPr/>
            </p:nvSpPr>
            <p:spPr bwMode="auto">
              <a:xfrm>
                <a:off x="4573" y="1196"/>
                <a:ext cx="7" cy="1"/>
              </a:xfrm>
              <a:prstGeom prst="rect">
                <a:avLst/>
              </a:prstGeom>
              <a:solidFill>
                <a:srgbClr val="D1D3D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437" name="îSḷiḓè"/>
              <p:cNvSpPr/>
              <p:nvPr/>
            </p:nvSpPr>
            <p:spPr bwMode="auto">
              <a:xfrm>
                <a:off x="4573" y="1198"/>
                <a:ext cx="7" cy="1"/>
              </a:xfrm>
              <a:prstGeom prst="rect">
                <a:avLst/>
              </a:prstGeom>
              <a:solidFill>
                <a:srgbClr val="D1D3D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438" name="iṣļîde"/>
              <p:cNvSpPr/>
              <p:nvPr/>
            </p:nvSpPr>
            <p:spPr bwMode="auto">
              <a:xfrm>
                <a:off x="4573" y="1199"/>
                <a:ext cx="7" cy="2"/>
              </a:xfrm>
              <a:prstGeom prst="rect">
                <a:avLst/>
              </a:prstGeom>
              <a:solidFill>
                <a:srgbClr val="D1D3D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439" name="îṡḷíḓe"/>
              <p:cNvSpPr/>
              <p:nvPr/>
            </p:nvSpPr>
            <p:spPr bwMode="auto">
              <a:xfrm>
                <a:off x="4573" y="1201"/>
                <a:ext cx="7" cy="1"/>
              </a:xfrm>
              <a:prstGeom prst="rect">
                <a:avLst/>
              </a:prstGeom>
              <a:solidFill>
                <a:srgbClr val="D1D3D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440" name="íṧļîḓe"/>
              <p:cNvSpPr/>
              <p:nvPr/>
            </p:nvSpPr>
            <p:spPr bwMode="auto">
              <a:xfrm>
                <a:off x="4572" y="1203"/>
                <a:ext cx="8" cy="1"/>
              </a:xfrm>
              <a:prstGeom prst="rect">
                <a:avLst/>
              </a:prstGeom>
              <a:solidFill>
                <a:srgbClr val="D1D3D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441" name="íṩľîdè"/>
              <p:cNvSpPr/>
              <p:nvPr/>
            </p:nvSpPr>
            <p:spPr bwMode="auto">
              <a:xfrm>
                <a:off x="4573" y="1204"/>
                <a:ext cx="7" cy="1"/>
              </a:xfrm>
              <a:prstGeom prst="rect">
                <a:avLst/>
              </a:prstGeom>
              <a:solidFill>
                <a:srgbClr val="D1D3D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442" name="îṡliḑè"/>
              <p:cNvSpPr/>
              <p:nvPr/>
            </p:nvSpPr>
            <p:spPr bwMode="auto">
              <a:xfrm>
                <a:off x="4573" y="1205"/>
                <a:ext cx="7" cy="2"/>
              </a:xfrm>
              <a:prstGeom prst="rect">
                <a:avLst/>
              </a:prstGeom>
              <a:solidFill>
                <a:srgbClr val="D1D3D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443" name="îṣḷíḓè"/>
              <p:cNvSpPr/>
              <p:nvPr/>
            </p:nvSpPr>
            <p:spPr bwMode="auto">
              <a:xfrm>
                <a:off x="4573" y="1208"/>
                <a:ext cx="7" cy="1"/>
              </a:xfrm>
              <a:prstGeom prst="rect">
                <a:avLst/>
              </a:prstGeom>
              <a:solidFill>
                <a:srgbClr val="D1D3D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444" name="iṡlïďe"/>
              <p:cNvSpPr/>
              <p:nvPr/>
            </p:nvSpPr>
            <p:spPr bwMode="auto">
              <a:xfrm>
                <a:off x="4573" y="1209"/>
                <a:ext cx="7" cy="1"/>
              </a:xfrm>
              <a:prstGeom prst="rect">
                <a:avLst/>
              </a:prstGeom>
              <a:solidFill>
                <a:srgbClr val="D1D3D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445" name="ïśļidé"/>
              <p:cNvSpPr/>
              <p:nvPr/>
            </p:nvSpPr>
            <p:spPr bwMode="auto">
              <a:xfrm>
                <a:off x="4566" y="1210"/>
                <a:ext cx="14" cy="1"/>
              </a:xfrm>
              <a:prstGeom prst="rect">
                <a:avLst/>
              </a:prstGeom>
              <a:solidFill>
                <a:srgbClr val="D1D3D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446" name="îsľîḓe"/>
              <p:cNvSpPr/>
              <p:nvPr/>
            </p:nvSpPr>
            <p:spPr bwMode="auto">
              <a:xfrm>
                <a:off x="4573" y="1212"/>
                <a:ext cx="7" cy="2"/>
              </a:xfrm>
              <a:prstGeom prst="rect">
                <a:avLst/>
              </a:prstGeom>
              <a:solidFill>
                <a:srgbClr val="D1D3D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447" name="ïṩļiďé"/>
              <p:cNvSpPr/>
              <p:nvPr/>
            </p:nvSpPr>
            <p:spPr bwMode="auto">
              <a:xfrm>
                <a:off x="4573" y="1214"/>
                <a:ext cx="7" cy="1"/>
              </a:xfrm>
              <a:prstGeom prst="rect">
                <a:avLst/>
              </a:prstGeom>
              <a:solidFill>
                <a:srgbClr val="D1D3D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448" name="ïṥḻíḓe"/>
              <p:cNvSpPr/>
              <p:nvPr/>
            </p:nvSpPr>
            <p:spPr bwMode="auto">
              <a:xfrm>
                <a:off x="4573" y="1216"/>
                <a:ext cx="7" cy="1"/>
              </a:xfrm>
              <a:prstGeom prst="rect">
                <a:avLst/>
              </a:prstGeom>
              <a:solidFill>
                <a:srgbClr val="D1D3D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449" name="íSḻiḑè"/>
              <p:cNvSpPr/>
              <p:nvPr/>
            </p:nvSpPr>
            <p:spPr bwMode="auto">
              <a:xfrm>
                <a:off x="4573" y="1217"/>
                <a:ext cx="7" cy="1"/>
              </a:xfrm>
              <a:prstGeom prst="rect">
                <a:avLst/>
              </a:prstGeom>
              <a:solidFill>
                <a:srgbClr val="D1D3D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450" name="ïṩļíḓê"/>
              <p:cNvSpPr/>
              <p:nvPr/>
            </p:nvSpPr>
            <p:spPr bwMode="auto">
              <a:xfrm>
                <a:off x="4572" y="1220"/>
                <a:ext cx="8" cy="1"/>
              </a:xfrm>
              <a:prstGeom prst="rect">
                <a:avLst/>
              </a:prstGeom>
              <a:solidFill>
                <a:srgbClr val="D1D3D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451" name="ïṥlîḑè"/>
              <p:cNvSpPr/>
              <p:nvPr/>
            </p:nvSpPr>
            <p:spPr bwMode="auto">
              <a:xfrm>
                <a:off x="4573" y="1221"/>
                <a:ext cx="7" cy="1"/>
              </a:xfrm>
              <a:prstGeom prst="rect">
                <a:avLst/>
              </a:prstGeom>
              <a:solidFill>
                <a:srgbClr val="D1D3D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452" name="ïSḻîḍè"/>
              <p:cNvSpPr/>
              <p:nvPr/>
            </p:nvSpPr>
            <p:spPr bwMode="auto">
              <a:xfrm>
                <a:off x="4573" y="1222"/>
                <a:ext cx="7" cy="1"/>
              </a:xfrm>
              <a:prstGeom prst="rect">
                <a:avLst/>
              </a:prstGeom>
              <a:solidFill>
                <a:srgbClr val="D1D3D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453" name="ïšľîďè"/>
              <p:cNvSpPr/>
              <p:nvPr/>
            </p:nvSpPr>
            <p:spPr bwMode="auto">
              <a:xfrm>
                <a:off x="4573" y="1224"/>
                <a:ext cx="7" cy="1"/>
              </a:xfrm>
              <a:prstGeom prst="rect">
                <a:avLst/>
              </a:prstGeom>
              <a:solidFill>
                <a:srgbClr val="D1D3D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454" name="íṥļíḓe"/>
              <p:cNvSpPr/>
              <p:nvPr/>
            </p:nvSpPr>
            <p:spPr bwMode="auto">
              <a:xfrm>
                <a:off x="4573" y="1225"/>
                <a:ext cx="7" cy="2"/>
              </a:xfrm>
              <a:prstGeom prst="rect">
                <a:avLst/>
              </a:prstGeom>
              <a:solidFill>
                <a:srgbClr val="D1D3D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455" name="îṩļiḑe"/>
              <p:cNvSpPr/>
              <p:nvPr/>
            </p:nvSpPr>
            <p:spPr bwMode="auto">
              <a:xfrm>
                <a:off x="4566" y="1227"/>
                <a:ext cx="14" cy="1"/>
              </a:xfrm>
              <a:prstGeom prst="rect">
                <a:avLst/>
              </a:prstGeom>
              <a:solidFill>
                <a:srgbClr val="D1D3D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456" name="îṥḷîḋè"/>
              <p:cNvSpPr/>
              <p:nvPr/>
            </p:nvSpPr>
            <p:spPr bwMode="auto">
              <a:xfrm>
                <a:off x="4573" y="1229"/>
                <a:ext cx="7" cy="1"/>
              </a:xfrm>
              <a:prstGeom prst="rect">
                <a:avLst/>
              </a:prstGeom>
              <a:solidFill>
                <a:srgbClr val="D1D3D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457" name="íṡḻíḍé"/>
              <p:cNvSpPr/>
              <p:nvPr/>
            </p:nvSpPr>
            <p:spPr bwMode="auto">
              <a:xfrm>
                <a:off x="4573" y="1230"/>
                <a:ext cx="7" cy="1"/>
              </a:xfrm>
              <a:prstGeom prst="rect">
                <a:avLst/>
              </a:prstGeom>
              <a:solidFill>
                <a:srgbClr val="D1D3D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458" name="iṧḷîḋé"/>
              <p:cNvSpPr/>
              <p:nvPr/>
            </p:nvSpPr>
            <p:spPr bwMode="auto">
              <a:xfrm>
                <a:off x="4573" y="1232"/>
                <a:ext cx="7" cy="1"/>
              </a:xfrm>
              <a:prstGeom prst="rect">
                <a:avLst/>
              </a:prstGeom>
              <a:solidFill>
                <a:srgbClr val="D1D3D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459" name="ïṡļide"/>
              <p:cNvSpPr/>
              <p:nvPr/>
            </p:nvSpPr>
            <p:spPr bwMode="auto">
              <a:xfrm>
                <a:off x="4573" y="1234"/>
                <a:ext cx="7" cy="1"/>
              </a:xfrm>
              <a:prstGeom prst="rect">
                <a:avLst/>
              </a:prstGeom>
              <a:solidFill>
                <a:srgbClr val="D1D3D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460" name="íṡḷíďe"/>
              <p:cNvSpPr/>
              <p:nvPr/>
            </p:nvSpPr>
            <p:spPr bwMode="auto">
              <a:xfrm>
                <a:off x="4572" y="1235"/>
                <a:ext cx="8" cy="1"/>
              </a:xfrm>
              <a:prstGeom prst="rect">
                <a:avLst/>
              </a:prstGeom>
              <a:solidFill>
                <a:srgbClr val="D1D3D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grpSp>
        <p:grpSp>
          <p:nvGrpSpPr>
            <p:cNvPr id="9" name="iṥlíďê"/>
            <p:cNvGrpSpPr/>
            <p:nvPr/>
          </p:nvGrpSpPr>
          <p:grpSpPr bwMode="auto">
            <a:xfrm>
              <a:off x="7032781" y="1883068"/>
              <a:ext cx="326442" cy="490200"/>
              <a:chOff x="4566" y="962"/>
              <a:chExt cx="253" cy="380"/>
            </a:xfrm>
          </p:grpSpPr>
          <p:sp>
            <p:nvSpPr>
              <p:cNvPr id="61" name="ïşľîďê"/>
              <p:cNvSpPr/>
              <p:nvPr/>
            </p:nvSpPr>
            <p:spPr bwMode="auto">
              <a:xfrm>
                <a:off x="4573" y="1237"/>
                <a:ext cx="7" cy="1"/>
              </a:xfrm>
              <a:prstGeom prst="rect">
                <a:avLst/>
              </a:prstGeom>
              <a:solidFill>
                <a:srgbClr val="D1D3D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62" name="îSļiḋè"/>
              <p:cNvSpPr/>
              <p:nvPr/>
            </p:nvSpPr>
            <p:spPr bwMode="auto">
              <a:xfrm>
                <a:off x="4573" y="1238"/>
                <a:ext cx="7" cy="2"/>
              </a:xfrm>
              <a:prstGeom prst="rect">
                <a:avLst/>
              </a:prstGeom>
              <a:solidFill>
                <a:srgbClr val="D1D3D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63" name="íṧ1ïḍe"/>
              <p:cNvSpPr/>
              <p:nvPr/>
            </p:nvSpPr>
            <p:spPr bwMode="auto">
              <a:xfrm>
                <a:off x="4573" y="1240"/>
                <a:ext cx="7" cy="1"/>
              </a:xfrm>
              <a:prstGeom prst="rect">
                <a:avLst/>
              </a:prstGeom>
              <a:solidFill>
                <a:srgbClr val="D1D3D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64" name="íS1ïḋe"/>
              <p:cNvSpPr/>
              <p:nvPr/>
            </p:nvSpPr>
            <p:spPr bwMode="auto">
              <a:xfrm>
                <a:off x="4573" y="1242"/>
                <a:ext cx="7" cy="1"/>
              </a:xfrm>
              <a:prstGeom prst="rect">
                <a:avLst/>
              </a:prstGeom>
              <a:solidFill>
                <a:srgbClr val="D1D3D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65" name="îṥľîḍê"/>
              <p:cNvSpPr/>
              <p:nvPr/>
            </p:nvSpPr>
            <p:spPr bwMode="auto">
              <a:xfrm>
                <a:off x="4566" y="1243"/>
                <a:ext cx="14" cy="1"/>
              </a:xfrm>
              <a:prstGeom prst="rect">
                <a:avLst/>
              </a:prstGeom>
              <a:solidFill>
                <a:srgbClr val="D1D3D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66" name="îsļïḑé"/>
              <p:cNvSpPr/>
              <p:nvPr/>
            </p:nvSpPr>
            <p:spPr bwMode="auto">
              <a:xfrm>
                <a:off x="4573" y="1245"/>
                <a:ext cx="7" cy="1"/>
              </a:xfrm>
              <a:prstGeom prst="rect">
                <a:avLst/>
              </a:prstGeom>
              <a:solidFill>
                <a:srgbClr val="D1D3D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67" name="íṡḻïdè"/>
              <p:cNvSpPr/>
              <p:nvPr/>
            </p:nvSpPr>
            <p:spPr bwMode="auto">
              <a:xfrm>
                <a:off x="4573" y="1247"/>
                <a:ext cx="7" cy="1"/>
              </a:xfrm>
              <a:prstGeom prst="rect">
                <a:avLst/>
              </a:prstGeom>
              <a:solidFill>
                <a:srgbClr val="D1D3D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68" name="iŝliḓè"/>
              <p:cNvSpPr/>
              <p:nvPr/>
            </p:nvSpPr>
            <p:spPr bwMode="auto">
              <a:xfrm>
                <a:off x="4573" y="1248"/>
                <a:ext cx="7" cy="1"/>
              </a:xfrm>
              <a:prstGeom prst="rect">
                <a:avLst/>
              </a:prstGeom>
              <a:solidFill>
                <a:srgbClr val="D1D3D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69" name="iṩḻîďê"/>
              <p:cNvSpPr/>
              <p:nvPr/>
            </p:nvSpPr>
            <p:spPr bwMode="auto">
              <a:xfrm>
                <a:off x="4573" y="1250"/>
                <a:ext cx="7" cy="1"/>
              </a:xfrm>
              <a:prstGeom prst="rect">
                <a:avLst/>
              </a:prstGeom>
              <a:solidFill>
                <a:srgbClr val="D1D3D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70" name="ïsḷidè"/>
              <p:cNvSpPr/>
              <p:nvPr/>
            </p:nvSpPr>
            <p:spPr bwMode="auto">
              <a:xfrm>
                <a:off x="4572" y="1251"/>
                <a:ext cx="8" cy="2"/>
              </a:xfrm>
              <a:prstGeom prst="rect">
                <a:avLst/>
              </a:prstGeom>
              <a:solidFill>
                <a:srgbClr val="D1D3D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71" name="íşļîḍe"/>
              <p:cNvSpPr/>
              <p:nvPr/>
            </p:nvSpPr>
            <p:spPr bwMode="auto">
              <a:xfrm>
                <a:off x="4573" y="1254"/>
                <a:ext cx="7" cy="1"/>
              </a:xfrm>
              <a:prstGeom prst="rect">
                <a:avLst/>
              </a:prstGeom>
              <a:solidFill>
                <a:srgbClr val="D1D3D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72" name="ïṣlîḍe"/>
              <p:cNvSpPr/>
              <p:nvPr/>
            </p:nvSpPr>
            <p:spPr bwMode="auto">
              <a:xfrm>
                <a:off x="4573" y="1255"/>
                <a:ext cx="7" cy="1"/>
              </a:xfrm>
              <a:prstGeom prst="rect">
                <a:avLst/>
              </a:prstGeom>
              <a:solidFill>
                <a:srgbClr val="D1D3D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73" name="iṡḻïḑè"/>
              <p:cNvSpPr/>
              <p:nvPr/>
            </p:nvSpPr>
            <p:spPr bwMode="auto">
              <a:xfrm>
                <a:off x="4573" y="1256"/>
                <a:ext cx="7" cy="1"/>
              </a:xfrm>
              <a:prstGeom prst="rect">
                <a:avLst/>
              </a:prstGeom>
              <a:solidFill>
                <a:srgbClr val="D1D3D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74" name="iṥḻiḑê"/>
              <p:cNvSpPr/>
              <p:nvPr/>
            </p:nvSpPr>
            <p:spPr bwMode="auto">
              <a:xfrm>
                <a:off x="4573" y="1258"/>
                <a:ext cx="7" cy="1"/>
              </a:xfrm>
              <a:prstGeom prst="rect">
                <a:avLst/>
              </a:prstGeom>
              <a:solidFill>
                <a:srgbClr val="D1D3D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75" name="ïşlîďè"/>
              <p:cNvSpPr/>
              <p:nvPr/>
            </p:nvSpPr>
            <p:spPr bwMode="auto">
              <a:xfrm>
                <a:off x="4566" y="1260"/>
                <a:ext cx="14" cy="1"/>
              </a:xfrm>
              <a:prstGeom prst="rect">
                <a:avLst/>
              </a:prstGeom>
              <a:solidFill>
                <a:srgbClr val="D1D3D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76" name="ï$líḑe"/>
              <p:cNvSpPr/>
              <p:nvPr/>
            </p:nvSpPr>
            <p:spPr bwMode="auto">
              <a:xfrm>
                <a:off x="4573" y="1262"/>
                <a:ext cx="7" cy="1"/>
              </a:xfrm>
              <a:prstGeom prst="rect">
                <a:avLst/>
              </a:prstGeom>
              <a:solidFill>
                <a:srgbClr val="D1D3D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77" name="îṥlide"/>
              <p:cNvSpPr/>
              <p:nvPr/>
            </p:nvSpPr>
            <p:spPr bwMode="auto">
              <a:xfrm>
                <a:off x="4573" y="1263"/>
                <a:ext cx="7" cy="1"/>
              </a:xfrm>
              <a:prstGeom prst="rect">
                <a:avLst/>
              </a:prstGeom>
              <a:solidFill>
                <a:srgbClr val="D1D3D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78" name="iṡ1ïḑé"/>
              <p:cNvSpPr/>
              <p:nvPr/>
            </p:nvSpPr>
            <p:spPr bwMode="auto">
              <a:xfrm>
                <a:off x="4573" y="1264"/>
                <a:ext cx="7" cy="2"/>
              </a:xfrm>
              <a:prstGeom prst="rect">
                <a:avLst/>
              </a:prstGeom>
              <a:solidFill>
                <a:srgbClr val="D1D3D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79" name="ïsļídè"/>
              <p:cNvSpPr/>
              <p:nvPr/>
            </p:nvSpPr>
            <p:spPr bwMode="auto">
              <a:xfrm>
                <a:off x="4573" y="1267"/>
                <a:ext cx="7" cy="1"/>
              </a:xfrm>
              <a:prstGeom prst="rect">
                <a:avLst/>
              </a:prstGeom>
              <a:solidFill>
                <a:srgbClr val="D1D3D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80" name="îslîḓé"/>
              <p:cNvSpPr/>
              <p:nvPr/>
            </p:nvSpPr>
            <p:spPr bwMode="auto">
              <a:xfrm>
                <a:off x="4572" y="1268"/>
                <a:ext cx="8" cy="1"/>
              </a:xfrm>
              <a:prstGeom prst="rect">
                <a:avLst/>
              </a:prstGeom>
              <a:solidFill>
                <a:srgbClr val="D1D3D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81" name="ï$ḷïďe"/>
              <p:cNvSpPr/>
              <p:nvPr/>
            </p:nvSpPr>
            <p:spPr bwMode="auto">
              <a:xfrm>
                <a:off x="4573" y="1269"/>
                <a:ext cx="7" cy="1"/>
              </a:xfrm>
              <a:prstGeom prst="rect">
                <a:avLst/>
              </a:prstGeom>
              <a:solidFill>
                <a:srgbClr val="D1D3D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82" name="îṣḷïḋe"/>
              <p:cNvSpPr/>
              <p:nvPr/>
            </p:nvSpPr>
            <p:spPr bwMode="auto">
              <a:xfrm>
                <a:off x="4573" y="1271"/>
                <a:ext cx="7" cy="1"/>
              </a:xfrm>
              <a:prstGeom prst="rect">
                <a:avLst/>
              </a:prstGeom>
              <a:solidFill>
                <a:srgbClr val="D1D3D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83" name="išľïde"/>
              <p:cNvSpPr/>
              <p:nvPr/>
            </p:nvSpPr>
            <p:spPr bwMode="auto">
              <a:xfrm>
                <a:off x="4573" y="1273"/>
                <a:ext cx="7" cy="1"/>
              </a:xfrm>
              <a:prstGeom prst="rect">
                <a:avLst/>
              </a:prstGeom>
              <a:solidFill>
                <a:srgbClr val="D1D3D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84" name="ïşľîďê"/>
              <p:cNvSpPr/>
              <p:nvPr/>
            </p:nvSpPr>
            <p:spPr bwMode="auto">
              <a:xfrm>
                <a:off x="4573" y="1275"/>
                <a:ext cx="7" cy="1"/>
              </a:xfrm>
              <a:prstGeom prst="rect">
                <a:avLst/>
              </a:prstGeom>
              <a:solidFill>
                <a:srgbClr val="D1D3D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85" name="ïṩ1ïďè"/>
              <p:cNvSpPr/>
              <p:nvPr/>
            </p:nvSpPr>
            <p:spPr bwMode="auto">
              <a:xfrm>
                <a:off x="4566" y="1276"/>
                <a:ext cx="14" cy="1"/>
              </a:xfrm>
              <a:prstGeom prst="rect">
                <a:avLst/>
              </a:prstGeom>
              <a:solidFill>
                <a:srgbClr val="D1D3D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86" name="ïşḻïḋê"/>
              <p:cNvSpPr/>
              <p:nvPr/>
            </p:nvSpPr>
            <p:spPr bwMode="auto">
              <a:xfrm>
                <a:off x="4573" y="1277"/>
                <a:ext cx="7" cy="1"/>
              </a:xfrm>
              <a:prstGeom prst="rect">
                <a:avLst/>
              </a:prstGeom>
              <a:solidFill>
                <a:srgbClr val="D1D3D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87" name="íśļïḋê"/>
              <p:cNvSpPr/>
              <p:nvPr/>
            </p:nvSpPr>
            <p:spPr bwMode="auto">
              <a:xfrm>
                <a:off x="4573" y="1280"/>
                <a:ext cx="7" cy="1"/>
              </a:xfrm>
              <a:prstGeom prst="rect">
                <a:avLst/>
              </a:prstGeom>
              <a:solidFill>
                <a:srgbClr val="D1D3D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88" name="îSḻíde"/>
              <p:cNvSpPr/>
              <p:nvPr/>
            </p:nvSpPr>
            <p:spPr bwMode="auto">
              <a:xfrm>
                <a:off x="4573" y="1281"/>
                <a:ext cx="7" cy="1"/>
              </a:xfrm>
              <a:prstGeom prst="rect">
                <a:avLst/>
              </a:prstGeom>
              <a:solidFill>
                <a:srgbClr val="D1D3D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89" name="iŝḻiḓé"/>
              <p:cNvSpPr/>
              <p:nvPr/>
            </p:nvSpPr>
            <p:spPr bwMode="auto">
              <a:xfrm>
                <a:off x="4573" y="1283"/>
                <a:ext cx="7" cy="1"/>
              </a:xfrm>
              <a:prstGeom prst="rect">
                <a:avLst/>
              </a:prstGeom>
              <a:solidFill>
                <a:srgbClr val="D1D3D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90" name="i$ľiďè"/>
              <p:cNvSpPr/>
              <p:nvPr/>
            </p:nvSpPr>
            <p:spPr bwMode="auto">
              <a:xfrm>
                <a:off x="4572" y="1284"/>
                <a:ext cx="8" cy="2"/>
              </a:xfrm>
              <a:prstGeom prst="rect">
                <a:avLst/>
              </a:prstGeom>
              <a:solidFill>
                <a:srgbClr val="D1D3D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91" name="işḷíďè"/>
              <p:cNvSpPr/>
              <p:nvPr/>
            </p:nvSpPr>
            <p:spPr bwMode="auto">
              <a:xfrm>
                <a:off x="4573" y="1286"/>
                <a:ext cx="7" cy="1"/>
              </a:xfrm>
              <a:prstGeom prst="rect">
                <a:avLst/>
              </a:prstGeom>
              <a:solidFill>
                <a:srgbClr val="D1D3D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92" name="iṡļîḑê"/>
              <p:cNvSpPr/>
              <p:nvPr/>
            </p:nvSpPr>
            <p:spPr bwMode="auto">
              <a:xfrm>
                <a:off x="4573" y="1288"/>
                <a:ext cx="7" cy="1"/>
              </a:xfrm>
              <a:prstGeom prst="rect">
                <a:avLst/>
              </a:prstGeom>
              <a:solidFill>
                <a:srgbClr val="D1D3D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93" name="îsḷíďê"/>
              <p:cNvSpPr/>
              <p:nvPr/>
            </p:nvSpPr>
            <p:spPr bwMode="auto">
              <a:xfrm>
                <a:off x="4573" y="1289"/>
                <a:ext cx="7" cy="1"/>
              </a:xfrm>
              <a:prstGeom prst="rect">
                <a:avLst/>
              </a:prstGeom>
              <a:solidFill>
                <a:srgbClr val="D1D3D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94" name="ïṡlïḓè"/>
              <p:cNvSpPr/>
              <p:nvPr/>
            </p:nvSpPr>
            <p:spPr bwMode="auto">
              <a:xfrm>
                <a:off x="4573" y="1290"/>
                <a:ext cx="7" cy="1"/>
              </a:xfrm>
              <a:prstGeom prst="rect">
                <a:avLst/>
              </a:prstGeom>
              <a:solidFill>
                <a:srgbClr val="D1D3D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95" name="îšliḑe"/>
              <p:cNvSpPr/>
              <p:nvPr/>
            </p:nvSpPr>
            <p:spPr bwMode="auto">
              <a:xfrm>
                <a:off x="4566" y="1293"/>
                <a:ext cx="14" cy="1"/>
              </a:xfrm>
              <a:prstGeom prst="rect">
                <a:avLst/>
              </a:prstGeom>
              <a:solidFill>
                <a:srgbClr val="D1D3D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96" name="îśľiḓè"/>
              <p:cNvSpPr/>
              <p:nvPr/>
            </p:nvSpPr>
            <p:spPr bwMode="auto">
              <a:xfrm>
                <a:off x="4573" y="1294"/>
                <a:ext cx="7" cy="1"/>
              </a:xfrm>
              <a:prstGeom prst="rect">
                <a:avLst/>
              </a:prstGeom>
              <a:solidFill>
                <a:srgbClr val="D1D3D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97" name="iṡ1îḋê"/>
              <p:cNvSpPr/>
              <p:nvPr/>
            </p:nvSpPr>
            <p:spPr bwMode="auto">
              <a:xfrm>
                <a:off x="4573" y="1296"/>
                <a:ext cx="7" cy="1"/>
              </a:xfrm>
              <a:prstGeom prst="rect">
                <a:avLst/>
              </a:prstGeom>
              <a:solidFill>
                <a:srgbClr val="D1D3D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98" name="îṥ1iḍé"/>
              <p:cNvSpPr/>
              <p:nvPr/>
            </p:nvSpPr>
            <p:spPr bwMode="auto">
              <a:xfrm>
                <a:off x="4573" y="1297"/>
                <a:ext cx="7" cy="2"/>
              </a:xfrm>
              <a:prstGeom prst="rect">
                <a:avLst/>
              </a:prstGeom>
              <a:solidFill>
                <a:srgbClr val="D1D3D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99" name="ïŝlîdè"/>
              <p:cNvSpPr/>
              <p:nvPr/>
            </p:nvSpPr>
            <p:spPr bwMode="auto">
              <a:xfrm>
                <a:off x="4573" y="1299"/>
                <a:ext cx="7" cy="1"/>
              </a:xfrm>
              <a:prstGeom prst="rect">
                <a:avLst/>
              </a:prstGeom>
              <a:solidFill>
                <a:srgbClr val="D1D3D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00" name="i$líḓe"/>
              <p:cNvSpPr/>
              <p:nvPr/>
            </p:nvSpPr>
            <p:spPr bwMode="auto">
              <a:xfrm>
                <a:off x="4572" y="1301"/>
                <a:ext cx="8" cy="1"/>
              </a:xfrm>
              <a:prstGeom prst="rect">
                <a:avLst/>
              </a:prstGeom>
              <a:solidFill>
                <a:srgbClr val="D1D3D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01" name="ïSḷíďè"/>
              <p:cNvSpPr/>
              <p:nvPr/>
            </p:nvSpPr>
            <p:spPr bwMode="auto">
              <a:xfrm>
                <a:off x="4573" y="1302"/>
                <a:ext cx="7" cy="1"/>
              </a:xfrm>
              <a:prstGeom prst="rect">
                <a:avLst/>
              </a:prstGeom>
              <a:solidFill>
                <a:srgbClr val="D1D3D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02" name="íṩľíḋé"/>
              <p:cNvSpPr/>
              <p:nvPr/>
            </p:nvSpPr>
            <p:spPr bwMode="auto">
              <a:xfrm>
                <a:off x="4573" y="1304"/>
                <a:ext cx="7" cy="1"/>
              </a:xfrm>
              <a:prstGeom prst="rect">
                <a:avLst/>
              </a:prstGeom>
              <a:solidFill>
                <a:srgbClr val="D1D3D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03" name="îś1îḍe"/>
              <p:cNvSpPr/>
              <p:nvPr/>
            </p:nvSpPr>
            <p:spPr bwMode="auto">
              <a:xfrm>
                <a:off x="4573" y="1306"/>
                <a:ext cx="7" cy="1"/>
              </a:xfrm>
              <a:prstGeom prst="rect">
                <a:avLst/>
              </a:prstGeom>
              <a:solidFill>
                <a:srgbClr val="D1D3D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04" name="iṡļîḋê"/>
              <p:cNvSpPr/>
              <p:nvPr/>
            </p:nvSpPr>
            <p:spPr bwMode="auto">
              <a:xfrm>
                <a:off x="4573" y="1307"/>
                <a:ext cx="7" cy="1"/>
              </a:xfrm>
              <a:prstGeom prst="rect">
                <a:avLst/>
              </a:prstGeom>
              <a:solidFill>
                <a:srgbClr val="D1D3D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05" name="ïş1ïḋé"/>
              <p:cNvSpPr/>
              <p:nvPr/>
            </p:nvSpPr>
            <p:spPr bwMode="auto">
              <a:xfrm>
                <a:off x="4566" y="1309"/>
                <a:ext cx="14" cy="1"/>
              </a:xfrm>
              <a:prstGeom prst="rect">
                <a:avLst/>
              </a:prstGeom>
              <a:solidFill>
                <a:srgbClr val="D1D3D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06" name="išļiḑè"/>
              <p:cNvSpPr/>
              <p:nvPr/>
            </p:nvSpPr>
            <p:spPr bwMode="auto">
              <a:xfrm>
                <a:off x="4573" y="1310"/>
                <a:ext cx="7" cy="2"/>
              </a:xfrm>
              <a:prstGeom prst="rect">
                <a:avLst/>
              </a:prstGeom>
              <a:solidFill>
                <a:srgbClr val="D1D3D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07" name="isļïḓê"/>
              <p:cNvSpPr/>
              <p:nvPr/>
            </p:nvSpPr>
            <p:spPr bwMode="auto">
              <a:xfrm>
                <a:off x="4573" y="1313"/>
                <a:ext cx="7" cy="1"/>
              </a:xfrm>
              <a:prstGeom prst="rect">
                <a:avLst/>
              </a:prstGeom>
              <a:solidFill>
                <a:srgbClr val="D1D3D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08" name="iṩľîďê"/>
              <p:cNvSpPr/>
              <p:nvPr/>
            </p:nvSpPr>
            <p:spPr bwMode="auto">
              <a:xfrm>
                <a:off x="4573" y="1314"/>
                <a:ext cx="7" cy="1"/>
              </a:xfrm>
              <a:prstGeom prst="rect">
                <a:avLst/>
              </a:prstGeom>
              <a:solidFill>
                <a:srgbClr val="D1D3D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09" name="íṥḷïḋè"/>
              <p:cNvSpPr/>
              <p:nvPr/>
            </p:nvSpPr>
            <p:spPr bwMode="auto">
              <a:xfrm>
                <a:off x="4573" y="1315"/>
                <a:ext cx="7" cy="1"/>
              </a:xfrm>
              <a:prstGeom prst="rect">
                <a:avLst/>
              </a:prstGeom>
              <a:solidFill>
                <a:srgbClr val="D1D3D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10" name="îśḻïḑê"/>
              <p:cNvSpPr/>
              <p:nvPr/>
            </p:nvSpPr>
            <p:spPr bwMode="auto">
              <a:xfrm>
                <a:off x="4572" y="1317"/>
                <a:ext cx="8" cy="1"/>
              </a:xfrm>
              <a:prstGeom prst="rect">
                <a:avLst/>
              </a:prstGeom>
              <a:solidFill>
                <a:srgbClr val="D1D3D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11" name="iṩlïḍè"/>
              <p:cNvSpPr/>
              <p:nvPr/>
            </p:nvSpPr>
            <p:spPr bwMode="auto">
              <a:xfrm>
                <a:off x="4573" y="1319"/>
                <a:ext cx="7" cy="1"/>
              </a:xfrm>
              <a:prstGeom prst="rect">
                <a:avLst/>
              </a:prstGeom>
              <a:solidFill>
                <a:srgbClr val="D1D3D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12" name="ïṣḷïḍe"/>
              <p:cNvSpPr/>
              <p:nvPr/>
            </p:nvSpPr>
            <p:spPr bwMode="auto">
              <a:xfrm>
                <a:off x="4573" y="1320"/>
                <a:ext cx="7" cy="1"/>
              </a:xfrm>
              <a:prstGeom prst="rect">
                <a:avLst/>
              </a:prstGeom>
              <a:solidFill>
                <a:srgbClr val="D1D3D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13" name="îśḷîḍé"/>
              <p:cNvSpPr/>
              <p:nvPr/>
            </p:nvSpPr>
            <p:spPr bwMode="auto">
              <a:xfrm>
                <a:off x="4573" y="1322"/>
                <a:ext cx="7" cy="1"/>
              </a:xfrm>
              <a:prstGeom prst="rect">
                <a:avLst/>
              </a:prstGeom>
              <a:solidFill>
                <a:srgbClr val="D1D3D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14" name="í$1íḑé"/>
              <p:cNvSpPr/>
              <p:nvPr/>
            </p:nvSpPr>
            <p:spPr bwMode="auto">
              <a:xfrm>
                <a:off x="4573" y="1323"/>
                <a:ext cx="7" cy="1"/>
              </a:xfrm>
              <a:prstGeom prst="rect">
                <a:avLst/>
              </a:prstGeom>
              <a:solidFill>
                <a:srgbClr val="D1D3D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15" name="îsļiḑè"/>
              <p:cNvSpPr/>
              <p:nvPr/>
            </p:nvSpPr>
            <p:spPr bwMode="auto">
              <a:xfrm>
                <a:off x="4566" y="1324"/>
                <a:ext cx="14" cy="2"/>
              </a:xfrm>
              <a:prstGeom prst="rect">
                <a:avLst/>
              </a:prstGeom>
              <a:solidFill>
                <a:srgbClr val="D1D3D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16" name="íśļîḓe"/>
              <p:cNvSpPr/>
              <p:nvPr/>
            </p:nvSpPr>
            <p:spPr bwMode="auto">
              <a:xfrm>
                <a:off x="4573" y="1327"/>
                <a:ext cx="7" cy="1"/>
              </a:xfrm>
              <a:prstGeom prst="rect">
                <a:avLst/>
              </a:prstGeom>
              <a:solidFill>
                <a:srgbClr val="D1D3D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17" name="îś1iḓè"/>
              <p:cNvSpPr/>
              <p:nvPr/>
            </p:nvSpPr>
            <p:spPr bwMode="auto">
              <a:xfrm>
                <a:off x="4573" y="1328"/>
                <a:ext cx="7" cy="1"/>
              </a:xfrm>
              <a:prstGeom prst="rect">
                <a:avLst/>
              </a:prstGeom>
              <a:solidFill>
                <a:srgbClr val="D1D3D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18" name="iṥ1îḋê"/>
              <p:cNvSpPr/>
              <p:nvPr/>
            </p:nvSpPr>
            <p:spPr bwMode="auto">
              <a:xfrm>
                <a:off x="4573" y="1330"/>
                <a:ext cx="7" cy="1"/>
              </a:xfrm>
              <a:prstGeom prst="rect">
                <a:avLst/>
              </a:prstGeom>
              <a:solidFill>
                <a:srgbClr val="D1D3D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19" name="îšḻiḋè"/>
              <p:cNvSpPr/>
              <p:nvPr/>
            </p:nvSpPr>
            <p:spPr bwMode="auto">
              <a:xfrm>
                <a:off x="4573" y="1332"/>
                <a:ext cx="7" cy="1"/>
              </a:xfrm>
              <a:prstGeom prst="rect">
                <a:avLst/>
              </a:prstGeom>
              <a:solidFill>
                <a:srgbClr val="D1D3D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20" name="ïšḻîḋè"/>
              <p:cNvSpPr/>
              <p:nvPr/>
            </p:nvSpPr>
            <p:spPr bwMode="auto">
              <a:xfrm>
                <a:off x="4572" y="1333"/>
                <a:ext cx="8" cy="1"/>
              </a:xfrm>
              <a:prstGeom prst="rect">
                <a:avLst/>
              </a:prstGeom>
              <a:solidFill>
                <a:srgbClr val="D1D3D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21" name="ïṧ1íḍe"/>
              <p:cNvSpPr/>
              <p:nvPr/>
            </p:nvSpPr>
            <p:spPr bwMode="auto">
              <a:xfrm>
                <a:off x="4573" y="1335"/>
                <a:ext cx="7" cy="1"/>
              </a:xfrm>
              <a:prstGeom prst="rect">
                <a:avLst/>
              </a:prstGeom>
              <a:solidFill>
                <a:srgbClr val="D1D3D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22" name="îSļíde"/>
              <p:cNvSpPr/>
              <p:nvPr/>
            </p:nvSpPr>
            <p:spPr bwMode="auto">
              <a:xfrm>
                <a:off x="4573" y="1336"/>
                <a:ext cx="7" cy="1"/>
              </a:xfrm>
              <a:prstGeom prst="rect">
                <a:avLst/>
              </a:prstGeom>
              <a:solidFill>
                <a:srgbClr val="D1D3D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23" name="îṡļîde"/>
              <p:cNvSpPr/>
              <p:nvPr/>
            </p:nvSpPr>
            <p:spPr bwMode="auto">
              <a:xfrm>
                <a:off x="4573" y="1339"/>
                <a:ext cx="7" cy="1"/>
              </a:xfrm>
              <a:prstGeom prst="rect">
                <a:avLst/>
              </a:prstGeom>
              <a:solidFill>
                <a:srgbClr val="D1D3D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24" name="îsḷîḍé"/>
              <p:cNvSpPr/>
              <p:nvPr/>
            </p:nvSpPr>
            <p:spPr bwMode="auto">
              <a:xfrm>
                <a:off x="4573" y="1340"/>
                <a:ext cx="7" cy="1"/>
              </a:xfrm>
              <a:prstGeom prst="rect">
                <a:avLst/>
              </a:prstGeom>
              <a:solidFill>
                <a:srgbClr val="D1D3D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25" name="í$1iḑê"/>
              <p:cNvSpPr/>
              <p:nvPr/>
            </p:nvSpPr>
            <p:spPr bwMode="auto">
              <a:xfrm>
                <a:off x="4566" y="1341"/>
                <a:ext cx="14" cy="1"/>
              </a:xfrm>
              <a:prstGeom prst="rect">
                <a:avLst/>
              </a:prstGeom>
              <a:solidFill>
                <a:srgbClr val="D1D3D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26" name="íš1îḋê"/>
              <p:cNvSpPr/>
              <p:nvPr/>
            </p:nvSpPr>
            <p:spPr bwMode="auto">
              <a:xfrm>
                <a:off x="4605" y="962"/>
                <a:ext cx="214" cy="380"/>
              </a:xfrm>
              <a:custGeom>
                <a:avLst/>
                <a:gdLst>
                  <a:gd name="T0" fmla="*/ 0 w 214"/>
                  <a:gd name="T1" fmla="*/ 380 h 380"/>
                  <a:gd name="T2" fmla="*/ 214 w 214"/>
                  <a:gd name="T3" fmla="*/ 380 h 380"/>
                  <a:gd name="T4" fmla="*/ 0 w 214"/>
                  <a:gd name="T5" fmla="*/ 0 h 380"/>
                  <a:gd name="T6" fmla="*/ 0 w 214"/>
                  <a:gd name="T7" fmla="*/ 380 h 380"/>
                  <a:gd name="T8" fmla="*/ 40 w 214"/>
                  <a:gd name="T9" fmla="*/ 338 h 380"/>
                  <a:gd name="T10" fmla="*/ 40 w 214"/>
                  <a:gd name="T11" fmla="*/ 140 h 380"/>
                  <a:gd name="T12" fmla="*/ 151 w 214"/>
                  <a:gd name="T13" fmla="*/ 338 h 380"/>
                  <a:gd name="T14" fmla="*/ 40 w 214"/>
                  <a:gd name="T15" fmla="*/ 338 h 38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4" h="380">
                    <a:moveTo>
                      <a:pt x="0" y="380"/>
                    </a:moveTo>
                    <a:lnTo>
                      <a:pt x="214" y="380"/>
                    </a:lnTo>
                    <a:lnTo>
                      <a:pt x="0" y="0"/>
                    </a:lnTo>
                    <a:lnTo>
                      <a:pt x="0" y="380"/>
                    </a:lnTo>
                    <a:close/>
                    <a:moveTo>
                      <a:pt x="40" y="338"/>
                    </a:moveTo>
                    <a:lnTo>
                      <a:pt x="40" y="140"/>
                    </a:lnTo>
                    <a:lnTo>
                      <a:pt x="151" y="338"/>
                    </a:lnTo>
                    <a:lnTo>
                      <a:pt x="40" y="338"/>
                    </a:lnTo>
                    <a:close/>
                  </a:path>
                </a:pathLst>
              </a:custGeom>
              <a:solidFill>
                <a:srgbClr val="D1D3D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27" name="íṧ1ïďe"/>
              <p:cNvSpPr/>
              <p:nvPr/>
            </p:nvSpPr>
            <p:spPr bwMode="auto">
              <a:xfrm>
                <a:off x="4605" y="1340"/>
                <a:ext cx="14" cy="1"/>
              </a:xfrm>
              <a:prstGeom prst="rect">
                <a:avLst/>
              </a:prstGeom>
              <a:solidFill>
                <a:srgbClr val="D1D3D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28" name="íśḷîḍê"/>
              <p:cNvSpPr/>
              <p:nvPr/>
            </p:nvSpPr>
            <p:spPr bwMode="auto">
              <a:xfrm>
                <a:off x="4605" y="1337"/>
                <a:ext cx="7" cy="2"/>
              </a:xfrm>
              <a:prstGeom prst="rect">
                <a:avLst/>
              </a:prstGeom>
              <a:solidFill>
                <a:srgbClr val="D1D3D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29" name="ï$ḷïde"/>
              <p:cNvSpPr/>
              <p:nvPr/>
            </p:nvSpPr>
            <p:spPr bwMode="auto">
              <a:xfrm>
                <a:off x="4605" y="1335"/>
                <a:ext cx="7" cy="1"/>
              </a:xfrm>
              <a:prstGeom prst="rect">
                <a:avLst/>
              </a:prstGeom>
              <a:solidFill>
                <a:srgbClr val="D1D3D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30" name="îSľíďè"/>
              <p:cNvSpPr/>
              <p:nvPr/>
            </p:nvSpPr>
            <p:spPr bwMode="auto">
              <a:xfrm>
                <a:off x="4605" y="1334"/>
                <a:ext cx="7" cy="1"/>
              </a:xfrm>
              <a:prstGeom prst="rect">
                <a:avLst/>
              </a:prstGeom>
              <a:solidFill>
                <a:srgbClr val="D1D3D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31" name="iṩľïde"/>
              <p:cNvSpPr/>
              <p:nvPr/>
            </p:nvSpPr>
            <p:spPr bwMode="auto">
              <a:xfrm>
                <a:off x="4605" y="1332"/>
                <a:ext cx="7" cy="1"/>
              </a:xfrm>
              <a:prstGeom prst="rect">
                <a:avLst/>
              </a:prstGeom>
              <a:solidFill>
                <a:srgbClr val="D1D3D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32" name="iş1îḍè"/>
              <p:cNvSpPr/>
              <p:nvPr/>
            </p:nvSpPr>
            <p:spPr bwMode="auto">
              <a:xfrm>
                <a:off x="4605" y="1329"/>
                <a:ext cx="8" cy="1"/>
              </a:xfrm>
              <a:prstGeom prst="rect">
                <a:avLst/>
              </a:prstGeom>
              <a:solidFill>
                <a:srgbClr val="D1D3D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33" name="iṣlîḍe"/>
              <p:cNvSpPr/>
              <p:nvPr/>
            </p:nvSpPr>
            <p:spPr bwMode="auto">
              <a:xfrm>
                <a:off x="4605" y="1328"/>
                <a:ext cx="7" cy="1"/>
              </a:xfrm>
              <a:prstGeom prst="rect">
                <a:avLst/>
              </a:prstGeom>
              <a:solidFill>
                <a:srgbClr val="D1D3D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34" name="ïṧḷiḍè"/>
              <p:cNvSpPr/>
              <p:nvPr/>
            </p:nvSpPr>
            <p:spPr bwMode="auto">
              <a:xfrm>
                <a:off x="4605" y="1326"/>
                <a:ext cx="7" cy="1"/>
              </a:xfrm>
              <a:prstGeom prst="rect">
                <a:avLst/>
              </a:prstGeom>
              <a:solidFill>
                <a:srgbClr val="D1D3D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35" name="iṣḻïḋè"/>
              <p:cNvSpPr/>
              <p:nvPr/>
            </p:nvSpPr>
            <p:spPr bwMode="auto">
              <a:xfrm>
                <a:off x="4605" y="1323"/>
                <a:ext cx="7" cy="1"/>
              </a:xfrm>
              <a:prstGeom prst="rect">
                <a:avLst/>
              </a:prstGeom>
              <a:solidFill>
                <a:srgbClr val="D1D3D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36" name="îṧḻîďè"/>
              <p:cNvSpPr/>
              <p:nvPr/>
            </p:nvSpPr>
            <p:spPr bwMode="auto">
              <a:xfrm>
                <a:off x="4605" y="1321"/>
                <a:ext cx="7" cy="1"/>
              </a:xfrm>
              <a:prstGeom prst="rect">
                <a:avLst/>
              </a:prstGeom>
              <a:solidFill>
                <a:srgbClr val="D1D3D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37" name="ïṩlîḍé"/>
              <p:cNvSpPr/>
              <p:nvPr/>
            </p:nvSpPr>
            <p:spPr bwMode="auto">
              <a:xfrm>
                <a:off x="4605" y="1320"/>
                <a:ext cx="14" cy="1"/>
              </a:xfrm>
              <a:prstGeom prst="rect">
                <a:avLst/>
              </a:prstGeom>
              <a:solidFill>
                <a:srgbClr val="D1D3D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38" name="ïsḷíḓè"/>
              <p:cNvSpPr/>
              <p:nvPr/>
            </p:nvSpPr>
            <p:spPr bwMode="auto">
              <a:xfrm>
                <a:off x="4605" y="1317"/>
                <a:ext cx="7" cy="2"/>
              </a:xfrm>
              <a:prstGeom prst="rect">
                <a:avLst/>
              </a:prstGeom>
              <a:solidFill>
                <a:srgbClr val="D1D3D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39" name="ïşļiḓe"/>
              <p:cNvSpPr/>
              <p:nvPr/>
            </p:nvSpPr>
            <p:spPr bwMode="auto">
              <a:xfrm>
                <a:off x="4605" y="1315"/>
                <a:ext cx="7" cy="1"/>
              </a:xfrm>
              <a:prstGeom prst="rect">
                <a:avLst/>
              </a:prstGeom>
              <a:solidFill>
                <a:srgbClr val="D1D3D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40" name="îş1ïḓè"/>
              <p:cNvSpPr/>
              <p:nvPr/>
            </p:nvSpPr>
            <p:spPr bwMode="auto">
              <a:xfrm>
                <a:off x="4605" y="1313"/>
                <a:ext cx="7" cy="1"/>
              </a:xfrm>
              <a:prstGeom prst="rect">
                <a:avLst/>
              </a:prstGeom>
              <a:solidFill>
                <a:srgbClr val="D1D3D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41" name="ísḷîdé"/>
              <p:cNvSpPr/>
              <p:nvPr/>
            </p:nvSpPr>
            <p:spPr bwMode="auto">
              <a:xfrm>
                <a:off x="4605" y="1312"/>
                <a:ext cx="7" cy="1"/>
              </a:xfrm>
              <a:prstGeom prst="rect">
                <a:avLst/>
              </a:prstGeom>
              <a:solidFill>
                <a:srgbClr val="D1D3D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42" name="îśḷïḓe"/>
              <p:cNvSpPr/>
              <p:nvPr/>
            </p:nvSpPr>
            <p:spPr bwMode="auto">
              <a:xfrm>
                <a:off x="4605" y="1309"/>
                <a:ext cx="8" cy="1"/>
              </a:xfrm>
              <a:prstGeom prst="rect">
                <a:avLst/>
              </a:prstGeom>
              <a:solidFill>
                <a:srgbClr val="D1D3D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43" name="ï$ľiḋè"/>
              <p:cNvSpPr/>
              <p:nvPr/>
            </p:nvSpPr>
            <p:spPr bwMode="auto">
              <a:xfrm>
                <a:off x="4605" y="1307"/>
                <a:ext cx="7" cy="1"/>
              </a:xfrm>
              <a:prstGeom prst="rect">
                <a:avLst/>
              </a:prstGeom>
              <a:solidFill>
                <a:srgbClr val="D1D3D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44" name="îŝḻídè"/>
              <p:cNvSpPr/>
              <p:nvPr/>
            </p:nvSpPr>
            <p:spPr bwMode="auto">
              <a:xfrm>
                <a:off x="4605" y="1304"/>
                <a:ext cx="7" cy="2"/>
              </a:xfrm>
              <a:prstGeom prst="rect">
                <a:avLst/>
              </a:prstGeom>
              <a:solidFill>
                <a:srgbClr val="D1D3D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45" name="ïś1îdê"/>
              <p:cNvSpPr/>
              <p:nvPr/>
            </p:nvSpPr>
            <p:spPr bwMode="auto">
              <a:xfrm>
                <a:off x="4605" y="1303"/>
                <a:ext cx="7" cy="1"/>
              </a:xfrm>
              <a:prstGeom prst="rect">
                <a:avLst/>
              </a:prstGeom>
              <a:solidFill>
                <a:srgbClr val="D1D3D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46" name="íṧḷïḋè"/>
              <p:cNvSpPr/>
              <p:nvPr/>
            </p:nvSpPr>
            <p:spPr bwMode="auto">
              <a:xfrm>
                <a:off x="4605" y="1301"/>
                <a:ext cx="7" cy="1"/>
              </a:xfrm>
              <a:prstGeom prst="rect">
                <a:avLst/>
              </a:prstGeom>
              <a:solidFill>
                <a:srgbClr val="D1D3D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47" name="ïs1iďè"/>
              <p:cNvSpPr/>
              <p:nvPr/>
            </p:nvSpPr>
            <p:spPr bwMode="auto">
              <a:xfrm>
                <a:off x="4605" y="1299"/>
                <a:ext cx="14" cy="1"/>
              </a:xfrm>
              <a:prstGeom prst="rect">
                <a:avLst/>
              </a:prstGeom>
              <a:solidFill>
                <a:srgbClr val="D1D3D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48" name="îşlîḋé"/>
              <p:cNvSpPr/>
              <p:nvPr/>
            </p:nvSpPr>
            <p:spPr bwMode="auto">
              <a:xfrm>
                <a:off x="4605" y="1296"/>
                <a:ext cx="7" cy="1"/>
              </a:xfrm>
              <a:prstGeom prst="rect">
                <a:avLst/>
              </a:prstGeom>
              <a:solidFill>
                <a:srgbClr val="D1D3D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49" name="ïṩḷïḋe"/>
              <p:cNvSpPr/>
              <p:nvPr/>
            </p:nvSpPr>
            <p:spPr bwMode="auto">
              <a:xfrm>
                <a:off x="4605" y="1295"/>
                <a:ext cx="7" cy="1"/>
              </a:xfrm>
              <a:prstGeom prst="rect">
                <a:avLst/>
              </a:prstGeom>
              <a:solidFill>
                <a:srgbClr val="D1D3D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50" name="îş1íďê"/>
              <p:cNvSpPr/>
              <p:nvPr/>
            </p:nvSpPr>
            <p:spPr bwMode="auto">
              <a:xfrm>
                <a:off x="4605" y="1293"/>
                <a:ext cx="7" cy="1"/>
              </a:xfrm>
              <a:prstGeom prst="rect">
                <a:avLst/>
              </a:prstGeom>
              <a:solidFill>
                <a:srgbClr val="D1D3D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51" name="îṧ1ïḑê"/>
              <p:cNvSpPr/>
              <p:nvPr/>
            </p:nvSpPr>
            <p:spPr bwMode="auto">
              <a:xfrm>
                <a:off x="4605" y="1290"/>
                <a:ext cx="7" cy="1"/>
              </a:xfrm>
              <a:prstGeom prst="rect">
                <a:avLst/>
              </a:prstGeom>
              <a:solidFill>
                <a:srgbClr val="D1D3D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52" name="ísḻiḋe"/>
              <p:cNvSpPr/>
              <p:nvPr/>
            </p:nvSpPr>
            <p:spPr bwMode="auto">
              <a:xfrm>
                <a:off x="4605" y="1289"/>
                <a:ext cx="8" cy="1"/>
              </a:xfrm>
              <a:prstGeom prst="rect">
                <a:avLst/>
              </a:prstGeom>
              <a:solidFill>
                <a:srgbClr val="D1D3D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53" name="iṣḷíḓe"/>
              <p:cNvSpPr/>
              <p:nvPr/>
            </p:nvSpPr>
            <p:spPr bwMode="auto">
              <a:xfrm>
                <a:off x="4605" y="1287"/>
                <a:ext cx="7" cy="1"/>
              </a:xfrm>
              <a:prstGeom prst="rect">
                <a:avLst/>
              </a:prstGeom>
              <a:solidFill>
                <a:srgbClr val="D1D3D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54" name="i$1îďé"/>
              <p:cNvSpPr/>
              <p:nvPr/>
            </p:nvSpPr>
            <p:spPr bwMode="auto">
              <a:xfrm>
                <a:off x="4605" y="1284"/>
                <a:ext cx="7" cy="2"/>
              </a:xfrm>
              <a:prstGeom prst="rect">
                <a:avLst/>
              </a:prstGeom>
              <a:solidFill>
                <a:srgbClr val="D1D3D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55" name="iṥļîdè"/>
              <p:cNvSpPr/>
              <p:nvPr/>
            </p:nvSpPr>
            <p:spPr bwMode="auto">
              <a:xfrm>
                <a:off x="4605" y="1282"/>
                <a:ext cx="7" cy="1"/>
              </a:xfrm>
              <a:prstGeom prst="rect">
                <a:avLst/>
              </a:prstGeom>
              <a:solidFill>
                <a:srgbClr val="D1D3D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56" name="íṡ1íḍe"/>
              <p:cNvSpPr/>
              <p:nvPr/>
            </p:nvSpPr>
            <p:spPr bwMode="auto">
              <a:xfrm>
                <a:off x="4605" y="1281"/>
                <a:ext cx="7" cy="1"/>
              </a:xfrm>
              <a:prstGeom prst="rect">
                <a:avLst/>
              </a:prstGeom>
              <a:solidFill>
                <a:srgbClr val="D1D3D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57" name="íšľíḋe"/>
              <p:cNvSpPr/>
              <p:nvPr/>
            </p:nvSpPr>
            <p:spPr bwMode="auto">
              <a:xfrm>
                <a:off x="4605" y="1278"/>
                <a:ext cx="14" cy="2"/>
              </a:xfrm>
              <a:prstGeom prst="rect">
                <a:avLst/>
              </a:prstGeom>
              <a:solidFill>
                <a:srgbClr val="D1D3D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58" name="îŝ1îḑé"/>
              <p:cNvSpPr/>
              <p:nvPr/>
            </p:nvSpPr>
            <p:spPr bwMode="auto">
              <a:xfrm>
                <a:off x="4605" y="1276"/>
                <a:ext cx="7" cy="1"/>
              </a:xfrm>
              <a:prstGeom prst="rect">
                <a:avLst/>
              </a:prstGeom>
              <a:solidFill>
                <a:srgbClr val="D1D3D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59" name="í$lïḍê"/>
              <p:cNvSpPr/>
              <p:nvPr/>
            </p:nvSpPr>
            <p:spPr bwMode="auto">
              <a:xfrm>
                <a:off x="4605" y="1274"/>
                <a:ext cx="7" cy="1"/>
              </a:xfrm>
              <a:prstGeom prst="rect">
                <a:avLst/>
              </a:prstGeom>
              <a:solidFill>
                <a:srgbClr val="D1D3D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60" name="î$ḻíḓê"/>
              <p:cNvSpPr/>
              <p:nvPr/>
            </p:nvSpPr>
            <p:spPr bwMode="auto">
              <a:xfrm>
                <a:off x="4605" y="1273"/>
                <a:ext cx="7" cy="1"/>
              </a:xfrm>
              <a:prstGeom prst="rect">
                <a:avLst/>
              </a:prstGeom>
              <a:solidFill>
                <a:srgbClr val="D1D3D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61" name="íŝḻîḓê"/>
              <p:cNvSpPr/>
              <p:nvPr/>
            </p:nvSpPr>
            <p:spPr bwMode="auto">
              <a:xfrm>
                <a:off x="4605" y="1270"/>
                <a:ext cx="7" cy="1"/>
              </a:xfrm>
              <a:prstGeom prst="rect">
                <a:avLst/>
              </a:prstGeom>
              <a:solidFill>
                <a:srgbClr val="D1D3D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62" name="ïšlîdê"/>
              <p:cNvSpPr/>
              <p:nvPr/>
            </p:nvSpPr>
            <p:spPr bwMode="auto">
              <a:xfrm>
                <a:off x="4605" y="1268"/>
                <a:ext cx="8" cy="1"/>
              </a:xfrm>
              <a:prstGeom prst="rect">
                <a:avLst/>
              </a:prstGeom>
              <a:solidFill>
                <a:srgbClr val="D1D3D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63" name="îṧ1ïďe"/>
              <p:cNvSpPr/>
              <p:nvPr/>
            </p:nvSpPr>
            <p:spPr bwMode="auto">
              <a:xfrm>
                <a:off x="4605" y="1266"/>
                <a:ext cx="7" cy="1"/>
              </a:xfrm>
              <a:prstGeom prst="rect">
                <a:avLst/>
              </a:prstGeom>
              <a:solidFill>
                <a:srgbClr val="D1D3D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64" name="îṩ1ïḍê"/>
              <p:cNvSpPr/>
              <p:nvPr/>
            </p:nvSpPr>
            <p:spPr bwMode="auto">
              <a:xfrm>
                <a:off x="4605" y="1264"/>
                <a:ext cx="7" cy="2"/>
              </a:xfrm>
              <a:prstGeom prst="rect">
                <a:avLst/>
              </a:prstGeom>
              <a:solidFill>
                <a:srgbClr val="D1D3D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65" name="iṩ1íḑe"/>
              <p:cNvSpPr/>
              <p:nvPr/>
            </p:nvSpPr>
            <p:spPr bwMode="auto">
              <a:xfrm>
                <a:off x="4605" y="1262"/>
                <a:ext cx="7" cy="1"/>
              </a:xfrm>
              <a:prstGeom prst="rect">
                <a:avLst/>
              </a:prstGeom>
              <a:solidFill>
                <a:srgbClr val="D1D3D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66" name="išlîďé"/>
              <p:cNvSpPr/>
              <p:nvPr/>
            </p:nvSpPr>
            <p:spPr bwMode="auto">
              <a:xfrm>
                <a:off x="4605" y="1260"/>
                <a:ext cx="7" cy="1"/>
              </a:xfrm>
              <a:prstGeom prst="rect">
                <a:avLst/>
              </a:prstGeom>
              <a:solidFill>
                <a:srgbClr val="D1D3D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67" name="iş1iḓé"/>
              <p:cNvSpPr/>
              <p:nvPr/>
            </p:nvSpPr>
            <p:spPr bwMode="auto">
              <a:xfrm>
                <a:off x="4605" y="1258"/>
                <a:ext cx="14" cy="1"/>
              </a:xfrm>
              <a:prstGeom prst="rect">
                <a:avLst/>
              </a:prstGeom>
              <a:solidFill>
                <a:srgbClr val="D1D3D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68" name="íṥ1ídé"/>
              <p:cNvSpPr/>
              <p:nvPr/>
            </p:nvSpPr>
            <p:spPr bwMode="auto">
              <a:xfrm>
                <a:off x="4605" y="1256"/>
                <a:ext cx="7" cy="1"/>
              </a:xfrm>
              <a:prstGeom prst="rect">
                <a:avLst/>
              </a:prstGeom>
              <a:solidFill>
                <a:srgbClr val="D1D3D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69" name="îšlîďe"/>
              <p:cNvSpPr/>
              <p:nvPr/>
            </p:nvSpPr>
            <p:spPr bwMode="auto">
              <a:xfrm>
                <a:off x="4605" y="1254"/>
                <a:ext cx="7" cy="1"/>
              </a:xfrm>
              <a:prstGeom prst="rect">
                <a:avLst/>
              </a:prstGeom>
              <a:solidFill>
                <a:srgbClr val="D1D3D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70" name="ïṥliḑè"/>
              <p:cNvSpPr/>
              <p:nvPr/>
            </p:nvSpPr>
            <p:spPr bwMode="auto">
              <a:xfrm>
                <a:off x="4605" y="1251"/>
                <a:ext cx="7" cy="2"/>
              </a:xfrm>
              <a:prstGeom prst="rect">
                <a:avLst/>
              </a:prstGeom>
              <a:solidFill>
                <a:srgbClr val="D1D3D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71" name="ïṣľiḑe"/>
              <p:cNvSpPr/>
              <p:nvPr/>
            </p:nvSpPr>
            <p:spPr bwMode="auto">
              <a:xfrm>
                <a:off x="4605" y="1250"/>
                <a:ext cx="7" cy="1"/>
              </a:xfrm>
              <a:prstGeom prst="rect">
                <a:avLst/>
              </a:prstGeom>
              <a:solidFill>
                <a:srgbClr val="D1D3D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72" name="îsḻíḓê"/>
              <p:cNvSpPr/>
              <p:nvPr/>
            </p:nvSpPr>
            <p:spPr bwMode="auto">
              <a:xfrm>
                <a:off x="4605" y="1248"/>
                <a:ext cx="8" cy="1"/>
              </a:xfrm>
              <a:prstGeom prst="rect">
                <a:avLst/>
              </a:prstGeom>
              <a:solidFill>
                <a:srgbClr val="D1D3D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73" name="iśḷíḑê"/>
              <p:cNvSpPr/>
              <p:nvPr/>
            </p:nvSpPr>
            <p:spPr bwMode="auto">
              <a:xfrm>
                <a:off x="4605" y="1245"/>
                <a:ext cx="7" cy="2"/>
              </a:xfrm>
              <a:prstGeom prst="rect">
                <a:avLst/>
              </a:prstGeom>
              <a:solidFill>
                <a:srgbClr val="D1D3D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74" name="ïŝlíḑé"/>
              <p:cNvSpPr/>
              <p:nvPr/>
            </p:nvSpPr>
            <p:spPr bwMode="auto">
              <a:xfrm>
                <a:off x="4605" y="1243"/>
                <a:ext cx="7" cy="1"/>
              </a:xfrm>
              <a:prstGeom prst="rect">
                <a:avLst/>
              </a:prstGeom>
              <a:solidFill>
                <a:srgbClr val="D1D3D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75" name="ïṥḻïḑè"/>
              <p:cNvSpPr/>
              <p:nvPr/>
            </p:nvSpPr>
            <p:spPr bwMode="auto">
              <a:xfrm>
                <a:off x="4605" y="1242"/>
                <a:ext cx="7" cy="1"/>
              </a:xfrm>
              <a:prstGeom prst="rect">
                <a:avLst/>
              </a:prstGeom>
              <a:solidFill>
                <a:srgbClr val="D1D3D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76" name="ísľîḍe"/>
              <p:cNvSpPr/>
              <p:nvPr/>
            </p:nvSpPr>
            <p:spPr bwMode="auto">
              <a:xfrm>
                <a:off x="4605" y="1240"/>
                <a:ext cx="7" cy="1"/>
              </a:xfrm>
              <a:prstGeom prst="rect">
                <a:avLst/>
              </a:prstGeom>
              <a:solidFill>
                <a:srgbClr val="D1D3D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77" name="í$1ïḓê"/>
              <p:cNvSpPr/>
              <p:nvPr/>
            </p:nvSpPr>
            <p:spPr bwMode="auto">
              <a:xfrm>
                <a:off x="4605" y="1237"/>
                <a:ext cx="14" cy="1"/>
              </a:xfrm>
              <a:prstGeom prst="rect">
                <a:avLst/>
              </a:prstGeom>
              <a:solidFill>
                <a:srgbClr val="D1D3D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78" name="î$líḑé"/>
              <p:cNvSpPr/>
              <p:nvPr/>
            </p:nvSpPr>
            <p:spPr bwMode="auto">
              <a:xfrm>
                <a:off x="4605" y="1235"/>
                <a:ext cx="7" cy="1"/>
              </a:xfrm>
              <a:prstGeom prst="rect">
                <a:avLst/>
              </a:prstGeom>
              <a:solidFill>
                <a:srgbClr val="D1D3D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79" name="îṣ1íḋê"/>
              <p:cNvSpPr/>
              <p:nvPr/>
            </p:nvSpPr>
            <p:spPr bwMode="auto">
              <a:xfrm>
                <a:off x="4605" y="1234"/>
                <a:ext cx="7" cy="1"/>
              </a:xfrm>
              <a:prstGeom prst="rect">
                <a:avLst/>
              </a:prstGeom>
              <a:solidFill>
                <a:srgbClr val="D1D3D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80" name="ïṡḻîḋê"/>
              <p:cNvSpPr/>
              <p:nvPr/>
            </p:nvSpPr>
            <p:spPr bwMode="auto">
              <a:xfrm>
                <a:off x="4605" y="1231"/>
                <a:ext cx="7" cy="1"/>
              </a:xfrm>
              <a:prstGeom prst="rect">
                <a:avLst/>
              </a:prstGeom>
              <a:solidFill>
                <a:srgbClr val="D1D3D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81" name="íŝļîḋé"/>
              <p:cNvSpPr/>
              <p:nvPr/>
            </p:nvSpPr>
            <p:spPr bwMode="auto">
              <a:xfrm>
                <a:off x="4605" y="1229"/>
                <a:ext cx="7" cy="1"/>
              </a:xfrm>
              <a:prstGeom prst="rect">
                <a:avLst/>
              </a:prstGeom>
              <a:solidFill>
                <a:srgbClr val="D1D3D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82" name="îṩḻîdè"/>
              <p:cNvSpPr/>
              <p:nvPr/>
            </p:nvSpPr>
            <p:spPr bwMode="auto">
              <a:xfrm>
                <a:off x="4605" y="1228"/>
                <a:ext cx="8" cy="1"/>
              </a:xfrm>
              <a:prstGeom prst="rect">
                <a:avLst/>
              </a:prstGeom>
              <a:solidFill>
                <a:srgbClr val="D1D3D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83" name="ïşḻíďè"/>
              <p:cNvSpPr/>
              <p:nvPr/>
            </p:nvSpPr>
            <p:spPr bwMode="auto">
              <a:xfrm>
                <a:off x="4605" y="1225"/>
                <a:ext cx="7" cy="2"/>
              </a:xfrm>
              <a:prstGeom prst="rect">
                <a:avLst/>
              </a:prstGeom>
              <a:solidFill>
                <a:srgbClr val="D1D3D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84" name="íŝḻíḍe"/>
              <p:cNvSpPr/>
              <p:nvPr/>
            </p:nvSpPr>
            <p:spPr bwMode="auto">
              <a:xfrm>
                <a:off x="4605" y="1223"/>
                <a:ext cx="7" cy="1"/>
              </a:xfrm>
              <a:prstGeom prst="rect">
                <a:avLst/>
              </a:prstGeom>
              <a:solidFill>
                <a:srgbClr val="D1D3D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85" name="íšḻîḓê"/>
              <p:cNvSpPr/>
              <p:nvPr/>
            </p:nvSpPr>
            <p:spPr bwMode="auto">
              <a:xfrm>
                <a:off x="4605" y="1221"/>
                <a:ext cx="7" cy="1"/>
              </a:xfrm>
              <a:prstGeom prst="rect">
                <a:avLst/>
              </a:prstGeom>
              <a:solidFill>
                <a:srgbClr val="D1D3D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86" name="iṣ1iḑê"/>
              <p:cNvSpPr/>
              <p:nvPr/>
            </p:nvSpPr>
            <p:spPr bwMode="auto">
              <a:xfrm>
                <a:off x="4605" y="1220"/>
                <a:ext cx="7" cy="1"/>
              </a:xfrm>
              <a:prstGeom prst="rect">
                <a:avLst/>
              </a:prstGeom>
              <a:solidFill>
                <a:srgbClr val="D1D3D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87" name="íS1îḑe"/>
              <p:cNvSpPr/>
              <p:nvPr/>
            </p:nvSpPr>
            <p:spPr bwMode="auto">
              <a:xfrm>
                <a:off x="4605" y="1217"/>
                <a:ext cx="14" cy="1"/>
              </a:xfrm>
              <a:prstGeom prst="rect">
                <a:avLst/>
              </a:prstGeom>
              <a:solidFill>
                <a:srgbClr val="D1D3D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88" name="îšļîḑè"/>
              <p:cNvSpPr/>
              <p:nvPr/>
            </p:nvSpPr>
            <p:spPr bwMode="auto">
              <a:xfrm>
                <a:off x="4605" y="1215"/>
                <a:ext cx="7" cy="1"/>
              </a:xfrm>
              <a:prstGeom prst="rect">
                <a:avLst/>
              </a:prstGeom>
              <a:solidFill>
                <a:srgbClr val="D1D3D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89" name="ïṣļîḋé"/>
              <p:cNvSpPr/>
              <p:nvPr/>
            </p:nvSpPr>
            <p:spPr bwMode="auto">
              <a:xfrm>
                <a:off x="4605" y="1212"/>
                <a:ext cx="7" cy="2"/>
              </a:xfrm>
              <a:prstGeom prst="rect">
                <a:avLst/>
              </a:prstGeom>
              <a:solidFill>
                <a:srgbClr val="D1D3D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90" name="išlîḋè"/>
              <p:cNvSpPr/>
              <p:nvPr/>
            </p:nvSpPr>
            <p:spPr bwMode="auto">
              <a:xfrm>
                <a:off x="4605" y="1211"/>
                <a:ext cx="7" cy="1"/>
              </a:xfrm>
              <a:prstGeom prst="rect">
                <a:avLst/>
              </a:prstGeom>
              <a:solidFill>
                <a:srgbClr val="D1D3D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91" name="îsḷïḍè"/>
              <p:cNvSpPr/>
              <p:nvPr/>
            </p:nvSpPr>
            <p:spPr bwMode="auto">
              <a:xfrm>
                <a:off x="4605" y="1209"/>
                <a:ext cx="7" cy="1"/>
              </a:xfrm>
              <a:prstGeom prst="rect">
                <a:avLst/>
              </a:prstGeom>
              <a:solidFill>
                <a:srgbClr val="D1D3D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92" name="íṧľiďê"/>
              <p:cNvSpPr/>
              <p:nvPr/>
            </p:nvSpPr>
            <p:spPr bwMode="auto">
              <a:xfrm>
                <a:off x="4605" y="1207"/>
                <a:ext cx="8" cy="1"/>
              </a:xfrm>
              <a:prstGeom prst="rect">
                <a:avLst/>
              </a:prstGeom>
              <a:solidFill>
                <a:srgbClr val="D1D3D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93" name="íŝ1ïḓé"/>
              <p:cNvSpPr/>
              <p:nvPr/>
            </p:nvSpPr>
            <p:spPr bwMode="auto">
              <a:xfrm>
                <a:off x="4605" y="1204"/>
                <a:ext cx="7" cy="1"/>
              </a:xfrm>
              <a:prstGeom prst="rect">
                <a:avLst/>
              </a:prstGeom>
              <a:solidFill>
                <a:srgbClr val="D1D3D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94" name="íṣlîḑe"/>
              <p:cNvSpPr/>
              <p:nvPr/>
            </p:nvSpPr>
            <p:spPr bwMode="auto">
              <a:xfrm>
                <a:off x="4605" y="1203"/>
                <a:ext cx="7" cy="1"/>
              </a:xfrm>
              <a:prstGeom prst="rect">
                <a:avLst/>
              </a:prstGeom>
              <a:solidFill>
                <a:srgbClr val="D1D3D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95" name="íṣlídé"/>
              <p:cNvSpPr/>
              <p:nvPr/>
            </p:nvSpPr>
            <p:spPr bwMode="auto">
              <a:xfrm>
                <a:off x="4605" y="1201"/>
                <a:ext cx="7" cy="1"/>
              </a:xfrm>
              <a:prstGeom prst="rect">
                <a:avLst/>
              </a:prstGeom>
              <a:solidFill>
                <a:srgbClr val="D1D3D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96" name="îšḷîďé"/>
              <p:cNvSpPr/>
              <p:nvPr/>
            </p:nvSpPr>
            <p:spPr bwMode="auto">
              <a:xfrm>
                <a:off x="4605" y="1198"/>
                <a:ext cx="7" cy="1"/>
              </a:xfrm>
              <a:prstGeom prst="rect">
                <a:avLst/>
              </a:prstGeom>
              <a:solidFill>
                <a:srgbClr val="D1D3D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97" name="íṣľiḍê"/>
              <p:cNvSpPr/>
              <p:nvPr/>
            </p:nvSpPr>
            <p:spPr bwMode="auto">
              <a:xfrm>
                <a:off x="4605" y="1197"/>
                <a:ext cx="14" cy="1"/>
              </a:xfrm>
              <a:prstGeom prst="rect">
                <a:avLst/>
              </a:prstGeom>
              <a:solidFill>
                <a:srgbClr val="D1D3D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98" name="ïšļîḋé"/>
              <p:cNvSpPr/>
              <p:nvPr/>
            </p:nvSpPr>
            <p:spPr bwMode="auto">
              <a:xfrm>
                <a:off x="4605" y="1195"/>
                <a:ext cx="7" cy="1"/>
              </a:xfrm>
              <a:prstGeom prst="rect">
                <a:avLst/>
              </a:prstGeom>
              <a:solidFill>
                <a:srgbClr val="D1D3D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99" name="ís1îdé"/>
              <p:cNvSpPr/>
              <p:nvPr/>
            </p:nvSpPr>
            <p:spPr bwMode="auto">
              <a:xfrm>
                <a:off x="4605" y="1192"/>
                <a:ext cx="7" cy="2"/>
              </a:xfrm>
              <a:prstGeom prst="rect">
                <a:avLst/>
              </a:prstGeom>
              <a:solidFill>
                <a:srgbClr val="D1D3D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200" name="iSľîḑê"/>
              <p:cNvSpPr/>
              <p:nvPr/>
            </p:nvSpPr>
            <p:spPr bwMode="auto">
              <a:xfrm>
                <a:off x="4605" y="1190"/>
                <a:ext cx="7" cy="1"/>
              </a:xfrm>
              <a:prstGeom prst="rect">
                <a:avLst/>
              </a:prstGeom>
              <a:solidFill>
                <a:srgbClr val="D1D3D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201" name="iṧḷîḋe"/>
              <p:cNvSpPr/>
              <p:nvPr/>
            </p:nvSpPr>
            <p:spPr bwMode="auto">
              <a:xfrm>
                <a:off x="4605" y="1189"/>
                <a:ext cx="7" cy="1"/>
              </a:xfrm>
              <a:prstGeom prst="rect">
                <a:avLst/>
              </a:prstGeom>
              <a:solidFill>
                <a:srgbClr val="D1D3D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202" name="iṧḷîḑe"/>
              <p:cNvSpPr/>
              <p:nvPr/>
            </p:nvSpPr>
            <p:spPr bwMode="auto">
              <a:xfrm>
                <a:off x="4605" y="1186"/>
                <a:ext cx="8" cy="2"/>
              </a:xfrm>
              <a:prstGeom prst="rect">
                <a:avLst/>
              </a:prstGeom>
              <a:solidFill>
                <a:srgbClr val="D1D3D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203" name="iṡlíḓê"/>
              <p:cNvSpPr/>
              <p:nvPr/>
            </p:nvSpPr>
            <p:spPr bwMode="auto">
              <a:xfrm>
                <a:off x="4605" y="1184"/>
                <a:ext cx="7" cy="1"/>
              </a:xfrm>
              <a:prstGeom prst="rect">
                <a:avLst/>
              </a:prstGeom>
              <a:solidFill>
                <a:srgbClr val="D1D3D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204" name="îṣľïdê"/>
              <p:cNvSpPr/>
              <p:nvPr/>
            </p:nvSpPr>
            <p:spPr bwMode="auto">
              <a:xfrm>
                <a:off x="4605" y="1182"/>
                <a:ext cx="7" cy="1"/>
              </a:xfrm>
              <a:prstGeom prst="rect">
                <a:avLst/>
              </a:prstGeom>
              <a:solidFill>
                <a:srgbClr val="D1D3D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205" name="îşḷiḍê"/>
              <p:cNvSpPr/>
              <p:nvPr/>
            </p:nvSpPr>
            <p:spPr bwMode="auto">
              <a:xfrm>
                <a:off x="4605" y="1181"/>
                <a:ext cx="7" cy="1"/>
              </a:xfrm>
              <a:prstGeom prst="rect">
                <a:avLst/>
              </a:prstGeom>
              <a:solidFill>
                <a:srgbClr val="D1D3D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206" name="iš1îďé"/>
              <p:cNvSpPr/>
              <p:nvPr/>
            </p:nvSpPr>
            <p:spPr bwMode="auto">
              <a:xfrm>
                <a:off x="4605" y="1178"/>
                <a:ext cx="7" cy="1"/>
              </a:xfrm>
              <a:prstGeom prst="rect">
                <a:avLst/>
              </a:prstGeom>
              <a:solidFill>
                <a:srgbClr val="D1D3D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207" name="iśļîḑè"/>
              <p:cNvSpPr/>
              <p:nvPr/>
            </p:nvSpPr>
            <p:spPr bwMode="auto">
              <a:xfrm>
                <a:off x="4605" y="1176"/>
                <a:ext cx="14" cy="1"/>
              </a:xfrm>
              <a:prstGeom prst="rect">
                <a:avLst/>
              </a:prstGeom>
              <a:solidFill>
                <a:srgbClr val="D1D3D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208" name="ïşļiḓé"/>
              <p:cNvSpPr/>
              <p:nvPr/>
            </p:nvSpPr>
            <p:spPr bwMode="auto">
              <a:xfrm>
                <a:off x="4605" y="1174"/>
                <a:ext cx="7" cy="1"/>
              </a:xfrm>
              <a:prstGeom prst="rect">
                <a:avLst/>
              </a:prstGeom>
              <a:solidFill>
                <a:srgbClr val="D1D3D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209" name="íŝľîdê"/>
              <p:cNvSpPr/>
              <p:nvPr/>
            </p:nvSpPr>
            <p:spPr bwMode="auto">
              <a:xfrm>
                <a:off x="4605" y="1172"/>
                <a:ext cx="7" cy="1"/>
              </a:xfrm>
              <a:prstGeom prst="rect">
                <a:avLst/>
              </a:prstGeom>
              <a:solidFill>
                <a:srgbClr val="D1D3D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210" name="íṡḷïdè"/>
              <p:cNvSpPr/>
              <p:nvPr/>
            </p:nvSpPr>
            <p:spPr bwMode="auto">
              <a:xfrm>
                <a:off x="4605" y="1170"/>
                <a:ext cx="7" cy="1"/>
              </a:xfrm>
              <a:prstGeom prst="rect">
                <a:avLst/>
              </a:prstGeom>
              <a:solidFill>
                <a:srgbClr val="D1D3D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211" name="íslïḍé"/>
              <p:cNvSpPr/>
              <p:nvPr/>
            </p:nvSpPr>
            <p:spPr bwMode="auto">
              <a:xfrm>
                <a:off x="4605" y="1168"/>
                <a:ext cx="7" cy="1"/>
              </a:xfrm>
              <a:prstGeom prst="rect">
                <a:avLst/>
              </a:prstGeom>
              <a:solidFill>
                <a:srgbClr val="D1D3D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212" name="iṡľîḍè"/>
              <p:cNvSpPr/>
              <p:nvPr/>
            </p:nvSpPr>
            <p:spPr bwMode="auto">
              <a:xfrm>
                <a:off x="4605" y="1165"/>
                <a:ext cx="8" cy="1"/>
              </a:xfrm>
              <a:prstGeom prst="rect">
                <a:avLst/>
              </a:prstGeom>
              <a:solidFill>
                <a:srgbClr val="D1D3D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213" name="íş1ïďe"/>
              <p:cNvSpPr/>
              <p:nvPr/>
            </p:nvSpPr>
            <p:spPr bwMode="auto">
              <a:xfrm>
                <a:off x="4605" y="1164"/>
                <a:ext cx="7" cy="1"/>
              </a:xfrm>
              <a:prstGeom prst="rect">
                <a:avLst/>
              </a:prstGeom>
              <a:solidFill>
                <a:srgbClr val="D1D3D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214" name="íṣliḑê"/>
              <p:cNvSpPr/>
              <p:nvPr/>
            </p:nvSpPr>
            <p:spPr bwMode="auto">
              <a:xfrm>
                <a:off x="4605" y="1162"/>
                <a:ext cx="7" cy="1"/>
              </a:xfrm>
              <a:prstGeom prst="rect">
                <a:avLst/>
              </a:prstGeom>
              <a:solidFill>
                <a:srgbClr val="D1D3D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215" name="îṡḻiḋé"/>
              <p:cNvSpPr/>
              <p:nvPr/>
            </p:nvSpPr>
            <p:spPr bwMode="auto">
              <a:xfrm>
                <a:off x="4605" y="1159"/>
                <a:ext cx="7" cy="2"/>
              </a:xfrm>
              <a:prstGeom prst="rect">
                <a:avLst/>
              </a:prstGeom>
              <a:solidFill>
                <a:srgbClr val="D1D3D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216" name="ï$liḋé"/>
              <p:cNvSpPr/>
              <p:nvPr/>
            </p:nvSpPr>
            <p:spPr bwMode="auto">
              <a:xfrm>
                <a:off x="4605" y="1158"/>
                <a:ext cx="7" cy="1"/>
              </a:xfrm>
              <a:prstGeom prst="rect">
                <a:avLst/>
              </a:prstGeom>
              <a:solidFill>
                <a:srgbClr val="D1D3D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217" name="işľïďè"/>
              <p:cNvSpPr/>
              <p:nvPr/>
            </p:nvSpPr>
            <p:spPr bwMode="auto">
              <a:xfrm>
                <a:off x="4605" y="1156"/>
                <a:ext cx="14" cy="1"/>
              </a:xfrm>
              <a:prstGeom prst="rect">
                <a:avLst/>
              </a:prstGeom>
              <a:solidFill>
                <a:srgbClr val="D1D3D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218" name="íṧlïḍe"/>
              <p:cNvSpPr/>
              <p:nvPr/>
            </p:nvSpPr>
            <p:spPr bwMode="auto">
              <a:xfrm>
                <a:off x="4605" y="1153"/>
                <a:ext cx="7" cy="2"/>
              </a:xfrm>
              <a:prstGeom prst="rect">
                <a:avLst/>
              </a:prstGeom>
              <a:solidFill>
                <a:srgbClr val="D1D3D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219" name="ïṩľîḑè"/>
              <p:cNvSpPr/>
              <p:nvPr/>
            </p:nvSpPr>
            <p:spPr bwMode="auto">
              <a:xfrm>
                <a:off x="4605" y="1151"/>
                <a:ext cx="7" cy="1"/>
              </a:xfrm>
              <a:prstGeom prst="rect">
                <a:avLst/>
              </a:prstGeom>
              <a:solidFill>
                <a:srgbClr val="D1D3D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220" name="i$ļíḍe"/>
              <p:cNvSpPr/>
              <p:nvPr/>
            </p:nvSpPr>
            <p:spPr bwMode="auto">
              <a:xfrm>
                <a:off x="4605" y="1150"/>
                <a:ext cx="7" cy="1"/>
              </a:xfrm>
              <a:prstGeom prst="rect">
                <a:avLst/>
              </a:prstGeom>
              <a:solidFill>
                <a:srgbClr val="D1D3D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221" name="îş1ïďe"/>
              <p:cNvSpPr/>
              <p:nvPr/>
            </p:nvSpPr>
            <p:spPr bwMode="auto">
              <a:xfrm>
                <a:off x="4605" y="1148"/>
                <a:ext cx="7" cy="1"/>
              </a:xfrm>
              <a:prstGeom prst="rect">
                <a:avLst/>
              </a:prstGeom>
              <a:solidFill>
                <a:srgbClr val="D1D3D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222" name="iSḷíḓe"/>
              <p:cNvSpPr/>
              <p:nvPr/>
            </p:nvSpPr>
            <p:spPr bwMode="auto">
              <a:xfrm>
                <a:off x="4605" y="1145"/>
                <a:ext cx="8" cy="1"/>
              </a:xfrm>
              <a:prstGeom prst="rect">
                <a:avLst/>
              </a:prstGeom>
              <a:solidFill>
                <a:srgbClr val="D1D3D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223" name="îśļïḓê"/>
              <p:cNvSpPr/>
              <p:nvPr/>
            </p:nvSpPr>
            <p:spPr bwMode="auto">
              <a:xfrm>
                <a:off x="4605" y="1143"/>
                <a:ext cx="7" cy="1"/>
              </a:xfrm>
              <a:prstGeom prst="rect">
                <a:avLst/>
              </a:prstGeom>
              <a:solidFill>
                <a:srgbClr val="D1D3D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224" name="îṥḻïḋê"/>
              <p:cNvSpPr/>
              <p:nvPr/>
            </p:nvSpPr>
            <p:spPr bwMode="auto">
              <a:xfrm>
                <a:off x="4605" y="1142"/>
                <a:ext cx="7" cy="1"/>
              </a:xfrm>
              <a:prstGeom prst="rect">
                <a:avLst/>
              </a:prstGeom>
              <a:solidFill>
                <a:srgbClr val="D1D3D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225" name="isḷïde"/>
              <p:cNvSpPr/>
              <p:nvPr/>
            </p:nvSpPr>
            <p:spPr bwMode="auto">
              <a:xfrm>
                <a:off x="4605" y="1139"/>
                <a:ext cx="7" cy="2"/>
              </a:xfrm>
              <a:prstGeom prst="rect">
                <a:avLst/>
              </a:prstGeom>
              <a:solidFill>
                <a:srgbClr val="D1D3D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226" name="iṣļíḋe"/>
              <p:cNvSpPr/>
              <p:nvPr/>
            </p:nvSpPr>
            <p:spPr bwMode="auto">
              <a:xfrm>
                <a:off x="4605" y="1137"/>
                <a:ext cx="7" cy="1"/>
              </a:xfrm>
              <a:prstGeom prst="rect">
                <a:avLst/>
              </a:prstGeom>
              <a:solidFill>
                <a:srgbClr val="D1D3D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227" name="iṩḻïḓè"/>
              <p:cNvSpPr/>
              <p:nvPr/>
            </p:nvSpPr>
            <p:spPr bwMode="auto">
              <a:xfrm>
                <a:off x="4605" y="1136"/>
                <a:ext cx="14" cy="1"/>
              </a:xfrm>
              <a:prstGeom prst="rect">
                <a:avLst/>
              </a:prstGeom>
              <a:solidFill>
                <a:srgbClr val="D1D3D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228" name="íṩļíďe"/>
              <p:cNvSpPr/>
              <p:nvPr/>
            </p:nvSpPr>
            <p:spPr bwMode="auto">
              <a:xfrm>
                <a:off x="4605" y="1133"/>
                <a:ext cx="7" cy="1"/>
              </a:xfrm>
              <a:prstGeom prst="rect">
                <a:avLst/>
              </a:prstGeom>
              <a:solidFill>
                <a:srgbClr val="D1D3D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229" name="ïSľîďê"/>
              <p:cNvSpPr/>
              <p:nvPr/>
            </p:nvSpPr>
            <p:spPr bwMode="auto">
              <a:xfrm>
                <a:off x="4605" y="1131"/>
                <a:ext cx="7" cy="1"/>
              </a:xfrm>
              <a:prstGeom prst="rect">
                <a:avLst/>
              </a:prstGeom>
              <a:solidFill>
                <a:srgbClr val="D1D3D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230" name="išḷíḓê"/>
              <p:cNvSpPr/>
              <p:nvPr/>
            </p:nvSpPr>
            <p:spPr bwMode="auto">
              <a:xfrm>
                <a:off x="4605" y="1129"/>
                <a:ext cx="7" cy="1"/>
              </a:xfrm>
              <a:prstGeom prst="rect">
                <a:avLst/>
              </a:prstGeom>
              <a:solidFill>
                <a:srgbClr val="D1D3D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231" name="îṡḻîḍe"/>
              <p:cNvSpPr/>
              <p:nvPr/>
            </p:nvSpPr>
            <p:spPr bwMode="auto">
              <a:xfrm>
                <a:off x="4605" y="1128"/>
                <a:ext cx="7" cy="1"/>
              </a:xfrm>
              <a:prstGeom prst="rect">
                <a:avLst/>
              </a:prstGeom>
              <a:solidFill>
                <a:srgbClr val="D1D3D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232" name="íṡ1îďè"/>
              <p:cNvSpPr/>
              <p:nvPr/>
            </p:nvSpPr>
            <p:spPr bwMode="auto">
              <a:xfrm>
                <a:off x="4605" y="1125"/>
                <a:ext cx="8" cy="1"/>
              </a:xfrm>
              <a:prstGeom prst="rect">
                <a:avLst/>
              </a:prstGeom>
              <a:solidFill>
                <a:srgbClr val="D1D3D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233" name="ïṥḷîḍê"/>
              <p:cNvSpPr/>
              <p:nvPr/>
            </p:nvSpPr>
            <p:spPr bwMode="auto">
              <a:xfrm>
                <a:off x="4605" y="1123"/>
                <a:ext cx="7" cy="1"/>
              </a:xfrm>
              <a:prstGeom prst="rect">
                <a:avLst/>
              </a:prstGeom>
              <a:solidFill>
                <a:srgbClr val="D1D3D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234" name="iŝ1íďe"/>
              <p:cNvSpPr/>
              <p:nvPr/>
            </p:nvSpPr>
            <p:spPr bwMode="auto">
              <a:xfrm>
                <a:off x="4605" y="1120"/>
                <a:ext cx="7" cy="2"/>
              </a:xfrm>
              <a:prstGeom prst="rect">
                <a:avLst/>
              </a:prstGeom>
              <a:solidFill>
                <a:srgbClr val="D1D3D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235" name="îśḷïdè"/>
              <p:cNvSpPr/>
              <p:nvPr/>
            </p:nvSpPr>
            <p:spPr bwMode="auto">
              <a:xfrm>
                <a:off x="4605" y="1119"/>
                <a:ext cx="7" cy="1"/>
              </a:xfrm>
              <a:prstGeom prst="rect">
                <a:avLst/>
              </a:prstGeom>
              <a:solidFill>
                <a:srgbClr val="D1D3D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236" name="íṧḷiḍè"/>
              <p:cNvSpPr/>
              <p:nvPr/>
            </p:nvSpPr>
            <p:spPr bwMode="auto">
              <a:xfrm>
                <a:off x="4605" y="1117"/>
                <a:ext cx="7" cy="1"/>
              </a:xfrm>
              <a:prstGeom prst="rect">
                <a:avLst/>
              </a:prstGeom>
              <a:solidFill>
                <a:srgbClr val="D1D3D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237" name="íŝḻíďé"/>
              <p:cNvSpPr/>
              <p:nvPr/>
            </p:nvSpPr>
            <p:spPr bwMode="auto">
              <a:xfrm>
                <a:off x="4605" y="1115"/>
                <a:ext cx="14" cy="1"/>
              </a:xfrm>
              <a:prstGeom prst="rect">
                <a:avLst/>
              </a:prstGeom>
              <a:solidFill>
                <a:srgbClr val="D1D3D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238" name="iśliďè"/>
              <p:cNvSpPr/>
              <p:nvPr/>
            </p:nvSpPr>
            <p:spPr bwMode="auto">
              <a:xfrm>
                <a:off x="4605" y="1112"/>
                <a:ext cx="7" cy="1"/>
              </a:xfrm>
              <a:prstGeom prst="rect">
                <a:avLst/>
              </a:prstGeom>
              <a:solidFill>
                <a:srgbClr val="D1D3D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239" name="iṥľïḋê"/>
              <p:cNvSpPr/>
              <p:nvPr/>
            </p:nvSpPr>
            <p:spPr bwMode="auto">
              <a:xfrm>
                <a:off x="4605" y="1111"/>
                <a:ext cx="7" cy="1"/>
              </a:xfrm>
              <a:prstGeom prst="rect">
                <a:avLst/>
              </a:prstGeom>
              <a:solidFill>
                <a:srgbClr val="D1D3D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240" name="îsľïde"/>
              <p:cNvSpPr/>
              <p:nvPr/>
            </p:nvSpPr>
            <p:spPr bwMode="auto">
              <a:xfrm>
                <a:off x="4605" y="1109"/>
                <a:ext cx="7" cy="1"/>
              </a:xfrm>
              <a:prstGeom prst="rect">
                <a:avLst/>
              </a:prstGeom>
              <a:solidFill>
                <a:srgbClr val="D1D3D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241" name="íṣlîḋe"/>
              <p:cNvSpPr/>
              <p:nvPr/>
            </p:nvSpPr>
            <p:spPr bwMode="auto">
              <a:xfrm>
                <a:off x="4605" y="1106"/>
                <a:ext cx="7" cy="1"/>
              </a:xfrm>
              <a:prstGeom prst="rect">
                <a:avLst/>
              </a:prstGeom>
              <a:solidFill>
                <a:srgbClr val="D1D3D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242" name="îŝ1ídé"/>
              <p:cNvSpPr/>
              <p:nvPr/>
            </p:nvSpPr>
            <p:spPr bwMode="auto">
              <a:xfrm>
                <a:off x="4605" y="1104"/>
                <a:ext cx="8" cy="1"/>
              </a:xfrm>
              <a:prstGeom prst="rect">
                <a:avLst/>
              </a:prstGeom>
              <a:solidFill>
                <a:srgbClr val="D1D3D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243" name="ïŝḷîḍé"/>
              <p:cNvSpPr/>
              <p:nvPr/>
            </p:nvSpPr>
            <p:spPr bwMode="auto">
              <a:xfrm>
                <a:off x="4605" y="1103"/>
                <a:ext cx="7" cy="1"/>
              </a:xfrm>
              <a:prstGeom prst="rect">
                <a:avLst/>
              </a:prstGeom>
              <a:solidFill>
                <a:srgbClr val="D1D3D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244" name="ïṣľíḓé"/>
              <p:cNvSpPr/>
              <p:nvPr/>
            </p:nvSpPr>
            <p:spPr bwMode="auto">
              <a:xfrm>
                <a:off x="4605" y="1100"/>
                <a:ext cx="7" cy="2"/>
              </a:xfrm>
              <a:prstGeom prst="rect">
                <a:avLst/>
              </a:prstGeom>
              <a:solidFill>
                <a:srgbClr val="D1D3D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245" name="ïṡļïḑè"/>
              <p:cNvSpPr/>
              <p:nvPr/>
            </p:nvSpPr>
            <p:spPr bwMode="auto">
              <a:xfrm>
                <a:off x="4605" y="1098"/>
                <a:ext cx="7" cy="1"/>
              </a:xfrm>
              <a:prstGeom prst="rect">
                <a:avLst/>
              </a:prstGeom>
              <a:solidFill>
                <a:srgbClr val="D1D3D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246" name="iṥḷïďè"/>
              <p:cNvSpPr/>
              <p:nvPr/>
            </p:nvSpPr>
            <p:spPr bwMode="auto">
              <a:xfrm>
                <a:off x="4605" y="1097"/>
                <a:ext cx="7" cy="1"/>
              </a:xfrm>
              <a:prstGeom prst="rect">
                <a:avLst/>
              </a:prstGeom>
              <a:solidFill>
                <a:srgbClr val="D1D3D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247" name="íṩ1iḍe"/>
              <p:cNvSpPr/>
              <p:nvPr/>
            </p:nvSpPr>
            <p:spPr bwMode="auto">
              <a:xfrm>
                <a:off x="4605" y="1095"/>
                <a:ext cx="14" cy="1"/>
              </a:xfrm>
              <a:prstGeom prst="rect">
                <a:avLst/>
              </a:prstGeom>
              <a:solidFill>
                <a:srgbClr val="D1D3D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248" name="iŝľïḋè"/>
              <p:cNvSpPr/>
              <p:nvPr/>
            </p:nvSpPr>
            <p:spPr bwMode="auto">
              <a:xfrm>
                <a:off x="4605" y="1092"/>
                <a:ext cx="7" cy="1"/>
              </a:xfrm>
              <a:prstGeom prst="rect">
                <a:avLst/>
              </a:prstGeom>
              <a:solidFill>
                <a:srgbClr val="D1D3D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249" name="isḷîdè"/>
              <p:cNvSpPr/>
              <p:nvPr/>
            </p:nvSpPr>
            <p:spPr bwMode="auto">
              <a:xfrm>
                <a:off x="4605" y="1090"/>
                <a:ext cx="7" cy="1"/>
              </a:xfrm>
              <a:prstGeom prst="rect">
                <a:avLst/>
              </a:prstGeom>
              <a:solidFill>
                <a:srgbClr val="D1D3D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250" name="ïsḷîḓê"/>
              <p:cNvSpPr/>
              <p:nvPr/>
            </p:nvSpPr>
            <p:spPr bwMode="auto">
              <a:xfrm>
                <a:off x="4605" y="1089"/>
                <a:ext cx="7" cy="1"/>
              </a:xfrm>
              <a:prstGeom prst="rect">
                <a:avLst/>
              </a:prstGeom>
              <a:solidFill>
                <a:srgbClr val="D1D3D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251" name="íşlïḋé"/>
              <p:cNvSpPr/>
              <p:nvPr/>
            </p:nvSpPr>
            <p:spPr bwMode="auto">
              <a:xfrm>
                <a:off x="4605" y="1086"/>
                <a:ext cx="7" cy="1"/>
              </a:xfrm>
              <a:prstGeom prst="rect">
                <a:avLst/>
              </a:prstGeom>
              <a:solidFill>
                <a:srgbClr val="D1D3D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252" name="ïşḷídê"/>
              <p:cNvSpPr/>
              <p:nvPr/>
            </p:nvSpPr>
            <p:spPr bwMode="auto">
              <a:xfrm>
                <a:off x="4605" y="1084"/>
                <a:ext cx="8" cy="1"/>
              </a:xfrm>
              <a:prstGeom prst="rect">
                <a:avLst/>
              </a:prstGeom>
              <a:solidFill>
                <a:srgbClr val="D1D3D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253" name="îŝlide"/>
              <p:cNvSpPr/>
              <p:nvPr/>
            </p:nvSpPr>
            <p:spPr bwMode="auto">
              <a:xfrm>
                <a:off x="4605" y="1082"/>
                <a:ext cx="7" cy="1"/>
              </a:xfrm>
              <a:prstGeom prst="rect">
                <a:avLst/>
              </a:prstGeom>
              <a:solidFill>
                <a:srgbClr val="D1D3D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254" name="iSliḑè"/>
              <p:cNvSpPr/>
              <p:nvPr/>
            </p:nvSpPr>
            <p:spPr bwMode="auto">
              <a:xfrm>
                <a:off x="4605" y="1080"/>
                <a:ext cx="7" cy="1"/>
              </a:xfrm>
              <a:prstGeom prst="rect">
                <a:avLst/>
              </a:prstGeom>
              <a:solidFill>
                <a:srgbClr val="D1D3D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255" name="îṩļídê"/>
              <p:cNvSpPr/>
              <p:nvPr/>
            </p:nvSpPr>
            <p:spPr bwMode="auto">
              <a:xfrm>
                <a:off x="4605" y="1078"/>
                <a:ext cx="7" cy="1"/>
              </a:xfrm>
              <a:prstGeom prst="rect">
                <a:avLst/>
              </a:prstGeom>
              <a:solidFill>
                <a:srgbClr val="D1D3D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256" name="îŝļiḑè"/>
              <p:cNvSpPr/>
              <p:nvPr/>
            </p:nvSpPr>
            <p:spPr bwMode="auto">
              <a:xfrm>
                <a:off x="4605" y="1076"/>
                <a:ext cx="7" cy="1"/>
              </a:xfrm>
              <a:prstGeom prst="rect">
                <a:avLst/>
              </a:prstGeom>
              <a:solidFill>
                <a:srgbClr val="D1D3D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257" name="ïṡľïḓe"/>
              <p:cNvSpPr/>
              <p:nvPr/>
            </p:nvSpPr>
            <p:spPr bwMode="auto">
              <a:xfrm>
                <a:off x="4605" y="1074"/>
                <a:ext cx="14" cy="1"/>
              </a:xfrm>
              <a:prstGeom prst="rect">
                <a:avLst/>
              </a:prstGeom>
              <a:solidFill>
                <a:srgbClr val="D1D3D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258" name="îṧḻïďè"/>
              <p:cNvSpPr/>
              <p:nvPr/>
            </p:nvSpPr>
            <p:spPr bwMode="auto">
              <a:xfrm>
                <a:off x="4605" y="1072"/>
                <a:ext cx="7" cy="1"/>
              </a:xfrm>
              <a:prstGeom prst="rect">
                <a:avLst/>
              </a:prstGeom>
              <a:solidFill>
                <a:srgbClr val="D1D3D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259" name="iṥ1îḑé"/>
              <p:cNvSpPr/>
              <p:nvPr/>
            </p:nvSpPr>
            <p:spPr bwMode="auto">
              <a:xfrm>
                <a:off x="4605" y="1070"/>
                <a:ext cx="7" cy="1"/>
              </a:xfrm>
              <a:prstGeom prst="rect">
                <a:avLst/>
              </a:prstGeom>
              <a:solidFill>
                <a:srgbClr val="D1D3D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260" name="îśľïḋê"/>
              <p:cNvSpPr/>
              <p:nvPr/>
            </p:nvSpPr>
            <p:spPr bwMode="auto">
              <a:xfrm>
                <a:off x="4605" y="1067"/>
                <a:ext cx="7" cy="2"/>
              </a:xfrm>
              <a:prstGeom prst="rect">
                <a:avLst/>
              </a:prstGeom>
              <a:solidFill>
                <a:srgbClr val="D1D3D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grpSp>
        <p:sp>
          <p:nvSpPr>
            <p:cNvPr id="10" name="iŝḻïḓè"/>
            <p:cNvSpPr/>
            <p:nvPr/>
          </p:nvSpPr>
          <p:spPr bwMode="auto">
            <a:xfrm>
              <a:off x="7082883" y="2016191"/>
              <a:ext cx="9032" cy="1291"/>
            </a:xfrm>
            <a:prstGeom prst="rect">
              <a:avLst/>
            </a:prstGeom>
            <a:solidFill>
              <a:srgbClr val="D1D3D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1" name="íṥ1ïḋé"/>
            <p:cNvSpPr/>
            <p:nvPr/>
          </p:nvSpPr>
          <p:spPr bwMode="auto">
            <a:xfrm>
              <a:off x="7082883" y="2014901"/>
              <a:ext cx="10322" cy="1291"/>
            </a:xfrm>
            <a:prstGeom prst="rect">
              <a:avLst/>
            </a:prstGeom>
            <a:solidFill>
              <a:srgbClr val="D1D3D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4" name="îśliḍê"/>
            <p:cNvSpPr/>
            <p:nvPr/>
          </p:nvSpPr>
          <p:spPr bwMode="auto">
            <a:xfrm>
              <a:off x="7082883" y="2011030"/>
              <a:ext cx="9032" cy="2580"/>
            </a:xfrm>
            <a:prstGeom prst="rect">
              <a:avLst/>
            </a:prstGeom>
            <a:solidFill>
              <a:srgbClr val="D1D3D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5" name="íṧļidé"/>
            <p:cNvSpPr/>
            <p:nvPr/>
          </p:nvSpPr>
          <p:spPr bwMode="auto">
            <a:xfrm>
              <a:off x="7082883" y="2008450"/>
              <a:ext cx="9032" cy="1291"/>
            </a:xfrm>
            <a:prstGeom prst="rect">
              <a:avLst/>
            </a:prstGeom>
            <a:solidFill>
              <a:srgbClr val="D1D3D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6" name="ïṧ1ïḍè"/>
            <p:cNvSpPr/>
            <p:nvPr/>
          </p:nvSpPr>
          <p:spPr bwMode="auto">
            <a:xfrm>
              <a:off x="7082883" y="2007159"/>
              <a:ext cx="9032" cy="1291"/>
            </a:xfrm>
            <a:prstGeom prst="rect">
              <a:avLst/>
            </a:prstGeom>
            <a:solidFill>
              <a:srgbClr val="D1D3D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7" name="is1îḓe"/>
            <p:cNvSpPr/>
            <p:nvPr/>
          </p:nvSpPr>
          <p:spPr bwMode="auto">
            <a:xfrm>
              <a:off x="7082883" y="2004579"/>
              <a:ext cx="9032" cy="1291"/>
            </a:xfrm>
            <a:prstGeom prst="rect">
              <a:avLst/>
            </a:prstGeom>
            <a:solidFill>
              <a:srgbClr val="D1D3D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8" name="iṧḻîḍè"/>
            <p:cNvSpPr/>
            <p:nvPr/>
          </p:nvSpPr>
          <p:spPr bwMode="auto">
            <a:xfrm>
              <a:off x="7082883" y="2000708"/>
              <a:ext cx="18063" cy="1291"/>
            </a:xfrm>
            <a:prstGeom prst="rect">
              <a:avLst/>
            </a:prstGeom>
            <a:solidFill>
              <a:srgbClr val="D1D3D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9" name="iṡlíde"/>
            <p:cNvSpPr/>
            <p:nvPr/>
          </p:nvSpPr>
          <p:spPr bwMode="auto">
            <a:xfrm>
              <a:off x="7082883" y="1998128"/>
              <a:ext cx="9032" cy="1291"/>
            </a:xfrm>
            <a:prstGeom prst="rect">
              <a:avLst/>
            </a:prstGeom>
            <a:solidFill>
              <a:srgbClr val="D1D3D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20" name="îṣḻîḍè"/>
            <p:cNvSpPr/>
            <p:nvPr/>
          </p:nvSpPr>
          <p:spPr bwMode="auto">
            <a:xfrm>
              <a:off x="7082883" y="1996837"/>
              <a:ext cx="9032" cy="1291"/>
            </a:xfrm>
            <a:prstGeom prst="rect">
              <a:avLst/>
            </a:prstGeom>
            <a:solidFill>
              <a:srgbClr val="D1D3D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21" name="išḷíde"/>
            <p:cNvSpPr/>
            <p:nvPr/>
          </p:nvSpPr>
          <p:spPr bwMode="auto">
            <a:xfrm>
              <a:off x="7082883" y="1992967"/>
              <a:ext cx="9032" cy="2580"/>
            </a:xfrm>
            <a:prstGeom prst="rect">
              <a:avLst/>
            </a:prstGeom>
            <a:solidFill>
              <a:srgbClr val="D1D3D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22" name="íṩ1ïḓe"/>
            <p:cNvSpPr/>
            <p:nvPr/>
          </p:nvSpPr>
          <p:spPr bwMode="auto">
            <a:xfrm>
              <a:off x="7082883" y="1990387"/>
              <a:ext cx="9032" cy="1291"/>
            </a:xfrm>
            <a:prstGeom prst="rect">
              <a:avLst/>
            </a:prstGeom>
            <a:solidFill>
              <a:srgbClr val="D1D3D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23" name="îşļiḓé"/>
            <p:cNvSpPr/>
            <p:nvPr/>
          </p:nvSpPr>
          <p:spPr bwMode="auto">
            <a:xfrm>
              <a:off x="7082883" y="1987806"/>
              <a:ext cx="10322" cy="1291"/>
            </a:xfrm>
            <a:prstGeom prst="rect">
              <a:avLst/>
            </a:prstGeom>
            <a:solidFill>
              <a:srgbClr val="D1D3D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24" name="ïšliďé"/>
            <p:cNvSpPr/>
            <p:nvPr/>
          </p:nvSpPr>
          <p:spPr bwMode="auto">
            <a:xfrm>
              <a:off x="7082883" y="1985226"/>
              <a:ext cx="9032" cy="2580"/>
            </a:xfrm>
            <a:prstGeom prst="rect">
              <a:avLst/>
            </a:prstGeom>
            <a:solidFill>
              <a:srgbClr val="D1D3D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25" name="íṩḷïḍê"/>
            <p:cNvSpPr/>
            <p:nvPr/>
          </p:nvSpPr>
          <p:spPr bwMode="auto">
            <a:xfrm>
              <a:off x="7082883" y="1982645"/>
              <a:ext cx="9032" cy="1291"/>
            </a:xfrm>
            <a:prstGeom prst="rect">
              <a:avLst/>
            </a:prstGeom>
            <a:solidFill>
              <a:srgbClr val="D1D3D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26" name="íṥḷîḍê"/>
            <p:cNvSpPr/>
            <p:nvPr/>
          </p:nvSpPr>
          <p:spPr bwMode="auto">
            <a:xfrm>
              <a:off x="7082883" y="1980065"/>
              <a:ext cx="9032" cy="1291"/>
            </a:xfrm>
            <a:prstGeom prst="rect">
              <a:avLst/>
            </a:prstGeom>
            <a:solidFill>
              <a:srgbClr val="D1D3D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27" name="íṧḷïḋe"/>
            <p:cNvSpPr/>
            <p:nvPr/>
          </p:nvSpPr>
          <p:spPr bwMode="auto">
            <a:xfrm>
              <a:off x="7082883" y="1978774"/>
              <a:ext cx="9032" cy="1291"/>
            </a:xfrm>
            <a:prstGeom prst="rect">
              <a:avLst/>
            </a:prstGeom>
            <a:solidFill>
              <a:srgbClr val="D1D3D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28" name="íṩļiḓe"/>
            <p:cNvSpPr/>
            <p:nvPr/>
          </p:nvSpPr>
          <p:spPr bwMode="auto">
            <a:xfrm>
              <a:off x="7082883" y="1974904"/>
              <a:ext cx="18063" cy="1291"/>
            </a:xfrm>
            <a:prstGeom prst="rect">
              <a:avLst/>
            </a:prstGeom>
            <a:solidFill>
              <a:srgbClr val="D1D3D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29" name="îṡḻiḓé"/>
            <p:cNvSpPr/>
            <p:nvPr/>
          </p:nvSpPr>
          <p:spPr bwMode="auto">
            <a:xfrm>
              <a:off x="7082883" y="1972323"/>
              <a:ext cx="9032" cy="1291"/>
            </a:xfrm>
            <a:prstGeom prst="rect">
              <a:avLst/>
            </a:prstGeom>
            <a:solidFill>
              <a:srgbClr val="D1D3D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30" name="iSḻïdé"/>
            <p:cNvSpPr/>
            <p:nvPr/>
          </p:nvSpPr>
          <p:spPr bwMode="auto">
            <a:xfrm>
              <a:off x="7082883" y="1968452"/>
              <a:ext cx="9032" cy="2580"/>
            </a:xfrm>
            <a:prstGeom prst="rect">
              <a:avLst/>
            </a:prstGeom>
            <a:solidFill>
              <a:srgbClr val="D1D3D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31" name="íṡ1iḋe"/>
            <p:cNvSpPr/>
            <p:nvPr/>
          </p:nvSpPr>
          <p:spPr bwMode="auto">
            <a:xfrm>
              <a:off x="7082883" y="1965872"/>
              <a:ext cx="9032" cy="1291"/>
            </a:xfrm>
            <a:prstGeom prst="rect">
              <a:avLst/>
            </a:prstGeom>
            <a:solidFill>
              <a:srgbClr val="D1D3D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32" name="íšľîḓê"/>
            <p:cNvSpPr/>
            <p:nvPr/>
          </p:nvSpPr>
          <p:spPr bwMode="auto">
            <a:xfrm>
              <a:off x="7082883" y="1964582"/>
              <a:ext cx="9032" cy="1291"/>
            </a:xfrm>
            <a:prstGeom prst="rect">
              <a:avLst/>
            </a:prstGeom>
            <a:solidFill>
              <a:srgbClr val="D1D3D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33" name="ïšḷiďé"/>
            <p:cNvSpPr/>
            <p:nvPr/>
          </p:nvSpPr>
          <p:spPr bwMode="auto">
            <a:xfrm>
              <a:off x="7082883" y="1962001"/>
              <a:ext cx="10322" cy="1291"/>
            </a:xfrm>
            <a:prstGeom prst="rect">
              <a:avLst/>
            </a:prstGeom>
            <a:solidFill>
              <a:srgbClr val="D1D3D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34" name="isḷíḋê"/>
            <p:cNvSpPr/>
            <p:nvPr/>
          </p:nvSpPr>
          <p:spPr bwMode="auto">
            <a:xfrm>
              <a:off x="7082883" y="1958130"/>
              <a:ext cx="9032" cy="1291"/>
            </a:xfrm>
            <a:prstGeom prst="rect">
              <a:avLst/>
            </a:prstGeom>
            <a:solidFill>
              <a:srgbClr val="D1D3D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35" name="ï$ḷiḑè"/>
            <p:cNvSpPr/>
            <p:nvPr/>
          </p:nvSpPr>
          <p:spPr bwMode="auto">
            <a:xfrm>
              <a:off x="7082883" y="1956840"/>
              <a:ext cx="9032" cy="1291"/>
            </a:xfrm>
            <a:prstGeom prst="rect">
              <a:avLst/>
            </a:prstGeom>
            <a:solidFill>
              <a:srgbClr val="D1D3D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36" name="iṩļiḑê"/>
            <p:cNvSpPr/>
            <p:nvPr/>
          </p:nvSpPr>
          <p:spPr bwMode="auto">
            <a:xfrm>
              <a:off x="7082883" y="1954260"/>
              <a:ext cx="9032" cy="1291"/>
            </a:xfrm>
            <a:prstGeom prst="rect">
              <a:avLst/>
            </a:prstGeom>
            <a:solidFill>
              <a:srgbClr val="D1D3D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37" name="ïs1íḓê"/>
            <p:cNvSpPr/>
            <p:nvPr/>
          </p:nvSpPr>
          <p:spPr bwMode="auto">
            <a:xfrm>
              <a:off x="7082883" y="1950389"/>
              <a:ext cx="9032" cy="1291"/>
            </a:xfrm>
            <a:prstGeom prst="rect">
              <a:avLst/>
            </a:prstGeom>
            <a:solidFill>
              <a:srgbClr val="D1D3D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38" name="îşḷïḋê"/>
            <p:cNvSpPr/>
            <p:nvPr/>
          </p:nvSpPr>
          <p:spPr bwMode="auto">
            <a:xfrm>
              <a:off x="7082883" y="1949099"/>
              <a:ext cx="18063" cy="1291"/>
            </a:xfrm>
            <a:prstGeom prst="rect">
              <a:avLst/>
            </a:prstGeom>
            <a:solidFill>
              <a:srgbClr val="D1D3D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39" name="ïš1íďe"/>
            <p:cNvSpPr/>
            <p:nvPr/>
          </p:nvSpPr>
          <p:spPr bwMode="auto">
            <a:xfrm>
              <a:off x="7082883" y="1946519"/>
              <a:ext cx="9032" cy="1291"/>
            </a:xfrm>
            <a:prstGeom prst="rect">
              <a:avLst/>
            </a:prstGeom>
            <a:solidFill>
              <a:srgbClr val="D1D3D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40" name="ïṧ1iḋe"/>
            <p:cNvSpPr/>
            <p:nvPr/>
          </p:nvSpPr>
          <p:spPr bwMode="auto">
            <a:xfrm>
              <a:off x="7082883" y="1942647"/>
              <a:ext cx="9032" cy="2580"/>
            </a:xfrm>
            <a:prstGeom prst="rect">
              <a:avLst/>
            </a:prstGeom>
            <a:solidFill>
              <a:srgbClr val="D1D3D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41" name="í$liḑè"/>
            <p:cNvSpPr/>
            <p:nvPr/>
          </p:nvSpPr>
          <p:spPr bwMode="auto">
            <a:xfrm>
              <a:off x="7082883" y="1940067"/>
              <a:ext cx="9032" cy="1291"/>
            </a:xfrm>
            <a:prstGeom prst="rect">
              <a:avLst/>
            </a:prstGeom>
            <a:solidFill>
              <a:srgbClr val="D1D3D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42" name="íšlïḋê"/>
            <p:cNvSpPr/>
            <p:nvPr/>
          </p:nvSpPr>
          <p:spPr bwMode="auto">
            <a:xfrm>
              <a:off x="7082883" y="1937486"/>
              <a:ext cx="9032" cy="1291"/>
            </a:xfrm>
            <a:prstGeom prst="rect">
              <a:avLst/>
            </a:prstGeom>
            <a:solidFill>
              <a:srgbClr val="D1D3D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43" name="íŝľïḓè"/>
            <p:cNvSpPr/>
            <p:nvPr/>
          </p:nvSpPr>
          <p:spPr bwMode="auto">
            <a:xfrm>
              <a:off x="7082883" y="1936197"/>
              <a:ext cx="10322" cy="1291"/>
            </a:xfrm>
            <a:prstGeom prst="rect">
              <a:avLst/>
            </a:prstGeom>
            <a:solidFill>
              <a:srgbClr val="D1D3D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44" name="íSḻïḍé"/>
            <p:cNvSpPr/>
            <p:nvPr/>
          </p:nvSpPr>
          <p:spPr bwMode="auto">
            <a:xfrm>
              <a:off x="7082883" y="1932326"/>
              <a:ext cx="9032" cy="1291"/>
            </a:xfrm>
            <a:prstGeom prst="rect">
              <a:avLst/>
            </a:prstGeom>
            <a:solidFill>
              <a:srgbClr val="D1D3D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45" name="íŝľîḋê"/>
            <p:cNvSpPr/>
            <p:nvPr/>
          </p:nvSpPr>
          <p:spPr bwMode="auto">
            <a:xfrm>
              <a:off x="7082883" y="1929745"/>
              <a:ext cx="9032" cy="1291"/>
            </a:xfrm>
            <a:prstGeom prst="rect">
              <a:avLst/>
            </a:prstGeom>
            <a:solidFill>
              <a:srgbClr val="D1D3D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46" name="îšḻiďè"/>
            <p:cNvSpPr/>
            <p:nvPr/>
          </p:nvSpPr>
          <p:spPr bwMode="auto">
            <a:xfrm>
              <a:off x="7082883" y="1928455"/>
              <a:ext cx="9032" cy="1291"/>
            </a:xfrm>
            <a:prstGeom prst="rect">
              <a:avLst/>
            </a:prstGeom>
            <a:solidFill>
              <a:srgbClr val="D1D3D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47" name="îŝľíḑè"/>
            <p:cNvSpPr/>
            <p:nvPr/>
          </p:nvSpPr>
          <p:spPr bwMode="auto">
            <a:xfrm>
              <a:off x="7082883" y="1924584"/>
              <a:ext cx="9032" cy="1291"/>
            </a:xfrm>
            <a:prstGeom prst="rect">
              <a:avLst/>
            </a:prstGeom>
            <a:solidFill>
              <a:srgbClr val="D1D3D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48" name="îşļídè"/>
            <p:cNvSpPr/>
            <p:nvPr/>
          </p:nvSpPr>
          <p:spPr bwMode="auto">
            <a:xfrm>
              <a:off x="7082883" y="1922004"/>
              <a:ext cx="18063" cy="1291"/>
            </a:xfrm>
            <a:prstGeom prst="rect">
              <a:avLst/>
            </a:prstGeom>
            <a:solidFill>
              <a:srgbClr val="D1D3D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49" name="îS1ïḓè"/>
            <p:cNvSpPr/>
            <p:nvPr/>
          </p:nvSpPr>
          <p:spPr bwMode="auto">
            <a:xfrm>
              <a:off x="5437832" y="1602025"/>
              <a:ext cx="1055414" cy="251597"/>
            </a:xfrm>
            <a:custGeom>
              <a:avLst/>
              <a:gdLst>
                <a:gd name="T0" fmla="*/ 0 w 692"/>
                <a:gd name="T1" fmla="*/ 1 h 165"/>
                <a:gd name="T2" fmla="*/ 2 w 692"/>
                <a:gd name="T3" fmla="*/ 1 h 165"/>
                <a:gd name="T4" fmla="*/ 388 w 692"/>
                <a:gd name="T5" fmla="*/ 7 h 165"/>
                <a:gd name="T6" fmla="*/ 511 w 692"/>
                <a:gd name="T7" fmla="*/ 18 h 165"/>
                <a:gd name="T8" fmla="*/ 650 w 692"/>
                <a:gd name="T9" fmla="*/ 100 h 165"/>
                <a:gd name="T10" fmla="*/ 682 w 692"/>
                <a:gd name="T11" fmla="*/ 145 h 165"/>
                <a:gd name="T12" fmla="*/ 649 w 692"/>
                <a:gd name="T13" fmla="*/ 154 h 165"/>
                <a:gd name="T14" fmla="*/ 491 w 692"/>
                <a:gd name="T15" fmla="*/ 28 h 165"/>
                <a:gd name="T16" fmla="*/ 6 w 692"/>
                <a:gd name="T17" fmla="*/ 48 h 165"/>
                <a:gd name="T18" fmla="*/ 4 w 692"/>
                <a:gd name="T19" fmla="*/ 49 h 165"/>
                <a:gd name="T20" fmla="*/ 0 w 692"/>
                <a:gd name="T21" fmla="*/ 1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92" h="165">
                  <a:moveTo>
                    <a:pt x="0" y="1"/>
                  </a:moveTo>
                  <a:cubicBezTo>
                    <a:pt x="2" y="1"/>
                    <a:pt x="2" y="1"/>
                    <a:pt x="2" y="1"/>
                  </a:cubicBezTo>
                  <a:cubicBezTo>
                    <a:pt x="388" y="7"/>
                    <a:pt x="388" y="7"/>
                    <a:pt x="388" y="7"/>
                  </a:cubicBezTo>
                  <a:cubicBezTo>
                    <a:pt x="388" y="7"/>
                    <a:pt x="472" y="0"/>
                    <a:pt x="511" y="18"/>
                  </a:cubicBezTo>
                  <a:cubicBezTo>
                    <a:pt x="549" y="36"/>
                    <a:pt x="618" y="83"/>
                    <a:pt x="650" y="100"/>
                  </a:cubicBezTo>
                  <a:cubicBezTo>
                    <a:pt x="682" y="118"/>
                    <a:pt x="692" y="127"/>
                    <a:pt x="682" y="145"/>
                  </a:cubicBezTo>
                  <a:cubicBezTo>
                    <a:pt x="682" y="145"/>
                    <a:pt x="668" y="165"/>
                    <a:pt x="649" y="154"/>
                  </a:cubicBezTo>
                  <a:cubicBezTo>
                    <a:pt x="629" y="144"/>
                    <a:pt x="515" y="36"/>
                    <a:pt x="491" y="28"/>
                  </a:cubicBezTo>
                  <a:cubicBezTo>
                    <a:pt x="467" y="21"/>
                    <a:pt x="37" y="47"/>
                    <a:pt x="6" y="48"/>
                  </a:cubicBezTo>
                  <a:cubicBezTo>
                    <a:pt x="5" y="49"/>
                    <a:pt x="4" y="49"/>
                    <a:pt x="4" y="49"/>
                  </a:cubicBezTo>
                  <a:lnTo>
                    <a:pt x="0" y="1"/>
                  </a:lnTo>
                  <a:close/>
                </a:path>
              </a:pathLst>
            </a:custGeom>
            <a:solidFill>
              <a:srgbClr val="D1D3D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50" name="iṣḻîḓê"/>
            <p:cNvSpPr/>
            <p:nvPr/>
          </p:nvSpPr>
          <p:spPr bwMode="auto">
            <a:xfrm>
              <a:off x="5362998" y="1582672"/>
              <a:ext cx="1045092" cy="294174"/>
            </a:xfrm>
            <a:custGeom>
              <a:avLst/>
              <a:gdLst>
                <a:gd name="T0" fmla="*/ 685 w 685"/>
                <a:gd name="T1" fmla="*/ 0 h 193"/>
                <a:gd name="T2" fmla="*/ 684 w 685"/>
                <a:gd name="T3" fmla="*/ 0 h 193"/>
                <a:gd name="T4" fmla="*/ 298 w 685"/>
                <a:gd name="T5" fmla="*/ 23 h 193"/>
                <a:gd name="T6" fmla="*/ 176 w 685"/>
                <a:gd name="T7" fmla="*/ 39 h 193"/>
                <a:gd name="T8" fmla="*/ 40 w 685"/>
                <a:gd name="T9" fmla="*/ 128 h 193"/>
                <a:gd name="T10" fmla="*/ 11 w 685"/>
                <a:gd name="T11" fmla="*/ 174 h 193"/>
                <a:gd name="T12" fmla="*/ 44 w 685"/>
                <a:gd name="T13" fmla="*/ 182 h 193"/>
                <a:gd name="T14" fmla="*/ 196 w 685"/>
                <a:gd name="T15" fmla="*/ 49 h 193"/>
                <a:gd name="T16" fmla="*/ 681 w 685"/>
                <a:gd name="T17" fmla="*/ 48 h 193"/>
                <a:gd name="T18" fmla="*/ 683 w 685"/>
                <a:gd name="T19" fmla="*/ 48 h 193"/>
                <a:gd name="T20" fmla="*/ 685 w 685"/>
                <a:gd name="T21" fmla="*/ 0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85" h="193">
                  <a:moveTo>
                    <a:pt x="685" y="0"/>
                  </a:moveTo>
                  <a:cubicBezTo>
                    <a:pt x="684" y="0"/>
                    <a:pt x="684" y="0"/>
                    <a:pt x="684" y="0"/>
                  </a:cubicBezTo>
                  <a:cubicBezTo>
                    <a:pt x="298" y="23"/>
                    <a:pt x="298" y="23"/>
                    <a:pt x="298" y="23"/>
                  </a:cubicBezTo>
                  <a:cubicBezTo>
                    <a:pt x="298" y="23"/>
                    <a:pt x="213" y="20"/>
                    <a:pt x="176" y="39"/>
                  </a:cubicBezTo>
                  <a:cubicBezTo>
                    <a:pt x="138" y="59"/>
                    <a:pt x="72" y="109"/>
                    <a:pt x="40" y="128"/>
                  </a:cubicBezTo>
                  <a:cubicBezTo>
                    <a:pt x="9" y="147"/>
                    <a:pt x="0" y="156"/>
                    <a:pt x="11" y="174"/>
                  </a:cubicBezTo>
                  <a:cubicBezTo>
                    <a:pt x="11" y="174"/>
                    <a:pt x="25" y="193"/>
                    <a:pt x="44" y="182"/>
                  </a:cubicBezTo>
                  <a:cubicBezTo>
                    <a:pt x="63" y="170"/>
                    <a:pt x="172" y="57"/>
                    <a:pt x="196" y="49"/>
                  </a:cubicBezTo>
                  <a:cubicBezTo>
                    <a:pt x="219" y="41"/>
                    <a:pt x="650" y="47"/>
                    <a:pt x="681" y="48"/>
                  </a:cubicBezTo>
                  <a:cubicBezTo>
                    <a:pt x="682" y="48"/>
                    <a:pt x="683" y="48"/>
                    <a:pt x="683" y="48"/>
                  </a:cubicBezTo>
                  <a:lnTo>
                    <a:pt x="685" y="0"/>
                  </a:lnTo>
                  <a:close/>
                </a:path>
              </a:pathLst>
            </a:custGeom>
            <a:solidFill>
              <a:srgbClr val="D1D3D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51" name="ïṣļíḋè"/>
            <p:cNvSpPr/>
            <p:nvPr/>
          </p:nvSpPr>
          <p:spPr bwMode="auto">
            <a:xfrm>
              <a:off x="5435251" y="1534932"/>
              <a:ext cx="975419" cy="338042"/>
            </a:xfrm>
            <a:custGeom>
              <a:avLst/>
              <a:gdLst>
                <a:gd name="T0" fmla="*/ 549 w 640"/>
                <a:gd name="T1" fmla="*/ 11 h 222"/>
                <a:gd name="T2" fmla="*/ 384 w 640"/>
                <a:gd name="T3" fmla="*/ 15 h 222"/>
                <a:gd name="T4" fmla="*/ 320 w 640"/>
                <a:gd name="T5" fmla="*/ 27 h 222"/>
                <a:gd name="T6" fmla="*/ 254 w 640"/>
                <a:gd name="T7" fmla="*/ 18 h 222"/>
                <a:gd name="T8" fmla="*/ 89 w 640"/>
                <a:gd name="T9" fmla="*/ 21 h 222"/>
                <a:gd name="T10" fmla="*/ 0 w 640"/>
                <a:gd name="T11" fmla="*/ 41 h 222"/>
                <a:gd name="T12" fmla="*/ 1 w 640"/>
                <a:gd name="T13" fmla="*/ 93 h 222"/>
                <a:gd name="T14" fmla="*/ 29 w 640"/>
                <a:gd name="T15" fmla="*/ 143 h 222"/>
                <a:gd name="T16" fmla="*/ 128 w 640"/>
                <a:gd name="T17" fmla="*/ 216 h 222"/>
                <a:gd name="T18" fmla="*/ 292 w 640"/>
                <a:gd name="T19" fmla="*/ 87 h 222"/>
                <a:gd name="T20" fmla="*/ 319 w 640"/>
                <a:gd name="T21" fmla="*/ 67 h 222"/>
                <a:gd name="T22" fmla="*/ 320 w 640"/>
                <a:gd name="T23" fmla="*/ 67 h 222"/>
                <a:gd name="T24" fmla="*/ 322 w 640"/>
                <a:gd name="T25" fmla="*/ 67 h 222"/>
                <a:gd name="T26" fmla="*/ 349 w 640"/>
                <a:gd name="T27" fmla="*/ 85 h 222"/>
                <a:gd name="T28" fmla="*/ 519 w 640"/>
                <a:gd name="T29" fmla="*/ 208 h 222"/>
                <a:gd name="T30" fmla="*/ 615 w 640"/>
                <a:gd name="T31" fmla="*/ 130 h 222"/>
                <a:gd name="T32" fmla="*/ 640 w 640"/>
                <a:gd name="T33" fmla="*/ 79 h 222"/>
                <a:gd name="T34" fmla="*/ 639 w 640"/>
                <a:gd name="T35" fmla="*/ 26 h 222"/>
                <a:gd name="T36" fmla="*/ 549 w 640"/>
                <a:gd name="T37" fmla="*/ 11 h 222"/>
                <a:gd name="T38" fmla="*/ 167 w 640"/>
                <a:gd name="T39" fmla="*/ 202 h 222"/>
                <a:gd name="T40" fmla="*/ 64 w 640"/>
                <a:gd name="T41" fmla="*/ 176 h 222"/>
                <a:gd name="T42" fmla="*/ 53 w 640"/>
                <a:gd name="T43" fmla="*/ 65 h 222"/>
                <a:gd name="T44" fmla="*/ 190 w 640"/>
                <a:gd name="T45" fmla="*/ 30 h 222"/>
                <a:gd name="T46" fmla="*/ 262 w 640"/>
                <a:gd name="T47" fmla="*/ 66 h 222"/>
                <a:gd name="T48" fmla="*/ 167 w 640"/>
                <a:gd name="T49" fmla="*/ 202 h 222"/>
                <a:gd name="T50" fmla="*/ 582 w 640"/>
                <a:gd name="T51" fmla="*/ 164 h 222"/>
                <a:gd name="T52" fmla="*/ 480 w 640"/>
                <a:gd name="T53" fmla="*/ 195 h 222"/>
                <a:gd name="T54" fmla="*/ 379 w 640"/>
                <a:gd name="T55" fmla="*/ 64 h 222"/>
                <a:gd name="T56" fmla="*/ 449 w 640"/>
                <a:gd name="T57" fmla="*/ 24 h 222"/>
                <a:gd name="T58" fmla="*/ 588 w 640"/>
                <a:gd name="T59" fmla="*/ 53 h 222"/>
                <a:gd name="T60" fmla="*/ 582 w 640"/>
                <a:gd name="T61" fmla="*/ 164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640" h="222">
                  <a:moveTo>
                    <a:pt x="549" y="11"/>
                  </a:moveTo>
                  <a:cubicBezTo>
                    <a:pt x="490" y="0"/>
                    <a:pt x="419" y="3"/>
                    <a:pt x="384" y="15"/>
                  </a:cubicBezTo>
                  <a:cubicBezTo>
                    <a:pt x="357" y="24"/>
                    <a:pt x="329" y="27"/>
                    <a:pt x="320" y="27"/>
                  </a:cubicBezTo>
                  <a:cubicBezTo>
                    <a:pt x="309" y="27"/>
                    <a:pt x="282" y="26"/>
                    <a:pt x="254" y="18"/>
                  </a:cubicBezTo>
                  <a:cubicBezTo>
                    <a:pt x="219" y="8"/>
                    <a:pt x="148" y="8"/>
                    <a:pt x="89" y="21"/>
                  </a:cubicBezTo>
                  <a:cubicBezTo>
                    <a:pt x="30" y="35"/>
                    <a:pt x="0" y="41"/>
                    <a:pt x="0" y="41"/>
                  </a:cubicBezTo>
                  <a:cubicBezTo>
                    <a:pt x="1" y="93"/>
                    <a:pt x="1" y="93"/>
                    <a:pt x="1" y="93"/>
                  </a:cubicBezTo>
                  <a:cubicBezTo>
                    <a:pt x="1" y="93"/>
                    <a:pt x="15" y="110"/>
                    <a:pt x="29" y="143"/>
                  </a:cubicBezTo>
                  <a:cubicBezTo>
                    <a:pt x="43" y="176"/>
                    <a:pt x="50" y="211"/>
                    <a:pt x="128" y="216"/>
                  </a:cubicBezTo>
                  <a:cubicBezTo>
                    <a:pt x="206" y="222"/>
                    <a:pt x="282" y="210"/>
                    <a:pt x="292" y="87"/>
                  </a:cubicBezTo>
                  <a:cubicBezTo>
                    <a:pt x="292" y="87"/>
                    <a:pt x="297" y="68"/>
                    <a:pt x="319" y="67"/>
                  </a:cubicBezTo>
                  <a:cubicBezTo>
                    <a:pt x="320" y="67"/>
                    <a:pt x="320" y="67"/>
                    <a:pt x="320" y="67"/>
                  </a:cubicBezTo>
                  <a:cubicBezTo>
                    <a:pt x="321" y="67"/>
                    <a:pt x="321" y="67"/>
                    <a:pt x="322" y="67"/>
                  </a:cubicBezTo>
                  <a:cubicBezTo>
                    <a:pt x="344" y="67"/>
                    <a:pt x="349" y="85"/>
                    <a:pt x="349" y="85"/>
                  </a:cubicBezTo>
                  <a:cubicBezTo>
                    <a:pt x="365" y="208"/>
                    <a:pt x="442" y="217"/>
                    <a:pt x="519" y="208"/>
                  </a:cubicBezTo>
                  <a:cubicBezTo>
                    <a:pt x="597" y="199"/>
                    <a:pt x="602" y="163"/>
                    <a:pt x="615" y="130"/>
                  </a:cubicBezTo>
                  <a:cubicBezTo>
                    <a:pt x="628" y="96"/>
                    <a:pt x="640" y="79"/>
                    <a:pt x="640" y="79"/>
                  </a:cubicBezTo>
                  <a:cubicBezTo>
                    <a:pt x="639" y="26"/>
                    <a:pt x="639" y="26"/>
                    <a:pt x="639" y="26"/>
                  </a:cubicBezTo>
                  <a:cubicBezTo>
                    <a:pt x="639" y="26"/>
                    <a:pt x="609" y="22"/>
                    <a:pt x="549" y="11"/>
                  </a:cubicBezTo>
                  <a:close/>
                  <a:moveTo>
                    <a:pt x="167" y="202"/>
                  </a:moveTo>
                  <a:cubicBezTo>
                    <a:pt x="118" y="206"/>
                    <a:pt x="77" y="192"/>
                    <a:pt x="64" y="176"/>
                  </a:cubicBezTo>
                  <a:cubicBezTo>
                    <a:pt x="50" y="160"/>
                    <a:pt x="43" y="98"/>
                    <a:pt x="53" y="65"/>
                  </a:cubicBezTo>
                  <a:cubicBezTo>
                    <a:pt x="63" y="32"/>
                    <a:pt x="134" y="28"/>
                    <a:pt x="190" y="30"/>
                  </a:cubicBezTo>
                  <a:cubicBezTo>
                    <a:pt x="247" y="32"/>
                    <a:pt x="262" y="66"/>
                    <a:pt x="262" y="66"/>
                  </a:cubicBezTo>
                  <a:cubicBezTo>
                    <a:pt x="290" y="172"/>
                    <a:pt x="215" y="198"/>
                    <a:pt x="167" y="202"/>
                  </a:cubicBezTo>
                  <a:close/>
                  <a:moveTo>
                    <a:pt x="582" y="164"/>
                  </a:moveTo>
                  <a:cubicBezTo>
                    <a:pt x="569" y="181"/>
                    <a:pt x="528" y="197"/>
                    <a:pt x="480" y="195"/>
                  </a:cubicBezTo>
                  <a:cubicBezTo>
                    <a:pt x="432" y="194"/>
                    <a:pt x="355" y="170"/>
                    <a:pt x="379" y="64"/>
                  </a:cubicBezTo>
                  <a:cubicBezTo>
                    <a:pt x="379" y="64"/>
                    <a:pt x="392" y="28"/>
                    <a:pt x="449" y="24"/>
                  </a:cubicBezTo>
                  <a:cubicBezTo>
                    <a:pt x="505" y="20"/>
                    <a:pt x="576" y="21"/>
                    <a:pt x="588" y="53"/>
                  </a:cubicBezTo>
                  <a:cubicBezTo>
                    <a:pt x="599" y="86"/>
                    <a:pt x="595" y="147"/>
                    <a:pt x="582" y="164"/>
                  </a:cubicBezTo>
                  <a:close/>
                </a:path>
              </a:pathLst>
            </a:custGeom>
            <a:solidFill>
              <a:srgbClr val="D1D3D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52" name="ïśḷïḋe"/>
            <p:cNvSpPr/>
            <p:nvPr/>
          </p:nvSpPr>
          <p:spPr bwMode="auto">
            <a:xfrm>
              <a:off x="5130755" y="5695948"/>
              <a:ext cx="211599" cy="267079"/>
            </a:xfrm>
            <a:custGeom>
              <a:avLst/>
              <a:gdLst>
                <a:gd name="T0" fmla="*/ 30 w 164"/>
                <a:gd name="T1" fmla="*/ 29 h 207"/>
                <a:gd name="T2" fmla="*/ 30 w 164"/>
                <a:gd name="T3" fmla="*/ 65 h 207"/>
                <a:gd name="T4" fmla="*/ 154 w 164"/>
                <a:gd name="T5" fmla="*/ 65 h 207"/>
                <a:gd name="T6" fmla="*/ 154 w 164"/>
                <a:gd name="T7" fmla="*/ 94 h 207"/>
                <a:gd name="T8" fmla="*/ 30 w 164"/>
                <a:gd name="T9" fmla="*/ 94 h 207"/>
                <a:gd name="T10" fmla="*/ 30 w 164"/>
                <a:gd name="T11" fmla="*/ 178 h 207"/>
                <a:gd name="T12" fmla="*/ 164 w 164"/>
                <a:gd name="T13" fmla="*/ 178 h 207"/>
                <a:gd name="T14" fmla="*/ 164 w 164"/>
                <a:gd name="T15" fmla="*/ 207 h 207"/>
                <a:gd name="T16" fmla="*/ 0 w 164"/>
                <a:gd name="T17" fmla="*/ 207 h 207"/>
                <a:gd name="T18" fmla="*/ 0 w 164"/>
                <a:gd name="T19" fmla="*/ 0 h 207"/>
                <a:gd name="T20" fmla="*/ 154 w 164"/>
                <a:gd name="T21" fmla="*/ 0 h 207"/>
                <a:gd name="T22" fmla="*/ 154 w 164"/>
                <a:gd name="T23" fmla="*/ 29 h 207"/>
                <a:gd name="T24" fmla="*/ 30 w 164"/>
                <a:gd name="T25" fmla="*/ 29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64" h="207">
                  <a:moveTo>
                    <a:pt x="30" y="29"/>
                  </a:moveTo>
                  <a:lnTo>
                    <a:pt x="30" y="65"/>
                  </a:lnTo>
                  <a:lnTo>
                    <a:pt x="154" y="65"/>
                  </a:lnTo>
                  <a:lnTo>
                    <a:pt x="154" y="94"/>
                  </a:lnTo>
                  <a:lnTo>
                    <a:pt x="30" y="94"/>
                  </a:lnTo>
                  <a:lnTo>
                    <a:pt x="30" y="178"/>
                  </a:lnTo>
                  <a:lnTo>
                    <a:pt x="164" y="178"/>
                  </a:lnTo>
                  <a:lnTo>
                    <a:pt x="164" y="207"/>
                  </a:lnTo>
                  <a:lnTo>
                    <a:pt x="0" y="207"/>
                  </a:lnTo>
                  <a:lnTo>
                    <a:pt x="0" y="0"/>
                  </a:lnTo>
                  <a:lnTo>
                    <a:pt x="154" y="0"/>
                  </a:lnTo>
                  <a:lnTo>
                    <a:pt x="154" y="29"/>
                  </a:lnTo>
                  <a:lnTo>
                    <a:pt x="30" y="29"/>
                  </a:lnTo>
                  <a:close/>
                </a:path>
              </a:pathLst>
            </a:custGeom>
            <a:solidFill>
              <a:srgbClr val="D1D3D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53" name="ïšľîḋè"/>
            <p:cNvSpPr/>
            <p:nvPr/>
          </p:nvSpPr>
          <p:spPr bwMode="auto">
            <a:xfrm>
              <a:off x="5366868" y="5695948"/>
              <a:ext cx="246436" cy="267079"/>
            </a:xfrm>
            <a:custGeom>
              <a:avLst/>
              <a:gdLst>
                <a:gd name="T0" fmla="*/ 118 w 162"/>
                <a:gd name="T1" fmla="*/ 0 h 176"/>
                <a:gd name="T2" fmla="*/ 135 w 162"/>
                <a:gd name="T3" fmla="*/ 3 h 176"/>
                <a:gd name="T4" fmla="*/ 149 w 162"/>
                <a:gd name="T5" fmla="*/ 12 h 176"/>
                <a:gd name="T6" fmla="*/ 159 w 162"/>
                <a:gd name="T7" fmla="*/ 24 h 176"/>
                <a:gd name="T8" fmla="*/ 162 w 162"/>
                <a:gd name="T9" fmla="*/ 40 h 176"/>
                <a:gd name="T10" fmla="*/ 162 w 162"/>
                <a:gd name="T11" fmla="*/ 136 h 176"/>
                <a:gd name="T12" fmla="*/ 159 w 162"/>
                <a:gd name="T13" fmla="*/ 151 h 176"/>
                <a:gd name="T14" fmla="*/ 149 w 162"/>
                <a:gd name="T15" fmla="*/ 164 h 176"/>
                <a:gd name="T16" fmla="*/ 135 w 162"/>
                <a:gd name="T17" fmla="*/ 173 h 176"/>
                <a:gd name="T18" fmla="*/ 118 w 162"/>
                <a:gd name="T19" fmla="*/ 176 h 176"/>
                <a:gd name="T20" fmla="*/ 0 w 162"/>
                <a:gd name="T21" fmla="*/ 176 h 176"/>
                <a:gd name="T22" fmla="*/ 0 w 162"/>
                <a:gd name="T23" fmla="*/ 0 h 176"/>
                <a:gd name="T24" fmla="*/ 118 w 162"/>
                <a:gd name="T25" fmla="*/ 0 h 176"/>
                <a:gd name="T26" fmla="*/ 26 w 162"/>
                <a:gd name="T27" fmla="*/ 25 h 176"/>
                <a:gd name="T28" fmla="*/ 26 w 162"/>
                <a:gd name="T29" fmla="*/ 151 h 176"/>
                <a:gd name="T30" fmla="*/ 118 w 162"/>
                <a:gd name="T31" fmla="*/ 151 h 176"/>
                <a:gd name="T32" fmla="*/ 126 w 162"/>
                <a:gd name="T33" fmla="*/ 149 h 176"/>
                <a:gd name="T34" fmla="*/ 132 w 162"/>
                <a:gd name="T35" fmla="*/ 146 h 176"/>
                <a:gd name="T36" fmla="*/ 136 w 162"/>
                <a:gd name="T37" fmla="*/ 141 h 176"/>
                <a:gd name="T38" fmla="*/ 137 w 162"/>
                <a:gd name="T39" fmla="*/ 136 h 176"/>
                <a:gd name="T40" fmla="*/ 137 w 162"/>
                <a:gd name="T41" fmla="*/ 40 h 176"/>
                <a:gd name="T42" fmla="*/ 136 w 162"/>
                <a:gd name="T43" fmla="*/ 34 h 176"/>
                <a:gd name="T44" fmla="*/ 132 w 162"/>
                <a:gd name="T45" fmla="*/ 30 h 176"/>
                <a:gd name="T46" fmla="*/ 126 w 162"/>
                <a:gd name="T47" fmla="*/ 26 h 176"/>
                <a:gd name="T48" fmla="*/ 118 w 162"/>
                <a:gd name="T49" fmla="*/ 25 h 176"/>
                <a:gd name="T50" fmla="*/ 26 w 162"/>
                <a:gd name="T51" fmla="*/ 25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62" h="176">
                  <a:moveTo>
                    <a:pt x="118" y="0"/>
                  </a:moveTo>
                  <a:cubicBezTo>
                    <a:pt x="124" y="0"/>
                    <a:pt x="130" y="1"/>
                    <a:pt x="135" y="3"/>
                  </a:cubicBezTo>
                  <a:cubicBezTo>
                    <a:pt x="141" y="5"/>
                    <a:pt x="145" y="8"/>
                    <a:pt x="149" y="12"/>
                  </a:cubicBezTo>
                  <a:cubicBezTo>
                    <a:pt x="153" y="15"/>
                    <a:pt x="157" y="20"/>
                    <a:pt x="159" y="24"/>
                  </a:cubicBezTo>
                  <a:cubicBezTo>
                    <a:pt x="161" y="29"/>
                    <a:pt x="162" y="34"/>
                    <a:pt x="162" y="40"/>
                  </a:cubicBezTo>
                  <a:cubicBezTo>
                    <a:pt x="162" y="136"/>
                    <a:pt x="162" y="136"/>
                    <a:pt x="162" y="136"/>
                  </a:cubicBezTo>
                  <a:cubicBezTo>
                    <a:pt x="162" y="141"/>
                    <a:pt x="161" y="146"/>
                    <a:pt x="159" y="151"/>
                  </a:cubicBezTo>
                  <a:cubicBezTo>
                    <a:pt x="157" y="156"/>
                    <a:pt x="153" y="160"/>
                    <a:pt x="149" y="164"/>
                  </a:cubicBezTo>
                  <a:cubicBezTo>
                    <a:pt x="145" y="168"/>
                    <a:pt x="141" y="171"/>
                    <a:pt x="135" y="173"/>
                  </a:cubicBezTo>
                  <a:cubicBezTo>
                    <a:pt x="130" y="175"/>
                    <a:pt x="124" y="176"/>
                    <a:pt x="118" y="176"/>
                  </a:cubicBezTo>
                  <a:cubicBezTo>
                    <a:pt x="0" y="176"/>
                    <a:pt x="0" y="176"/>
                    <a:pt x="0" y="176"/>
                  </a:cubicBezTo>
                  <a:cubicBezTo>
                    <a:pt x="0" y="0"/>
                    <a:pt x="0" y="0"/>
                    <a:pt x="0" y="0"/>
                  </a:cubicBezTo>
                  <a:lnTo>
                    <a:pt x="118" y="0"/>
                  </a:lnTo>
                  <a:close/>
                  <a:moveTo>
                    <a:pt x="26" y="25"/>
                  </a:moveTo>
                  <a:cubicBezTo>
                    <a:pt x="26" y="151"/>
                    <a:pt x="26" y="151"/>
                    <a:pt x="26" y="151"/>
                  </a:cubicBezTo>
                  <a:cubicBezTo>
                    <a:pt x="118" y="151"/>
                    <a:pt x="118" y="151"/>
                    <a:pt x="118" y="151"/>
                  </a:cubicBezTo>
                  <a:cubicBezTo>
                    <a:pt x="121" y="151"/>
                    <a:pt x="124" y="150"/>
                    <a:pt x="126" y="149"/>
                  </a:cubicBezTo>
                  <a:cubicBezTo>
                    <a:pt x="128" y="148"/>
                    <a:pt x="130" y="147"/>
                    <a:pt x="132" y="146"/>
                  </a:cubicBezTo>
                  <a:cubicBezTo>
                    <a:pt x="134" y="145"/>
                    <a:pt x="135" y="143"/>
                    <a:pt x="136" y="141"/>
                  </a:cubicBezTo>
                  <a:cubicBezTo>
                    <a:pt x="137" y="140"/>
                    <a:pt x="137" y="138"/>
                    <a:pt x="137" y="136"/>
                  </a:cubicBezTo>
                  <a:cubicBezTo>
                    <a:pt x="137" y="40"/>
                    <a:pt x="137" y="40"/>
                    <a:pt x="137" y="40"/>
                  </a:cubicBezTo>
                  <a:cubicBezTo>
                    <a:pt x="137" y="38"/>
                    <a:pt x="137" y="36"/>
                    <a:pt x="136" y="34"/>
                  </a:cubicBezTo>
                  <a:cubicBezTo>
                    <a:pt x="135" y="32"/>
                    <a:pt x="134" y="31"/>
                    <a:pt x="132" y="30"/>
                  </a:cubicBezTo>
                  <a:cubicBezTo>
                    <a:pt x="130" y="28"/>
                    <a:pt x="128" y="27"/>
                    <a:pt x="126" y="26"/>
                  </a:cubicBezTo>
                  <a:cubicBezTo>
                    <a:pt x="124" y="26"/>
                    <a:pt x="121" y="25"/>
                    <a:pt x="118" y="25"/>
                  </a:cubicBezTo>
                  <a:lnTo>
                    <a:pt x="26" y="25"/>
                  </a:lnTo>
                  <a:close/>
                </a:path>
              </a:pathLst>
            </a:custGeom>
            <a:solidFill>
              <a:srgbClr val="D1D3D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54" name="ïşḷide"/>
            <p:cNvSpPr/>
            <p:nvPr/>
          </p:nvSpPr>
          <p:spPr bwMode="auto">
            <a:xfrm>
              <a:off x="5645559" y="5695948"/>
              <a:ext cx="246436" cy="267079"/>
            </a:xfrm>
            <a:custGeom>
              <a:avLst/>
              <a:gdLst>
                <a:gd name="T0" fmla="*/ 26 w 162"/>
                <a:gd name="T1" fmla="*/ 136 h 176"/>
                <a:gd name="T2" fmla="*/ 27 w 162"/>
                <a:gd name="T3" fmla="*/ 141 h 176"/>
                <a:gd name="T4" fmla="*/ 31 w 162"/>
                <a:gd name="T5" fmla="*/ 146 h 176"/>
                <a:gd name="T6" fmla="*/ 37 w 162"/>
                <a:gd name="T7" fmla="*/ 149 h 176"/>
                <a:gd name="T8" fmla="*/ 44 w 162"/>
                <a:gd name="T9" fmla="*/ 151 h 176"/>
                <a:gd name="T10" fmla="*/ 118 w 162"/>
                <a:gd name="T11" fmla="*/ 151 h 176"/>
                <a:gd name="T12" fmla="*/ 126 w 162"/>
                <a:gd name="T13" fmla="*/ 149 h 176"/>
                <a:gd name="T14" fmla="*/ 132 w 162"/>
                <a:gd name="T15" fmla="*/ 146 h 176"/>
                <a:gd name="T16" fmla="*/ 136 w 162"/>
                <a:gd name="T17" fmla="*/ 141 h 176"/>
                <a:gd name="T18" fmla="*/ 137 w 162"/>
                <a:gd name="T19" fmla="*/ 136 h 176"/>
                <a:gd name="T20" fmla="*/ 137 w 162"/>
                <a:gd name="T21" fmla="*/ 0 h 176"/>
                <a:gd name="T22" fmla="*/ 162 w 162"/>
                <a:gd name="T23" fmla="*/ 0 h 176"/>
                <a:gd name="T24" fmla="*/ 162 w 162"/>
                <a:gd name="T25" fmla="*/ 136 h 176"/>
                <a:gd name="T26" fmla="*/ 159 w 162"/>
                <a:gd name="T27" fmla="*/ 151 h 176"/>
                <a:gd name="T28" fmla="*/ 149 w 162"/>
                <a:gd name="T29" fmla="*/ 164 h 176"/>
                <a:gd name="T30" fmla="*/ 135 w 162"/>
                <a:gd name="T31" fmla="*/ 173 h 176"/>
                <a:gd name="T32" fmla="*/ 118 w 162"/>
                <a:gd name="T33" fmla="*/ 176 h 176"/>
                <a:gd name="T34" fmla="*/ 44 w 162"/>
                <a:gd name="T35" fmla="*/ 176 h 176"/>
                <a:gd name="T36" fmla="*/ 27 w 162"/>
                <a:gd name="T37" fmla="*/ 173 h 176"/>
                <a:gd name="T38" fmla="*/ 13 w 162"/>
                <a:gd name="T39" fmla="*/ 164 h 176"/>
                <a:gd name="T40" fmla="*/ 4 w 162"/>
                <a:gd name="T41" fmla="*/ 151 h 176"/>
                <a:gd name="T42" fmla="*/ 0 w 162"/>
                <a:gd name="T43" fmla="*/ 136 h 176"/>
                <a:gd name="T44" fmla="*/ 0 w 162"/>
                <a:gd name="T45" fmla="*/ 0 h 176"/>
                <a:gd name="T46" fmla="*/ 26 w 162"/>
                <a:gd name="T47" fmla="*/ 0 h 176"/>
                <a:gd name="T48" fmla="*/ 26 w 162"/>
                <a:gd name="T49" fmla="*/ 136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62" h="176">
                  <a:moveTo>
                    <a:pt x="26" y="136"/>
                  </a:moveTo>
                  <a:cubicBezTo>
                    <a:pt x="26" y="138"/>
                    <a:pt x="26" y="140"/>
                    <a:pt x="27" y="141"/>
                  </a:cubicBezTo>
                  <a:cubicBezTo>
                    <a:pt x="28" y="143"/>
                    <a:pt x="29" y="145"/>
                    <a:pt x="31" y="146"/>
                  </a:cubicBezTo>
                  <a:cubicBezTo>
                    <a:pt x="33" y="147"/>
                    <a:pt x="35" y="148"/>
                    <a:pt x="37" y="149"/>
                  </a:cubicBezTo>
                  <a:cubicBezTo>
                    <a:pt x="39" y="150"/>
                    <a:pt x="42" y="151"/>
                    <a:pt x="44" y="151"/>
                  </a:cubicBezTo>
                  <a:cubicBezTo>
                    <a:pt x="118" y="151"/>
                    <a:pt x="118" y="151"/>
                    <a:pt x="118" y="151"/>
                  </a:cubicBezTo>
                  <a:cubicBezTo>
                    <a:pt x="121" y="151"/>
                    <a:pt x="123" y="150"/>
                    <a:pt x="126" y="149"/>
                  </a:cubicBezTo>
                  <a:cubicBezTo>
                    <a:pt x="128" y="148"/>
                    <a:pt x="130" y="147"/>
                    <a:pt x="132" y="146"/>
                  </a:cubicBezTo>
                  <a:cubicBezTo>
                    <a:pt x="133" y="145"/>
                    <a:pt x="135" y="143"/>
                    <a:pt x="136" y="141"/>
                  </a:cubicBezTo>
                  <a:cubicBezTo>
                    <a:pt x="137" y="140"/>
                    <a:pt x="137" y="138"/>
                    <a:pt x="137" y="136"/>
                  </a:cubicBezTo>
                  <a:cubicBezTo>
                    <a:pt x="137" y="0"/>
                    <a:pt x="137" y="0"/>
                    <a:pt x="137" y="0"/>
                  </a:cubicBezTo>
                  <a:cubicBezTo>
                    <a:pt x="162" y="0"/>
                    <a:pt x="162" y="0"/>
                    <a:pt x="162" y="0"/>
                  </a:cubicBezTo>
                  <a:cubicBezTo>
                    <a:pt x="162" y="136"/>
                    <a:pt x="162" y="136"/>
                    <a:pt x="162" y="136"/>
                  </a:cubicBezTo>
                  <a:cubicBezTo>
                    <a:pt x="162" y="141"/>
                    <a:pt x="161" y="146"/>
                    <a:pt x="159" y="151"/>
                  </a:cubicBezTo>
                  <a:cubicBezTo>
                    <a:pt x="156" y="156"/>
                    <a:pt x="153" y="160"/>
                    <a:pt x="149" y="164"/>
                  </a:cubicBezTo>
                  <a:cubicBezTo>
                    <a:pt x="145" y="168"/>
                    <a:pt x="140" y="171"/>
                    <a:pt x="135" y="173"/>
                  </a:cubicBezTo>
                  <a:cubicBezTo>
                    <a:pt x="130" y="175"/>
                    <a:pt x="124" y="176"/>
                    <a:pt x="118" y="176"/>
                  </a:cubicBezTo>
                  <a:cubicBezTo>
                    <a:pt x="44" y="176"/>
                    <a:pt x="44" y="176"/>
                    <a:pt x="44" y="176"/>
                  </a:cubicBezTo>
                  <a:cubicBezTo>
                    <a:pt x="38" y="176"/>
                    <a:pt x="33" y="175"/>
                    <a:pt x="27" y="173"/>
                  </a:cubicBezTo>
                  <a:cubicBezTo>
                    <a:pt x="22" y="171"/>
                    <a:pt x="17" y="168"/>
                    <a:pt x="13" y="164"/>
                  </a:cubicBezTo>
                  <a:cubicBezTo>
                    <a:pt x="9" y="160"/>
                    <a:pt x="6" y="156"/>
                    <a:pt x="4" y="151"/>
                  </a:cubicBezTo>
                  <a:cubicBezTo>
                    <a:pt x="1" y="146"/>
                    <a:pt x="0" y="141"/>
                    <a:pt x="0" y="136"/>
                  </a:cubicBezTo>
                  <a:cubicBezTo>
                    <a:pt x="0" y="0"/>
                    <a:pt x="0" y="0"/>
                    <a:pt x="0" y="0"/>
                  </a:cubicBezTo>
                  <a:cubicBezTo>
                    <a:pt x="26" y="0"/>
                    <a:pt x="26" y="0"/>
                    <a:pt x="26" y="0"/>
                  </a:cubicBezTo>
                  <a:lnTo>
                    <a:pt x="26" y="136"/>
                  </a:lnTo>
                  <a:close/>
                </a:path>
              </a:pathLst>
            </a:custGeom>
            <a:solidFill>
              <a:srgbClr val="D1D3D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55" name="ïš1îdè"/>
            <p:cNvSpPr/>
            <p:nvPr/>
          </p:nvSpPr>
          <p:spPr bwMode="auto">
            <a:xfrm>
              <a:off x="5934572" y="5695948"/>
              <a:ext cx="249016" cy="267079"/>
            </a:xfrm>
            <a:custGeom>
              <a:avLst/>
              <a:gdLst>
                <a:gd name="T0" fmla="*/ 45 w 163"/>
                <a:gd name="T1" fmla="*/ 25 h 176"/>
                <a:gd name="T2" fmla="*/ 37 w 163"/>
                <a:gd name="T3" fmla="*/ 26 h 176"/>
                <a:gd name="T4" fmla="*/ 32 w 163"/>
                <a:gd name="T5" fmla="*/ 29 h 176"/>
                <a:gd name="T6" fmla="*/ 28 w 163"/>
                <a:gd name="T7" fmla="*/ 34 h 176"/>
                <a:gd name="T8" fmla="*/ 26 w 163"/>
                <a:gd name="T9" fmla="*/ 40 h 176"/>
                <a:gd name="T10" fmla="*/ 26 w 163"/>
                <a:gd name="T11" fmla="*/ 136 h 176"/>
                <a:gd name="T12" fmla="*/ 28 w 163"/>
                <a:gd name="T13" fmla="*/ 141 h 176"/>
                <a:gd name="T14" fmla="*/ 32 w 163"/>
                <a:gd name="T15" fmla="*/ 146 h 176"/>
                <a:gd name="T16" fmla="*/ 37 w 163"/>
                <a:gd name="T17" fmla="*/ 149 h 176"/>
                <a:gd name="T18" fmla="*/ 45 w 163"/>
                <a:gd name="T19" fmla="*/ 151 h 176"/>
                <a:gd name="T20" fmla="*/ 163 w 163"/>
                <a:gd name="T21" fmla="*/ 151 h 176"/>
                <a:gd name="T22" fmla="*/ 163 w 163"/>
                <a:gd name="T23" fmla="*/ 176 h 176"/>
                <a:gd name="T24" fmla="*/ 45 w 163"/>
                <a:gd name="T25" fmla="*/ 176 h 176"/>
                <a:gd name="T26" fmla="*/ 28 w 163"/>
                <a:gd name="T27" fmla="*/ 173 h 176"/>
                <a:gd name="T28" fmla="*/ 14 w 163"/>
                <a:gd name="T29" fmla="*/ 164 h 176"/>
                <a:gd name="T30" fmla="*/ 4 w 163"/>
                <a:gd name="T31" fmla="*/ 151 h 176"/>
                <a:gd name="T32" fmla="*/ 0 w 163"/>
                <a:gd name="T33" fmla="*/ 136 h 176"/>
                <a:gd name="T34" fmla="*/ 0 w 163"/>
                <a:gd name="T35" fmla="*/ 40 h 176"/>
                <a:gd name="T36" fmla="*/ 4 w 163"/>
                <a:gd name="T37" fmla="*/ 24 h 176"/>
                <a:gd name="T38" fmla="*/ 13 w 163"/>
                <a:gd name="T39" fmla="*/ 12 h 176"/>
                <a:gd name="T40" fmla="*/ 28 w 163"/>
                <a:gd name="T41" fmla="*/ 3 h 176"/>
                <a:gd name="T42" fmla="*/ 45 w 163"/>
                <a:gd name="T43" fmla="*/ 0 h 176"/>
                <a:gd name="T44" fmla="*/ 131 w 163"/>
                <a:gd name="T45" fmla="*/ 0 h 176"/>
                <a:gd name="T46" fmla="*/ 131 w 163"/>
                <a:gd name="T47" fmla="*/ 25 h 176"/>
                <a:gd name="T48" fmla="*/ 45 w 163"/>
                <a:gd name="T49" fmla="*/ 25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63" h="176">
                  <a:moveTo>
                    <a:pt x="45" y="25"/>
                  </a:moveTo>
                  <a:cubicBezTo>
                    <a:pt x="42" y="25"/>
                    <a:pt x="40" y="25"/>
                    <a:pt x="37" y="26"/>
                  </a:cubicBezTo>
                  <a:cubicBezTo>
                    <a:pt x="35" y="27"/>
                    <a:pt x="33" y="28"/>
                    <a:pt x="32" y="29"/>
                  </a:cubicBezTo>
                  <a:cubicBezTo>
                    <a:pt x="30" y="31"/>
                    <a:pt x="29" y="32"/>
                    <a:pt x="28" y="34"/>
                  </a:cubicBezTo>
                  <a:cubicBezTo>
                    <a:pt x="27" y="36"/>
                    <a:pt x="26" y="38"/>
                    <a:pt x="26" y="40"/>
                  </a:cubicBezTo>
                  <a:cubicBezTo>
                    <a:pt x="26" y="136"/>
                    <a:pt x="26" y="136"/>
                    <a:pt x="26" y="136"/>
                  </a:cubicBezTo>
                  <a:cubicBezTo>
                    <a:pt x="26" y="138"/>
                    <a:pt x="27" y="140"/>
                    <a:pt x="28" y="141"/>
                  </a:cubicBezTo>
                  <a:cubicBezTo>
                    <a:pt x="29" y="143"/>
                    <a:pt x="30" y="145"/>
                    <a:pt x="32" y="146"/>
                  </a:cubicBezTo>
                  <a:cubicBezTo>
                    <a:pt x="33" y="147"/>
                    <a:pt x="35" y="148"/>
                    <a:pt x="37" y="149"/>
                  </a:cubicBezTo>
                  <a:cubicBezTo>
                    <a:pt x="40" y="150"/>
                    <a:pt x="42" y="151"/>
                    <a:pt x="45" y="151"/>
                  </a:cubicBezTo>
                  <a:cubicBezTo>
                    <a:pt x="163" y="151"/>
                    <a:pt x="163" y="151"/>
                    <a:pt x="163" y="151"/>
                  </a:cubicBezTo>
                  <a:cubicBezTo>
                    <a:pt x="163" y="176"/>
                    <a:pt x="163" y="176"/>
                    <a:pt x="163" y="176"/>
                  </a:cubicBezTo>
                  <a:cubicBezTo>
                    <a:pt x="45" y="176"/>
                    <a:pt x="45" y="176"/>
                    <a:pt x="45" y="176"/>
                  </a:cubicBezTo>
                  <a:cubicBezTo>
                    <a:pt x="39" y="176"/>
                    <a:pt x="33" y="175"/>
                    <a:pt x="28" y="173"/>
                  </a:cubicBezTo>
                  <a:cubicBezTo>
                    <a:pt x="22" y="171"/>
                    <a:pt x="18" y="168"/>
                    <a:pt x="14" y="164"/>
                  </a:cubicBezTo>
                  <a:cubicBezTo>
                    <a:pt x="9" y="160"/>
                    <a:pt x="6" y="156"/>
                    <a:pt x="4" y="151"/>
                  </a:cubicBezTo>
                  <a:cubicBezTo>
                    <a:pt x="2" y="146"/>
                    <a:pt x="0" y="141"/>
                    <a:pt x="0" y="136"/>
                  </a:cubicBezTo>
                  <a:cubicBezTo>
                    <a:pt x="0" y="40"/>
                    <a:pt x="0" y="40"/>
                    <a:pt x="0" y="40"/>
                  </a:cubicBezTo>
                  <a:cubicBezTo>
                    <a:pt x="0" y="34"/>
                    <a:pt x="2" y="29"/>
                    <a:pt x="4" y="24"/>
                  </a:cubicBezTo>
                  <a:cubicBezTo>
                    <a:pt x="6" y="20"/>
                    <a:pt x="9" y="15"/>
                    <a:pt x="13" y="12"/>
                  </a:cubicBezTo>
                  <a:cubicBezTo>
                    <a:pt x="17" y="8"/>
                    <a:pt x="22" y="5"/>
                    <a:pt x="28" y="3"/>
                  </a:cubicBezTo>
                  <a:cubicBezTo>
                    <a:pt x="33" y="1"/>
                    <a:pt x="39" y="0"/>
                    <a:pt x="45" y="0"/>
                  </a:cubicBezTo>
                  <a:cubicBezTo>
                    <a:pt x="131" y="0"/>
                    <a:pt x="131" y="0"/>
                    <a:pt x="131" y="0"/>
                  </a:cubicBezTo>
                  <a:cubicBezTo>
                    <a:pt x="131" y="25"/>
                    <a:pt x="131" y="25"/>
                    <a:pt x="131" y="25"/>
                  </a:cubicBezTo>
                  <a:lnTo>
                    <a:pt x="45" y="25"/>
                  </a:lnTo>
                  <a:close/>
                </a:path>
              </a:pathLst>
            </a:custGeom>
            <a:solidFill>
              <a:srgbClr val="D1D3D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56" name="îşḻíḑe"/>
            <p:cNvSpPr/>
            <p:nvPr/>
          </p:nvSpPr>
          <p:spPr bwMode="auto">
            <a:xfrm>
              <a:off x="6197781" y="5693367"/>
              <a:ext cx="267079" cy="269660"/>
            </a:xfrm>
            <a:custGeom>
              <a:avLst/>
              <a:gdLst>
                <a:gd name="T0" fmla="*/ 76 w 176"/>
                <a:gd name="T1" fmla="*/ 8 h 177"/>
                <a:gd name="T2" fmla="*/ 81 w 176"/>
                <a:gd name="T3" fmla="*/ 2 h 177"/>
                <a:gd name="T4" fmla="*/ 88 w 176"/>
                <a:gd name="T5" fmla="*/ 0 h 177"/>
                <a:gd name="T6" fmla="*/ 100 w 176"/>
                <a:gd name="T7" fmla="*/ 8 h 177"/>
                <a:gd name="T8" fmla="*/ 176 w 176"/>
                <a:gd name="T9" fmla="*/ 177 h 177"/>
                <a:gd name="T10" fmla="*/ 148 w 176"/>
                <a:gd name="T11" fmla="*/ 177 h 177"/>
                <a:gd name="T12" fmla="*/ 123 w 176"/>
                <a:gd name="T13" fmla="*/ 122 h 177"/>
                <a:gd name="T14" fmla="*/ 52 w 176"/>
                <a:gd name="T15" fmla="*/ 122 h 177"/>
                <a:gd name="T16" fmla="*/ 48 w 176"/>
                <a:gd name="T17" fmla="*/ 133 h 177"/>
                <a:gd name="T18" fmla="*/ 43 w 176"/>
                <a:gd name="T19" fmla="*/ 143 h 177"/>
                <a:gd name="T20" fmla="*/ 35 w 176"/>
                <a:gd name="T21" fmla="*/ 160 h 177"/>
                <a:gd name="T22" fmla="*/ 28 w 176"/>
                <a:gd name="T23" fmla="*/ 177 h 177"/>
                <a:gd name="T24" fmla="*/ 0 w 176"/>
                <a:gd name="T25" fmla="*/ 177 h 177"/>
                <a:gd name="T26" fmla="*/ 76 w 176"/>
                <a:gd name="T27" fmla="*/ 8 h 177"/>
                <a:gd name="T28" fmla="*/ 112 w 176"/>
                <a:gd name="T29" fmla="*/ 97 h 177"/>
                <a:gd name="T30" fmla="*/ 106 w 176"/>
                <a:gd name="T31" fmla="*/ 83 h 177"/>
                <a:gd name="T32" fmla="*/ 100 w 176"/>
                <a:gd name="T33" fmla="*/ 70 h 177"/>
                <a:gd name="T34" fmla="*/ 97 w 176"/>
                <a:gd name="T35" fmla="*/ 64 h 177"/>
                <a:gd name="T36" fmla="*/ 94 w 176"/>
                <a:gd name="T37" fmla="*/ 58 h 177"/>
                <a:gd name="T38" fmla="*/ 91 w 176"/>
                <a:gd name="T39" fmla="*/ 52 h 177"/>
                <a:gd name="T40" fmla="*/ 88 w 176"/>
                <a:gd name="T41" fmla="*/ 44 h 177"/>
                <a:gd name="T42" fmla="*/ 80 w 176"/>
                <a:gd name="T43" fmla="*/ 62 h 177"/>
                <a:gd name="T44" fmla="*/ 72 w 176"/>
                <a:gd name="T45" fmla="*/ 79 h 177"/>
                <a:gd name="T46" fmla="*/ 70 w 176"/>
                <a:gd name="T47" fmla="*/ 84 h 177"/>
                <a:gd name="T48" fmla="*/ 68 w 176"/>
                <a:gd name="T49" fmla="*/ 88 h 177"/>
                <a:gd name="T50" fmla="*/ 66 w 176"/>
                <a:gd name="T51" fmla="*/ 92 h 177"/>
                <a:gd name="T52" fmla="*/ 64 w 176"/>
                <a:gd name="T53" fmla="*/ 97 h 177"/>
                <a:gd name="T54" fmla="*/ 112 w 176"/>
                <a:gd name="T55" fmla="*/ 97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76" h="177">
                  <a:moveTo>
                    <a:pt x="76" y="8"/>
                  </a:moveTo>
                  <a:cubicBezTo>
                    <a:pt x="78" y="6"/>
                    <a:pt x="79" y="4"/>
                    <a:pt x="81" y="2"/>
                  </a:cubicBezTo>
                  <a:cubicBezTo>
                    <a:pt x="82" y="1"/>
                    <a:pt x="85" y="0"/>
                    <a:pt x="88" y="0"/>
                  </a:cubicBezTo>
                  <a:cubicBezTo>
                    <a:pt x="93" y="0"/>
                    <a:pt x="97" y="3"/>
                    <a:pt x="100" y="8"/>
                  </a:cubicBezTo>
                  <a:cubicBezTo>
                    <a:pt x="176" y="177"/>
                    <a:pt x="176" y="177"/>
                    <a:pt x="176" y="177"/>
                  </a:cubicBezTo>
                  <a:cubicBezTo>
                    <a:pt x="148" y="177"/>
                    <a:pt x="148" y="177"/>
                    <a:pt x="148" y="177"/>
                  </a:cubicBezTo>
                  <a:cubicBezTo>
                    <a:pt x="123" y="122"/>
                    <a:pt x="123" y="122"/>
                    <a:pt x="123" y="122"/>
                  </a:cubicBezTo>
                  <a:cubicBezTo>
                    <a:pt x="52" y="122"/>
                    <a:pt x="52" y="122"/>
                    <a:pt x="52" y="122"/>
                  </a:cubicBezTo>
                  <a:cubicBezTo>
                    <a:pt x="51" y="126"/>
                    <a:pt x="49" y="129"/>
                    <a:pt x="48" y="133"/>
                  </a:cubicBezTo>
                  <a:cubicBezTo>
                    <a:pt x="46" y="136"/>
                    <a:pt x="44" y="140"/>
                    <a:pt x="43" y="143"/>
                  </a:cubicBezTo>
                  <a:cubicBezTo>
                    <a:pt x="40" y="149"/>
                    <a:pt x="38" y="154"/>
                    <a:pt x="35" y="160"/>
                  </a:cubicBezTo>
                  <a:cubicBezTo>
                    <a:pt x="32" y="166"/>
                    <a:pt x="30" y="172"/>
                    <a:pt x="28" y="177"/>
                  </a:cubicBezTo>
                  <a:cubicBezTo>
                    <a:pt x="0" y="177"/>
                    <a:pt x="0" y="177"/>
                    <a:pt x="0" y="177"/>
                  </a:cubicBezTo>
                  <a:lnTo>
                    <a:pt x="76" y="8"/>
                  </a:lnTo>
                  <a:close/>
                  <a:moveTo>
                    <a:pt x="112" y="97"/>
                  </a:moveTo>
                  <a:cubicBezTo>
                    <a:pt x="110" y="92"/>
                    <a:pt x="108" y="87"/>
                    <a:pt x="106" y="83"/>
                  </a:cubicBezTo>
                  <a:cubicBezTo>
                    <a:pt x="104" y="79"/>
                    <a:pt x="102" y="75"/>
                    <a:pt x="100" y="70"/>
                  </a:cubicBezTo>
                  <a:cubicBezTo>
                    <a:pt x="99" y="68"/>
                    <a:pt x="98" y="66"/>
                    <a:pt x="97" y="64"/>
                  </a:cubicBezTo>
                  <a:cubicBezTo>
                    <a:pt x="96" y="62"/>
                    <a:pt x="95" y="60"/>
                    <a:pt x="94" y="58"/>
                  </a:cubicBezTo>
                  <a:cubicBezTo>
                    <a:pt x="93" y="56"/>
                    <a:pt x="92" y="54"/>
                    <a:pt x="91" y="52"/>
                  </a:cubicBezTo>
                  <a:cubicBezTo>
                    <a:pt x="90" y="49"/>
                    <a:pt x="89" y="47"/>
                    <a:pt x="88" y="44"/>
                  </a:cubicBezTo>
                  <a:cubicBezTo>
                    <a:pt x="85" y="50"/>
                    <a:pt x="82" y="56"/>
                    <a:pt x="80" y="62"/>
                  </a:cubicBezTo>
                  <a:cubicBezTo>
                    <a:pt x="77" y="67"/>
                    <a:pt x="75" y="73"/>
                    <a:pt x="72" y="79"/>
                  </a:cubicBezTo>
                  <a:cubicBezTo>
                    <a:pt x="71" y="81"/>
                    <a:pt x="70" y="82"/>
                    <a:pt x="70" y="84"/>
                  </a:cubicBezTo>
                  <a:cubicBezTo>
                    <a:pt x="69" y="85"/>
                    <a:pt x="69" y="86"/>
                    <a:pt x="68" y="88"/>
                  </a:cubicBezTo>
                  <a:cubicBezTo>
                    <a:pt x="68" y="89"/>
                    <a:pt x="67" y="90"/>
                    <a:pt x="66" y="92"/>
                  </a:cubicBezTo>
                  <a:cubicBezTo>
                    <a:pt x="66" y="93"/>
                    <a:pt x="65" y="95"/>
                    <a:pt x="64" y="97"/>
                  </a:cubicBezTo>
                  <a:lnTo>
                    <a:pt x="112" y="97"/>
                  </a:lnTo>
                  <a:close/>
                </a:path>
              </a:pathLst>
            </a:custGeom>
            <a:solidFill>
              <a:srgbClr val="D1D3D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57" name="îśḷíḍé"/>
            <p:cNvSpPr/>
            <p:nvPr/>
          </p:nvSpPr>
          <p:spPr bwMode="auto">
            <a:xfrm>
              <a:off x="6468730" y="5695948"/>
              <a:ext cx="246436" cy="267079"/>
            </a:xfrm>
            <a:custGeom>
              <a:avLst/>
              <a:gdLst>
                <a:gd name="T0" fmla="*/ 191 w 191"/>
                <a:gd name="T1" fmla="*/ 0 h 207"/>
                <a:gd name="T2" fmla="*/ 191 w 191"/>
                <a:gd name="T3" fmla="*/ 29 h 207"/>
                <a:gd name="T4" fmla="*/ 111 w 191"/>
                <a:gd name="T5" fmla="*/ 29 h 207"/>
                <a:gd name="T6" fmla="*/ 111 w 191"/>
                <a:gd name="T7" fmla="*/ 207 h 207"/>
                <a:gd name="T8" fmla="*/ 81 w 191"/>
                <a:gd name="T9" fmla="*/ 207 h 207"/>
                <a:gd name="T10" fmla="*/ 81 w 191"/>
                <a:gd name="T11" fmla="*/ 29 h 207"/>
                <a:gd name="T12" fmla="*/ 0 w 191"/>
                <a:gd name="T13" fmla="*/ 29 h 207"/>
                <a:gd name="T14" fmla="*/ 0 w 191"/>
                <a:gd name="T15" fmla="*/ 0 h 207"/>
                <a:gd name="T16" fmla="*/ 191 w 191"/>
                <a:gd name="T17" fmla="*/ 0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1" h="207">
                  <a:moveTo>
                    <a:pt x="191" y="0"/>
                  </a:moveTo>
                  <a:lnTo>
                    <a:pt x="191" y="29"/>
                  </a:lnTo>
                  <a:lnTo>
                    <a:pt x="111" y="29"/>
                  </a:lnTo>
                  <a:lnTo>
                    <a:pt x="111" y="207"/>
                  </a:lnTo>
                  <a:lnTo>
                    <a:pt x="81" y="207"/>
                  </a:lnTo>
                  <a:lnTo>
                    <a:pt x="81" y="29"/>
                  </a:lnTo>
                  <a:lnTo>
                    <a:pt x="0" y="29"/>
                  </a:lnTo>
                  <a:lnTo>
                    <a:pt x="0" y="0"/>
                  </a:lnTo>
                  <a:lnTo>
                    <a:pt x="191" y="0"/>
                  </a:lnTo>
                  <a:close/>
                </a:path>
              </a:pathLst>
            </a:custGeom>
            <a:solidFill>
              <a:srgbClr val="D1D3D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58" name="íṣḷïďê"/>
            <p:cNvSpPr/>
            <p:nvPr/>
          </p:nvSpPr>
          <p:spPr bwMode="auto">
            <a:xfrm>
              <a:off x="6738390" y="5695948"/>
              <a:ext cx="38707" cy="267079"/>
            </a:xfrm>
            <a:prstGeom prst="rect">
              <a:avLst/>
            </a:prstGeom>
            <a:solidFill>
              <a:srgbClr val="D1D3D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59" name="ïṩľíḑê"/>
            <p:cNvSpPr/>
            <p:nvPr/>
          </p:nvSpPr>
          <p:spPr bwMode="auto">
            <a:xfrm>
              <a:off x="6802902" y="5695948"/>
              <a:ext cx="246436" cy="267079"/>
            </a:xfrm>
            <a:custGeom>
              <a:avLst/>
              <a:gdLst>
                <a:gd name="T0" fmla="*/ 118 w 162"/>
                <a:gd name="T1" fmla="*/ 0 h 176"/>
                <a:gd name="T2" fmla="*/ 135 w 162"/>
                <a:gd name="T3" fmla="*/ 3 h 176"/>
                <a:gd name="T4" fmla="*/ 149 w 162"/>
                <a:gd name="T5" fmla="*/ 12 h 176"/>
                <a:gd name="T6" fmla="*/ 158 w 162"/>
                <a:gd name="T7" fmla="*/ 24 h 176"/>
                <a:gd name="T8" fmla="*/ 162 w 162"/>
                <a:gd name="T9" fmla="*/ 40 h 176"/>
                <a:gd name="T10" fmla="*/ 162 w 162"/>
                <a:gd name="T11" fmla="*/ 136 h 176"/>
                <a:gd name="T12" fmla="*/ 158 w 162"/>
                <a:gd name="T13" fmla="*/ 151 h 176"/>
                <a:gd name="T14" fmla="*/ 149 w 162"/>
                <a:gd name="T15" fmla="*/ 164 h 176"/>
                <a:gd name="T16" fmla="*/ 135 w 162"/>
                <a:gd name="T17" fmla="*/ 173 h 176"/>
                <a:gd name="T18" fmla="*/ 118 w 162"/>
                <a:gd name="T19" fmla="*/ 176 h 176"/>
                <a:gd name="T20" fmla="*/ 44 w 162"/>
                <a:gd name="T21" fmla="*/ 176 h 176"/>
                <a:gd name="T22" fmla="*/ 27 w 162"/>
                <a:gd name="T23" fmla="*/ 173 h 176"/>
                <a:gd name="T24" fmla="*/ 13 w 162"/>
                <a:gd name="T25" fmla="*/ 164 h 176"/>
                <a:gd name="T26" fmla="*/ 3 w 162"/>
                <a:gd name="T27" fmla="*/ 151 h 176"/>
                <a:gd name="T28" fmla="*/ 0 w 162"/>
                <a:gd name="T29" fmla="*/ 136 h 176"/>
                <a:gd name="T30" fmla="*/ 0 w 162"/>
                <a:gd name="T31" fmla="*/ 40 h 176"/>
                <a:gd name="T32" fmla="*/ 3 w 162"/>
                <a:gd name="T33" fmla="*/ 24 h 176"/>
                <a:gd name="T34" fmla="*/ 13 w 162"/>
                <a:gd name="T35" fmla="*/ 12 h 176"/>
                <a:gd name="T36" fmla="*/ 27 w 162"/>
                <a:gd name="T37" fmla="*/ 3 h 176"/>
                <a:gd name="T38" fmla="*/ 44 w 162"/>
                <a:gd name="T39" fmla="*/ 0 h 176"/>
                <a:gd name="T40" fmla="*/ 118 w 162"/>
                <a:gd name="T41" fmla="*/ 0 h 176"/>
                <a:gd name="T42" fmla="*/ 44 w 162"/>
                <a:gd name="T43" fmla="*/ 25 h 176"/>
                <a:gd name="T44" fmla="*/ 37 w 162"/>
                <a:gd name="T45" fmla="*/ 26 h 176"/>
                <a:gd name="T46" fmla="*/ 31 w 162"/>
                <a:gd name="T47" fmla="*/ 29 h 176"/>
                <a:gd name="T48" fmla="*/ 27 w 162"/>
                <a:gd name="T49" fmla="*/ 34 h 176"/>
                <a:gd name="T50" fmla="*/ 25 w 162"/>
                <a:gd name="T51" fmla="*/ 40 h 176"/>
                <a:gd name="T52" fmla="*/ 25 w 162"/>
                <a:gd name="T53" fmla="*/ 136 h 176"/>
                <a:gd name="T54" fmla="*/ 27 w 162"/>
                <a:gd name="T55" fmla="*/ 141 h 176"/>
                <a:gd name="T56" fmla="*/ 31 w 162"/>
                <a:gd name="T57" fmla="*/ 146 h 176"/>
                <a:gd name="T58" fmla="*/ 37 w 162"/>
                <a:gd name="T59" fmla="*/ 149 h 176"/>
                <a:gd name="T60" fmla="*/ 44 w 162"/>
                <a:gd name="T61" fmla="*/ 151 h 176"/>
                <a:gd name="T62" fmla="*/ 118 w 162"/>
                <a:gd name="T63" fmla="*/ 151 h 176"/>
                <a:gd name="T64" fmla="*/ 125 w 162"/>
                <a:gd name="T65" fmla="*/ 149 h 176"/>
                <a:gd name="T66" fmla="*/ 131 w 162"/>
                <a:gd name="T67" fmla="*/ 146 h 176"/>
                <a:gd name="T68" fmla="*/ 135 w 162"/>
                <a:gd name="T69" fmla="*/ 141 h 176"/>
                <a:gd name="T70" fmla="*/ 137 w 162"/>
                <a:gd name="T71" fmla="*/ 136 h 176"/>
                <a:gd name="T72" fmla="*/ 137 w 162"/>
                <a:gd name="T73" fmla="*/ 40 h 176"/>
                <a:gd name="T74" fmla="*/ 135 w 162"/>
                <a:gd name="T75" fmla="*/ 34 h 176"/>
                <a:gd name="T76" fmla="*/ 131 w 162"/>
                <a:gd name="T77" fmla="*/ 29 h 176"/>
                <a:gd name="T78" fmla="*/ 125 w 162"/>
                <a:gd name="T79" fmla="*/ 26 h 176"/>
                <a:gd name="T80" fmla="*/ 118 w 162"/>
                <a:gd name="T81" fmla="*/ 25 h 176"/>
                <a:gd name="T82" fmla="*/ 44 w 162"/>
                <a:gd name="T83" fmla="*/ 25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62" h="176">
                  <a:moveTo>
                    <a:pt x="118" y="0"/>
                  </a:moveTo>
                  <a:cubicBezTo>
                    <a:pt x="124" y="0"/>
                    <a:pt x="130" y="1"/>
                    <a:pt x="135" y="3"/>
                  </a:cubicBezTo>
                  <a:cubicBezTo>
                    <a:pt x="140" y="5"/>
                    <a:pt x="145" y="8"/>
                    <a:pt x="149" y="12"/>
                  </a:cubicBezTo>
                  <a:cubicBezTo>
                    <a:pt x="153" y="15"/>
                    <a:pt x="156" y="20"/>
                    <a:pt x="158" y="24"/>
                  </a:cubicBezTo>
                  <a:cubicBezTo>
                    <a:pt x="161" y="29"/>
                    <a:pt x="162" y="34"/>
                    <a:pt x="162" y="40"/>
                  </a:cubicBezTo>
                  <a:cubicBezTo>
                    <a:pt x="162" y="136"/>
                    <a:pt x="162" y="136"/>
                    <a:pt x="162" y="136"/>
                  </a:cubicBezTo>
                  <a:cubicBezTo>
                    <a:pt x="162" y="141"/>
                    <a:pt x="161" y="146"/>
                    <a:pt x="158" y="151"/>
                  </a:cubicBezTo>
                  <a:cubicBezTo>
                    <a:pt x="156" y="156"/>
                    <a:pt x="153" y="160"/>
                    <a:pt x="149" y="164"/>
                  </a:cubicBezTo>
                  <a:cubicBezTo>
                    <a:pt x="145" y="168"/>
                    <a:pt x="140" y="171"/>
                    <a:pt x="135" y="173"/>
                  </a:cubicBezTo>
                  <a:cubicBezTo>
                    <a:pt x="129" y="175"/>
                    <a:pt x="124" y="176"/>
                    <a:pt x="118" y="176"/>
                  </a:cubicBezTo>
                  <a:cubicBezTo>
                    <a:pt x="44" y="176"/>
                    <a:pt x="44" y="176"/>
                    <a:pt x="44" y="176"/>
                  </a:cubicBezTo>
                  <a:cubicBezTo>
                    <a:pt x="38" y="176"/>
                    <a:pt x="32" y="175"/>
                    <a:pt x="27" y="173"/>
                  </a:cubicBezTo>
                  <a:cubicBezTo>
                    <a:pt x="21" y="171"/>
                    <a:pt x="17" y="168"/>
                    <a:pt x="13" y="164"/>
                  </a:cubicBezTo>
                  <a:cubicBezTo>
                    <a:pt x="9" y="160"/>
                    <a:pt x="5" y="156"/>
                    <a:pt x="3" y="151"/>
                  </a:cubicBezTo>
                  <a:cubicBezTo>
                    <a:pt x="1" y="146"/>
                    <a:pt x="0" y="141"/>
                    <a:pt x="0" y="136"/>
                  </a:cubicBezTo>
                  <a:cubicBezTo>
                    <a:pt x="0" y="40"/>
                    <a:pt x="0" y="40"/>
                    <a:pt x="0" y="40"/>
                  </a:cubicBezTo>
                  <a:cubicBezTo>
                    <a:pt x="0" y="34"/>
                    <a:pt x="1" y="29"/>
                    <a:pt x="3" y="24"/>
                  </a:cubicBezTo>
                  <a:cubicBezTo>
                    <a:pt x="5" y="20"/>
                    <a:pt x="9" y="15"/>
                    <a:pt x="13" y="12"/>
                  </a:cubicBezTo>
                  <a:cubicBezTo>
                    <a:pt x="17" y="8"/>
                    <a:pt x="21" y="5"/>
                    <a:pt x="27" y="3"/>
                  </a:cubicBezTo>
                  <a:cubicBezTo>
                    <a:pt x="32" y="1"/>
                    <a:pt x="38" y="0"/>
                    <a:pt x="44" y="0"/>
                  </a:cubicBezTo>
                  <a:lnTo>
                    <a:pt x="118" y="0"/>
                  </a:lnTo>
                  <a:close/>
                  <a:moveTo>
                    <a:pt x="44" y="25"/>
                  </a:moveTo>
                  <a:cubicBezTo>
                    <a:pt x="41" y="25"/>
                    <a:pt x="39" y="25"/>
                    <a:pt x="37" y="26"/>
                  </a:cubicBezTo>
                  <a:cubicBezTo>
                    <a:pt x="34" y="27"/>
                    <a:pt x="32" y="28"/>
                    <a:pt x="31" y="29"/>
                  </a:cubicBezTo>
                  <a:cubicBezTo>
                    <a:pt x="29" y="31"/>
                    <a:pt x="28" y="32"/>
                    <a:pt x="27" y="34"/>
                  </a:cubicBezTo>
                  <a:cubicBezTo>
                    <a:pt x="26" y="36"/>
                    <a:pt x="25" y="38"/>
                    <a:pt x="25" y="40"/>
                  </a:cubicBezTo>
                  <a:cubicBezTo>
                    <a:pt x="25" y="136"/>
                    <a:pt x="25" y="136"/>
                    <a:pt x="25" y="136"/>
                  </a:cubicBezTo>
                  <a:cubicBezTo>
                    <a:pt x="25" y="138"/>
                    <a:pt x="26" y="140"/>
                    <a:pt x="27" y="141"/>
                  </a:cubicBezTo>
                  <a:cubicBezTo>
                    <a:pt x="28" y="143"/>
                    <a:pt x="29" y="145"/>
                    <a:pt x="31" y="146"/>
                  </a:cubicBezTo>
                  <a:cubicBezTo>
                    <a:pt x="32" y="147"/>
                    <a:pt x="34" y="148"/>
                    <a:pt x="37" y="149"/>
                  </a:cubicBezTo>
                  <a:cubicBezTo>
                    <a:pt x="39" y="150"/>
                    <a:pt x="41" y="151"/>
                    <a:pt x="44" y="151"/>
                  </a:cubicBezTo>
                  <a:cubicBezTo>
                    <a:pt x="118" y="151"/>
                    <a:pt x="118" y="151"/>
                    <a:pt x="118" y="151"/>
                  </a:cubicBezTo>
                  <a:cubicBezTo>
                    <a:pt x="120" y="151"/>
                    <a:pt x="123" y="150"/>
                    <a:pt x="125" y="149"/>
                  </a:cubicBezTo>
                  <a:cubicBezTo>
                    <a:pt x="128" y="148"/>
                    <a:pt x="130" y="147"/>
                    <a:pt x="131" y="146"/>
                  </a:cubicBezTo>
                  <a:cubicBezTo>
                    <a:pt x="133" y="145"/>
                    <a:pt x="134" y="143"/>
                    <a:pt x="135" y="141"/>
                  </a:cubicBezTo>
                  <a:cubicBezTo>
                    <a:pt x="136" y="140"/>
                    <a:pt x="137" y="138"/>
                    <a:pt x="137" y="136"/>
                  </a:cubicBezTo>
                  <a:cubicBezTo>
                    <a:pt x="137" y="40"/>
                    <a:pt x="137" y="40"/>
                    <a:pt x="137" y="40"/>
                  </a:cubicBezTo>
                  <a:cubicBezTo>
                    <a:pt x="137" y="38"/>
                    <a:pt x="136" y="36"/>
                    <a:pt x="135" y="34"/>
                  </a:cubicBezTo>
                  <a:cubicBezTo>
                    <a:pt x="134" y="32"/>
                    <a:pt x="133" y="31"/>
                    <a:pt x="131" y="29"/>
                  </a:cubicBezTo>
                  <a:cubicBezTo>
                    <a:pt x="130" y="28"/>
                    <a:pt x="128" y="27"/>
                    <a:pt x="125" y="26"/>
                  </a:cubicBezTo>
                  <a:cubicBezTo>
                    <a:pt x="123" y="25"/>
                    <a:pt x="120" y="25"/>
                    <a:pt x="118" y="25"/>
                  </a:cubicBezTo>
                  <a:lnTo>
                    <a:pt x="44" y="25"/>
                  </a:lnTo>
                  <a:close/>
                </a:path>
              </a:pathLst>
            </a:custGeom>
            <a:solidFill>
              <a:srgbClr val="D1D3D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60" name="íṥļíḑè"/>
            <p:cNvSpPr/>
            <p:nvPr/>
          </p:nvSpPr>
          <p:spPr bwMode="auto">
            <a:xfrm>
              <a:off x="7091915" y="5693367"/>
              <a:ext cx="246436" cy="269660"/>
            </a:xfrm>
            <a:custGeom>
              <a:avLst/>
              <a:gdLst>
                <a:gd name="T0" fmla="*/ 162 w 162"/>
                <a:gd name="T1" fmla="*/ 164 h 177"/>
                <a:gd name="T2" fmla="*/ 150 w 162"/>
                <a:gd name="T3" fmla="*/ 177 h 177"/>
                <a:gd name="T4" fmla="*/ 140 w 162"/>
                <a:gd name="T5" fmla="*/ 172 h 177"/>
                <a:gd name="T6" fmla="*/ 140 w 162"/>
                <a:gd name="T7" fmla="*/ 172 h 177"/>
                <a:gd name="T8" fmla="*/ 110 w 162"/>
                <a:gd name="T9" fmla="*/ 139 h 177"/>
                <a:gd name="T10" fmla="*/ 82 w 162"/>
                <a:gd name="T11" fmla="*/ 108 h 177"/>
                <a:gd name="T12" fmla="*/ 69 w 162"/>
                <a:gd name="T13" fmla="*/ 93 h 177"/>
                <a:gd name="T14" fmla="*/ 55 w 162"/>
                <a:gd name="T15" fmla="*/ 78 h 177"/>
                <a:gd name="T16" fmla="*/ 41 w 162"/>
                <a:gd name="T17" fmla="*/ 62 h 177"/>
                <a:gd name="T18" fmla="*/ 26 w 162"/>
                <a:gd name="T19" fmla="*/ 46 h 177"/>
                <a:gd name="T20" fmla="*/ 26 w 162"/>
                <a:gd name="T21" fmla="*/ 177 h 177"/>
                <a:gd name="T22" fmla="*/ 0 w 162"/>
                <a:gd name="T23" fmla="*/ 177 h 177"/>
                <a:gd name="T24" fmla="*/ 0 w 162"/>
                <a:gd name="T25" fmla="*/ 13 h 177"/>
                <a:gd name="T26" fmla="*/ 4 w 162"/>
                <a:gd name="T27" fmla="*/ 3 h 177"/>
                <a:gd name="T28" fmla="*/ 14 w 162"/>
                <a:gd name="T29" fmla="*/ 0 h 177"/>
                <a:gd name="T30" fmla="*/ 17 w 162"/>
                <a:gd name="T31" fmla="*/ 1 h 177"/>
                <a:gd name="T32" fmla="*/ 22 w 162"/>
                <a:gd name="T33" fmla="*/ 5 h 177"/>
                <a:gd name="T34" fmla="*/ 137 w 162"/>
                <a:gd name="T35" fmla="*/ 131 h 177"/>
                <a:gd name="T36" fmla="*/ 137 w 162"/>
                <a:gd name="T37" fmla="*/ 0 h 177"/>
                <a:gd name="T38" fmla="*/ 162 w 162"/>
                <a:gd name="T39" fmla="*/ 0 h 177"/>
                <a:gd name="T40" fmla="*/ 162 w 162"/>
                <a:gd name="T41" fmla="*/ 164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62" h="177">
                  <a:moveTo>
                    <a:pt x="162" y="164"/>
                  </a:moveTo>
                  <a:cubicBezTo>
                    <a:pt x="162" y="172"/>
                    <a:pt x="158" y="177"/>
                    <a:pt x="150" y="177"/>
                  </a:cubicBezTo>
                  <a:cubicBezTo>
                    <a:pt x="146" y="177"/>
                    <a:pt x="143" y="175"/>
                    <a:pt x="140" y="172"/>
                  </a:cubicBezTo>
                  <a:cubicBezTo>
                    <a:pt x="140" y="172"/>
                    <a:pt x="140" y="172"/>
                    <a:pt x="140" y="172"/>
                  </a:cubicBezTo>
                  <a:cubicBezTo>
                    <a:pt x="130" y="160"/>
                    <a:pt x="120" y="149"/>
                    <a:pt x="110" y="139"/>
                  </a:cubicBezTo>
                  <a:cubicBezTo>
                    <a:pt x="101" y="129"/>
                    <a:pt x="92" y="118"/>
                    <a:pt x="82" y="108"/>
                  </a:cubicBezTo>
                  <a:cubicBezTo>
                    <a:pt x="78" y="103"/>
                    <a:pt x="73" y="98"/>
                    <a:pt x="69" y="93"/>
                  </a:cubicBezTo>
                  <a:cubicBezTo>
                    <a:pt x="64" y="88"/>
                    <a:pt x="60" y="83"/>
                    <a:pt x="55" y="78"/>
                  </a:cubicBezTo>
                  <a:cubicBezTo>
                    <a:pt x="50" y="73"/>
                    <a:pt x="46" y="68"/>
                    <a:pt x="41" y="62"/>
                  </a:cubicBezTo>
                  <a:cubicBezTo>
                    <a:pt x="36" y="57"/>
                    <a:pt x="31" y="52"/>
                    <a:pt x="26" y="46"/>
                  </a:cubicBezTo>
                  <a:cubicBezTo>
                    <a:pt x="26" y="177"/>
                    <a:pt x="26" y="177"/>
                    <a:pt x="26" y="177"/>
                  </a:cubicBezTo>
                  <a:cubicBezTo>
                    <a:pt x="0" y="177"/>
                    <a:pt x="0" y="177"/>
                    <a:pt x="0" y="177"/>
                  </a:cubicBezTo>
                  <a:cubicBezTo>
                    <a:pt x="0" y="13"/>
                    <a:pt x="0" y="13"/>
                    <a:pt x="0" y="13"/>
                  </a:cubicBezTo>
                  <a:cubicBezTo>
                    <a:pt x="0" y="8"/>
                    <a:pt x="1" y="5"/>
                    <a:pt x="4" y="3"/>
                  </a:cubicBezTo>
                  <a:cubicBezTo>
                    <a:pt x="6" y="1"/>
                    <a:pt x="9" y="0"/>
                    <a:pt x="14" y="0"/>
                  </a:cubicBezTo>
                  <a:cubicBezTo>
                    <a:pt x="15" y="0"/>
                    <a:pt x="16" y="0"/>
                    <a:pt x="17" y="1"/>
                  </a:cubicBezTo>
                  <a:cubicBezTo>
                    <a:pt x="19" y="2"/>
                    <a:pt x="20" y="3"/>
                    <a:pt x="22" y="5"/>
                  </a:cubicBezTo>
                  <a:cubicBezTo>
                    <a:pt x="137" y="131"/>
                    <a:pt x="137" y="131"/>
                    <a:pt x="137" y="131"/>
                  </a:cubicBezTo>
                  <a:cubicBezTo>
                    <a:pt x="137" y="0"/>
                    <a:pt x="137" y="0"/>
                    <a:pt x="137" y="0"/>
                  </a:cubicBezTo>
                  <a:cubicBezTo>
                    <a:pt x="162" y="0"/>
                    <a:pt x="162" y="0"/>
                    <a:pt x="162" y="0"/>
                  </a:cubicBezTo>
                  <a:lnTo>
                    <a:pt x="162" y="164"/>
                  </a:lnTo>
                  <a:close/>
                </a:path>
              </a:pathLst>
            </a:custGeom>
            <a:solidFill>
              <a:srgbClr val="D1D3D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grpSp>
    </p:spTree>
  </p:cSld>
  <p:clrMapOvr>
    <a:masterClrMapping/>
  </p:clrMapOvr>
  <p:transition spd="slow">
    <p:push dir="u"/>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3200" dirty="0">
                <a:latin typeface="微软雅黑" panose="020B0503020204020204" pitchFamily="34" charset="-122"/>
                <a:ea typeface="微软雅黑" panose="020B0503020204020204" pitchFamily="34" charset="-122"/>
                <a:cs typeface="微软雅黑" panose="020B0503020204020204" pitchFamily="34" charset="-122"/>
              </a:rPr>
              <a:t>教育直通车：如何借助评价实现教师持续成长</a:t>
            </a:r>
          </a:p>
        </p:txBody>
      </p:sp>
      <p:sp>
        <p:nvSpPr>
          <p:cNvPr id="6" name="文本框 5"/>
          <p:cNvSpPr txBox="1"/>
          <p:nvPr/>
        </p:nvSpPr>
        <p:spPr>
          <a:xfrm>
            <a:off x="420370" y="1290955"/>
            <a:ext cx="10859135" cy="4958080"/>
          </a:xfrm>
          <a:prstGeom prst="rect">
            <a:avLst/>
          </a:prstGeom>
        </p:spPr>
        <p:txBody>
          <a:bodyPr>
            <a:noAutofit/>
          </a:bodyPr>
          <a:lstStyle/>
          <a:p>
            <a:pPr marL="725170" indent="0" algn="just" defTabSz="266700" eaLnBrk="0" fontAlgn="base">
              <a:spcBef>
                <a:spcPts val="600"/>
              </a:spcBef>
              <a:spcAft>
                <a:spcPct val="0"/>
              </a:spcAft>
            </a:pPr>
            <a:endParaRPr lang="zh-CN" altLang="en-US">
              <a:solidFill>
                <a:srgbClr val="231F2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2" name="矩形 11"/>
          <p:cNvSpPr/>
          <p:nvPr/>
        </p:nvSpPr>
        <p:spPr>
          <a:xfrm>
            <a:off x="284723" y="1290955"/>
            <a:ext cx="11629854" cy="5438458"/>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13" name="圆角矩形 12"/>
          <p:cNvSpPr/>
          <p:nvPr/>
        </p:nvSpPr>
        <p:spPr>
          <a:xfrm>
            <a:off x="420370" y="1478371"/>
            <a:ext cx="11351260" cy="5086692"/>
          </a:xfrm>
          <a:prstGeom prst="roundRect">
            <a:avLst/>
          </a:prstGeom>
          <a:solidFill>
            <a:schemeClr val="bg1"/>
          </a:solidFill>
        </p:spPr>
        <p:style>
          <a:lnRef idx="2">
            <a:schemeClr val="accent1">
              <a:lumMod val="75000"/>
            </a:schemeClr>
          </a:lnRef>
          <a:fillRef idx="1">
            <a:schemeClr val="accent1"/>
          </a:fillRef>
          <a:effectRef idx="0">
            <a:srgbClr val="FFFFFF"/>
          </a:effectRef>
          <a:fontRef idx="minor">
            <a:schemeClr val="lt1"/>
          </a:fontRef>
        </p:style>
        <p:txBody>
          <a:bodyPr rtlCol="0" anchor="ctr"/>
          <a:lstStyle/>
          <a:p>
            <a:pPr indent="457200" algn="just" fontAlgn="auto">
              <a:lnSpc>
                <a:spcPct val="150000"/>
              </a:lnSpc>
            </a:pPr>
            <a:endPar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文本框 3"/>
          <p:cNvSpPr txBox="1"/>
          <p:nvPr/>
        </p:nvSpPr>
        <p:spPr>
          <a:xfrm>
            <a:off x="540384" y="1495713"/>
            <a:ext cx="11111231" cy="5028941"/>
          </a:xfrm>
          <a:prstGeom prst="rect">
            <a:avLst/>
          </a:prstGeom>
          <a:noFill/>
        </p:spPr>
        <p:txBody>
          <a:bodyPr wrap="square">
            <a:spAutoFit/>
          </a:bodyPr>
          <a:lstStyle/>
          <a:p>
            <a:pPr indent="457200" algn="just" fontAlgn="auto">
              <a:lnSpc>
                <a:spcPct val="150000"/>
              </a:lnSpc>
            </a:pPr>
            <a:r>
              <a:rPr lang="zh-CN" altLang="en-US" sz="2000" b="1" dirty="0">
                <a:solidFill>
                  <a:schemeClr val="accent5">
                    <a:lumMod val="75000"/>
                  </a:schemeClr>
                </a:solidFill>
              </a:rPr>
              <a:t>二、突出公平，关注教师评价中的公平感受</a:t>
            </a:r>
            <a:endParaRPr lang="en-US" altLang="zh-CN" sz="2000" b="1" dirty="0">
              <a:solidFill>
                <a:schemeClr val="accent5">
                  <a:lumMod val="75000"/>
                </a:schemeClr>
              </a:solidFill>
            </a:endParaRPr>
          </a:p>
          <a:p>
            <a:pPr indent="457200" algn="just" fontAlgn="auto">
              <a:lnSpc>
                <a:spcPct val="150000"/>
              </a:lnSpc>
            </a:pPr>
            <a:r>
              <a:rPr lang="zh-CN" altLang="en-US"/>
              <a:t>学校</a:t>
            </a:r>
            <a:r>
              <a:rPr lang="zh-CN" altLang="en-US" dirty="0"/>
              <a:t>内的教师评价实施得成功与否，会在很大程度上影响教师的工作意愿。要</a:t>
            </a:r>
            <a:r>
              <a:rPr lang="zh-CN" altLang="en-US"/>
              <a:t>促进教师自我</a:t>
            </a:r>
            <a:r>
              <a:rPr lang="zh-CN" altLang="en-US" dirty="0"/>
              <a:t>学习和自我提升，尤其需要在教师评价中突出专业发展的导向，以此调动教师工作</a:t>
            </a:r>
            <a:r>
              <a:rPr lang="zh-CN" altLang="en-US"/>
              <a:t>的积极性</a:t>
            </a:r>
            <a:r>
              <a:rPr lang="zh-CN" altLang="en-US" dirty="0"/>
              <a:t>和创造性。基于多年实践经验，我们特别关注评价中教师的公平感受，将程序公平</a:t>
            </a:r>
            <a:r>
              <a:rPr lang="zh-CN" altLang="en-US"/>
              <a:t>、结果</a:t>
            </a:r>
            <a:r>
              <a:rPr lang="zh-CN" altLang="en-US" dirty="0"/>
              <a:t>公平作为提高教师积极性和创造性的起点。</a:t>
            </a:r>
            <a:endParaRPr lang="en-US" altLang="zh-CN" dirty="0"/>
          </a:p>
          <a:p>
            <a:pPr indent="457200" algn="just" fontAlgn="auto">
              <a:lnSpc>
                <a:spcPct val="150000"/>
              </a:lnSpc>
            </a:pPr>
            <a:r>
              <a:rPr lang="zh-CN" altLang="en-US" b="1"/>
              <a:t>程序</a:t>
            </a:r>
            <a:r>
              <a:rPr lang="zh-CN" altLang="en-US" b="1" dirty="0"/>
              <a:t>公平</a:t>
            </a:r>
            <a:r>
              <a:rPr lang="zh-CN" altLang="en-US" dirty="0"/>
              <a:t>，就是建立科学完备、严格规范、公开透明的教师评价程序。在淮河小学</a:t>
            </a:r>
            <a:r>
              <a:rPr lang="zh-CN" altLang="en-US"/>
              <a:t>，评估</a:t>
            </a:r>
            <a:r>
              <a:rPr lang="zh-CN" altLang="en-US" dirty="0"/>
              <a:t>程序主要包括评估主体的选择、评价程序的设定、评价结果的运用三个维度。以</a:t>
            </a:r>
            <a:r>
              <a:rPr lang="zh-CN" altLang="en-US"/>
              <a:t>评估主体的</a:t>
            </a:r>
            <a:r>
              <a:rPr lang="zh-CN" altLang="en-US" dirty="0"/>
              <a:t>选择为例，为了突出程序公平，我们特别注重教师自评，包括评价标准的制定、评价事实的罗列、评价结果的认可等环节，让教师成为评价的主体。教师自评打破原先领导定</a:t>
            </a:r>
            <a:r>
              <a:rPr lang="zh-CN" altLang="en-US"/>
              <a:t>目标、教师</a:t>
            </a:r>
            <a:r>
              <a:rPr lang="zh-CN" altLang="en-US" dirty="0"/>
              <a:t>单向执行的壁垒，采用双向协同的方式让自评变得容易接纳，这个环节也让教师</a:t>
            </a:r>
            <a:r>
              <a:rPr lang="zh-CN" altLang="en-US"/>
              <a:t>体会到作为</a:t>
            </a:r>
            <a:r>
              <a:rPr lang="zh-CN" altLang="en-US" dirty="0"/>
              <a:t>专业工作者的尊严。</a:t>
            </a:r>
            <a:endParaRPr lang="en-US" altLang="zh-CN" dirty="0"/>
          </a:p>
          <a:p>
            <a:pPr indent="457200" algn="just" fontAlgn="auto">
              <a:lnSpc>
                <a:spcPct val="150000"/>
              </a:lnSpc>
            </a:pPr>
            <a:r>
              <a:rPr lang="zh-CN" altLang="en-US" b="1"/>
              <a:t>结果</a:t>
            </a:r>
            <a:r>
              <a:rPr lang="zh-CN" altLang="en-US" b="1" dirty="0"/>
              <a:t>公平</a:t>
            </a:r>
            <a:r>
              <a:rPr lang="zh-CN" altLang="en-US" dirty="0"/>
              <a:t>，就是让教师评价能准确衡量教师的工作努力程度、专业水平、工作质量</a:t>
            </a:r>
            <a:r>
              <a:rPr lang="zh-CN" altLang="en-US"/>
              <a:t>等，给</a:t>
            </a:r>
            <a:r>
              <a:rPr lang="zh-CN" altLang="en-US" dirty="0"/>
              <a:t>教师一个恰如其分的评价，不断给教师强化一种认识：做得多，付出得多，学校是知道</a:t>
            </a:r>
            <a:r>
              <a:rPr lang="zh-CN" altLang="en-US"/>
              <a:t>的。也就是说</a:t>
            </a:r>
            <a:r>
              <a:rPr lang="zh-CN" altLang="en-US" dirty="0"/>
              <a:t>，我们通过考核、评优等活动将“干多干少不一样”体现出来。</a:t>
            </a:r>
            <a:endParaRPr lang="en-US" altLang="zh-CN" dirty="0"/>
          </a:p>
        </p:txBody>
      </p:sp>
    </p:spTree>
  </p:cSld>
  <p:clrMapOvr>
    <a:masterClrMapping/>
  </p:clrMapOvr>
  <p:transition spd="slow">
    <p:push dir="u"/>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3200" dirty="0">
                <a:latin typeface="微软雅黑" panose="020B0503020204020204" pitchFamily="34" charset="-122"/>
                <a:ea typeface="微软雅黑" panose="020B0503020204020204" pitchFamily="34" charset="-122"/>
                <a:cs typeface="微软雅黑" panose="020B0503020204020204" pitchFamily="34" charset="-122"/>
              </a:rPr>
              <a:t>教育直通车：如何借助评价实现教师持续成长</a:t>
            </a:r>
          </a:p>
        </p:txBody>
      </p:sp>
      <p:sp>
        <p:nvSpPr>
          <p:cNvPr id="6" name="文本框 5"/>
          <p:cNvSpPr txBox="1"/>
          <p:nvPr/>
        </p:nvSpPr>
        <p:spPr>
          <a:xfrm>
            <a:off x="420370" y="1290955"/>
            <a:ext cx="10859135" cy="4958080"/>
          </a:xfrm>
          <a:prstGeom prst="rect">
            <a:avLst/>
          </a:prstGeom>
        </p:spPr>
        <p:txBody>
          <a:bodyPr>
            <a:noAutofit/>
          </a:bodyPr>
          <a:lstStyle/>
          <a:p>
            <a:pPr marL="725170" indent="0" algn="just" defTabSz="266700" eaLnBrk="0" fontAlgn="base">
              <a:spcBef>
                <a:spcPts val="600"/>
              </a:spcBef>
              <a:spcAft>
                <a:spcPct val="0"/>
              </a:spcAft>
            </a:pPr>
            <a:endParaRPr lang="zh-CN" altLang="en-US">
              <a:solidFill>
                <a:srgbClr val="231F2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2" name="矩形 11"/>
          <p:cNvSpPr/>
          <p:nvPr/>
        </p:nvSpPr>
        <p:spPr>
          <a:xfrm>
            <a:off x="284723" y="1290955"/>
            <a:ext cx="11629854" cy="5438458"/>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13" name="圆角矩形 12"/>
          <p:cNvSpPr/>
          <p:nvPr/>
        </p:nvSpPr>
        <p:spPr>
          <a:xfrm>
            <a:off x="420370" y="1478371"/>
            <a:ext cx="11351260" cy="5086692"/>
          </a:xfrm>
          <a:prstGeom prst="roundRect">
            <a:avLst/>
          </a:prstGeom>
          <a:solidFill>
            <a:schemeClr val="bg1"/>
          </a:solidFill>
        </p:spPr>
        <p:style>
          <a:lnRef idx="2">
            <a:schemeClr val="accent1">
              <a:lumMod val="75000"/>
            </a:schemeClr>
          </a:lnRef>
          <a:fillRef idx="1">
            <a:schemeClr val="accent1"/>
          </a:fillRef>
          <a:effectRef idx="0">
            <a:srgbClr val="FFFFFF"/>
          </a:effectRef>
          <a:fontRef idx="minor">
            <a:schemeClr val="lt1"/>
          </a:fontRef>
        </p:style>
        <p:txBody>
          <a:bodyPr rtlCol="0" anchor="ctr"/>
          <a:lstStyle/>
          <a:p>
            <a:pPr indent="457200" algn="just" fontAlgn="auto">
              <a:lnSpc>
                <a:spcPct val="150000"/>
              </a:lnSpc>
            </a:pPr>
            <a:endPar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文本框 3"/>
          <p:cNvSpPr txBox="1"/>
          <p:nvPr/>
        </p:nvSpPr>
        <p:spPr>
          <a:xfrm>
            <a:off x="540384" y="1495713"/>
            <a:ext cx="11111231" cy="5075107"/>
          </a:xfrm>
          <a:prstGeom prst="rect">
            <a:avLst/>
          </a:prstGeom>
          <a:noFill/>
        </p:spPr>
        <p:txBody>
          <a:bodyPr wrap="square">
            <a:spAutoFit/>
          </a:bodyPr>
          <a:lstStyle/>
          <a:p>
            <a:pPr indent="457200" algn="just" fontAlgn="auto">
              <a:lnSpc>
                <a:spcPct val="150000"/>
              </a:lnSpc>
            </a:pPr>
            <a:r>
              <a:rPr lang="zh-CN" altLang="en-US" sz="2000" b="1" dirty="0">
                <a:solidFill>
                  <a:schemeClr val="accent5">
                    <a:lumMod val="75000"/>
                  </a:schemeClr>
                </a:solidFill>
              </a:rPr>
              <a:t>三、私人定制，为教师“各美其美”提供可能</a:t>
            </a:r>
            <a:endParaRPr lang="en-US" altLang="zh-CN" sz="2000" b="1" dirty="0">
              <a:solidFill>
                <a:schemeClr val="accent5">
                  <a:lumMod val="75000"/>
                </a:schemeClr>
              </a:solidFill>
            </a:endParaRPr>
          </a:p>
          <a:p>
            <a:pPr indent="457200" algn="just" fontAlgn="auto">
              <a:lnSpc>
                <a:spcPct val="150000"/>
              </a:lnSpc>
            </a:pPr>
            <a:r>
              <a:rPr lang="zh-CN" altLang="en-US" dirty="0"/>
              <a:t>我们相信，好教师各有各的好。这就意味着，统一规定的教师评价内容并不一定</a:t>
            </a:r>
            <a:r>
              <a:rPr lang="zh-CN" altLang="en-US"/>
              <a:t>适合每一</a:t>
            </a:r>
            <a:r>
              <a:rPr lang="zh-CN" altLang="en-US" dirty="0"/>
              <a:t>名教师，教师评价要避免拿“同一把尺子”来度量不同身份、不同特长、不同</a:t>
            </a:r>
            <a:r>
              <a:rPr lang="zh-CN" altLang="en-US"/>
              <a:t>发展阶段的教师</a:t>
            </a:r>
            <a:r>
              <a:rPr lang="zh-CN" altLang="en-US" dirty="0"/>
              <a:t>，而是要更具包容性和差异化。如何让教师评价更适合每一名教师？我们</a:t>
            </a:r>
            <a:r>
              <a:rPr lang="zh-CN" altLang="en-US"/>
              <a:t>通过“私人定制”</a:t>
            </a:r>
            <a:r>
              <a:rPr lang="zh-CN" altLang="en-US" dirty="0"/>
              <a:t>的方式，从现实出发，尊重差异、实事求是地对教师进行评价，为教师“各美其美</a:t>
            </a:r>
            <a:r>
              <a:rPr lang="zh-CN" altLang="en-US"/>
              <a:t>”提供可能。</a:t>
            </a:r>
            <a:endParaRPr lang="en-US" altLang="zh-CN" dirty="0"/>
          </a:p>
          <a:p>
            <a:pPr indent="457200" algn="just" fontAlgn="auto">
              <a:lnSpc>
                <a:spcPct val="150000"/>
              </a:lnSpc>
            </a:pPr>
            <a:r>
              <a:rPr lang="zh-CN" altLang="en-US" b="1" dirty="0"/>
              <a:t>首先，建立更具有包容性、差异化的评价指标体系。</a:t>
            </a:r>
            <a:r>
              <a:rPr lang="zh-CN" altLang="en-US" dirty="0"/>
              <a:t>一方面，通过集体研讨，</a:t>
            </a:r>
            <a:r>
              <a:rPr lang="zh-CN" altLang="en-US"/>
              <a:t>让评价指标</a:t>
            </a:r>
            <a:r>
              <a:rPr lang="zh-CN" altLang="en-US" dirty="0"/>
              <a:t>体系普适化，体现对全体教师共同的专业化要求。学校召集有关部门负责人带领</a:t>
            </a:r>
            <a:r>
              <a:rPr lang="zh-CN" altLang="en-US"/>
              <a:t>全体教师</a:t>
            </a:r>
            <a:r>
              <a:rPr lang="zh-CN" altLang="en-US" dirty="0"/>
              <a:t>共同研讨评价指标体系和各板块评分占比，确定赋分评价部门及项目赋分标准，</a:t>
            </a:r>
            <a:r>
              <a:rPr lang="zh-CN" altLang="en-US"/>
              <a:t>利用多维度</a:t>
            </a:r>
            <a:r>
              <a:rPr lang="zh-CN" altLang="en-US" dirty="0"/>
              <a:t>、多层次评价指标去呈现教师专业发展、课堂教学、教研等诸多方面的工作。</a:t>
            </a:r>
            <a:r>
              <a:rPr lang="zh-CN" altLang="en-US"/>
              <a:t>另一方面，量</a:t>
            </a:r>
            <a:r>
              <a:rPr lang="zh-CN" altLang="en-US" dirty="0"/>
              <a:t>身定制让目标个性化。让每名教师为自己设定个人专业发展目标，这是在共性基础上</a:t>
            </a:r>
            <a:r>
              <a:rPr lang="zh-CN" altLang="en-US"/>
              <a:t>的个性化</a:t>
            </a:r>
            <a:r>
              <a:rPr lang="zh-CN" altLang="en-US" dirty="0"/>
              <a:t>。比如，在教师专业发展这块内容中，我们设置“个性发展评价指标”，根据</a:t>
            </a:r>
            <a:r>
              <a:rPr lang="zh-CN" altLang="en-US"/>
              <a:t>教师不同的</a:t>
            </a:r>
            <a:r>
              <a:rPr lang="zh-CN" altLang="en-US" dirty="0"/>
              <a:t>专业职称和发展阶段确立不同的专业发展评价指标，实现差异评价。教师个体还</a:t>
            </a:r>
            <a:r>
              <a:rPr lang="zh-CN" altLang="en-US"/>
              <a:t>可以申请属于</a:t>
            </a:r>
            <a:r>
              <a:rPr lang="zh-CN" altLang="en-US" dirty="0"/>
              <a:t>自身的个性化指标，打造量身定制的个性化目标。</a:t>
            </a:r>
            <a:endParaRPr lang="en-US" altLang="zh-CN" dirty="0"/>
          </a:p>
        </p:txBody>
      </p:sp>
    </p:spTree>
  </p:cSld>
  <p:clrMapOvr>
    <a:masterClrMapping/>
  </p:clrMapOvr>
  <p:transition spd="slow">
    <p:push dir="u"/>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3200" dirty="0">
                <a:latin typeface="微软雅黑" panose="020B0503020204020204" pitchFamily="34" charset="-122"/>
                <a:ea typeface="微软雅黑" panose="020B0503020204020204" pitchFamily="34" charset="-122"/>
                <a:cs typeface="微软雅黑" panose="020B0503020204020204" pitchFamily="34" charset="-122"/>
              </a:rPr>
              <a:t>教育直通车：如何借助评价实现教师持续成长</a:t>
            </a:r>
          </a:p>
        </p:txBody>
      </p:sp>
      <p:sp>
        <p:nvSpPr>
          <p:cNvPr id="6" name="文本框 5"/>
          <p:cNvSpPr txBox="1"/>
          <p:nvPr/>
        </p:nvSpPr>
        <p:spPr>
          <a:xfrm>
            <a:off x="420370" y="1290955"/>
            <a:ext cx="10859135" cy="4958080"/>
          </a:xfrm>
          <a:prstGeom prst="rect">
            <a:avLst/>
          </a:prstGeom>
        </p:spPr>
        <p:txBody>
          <a:bodyPr>
            <a:noAutofit/>
          </a:bodyPr>
          <a:lstStyle/>
          <a:p>
            <a:pPr marL="725170" indent="0" algn="just" defTabSz="266700" eaLnBrk="0" fontAlgn="base">
              <a:spcBef>
                <a:spcPts val="600"/>
              </a:spcBef>
              <a:spcAft>
                <a:spcPct val="0"/>
              </a:spcAft>
            </a:pPr>
            <a:endParaRPr lang="zh-CN" altLang="en-US">
              <a:solidFill>
                <a:srgbClr val="231F2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2" name="矩形 11"/>
          <p:cNvSpPr/>
          <p:nvPr/>
        </p:nvSpPr>
        <p:spPr>
          <a:xfrm>
            <a:off x="284723" y="1290955"/>
            <a:ext cx="11629854" cy="5438458"/>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13" name="圆角矩形 12"/>
          <p:cNvSpPr/>
          <p:nvPr/>
        </p:nvSpPr>
        <p:spPr>
          <a:xfrm>
            <a:off x="420370" y="1478371"/>
            <a:ext cx="11351260" cy="5086692"/>
          </a:xfrm>
          <a:prstGeom prst="roundRect">
            <a:avLst/>
          </a:prstGeom>
          <a:solidFill>
            <a:schemeClr val="bg1"/>
          </a:solidFill>
        </p:spPr>
        <p:style>
          <a:lnRef idx="2">
            <a:schemeClr val="accent1">
              <a:lumMod val="75000"/>
            </a:schemeClr>
          </a:lnRef>
          <a:fillRef idx="1">
            <a:schemeClr val="accent1"/>
          </a:fillRef>
          <a:effectRef idx="0">
            <a:srgbClr val="FFFFFF"/>
          </a:effectRef>
          <a:fontRef idx="minor">
            <a:schemeClr val="lt1"/>
          </a:fontRef>
        </p:style>
        <p:txBody>
          <a:bodyPr rtlCol="0" anchor="ctr"/>
          <a:lstStyle/>
          <a:p>
            <a:pPr indent="457200" algn="just" fontAlgn="auto">
              <a:lnSpc>
                <a:spcPct val="150000"/>
              </a:lnSpc>
            </a:pPr>
            <a:endPar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文本框 3"/>
          <p:cNvSpPr txBox="1"/>
          <p:nvPr/>
        </p:nvSpPr>
        <p:spPr>
          <a:xfrm>
            <a:off x="540384" y="1703463"/>
            <a:ext cx="11111231" cy="4613442"/>
          </a:xfrm>
          <a:prstGeom prst="rect">
            <a:avLst/>
          </a:prstGeom>
          <a:noFill/>
        </p:spPr>
        <p:txBody>
          <a:bodyPr wrap="square">
            <a:spAutoFit/>
          </a:bodyPr>
          <a:lstStyle/>
          <a:p>
            <a:pPr indent="457200" algn="just" fontAlgn="auto">
              <a:lnSpc>
                <a:spcPct val="150000"/>
              </a:lnSpc>
            </a:pPr>
            <a:r>
              <a:rPr lang="zh-CN" altLang="en-US" b="1" dirty="0"/>
              <a:t>其次，定性评价和定量评价相结合。</a:t>
            </a:r>
            <a:r>
              <a:rPr lang="zh-CN" altLang="en-US" dirty="0"/>
              <a:t>当前我国教师评价的标准多强调指标体系</a:t>
            </a:r>
            <a:r>
              <a:rPr lang="zh-CN" altLang="en-US"/>
              <a:t>的统一性和</a:t>
            </a:r>
            <a:r>
              <a:rPr lang="zh-CN" altLang="en-US" dirty="0"/>
              <a:t>数据化测定，突出其通用性和客观性。学校也一般按照上级有关部门制定的标准，</a:t>
            </a:r>
            <a:r>
              <a:rPr lang="zh-CN" altLang="en-US"/>
              <a:t>从“德”“勤”</a:t>
            </a:r>
            <a:r>
              <a:rPr lang="zh-CN" altLang="en-US" dirty="0"/>
              <a:t>“能”“绩”四方面列出统一、综合的指标体系，对每名教师的工作表现进行评价</a:t>
            </a:r>
            <a:r>
              <a:rPr lang="zh-CN" altLang="en-US"/>
              <a:t>。问题在于</a:t>
            </a:r>
            <a:r>
              <a:rPr lang="zh-CN" altLang="en-US" dirty="0"/>
              <a:t>，这样突出量化导向的教师评价忽视了动机、态度、效能感、职业忠诚等与教师</a:t>
            </a:r>
            <a:r>
              <a:rPr lang="zh-CN" altLang="en-US"/>
              <a:t>职业密切相关</a:t>
            </a:r>
            <a:r>
              <a:rPr lang="zh-CN" altLang="en-US" dirty="0"/>
              <a:t>的软性指标，使得教师评价内涵被严重窄化。因此，学校在开展评价的过程中</a:t>
            </a:r>
            <a:r>
              <a:rPr lang="zh-CN" altLang="en-US"/>
              <a:t>，始终将</a:t>
            </a:r>
            <a:r>
              <a:rPr lang="zh-CN" altLang="en-US" dirty="0"/>
              <a:t>教师工作的繁复性和创造性放在重要位置，着意设计了一些定性评价内容，警惕</a:t>
            </a:r>
            <a:r>
              <a:rPr lang="zh-CN" altLang="en-US"/>
              <a:t>定量评价的副作用。</a:t>
            </a:r>
            <a:endParaRPr lang="en-US" altLang="zh-CN" dirty="0"/>
          </a:p>
          <a:p>
            <a:pPr indent="457200" algn="just" fontAlgn="auto">
              <a:lnSpc>
                <a:spcPct val="150000"/>
              </a:lnSpc>
            </a:pPr>
            <a:r>
              <a:rPr lang="zh-CN" altLang="en-US" b="1" dirty="0"/>
              <a:t>再次，通过教师自主积分，实现对教师评价的“私人定制”。</a:t>
            </a:r>
            <a:r>
              <a:rPr lang="zh-CN" altLang="en-US" dirty="0"/>
              <a:t>教师可以自主申请每</a:t>
            </a:r>
            <a:r>
              <a:rPr lang="zh-CN" altLang="en-US"/>
              <a:t>一个积分</a:t>
            </a:r>
            <a:r>
              <a:rPr lang="zh-CN" altLang="en-US" dirty="0"/>
              <a:t>项目，在自己的特长、强项上努力。通过积分汇总表，教师也能发现自己处于劣势</a:t>
            </a:r>
            <a:r>
              <a:rPr lang="zh-CN" altLang="en-US"/>
              <a:t>的项目</a:t>
            </a:r>
            <a:r>
              <a:rPr lang="zh-CN" altLang="en-US" dirty="0"/>
              <a:t>，审视自己的薄弱之处，通过下一年的努力争取积分。我们还设置了团队项目积分</a:t>
            </a:r>
            <a:r>
              <a:rPr lang="zh-CN" altLang="en-US"/>
              <a:t>，团队积分</a:t>
            </a:r>
            <a:r>
              <a:rPr lang="zh-CN" altLang="en-US" dirty="0"/>
              <a:t>高于个体积分，也吸引了一大批教师以积极姿态参与到各种试点项目的研究中。</a:t>
            </a:r>
            <a:r>
              <a:rPr lang="zh-CN" altLang="en-US"/>
              <a:t>积分多少</a:t>
            </a:r>
            <a:r>
              <a:rPr lang="zh-CN" altLang="en-US" dirty="0"/>
              <a:t>，取决于教师自身的努力程度。积分模式让教师的优势放大、潜能释放，实现以评促建。</a:t>
            </a:r>
            <a:endParaRPr lang="en-US" altLang="zh-CN" dirty="0"/>
          </a:p>
        </p:txBody>
      </p:sp>
    </p:spTree>
  </p:cSld>
  <p:clrMapOvr>
    <a:masterClrMapping/>
  </p:clrMapOvr>
  <p:transition spd="slow">
    <p:push dir="u"/>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3200" dirty="0">
                <a:latin typeface="微软雅黑" panose="020B0503020204020204" pitchFamily="34" charset="-122"/>
                <a:ea typeface="微软雅黑" panose="020B0503020204020204" pitchFamily="34" charset="-122"/>
                <a:cs typeface="微软雅黑" panose="020B0503020204020204" pitchFamily="34" charset="-122"/>
              </a:rPr>
              <a:t>教育直通车：如何借助评价实现教师持续成长</a:t>
            </a:r>
          </a:p>
        </p:txBody>
      </p:sp>
      <p:sp>
        <p:nvSpPr>
          <p:cNvPr id="6" name="文本框 5"/>
          <p:cNvSpPr txBox="1"/>
          <p:nvPr/>
        </p:nvSpPr>
        <p:spPr>
          <a:xfrm>
            <a:off x="420370" y="1290955"/>
            <a:ext cx="10859135" cy="4958080"/>
          </a:xfrm>
          <a:prstGeom prst="rect">
            <a:avLst/>
          </a:prstGeom>
        </p:spPr>
        <p:txBody>
          <a:bodyPr>
            <a:noAutofit/>
          </a:bodyPr>
          <a:lstStyle/>
          <a:p>
            <a:pPr marL="725170" indent="0" algn="just" defTabSz="266700" eaLnBrk="0" fontAlgn="base">
              <a:spcBef>
                <a:spcPts val="600"/>
              </a:spcBef>
              <a:spcAft>
                <a:spcPct val="0"/>
              </a:spcAft>
            </a:pPr>
            <a:endParaRPr lang="zh-CN" altLang="en-US">
              <a:solidFill>
                <a:srgbClr val="231F2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2" name="矩形 11"/>
          <p:cNvSpPr/>
          <p:nvPr/>
        </p:nvSpPr>
        <p:spPr>
          <a:xfrm>
            <a:off x="284723" y="1290955"/>
            <a:ext cx="11629854" cy="5438458"/>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13" name="圆角矩形 12"/>
          <p:cNvSpPr/>
          <p:nvPr/>
        </p:nvSpPr>
        <p:spPr>
          <a:xfrm>
            <a:off x="420370" y="1478371"/>
            <a:ext cx="11351260" cy="5086692"/>
          </a:xfrm>
          <a:prstGeom prst="roundRect">
            <a:avLst/>
          </a:prstGeom>
          <a:solidFill>
            <a:schemeClr val="bg1"/>
          </a:solidFill>
        </p:spPr>
        <p:style>
          <a:lnRef idx="2">
            <a:schemeClr val="accent1">
              <a:lumMod val="75000"/>
            </a:schemeClr>
          </a:lnRef>
          <a:fillRef idx="1">
            <a:schemeClr val="accent1"/>
          </a:fillRef>
          <a:effectRef idx="0">
            <a:srgbClr val="FFFFFF"/>
          </a:effectRef>
          <a:fontRef idx="minor">
            <a:schemeClr val="lt1"/>
          </a:fontRef>
        </p:style>
        <p:txBody>
          <a:bodyPr rtlCol="0" anchor="ctr"/>
          <a:lstStyle/>
          <a:p>
            <a:pPr indent="457200" algn="just" fontAlgn="auto">
              <a:lnSpc>
                <a:spcPct val="150000"/>
              </a:lnSpc>
            </a:pPr>
            <a:endPar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文本框 3"/>
          <p:cNvSpPr txBox="1"/>
          <p:nvPr/>
        </p:nvSpPr>
        <p:spPr>
          <a:xfrm>
            <a:off x="540384" y="1495713"/>
            <a:ext cx="11111231" cy="4244111"/>
          </a:xfrm>
          <a:prstGeom prst="rect">
            <a:avLst/>
          </a:prstGeom>
          <a:noFill/>
        </p:spPr>
        <p:txBody>
          <a:bodyPr wrap="square">
            <a:spAutoFit/>
          </a:bodyPr>
          <a:lstStyle/>
          <a:p>
            <a:pPr indent="457200" algn="just" fontAlgn="auto">
              <a:lnSpc>
                <a:spcPct val="150000"/>
              </a:lnSpc>
            </a:pPr>
            <a:r>
              <a:rPr lang="zh-CN" altLang="en-US" sz="2000" b="1" dirty="0">
                <a:solidFill>
                  <a:schemeClr val="accent5">
                    <a:lumMod val="75000"/>
                  </a:schemeClr>
                </a:solidFill>
              </a:rPr>
              <a:t>四、注重改进，为教师明确努力方向</a:t>
            </a:r>
          </a:p>
          <a:p>
            <a:pPr indent="457200" algn="just" fontAlgn="auto">
              <a:lnSpc>
                <a:spcPct val="150000"/>
              </a:lnSpc>
            </a:pPr>
            <a:r>
              <a:rPr lang="zh-CN" altLang="en-US" dirty="0"/>
              <a:t>注重改进是教师专业发展的前提。所谓注重改进，其目的不是做出奖惩决定，而是用于诊断教育教学中存在的问题、总结经验，以利于进一步改进，并且具备支持教师</a:t>
            </a:r>
            <a:r>
              <a:rPr lang="zh-CN" altLang="en-US"/>
              <a:t>高质量持续</a:t>
            </a:r>
            <a:r>
              <a:rPr lang="zh-CN" altLang="en-US" dirty="0"/>
              <a:t>改进的反馈、评估、激励等自我校正机制，通过评价让教师思考“我要去哪里（努力</a:t>
            </a:r>
            <a:r>
              <a:rPr lang="zh-CN" altLang="en-US"/>
              <a:t>的方向</a:t>
            </a:r>
            <a:r>
              <a:rPr lang="zh-CN" altLang="en-US" dirty="0"/>
              <a:t>）”“我的进展如何”以及“下一步要做什么”等问题。学校主要通过树参照、搭平台</a:t>
            </a:r>
            <a:r>
              <a:rPr lang="zh-CN" altLang="en-US"/>
              <a:t>、给机会</a:t>
            </a:r>
            <a:r>
              <a:rPr lang="zh-CN" altLang="en-US" dirty="0"/>
              <a:t>等途径，发挥教师评价的改进功能，搭建好教师的成长</a:t>
            </a:r>
            <a:r>
              <a:rPr lang="zh-CN" altLang="en-US"/>
              <a:t>阶梯。</a:t>
            </a:r>
            <a:endParaRPr lang="en-US" altLang="zh-CN" dirty="0"/>
          </a:p>
          <a:p>
            <a:pPr indent="457200" algn="just" fontAlgn="auto">
              <a:lnSpc>
                <a:spcPct val="150000"/>
              </a:lnSpc>
            </a:pPr>
            <a:r>
              <a:rPr lang="zh-CN" altLang="en-US" dirty="0"/>
              <a:t>教师评价是为了协助教师了解自身教学的优劣得失并有针对性地分析其背后原因</a:t>
            </a:r>
            <a:r>
              <a:rPr lang="zh-CN" altLang="en-US"/>
              <a:t>，引导教师</a:t>
            </a:r>
            <a:r>
              <a:rPr lang="zh-CN" altLang="en-US" dirty="0"/>
              <a:t>改进教学，进而改善学生的学习，提高学校效能。一个合理的评价，最重要的在于</a:t>
            </a:r>
            <a:r>
              <a:rPr lang="zh-CN" altLang="en-US"/>
              <a:t>给教师</a:t>
            </a:r>
            <a:r>
              <a:rPr lang="zh-CN" altLang="en-US" dirty="0"/>
              <a:t>未来努力指明方向。为此，学校利用数字化技术为教师精准反馈全景化成像，努力</a:t>
            </a:r>
            <a:r>
              <a:rPr lang="zh-CN" altLang="en-US"/>
              <a:t>将反馈做</a:t>
            </a:r>
            <a:r>
              <a:rPr lang="zh-CN" altLang="en-US" dirty="0"/>
              <a:t>细，根据时间维度涵盖关注日常的“及时反馈镜面成像”、关注期末的“综合反馈</a:t>
            </a:r>
            <a:r>
              <a:rPr lang="zh-CN" altLang="en-US"/>
              <a:t>全景成像</a:t>
            </a:r>
            <a:r>
              <a:rPr lang="zh-CN" altLang="en-US" dirty="0"/>
              <a:t>”、关注长期的“累积反馈未来画像”等，全方位为教师教学“做体检”，树立参照，</a:t>
            </a:r>
            <a:r>
              <a:rPr lang="zh-CN" altLang="en-US"/>
              <a:t>让教师</a:t>
            </a:r>
            <a:r>
              <a:rPr lang="zh-CN" altLang="en-US" dirty="0"/>
              <a:t>通过评价意识到改进的方向。</a:t>
            </a:r>
            <a:endParaRPr lang="en-US" altLang="zh-CN" dirty="0"/>
          </a:p>
        </p:txBody>
      </p:sp>
    </p:spTree>
  </p:cSld>
  <p:clrMapOvr>
    <a:masterClrMapping/>
  </p:clrMapOvr>
  <p:transition spd="slow">
    <p:push dir="u"/>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3200" dirty="0">
                <a:latin typeface="微软雅黑" panose="020B0503020204020204" pitchFamily="34" charset="-122"/>
                <a:ea typeface="微软雅黑" panose="020B0503020204020204" pitchFamily="34" charset="-122"/>
                <a:cs typeface="微软雅黑" panose="020B0503020204020204" pitchFamily="34" charset="-122"/>
              </a:rPr>
              <a:t>教育直通车：如何借助评价实现教师持续成长</a:t>
            </a:r>
          </a:p>
        </p:txBody>
      </p:sp>
      <p:sp>
        <p:nvSpPr>
          <p:cNvPr id="6" name="文本框 5"/>
          <p:cNvSpPr txBox="1"/>
          <p:nvPr/>
        </p:nvSpPr>
        <p:spPr>
          <a:xfrm>
            <a:off x="420370" y="1290955"/>
            <a:ext cx="10859135" cy="4958080"/>
          </a:xfrm>
          <a:prstGeom prst="rect">
            <a:avLst/>
          </a:prstGeom>
        </p:spPr>
        <p:txBody>
          <a:bodyPr>
            <a:noAutofit/>
          </a:bodyPr>
          <a:lstStyle/>
          <a:p>
            <a:pPr marL="725170" indent="0" algn="just" defTabSz="266700" eaLnBrk="0" fontAlgn="base">
              <a:spcBef>
                <a:spcPts val="600"/>
              </a:spcBef>
              <a:spcAft>
                <a:spcPct val="0"/>
              </a:spcAft>
            </a:pPr>
            <a:endParaRPr lang="zh-CN" altLang="en-US">
              <a:solidFill>
                <a:srgbClr val="231F2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2" name="矩形 11"/>
          <p:cNvSpPr/>
          <p:nvPr/>
        </p:nvSpPr>
        <p:spPr>
          <a:xfrm>
            <a:off x="284723" y="1290955"/>
            <a:ext cx="11629854" cy="5438458"/>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13" name="圆角矩形 12"/>
          <p:cNvSpPr/>
          <p:nvPr/>
        </p:nvSpPr>
        <p:spPr>
          <a:xfrm>
            <a:off x="420370" y="1478371"/>
            <a:ext cx="11351260" cy="5086692"/>
          </a:xfrm>
          <a:prstGeom prst="roundRect">
            <a:avLst/>
          </a:prstGeom>
          <a:solidFill>
            <a:schemeClr val="bg1"/>
          </a:solidFill>
        </p:spPr>
        <p:style>
          <a:lnRef idx="2">
            <a:schemeClr val="accent1">
              <a:lumMod val="75000"/>
            </a:schemeClr>
          </a:lnRef>
          <a:fillRef idx="1">
            <a:schemeClr val="accent1"/>
          </a:fillRef>
          <a:effectRef idx="0">
            <a:srgbClr val="FFFFFF"/>
          </a:effectRef>
          <a:fontRef idx="minor">
            <a:schemeClr val="lt1"/>
          </a:fontRef>
        </p:style>
        <p:txBody>
          <a:bodyPr rtlCol="0" anchor="ctr"/>
          <a:lstStyle/>
          <a:p>
            <a:pPr indent="457200" algn="just" fontAlgn="auto">
              <a:lnSpc>
                <a:spcPct val="150000"/>
              </a:lnSpc>
            </a:pPr>
            <a:endPar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文本框 3"/>
          <p:cNvSpPr txBox="1"/>
          <p:nvPr/>
        </p:nvSpPr>
        <p:spPr>
          <a:xfrm>
            <a:off x="540385" y="1495713"/>
            <a:ext cx="6497230" cy="4613442"/>
          </a:xfrm>
          <a:prstGeom prst="rect">
            <a:avLst/>
          </a:prstGeom>
          <a:noFill/>
        </p:spPr>
        <p:txBody>
          <a:bodyPr wrap="square">
            <a:spAutoFit/>
          </a:bodyPr>
          <a:lstStyle/>
          <a:p>
            <a:pPr indent="457200" algn="just" fontAlgn="auto">
              <a:lnSpc>
                <a:spcPct val="150000"/>
              </a:lnSpc>
            </a:pPr>
            <a:r>
              <a:rPr lang="zh-CN" altLang="en-US" dirty="0"/>
              <a:t>通过评价，教师对自己有了客观的认知，确定了改进的方向。在此基础上，学校</a:t>
            </a:r>
            <a:r>
              <a:rPr lang="zh-CN" altLang="en-US"/>
              <a:t>还需要通过</a:t>
            </a:r>
            <a:r>
              <a:rPr lang="zh-CN" altLang="en-US" dirty="0"/>
              <a:t>搭建平台、提供机会，协助教师不断进步。学校会和教师共同分析评价的结果，</a:t>
            </a:r>
            <a:r>
              <a:rPr lang="zh-CN" altLang="en-US"/>
              <a:t>针对教师</a:t>
            </a:r>
            <a:r>
              <a:rPr lang="zh-CN" altLang="en-US" dirty="0"/>
              <a:t>评价中遇到的问题与不足，会相应搭建各种平台，协助教师制订未来发展计划，并</a:t>
            </a:r>
            <a:r>
              <a:rPr lang="zh-CN" altLang="en-US"/>
              <a:t>提供有针对性</a:t>
            </a:r>
            <a:r>
              <a:rPr lang="zh-CN" altLang="en-US" dirty="0"/>
              <a:t>的学习机会。为消解不理解、不满意情绪，学校还建立了申诉机制，通过公开</a:t>
            </a:r>
            <a:r>
              <a:rPr lang="zh-CN" altLang="en-US"/>
              <a:t>渠道、广开言路</a:t>
            </a:r>
            <a:r>
              <a:rPr lang="zh-CN" altLang="en-US" dirty="0"/>
              <a:t>，回应教师的申诉，让教师建立起对评价的接纳和</a:t>
            </a:r>
            <a:r>
              <a:rPr lang="zh-CN" altLang="en-US"/>
              <a:t>信任。</a:t>
            </a:r>
            <a:endParaRPr lang="en-US" altLang="zh-CN" dirty="0"/>
          </a:p>
          <a:p>
            <a:pPr indent="457200" algn="just" fontAlgn="auto">
              <a:lnSpc>
                <a:spcPct val="150000"/>
              </a:lnSpc>
            </a:pPr>
            <a:r>
              <a:rPr lang="zh-CN" altLang="en-US" dirty="0"/>
              <a:t>用动态性、过程性的眼光看待教师专业发展，评价绝不会变为甄别教师的手段，而</a:t>
            </a:r>
            <a:r>
              <a:rPr lang="zh-CN" altLang="en-US"/>
              <a:t>会成为</a:t>
            </a:r>
            <a:r>
              <a:rPr lang="zh-CN" altLang="en-US" dirty="0"/>
              <a:t>教师自我管理并实现长久专业发展的重要路径。</a:t>
            </a:r>
            <a:endParaRPr lang="en-US" altLang="zh-CN" dirty="0"/>
          </a:p>
          <a:p>
            <a:pPr indent="457200" algn="r" fontAlgn="auto">
              <a:lnSpc>
                <a:spcPct val="150000"/>
              </a:lnSpc>
            </a:pPr>
            <a:r>
              <a:rPr lang="zh-CN" altLang="en-US"/>
              <a:t>（</a:t>
            </a:r>
            <a:r>
              <a:rPr lang="zh-CN" altLang="en-US" dirty="0"/>
              <a:t>资料来源：</a:t>
            </a:r>
            <a:r>
              <a:rPr lang="en-US" altLang="zh-CN" dirty="0"/>
              <a:t>《</a:t>
            </a:r>
            <a:r>
              <a:rPr lang="zh-CN" altLang="en-US" dirty="0"/>
              <a:t>中国教育报</a:t>
            </a:r>
            <a:r>
              <a:rPr lang="en-US" altLang="zh-CN" dirty="0"/>
              <a:t>》</a:t>
            </a:r>
            <a:r>
              <a:rPr lang="zh-CN" altLang="en-US" dirty="0"/>
              <a:t>，</a:t>
            </a:r>
            <a:r>
              <a:rPr lang="en-US" altLang="zh-CN" dirty="0"/>
              <a:t>2023-05-05</a:t>
            </a:r>
            <a:r>
              <a:rPr lang="zh-CN" altLang="en-US" dirty="0"/>
              <a:t>，有删改）</a:t>
            </a:r>
            <a:endParaRPr lang="en-US" altLang="zh-CN" dirty="0"/>
          </a:p>
        </p:txBody>
      </p:sp>
      <p:grpSp>
        <p:nvGrpSpPr>
          <p:cNvPr id="3" name="组合 2"/>
          <p:cNvGrpSpPr/>
          <p:nvPr/>
        </p:nvGrpSpPr>
        <p:grpSpPr>
          <a:xfrm>
            <a:off x="6964943" y="1962082"/>
            <a:ext cx="4386036" cy="4096204"/>
            <a:chOff x="3549650" y="1063625"/>
            <a:chExt cx="5089525" cy="4851400"/>
          </a:xfrm>
        </p:grpSpPr>
        <p:sp>
          <p:nvSpPr>
            <p:cNvPr id="5" name="任意多边形 43"/>
            <p:cNvSpPr/>
            <p:nvPr/>
          </p:nvSpPr>
          <p:spPr bwMode="auto">
            <a:xfrm>
              <a:off x="3549650" y="3276600"/>
              <a:ext cx="5089525" cy="2638425"/>
            </a:xfrm>
            <a:custGeom>
              <a:avLst/>
              <a:gdLst>
                <a:gd name="T0" fmla="*/ 1597 w 1943"/>
                <a:gd name="T1" fmla="*/ 179 h 1009"/>
                <a:gd name="T2" fmla="*/ 1597 w 1943"/>
                <a:gd name="T3" fmla="*/ 829 h 1009"/>
                <a:gd name="T4" fmla="*/ 345 w 1943"/>
                <a:gd name="T5" fmla="*/ 829 h 1009"/>
                <a:gd name="T6" fmla="*/ 345 w 1943"/>
                <a:gd name="T7" fmla="*/ 179 h 1009"/>
                <a:gd name="T8" fmla="*/ 1597 w 1943"/>
                <a:gd name="T9" fmla="*/ 179 h 1009"/>
              </a:gdLst>
              <a:ahLst/>
              <a:cxnLst>
                <a:cxn ang="0">
                  <a:pos x="T0" y="T1"/>
                </a:cxn>
                <a:cxn ang="0">
                  <a:pos x="T2" y="T3"/>
                </a:cxn>
                <a:cxn ang="0">
                  <a:pos x="T4" y="T5"/>
                </a:cxn>
                <a:cxn ang="0">
                  <a:pos x="T6" y="T7"/>
                </a:cxn>
                <a:cxn ang="0">
                  <a:pos x="T8" y="T9"/>
                </a:cxn>
              </a:cxnLst>
              <a:rect l="0" t="0" r="r" b="b"/>
              <a:pathLst>
                <a:path w="1943" h="1009">
                  <a:moveTo>
                    <a:pt x="1597" y="179"/>
                  </a:moveTo>
                  <a:cubicBezTo>
                    <a:pt x="1943" y="359"/>
                    <a:pt x="1943" y="650"/>
                    <a:pt x="1597" y="829"/>
                  </a:cubicBezTo>
                  <a:cubicBezTo>
                    <a:pt x="1251" y="1009"/>
                    <a:pt x="691" y="1009"/>
                    <a:pt x="345" y="829"/>
                  </a:cubicBezTo>
                  <a:cubicBezTo>
                    <a:pt x="0" y="650"/>
                    <a:pt x="0" y="359"/>
                    <a:pt x="345" y="179"/>
                  </a:cubicBezTo>
                  <a:cubicBezTo>
                    <a:pt x="691" y="0"/>
                    <a:pt x="1251" y="0"/>
                    <a:pt x="1597" y="179"/>
                  </a:cubicBezTo>
                </a:path>
              </a:pathLst>
            </a:custGeom>
            <a:solidFill>
              <a:srgbClr val="F5F5F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7" name="任意多边形 44"/>
            <p:cNvSpPr/>
            <p:nvPr/>
          </p:nvSpPr>
          <p:spPr bwMode="auto">
            <a:xfrm>
              <a:off x="7140575" y="4529138"/>
              <a:ext cx="1139825" cy="693738"/>
            </a:xfrm>
            <a:custGeom>
              <a:avLst/>
              <a:gdLst>
                <a:gd name="T0" fmla="*/ 358 w 435"/>
                <a:gd name="T1" fmla="*/ 218 h 265"/>
                <a:gd name="T2" fmla="*/ 77 w 435"/>
                <a:gd name="T3" fmla="*/ 218 h 265"/>
                <a:gd name="T4" fmla="*/ 77 w 435"/>
                <a:gd name="T5" fmla="*/ 47 h 265"/>
                <a:gd name="T6" fmla="*/ 358 w 435"/>
                <a:gd name="T7" fmla="*/ 47 h 265"/>
                <a:gd name="T8" fmla="*/ 358 w 435"/>
                <a:gd name="T9" fmla="*/ 218 h 265"/>
              </a:gdLst>
              <a:ahLst/>
              <a:cxnLst>
                <a:cxn ang="0">
                  <a:pos x="T0" y="T1"/>
                </a:cxn>
                <a:cxn ang="0">
                  <a:pos x="T2" y="T3"/>
                </a:cxn>
                <a:cxn ang="0">
                  <a:pos x="T4" y="T5"/>
                </a:cxn>
                <a:cxn ang="0">
                  <a:pos x="T6" y="T7"/>
                </a:cxn>
                <a:cxn ang="0">
                  <a:pos x="T8" y="T9"/>
                </a:cxn>
              </a:cxnLst>
              <a:rect l="0" t="0" r="r" b="b"/>
              <a:pathLst>
                <a:path w="435" h="265">
                  <a:moveTo>
                    <a:pt x="358" y="218"/>
                  </a:moveTo>
                  <a:cubicBezTo>
                    <a:pt x="280" y="265"/>
                    <a:pt x="155" y="265"/>
                    <a:pt x="77" y="218"/>
                  </a:cubicBezTo>
                  <a:cubicBezTo>
                    <a:pt x="0" y="170"/>
                    <a:pt x="0" y="94"/>
                    <a:pt x="77" y="47"/>
                  </a:cubicBezTo>
                  <a:cubicBezTo>
                    <a:pt x="155" y="0"/>
                    <a:pt x="280" y="0"/>
                    <a:pt x="358" y="47"/>
                  </a:cubicBezTo>
                  <a:cubicBezTo>
                    <a:pt x="435" y="94"/>
                    <a:pt x="435" y="170"/>
                    <a:pt x="358" y="218"/>
                  </a:cubicBezTo>
                  <a:close/>
                </a:path>
              </a:pathLst>
            </a:custGeom>
            <a:solidFill>
              <a:srgbClr val="E0E0E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8" name="任意多边形 45"/>
            <p:cNvSpPr/>
            <p:nvPr/>
          </p:nvSpPr>
          <p:spPr bwMode="auto">
            <a:xfrm>
              <a:off x="4051300" y="4205288"/>
              <a:ext cx="347663" cy="476250"/>
            </a:xfrm>
            <a:custGeom>
              <a:avLst/>
              <a:gdLst>
                <a:gd name="T0" fmla="*/ 133 w 133"/>
                <a:gd name="T1" fmla="*/ 151 h 182"/>
                <a:gd name="T2" fmla="*/ 117 w 133"/>
                <a:gd name="T3" fmla="*/ 83 h 182"/>
                <a:gd name="T4" fmla="*/ 44 w 133"/>
                <a:gd name="T5" fmla="*/ 6 h 182"/>
                <a:gd name="T6" fmla="*/ 6 w 133"/>
                <a:gd name="T7" fmla="*/ 42 h 182"/>
                <a:gd name="T8" fmla="*/ 53 w 133"/>
                <a:gd name="T9" fmla="*/ 90 h 182"/>
                <a:gd name="T10" fmla="*/ 113 w 133"/>
                <a:gd name="T11" fmla="*/ 180 h 182"/>
                <a:gd name="T12" fmla="*/ 131 w 133"/>
                <a:gd name="T13" fmla="*/ 182 h 182"/>
                <a:gd name="T14" fmla="*/ 133 w 133"/>
                <a:gd name="T15" fmla="*/ 151 h 18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3" h="182">
                  <a:moveTo>
                    <a:pt x="133" y="151"/>
                  </a:moveTo>
                  <a:cubicBezTo>
                    <a:pt x="133" y="151"/>
                    <a:pt x="132" y="118"/>
                    <a:pt x="117" y="83"/>
                  </a:cubicBezTo>
                  <a:cubicBezTo>
                    <a:pt x="103" y="48"/>
                    <a:pt x="76" y="13"/>
                    <a:pt x="44" y="6"/>
                  </a:cubicBezTo>
                  <a:cubicBezTo>
                    <a:pt x="13" y="0"/>
                    <a:pt x="0" y="21"/>
                    <a:pt x="6" y="42"/>
                  </a:cubicBezTo>
                  <a:cubicBezTo>
                    <a:pt x="12" y="59"/>
                    <a:pt x="35" y="74"/>
                    <a:pt x="53" y="90"/>
                  </a:cubicBezTo>
                  <a:cubicBezTo>
                    <a:pt x="71" y="105"/>
                    <a:pt x="104" y="143"/>
                    <a:pt x="113" y="180"/>
                  </a:cubicBezTo>
                  <a:cubicBezTo>
                    <a:pt x="131" y="182"/>
                    <a:pt x="131" y="182"/>
                    <a:pt x="131" y="182"/>
                  </a:cubicBezTo>
                  <a:cubicBezTo>
                    <a:pt x="133" y="151"/>
                    <a:pt x="133" y="151"/>
                    <a:pt x="133" y="151"/>
                  </a:cubicBezTo>
                </a:path>
              </a:pathLst>
            </a:custGeom>
            <a:solidFill>
              <a:srgbClr val="27DEB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9" name="任意多边形 46"/>
            <p:cNvSpPr/>
            <p:nvPr/>
          </p:nvSpPr>
          <p:spPr bwMode="auto">
            <a:xfrm>
              <a:off x="4064000" y="4217988"/>
              <a:ext cx="334963" cy="463550"/>
            </a:xfrm>
            <a:custGeom>
              <a:avLst/>
              <a:gdLst>
                <a:gd name="T0" fmla="*/ 28 w 128"/>
                <a:gd name="T1" fmla="*/ 0 h 177"/>
                <a:gd name="T2" fmla="*/ 0 w 128"/>
                <a:gd name="T3" fmla="*/ 26 h 177"/>
                <a:gd name="T4" fmla="*/ 1 w 128"/>
                <a:gd name="T5" fmla="*/ 37 h 177"/>
                <a:gd name="T6" fmla="*/ 48 w 128"/>
                <a:gd name="T7" fmla="*/ 85 h 177"/>
                <a:gd name="T8" fmla="*/ 108 w 128"/>
                <a:gd name="T9" fmla="*/ 175 h 177"/>
                <a:gd name="T10" fmla="*/ 126 w 128"/>
                <a:gd name="T11" fmla="*/ 177 h 177"/>
                <a:gd name="T12" fmla="*/ 128 w 128"/>
                <a:gd name="T13" fmla="*/ 146 h 177"/>
                <a:gd name="T14" fmla="*/ 112 w 128"/>
                <a:gd name="T15" fmla="*/ 78 h 177"/>
                <a:gd name="T16" fmla="*/ 39 w 128"/>
                <a:gd name="T17" fmla="*/ 1 h 177"/>
                <a:gd name="T18" fmla="*/ 28 w 128"/>
                <a:gd name="T19" fmla="*/ 0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 h="177">
                  <a:moveTo>
                    <a:pt x="28" y="0"/>
                  </a:moveTo>
                  <a:cubicBezTo>
                    <a:pt x="9" y="0"/>
                    <a:pt x="0" y="12"/>
                    <a:pt x="0" y="26"/>
                  </a:cubicBezTo>
                  <a:cubicBezTo>
                    <a:pt x="0" y="30"/>
                    <a:pt x="0" y="33"/>
                    <a:pt x="1" y="37"/>
                  </a:cubicBezTo>
                  <a:cubicBezTo>
                    <a:pt x="7" y="54"/>
                    <a:pt x="30" y="69"/>
                    <a:pt x="48" y="85"/>
                  </a:cubicBezTo>
                  <a:cubicBezTo>
                    <a:pt x="66" y="100"/>
                    <a:pt x="99" y="138"/>
                    <a:pt x="108" y="175"/>
                  </a:cubicBezTo>
                  <a:cubicBezTo>
                    <a:pt x="126" y="177"/>
                    <a:pt x="126" y="177"/>
                    <a:pt x="126" y="177"/>
                  </a:cubicBezTo>
                  <a:cubicBezTo>
                    <a:pt x="128" y="146"/>
                    <a:pt x="128" y="146"/>
                    <a:pt x="128" y="146"/>
                  </a:cubicBezTo>
                  <a:cubicBezTo>
                    <a:pt x="128" y="146"/>
                    <a:pt x="127" y="113"/>
                    <a:pt x="112" y="78"/>
                  </a:cubicBezTo>
                  <a:cubicBezTo>
                    <a:pt x="98" y="43"/>
                    <a:pt x="71" y="8"/>
                    <a:pt x="39" y="1"/>
                  </a:cubicBezTo>
                  <a:cubicBezTo>
                    <a:pt x="35" y="0"/>
                    <a:pt x="32" y="0"/>
                    <a:pt x="28" y="0"/>
                  </a:cubicBezTo>
                </a:path>
              </a:pathLst>
            </a:custGeom>
            <a:solidFill>
              <a:srgbClr val="21BDA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0" name="任意多边形 47"/>
            <p:cNvSpPr/>
            <p:nvPr/>
          </p:nvSpPr>
          <p:spPr bwMode="auto">
            <a:xfrm>
              <a:off x="4113213" y="4252913"/>
              <a:ext cx="258763" cy="392113"/>
            </a:xfrm>
            <a:custGeom>
              <a:avLst/>
              <a:gdLst>
                <a:gd name="T0" fmla="*/ 97 w 99"/>
                <a:gd name="T1" fmla="*/ 150 h 150"/>
                <a:gd name="T2" fmla="*/ 95 w 99"/>
                <a:gd name="T3" fmla="*/ 148 h 150"/>
                <a:gd name="T4" fmla="*/ 1 w 99"/>
                <a:gd name="T5" fmla="*/ 4 h 150"/>
                <a:gd name="T6" fmla="*/ 1 w 99"/>
                <a:gd name="T7" fmla="*/ 2 h 150"/>
                <a:gd name="T8" fmla="*/ 3 w 99"/>
                <a:gd name="T9" fmla="*/ 1 h 150"/>
                <a:gd name="T10" fmla="*/ 99 w 99"/>
                <a:gd name="T11" fmla="*/ 148 h 150"/>
                <a:gd name="T12" fmla="*/ 97 w 99"/>
                <a:gd name="T13" fmla="*/ 150 h 150"/>
              </a:gdLst>
              <a:ahLst/>
              <a:cxnLst>
                <a:cxn ang="0">
                  <a:pos x="T0" y="T1"/>
                </a:cxn>
                <a:cxn ang="0">
                  <a:pos x="T2" y="T3"/>
                </a:cxn>
                <a:cxn ang="0">
                  <a:pos x="T4" y="T5"/>
                </a:cxn>
                <a:cxn ang="0">
                  <a:pos x="T6" y="T7"/>
                </a:cxn>
                <a:cxn ang="0">
                  <a:pos x="T8" y="T9"/>
                </a:cxn>
                <a:cxn ang="0">
                  <a:pos x="T10" y="T11"/>
                </a:cxn>
                <a:cxn ang="0">
                  <a:pos x="T12" y="T13"/>
                </a:cxn>
              </a:cxnLst>
              <a:rect l="0" t="0" r="r" b="b"/>
              <a:pathLst>
                <a:path w="99" h="150">
                  <a:moveTo>
                    <a:pt x="97" y="150"/>
                  </a:moveTo>
                  <a:cubicBezTo>
                    <a:pt x="96" y="150"/>
                    <a:pt x="95" y="149"/>
                    <a:pt x="95" y="148"/>
                  </a:cubicBezTo>
                  <a:cubicBezTo>
                    <a:pt x="92" y="56"/>
                    <a:pt x="2" y="5"/>
                    <a:pt x="1" y="4"/>
                  </a:cubicBezTo>
                  <a:cubicBezTo>
                    <a:pt x="0" y="4"/>
                    <a:pt x="0" y="3"/>
                    <a:pt x="1" y="2"/>
                  </a:cubicBezTo>
                  <a:cubicBezTo>
                    <a:pt x="1" y="1"/>
                    <a:pt x="2" y="0"/>
                    <a:pt x="3" y="1"/>
                  </a:cubicBezTo>
                  <a:cubicBezTo>
                    <a:pt x="4" y="1"/>
                    <a:pt x="96" y="54"/>
                    <a:pt x="99" y="148"/>
                  </a:cubicBezTo>
                  <a:cubicBezTo>
                    <a:pt x="99" y="149"/>
                    <a:pt x="98" y="150"/>
                    <a:pt x="97" y="15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1" name="任意多边形 48"/>
            <p:cNvSpPr/>
            <p:nvPr/>
          </p:nvSpPr>
          <p:spPr bwMode="auto">
            <a:xfrm>
              <a:off x="3927475" y="4479925"/>
              <a:ext cx="515938" cy="522288"/>
            </a:xfrm>
            <a:custGeom>
              <a:avLst/>
              <a:gdLst>
                <a:gd name="T0" fmla="*/ 169 w 197"/>
                <a:gd name="T1" fmla="*/ 188 h 200"/>
                <a:gd name="T2" fmla="*/ 122 w 197"/>
                <a:gd name="T3" fmla="*/ 195 h 200"/>
                <a:gd name="T4" fmla="*/ 98 w 197"/>
                <a:gd name="T5" fmla="*/ 183 h 200"/>
                <a:gd name="T6" fmla="*/ 87 w 197"/>
                <a:gd name="T7" fmla="*/ 157 h 200"/>
                <a:gd name="T8" fmla="*/ 83 w 197"/>
                <a:gd name="T9" fmla="*/ 145 h 200"/>
                <a:gd name="T10" fmla="*/ 54 w 197"/>
                <a:gd name="T11" fmla="*/ 135 h 200"/>
                <a:gd name="T12" fmla="*/ 22 w 197"/>
                <a:gd name="T13" fmla="*/ 107 h 200"/>
                <a:gd name="T14" fmla="*/ 38 w 197"/>
                <a:gd name="T15" fmla="*/ 70 h 200"/>
                <a:gd name="T16" fmla="*/ 22 w 197"/>
                <a:gd name="T17" fmla="*/ 59 h 200"/>
                <a:gd name="T18" fmla="*/ 7 w 197"/>
                <a:gd name="T19" fmla="*/ 48 h 200"/>
                <a:gd name="T20" fmla="*/ 0 w 197"/>
                <a:gd name="T21" fmla="*/ 32 h 200"/>
                <a:gd name="T22" fmla="*/ 15 w 197"/>
                <a:gd name="T23" fmla="*/ 11 h 200"/>
                <a:gd name="T24" fmla="*/ 41 w 197"/>
                <a:gd name="T25" fmla="*/ 9 h 200"/>
                <a:gd name="T26" fmla="*/ 67 w 197"/>
                <a:gd name="T27" fmla="*/ 15 h 200"/>
                <a:gd name="T28" fmla="*/ 75 w 197"/>
                <a:gd name="T29" fmla="*/ 16 h 200"/>
                <a:gd name="T30" fmla="*/ 84 w 197"/>
                <a:gd name="T31" fmla="*/ 12 h 200"/>
                <a:gd name="T32" fmla="*/ 145 w 197"/>
                <a:gd name="T33" fmla="*/ 25 h 200"/>
                <a:gd name="T34" fmla="*/ 149 w 197"/>
                <a:gd name="T35" fmla="*/ 35 h 200"/>
                <a:gd name="T36" fmla="*/ 182 w 197"/>
                <a:gd name="T37" fmla="*/ 50 h 200"/>
                <a:gd name="T38" fmla="*/ 195 w 197"/>
                <a:gd name="T39" fmla="*/ 70 h 200"/>
                <a:gd name="T40" fmla="*/ 191 w 197"/>
                <a:gd name="T41" fmla="*/ 110 h 200"/>
                <a:gd name="T42" fmla="*/ 183 w 197"/>
                <a:gd name="T43" fmla="*/ 146 h 200"/>
                <a:gd name="T44" fmla="*/ 173 w 197"/>
                <a:gd name="T45" fmla="*/ 176 h 200"/>
                <a:gd name="T46" fmla="*/ 169 w 197"/>
                <a:gd name="T47" fmla="*/ 188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97" h="200">
                  <a:moveTo>
                    <a:pt x="169" y="188"/>
                  </a:moveTo>
                  <a:cubicBezTo>
                    <a:pt x="169" y="188"/>
                    <a:pt x="151" y="200"/>
                    <a:pt x="122" y="195"/>
                  </a:cubicBezTo>
                  <a:cubicBezTo>
                    <a:pt x="113" y="193"/>
                    <a:pt x="104" y="190"/>
                    <a:pt x="98" y="183"/>
                  </a:cubicBezTo>
                  <a:cubicBezTo>
                    <a:pt x="90" y="175"/>
                    <a:pt x="89" y="167"/>
                    <a:pt x="87" y="157"/>
                  </a:cubicBezTo>
                  <a:cubicBezTo>
                    <a:pt x="86" y="153"/>
                    <a:pt x="85" y="149"/>
                    <a:pt x="83" y="145"/>
                  </a:cubicBezTo>
                  <a:cubicBezTo>
                    <a:pt x="77" y="137"/>
                    <a:pt x="64" y="137"/>
                    <a:pt x="54" y="135"/>
                  </a:cubicBezTo>
                  <a:cubicBezTo>
                    <a:pt x="40" y="132"/>
                    <a:pt x="26" y="121"/>
                    <a:pt x="22" y="107"/>
                  </a:cubicBezTo>
                  <a:cubicBezTo>
                    <a:pt x="18" y="93"/>
                    <a:pt x="25" y="75"/>
                    <a:pt x="38" y="70"/>
                  </a:cubicBezTo>
                  <a:cubicBezTo>
                    <a:pt x="33" y="66"/>
                    <a:pt x="27" y="63"/>
                    <a:pt x="22" y="59"/>
                  </a:cubicBezTo>
                  <a:cubicBezTo>
                    <a:pt x="16" y="56"/>
                    <a:pt x="11" y="53"/>
                    <a:pt x="7" y="48"/>
                  </a:cubicBezTo>
                  <a:cubicBezTo>
                    <a:pt x="3" y="44"/>
                    <a:pt x="0" y="38"/>
                    <a:pt x="0" y="32"/>
                  </a:cubicBezTo>
                  <a:cubicBezTo>
                    <a:pt x="0" y="23"/>
                    <a:pt x="7" y="15"/>
                    <a:pt x="15" y="11"/>
                  </a:cubicBezTo>
                  <a:cubicBezTo>
                    <a:pt x="23" y="8"/>
                    <a:pt x="32" y="8"/>
                    <a:pt x="41" y="9"/>
                  </a:cubicBezTo>
                  <a:cubicBezTo>
                    <a:pt x="50" y="10"/>
                    <a:pt x="59" y="12"/>
                    <a:pt x="67" y="15"/>
                  </a:cubicBezTo>
                  <a:cubicBezTo>
                    <a:pt x="70" y="16"/>
                    <a:pt x="72" y="17"/>
                    <a:pt x="75" y="16"/>
                  </a:cubicBezTo>
                  <a:cubicBezTo>
                    <a:pt x="78" y="16"/>
                    <a:pt x="81" y="14"/>
                    <a:pt x="84" y="12"/>
                  </a:cubicBezTo>
                  <a:cubicBezTo>
                    <a:pt x="103" y="0"/>
                    <a:pt x="134" y="1"/>
                    <a:pt x="145" y="25"/>
                  </a:cubicBezTo>
                  <a:cubicBezTo>
                    <a:pt x="146" y="28"/>
                    <a:pt x="147" y="32"/>
                    <a:pt x="149" y="35"/>
                  </a:cubicBezTo>
                  <a:cubicBezTo>
                    <a:pt x="155" y="48"/>
                    <a:pt x="172" y="44"/>
                    <a:pt x="182" y="50"/>
                  </a:cubicBezTo>
                  <a:cubicBezTo>
                    <a:pt x="190" y="54"/>
                    <a:pt x="194" y="62"/>
                    <a:pt x="195" y="70"/>
                  </a:cubicBezTo>
                  <a:cubicBezTo>
                    <a:pt x="197" y="83"/>
                    <a:pt x="194" y="98"/>
                    <a:pt x="191" y="110"/>
                  </a:cubicBezTo>
                  <a:cubicBezTo>
                    <a:pt x="189" y="122"/>
                    <a:pt x="186" y="134"/>
                    <a:pt x="183" y="146"/>
                  </a:cubicBezTo>
                  <a:cubicBezTo>
                    <a:pt x="180" y="156"/>
                    <a:pt x="177" y="166"/>
                    <a:pt x="173" y="176"/>
                  </a:cubicBezTo>
                  <a:cubicBezTo>
                    <a:pt x="173" y="178"/>
                    <a:pt x="171" y="187"/>
                    <a:pt x="169" y="188"/>
                  </a:cubicBezTo>
                  <a:close/>
                </a:path>
              </a:pathLst>
            </a:custGeom>
            <a:solidFill>
              <a:srgbClr val="27DEB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4" name="任意多边形 49"/>
            <p:cNvSpPr/>
            <p:nvPr/>
          </p:nvSpPr>
          <p:spPr bwMode="auto">
            <a:xfrm>
              <a:off x="3983038" y="4529138"/>
              <a:ext cx="419100" cy="371475"/>
            </a:xfrm>
            <a:custGeom>
              <a:avLst/>
              <a:gdLst>
                <a:gd name="T0" fmla="*/ 160 w 160"/>
                <a:gd name="T1" fmla="*/ 139 h 142"/>
                <a:gd name="T2" fmla="*/ 114 w 160"/>
                <a:gd name="T3" fmla="*/ 70 h 142"/>
                <a:gd name="T4" fmla="*/ 113 w 160"/>
                <a:gd name="T5" fmla="*/ 69 h 142"/>
                <a:gd name="T6" fmla="*/ 94 w 160"/>
                <a:gd name="T7" fmla="*/ 53 h 142"/>
                <a:gd name="T8" fmla="*/ 100 w 160"/>
                <a:gd name="T9" fmla="*/ 3 h 142"/>
                <a:gd name="T10" fmla="*/ 99 w 160"/>
                <a:gd name="T11" fmla="*/ 1 h 142"/>
                <a:gd name="T12" fmla="*/ 97 w 160"/>
                <a:gd name="T13" fmla="*/ 1 h 142"/>
                <a:gd name="T14" fmla="*/ 90 w 160"/>
                <a:gd name="T15" fmla="*/ 50 h 142"/>
                <a:gd name="T16" fmla="*/ 3 w 160"/>
                <a:gd name="T17" fmla="*/ 7 h 142"/>
                <a:gd name="T18" fmla="*/ 0 w 160"/>
                <a:gd name="T19" fmla="*/ 8 h 142"/>
                <a:gd name="T20" fmla="*/ 2 w 160"/>
                <a:gd name="T21" fmla="*/ 10 h 142"/>
                <a:gd name="T22" fmla="*/ 105 w 160"/>
                <a:gd name="T23" fmla="*/ 67 h 142"/>
                <a:gd name="T24" fmla="*/ 41 w 160"/>
                <a:gd name="T25" fmla="*/ 76 h 142"/>
                <a:gd name="T26" fmla="*/ 40 w 160"/>
                <a:gd name="T27" fmla="*/ 79 h 142"/>
                <a:gd name="T28" fmla="*/ 42 w 160"/>
                <a:gd name="T29" fmla="*/ 80 h 142"/>
                <a:gd name="T30" fmla="*/ 43 w 160"/>
                <a:gd name="T31" fmla="*/ 80 h 142"/>
                <a:gd name="T32" fmla="*/ 111 w 160"/>
                <a:gd name="T33" fmla="*/ 73 h 142"/>
                <a:gd name="T34" fmla="*/ 156 w 160"/>
                <a:gd name="T35" fmla="*/ 141 h 142"/>
                <a:gd name="T36" fmla="*/ 158 w 160"/>
                <a:gd name="T37" fmla="*/ 142 h 142"/>
                <a:gd name="T38" fmla="*/ 159 w 160"/>
                <a:gd name="T39" fmla="*/ 142 h 142"/>
                <a:gd name="T40" fmla="*/ 160 w 160"/>
                <a:gd name="T41" fmla="*/ 139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60" h="142">
                  <a:moveTo>
                    <a:pt x="160" y="139"/>
                  </a:moveTo>
                  <a:cubicBezTo>
                    <a:pt x="150" y="111"/>
                    <a:pt x="133" y="88"/>
                    <a:pt x="114" y="70"/>
                  </a:cubicBezTo>
                  <a:cubicBezTo>
                    <a:pt x="114" y="70"/>
                    <a:pt x="113" y="69"/>
                    <a:pt x="113" y="69"/>
                  </a:cubicBezTo>
                  <a:cubicBezTo>
                    <a:pt x="107" y="63"/>
                    <a:pt x="100" y="58"/>
                    <a:pt x="94" y="53"/>
                  </a:cubicBezTo>
                  <a:cubicBezTo>
                    <a:pt x="90" y="27"/>
                    <a:pt x="100" y="3"/>
                    <a:pt x="100" y="3"/>
                  </a:cubicBezTo>
                  <a:cubicBezTo>
                    <a:pt x="101" y="2"/>
                    <a:pt x="100" y="1"/>
                    <a:pt x="99" y="1"/>
                  </a:cubicBezTo>
                  <a:cubicBezTo>
                    <a:pt x="98" y="0"/>
                    <a:pt x="97" y="0"/>
                    <a:pt x="97" y="1"/>
                  </a:cubicBezTo>
                  <a:cubicBezTo>
                    <a:pt x="96" y="2"/>
                    <a:pt x="86" y="24"/>
                    <a:pt x="90" y="50"/>
                  </a:cubicBezTo>
                  <a:cubicBezTo>
                    <a:pt x="47" y="19"/>
                    <a:pt x="4" y="7"/>
                    <a:pt x="3" y="7"/>
                  </a:cubicBezTo>
                  <a:cubicBezTo>
                    <a:pt x="2" y="6"/>
                    <a:pt x="1" y="7"/>
                    <a:pt x="0" y="8"/>
                  </a:cubicBezTo>
                  <a:cubicBezTo>
                    <a:pt x="0" y="9"/>
                    <a:pt x="1" y="10"/>
                    <a:pt x="2" y="10"/>
                  </a:cubicBezTo>
                  <a:cubicBezTo>
                    <a:pt x="3" y="11"/>
                    <a:pt x="59" y="26"/>
                    <a:pt x="105" y="67"/>
                  </a:cubicBezTo>
                  <a:cubicBezTo>
                    <a:pt x="76" y="62"/>
                    <a:pt x="43" y="76"/>
                    <a:pt x="41" y="76"/>
                  </a:cubicBezTo>
                  <a:cubicBezTo>
                    <a:pt x="40" y="77"/>
                    <a:pt x="40" y="78"/>
                    <a:pt x="40" y="79"/>
                  </a:cubicBezTo>
                  <a:cubicBezTo>
                    <a:pt x="40" y="80"/>
                    <a:pt x="41" y="80"/>
                    <a:pt x="42" y="80"/>
                  </a:cubicBezTo>
                  <a:cubicBezTo>
                    <a:pt x="43" y="80"/>
                    <a:pt x="43" y="80"/>
                    <a:pt x="43" y="80"/>
                  </a:cubicBezTo>
                  <a:cubicBezTo>
                    <a:pt x="43" y="80"/>
                    <a:pt x="83" y="64"/>
                    <a:pt x="111" y="73"/>
                  </a:cubicBezTo>
                  <a:cubicBezTo>
                    <a:pt x="130" y="91"/>
                    <a:pt x="146" y="113"/>
                    <a:pt x="156" y="141"/>
                  </a:cubicBezTo>
                  <a:cubicBezTo>
                    <a:pt x="156" y="142"/>
                    <a:pt x="157" y="142"/>
                    <a:pt x="158" y="142"/>
                  </a:cubicBezTo>
                  <a:cubicBezTo>
                    <a:pt x="159" y="142"/>
                    <a:pt x="159" y="142"/>
                    <a:pt x="159" y="142"/>
                  </a:cubicBezTo>
                  <a:cubicBezTo>
                    <a:pt x="160" y="142"/>
                    <a:pt x="160" y="140"/>
                    <a:pt x="160" y="13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5" name="任意多边形 50"/>
            <p:cNvSpPr/>
            <p:nvPr/>
          </p:nvSpPr>
          <p:spPr bwMode="auto">
            <a:xfrm>
              <a:off x="4516438" y="1274763"/>
              <a:ext cx="2189163" cy="3576638"/>
            </a:xfrm>
            <a:custGeom>
              <a:avLst/>
              <a:gdLst>
                <a:gd name="T0" fmla="*/ 0 w 1379"/>
                <a:gd name="T1" fmla="*/ 2253 h 2253"/>
                <a:gd name="T2" fmla="*/ 1379 w 1379"/>
                <a:gd name="T3" fmla="*/ 1457 h 2253"/>
                <a:gd name="T4" fmla="*/ 1379 w 1379"/>
                <a:gd name="T5" fmla="*/ 0 h 2253"/>
                <a:gd name="T6" fmla="*/ 0 w 1379"/>
                <a:gd name="T7" fmla="*/ 795 h 2253"/>
                <a:gd name="T8" fmla="*/ 0 w 1379"/>
                <a:gd name="T9" fmla="*/ 2253 h 2253"/>
              </a:gdLst>
              <a:ahLst/>
              <a:cxnLst>
                <a:cxn ang="0">
                  <a:pos x="T0" y="T1"/>
                </a:cxn>
                <a:cxn ang="0">
                  <a:pos x="T2" y="T3"/>
                </a:cxn>
                <a:cxn ang="0">
                  <a:pos x="T4" y="T5"/>
                </a:cxn>
                <a:cxn ang="0">
                  <a:pos x="T6" y="T7"/>
                </a:cxn>
                <a:cxn ang="0">
                  <a:pos x="T8" y="T9"/>
                </a:cxn>
              </a:cxnLst>
              <a:rect l="0" t="0" r="r" b="b"/>
              <a:pathLst>
                <a:path w="1379" h="2253">
                  <a:moveTo>
                    <a:pt x="0" y="2253"/>
                  </a:moveTo>
                  <a:lnTo>
                    <a:pt x="1379" y="1457"/>
                  </a:lnTo>
                  <a:lnTo>
                    <a:pt x="1379" y="0"/>
                  </a:lnTo>
                  <a:lnTo>
                    <a:pt x="0" y="795"/>
                  </a:lnTo>
                  <a:lnTo>
                    <a:pt x="0" y="2253"/>
                  </a:lnTo>
                  <a:close/>
                </a:path>
              </a:pathLst>
            </a:custGeom>
            <a:solidFill>
              <a:srgbClr val="27DEB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6" name="任意多边形 51"/>
            <p:cNvSpPr/>
            <p:nvPr/>
          </p:nvSpPr>
          <p:spPr bwMode="auto">
            <a:xfrm>
              <a:off x="4516438" y="1274763"/>
              <a:ext cx="2189163" cy="3576638"/>
            </a:xfrm>
            <a:custGeom>
              <a:avLst/>
              <a:gdLst>
                <a:gd name="T0" fmla="*/ 0 w 1379"/>
                <a:gd name="T1" fmla="*/ 2253 h 2253"/>
                <a:gd name="T2" fmla="*/ 1379 w 1379"/>
                <a:gd name="T3" fmla="*/ 1457 h 2253"/>
                <a:gd name="T4" fmla="*/ 1379 w 1379"/>
                <a:gd name="T5" fmla="*/ 0 h 2253"/>
                <a:gd name="T6" fmla="*/ 0 w 1379"/>
                <a:gd name="T7" fmla="*/ 795 h 2253"/>
                <a:gd name="T8" fmla="*/ 0 w 1379"/>
                <a:gd name="T9" fmla="*/ 2253 h 2253"/>
              </a:gdLst>
              <a:ahLst/>
              <a:cxnLst>
                <a:cxn ang="0">
                  <a:pos x="T0" y="T1"/>
                </a:cxn>
                <a:cxn ang="0">
                  <a:pos x="T2" y="T3"/>
                </a:cxn>
                <a:cxn ang="0">
                  <a:pos x="T4" y="T5"/>
                </a:cxn>
                <a:cxn ang="0">
                  <a:pos x="T6" y="T7"/>
                </a:cxn>
                <a:cxn ang="0">
                  <a:pos x="T8" y="T9"/>
                </a:cxn>
              </a:cxnLst>
              <a:rect l="0" t="0" r="r" b="b"/>
              <a:pathLst>
                <a:path w="1379" h="2253">
                  <a:moveTo>
                    <a:pt x="0" y="2253"/>
                  </a:moveTo>
                  <a:lnTo>
                    <a:pt x="1379" y="1457"/>
                  </a:lnTo>
                  <a:lnTo>
                    <a:pt x="1379" y="0"/>
                  </a:lnTo>
                  <a:lnTo>
                    <a:pt x="0" y="795"/>
                  </a:lnTo>
                  <a:lnTo>
                    <a:pt x="0" y="2253"/>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7" name="任意多边形 52"/>
            <p:cNvSpPr/>
            <p:nvPr/>
          </p:nvSpPr>
          <p:spPr bwMode="auto">
            <a:xfrm>
              <a:off x="4414838" y="1100138"/>
              <a:ext cx="2393950" cy="1436688"/>
            </a:xfrm>
            <a:custGeom>
              <a:avLst/>
              <a:gdLst>
                <a:gd name="T0" fmla="*/ 0 w 1508"/>
                <a:gd name="T1" fmla="*/ 869 h 905"/>
                <a:gd name="T2" fmla="*/ 64 w 1508"/>
                <a:gd name="T3" fmla="*/ 905 h 905"/>
                <a:gd name="T4" fmla="*/ 1443 w 1508"/>
                <a:gd name="T5" fmla="*/ 110 h 905"/>
                <a:gd name="T6" fmla="*/ 1508 w 1508"/>
                <a:gd name="T7" fmla="*/ 0 h 905"/>
                <a:gd name="T8" fmla="*/ 0 w 1508"/>
                <a:gd name="T9" fmla="*/ 869 h 905"/>
              </a:gdLst>
              <a:ahLst/>
              <a:cxnLst>
                <a:cxn ang="0">
                  <a:pos x="T0" y="T1"/>
                </a:cxn>
                <a:cxn ang="0">
                  <a:pos x="T2" y="T3"/>
                </a:cxn>
                <a:cxn ang="0">
                  <a:pos x="T4" y="T5"/>
                </a:cxn>
                <a:cxn ang="0">
                  <a:pos x="T6" y="T7"/>
                </a:cxn>
                <a:cxn ang="0">
                  <a:pos x="T8" y="T9"/>
                </a:cxn>
              </a:cxnLst>
              <a:rect l="0" t="0" r="r" b="b"/>
              <a:pathLst>
                <a:path w="1508" h="905">
                  <a:moveTo>
                    <a:pt x="0" y="869"/>
                  </a:moveTo>
                  <a:lnTo>
                    <a:pt x="64" y="905"/>
                  </a:lnTo>
                  <a:lnTo>
                    <a:pt x="1443" y="110"/>
                  </a:lnTo>
                  <a:lnTo>
                    <a:pt x="1508" y="0"/>
                  </a:lnTo>
                  <a:lnTo>
                    <a:pt x="0" y="869"/>
                  </a:lnTo>
                  <a:close/>
                </a:path>
              </a:pathLst>
            </a:custGeom>
            <a:solidFill>
              <a:srgbClr val="37474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8" name="任意多边形 53"/>
            <p:cNvSpPr/>
            <p:nvPr/>
          </p:nvSpPr>
          <p:spPr bwMode="auto">
            <a:xfrm>
              <a:off x="4414838" y="1100138"/>
              <a:ext cx="2393950" cy="1436688"/>
            </a:xfrm>
            <a:custGeom>
              <a:avLst/>
              <a:gdLst>
                <a:gd name="T0" fmla="*/ 0 w 1508"/>
                <a:gd name="T1" fmla="*/ 869 h 905"/>
                <a:gd name="T2" fmla="*/ 64 w 1508"/>
                <a:gd name="T3" fmla="*/ 905 h 905"/>
                <a:gd name="T4" fmla="*/ 1443 w 1508"/>
                <a:gd name="T5" fmla="*/ 110 h 905"/>
                <a:gd name="T6" fmla="*/ 1508 w 1508"/>
                <a:gd name="T7" fmla="*/ 0 h 905"/>
                <a:gd name="T8" fmla="*/ 0 w 1508"/>
                <a:gd name="T9" fmla="*/ 869 h 905"/>
              </a:gdLst>
              <a:ahLst/>
              <a:cxnLst>
                <a:cxn ang="0">
                  <a:pos x="T0" y="T1"/>
                </a:cxn>
                <a:cxn ang="0">
                  <a:pos x="T2" y="T3"/>
                </a:cxn>
                <a:cxn ang="0">
                  <a:pos x="T4" y="T5"/>
                </a:cxn>
                <a:cxn ang="0">
                  <a:pos x="T6" y="T7"/>
                </a:cxn>
                <a:cxn ang="0">
                  <a:pos x="T8" y="T9"/>
                </a:cxn>
              </a:cxnLst>
              <a:rect l="0" t="0" r="r" b="b"/>
              <a:pathLst>
                <a:path w="1508" h="905">
                  <a:moveTo>
                    <a:pt x="0" y="869"/>
                  </a:moveTo>
                  <a:lnTo>
                    <a:pt x="64" y="905"/>
                  </a:lnTo>
                  <a:lnTo>
                    <a:pt x="1443" y="110"/>
                  </a:lnTo>
                  <a:lnTo>
                    <a:pt x="1508" y="0"/>
                  </a:lnTo>
                  <a:lnTo>
                    <a:pt x="0" y="869"/>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9" name="任意多边形 54"/>
            <p:cNvSpPr/>
            <p:nvPr/>
          </p:nvSpPr>
          <p:spPr bwMode="auto">
            <a:xfrm>
              <a:off x="6705600" y="1100138"/>
              <a:ext cx="103188" cy="2547938"/>
            </a:xfrm>
            <a:custGeom>
              <a:avLst/>
              <a:gdLst>
                <a:gd name="T0" fmla="*/ 65 w 65"/>
                <a:gd name="T1" fmla="*/ 1605 h 1605"/>
                <a:gd name="T2" fmla="*/ 65 w 65"/>
                <a:gd name="T3" fmla="*/ 0 h 1605"/>
                <a:gd name="T4" fmla="*/ 0 w 65"/>
                <a:gd name="T5" fmla="*/ 110 h 1605"/>
                <a:gd name="T6" fmla="*/ 0 w 65"/>
                <a:gd name="T7" fmla="*/ 1567 h 1605"/>
                <a:gd name="T8" fmla="*/ 65 w 65"/>
                <a:gd name="T9" fmla="*/ 1605 h 1605"/>
              </a:gdLst>
              <a:ahLst/>
              <a:cxnLst>
                <a:cxn ang="0">
                  <a:pos x="T0" y="T1"/>
                </a:cxn>
                <a:cxn ang="0">
                  <a:pos x="T2" y="T3"/>
                </a:cxn>
                <a:cxn ang="0">
                  <a:pos x="T4" y="T5"/>
                </a:cxn>
                <a:cxn ang="0">
                  <a:pos x="T6" y="T7"/>
                </a:cxn>
                <a:cxn ang="0">
                  <a:pos x="T8" y="T9"/>
                </a:cxn>
              </a:cxnLst>
              <a:rect l="0" t="0" r="r" b="b"/>
              <a:pathLst>
                <a:path w="65" h="1605">
                  <a:moveTo>
                    <a:pt x="65" y="1605"/>
                  </a:moveTo>
                  <a:lnTo>
                    <a:pt x="65" y="0"/>
                  </a:lnTo>
                  <a:lnTo>
                    <a:pt x="0" y="110"/>
                  </a:lnTo>
                  <a:lnTo>
                    <a:pt x="0" y="1567"/>
                  </a:lnTo>
                  <a:lnTo>
                    <a:pt x="65" y="1605"/>
                  </a:lnTo>
                  <a:close/>
                </a:path>
              </a:pathLst>
            </a:custGeom>
            <a:solidFill>
              <a:srgbClr val="37474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0" name="任意多边形 55"/>
            <p:cNvSpPr/>
            <p:nvPr/>
          </p:nvSpPr>
          <p:spPr bwMode="auto">
            <a:xfrm>
              <a:off x="6705600" y="1100138"/>
              <a:ext cx="103188" cy="2547938"/>
            </a:xfrm>
            <a:custGeom>
              <a:avLst/>
              <a:gdLst>
                <a:gd name="T0" fmla="*/ 65 w 65"/>
                <a:gd name="T1" fmla="*/ 1605 h 1605"/>
                <a:gd name="T2" fmla="*/ 65 w 65"/>
                <a:gd name="T3" fmla="*/ 0 h 1605"/>
                <a:gd name="T4" fmla="*/ 0 w 65"/>
                <a:gd name="T5" fmla="*/ 110 h 1605"/>
                <a:gd name="T6" fmla="*/ 0 w 65"/>
                <a:gd name="T7" fmla="*/ 1567 h 1605"/>
                <a:gd name="T8" fmla="*/ 65 w 65"/>
                <a:gd name="T9" fmla="*/ 1605 h 1605"/>
              </a:gdLst>
              <a:ahLst/>
              <a:cxnLst>
                <a:cxn ang="0">
                  <a:pos x="T0" y="T1"/>
                </a:cxn>
                <a:cxn ang="0">
                  <a:pos x="T2" y="T3"/>
                </a:cxn>
                <a:cxn ang="0">
                  <a:pos x="T4" y="T5"/>
                </a:cxn>
                <a:cxn ang="0">
                  <a:pos x="T6" y="T7"/>
                </a:cxn>
                <a:cxn ang="0">
                  <a:pos x="T8" y="T9"/>
                </a:cxn>
              </a:cxnLst>
              <a:rect l="0" t="0" r="r" b="b"/>
              <a:pathLst>
                <a:path w="65" h="1605">
                  <a:moveTo>
                    <a:pt x="65" y="1605"/>
                  </a:moveTo>
                  <a:lnTo>
                    <a:pt x="65" y="0"/>
                  </a:lnTo>
                  <a:lnTo>
                    <a:pt x="0" y="110"/>
                  </a:lnTo>
                  <a:lnTo>
                    <a:pt x="0" y="1567"/>
                  </a:lnTo>
                  <a:lnTo>
                    <a:pt x="65" y="1605"/>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1" name="任意多边形 56"/>
            <p:cNvSpPr/>
            <p:nvPr/>
          </p:nvSpPr>
          <p:spPr bwMode="auto">
            <a:xfrm>
              <a:off x="4414838" y="2479675"/>
              <a:ext cx="101600" cy="2546350"/>
            </a:xfrm>
            <a:custGeom>
              <a:avLst/>
              <a:gdLst>
                <a:gd name="T0" fmla="*/ 0 w 64"/>
                <a:gd name="T1" fmla="*/ 0 h 1604"/>
                <a:gd name="T2" fmla="*/ 64 w 64"/>
                <a:gd name="T3" fmla="*/ 36 h 1604"/>
                <a:gd name="T4" fmla="*/ 64 w 64"/>
                <a:gd name="T5" fmla="*/ 1494 h 1604"/>
                <a:gd name="T6" fmla="*/ 0 w 64"/>
                <a:gd name="T7" fmla="*/ 1604 h 1604"/>
                <a:gd name="T8" fmla="*/ 0 w 64"/>
                <a:gd name="T9" fmla="*/ 0 h 1604"/>
              </a:gdLst>
              <a:ahLst/>
              <a:cxnLst>
                <a:cxn ang="0">
                  <a:pos x="T0" y="T1"/>
                </a:cxn>
                <a:cxn ang="0">
                  <a:pos x="T2" y="T3"/>
                </a:cxn>
                <a:cxn ang="0">
                  <a:pos x="T4" y="T5"/>
                </a:cxn>
                <a:cxn ang="0">
                  <a:pos x="T6" y="T7"/>
                </a:cxn>
                <a:cxn ang="0">
                  <a:pos x="T8" y="T9"/>
                </a:cxn>
              </a:cxnLst>
              <a:rect l="0" t="0" r="r" b="b"/>
              <a:pathLst>
                <a:path w="64" h="1604">
                  <a:moveTo>
                    <a:pt x="0" y="0"/>
                  </a:moveTo>
                  <a:lnTo>
                    <a:pt x="64" y="36"/>
                  </a:lnTo>
                  <a:lnTo>
                    <a:pt x="64" y="1494"/>
                  </a:lnTo>
                  <a:lnTo>
                    <a:pt x="0" y="1604"/>
                  </a:lnTo>
                  <a:lnTo>
                    <a:pt x="0" y="0"/>
                  </a:lnTo>
                  <a:close/>
                </a:path>
              </a:pathLst>
            </a:custGeom>
            <a:solidFill>
              <a:srgbClr val="37474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2" name="任意多边形 57"/>
            <p:cNvSpPr/>
            <p:nvPr/>
          </p:nvSpPr>
          <p:spPr bwMode="auto">
            <a:xfrm>
              <a:off x="4414838" y="2479675"/>
              <a:ext cx="101600" cy="2546350"/>
            </a:xfrm>
            <a:custGeom>
              <a:avLst/>
              <a:gdLst>
                <a:gd name="T0" fmla="*/ 0 w 64"/>
                <a:gd name="T1" fmla="*/ 0 h 1604"/>
                <a:gd name="T2" fmla="*/ 64 w 64"/>
                <a:gd name="T3" fmla="*/ 36 h 1604"/>
                <a:gd name="T4" fmla="*/ 64 w 64"/>
                <a:gd name="T5" fmla="*/ 1494 h 1604"/>
                <a:gd name="T6" fmla="*/ 0 w 64"/>
                <a:gd name="T7" fmla="*/ 1604 h 1604"/>
                <a:gd name="T8" fmla="*/ 0 w 64"/>
                <a:gd name="T9" fmla="*/ 0 h 1604"/>
              </a:gdLst>
              <a:ahLst/>
              <a:cxnLst>
                <a:cxn ang="0">
                  <a:pos x="T0" y="T1"/>
                </a:cxn>
                <a:cxn ang="0">
                  <a:pos x="T2" y="T3"/>
                </a:cxn>
                <a:cxn ang="0">
                  <a:pos x="T4" y="T5"/>
                </a:cxn>
                <a:cxn ang="0">
                  <a:pos x="T6" y="T7"/>
                </a:cxn>
                <a:cxn ang="0">
                  <a:pos x="T8" y="T9"/>
                </a:cxn>
              </a:cxnLst>
              <a:rect l="0" t="0" r="r" b="b"/>
              <a:pathLst>
                <a:path w="64" h="1604">
                  <a:moveTo>
                    <a:pt x="0" y="0"/>
                  </a:moveTo>
                  <a:lnTo>
                    <a:pt x="64" y="36"/>
                  </a:lnTo>
                  <a:lnTo>
                    <a:pt x="64" y="1494"/>
                  </a:lnTo>
                  <a:lnTo>
                    <a:pt x="0" y="1604"/>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3" name="任意多边形 58"/>
            <p:cNvSpPr/>
            <p:nvPr/>
          </p:nvSpPr>
          <p:spPr bwMode="auto">
            <a:xfrm>
              <a:off x="4414838" y="3587750"/>
              <a:ext cx="2393950" cy="1438275"/>
            </a:xfrm>
            <a:custGeom>
              <a:avLst/>
              <a:gdLst>
                <a:gd name="T0" fmla="*/ 64 w 1508"/>
                <a:gd name="T1" fmla="*/ 796 h 906"/>
                <a:gd name="T2" fmla="*/ 1443 w 1508"/>
                <a:gd name="T3" fmla="*/ 0 h 906"/>
                <a:gd name="T4" fmla="*/ 1508 w 1508"/>
                <a:gd name="T5" fmla="*/ 38 h 906"/>
                <a:gd name="T6" fmla="*/ 0 w 1508"/>
                <a:gd name="T7" fmla="*/ 906 h 906"/>
                <a:gd name="T8" fmla="*/ 64 w 1508"/>
                <a:gd name="T9" fmla="*/ 796 h 906"/>
              </a:gdLst>
              <a:ahLst/>
              <a:cxnLst>
                <a:cxn ang="0">
                  <a:pos x="T0" y="T1"/>
                </a:cxn>
                <a:cxn ang="0">
                  <a:pos x="T2" y="T3"/>
                </a:cxn>
                <a:cxn ang="0">
                  <a:pos x="T4" y="T5"/>
                </a:cxn>
                <a:cxn ang="0">
                  <a:pos x="T6" y="T7"/>
                </a:cxn>
                <a:cxn ang="0">
                  <a:pos x="T8" y="T9"/>
                </a:cxn>
              </a:cxnLst>
              <a:rect l="0" t="0" r="r" b="b"/>
              <a:pathLst>
                <a:path w="1508" h="906">
                  <a:moveTo>
                    <a:pt x="64" y="796"/>
                  </a:moveTo>
                  <a:lnTo>
                    <a:pt x="1443" y="0"/>
                  </a:lnTo>
                  <a:lnTo>
                    <a:pt x="1508" y="38"/>
                  </a:lnTo>
                  <a:lnTo>
                    <a:pt x="0" y="906"/>
                  </a:lnTo>
                  <a:lnTo>
                    <a:pt x="64" y="796"/>
                  </a:lnTo>
                  <a:close/>
                </a:path>
              </a:pathLst>
            </a:custGeom>
            <a:solidFill>
              <a:srgbClr val="37474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4" name="任意多边形 59"/>
            <p:cNvSpPr/>
            <p:nvPr/>
          </p:nvSpPr>
          <p:spPr bwMode="auto">
            <a:xfrm>
              <a:off x="4414838" y="3587750"/>
              <a:ext cx="2393950" cy="1438275"/>
            </a:xfrm>
            <a:custGeom>
              <a:avLst/>
              <a:gdLst>
                <a:gd name="T0" fmla="*/ 64 w 1508"/>
                <a:gd name="T1" fmla="*/ 796 h 906"/>
                <a:gd name="T2" fmla="*/ 1443 w 1508"/>
                <a:gd name="T3" fmla="*/ 0 h 906"/>
                <a:gd name="T4" fmla="*/ 1508 w 1508"/>
                <a:gd name="T5" fmla="*/ 38 h 906"/>
                <a:gd name="T6" fmla="*/ 0 w 1508"/>
                <a:gd name="T7" fmla="*/ 906 h 906"/>
                <a:gd name="T8" fmla="*/ 64 w 1508"/>
                <a:gd name="T9" fmla="*/ 796 h 906"/>
              </a:gdLst>
              <a:ahLst/>
              <a:cxnLst>
                <a:cxn ang="0">
                  <a:pos x="T0" y="T1"/>
                </a:cxn>
                <a:cxn ang="0">
                  <a:pos x="T2" y="T3"/>
                </a:cxn>
                <a:cxn ang="0">
                  <a:pos x="T4" y="T5"/>
                </a:cxn>
                <a:cxn ang="0">
                  <a:pos x="T6" y="T7"/>
                </a:cxn>
                <a:cxn ang="0">
                  <a:pos x="T8" y="T9"/>
                </a:cxn>
              </a:cxnLst>
              <a:rect l="0" t="0" r="r" b="b"/>
              <a:pathLst>
                <a:path w="1508" h="906">
                  <a:moveTo>
                    <a:pt x="64" y="796"/>
                  </a:moveTo>
                  <a:lnTo>
                    <a:pt x="1443" y="0"/>
                  </a:lnTo>
                  <a:lnTo>
                    <a:pt x="1508" y="38"/>
                  </a:lnTo>
                  <a:lnTo>
                    <a:pt x="0" y="906"/>
                  </a:lnTo>
                  <a:lnTo>
                    <a:pt x="64" y="79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5" name="任意多边形 60"/>
            <p:cNvSpPr/>
            <p:nvPr/>
          </p:nvSpPr>
          <p:spPr bwMode="auto">
            <a:xfrm>
              <a:off x="4414838" y="1100138"/>
              <a:ext cx="2393950" cy="1436688"/>
            </a:xfrm>
            <a:custGeom>
              <a:avLst/>
              <a:gdLst>
                <a:gd name="T0" fmla="*/ 1508 w 1508"/>
                <a:gd name="T1" fmla="*/ 0 h 905"/>
                <a:gd name="T2" fmla="*/ 0 w 1508"/>
                <a:gd name="T3" fmla="*/ 869 h 905"/>
                <a:gd name="T4" fmla="*/ 64 w 1508"/>
                <a:gd name="T5" fmla="*/ 905 h 905"/>
                <a:gd name="T6" fmla="*/ 1422 w 1508"/>
                <a:gd name="T7" fmla="*/ 123 h 905"/>
                <a:gd name="T8" fmla="*/ 1422 w 1508"/>
                <a:gd name="T9" fmla="*/ 123 h 905"/>
                <a:gd name="T10" fmla="*/ 1443 w 1508"/>
                <a:gd name="T11" fmla="*/ 110 h 905"/>
                <a:gd name="T12" fmla="*/ 1508 w 1508"/>
                <a:gd name="T13" fmla="*/ 0 h 905"/>
              </a:gdLst>
              <a:ahLst/>
              <a:cxnLst>
                <a:cxn ang="0">
                  <a:pos x="T0" y="T1"/>
                </a:cxn>
                <a:cxn ang="0">
                  <a:pos x="T2" y="T3"/>
                </a:cxn>
                <a:cxn ang="0">
                  <a:pos x="T4" y="T5"/>
                </a:cxn>
                <a:cxn ang="0">
                  <a:pos x="T6" y="T7"/>
                </a:cxn>
                <a:cxn ang="0">
                  <a:pos x="T8" y="T9"/>
                </a:cxn>
                <a:cxn ang="0">
                  <a:pos x="T10" y="T11"/>
                </a:cxn>
                <a:cxn ang="0">
                  <a:pos x="T12" y="T13"/>
                </a:cxn>
              </a:cxnLst>
              <a:rect l="0" t="0" r="r" b="b"/>
              <a:pathLst>
                <a:path w="1508" h="905">
                  <a:moveTo>
                    <a:pt x="1508" y="0"/>
                  </a:moveTo>
                  <a:lnTo>
                    <a:pt x="0" y="869"/>
                  </a:lnTo>
                  <a:lnTo>
                    <a:pt x="64" y="905"/>
                  </a:lnTo>
                  <a:lnTo>
                    <a:pt x="1422" y="123"/>
                  </a:lnTo>
                  <a:lnTo>
                    <a:pt x="1422" y="123"/>
                  </a:lnTo>
                  <a:lnTo>
                    <a:pt x="1443" y="110"/>
                  </a:lnTo>
                  <a:lnTo>
                    <a:pt x="1508" y="0"/>
                  </a:lnTo>
                  <a:close/>
                </a:path>
              </a:pathLst>
            </a:custGeom>
            <a:solidFill>
              <a:srgbClr val="3E515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6" name="任意多边形 61"/>
            <p:cNvSpPr/>
            <p:nvPr/>
          </p:nvSpPr>
          <p:spPr bwMode="auto">
            <a:xfrm>
              <a:off x="4414838" y="1100138"/>
              <a:ext cx="2393950" cy="1436688"/>
            </a:xfrm>
            <a:custGeom>
              <a:avLst/>
              <a:gdLst>
                <a:gd name="T0" fmla="*/ 1508 w 1508"/>
                <a:gd name="T1" fmla="*/ 0 h 905"/>
                <a:gd name="T2" fmla="*/ 0 w 1508"/>
                <a:gd name="T3" fmla="*/ 869 h 905"/>
                <a:gd name="T4" fmla="*/ 64 w 1508"/>
                <a:gd name="T5" fmla="*/ 905 h 905"/>
                <a:gd name="T6" fmla="*/ 1422 w 1508"/>
                <a:gd name="T7" fmla="*/ 123 h 905"/>
                <a:gd name="T8" fmla="*/ 1422 w 1508"/>
                <a:gd name="T9" fmla="*/ 123 h 905"/>
                <a:gd name="T10" fmla="*/ 1443 w 1508"/>
                <a:gd name="T11" fmla="*/ 110 h 905"/>
                <a:gd name="T12" fmla="*/ 1508 w 1508"/>
                <a:gd name="T13" fmla="*/ 0 h 905"/>
              </a:gdLst>
              <a:ahLst/>
              <a:cxnLst>
                <a:cxn ang="0">
                  <a:pos x="T0" y="T1"/>
                </a:cxn>
                <a:cxn ang="0">
                  <a:pos x="T2" y="T3"/>
                </a:cxn>
                <a:cxn ang="0">
                  <a:pos x="T4" y="T5"/>
                </a:cxn>
                <a:cxn ang="0">
                  <a:pos x="T6" y="T7"/>
                </a:cxn>
                <a:cxn ang="0">
                  <a:pos x="T8" y="T9"/>
                </a:cxn>
                <a:cxn ang="0">
                  <a:pos x="T10" y="T11"/>
                </a:cxn>
                <a:cxn ang="0">
                  <a:pos x="T12" y="T13"/>
                </a:cxn>
              </a:cxnLst>
              <a:rect l="0" t="0" r="r" b="b"/>
              <a:pathLst>
                <a:path w="1508" h="905">
                  <a:moveTo>
                    <a:pt x="1508" y="0"/>
                  </a:moveTo>
                  <a:lnTo>
                    <a:pt x="0" y="869"/>
                  </a:lnTo>
                  <a:lnTo>
                    <a:pt x="64" y="905"/>
                  </a:lnTo>
                  <a:lnTo>
                    <a:pt x="1422" y="123"/>
                  </a:lnTo>
                  <a:lnTo>
                    <a:pt x="1422" y="123"/>
                  </a:lnTo>
                  <a:lnTo>
                    <a:pt x="1443" y="110"/>
                  </a:lnTo>
                  <a:lnTo>
                    <a:pt x="1508"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7" name="任意多边形 62"/>
            <p:cNvSpPr/>
            <p:nvPr/>
          </p:nvSpPr>
          <p:spPr bwMode="auto">
            <a:xfrm>
              <a:off x="4414838" y="3587750"/>
              <a:ext cx="2393950" cy="1438275"/>
            </a:xfrm>
            <a:custGeom>
              <a:avLst/>
              <a:gdLst>
                <a:gd name="T0" fmla="*/ 1443 w 1508"/>
                <a:gd name="T1" fmla="*/ 0 h 906"/>
                <a:gd name="T2" fmla="*/ 1443 w 1508"/>
                <a:gd name="T3" fmla="*/ 0 h 906"/>
                <a:gd name="T4" fmla="*/ 64 w 1508"/>
                <a:gd name="T5" fmla="*/ 796 h 906"/>
                <a:gd name="T6" fmla="*/ 0 w 1508"/>
                <a:gd name="T7" fmla="*/ 906 h 906"/>
                <a:gd name="T8" fmla="*/ 1508 w 1508"/>
                <a:gd name="T9" fmla="*/ 38 h 906"/>
                <a:gd name="T10" fmla="*/ 1443 w 1508"/>
                <a:gd name="T11" fmla="*/ 0 h 906"/>
              </a:gdLst>
              <a:ahLst/>
              <a:cxnLst>
                <a:cxn ang="0">
                  <a:pos x="T0" y="T1"/>
                </a:cxn>
                <a:cxn ang="0">
                  <a:pos x="T2" y="T3"/>
                </a:cxn>
                <a:cxn ang="0">
                  <a:pos x="T4" y="T5"/>
                </a:cxn>
                <a:cxn ang="0">
                  <a:pos x="T6" y="T7"/>
                </a:cxn>
                <a:cxn ang="0">
                  <a:pos x="T8" y="T9"/>
                </a:cxn>
                <a:cxn ang="0">
                  <a:pos x="T10" y="T11"/>
                </a:cxn>
              </a:cxnLst>
              <a:rect l="0" t="0" r="r" b="b"/>
              <a:pathLst>
                <a:path w="1508" h="906">
                  <a:moveTo>
                    <a:pt x="1443" y="0"/>
                  </a:moveTo>
                  <a:lnTo>
                    <a:pt x="1443" y="0"/>
                  </a:lnTo>
                  <a:lnTo>
                    <a:pt x="64" y="796"/>
                  </a:lnTo>
                  <a:lnTo>
                    <a:pt x="0" y="906"/>
                  </a:lnTo>
                  <a:lnTo>
                    <a:pt x="1508" y="38"/>
                  </a:lnTo>
                  <a:lnTo>
                    <a:pt x="1443" y="0"/>
                  </a:lnTo>
                  <a:close/>
                </a:path>
              </a:pathLst>
            </a:custGeom>
            <a:solidFill>
              <a:srgbClr val="3E515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8" name="任意多边形 63"/>
            <p:cNvSpPr/>
            <p:nvPr/>
          </p:nvSpPr>
          <p:spPr bwMode="auto">
            <a:xfrm>
              <a:off x="4414838" y="3587750"/>
              <a:ext cx="2393950" cy="1438275"/>
            </a:xfrm>
            <a:custGeom>
              <a:avLst/>
              <a:gdLst>
                <a:gd name="T0" fmla="*/ 1443 w 1508"/>
                <a:gd name="T1" fmla="*/ 0 h 906"/>
                <a:gd name="T2" fmla="*/ 1443 w 1508"/>
                <a:gd name="T3" fmla="*/ 0 h 906"/>
                <a:gd name="T4" fmla="*/ 64 w 1508"/>
                <a:gd name="T5" fmla="*/ 796 h 906"/>
                <a:gd name="T6" fmla="*/ 0 w 1508"/>
                <a:gd name="T7" fmla="*/ 906 h 906"/>
                <a:gd name="T8" fmla="*/ 1508 w 1508"/>
                <a:gd name="T9" fmla="*/ 38 h 906"/>
                <a:gd name="T10" fmla="*/ 1443 w 1508"/>
                <a:gd name="T11" fmla="*/ 0 h 906"/>
              </a:gdLst>
              <a:ahLst/>
              <a:cxnLst>
                <a:cxn ang="0">
                  <a:pos x="T0" y="T1"/>
                </a:cxn>
                <a:cxn ang="0">
                  <a:pos x="T2" y="T3"/>
                </a:cxn>
                <a:cxn ang="0">
                  <a:pos x="T4" y="T5"/>
                </a:cxn>
                <a:cxn ang="0">
                  <a:pos x="T6" y="T7"/>
                </a:cxn>
                <a:cxn ang="0">
                  <a:pos x="T8" y="T9"/>
                </a:cxn>
                <a:cxn ang="0">
                  <a:pos x="T10" y="T11"/>
                </a:cxn>
              </a:cxnLst>
              <a:rect l="0" t="0" r="r" b="b"/>
              <a:pathLst>
                <a:path w="1508" h="906">
                  <a:moveTo>
                    <a:pt x="1443" y="0"/>
                  </a:moveTo>
                  <a:lnTo>
                    <a:pt x="1443" y="0"/>
                  </a:lnTo>
                  <a:lnTo>
                    <a:pt x="64" y="796"/>
                  </a:lnTo>
                  <a:lnTo>
                    <a:pt x="0" y="906"/>
                  </a:lnTo>
                  <a:lnTo>
                    <a:pt x="1508" y="38"/>
                  </a:lnTo>
                  <a:lnTo>
                    <a:pt x="144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9" name="任意多边形 64"/>
            <p:cNvSpPr/>
            <p:nvPr/>
          </p:nvSpPr>
          <p:spPr bwMode="auto">
            <a:xfrm>
              <a:off x="4349750" y="1063625"/>
              <a:ext cx="2459038" cy="1416050"/>
            </a:xfrm>
            <a:custGeom>
              <a:avLst/>
              <a:gdLst>
                <a:gd name="T0" fmla="*/ 1549 w 1549"/>
                <a:gd name="T1" fmla="*/ 23 h 892"/>
                <a:gd name="T2" fmla="*/ 1506 w 1549"/>
                <a:gd name="T3" fmla="*/ 0 h 892"/>
                <a:gd name="T4" fmla="*/ 0 w 1549"/>
                <a:gd name="T5" fmla="*/ 867 h 892"/>
                <a:gd name="T6" fmla="*/ 41 w 1549"/>
                <a:gd name="T7" fmla="*/ 892 h 892"/>
                <a:gd name="T8" fmla="*/ 1549 w 1549"/>
                <a:gd name="T9" fmla="*/ 23 h 892"/>
              </a:gdLst>
              <a:ahLst/>
              <a:cxnLst>
                <a:cxn ang="0">
                  <a:pos x="T0" y="T1"/>
                </a:cxn>
                <a:cxn ang="0">
                  <a:pos x="T2" y="T3"/>
                </a:cxn>
                <a:cxn ang="0">
                  <a:pos x="T4" y="T5"/>
                </a:cxn>
                <a:cxn ang="0">
                  <a:pos x="T6" y="T7"/>
                </a:cxn>
                <a:cxn ang="0">
                  <a:pos x="T8" y="T9"/>
                </a:cxn>
              </a:cxnLst>
              <a:rect l="0" t="0" r="r" b="b"/>
              <a:pathLst>
                <a:path w="1549" h="892">
                  <a:moveTo>
                    <a:pt x="1549" y="23"/>
                  </a:moveTo>
                  <a:lnTo>
                    <a:pt x="1506" y="0"/>
                  </a:lnTo>
                  <a:lnTo>
                    <a:pt x="0" y="867"/>
                  </a:lnTo>
                  <a:lnTo>
                    <a:pt x="41" y="892"/>
                  </a:lnTo>
                  <a:lnTo>
                    <a:pt x="1549" y="23"/>
                  </a:lnTo>
                  <a:close/>
                </a:path>
              </a:pathLst>
            </a:custGeom>
            <a:solidFill>
              <a:srgbClr val="455A6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30" name="任意多边形 65"/>
            <p:cNvSpPr/>
            <p:nvPr/>
          </p:nvSpPr>
          <p:spPr bwMode="auto">
            <a:xfrm>
              <a:off x="4349750" y="2439988"/>
              <a:ext cx="65088" cy="2586038"/>
            </a:xfrm>
            <a:custGeom>
              <a:avLst/>
              <a:gdLst>
                <a:gd name="T0" fmla="*/ 0 w 41"/>
                <a:gd name="T1" fmla="*/ 0 h 1629"/>
                <a:gd name="T2" fmla="*/ 41 w 41"/>
                <a:gd name="T3" fmla="*/ 25 h 1629"/>
                <a:gd name="T4" fmla="*/ 41 w 41"/>
                <a:gd name="T5" fmla="*/ 1629 h 1629"/>
                <a:gd name="T6" fmla="*/ 0 w 41"/>
                <a:gd name="T7" fmla="*/ 1604 h 1629"/>
                <a:gd name="T8" fmla="*/ 0 w 41"/>
                <a:gd name="T9" fmla="*/ 0 h 1629"/>
              </a:gdLst>
              <a:ahLst/>
              <a:cxnLst>
                <a:cxn ang="0">
                  <a:pos x="T0" y="T1"/>
                </a:cxn>
                <a:cxn ang="0">
                  <a:pos x="T2" y="T3"/>
                </a:cxn>
                <a:cxn ang="0">
                  <a:pos x="T4" y="T5"/>
                </a:cxn>
                <a:cxn ang="0">
                  <a:pos x="T6" y="T7"/>
                </a:cxn>
                <a:cxn ang="0">
                  <a:pos x="T8" y="T9"/>
                </a:cxn>
              </a:cxnLst>
              <a:rect l="0" t="0" r="r" b="b"/>
              <a:pathLst>
                <a:path w="41" h="1629">
                  <a:moveTo>
                    <a:pt x="0" y="0"/>
                  </a:moveTo>
                  <a:lnTo>
                    <a:pt x="41" y="25"/>
                  </a:lnTo>
                  <a:lnTo>
                    <a:pt x="41" y="1629"/>
                  </a:lnTo>
                  <a:lnTo>
                    <a:pt x="0" y="1604"/>
                  </a:lnTo>
                  <a:lnTo>
                    <a:pt x="0" y="0"/>
                  </a:lnTo>
                  <a:close/>
                </a:path>
              </a:pathLst>
            </a:custGeom>
            <a:solidFill>
              <a:srgbClr val="26323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31" name="任意多边形 66"/>
            <p:cNvSpPr/>
            <p:nvPr/>
          </p:nvSpPr>
          <p:spPr bwMode="auto">
            <a:xfrm>
              <a:off x="4516438" y="1274763"/>
              <a:ext cx="2189163" cy="3576638"/>
            </a:xfrm>
            <a:custGeom>
              <a:avLst/>
              <a:gdLst>
                <a:gd name="T0" fmla="*/ 1379 w 1379"/>
                <a:gd name="T1" fmla="*/ 0 h 2253"/>
                <a:gd name="T2" fmla="*/ 1358 w 1379"/>
                <a:gd name="T3" fmla="*/ 13 h 2253"/>
                <a:gd name="T4" fmla="*/ 1358 w 1379"/>
                <a:gd name="T5" fmla="*/ 1446 h 2253"/>
                <a:gd name="T6" fmla="*/ 0 w 1379"/>
                <a:gd name="T7" fmla="*/ 2228 h 2253"/>
                <a:gd name="T8" fmla="*/ 0 w 1379"/>
                <a:gd name="T9" fmla="*/ 2253 h 2253"/>
                <a:gd name="T10" fmla="*/ 1379 w 1379"/>
                <a:gd name="T11" fmla="*/ 1457 h 2253"/>
                <a:gd name="T12" fmla="*/ 1379 w 1379"/>
                <a:gd name="T13" fmla="*/ 0 h 2253"/>
              </a:gdLst>
              <a:ahLst/>
              <a:cxnLst>
                <a:cxn ang="0">
                  <a:pos x="T0" y="T1"/>
                </a:cxn>
                <a:cxn ang="0">
                  <a:pos x="T2" y="T3"/>
                </a:cxn>
                <a:cxn ang="0">
                  <a:pos x="T4" y="T5"/>
                </a:cxn>
                <a:cxn ang="0">
                  <a:pos x="T6" y="T7"/>
                </a:cxn>
                <a:cxn ang="0">
                  <a:pos x="T8" y="T9"/>
                </a:cxn>
                <a:cxn ang="0">
                  <a:pos x="T10" y="T11"/>
                </a:cxn>
                <a:cxn ang="0">
                  <a:pos x="T12" y="T13"/>
                </a:cxn>
              </a:cxnLst>
              <a:rect l="0" t="0" r="r" b="b"/>
              <a:pathLst>
                <a:path w="1379" h="2253">
                  <a:moveTo>
                    <a:pt x="1379" y="0"/>
                  </a:moveTo>
                  <a:lnTo>
                    <a:pt x="1358" y="13"/>
                  </a:lnTo>
                  <a:lnTo>
                    <a:pt x="1358" y="1446"/>
                  </a:lnTo>
                  <a:lnTo>
                    <a:pt x="0" y="2228"/>
                  </a:lnTo>
                  <a:lnTo>
                    <a:pt x="0" y="2253"/>
                  </a:lnTo>
                  <a:lnTo>
                    <a:pt x="1379" y="1457"/>
                  </a:lnTo>
                  <a:lnTo>
                    <a:pt x="1379" y="0"/>
                  </a:lnTo>
                  <a:close/>
                </a:path>
              </a:pathLst>
            </a:custGeom>
            <a:solidFill>
              <a:srgbClr val="23C7A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32" name="任意多边形 67"/>
            <p:cNvSpPr/>
            <p:nvPr/>
          </p:nvSpPr>
          <p:spPr bwMode="auto">
            <a:xfrm>
              <a:off x="4516438" y="1274763"/>
              <a:ext cx="2189163" cy="3576638"/>
            </a:xfrm>
            <a:custGeom>
              <a:avLst/>
              <a:gdLst>
                <a:gd name="T0" fmla="*/ 1379 w 1379"/>
                <a:gd name="T1" fmla="*/ 0 h 2253"/>
                <a:gd name="T2" fmla="*/ 1358 w 1379"/>
                <a:gd name="T3" fmla="*/ 13 h 2253"/>
                <a:gd name="T4" fmla="*/ 1358 w 1379"/>
                <a:gd name="T5" fmla="*/ 1446 h 2253"/>
                <a:gd name="T6" fmla="*/ 0 w 1379"/>
                <a:gd name="T7" fmla="*/ 2228 h 2253"/>
                <a:gd name="T8" fmla="*/ 0 w 1379"/>
                <a:gd name="T9" fmla="*/ 2253 h 2253"/>
                <a:gd name="T10" fmla="*/ 1379 w 1379"/>
                <a:gd name="T11" fmla="*/ 1457 h 2253"/>
                <a:gd name="T12" fmla="*/ 1379 w 1379"/>
                <a:gd name="T13" fmla="*/ 0 h 2253"/>
              </a:gdLst>
              <a:ahLst/>
              <a:cxnLst>
                <a:cxn ang="0">
                  <a:pos x="T0" y="T1"/>
                </a:cxn>
                <a:cxn ang="0">
                  <a:pos x="T2" y="T3"/>
                </a:cxn>
                <a:cxn ang="0">
                  <a:pos x="T4" y="T5"/>
                </a:cxn>
                <a:cxn ang="0">
                  <a:pos x="T6" y="T7"/>
                </a:cxn>
                <a:cxn ang="0">
                  <a:pos x="T8" y="T9"/>
                </a:cxn>
                <a:cxn ang="0">
                  <a:pos x="T10" y="T11"/>
                </a:cxn>
                <a:cxn ang="0">
                  <a:pos x="T12" y="T13"/>
                </a:cxn>
              </a:cxnLst>
              <a:rect l="0" t="0" r="r" b="b"/>
              <a:pathLst>
                <a:path w="1379" h="2253">
                  <a:moveTo>
                    <a:pt x="1379" y="0"/>
                  </a:moveTo>
                  <a:lnTo>
                    <a:pt x="1358" y="13"/>
                  </a:lnTo>
                  <a:lnTo>
                    <a:pt x="1358" y="1446"/>
                  </a:lnTo>
                  <a:lnTo>
                    <a:pt x="0" y="2228"/>
                  </a:lnTo>
                  <a:lnTo>
                    <a:pt x="0" y="2253"/>
                  </a:lnTo>
                  <a:lnTo>
                    <a:pt x="1379" y="1457"/>
                  </a:lnTo>
                  <a:lnTo>
                    <a:pt x="137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33" name="任意多边形 68"/>
            <p:cNvSpPr/>
            <p:nvPr/>
          </p:nvSpPr>
          <p:spPr bwMode="auto">
            <a:xfrm>
              <a:off x="4516438" y="4811713"/>
              <a:ext cx="0" cy="39688"/>
            </a:xfrm>
            <a:custGeom>
              <a:avLst/>
              <a:gdLst>
                <a:gd name="T0" fmla="*/ 0 h 25"/>
                <a:gd name="T1" fmla="*/ 0 h 25"/>
                <a:gd name="T2" fmla="*/ 25 h 25"/>
                <a:gd name="T3" fmla="*/ 0 h 25"/>
              </a:gdLst>
              <a:ahLst/>
              <a:cxnLst>
                <a:cxn ang="0">
                  <a:pos x="0" y="T0"/>
                </a:cxn>
                <a:cxn ang="0">
                  <a:pos x="0" y="T1"/>
                </a:cxn>
                <a:cxn ang="0">
                  <a:pos x="0" y="T2"/>
                </a:cxn>
                <a:cxn ang="0">
                  <a:pos x="0" y="T3"/>
                </a:cxn>
              </a:cxnLst>
              <a:rect l="0" t="0" r="r" b="b"/>
              <a:pathLst>
                <a:path h="25">
                  <a:moveTo>
                    <a:pt x="0" y="0"/>
                  </a:moveTo>
                  <a:lnTo>
                    <a:pt x="0" y="0"/>
                  </a:lnTo>
                  <a:lnTo>
                    <a:pt x="0" y="25"/>
                  </a:lnTo>
                  <a:lnTo>
                    <a:pt x="0" y="0"/>
                  </a:lnTo>
                  <a:close/>
                </a:path>
              </a:pathLst>
            </a:custGeom>
            <a:solidFill>
              <a:srgbClr val="31404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34" name="任意多边形 69"/>
            <p:cNvSpPr/>
            <p:nvPr/>
          </p:nvSpPr>
          <p:spPr bwMode="auto">
            <a:xfrm>
              <a:off x="4516438" y="4811713"/>
              <a:ext cx="0" cy="39688"/>
            </a:xfrm>
            <a:custGeom>
              <a:avLst/>
              <a:gdLst>
                <a:gd name="T0" fmla="*/ 0 h 25"/>
                <a:gd name="T1" fmla="*/ 0 h 25"/>
                <a:gd name="T2" fmla="*/ 25 h 25"/>
                <a:gd name="T3" fmla="*/ 0 h 25"/>
              </a:gdLst>
              <a:ahLst/>
              <a:cxnLst>
                <a:cxn ang="0">
                  <a:pos x="0" y="T0"/>
                </a:cxn>
                <a:cxn ang="0">
                  <a:pos x="0" y="T1"/>
                </a:cxn>
                <a:cxn ang="0">
                  <a:pos x="0" y="T2"/>
                </a:cxn>
                <a:cxn ang="0">
                  <a:pos x="0" y="T3"/>
                </a:cxn>
              </a:cxnLst>
              <a:rect l="0" t="0" r="r" b="b"/>
              <a:pathLst>
                <a:path h="25">
                  <a:moveTo>
                    <a:pt x="0" y="0"/>
                  </a:moveTo>
                  <a:lnTo>
                    <a:pt x="0" y="0"/>
                  </a:lnTo>
                  <a:lnTo>
                    <a:pt x="0" y="25"/>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35" name="任意多边形 70"/>
            <p:cNvSpPr/>
            <p:nvPr/>
          </p:nvSpPr>
          <p:spPr bwMode="auto">
            <a:xfrm>
              <a:off x="6015038" y="2560638"/>
              <a:ext cx="573088" cy="998538"/>
            </a:xfrm>
            <a:custGeom>
              <a:avLst/>
              <a:gdLst>
                <a:gd name="T0" fmla="*/ 219 w 219"/>
                <a:gd name="T1" fmla="*/ 20 h 382"/>
                <a:gd name="T2" fmla="*/ 219 w 219"/>
                <a:gd name="T3" fmla="*/ 8 h 382"/>
                <a:gd name="T4" fmla="*/ 205 w 219"/>
                <a:gd name="T5" fmla="*/ 0 h 382"/>
                <a:gd name="T6" fmla="*/ 205 w 219"/>
                <a:gd name="T7" fmla="*/ 0 h 382"/>
                <a:gd name="T8" fmla="*/ 205 w 219"/>
                <a:gd name="T9" fmla="*/ 0 h 382"/>
                <a:gd name="T10" fmla="*/ 201 w 219"/>
                <a:gd name="T11" fmla="*/ 1 h 382"/>
                <a:gd name="T12" fmla="*/ 7 w 219"/>
                <a:gd name="T13" fmla="*/ 113 h 382"/>
                <a:gd name="T14" fmla="*/ 0 w 219"/>
                <a:gd name="T15" fmla="*/ 123 h 382"/>
                <a:gd name="T16" fmla="*/ 0 w 219"/>
                <a:gd name="T17" fmla="*/ 370 h 382"/>
                <a:gd name="T18" fmla="*/ 2 w 219"/>
                <a:gd name="T19" fmla="*/ 374 h 382"/>
                <a:gd name="T20" fmla="*/ 2 w 219"/>
                <a:gd name="T21" fmla="*/ 374 h 382"/>
                <a:gd name="T22" fmla="*/ 2 w 219"/>
                <a:gd name="T23" fmla="*/ 374 h 382"/>
                <a:gd name="T24" fmla="*/ 2 w 219"/>
                <a:gd name="T25" fmla="*/ 374 h 382"/>
                <a:gd name="T26" fmla="*/ 16 w 219"/>
                <a:gd name="T27" fmla="*/ 382 h 382"/>
                <a:gd name="T28" fmla="*/ 16 w 219"/>
                <a:gd name="T29" fmla="*/ 368 h 382"/>
                <a:gd name="T30" fmla="*/ 201 w 219"/>
                <a:gd name="T31" fmla="*/ 262 h 382"/>
                <a:gd name="T32" fmla="*/ 207 w 219"/>
                <a:gd name="T33" fmla="*/ 251 h 382"/>
                <a:gd name="T34" fmla="*/ 207 w 219"/>
                <a:gd name="T35" fmla="*/ 20 h 382"/>
                <a:gd name="T36" fmla="*/ 219 w 219"/>
                <a:gd name="T37" fmla="*/ 20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19" h="382">
                  <a:moveTo>
                    <a:pt x="219" y="20"/>
                  </a:moveTo>
                  <a:cubicBezTo>
                    <a:pt x="219" y="8"/>
                    <a:pt x="219" y="8"/>
                    <a:pt x="219" y="8"/>
                  </a:cubicBezTo>
                  <a:cubicBezTo>
                    <a:pt x="205" y="0"/>
                    <a:pt x="205" y="0"/>
                    <a:pt x="205" y="0"/>
                  </a:cubicBezTo>
                  <a:cubicBezTo>
                    <a:pt x="205" y="0"/>
                    <a:pt x="205" y="0"/>
                    <a:pt x="205" y="0"/>
                  </a:cubicBezTo>
                  <a:cubicBezTo>
                    <a:pt x="205" y="0"/>
                    <a:pt x="205" y="0"/>
                    <a:pt x="205" y="0"/>
                  </a:cubicBezTo>
                  <a:cubicBezTo>
                    <a:pt x="204" y="0"/>
                    <a:pt x="202" y="0"/>
                    <a:pt x="201" y="1"/>
                  </a:cubicBezTo>
                  <a:cubicBezTo>
                    <a:pt x="7" y="113"/>
                    <a:pt x="7" y="113"/>
                    <a:pt x="7" y="113"/>
                  </a:cubicBezTo>
                  <a:cubicBezTo>
                    <a:pt x="3" y="115"/>
                    <a:pt x="0" y="119"/>
                    <a:pt x="0" y="123"/>
                  </a:cubicBezTo>
                  <a:cubicBezTo>
                    <a:pt x="0" y="370"/>
                    <a:pt x="0" y="370"/>
                    <a:pt x="0" y="370"/>
                  </a:cubicBezTo>
                  <a:cubicBezTo>
                    <a:pt x="0" y="372"/>
                    <a:pt x="1" y="373"/>
                    <a:pt x="2" y="374"/>
                  </a:cubicBezTo>
                  <a:cubicBezTo>
                    <a:pt x="2" y="374"/>
                    <a:pt x="2" y="374"/>
                    <a:pt x="2" y="374"/>
                  </a:cubicBezTo>
                  <a:cubicBezTo>
                    <a:pt x="2" y="374"/>
                    <a:pt x="2" y="374"/>
                    <a:pt x="2" y="374"/>
                  </a:cubicBezTo>
                  <a:cubicBezTo>
                    <a:pt x="2" y="374"/>
                    <a:pt x="2" y="374"/>
                    <a:pt x="2" y="374"/>
                  </a:cubicBezTo>
                  <a:cubicBezTo>
                    <a:pt x="16" y="382"/>
                    <a:pt x="16" y="382"/>
                    <a:pt x="16" y="382"/>
                  </a:cubicBezTo>
                  <a:cubicBezTo>
                    <a:pt x="16" y="368"/>
                    <a:pt x="16" y="368"/>
                    <a:pt x="16" y="368"/>
                  </a:cubicBezTo>
                  <a:cubicBezTo>
                    <a:pt x="201" y="262"/>
                    <a:pt x="201" y="262"/>
                    <a:pt x="201" y="262"/>
                  </a:cubicBezTo>
                  <a:cubicBezTo>
                    <a:pt x="204" y="260"/>
                    <a:pt x="207" y="255"/>
                    <a:pt x="207" y="251"/>
                  </a:cubicBezTo>
                  <a:cubicBezTo>
                    <a:pt x="207" y="20"/>
                    <a:pt x="207" y="20"/>
                    <a:pt x="207" y="20"/>
                  </a:cubicBezTo>
                  <a:cubicBezTo>
                    <a:pt x="219" y="20"/>
                    <a:pt x="219" y="20"/>
                    <a:pt x="219" y="20"/>
                  </a:cubicBezTo>
                </a:path>
              </a:pathLst>
            </a:custGeom>
            <a:solidFill>
              <a:srgbClr val="E0E0E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36" name="任意多边形 71"/>
            <p:cNvSpPr/>
            <p:nvPr/>
          </p:nvSpPr>
          <p:spPr bwMode="auto">
            <a:xfrm>
              <a:off x="6022975" y="2560638"/>
              <a:ext cx="565150" cy="334963"/>
            </a:xfrm>
            <a:custGeom>
              <a:avLst/>
              <a:gdLst>
                <a:gd name="T0" fmla="*/ 216 w 216"/>
                <a:gd name="T1" fmla="*/ 8 h 128"/>
                <a:gd name="T2" fmla="*/ 202 w 216"/>
                <a:gd name="T3" fmla="*/ 0 h 128"/>
                <a:gd name="T4" fmla="*/ 202 w 216"/>
                <a:gd name="T5" fmla="*/ 0 h 128"/>
                <a:gd name="T6" fmla="*/ 202 w 216"/>
                <a:gd name="T7" fmla="*/ 0 h 128"/>
                <a:gd name="T8" fmla="*/ 198 w 216"/>
                <a:gd name="T9" fmla="*/ 1 h 128"/>
                <a:gd name="T10" fmla="*/ 4 w 216"/>
                <a:gd name="T11" fmla="*/ 113 h 128"/>
                <a:gd name="T12" fmla="*/ 0 w 216"/>
                <a:gd name="T13" fmla="*/ 117 h 128"/>
                <a:gd name="T14" fmla="*/ 19 w 216"/>
                <a:gd name="T15" fmla="*/ 128 h 128"/>
                <a:gd name="T16" fmla="*/ 204 w 216"/>
                <a:gd name="T17" fmla="*/ 24 h 128"/>
                <a:gd name="T18" fmla="*/ 216 w 216"/>
                <a:gd name="T19" fmla="*/ 8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6" h="128">
                  <a:moveTo>
                    <a:pt x="216" y="8"/>
                  </a:moveTo>
                  <a:cubicBezTo>
                    <a:pt x="202" y="0"/>
                    <a:pt x="202" y="0"/>
                    <a:pt x="202" y="0"/>
                  </a:cubicBezTo>
                  <a:cubicBezTo>
                    <a:pt x="202" y="0"/>
                    <a:pt x="202" y="0"/>
                    <a:pt x="202" y="0"/>
                  </a:cubicBezTo>
                  <a:cubicBezTo>
                    <a:pt x="202" y="0"/>
                    <a:pt x="202" y="0"/>
                    <a:pt x="202" y="0"/>
                  </a:cubicBezTo>
                  <a:cubicBezTo>
                    <a:pt x="201" y="0"/>
                    <a:pt x="199" y="0"/>
                    <a:pt x="198" y="1"/>
                  </a:cubicBezTo>
                  <a:cubicBezTo>
                    <a:pt x="4" y="113"/>
                    <a:pt x="4" y="113"/>
                    <a:pt x="4" y="113"/>
                  </a:cubicBezTo>
                  <a:cubicBezTo>
                    <a:pt x="2" y="113"/>
                    <a:pt x="1" y="115"/>
                    <a:pt x="0" y="117"/>
                  </a:cubicBezTo>
                  <a:cubicBezTo>
                    <a:pt x="19" y="128"/>
                    <a:pt x="19" y="128"/>
                    <a:pt x="19" y="128"/>
                  </a:cubicBezTo>
                  <a:cubicBezTo>
                    <a:pt x="204" y="24"/>
                    <a:pt x="204" y="24"/>
                    <a:pt x="204" y="24"/>
                  </a:cubicBezTo>
                  <a:lnTo>
                    <a:pt x="216" y="8"/>
                  </a:lnTo>
                  <a:close/>
                </a:path>
              </a:pathLst>
            </a:custGeom>
            <a:solidFill>
              <a:srgbClr val="FAFAF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37" name="任意多边形 72"/>
            <p:cNvSpPr/>
            <p:nvPr/>
          </p:nvSpPr>
          <p:spPr bwMode="auto">
            <a:xfrm>
              <a:off x="6051550" y="2579688"/>
              <a:ext cx="541338" cy="985838"/>
            </a:xfrm>
            <a:custGeom>
              <a:avLst/>
              <a:gdLst>
                <a:gd name="T0" fmla="*/ 7 w 207"/>
                <a:gd name="T1" fmla="*/ 114 h 377"/>
                <a:gd name="T2" fmla="*/ 200 w 207"/>
                <a:gd name="T3" fmla="*/ 2 h 377"/>
                <a:gd name="T4" fmla="*/ 207 w 207"/>
                <a:gd name="T5" fmla="*/ 5 h 377"/>
                <a:gd name="T6" fmla="*/ 207 w 207"/>
                <a:gd name="T7" fmla="*/ 252 h 377"/>
                <a:gd name="T8" fmla="*/ 200 w 207"/>
                <a:gd name="T9" fmla="*/ 263 h 377"/>
                <a:gd name="T10" fmla="*/ 7 w 207"/>
                <a:gd name="T11" fmla="*/ 375 h 377"/>
                <a:gd name="T12" fmla="*/ 0 w 207"/>
                <a:gd name="T13" fmla="*/ 371 h 377"/>
                <a:gd name="T14" fmla="*/ 0 w 207"/>
                <a:gd name="T15" fmla="*/ 124 h 377"/>
                <a:gd name="T16" fmla="*/ 7 w 207"/>
                <a:gd name="T17" fmla="*/ 114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7" h="377">
                  <a:moveTo>
                    <a:pt x="7" y="114"/>
                  </a:moveTo>
                  <a:cubicBezTo>
                    <a:pt x="200" y="2"/>
                    <a:pt x="200" y="2"/>
                    <a:pt x="200" y="2"/>
                  </a:cubicBezTo>
                  <a:cubicBezTo>
                    <a:pt x="204" y="0"/>
                    <a:pt x="207" y="1"/>
                    <a:pt x="207" y="5"/>
                  </a:cubicBezTo>
                  <a:cubicBezTo>
                    <a:pt x="207" y="252"/>
                    <a:pt x="207" y="252"/>
                    <a:pt x="207" y="252"/>
                  </a:cubicBezTo>
                  <a:cubicBezTo>
                    <a:pt x="207" y="256"/>
                    <a:pt x="204" y="261"/>
                    <a:pt x="200" y="263"/>
                  </a:cubicBezTo>
                  <a:cubicBezTo>
                    <a:pt x="7" y="375"/>
                    <a:pt x="7" y="375"/>
                    <a:pt x="7" y="375"/>
                  </a:cubicBezTo>
                  <a:cubicBezTo>
                    <a:pt x="3" y="377"/>
                    <a:pt x="0" y="375"/>
                    <a:pt x="0" y="371"/>
                  </a:cubicBezTo>
                  <a:cubicBezTo>
                    <a:pt x="0" y="124"/>
                    <a:pt x="0" y="124"/>
                    <a:pt x="0" y="124"/>
                  </a:cubicBezTo>
                  <a:cubicBezTo>
                    <a:pt x="0" y="120"/>
                    <a:pt x="3" y="116"/>
                    <a:pt x="7" y="114"/>
                  </a:cubicBezTo>
                </a:path>
              </a:pathLst>
            </a:custGeom>
            <a:solidFill>
              <a:srgbClr val="F0F0F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38" name="任意多边形 273"/>
            <p:cNvSpPr/>
            <p:nvPr/>
          </p:nvSpPr>
          <p:spPr bwMode="auto">
            <a:xfrm>
              <a:off x="6407954" y="3148483"/>
              <a:ext cx="144406" cy="185560"/>
            </a:xfrm>
            <a:custGeom>
              <a:avLst/>
              <a:gdLst>
                <a:gd name="connsiteX0" fmla="*/ 21486 w 144406"/>
                <a:gd name="connsiteY0" fmla="*/ 227 h 185560"/>
                <a:gd name="connsiteX1" fmla="*/ 88263 w 144406"/>
                <a:gd name="connsiteY1" fmla="*/ 40544 h 185560"/>
                <a:gd name="connsiteX2" fmla="*/ 114212 w 144406"/>
                <a:gd name="connsiteY2" fmla="*/ 82408 h 185560"/>
                <a:gd name="connsiteX3" fmla="*/ 144406 w 144406"/>
                <a:gd name="connsiteY3" fmla="*/ 132511 h 185560"/>
                <a:gd name="connsiteX4" fmla="*/ 51261 w 144406"/>
                <a:gd name="connsiteY4" fmla="*/ 185560 h 185560"/>
                <a:gd name="connsiteX5" fmla="*/ 31406 w 144406"/>
                <a:gd name="connsiteY5" fmla="*/ 157096 h 185560"/>
                <a:gd name="connsiteX6" fmla="*/ 12180 w 144406"/>
                <a:gd name="connsiteY6" fmla="*/ 129160 h 185560"/>
                <a:gd name="connsiteX7" fmla="*/ 14804 w 144406"/>
                <a:gd name="connsiteY7" fmla="*/ 1449 h 185560"/>
                <a:gd name="connsiteX8" fmla="*/ 21486 w 144406"/>
                <a:gd name="connsiteY8" fmla="*/ 227 h 185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4406" h="185560">
                  <a:moveTo>
                    <a:pt x="21486" y="227"/>
                  </a:moveTo>
                  <a:cubicBezTo>
                    <a:pt x="34153" y="-995"/>
                    <a:pt x="62684" y="1449"/>
                    <a:pt x="88263" y="40544"/>
                  </a:cubicBezTo>
                  <a:cubicBezTo>
                    <a:pt x="94166" y="49666"/>
                    <a:pt x="103513" y="64816"/>
                    <a:pt x="114212" y="82408"/>
                  </a:cubicBezTo>
                  <a:lnTo>
                    <a:pt x="144406" y="132511"/>
                  </a:lnTo>
                  <a:lnTo>
                    <a:pt x="51261" y="185560"/>
                  </a:lnTo>
                  <a:lnTo>
                    <a:pt x="31406" y="157096"/>
                  </a:lnTo>
                  <a:cubicBezTo>
                    <a:pt x="19723" y="140237"/>
                    <a:pt x="12180" y="129160"/>
                    <a:pt x="12180" y="129160"/>
                  </a:cubicBezTo>
                  <a:cubicBezTo>
                    <a:pt x="-16679" y="53576"/>
                    <a:pt x="14804" y="1449"/>
                    <a:pt x="14804" y="1449"/>
                  </a:cubicBezTo>
                  <a:cubicBezTo>
                    <a:pt x="14804" y="1449"/>
                    <a:pt x="17263" y="634"/>
                    <a:pt x="21486" y="227"/>
                  </a:cubicBezTo>
                  <a:close/>
                </a:path>
              </a:pathLst>
            </a:custGeom>
            <a:solidFill>
              <a:srgbClr val="FFA8A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39" name="任意多边形 265"/>
            <p:cNvSpPr/>
            <p:nvPr/>
          </p:nvSpPr>
          <p:spPr bwMode="auto">
            <a:xfrm>
              <a:off x="6353175" y="3132918"/>
              <a:ext cx="203354" cy="206765"/>
            </a:xfrm>
            <a:custGeom>
              <a:avLst/>
              <a:gdLst>
                <a:gd name="connsiteX0" fmla="*/ 73370 w 203354"/>
                <a:gd name="connsiteY0" fmla="*/ 257 h 206765"/>
                <a:gd name="connsiteX1" fmla="*/ 144119 w 203354"/>
                <a:gd name="connsiteY1" fmla="*/ 44880 h 206765"/>
                <a:gd name="connsiteX2" fmla="*/ 191613 w 203354"/>
                <a:gd name="connsiteY2" fmla="*/ 123298 h 206765"/>
                <a:gd name="connsiteX3" fmla="*/ 203354 w 203354"/>
                <a:gd name="connsiteY3" fmla="*/ 143615 h 206765"/>
                <a:gd name="connsiteX4" fmla="*/ 90761 w 203354"/>
                <a:gd name="connsiteY4" fmla="*/ 206765 h 206765"/>
                <a:gd name="connsiteX5" fmla="*/ 78406 w 203354"/>
                <a:gd name="connsiteY5" fmla="*/ 188387 h 206765"/>
                <a:gd name="connsiteX6" fmla="*/ 41926 w 203354"/>
                <a:gd name="connsiteY6" fmla="*/ 134126 h 206765"/>
                <a:gd name="connsiteX7" fmla="*/ 0 w 203354"/>
                <a:gd name="connsiteY7" fmla="*/ 16006 h 206765"/>
                <a:gd name="connsiteX8" fmla="*/ 73370 w 203354"/>
                <a:gd name="connsiteY8" fmla="*/ 257 h 2067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3354" h="206765">
                  <a:moveTo>
                    <a:pt x="73370" y="257"/>
                  </a:moveTo>
                  <a:cubicBezTo>
                    <a:pt x="102193" y="2882"/>
                    <a:pt x="123156" y="10757"/>
                    <a:pt x="144119" y="44880"/>
                  </a:cubicBezTo>
                  <a:cubicBezTo>
                    <a:pt x="158531" y="67191"/>
                    <a:pt x="176873" y="98034"/>
                    <a:pt x="191613" y="123298"/>
                  </a:cubicBezTo>
                  <a:lnTo>
                    <a:pt x="203354" y="143615"/>
                  </a:lnTo>
                  <a:lnTo>
                    <a:pt x="90761" y="206765"/>
                  </a:lnTo>
                  <a:lnTo>
                    <a:pt x="78406" y="188387"/>
                  </a:lnTo>
                  <a:cubicBezTo>
                    <a:pt x="41926" y="134126"/>
                    <a:pt x="41926" y="134126"/>
                    <a:pt x="41926" y="134126"/>
                  </a:cubicBezTo>
                  <a:cubicBezTo>
                    <a:pt x="0" y="16006"/>
                    <a:pt x="0" y="16006"/>
                    <a:pt x="0" y="16006"/>
                  </a:cubicBezTo>
                  <a:cubicBezTo>
                    <a:pt x="0" y="16006"/>
                    <a:pt x="44546" y="-2368"/>
                    <a:pt x="73370" y="257"/>
                  </a:cubicBezTo>
                  <a:close/>
                </a:path>
              </a:pathLst>
            </a:custGeom>
            <a:solidFill>
              <a:srgbClr val="455A6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40" name="任意多边形 75"/>
            <p:cNvSpPr/>
            <p:nvPr/>
          </p:nvSpPr>
          <p:spPr bwMode="auto">
            <a:xfrm>
              <a:off x="6162675" y="3124200"/>
              <a:ext cx="307975" cy="674688"/>
            </a:xfrm>
            <a:custGeom>
              <a:avLst/>
              <a:gdLst>
                <a:gd name="T0" fmla="*/ 16 w 118"/>
                <a:gd name="T1" fmla="*/ 42 h 258"/>
                <a:gd name="T2" fmla="*/ 4 w 118"/>
                <a:gd name="T3" fmla="*/ 59 h 258"/>
                <a:gd name="T4" fmla="*/ 0 w 118"/>
                <a:gd name="T5" fmla="*/ 85 h 258"/>
                <a:gd name="T6" fmla="*/ 0 w 118"/>
                <a:gd name="T7" fmla="*/ 141 h 258"/>
                <a:gd name="T8" fmla="*/ 0 w 118"/>
                <a:gd name="T9" fmla="*/ 246 h 258"/>
                <a:gd name="T10" fmla="*/ 118 w 118"/>
                <a:gd name="T11" fmla="*/ 206 h 258"/>
                <a:gd name="T12" fmla="*/ 116 w 118"/>
                <a:gd name="T13" fmla="*/ 49 h 258"/>
                <a:gd name="T14" fmla="*/ 116 w 118"/>
                <a:gd name="T15" fmla="*/ 46 h 258"/>
                <a:gd name="T16" fmla="*/ 61 w 118"/>
                <a:gd name="T17" fmla="*/ 15 h 258"/>
                <a:gd name="T18" fmla="*/ 38 w 118"/>
                <a:gd name="T19" fmla="*/ 27 h 258"/>
                <a:gd name="T20" fmla="*/ 16 w 118"/>
                <a:gd name="T21" fmla="*/ 42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8" h="258">
                  <a:moveTo>
                    <a:pt x="16" y="42"/>
                  </a:moveTo>
                  <a:cubicBezTo>
                    <a:pt x="11" y="46"/>
                    <a:pt x="6" y="52"/>
                    <a:pt x="4" y="59"/>
                  </a:cubicBezTo>
                  <a:cubicBezTo>
                    <a:pt x="2" y="66"/>
                    <a:pt x="0" y="74"/>
                    <a:pt x="0" y="85"/>
                  </a:cubicBezTo>
                  <a:cubicBezTo>
                    <a:pt x="0" y="141"/>
                    <a:pt x="0" y="141"/>
                    <a:pt x="0" y="141"/>
                  </a:cubicBezTo>
                  <a:cubicBezTo>
                    <a:pt x="0" y="246"/>
                    <a:pt x="0" y="246"/>
                    <a:pt x="0" y="246"/>
                  </a:cubicBezTo>
                  <a:cubicBezTo>
                    <a:pt x="35" y="258"/>
                    <a:pt x="80" y="248"/>
                    <a:pt x="118" y="206"/>
                  </a:cubicBezTo>
                  <a:cubicBezTo>
                    <a:pt x="118" y="206"/>
                    <a:pt x="116" y="71"/>
                    <a:pt x="116" y="49"/>
                  </a:cubicBezTo>
                  <a:cubicBezTo>
                    <a:pt x="116" y="48"/>
                    <a:pt x="116" y="47"/>
                    <a:pt x="116" y="46"/>
                  </a:cubicBezTo>
                  <a:cubicBezTo>
                    <a:pt x="114" y="14"/>
                    <a:pt x="87" y="0"/>
                    <a:pt x="61" y="15"/>
                  </a:cubicBezTo>
                  <a:cubicBezTo>
                    <a:pt x="38" y="27"/>
                    <a:pt x="38" y="27"/>
                    <a:pt x="38" y="27"/>
                  </a:cubicBezTo>
                  <a:cubicBezTo>
                    <a:pt x="16" y="42"/>
                    <a:pt x="16" y="42"/>
                    <a:pt x="16" y="42"/>
                  </a:cubicBezTo>
                </a:path>
              </a:pathLst>
            </a:custGeom>
            <a:solidFill>
              <a:srgbClr val="27DEB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41" name="任意多边形 76"/>
            <p:cNvSpPr/>
            <p:nvPr/>
          </p:nvSpPr>
          <p:spPr bwMode="auto">
            <a:xfrm>
              <a:off x="6172200" y="3141663"/>
              <a:ext cx="303213" cy="357188"/>
            </a:xfrm>
            <a:custGeom>
              <a:avLst/>
              <a:gdLst>
                <a:gd name="T0" fmla="*/ 82 w 116"/>
                <a:gd name="T1" fmla="*/ 0 h 137"/>
                <a:gd name="T2" fmla="*/ 61 w 116"/>
                <a:gd name="T3" fmla="*/ 6 h 137"/>
                <a:gd name="T4" fmla="*/ 38 w 116"/>
                <a:gd name="T5" fmla="*/ 18 h 137"/>
                <a:gd name="T6" fmla="*/ 16 w 116"/>
                <a:gd name="T7" fmla="*/ 33 h 137"/>
                <a:gd name="T8" fmla="*/ 4 w 116"/>
                <a:gd name="T9" fmla="*/ 50 h 137"/>
                <a:gd name="T10" fmla="*/ 0 w 116"/>
                <a:gd name="T11" fmla="*/ 76 h 137"/>
                <a:gd name="T12" fmla="*/ 0 w 116"/>
                <a:gd name="T13" fmla="*/ 132 h 137"/>
                <a:gd name="T14" fmla="*/ 0 w 116"/>
                <a:gd name="T15" fmla="*/ 137 h 137"/>
                <a:gd name="T16" fmla="*/ 116 w 116"/>
                <a:gd name="T17" fmla="*/ 70 h 137"/>
                <a:gd name="T18" fmla="*/ 116 w 116"/>
                <a:gd name="T19" fmla="*/ 40 h 137"/>
                <a:gd name="T20" fmla="*/ 116 w 116"/>
                <a:gd name="T21" fmla="*/ 37 h 137"/>
                <a:gd name="T22" fmla="*/ 82 w 116"/>
                <a:gd name="T23" fmla="*/ 0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6" h="137">
                  <a:moveTo>
                    <a:pt x="82" y="0"/>
                  </a:moveTo>
                  <a:cubicBezTo>
                    <a:pt x="75" y="0"/>
                    <a:pt x="68" y="2"/>
                    <a:pt x="61" y="6"/>
                  </a:cubicBezTo>
                  <a:cubicBezTo>
                    <a:pt x="38" y="18"/>
                    <a:pt x="38" y="18"/>
                    <a:pt x="38" y="18"/>
                  </a:cubicBezTo>
                  <a:cubicBezTo>
                    <a:pt x="16" y="33"/>
                    <a:pt x="16" y="33"/>
                    <a:pt x="16" y="33"/>
                  </a:cubicBezTo>
                  <a:cubicBezTo>
                    <a:pt x="11" y="37"/>
                    <a:pt x="6" y="43"/>
                    <a:pt x="4" y="50"/>
                  </a:cubicBezTo>
                  <a:cubicBezTo>
                    <a:pt x="2" y="57"/>
                    <a:pt x="0" y="65"/>
                    <a:pt x="0" y="76"/>
                  </a:cubicBezTo>
                  <a:cubicBezTo>
                    <a:pt x="0" y="132"/>
                    <a:pt x="0" y="132"/>
                    <a:pt x="0" y="132"/>
                  </a:cubicBezTo>
                  <a:cubicBezTo>
                    <a:pt x="0" y="137"/>
                    <a:pt x="0" y="137"/>
                    <a:pt x="0" y="137"/>
                  </a:cubicBezTo>
                  <a:cubicBezTo>
                    <a:pt x="116" y="70"/>
                    <a:pt x="116" y="70"/>
                    <a:pt x="116" y="70"/>
                  </a:cubicBezTo>
                  <a:cubicBezTo>
                    <a:pt x="116" y="56"/>
                    <a:pt x="116" y="45"/>
                    <a:pt x="116" y="40"/>
                  </a:cubicBezTo>
                  <a:cubicBezTo>
                    <a:pt x="116" y="39"/>
                    <a:pt x="116" y="38"/>
                    <a:pt x="116" y="37"/>
                  </a:cubicBezTo>
                  <a:cubicBezTo>
                    <a:pt x="115" y="14"/>
                    <a:pt x="100" y="0"/>
                    <a:pt x="82" y="0"/>
                  </a:cubicBezTo>
                </a:path>
              </a:pathLst>
            </a:custGeom>
            <a:solidFill>
              <a:srgbClr val="1FB29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42" name="任意多边形 77"/>
            <p:cNvSpPr/>
            <p:nvPr/>
          </p:nvSpPr>
          <p:spPr bwMode="auto">
            <a:xfrm>
              <a:off x="6397625" y="2833688"/>
              <a:ext cx="96838" cy="73025"/>
            </a:xfrm>
            <a:custGeom>
              <a:avLst/>
              <a:gdLst>
                <a:gd name="T0" fmla="*/ 7 w 37"/>
                <a:gd name="T1" fmla="*/ 25 h 28"/>
                <a:gd name="T2" fmla="*/ 5 w 37"/>
                <a:gd name="T3" fmla="*/ 10 h 28"/>
                <a:gd name="T4" fmla="*/ 9 w 37"/>
                <a:gd name="T5" fmla="*/ 8 h 28"/>
                <a:gd name="T6" fmla="*/ 15 w 37"/>
                <a:gd name="T7" fmla="*/ 7 h 28"/>
                <a:gd name="T8" fmla="*/ 21 w 37"/>
                <a:gd name="T9" fmla="*/ 6 h 28"/>
                <a:gd name="T10" fmla="*/ 33 w 37"/>
                <a:gd name="T11" fmla="*/ 0 h 28"/>
                <a:gd name="T12" fmla="*/ 34 w 37"/>
                <a:gd name="T13" fmla="*/ 0 h 28"/>
                <a:gd name="T14" fmla="*/ 35 w 37"/>
                <a:gd name="T15" fmla="*/ 1 h 28"/>
                <a:gd name="T16" fmla="*/ 25 w 37"/>
                <a:gd name="T17" fmla="*/ 24 h 28"/>
                <a:gd name="T18" fmla="*/ 16 w 37"/>
                <a:gd name="T19" fmla="*/ 28 h 28"/>
                <a:gd name="T20" fmla="*/ 7 w 37"/>
                <a:gd name="T21" fmla="*/ 25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7" h="28">
                  <a:moveTo>
                    <a:pt x="7" y="25"/>
                  </a:moveTo>
                  <a:cubicBezTo>
                    <a:pt x="3" y="21"/>
                    <a:pt x="0" y="15"/>
                    <a:pt x="5" y="10"/>
                  </a:cubicBezTo>
                  <a:cubicBezTo>
                    <a:pt x="6" y="9"/>
                    <a:pt x="8" y="8"/>
                    <a:pt x="9" y="8"/>
                  </a:cubicBezTo>
                  <a:cubicBezTo>
                    <a:pt x="11" y="8"/>
                    <a:pt x="13" y="8"/>
                    <a:pt x="15" y="7"/>
                  </a:cubicBezTo>
                  <a:cubicBezTo>
                    <a:pt x="17" y="7"/>
                    <a:pt x="19" y="7"/>
                    <a:pt x="21" y="6"/>
                  </a:cubicBezTo>
                  <a:cubicBezTo>
                    <a:pt x="26" y="5"/>
                    <a:pt x="30" y="3"/>
                    <a:pt x="33" y="0"/>
                  </a:cubicBezTo>
                  <a:cubicBezTo>
                    <a:pt x="34" y="0"/>
                    <a:pt x="34" y="0"/>
                    <a:pt x="34" y="0"/>
                  </a:cubicBezTo>
                  <a:cubicBezTo>
                    <a:pt x="35" y="0"/>
                    <a:pt x="35" y="1"/>
                    <a:pt x="35" y="1"/>
                  </a:cubicBezTo>
                  <a:cubicBezTo>
                    <a:pt x="37" y="10"/>
                    <a:pt x="32" y="19"/>
                    <a:pt x="25" y="24"/>
                  </a:cubicBezTo>
                  <a:cubicBezTo>
                    <a:pt x="22" y="26"/>
                    <a:pt x="19" y="28"/>
                    <a:pt x="16" y="28"/>
                  </a:cubicBezTo>
                  <a:cubicBezTo>
                    <a:pt x="12" y="28"/>
                    <a:pt x="9" y="27"/>
                    <a:pt x="7" y="25"/>
                  </a:cubicBezTo>
                  <a:close/>
                </a:path>
              </a:pathLst>
            </a:custGeom>
            <a:solidFill>
              <a:srgbClr val="26323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43" name="任意多边形 78"/>
            <p:cNvSpPr/>
            <p:nvPr/>
          </p:nvSpPr>
          <p:spPr bwMode="auto">
            <a:xfrm>
              <a:off x="6226175" y="3025775"/>
              <a:ext cx="38100" cy="96838"/>
            </a:xfrm>
            <a:custGeom>
              <a:avLst/>
              <a:gdLst>
                <a:gd name="T0" fmla="*/ 0 w 14"/>
                <a:gd name="T1" fmla="*/ 0 h 37"/>
                <a:gd name="T2" fmla="*/ 7 w 14"/>
                <a:gd name="T3" fmla="*/ 32 h 37"/>
                <a:gd name="T4" fmla="*/ 14 w 14"/>
                <a:gd name="T5" fmla="*/ 37 h 37"/>
                <a:gd name="T6" fmla="*/ 14 w 14"/>
                <a:gd name="T7" fmla="*/ 16 h 37"/>
                <a:gd name="T8" fmla="*/ 0 w 14"/>
                <a:gd name="T9" fmla="*/ 0 h 37"/>
              </a:gdLst>
              <a:ahLst/>
              <a:cxnLst>
                <a:cxn ang="0">
                  <a:pos x="T0" y="T1"/>
                </a:cxn>
                <a:cxn ang="0">
                  <a:pos x="T2" y="T3"/>
                </a:cxn>
                <a:cxn ang="0">
                  <a:pos x="T4" y="T5"/>
                </a:cxn>
                <a:cxn ang="0">
                  <a:pos x="T6" y="T7"/>
                </a:cxn>
                <a:cxn ang="0">
                  <a:pos x="T8" y="T9"/>
                </a:cxn>
              </a:cxnLst>
              <a:rect l="0" t="0" r="r" b="b"/>
              <a:pathLst>
                <a:path w="14" h="37">
                  <a:moveTo>
                    <a:pt x="0" y="0"/>
                  </a:moveTo>
                  <a:cubicBezTo>
                    <a:pt x="0" y="0"/>
                    <a:pt x="5" y="28"/>
                    <a:pt x="7" y="32"/>
                  </a:cubicBezTo>
                  <a:cubicBezTo>
                    <a:pt x="10" y="37"/>
                    <a:pt x="14" y="37"/>
                    <a:pt x="14" y="37"/>
                  </a:cubicBezTo>
                  <a:cubicBezTo>
                    <a:pt x="14" y="16"/>
                    <a:pt x="14" y="16"/>
                    <a:pt x="14" y="16"/>
                  </a:cubicBezTo>
                  <a:lnTo>
                    <a:pt x="0" y="0"/>
                  </a:lnTo>
                  <a:close/>
                </a:path>
              </a:pathLst>
            </a:custGeom>
            <a:solidFill>
              <a:srgbClr val="26323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44" name="任意多边形 79"/>
            <p:cNvSpPr/>
            <p:nvPr/>
          </p:nvSpPr>
          <p:spPr bwMode="auto">
            <a:xfrm>
              <a:off x="6205538" y="2908300"/>
              <a:ext cx="47625" cy="117475"/>
            </a:xfrm>
            <a:custGeom>
              <a:avLst/>
              <a:gdLst>
                <a:gd name="T0" fmla="*/ 15 w 18"/>
                <a:gd name="T1" fmla="*/ 0 h 45"/>
                <a:gd name="T2" fmla="*/ 4 w 18"/>
                <a:gd name="T3" fmla="*/ 7 h 45"/>
                <a:gd name="T4" fmla="*/ 8 w 18"/>
                <a:gd name="T5" fmla="*/ 45 h 45"/>
                <a:gd name="T6" fmla="*/ 18 w 18"/>
                <a:gd name="T7" fmla="*/ 43 h 45"/>
                <a:gd name="T8" fmla="*/ 15 w 18"/>
                <a:gd name="T9" fmla="*/ 0 h 45"/>
              </a:gdLst>
              <a:ahLst/>
              <a:cxnLst>
                <a:cxn ang="0">
                  <a:pos x="T0" y="T1"/>
                </a:cxn>
                <a:cxn ang="0">
                  <a:pos x="T2" y="T3"/>
                </a:cxn>
                <a:cxn ang="0">
                  <a:pos x="T4" y="T5"/>
                </a:cxn>
                <a:cxn ang="0">
                  <a:pos x="T6" y="T7"/>
                </a:cxn>
                <a:cxn ang="0">
                  <a:pos x="T8" y="T9"/>
                </a:cxn>
              </a:cxnLst>
              <a:rect l="0" t="0" r="r" b="b"/>
              <a:pathLst>
                <a:path w="18" h="45">
                  <a:moveTo>
                    <a:pt x="15" y="0"/>
                  </a:moveTo>
                  <a:cubicBezTo>
                    <a:pt x="15" y="0"/>
                    <a:pt x="9" y="1"/>
                    <a:pt x="4" y="7"/>
                  </a:cubicBezTo>
                  <a:cubicBezTo>
                    <a:pt x="0" y="14"/>
                    <a:pt x="2" y="30"/>
                    <a:pt x="8" y="45"/>
                  </a:cubicBezTo>
                  <a:cubicBezTo>
                    <a:pt x="18" y="43"/>
                    <a:pt x="18" y="43"/>
                    <a:pt x="18" y="43"/>
                  </a:cubicBezTo>
                  <a:lnTo>
                    <a:pt x="15" y="0"/>
                  </a:lnTo>
                  <a:close/>
                </a:path>
              </a:pathLst>
            </a:custGeom>
            <a:solidFill>
              <a:srgbClr val="26323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45" name="任意多边形 80"/>
            <p:cNvSpPr/>
            <p:nvPr/>
          </p:nvSpPr>
          <p:spPr bwMode="auto">
            <a:xfrm>
              <a:off x="6189663" y="2819400"/>
              <a:ext cx="265113" cy="428625"/>
            </a:xfrm>
            <a:custGeom>
              <a:avLst/>
              <a:gdLst>
                <a:gd name="T0" fmla="*/ 27 w 101"/>
                <a:gd name="T1" fmla="*/ 77 h 164"/>
                <a:gd name="T2" fmla="*/ 20 w 101"/>
                <a:gd name="T3" fmla="*/ 72 h 164"/>
                <a:gd name="T4" fmla="*/ 5 w 101"/>
                <a:gd name="T5" fmla="*/ 79 h 164"/>
                <a:gd name="T6" fmla="*/ 15 w 101"/>
                <a:gd name="T7" fmla="*/ 103 h 164"/>
                <a:gd name="T8" fmla="*/ 28 w 101"/>
                <a:gd name="T9" fmla="*/ 95 h 164"/>
                <a:gd name="T10" fmla="*/ 28 w 101"/>
                <a:gd name="T11" fmla="*/ 144 h 164"/>
                <a:gd name="T12" fmla="*/ 66 w 101"/>
                <a:gd name="T13" fmla="*/ 131 h 164"/>
                <a:gd name="T14" fmla="*/ 66 w 101"/>
                <a:gd name="T15" fmla="*/ 117 h 164"/>
                <a:gd name="T16" fmla="*/ 81 w 101"/>
                <a:gd name="T17" fmla="*/ 113 h 164"/>
                <a:gd name="T18" fmla="*/ 97 w 101"/>
                <a:gd name="T19" fmla="*/ 90 h 164"/>
                <a:gd name="T20" fmla="*/ 99 w 101"/>
                <a:gd name="T21" fmla="*/ 29 h 164"/>
                <a:gd name="T22" fmla="*/ 39 w 101"/>
                <a:gd name="T23" fmla="*/ 20 h 164"/>
                <a:gd name="T24" fmla="*/ 27 w 101"/>
                <a:gd name="T25" fmla="*/ 77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1" h="164">
                  <a:moveTo>
                    <a:pt x="27" y="77"/>
                  </a:moveTo>
                  <a:cubicBezTo>
                    <a:pt x="25" y="79"/>
                    <a:pt x="22" y="75"/>
                    <a:pt x="20" y="72"/>
                  </a:cubicBezTo>
                  <a:cubicBezTo>
                    <a:pt x="17" y="70"/>
                    <a:pt x="9" y="68"/>
                    <a:pt x="5" y="79"/>
                  </a:cubicBezTo>
                  <a:cubicBezTo>
                    <a:pt x="0" y="91"/>
                    <a:pt x="8" y="102"/>
                    <a:pt x="15" y="103"/>
                  </a:cubicBezTo>
                  <a:cubicBezTo>
                    <a:pt x="26" y="104"/>
                    <a:pt x="28" y="95"/>
                    <a:pt x="28" y="95"/>
                  </a:cubicBezTo>
                  <a:cubicBezTo>
                    <a:pt x="28" y="144"/>
                    <a:pt x="28" y="144"/>
                    <a:pt x="28" y="144"/>
                  </a:cubicBezTo>
                  <a:cubicBezTo>
                    <a:pt x="47" y="164"/>
                    <a:pt x="81" y="140"/>
                    <a:pt x="66" y="131"/>
                  </a:cubicBezTo>
                  <a:cubicBezTo>
                    <a:pt x="66" y="117"/>
                    <a:pt x="66" y="117"/>
                    <a:pt x="66" y="117"/>
                  </a:cubicBezTo>
                  <a:cubicBezTo>
                    <a:pt x="66" y="117"/>
                    <a:pt x="76" y="116"/>
                    <a:pt x="81" y="113"/>
                  </a:cubicBezTo>
                  <a:cubicBezTo>
                    <a:pt x="89" y="110"/>
                    <a:pt x="94" y="101"/>
                    <a:pt x="97" y="90"/>
                  </a:cubicBezTo>
                  <a:cubicBezTo>
                    <a:pt x="101" y="72"/>
                    <a:pt x="101" y="61"/>
                    <a:pt x="99" y="29"/>
                  </a:cubicBezTo>
                  <a:cubicBezTo>
                    <a:pt x="98" y="7"/>
                    <a:pt x="59" y="0"/>
                    <a:pt x="39" y="20"/>
                  </a:cubicBezTo>
                  <a:cubicBezTo>
                    <a:pt x="20" y="39"/>
                    <a:pt x="27" y="77"/>
                    <a:pt x="27" y="77"/>
                  </a:cubicBezTo>
                  <a:close/>
                </a:path>
              </a:pathLst>
            </a:custGeom>
            <a:solidFill>
              <a:srgbClr val="B17A7B"/>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46" name="任意多边形 81"/>
            <p:cNvSpPr/>
            <p:nvPr/>
          </p:nvSpPr>
          <p:spPr bwMode="auto">
            <a:xfrm>
              <a:off x="6232525" y="2789238"/>
              <a:ext cx="241300" cy="242888"/>
            </a:xfrm>
            <a:custGeom>
              <a:avLst/>
              <a:gdLst>
                <a:gd name="T0" fmla="*/ 11 w 92"/>
                <a:gd name="T1" fmla="*/ 93 h 93"/>
                <a:gd name="T2" fmla="*/ 4 w 92"/>
                <a:gd name="T3" fmla="*/ 84 h 93"/>
                <a:gd name="T4" fmla="*/ 5 w 92"/>
                <a:gd name="T5" fmla="*/ 46 h 93"/>
                <a:gd name="T6" fmla="*/ 16 w 92"/>
                <a:gd name="T7" fmla="*/ 18 h 93"/>
                <a:gd name="T8" fmla="*/ 35 w 92"/>
                <a:gd name="T9" fmla="*/ 11 h 93"/>
                <a:gd name="T10" fmla="*/ 59 w 92"/>
                <a:gd name="T11" fmla="*/ 8 h 93"/>
                <a:gd name="T12" fmla="*/ 72 w 92"/>
                <a:gd name="T13" fmla="*/ 5 h 93"/>
                <a:gd name="T14" fmla="*/ 84 w 92"/>
                <a:gd name="T15" fmla="*/ 1 h 93"/>
                <a:gd name="T16" fmla="*/ 87 w 92"/>
                <a:gd name="T17" fmla="*/ 0 h 93"/>
                <a:gd name="T18" fmla="*/ 88 w 92"/>
                <a:gd name="T19" fmla="*/ 17 h 93"/>
                <a:gd name="T20" fmla="*/ 78 w 92"/>
                <a:gd name="T21" fmla="*/ 34 h 93"/>
                <a:gd name="T22" fmla="*/ 73 w 92"/>
                <a:gd name="T23" fmla="*/ 39 h 93"/>
                <a:gd name="T24" fmla="*/ 66 w 92"/>
                <a:gd name="T25" fmla="*/ 42 h 93"/>
                <a:gd name="T26" fmla="*/ 30 w 92"/>
                <a:gd name="T27" fmla="*/ 47 h 93"/>
                <a:gd name="T28" fmla="*/ 24 w 92"/>
                <a:gd name="T29" fmla="*/ 48 h 93"/>
                <a:gd name="T30" fmla="*/ 18 w 92"/>
                <a:gd name="T31" fmla="*/ 63 h 93"/>
                <a:gd name="T32" fmla="*/ 11 w 92"/>
                <a:gd name="T33" fmla="*/ 93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2" h="93">
                  <a:moveTo>
                    <a:pt x="11" y="93"/>
                  </a:moveTo>
                  <a:cubicBezTo>
                    <a:pt x="10" y="93"/>
                    <a:pt x="6" y="86"/>
                    <a:pt x="4" y="84"/>
                  </a:cubicBezTo>
                  <a:cubicBezTo>
                    <a:pt x="0" y="82"/>
                    <a:pt x="5" y="46"/>
                    <a:pt x="5" y="46"/>
                  </a:cubicBezTo>
                  <a:cubicBezTo>
                    <a:pt x="0" y="37"/>
                    <a:pt x="8" y="23"/>
                    <a:pt x="16" y="18"/>
                  </a:cubicBezTo>
                  <a:cubicBezTo>
                    <a:pt x="22" y="14"/>
                    <a:pt x="29" y="12"/>
                    <a:pt x="35" y="11"/>
                  </a:cubicBezTo>
                  <a:cubicBezTo>
                    <a:pt x="43" y="9"/>
                    <a:pt x="51" y="8"/>
                    <a:pt x="59" y="8"/>
                  </a:cubicBezTo>
                  <a:cubicBezTo>
                    <a:pt x="63" y="7"/>
                    <a:pt x="68" y="7"/>
                    <a:pt x="72" y="5"/>
                  </a:cubicBezTo>
                  <a:cubicBezTo>
                    <a:pt x="76" y="4"/>
                    <a:pt x="80" y="2"/>
                    <a:pt x="84" y="1"/>
                  </a:cubicBezTo>
                  <a:cubicBezTo>
                    <a:pt x="85" y="0"/>
                    <a:pt x="86" y="0"/>
                    <a:pt x="87" y="0"/>
                  </a:cubicBezTo>
                  <a:cubicBezTo>
                    <a:pt x="92" y="2"/>
                    <a:pt x="89" y="14"/>
                    <a:pt x="88" y="17"/>
                  </a:cubicBezTo>
                  <a:cubicBezTo>
                    <a:pt x="86" y="24"/>
                    <a:pt x="83" y="30"/>
                    <a:pt x="78" y="34"/>
                  </a:cubicBezTo>
                  <a:cubicBezTo>
                    <a:pt x="77" y="36"/>
                    <a:pt x="75" y="38"/>
                    <a:pt x="73" y="39"/>
                  </a:cubicBezTo>
                  <a:cubicBezTo>
                    <a:pt x="71" y="40"/>
                    <a:pt x="69" y="41"/>
                    <a:pt x="66" y="42"/>
                  </a:cubicBezTo>
                  <a:cubicBezTo>
                    <a:pt x="55" y="46"/>
                    <a:pt x="42" y="48"/>
                    <a:pt x="30" y="47"/>
                  </a:cubicBezTo>
                  <a:cubicBezTo>
                    <a:pt x="28" y="47"/>
                    <a:pt x="26" y="47"/>
                    <a:pt x="24" y="48"/>
                  </a:cubicBezTo>
                  <a:cubicBezTo>
                    <a:pt x="19" y="50"/>
                    <a:pt x="19" y="58"/>
                    <a:pt x="18" y="63"/>
                  </a:cubicBezTo>
                  <a:cubicBezTo>
                    <a:pt x="16" y="74"/>
                    <a:pt x="15" y="92"/>
                    <a:pt x="11" y="93"/>
                  </a:cubicBezTo>
                  <a:close/>
                </a:path>
              </a:pathLst>
            </a:custGeom>
            <a:solidFill>
              <a:srgbClr val="26323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47" name="任意多边形 82"/>
            <p:cNvSpPr/>
            <p:nvPr/>
          </p:nvSpPr>
          <p:spPr bwMode="auto">
            <a:xfrm>
              <a:off x="6211888" y="2884488"/>
              <a:ext cx="36513" cy="31750"/>
            </a:xfrm>
            <a:custGeom>
              <a:avLst/>
              <a:gdLst>
                <a:gd name="T0" fmla="*/ 13 w 14"/>
                <a:gd name="T1" fmla="*/ 12 h 12"/>
                <a:gd name="T2" fmla="*/ 0 w 14"/>
                <a:gd name="T3" fmla="*/ 7 h 12"/>
                <a:gd name="T4" fmla="*/ 10 w 14"/>
                <a:gd name="T5" fmla="*/ 1 h 12"/>
                <a:gd name="T6" fmla="*/ 13 w 14"/>
                <a:gd name="T7" fmla="*/ 12 h 12"/>
              </a:gdLst>
              <a:ahLst/>
              <a:cxnLst>
                <a:cxn ang="0">
                  <a:pos x="T0" y="T1"/>
                </a:cxn>
                <a:cxn ang="0">
                  <a:pos x="T2" y="T3"/>
                </a:cxn>
                <a:cxn ang="0">
                  <a:pos x="T4" y="T5"/>
                </a:cxn>
                <a:cxn ang="0">
                  <a:pos x="T6" y="T7"/>
                </a:cxn>
              </a:cxnLst>
              <a:rect l="0" t="0" r="r" b="b"/>
              <a:pathLst>
                <a:path w="14" h="12">
                  <a:moveTo>
                    <a:pt x="13" y="12"/>
                  </a:moveTo>
                  <a:cubicBezTo>
                    <a:pt x="0" y="7"/>
                    <a:pt x="0" y="7"/>
                    <a:pt x="0" y="7"/>
                  </a:cubicBezTo>
                  <a:cubicBezTo>
                    <a:pt x="2" y="3"/>
                    <a:pt x="6" y="0"/>
                    <a:pt x="10" y="1"/>
                  </a:cubicBezTo>
                  <a:cubicBezTo>
                    <a:pt x="13" y="2"/>
                    <a:pt x="14" y="7"/>
                    <a:pt x="13" y="12"/>
                  </a:cubicBezTo>
                  <a:close/>
                </a:path>
              </a:pathLst>
            </a:custGeom>
            <a:solidFill>
              <a:srgbClr val="26323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48" name="任意多边形 83"/>
            <p:cNvSpPr/>
            <p:nvPr/>
          </p:nvSpPr>
          <p:spPr bwMode="auto">
            <a:xfrm>
              <a:off x="6270625" y="3098800"/>
              <a:ext cx="92075" cy="44450"/>
            </a:xfrm>
            <a:custGeom>
              <a:avLst/>
              <a:gdLst>
                <a:gd name="T0" fmla="*/ 35 w 35"/>
                <a:gd name="T1" fmla="*/ 10 h 17"/>
                <a:gd name="T2" fmla="*/ 9 w 35"/>
                <a:gd name="T3" fmla="*/ 8 h 17"/>
                <a:gd name="T4" fmla="*/ 0 w 35"/>
                <a:gd name="T5" fmla="*/ 0 h 17"/>
                <a:gd name="T6" fmla="*/ 6 w 35"/>
                <a:gd name="T7" fmla="*/ 11 h 17"/>
                <a:gd name="T8" fmla="*/ 35 w 35"/>
                <a:gd name="T9" fmla="*/ 15 h 17"/>
                <a:gd name="T10" fmla="*/ 35 w 35"/>
                <a:gd name="T11" fmla="*/ 10 h 17"/>
              </a:gdLst>
              <a:ahLst/>
              <a:cxnLst>
                <a:cxn ang="0">
                  <a:pos x="T0" y="T1"/>
                </a:cxn>
                <a:cxn ang="0">
                  <a:pos x="T2" y="T3"/>
                </a:cxn>
                <a:cxn ang="0">
                  <a:pos x="T4" y="T5"/>
                </a:cxn>
                <a:cxn ang="0">
                  <a:pos x="T6" y="T7"/>
                </a:cxn>
                <a:cxn ang="0">
                  <a:pos x="T8" y="T9"/>
                </a:cxn>
                <a:cxn ang="0">
                  <a:pos x="T10" y="T11"/>
                </a:cxn>
              </a:cxnLst>
              <a:rect l="0" t="0" r="r" b="b"/>
              <a:pathLst>
                <a:path w="35" h="17">
                  <a:moveTo>
                    <a:pt x="35" y="10"/>
                  </a:moveTo>
                  <a:cubicBezTo>
                    <a:pt x="35" y="10"/>
                    <a:pt x="16" y="10"/>
                    <a:pt x="9" y="8"/>
                  </a:cubicBezTo>
                  <a:cubicBezTo>
                    <a:pt x="5" y="6"/>
                    <a:pt x="1" y="3"/>
                    <a:pt x="0" y="0"/>
                  </a:cubicBezTo>
                  <a:cubicBezTo>
                    <a:pt x="0" y="0"/>
                    <a:pt x="2" y="6"/>
                    <a:pt x="6" y="11"/>
                  </a:cubicBezTo>
                  <a:cubicBezTo>
                    <a:pt x="10" y="17"/>
                    <a:pt x="35" y="15"/>
                    <a:pt x="35" y="15"/>
                  </a:cubicBezTo>
                  <a:lnTo>
                    <a:pt x="35" y="10"/>
                  </a:lnTo>
                  <a:close/>
                </a:path>
              </a:pathLst>
            </a:custGeom>
            <a:solidFill>
              <a:srgbClr val="9A585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49" name="任意多边形 84"/>
            <p:cNvSpPr/>
            <p:nvPr/>
          </p:nvSpPr>
          <p:spPr bwMode="auto">
            <a:xfrm>
              <a:off x="6337300" y="2984500"/>
              <a:ext cx="17463" cy="25400"/>
            </a:xfrm>
            <a:custGeom>
              <a:avLst/>
              <a:gdLst>
                <a:gd name="T0" fmla="*/ 7 w 7"/>
                <a:gd name="T1" fmla="*/ 4 h 10"/>
                <a:gd name="T2" fmla="*/ 3 w 7"/>
                <a:gd name="T3" fmla="*/ 9 h 10"/>
                <a:gd name="T4" fmla="*/ 0 w 7"/>
                <a:gd name="T5" fmla="*/ 6 h 10"/>
                <a:gd name="T6" fmla="*/ 3 w 7"/>
                <a:gd name="T7" fmla="*/ 0 h 10"/>
                <a:gd name="T8" fmla="*/ 7 w 7"/>
                <a:gd name="T9" fmla="*/ 4 h 10"/>
              </a:gdLst>
              <a:ahLst/>
              <a:cxnLst>
                <a:cxn ang="0">
                  <a:pos x="T0" y="T1"/>
                </a:cxn>
                <a:cxn ang="0">
                  <a:pos x="T2" y="T3"/>
                </a:cxn>
                <a:cxn ang="0">
                  <a:pos x="T4" y="T5"/>
                </a:cxn>
                <a:cxn ang="0">
                  <a:pos x="T6" y="T7"/>
                </a:cxn>
                <a:cxn ang="0">
                  <a:pos x="T8" y="T9"/>
                </a:cxn>
              </a:cxnLst>
              <a:rect l="0" t="0" r="r" b="b"/>
              <a:pathLst>
                <a:path w="7" h="10">
                  <a:moveTo>
                    <a:pt x="7" y="4"/>
                  </a:moveTo>
                  <a:cubicBezTo>
                    <a:pt x="7" y="6"/>
                    <a:pt x="6" y="9"/>
                    <a:pt x="3" y="9"/>
                  </a:cubicBezTo>
                  <a:cubicBezTo>
                    <a:pt x="1" y="10"/>
                    <a:pt x="0" y="8"/>
                    <a:pt x="0" y="6"/>
                  </a:cubicBezTo>
                  <a:cubicBezTo>
                    <a:pt x="0" y="3"/>
                    <a:pt x="1" y="1"/>
                    <a:pt x="3" y="0"/>
                  </a:cubicBezTo>
                  <a:cubicBezTo>
                    <a:pt x="6" y="0"/>
                    <a:pt x="7" y="1"/>
                    <a:pt x="7" y="4"/>
                  </a:cubicBezTo>
                  <a:close/>
                </a:path>
              </a:pathLst>
            </a:custGeom>
            <a:solidFill>
              <a:srgbClr val="26323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50" name="任意多边形 85"/>
            <p:cNvSpPr/>
            <p:nvPr/>
          </p:nvSpPr>
          <p:spPr bwMode="auto">
            <a:xfrm>
              <a:off x="6318250" y="2955925"/>
              <a:ext cx="23813" cy="25400"/>
            </a:xfrm>
            <a:custGeom>
              <a:avLst/>
              <a:gdLst>
                <a:gd name="T0" fmla="*/ 9 w 9"/>
                <a:gd name="T1" fmla="*/ 2 h 10"/>
                <a:gd name="T2" fmla="*/ 1 w 9"/>
                <a:gd name="T3" fmla="*/ 10 h 10"/>
                <a:gd name="T4" fmla="*/ 3 w 9"/>
                <a:gd name="T5" fmla="*/ 2 h 10"/>
                <a:gd name="T6" fmla="*/ 9 w 9"/>
                <a:gd name="T7" fmla="*/ 2 h 10"/>
              </a:gdLst>
              <a:ahLst/>
              <a:cxnLst>
                <a:cxn ang="0">
                  <a:pos x="T0" y="T1"/>
                </a:cxn>
                <a:cxn ang="0">
                  <a:pos x="T2" y="T3"/>
                </a:cxn>
                <a:cxn ang="0">
                  <a:pos x="T4" y="T5"/>
                </a:cxn>
                <a:cxn ang="0">
                  <a:pos x="T6" y="T7"/>
                </a:cxn>
              </a:cxnLst>
              <a:rect l="0" t="0" r="r" b="b"/>
              <a:pathLst>
                <a:path w="9" h="10">
                  <a:moveTo>
                    <a:pt x="9" y="2"/>
                  </a:moveTo>
                  <a:cubicBezTo>
                    <a:pt x="1" y="10"/>
                    <a:pt x="1" y="10"/>
                    <a:pt x="1" y="10"/>
                  </a:cubicBezTo>
                  <a:cubicBezTo>
                    <a:pt x="0" y="7"/>
                    <a:pt x="1" y="4"/>
                    <a:pt x="3" y="2"/>
                  </a:cubicBezTo>
                  <a:cubicBezTo>
                    <a:pt x="5" y="0"/>
                    <a:pt x="8" y="0"/>
                    <a:pt x="9" y="2"/>
                  </a:cubicBezTo>
                  <a:close/>
                </a:path>
              </a:pathLst>
            </a:custGeom>
            <a:solidFill>
              <a:srgbClr val="26323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51" name="任意多边形 86"/>
            <p:cNvSpPr/>
            <p:nvPr/>
          </p:nvSpPr>
          <p:spPr bwMode="auto">
            <a:xfrm>
              <a:off x="6354763" y="3057525"/>
              <a:ext cx="23813" cy="19050"/>
            </a:xfrm>
            <a:custGeom>
              <a:avLst/>
              <a:gdLst>
                <a:gd name="T0" fmla="*/ 1 w 9"/>
                <a:gd name="T1" fmla="*/ 0 h 7"/>
                <a:gd name="T2" fmla="*/ 9 w 9"/>
                <a:gd name="T3" fmla="*/ 2 h 7"/>
                <a:gd name="T4" fmla="*/ 4 w 9"/>
                <a:gd name="T5" fmla="*/ 6 h 7"/>
                <a:gd name="T6" fmla="*/ 1 w 9"/>
                <a:gd name="T7" fmla="*/ 0 h 7"/>
              </a:gdLst>
              <a:ahLst/>
              <a:cxnLst>
                <a:cxn ang="0">
                  <a:pos x="T0" y="T1"/>
                </a:cxn>
                <a:cxn ang="0">
                  <a:pos x="T2" y="T3"/>
                </a:cxn>
                <a:cxn ang="0">
                  <a:pos x="T4" y="T5"/>
                </a:cxn>
                <a:cxn ang="0">
                  <a:pos x="T6" y="T7"/>
                </a:cxn>
              </a:cxnLst>
              <a:rect l="0" t="0" r="r" b="b"/>
              <a:pathLst>
                <a:path w="9" h="7">
                  <a:moveTo>
                    <a:pt x="1" y="0"/>
                  </a:moveTo>
                  <a:cubicBezTo>
                    <a:pt x="9" y="2"/>
                    <a:pt x="9" y="2"/>
                    <a:pt x="9" y="2"/>
                  </a:cubicBezTo>
                  <a:cubicBezTo>
                    <a:pt x="9" y="5"/>
                    <a:pt x="6" y="7"/>
                    <a:pt x="4" y="6"/>
                  </a:cubicBezTo>
                  <a:cubicBezTo>
                    <a:pt x="1" y="6"/>
                    <a:pt x="0" y="3"/>
                    <a:pt x="1" y="0"/>
                  </a:cubicBezTo>
                  <a:close/>
                </a:path>
              </a:pathLst>
            </a:custGeom>
            <a:solidFill>
              <a:srgbClr val="9A585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52" name="任意多边形 87"/>
            <p:cNvSpPr/>
            <p:nvPr/>
          </p:nvSpPr>
          <p:spPr bwMode="auto">
            <a:xfrm>
              <a:off x="6423025" y="2924175"/>
              <a:ext cx="23813" cy="23813"/>
            </a:xfrm>
            <a:custGeom>
              <a:avLst/>
              <a:gdLst>
                <a:gd name="T0" fmla="*/ 7 w 9"/>
                <a:gd name="T1" fmla="*/ 9 h 9"/>
                <a:gd name="T2" fmla="*/ 0 w 9"/>
                <a:gd name="T3" fmla="*/ 4 h 9"/>
                <a:gd name="T4" fmla="*/ 6 w 9"/>
                <a:gd name="T5" fmla="*/ 1 h 9"/>
                <a:gd name="T6" fmla="*/ 7 w 9"/>
                <a:gd name="T7" fmla="*/ 9 h 9"/>
              </a:gdLst>
              <a:ahLst/>
              <a:cxnLst>
                <a:cxn ang="0">
                  <a:pos x="T0" y="T1"/>
                </a:cxn>
                <a:cxn ang="0">
                  <a:pos x="T2" y="T3"/>
                </a:cxn>
                <a:cxn ang="0">
                  <a:pos x="T4" y="T5"/>
                </a:cxn>
                <a:cxn ang="0">
                  <a:pos x="T6" y="T7"/>
                </a:cxn>
              </a:cxnLst>
              <a:rect l="0" t="0" r="r" b="b"/>
              <a:pathLst>
                <a:path w="9" h="9">
                  <a:moveTo>
                    <a:pt x="7" y="9"/>
                  </a:moveTo>
                  <a:cubicBezTo>
                    <a:pt x="0" y="4"/>
                    <a:pt x="0" y="4"/>
                    <a:pt x="0" y="4"/>
                  </a:cubicBezTo>
                  <a:cubicBezTo>
                    <a:pt x="1" y="1"/>
                    <a:pt x="4" y="0"/>
                    <a:pt x="6" y="1"/>
                  </a:cubicBezTo>
                  <a:cubicBezTo>
                    <a:pt x="8" y="3"/>
                    <a:pt x="9" y="6"/>
                    <a:pt x="7" y="9"/>
                  </a:cubicBezTo>
                  <a:close/>
                </a:path>
              </a:pathLst>
            </a:custGeom>
            <a:solidFill>
              <a:srgbClr val="26323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53" name="任意多边形 88"/>
            <p:cNvSpPr/>
            <p:nvPr/>
          </p:nvSpPr>
          <p:spPr bwMode="auto">
            <a:xfrm>
              <a:off x="6418263" y="2959100"/>
              <a:ext cx="17463" cy="25400"/>
            </a:xfrm>
            <a:custGeom>
              <a:avLst/>
              <a:gdLst>
                <a:gd name="T0" fmla="*/ 7 w 7"/>
                <a:gd name="T1" fmla="*/ 4 h 10"/>
                <a:gd name="T2" fmla="*/ 4 w 7"/>
                <a:gd name="T3" fmla="*/ 10 h 10"/>
                <a:gd name="T4" fmla="*/ 0 w 7"/>
                <a:gd name="T5" fmla="*/ 6 h 10"/>
                <a:gd name="T6" fmla="*/ 4 w 7"/>
                <a:gd name="T7" fmla="*/ 1 h 10"/>
                <a:gd name="T8" fmla="*/ 7 w 7"/>
                <a:gd name="T9" fmla="*/ 4 h 10"/>
              </a:gdLst>
              <a:ahLst/>
              <a:cxnLst>
                <a:cxn ang="0">
                  <a:pos x="T0" y="T1"/>
                </a:cxn>
                <a:cxn ang="0">
                  <a:pos x="T2" y="T3"/>
                </a:cxn>
                <a:cxn ang="0">
                  <a:pos x="T4" y="T5"/>
                </a:cxn>
                <a:cxn ang="0">
                  <a:pos x="T6" y="T7"/>
                </a:cxn>
                <a:cxn ang="0">
                  <a:pos x="T8" y="T9"/>
                </a:cxn>
              </a:cxnLst>
              <a:rect l="0" t="0" r="r" b="b"/>
              <a:pathLst>
                <a:path w="7" h="10">
                  <a:moveTo>
                    <a:pt x="7" y="4"/>
                  </a:moveTo>
                  <a:cubicBezTo>
                    <a:pt x="7" y="7"/>
                    <a:pt x="6" y="9"/>
                    <a:pt x="4" y="10"/>
                  </a:cubicBezTo>
                  <a:cubicBezTo>
                    <a:pt x="1" y="10"/>
                    <a:pt x="0" y="9"/>
                    <a:pt x="0" y="6"/>
                  </a:cubicBezTo>
                  <a:cubicBezTo>
                    <a:pt x="0" y="4"/>
                    <a:pt x="1" y="1"/>
                    <a:pt x="4" y="1"/>
                  </a:cubicBezTo>
                  <a:cubicBezTo>
                    <a:pt x="6" y="0"/>
                    <a:pt x="7" y="2"/>
                    <a:pt x="7" y="4"/>
                  </a:cubicBezTo>
                  <a:close/>
                </a:path>
              </a:pathLst>
            </a:custGeom>
            <a:solidFill>
              <a:srgbClr val="26323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54" name="任意多边形 89"/>
            <p:cNvSpPr/>
            <p:nvPr/>
          </p:nvSpPr>
          <p:spPr bwMode="auto">
            <a:xfrm>
              <a:off x="6389688" y="2973388"/>
              <a:ext cx="36513" cy="68263"/>
            </a:xfrm>
            <a:custGeom>
              <a:avLst/>
              <a:gdLst>
                <a:gd name="T0" fmla="*/ 0 w 23"/>
                <a:gd name="T1" fmla="*/ 0 h 43"/>
                <a:gd name="T2" fmla="*/ 0 w 23"/>
                <a:gd name="T3" fmla="*/ 43 h 43"/>
                <a:gd name="T4" fmla="*/ 23 w 23"/>
                <a:gd name="T5" fmla="*/ 32 h 43"/>
                <a:gd name="T6" fmla="*/ 0 w 23"/>
                <a:gd name="T7" fmla="*/ 0 h 43"/>
              </a:gdLst>
              <a:ahLst/>
              <a:cxnLst>
                <a:cxn ang="0">
                  <a:pos x="T0" y="T1"/>
                </a:cxn>
                <a:cxn ang="0">
                  <a:pos x="T2" y="T3"/>
                </a:cxn>
                <a:cxn ang="0">
                  <a:pos x="T4" y="T5"/>
                </a:cxn>
                <a:cxn ang="0">
                  <a:pos x="T6" y="T7"/>
                </a:cxn>
              </a:cxnLst>
              <a:rect l="0" t="0" r="r" b="b"/>
              <a:pathLst>
                <a:path w="23" h="43">
                  <a:moveTo>
                    <a:pt x="0" y="0"/>
                  </a:moveTo>
                  <a:lnTo>
                    <a:pt x="0" y="43"/>
                  </a:lnTo>
                  <a:lnTo>
                    <a:pt x="23" y="32"/>
                  </a:lnTo>
                  <a:lnTo>
                    <a:pt x="0" y="0"/>
                  </a:lnTo>
                  <a:close/>
                </a:path>
              </a:pathLst>
            </a:custGeom>
            <a:solidFill>
              <a:srgbClr val="9A585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55" name="任意多边形 272"/>
            <p:cNvSpPr/>
            <p:nvPr/>
          </p:nvSpPr>
          <p:spPr bwMode="auto">
            <a:xfrm>
              <a:off x="6075229" y="3232150"/>
              <a:ext cx="152222" cy="471961"/>
            </a:xfrm>
            <a:custGeom>
              <a:avLst/>
              <a:gdLst>
                <a:gd name="connsiteX0" fmla="*/ 0 w 152222"/>
                <a:gd name="connsiteY0" fmla="*/ 463143 h 471961"/>
                <a:gd name="connsiteX1" fmla="*/ 3824 w 152222"/>
                <a:gd name="connsiteY1" fmla="*/ 469858 h 471961"/>
                <a:gd name="connsiteX2" fmla="*/ 75 w 152222"/>
                <a:gd name="connsiteY2" fmla="*/ 471961 h 471961"/>
                <a:gd name="connsiteX3" fmla="*/ 130612 w 152222"/>
                <a:gd name="connsiteY3" fmla="*/ 0 h 471961"/>
                <a:gd name="connsiteX4" fmla="*/ 135853 w 152222"/>
                <a:gd name="connsiteY4" fmla="*/ 164867 h 471961"/>
                <a:gd name="connsiteX5" fmla="*/ 119131 w 152222"/>
                <a:gd name="connsiteY5" fmla="*/ 227106 h 471961"/>
                <a:gd name="connsiteX6" fmla="*/ 111568 w 152222"/>
                <a:gd name="connsiteY6" fmla="*/ 257042 h 471961"/>
                <a:gd name="connsiteX7" fmla="*/ 8431 w 152222"/>
                <a:gd name="connsiteY7" fmla="*/ 315781 h 471961"/>
                <a:gd name="connsiteX8" fmla="*/ 8435 w 152222"/>
                <a:gd name="connsiteY8" fmla="*/ 315745 h 471961"/>
                <a:gd name="connsiteX9" fmla="*/ 130612 w 152222"/>
                <a:gd name="connsiteY9" fmla="*/ 0 h 4719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2222" h="471961">
                  <a:moveTo>
                    <a:pt x="0" y="463143"/>
                  </a:moveTo>
                  <a:lnTo>
                    <a:pt x="3824" y="469858"/>
                  </a:lnTo>
                  <a:lnTo>
                    <a:pt x="75" y="471961"/>
                  </a:lnTo>
                  <a:close/>
                  <a:moveTo>
                    <a:pt x="130612" y="0"/>
                  </a:moveTo>
                  <a:cubicBezTo>
                    <a:pt x="154197" y="18319"/>
                    <a:pt x="162059" y="102061"/>
                    <a:pt x="135853" y="164867"/>
                  </a:cubicBezTo>
                  <a:cubicBezTo>
                    <a:pt x="135853" y="164867"/>
                    <a:pt x="128482" y="190996"/>
                    <a:pt x="119131" y="227106"/>
                  </a:cubicBezTo>
                  <a:lnTo>
                    <a:pt x="111568" y="257042"/>
                  </a:lnTo>
                  <a:lnTo>
                    <a:pt x="8431" y="315781"/>
                  </a:lnTo>
                  <a:lnTo>
                    <a:pt x="8435" y="315745"/>
                  </a:lnTo>
                  <a:cubicBezTo>
                    <a:pt x="31437" y="106477"/>
                    <a:pt x="70992" y="25188"/>
                    <a:pt x="130612" y="0"/>
                  </a:cubicBezTo>
                  <a:close/>
                </a:path>
              </a:pathLst>
            </a:custGeom>
            <a:solidFill>
              <a:srgbClr val="B17A7B"/>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56" name="任意多边形 91"/>
            <p:cNvSpPr/>
            <p:nvPr/>
          </p:nvSpPr>
          <p:spPr bwMode="auto">
            <a:xfrm>
              <a:off x="6084888" y="3219450"/>
              <a:ext cx="157163" cy="323850"/>
            </a:xfrm>
            <a:custGeom>
              <a:avLst/>
              <a:gdLst>
                <a:gd name="T0" fmla="*/ 54 w 60"/>
                <a:gd name="T1" fmla="*/ 0 h 124"/>
                <a:gd name="T2" fmla="*/ 25 w 60"/>
                <a:gd name="T3" fmla="*/ 22 h 124"/>
                <a:gd name="T4" fmla="*/ 0 w 60"/>
                <a:gd name="T5" fmla="*/ 108 h 124"/>
                <a:gd name="T6" fmla="*/ 43 w 60"/>
                <a:gd name="T7" fmla="*/ 110 h 124"/>
                <a:gd name="T8" fmla="*/ 58 w 60"/>
                <a:gd name="T9" fmla="*/ 31 h 124"/>
                <a:gd name="T10" fmla="*/ 54 w 60"/>
                <a:gd name="T11" fmla="*/ 0 h 124"/>
              </a:gdLst>
              <a:ahLst/>
              <a:cxnLst>
                <a:cxn ang="0">
                  <a:pos x="T0" y="T1"/>
                </a:cxn>
                <a:cxn ang="0">
                  <a:pos x="T2" y="T3"/>
                </a:cxn>
                <a:cxn ang="0">
                  <a:pos x="T4" y="T5"/>
                </a:cxn>
                <a:cxn ang="0">
                  <a:pos x="T6" y="T7"/>
                </a:cxn>
                <a:cxn ang="0">
                  <a:pos x="T8" y="T9"/>
                </a:cxn>
                <a:cxn ang="0">
                  <a:pos x="T10" y="T11"/>
                </a:cxn>
              </a:cxnLst>
              <a:rect l="0" t="0" r="r" b="b"/>
              <a:pathLst>
                <a:path w="60" h="124">
                  <a:moveTo>
                    <a:pt x="54" y="0"/>
                  </a:moveTo>
                  <a:cubicBezTo>
                    <a:pt x="54" y="0"/>
                    <a:pt x="35" y="7"/>
                    <a:pt x="25" y="22"/>
                  </a:cubicBezTo>
                  <a:cubicBezTo>
                    <a:pt x="15" y="38"/>
                    <a:pt x="6" y="63"/>
                    <a:pt x="0" y="108"/>
                  </a:cubicBezTo>
                  <a:cubicBezTo>
                    <a:pt x="0" y="108"/>
                    <a:pt x="12" y="124"/>
                    <a:pt x="43" y="110"/>
                  </a:cubicBezTo>
                  <a:cubicBezTo>
                    <a:pt x="43" y="110"/>
                    <a:pt x="57" y="53"/>
                    <a:pt x="58" y="31"/>
                  </a:cubicBezTo>
                  <a:cubicBezTo>
                    <a:pt x="60" y="6"/>
                    <a:pt x="54" y="0"/>
                    <a:pt x="54" y="0"/>
                  </a:cubicBezTo>
                  <a:close/>
                </a:path>
              </a:pathLst>
            </a:custGeom>
            <a:solidFill>
              <a:srgbClr val="455A6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57" name="任意多边形 92"/>
            <p:cNvSpPr/>
            <p:nvPr/>
          </p:nvSpPr>
          <p:spPr bwMode="auto">
            <a:xfrm>
              <a:off x="6015038" y="3332163"/>
              <a:ext cx="573088" cy="504825"/>
            </a:xfrm>
            <a:custGeom>
              <a:avLst/>
              <a:gdLst>
                <a:gd name="T0" fmla="*/ 219 w 219"/>
                <a:gd name="T1" fmla="*/ 20 h 193"/>
                <a:gd name="T2" fmla="*/ 219 w 219"/>
                <a:gd name="T3" fmla="*/ 8 h 193"/>
                <a:gd name="T4" fmla="*/ 205 w 219"/>
                <a:gd name="T5" fmla="*/ 0 h 193"/>
                <a:gd name="T6" fmla="*/ 205 w 219"/>
                <a:gd name="T7" fmla="*/ 0 h 193"/>
                <a:gd name="T8" fmla="*/ 205 w 219"/>
                <a:gd name="T9" fmla="*/ 0 h 193"/>
                <a:gd name="T10" fmla="*/ 205 w 219"/>
                <a:gd name="T11" fmla="*/ 0 h 193"/>
                <a:gd name="T12" fmla="*/ 201 w 219"/>
                <a:gd name="T13" fmla="*/ 1 h 193"/>
                <a:gd name="T14" fmla="*/ 7 w 219"/>
                <a:gd name="T15" fmla="*/ 113 h 193"/>
                <a:gd name="T16" fmla="*/ 0 w 219"/>
                <a:gd name="T17" fmla="*/ 123 h 193"/>
                <a:gd name="T18" fmla="*/ 0 w 219"/>
                <a:gd name="T19" fmla="*/ 181 h 193"/>
                <a:gd name="T20" fmla="*/ 2 w 219"/>
                <a:gd name="T21" fmla="*/ 185 h 193"/>
                <a:gd name="T22" fmla="*/ 2 w 219"/>
                <a:gd name="T23" fmla="*/ 185 h 193"/>
                <a:gd name="T24" fmla="*/ 2 w 219"/>
                <a:gd name="T25" fmla="*/ 185 h 193"/>
                <a:gd name="T26" fmla="*/ 2 w 219"/>
                <a:gd name="T27" fmla="*/ 185 h 193"/>
                <a:gd name="T28" fmla="*/ 16 w 219"/>
                <a:gd name="T29" fmla="*/ 193 h 193"/>
                <a:gd name="T30" fmla="*/ 16 w 219"/>
                <a:gd name="T31" fmla="*/ 179 h 193"/>
                <a:gd name="T32" fmla="*/ 201 w 219"/>
                <a:gd name="T33" fmla="*/ 73 h 193"/>
                <a:gd name="T34" fmla="*/ 207 w 219"/>
                <a:gd name="T35" fmla="*/ 62 h 193"/>
                <a:gd name="T36" fmla="*/ 207 w 219"/>
                <a:gd name="T37" fmla="*/ 20 h 193"/>
                <a:gd name="T38" fmla="*/ 219 w 219"/>
                <a:gd name="T39" fmla="*/ 20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19" h="193">
                  <a:moveTo>
                    <a:pt x="219" y="20"/>
                  </a:moveTo>
                  <a:cubicBezTo>
                    <a:pt x="219" y="8"/>
                    <a:pt x="219" y="8"/>
                    <a:pt x="219" y="8"/>
                  </a:cubicBezTo>
                  <a:cubicBezTo>
                    <a:pt x="205" y="0"/>
                    <a:pt x="205" y="0"/>
                    <a:pt x="205" y="0"/>
                  </a:cubicBezTo>
                  <a:cubicBezTo>
                    <a:pt x="205" y="0"/>
                    <a:pt x="205" y="0"/>
                    <a:pt x="205" y="0"/>
                  </a:cubicBezTo>
                  <a:cubicBezTo>
                    <a:pt x="205" y="0"/>
                    <a:pt x="205" y="0"/>
                    <a:pt x="205" y="0"/>
                  </a:cubicBezTo>
                  <a:cubicBezTo>
                    <a:pt x="205" y="0"/>
                    <a:pt x="205" y="0"/>
                    <a:pt x="205" y="0"/>
                  </a:cubicBezTo>
                  <a:cubicBezTo>
                    <a:pt x="204" y="0"/>
                    <a:pt x="202" y="0"/>
                    <a:pt x="201" y="1"/>
                  </a:cubicBezTo>
                  <a:cubicBezTo>
                    <a:pt x="7" y="113"/>
                    <a:pt x="7" y="113"/>
                    <a:pt x="7" y="113"/>
                  </a:cubicBezTo>
                  <a:cubicBezTo>
                    <a:pt x="3" y="115"/>
                    <a:pt x="0" y="119"/>
                    <a:pt x="0" y="123"/>
                  </a:cubicBezTo>
                  <a:cubicBezTo>
                    <a:pt x="0" y="181"/>
                    <a:pt x="0" y="181"/>
                    <a:pt x="0" y="181"/>
                  </a:cubicBezTo>
                  <a:cubicBezTo>
                    <a:pt x="0" y="183"/>
                    <a:pt x="1" y="185"/>
                    <a:pt x="2" y="185"/>
                  </a:cubicBezTo>
                  <a:cubicBezTo>
                    <a:pt x="2" y="185"/>
                    <a:pt x="2" y="185"/>
                    <a:pt x="2" y="185"/>
                  </a:cubicBezTo>
                  <a:cubicBezTo>
                    <a:pt x="2" y="185"/>
                    <a:pt x="2" y="185"/>
                    <a:pt x="2" y="185"/>
                  </a:cubicBezTo>
                  <a:cubicBezTo>
                    <a:pt x="2" y="185"/>
                    <a:pt x="2" y="185"/>
                    <a:pt x="2" y="185"/>
                  </a:cubicBezTo>
                  <a:cubicBezTo>
                    <a:pt x="16" y="193"/>
                    <a:pt x="16" y="193"/>
                    <a:pt x="16" y="193"/>
                  </a:cubicBezTo>
                  <a:cubicBezTo>
                    <a:pt x="16" y="179"/>
                    <a:pt x="16" y="179"/>
                    <a:pt x="16" y="179"/>
                  </a:cubicBezTo>
                  <a:cubicBezTo>
                    <a:pt x="201" y="73"/>
                    <a:pt x="201" y="73"/>
                    <a:pt x="201" y="73"/>
                  </a:cubicBezTo>
                  <a:cubicBezTo>
                    <a:pt x="204" y="71"/>
                    <a:pt x="207" y="66"/>
                    <a:pt x="207" y="62"/>
                  </a:cubicBezTo>
                  <a:cubicBezTo>
                    <a:pt x="207" y="20"/>
                    <a:pt x="207" y="20"/>
                    <a:pt x="207" y="20"/>
                  </a:cubicBezTo>
                  <a:lnTo>
                    <a:pt x="219" y="20"/>
                  </a:lnTo>
                  <a:close/>
                </a:path>
              </a:pathLst>
            </a:custGeom>
            <a:solidFill>
              <a:srgbClr val="E0E0E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58" name="任意多边形 93"/>
            <p:cNvSpPr/>
            <p:nvPr/>
          </p:nvSpPr>
          <p:spPr bwMode="auto">
            <a:xfrm>
              <a:off x="6022975" y="3332163"/>
              <a:ext cx="565150" cy="334963"/>
            </a:xfrm>
            <a:custGeom>
              <a:avLst/>
              <a:gdLst>
                <a:gd name="T0" fmla="*/ 216 w 216"/>
                <a:gd name="T1" fmla="*/ 8 h 128"/>
                <a:gd name="T2" fmla="*/ 202 w 216"/>
                <a:gd name="T3" fmla="*/ 0 h 128"/>
                <a:gd name="T4" fmla="*/ 202 w 216"/>
                <a:gd name="T5" fmla="*/ 0 h 128"/>
                <a:gd name="T6" fmla="*/ 202 w 216"/>
                <a:gd name="T7" fmla="*/ 0 h 128"/>
                <a:gd name="T8" fmla="*/ 202 w 216"/>
                <a:gd name="T9" fmla="*/ 0 h 128"/>
                <a:gd name="T10" fmla="*/ 198 w 216"/>
                <a:gd name="T11" fmla="*/ 1 h 128"/>
                <a:gd name="T12" fmla="*/ 4 w 216"/>
                <a:gd name="T13" fmla="*/ 113 h 128"/>
                <a:gd name="T14" fmla="*/ 0 w 216"/>
                <a:gd name="T15" fmla="*/ 117 h 128"/>
                <a:gd name="T16" fmla="*/ 19 w 216"/>
                <a:gd name="T17" fmla="*/ 128 h 128"/>
                <a:gd name="T18" fmla="*/ 204 w 216"/>
                <a:gd name="T19" fmla="*/ 24 h 128"/>
                <a:gd name="T20" fmla="*/ 216 w 216"/>
                <a:gd name="T21" fmla="*/ 8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6" h="128">
                  <a:moveTo>
                    <a:pt x="216" y="8"/>
                  </a:moveTo>
                  <a:cubicBezTo>
                    <a:pt x="202" y="0"/>
                    <a:pt x="202" y="0"/>
                    <a:pt x="202" y="0"/>
                  </a:cubicBezTo>
                  <a:cubicBezTo>
                    <a:pt x="202" y="0"/>
                    <a:pt x="202" y="0"/>
                    <a:pt x="202" y="0"/>
                  </a:cubicBezTo>
                  <a:cubicBezTo>
                    <a:pt x="202" y="0"/>
                    <a:pt x="202" y="0"/>
                    <a:pt x="202" y="0"/>
                  </a:cubicBezTo>
                  <a:cubicBezTo>
                    <a:pt x="202" y="0"/>
                    <a:pt x="202" y="0"/>
                    <a:pt x="202" y="0"/>
                  </a:cubicBezTo>
                  <a:cubicBezTo>
                    <a:pt x="201" y="0"/>
                    <a:pt x="199" y="0"/>
                    <a:pt x="198" y="1"/>
                  </a:cubicBezTo>
                  <a:cubicBezTo>
                    <a:pt x="4" y="113"/>
                    <a:pt x="4" y="113"/>
                    <a:pt x="4" y="113"/>
                  </a:cubicBezTo>
                  <a:cubicBezTo>
                    <a:pt x="2" y="113"/>
                    <a:pt x="1" y="115"/>
                    <a:pt x="0" y="117"/>
                  </a:cubicBezTo>
                  <a:cubicBezTo>
                    <a:pt x="19" y="128"/>
                    <a:pt x="19" y="128"/>
                    <a:pt x="19" y="128"/>
                  </a:cubicBezTo>
                  <a:cubicBezTo>
                    <a:pt x="204" y="24"/>
                    <a:pt x="204" y="24"/>
                    <a:pt x="204" y="24"/>
                  </a:cubicBezTo>
                  <a:lnTo>
                    <a:pt x="216" y="8"/>
                  </a:lnTo>
                  <a:close/>
                </a:path>
              </a:pathLst>
            </a:custGeom>
            <a:solidFill>
              <a:srgbClr val="FAFAF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59" name="任意多边形 94"/>
            <p:cNvSpPr/>
            <p:nvPr/>
          </p:nvSpPr>
          <p:spPr bwMode="auto">
            <a:xfrm>
              <a:off x="6051550" y="3351213"/>
              <a:ext cx="541338" cy="490538"/>
            </a:xfrm>
            <a:custGeom>
              <a:avLst/>
              <a:gdLst>
                <a:gd name="T0" fmla="*/ 7 w 207"/>
                <a:gd name="T1" fmla="*/ 114 h 188"/>
                <a:gd name="T2" fmla="*/ 200 w 207"/>
                <a:gd name="T3" fmla="*/ 2 h 188"/>
                <a:gd name="T4" fmla="*/ 207 w 207"/>
                <a:gd name="T5" fmla="*/ 5 h 188"/>
                <a:gd name="T6" fmla="*/ 207 w 207"/>
                <a:gd name="T7" fmla="*/ 63 h 188"/>
                <a:gd name="T8" fmla="*/ 200 w 207"/>
                <a:gd name="T9" fmla="*/ 74 h 188"/>
                <a:gd name="T10" fmla="*/ 7 w 207"/>
                <a:gd name="T11" fmla="*/ 186 h 188"/>
                <a:gd name="T12" fmla="*/ 0 w 207"/>
                <a:gd name="T13" fmla="*/ 182 h 188"/>
                <a:gd name="T14" fmla="*/ 0 w 207"/>
                <a:gd name="T15" fmla="*/ 124 h 188"/>
                <a:gd name="T16" fmla="*/ 7 w 207"/>
                <a:gd name="T17" fmla="*/ 114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7" h="188">
                  <a:moveTo>
                    <a:pt x="7" y="114"/>
                  </a:moveTo>
                  <a:cubicBezTo>
                    <a:pt x="200" y="2"/>
                    <a:pt x="200" y="2"/>
                    <a:pt x="200" y="2"/>
                  </a:cubicBezTo>
                  <a:cubicBezTo>
                    <a:pt x="204" y="0"/>
                    <a:pt x="207" y="1"/>
                    <a:pt x="207" y="5"/>
                  </a:cubicBezTo>
                  <a:cubicBezTo>
                    <a:pt x="207" y="63"/>
                    <a:pt x="207" y="63"/>
                    <a:pt x="207" y="63"/>
                  </a:cubicBezTo>
                  <a:cubicBezTo>
                    <a:pt x="207" y="67"/>
                    <a:pt x="204" y="72"/>
                    <a:pt x="200" y="74"/>
                  </a:cubicBezTo>
                  <a:cubicBezTo>
                    <a:pt x="7" y="186"/>
                    <a:pt x="7" y="186"/>
                    <a:pt x="7" y="186"/>
                  </a:cubicBezTo>
                  <a:cubicBezTo>
                    <a:pt x="3" y="188"/>
                    <a:pt x="0" y="186"/>
                    <a:pt x="0" y="182"/>
                  </a:cubicBezTo>
                  <a:cubicBezTo>
                    <a:pt x="0" y="124"/>
                    <a:pt x="0" y="124"/>
                    <a:pt x="0" y="124"/>
                  </a:cubicBezTo>
                  <a:cubicBezTo>
                    <a:pt x="0" y="120"/>
                    <a:pt x="3" y="116"/>
                    <a:pt x="7" y="114"/>
                  </a:cubicBezTo>
                  <a:close/>
                </a:path>
              </a:pathLst>
            </a:custGeom>
            <a:solidFill>
              <a:srgbClr val="F0F0F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60" name="任意多边形 95"/>
            <p:cNvSpPr/>
            <p:nvPr/>
          </p:nvSpPr>
          <p:spPr bwMode="auto">
            <a:xfrm>
              <a:off x="6072188" y="3659188"/>
              <a:ext cx="80963" cy="117475"/>
            </a:xfrm>
            <a:custGeom>
              <a:avLst/>
              <a:gdLst>
                <a:gd name="T0" fmla="*/ 17 w 31"/>
                <a:gd name="T1" fmla="*/ 1 h 45"/>
                <a:gd name="T2" fmla="*/ 21 w 31"/>
                <a:gd name="T3" fmla="*/ 8 h 45"/>
                <a:gd name="T4" fmla="*/ 22 w 31"/>
                <a:gd name="T5" fmla="*/ 9 h 45"/>
                <a:gd name="T6" fmla="*/ 30 w 31"/>
                <a:gd name="T7" fmla="*/ 6 h 45"/>
                <a:gd name="T8" fmla="*/ 30 w 31"/>
                <a:gd name="T9" fmla="*/ 9 h 45"/>
                <a:gd name="T10" fmla="*/ 25 w 31"/>
                <a:gd name="T11" fmla="*/ 20 h 45"/>
                <a:gd name="T12" fmla="*/ 24 w 31"/>
                <a:gd name="T13" fmla="*/ 22 h 45"/>
                <a:gd name="T14" fmla="*/ 26 w 31"/>
                <a:gd name="T15" fmla="*/ 31 h 45"/>
                <a:gd name="T16" fmla="*/ 23 w 31"/>
                <a:gd name="T17" fmla="*/ 35 h 45"/>
                <a:gd name="T18" fmla="*/ 16 w 31"/>
                <a:gd name="T19" fmla="*/ 34 h 45"/>
                <a:gd name="T20" fmla="*/ 15 w 31"/>
                <a:gd name="T21" fmla="*/ 35 h 45"/>
                <a:gd name="T22" fmla="*/ 8 w 31"/>
                <a:gd name="T23" fmla="*/ 44 h 45"/>
                <a:gd name="T24" fmla="*/ 6 w 31"/>
                <a:gd name="T25" fmla="*/ 43 h 45"/>
                <a:gd name="T26" fmla="*/ 7 w 31"/>
                <a:gd name="T27" fmla="*/ 32 h 45"/>
                <a:gd name="T28" fmla="*/ 7 w 31"/>
                <a:gd name="T29" fmla="*/ 30 h 45"/>
                <a:gd name="T30" fmla="*/ 1 w 31"/>
                <a:gd name="T31" fmla="*/ 26 h 45"/>
                <a:gd name="T32" fmla="*/ 2 w 31"/>
                <a:gd name="T33" fmla="*/ 22 h 45"/>
                <a:gd name="T34" fmla="*/ 10 w 31"/>
                <a:gd name="T35" fmla="*/ 16 h 45"/>
                <a:gd name="T36" fmla="*/ 11 w 31"/>
                <a:gd name="T37" fmla="*/ 14 h 45"/>
                <a:gd name="T38" fmla="*/ 14 w 31"/>
                <a:gd name="T39" fmla="*/ 3 h 45"/>
                <a:gd name="T40" fmla="*/ 17 w 31"/>
                <a:gd name="T41" fmla="*/ 1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1" h="45">
                  <a:moveTo>
                    <a:pt x="17" y="1"/>
                  </a:moveTo>
                  <a:cubicBezTo>
                    <a:pt x="21" y="8"/>
                    <a:pt x="21" y="8"/>
                    <a:pt x="21" y="8"/>
                  </a:cubicBezTo>
                  <a:cubicBezTo>
                    <a:pt x="21" y="9"/>
                    <a:pt x="21" y="9"/>
                    <a:pt x="22" y="9"/>
                  </a:cubicBezTo>
                  <a:cubicBezTo>
                    <a:pt x="30" y="6"/>
                    <a:pt x="30" y="6"/>
                    <a:pt x="30" y="6"/>
                  </a:cubicBezTo>
                  <a:cubicBezTo>
                    <a:pt x="31" y="5"/>
                    <a:pt x="31" y="7"/>
                    <a:pt x="30" y="9"/>
                  </a:cubicBezTo>
                  <a:cubicBezTo>
                    <a:pt x="25" y="20"/>
                    <a:pt x="25" y="20"/>
                    <a:pt x="25" y="20"/>
                  </a:cubicBezTo>
                  <a:cubicBezTo>
                    <a:pt x="24" y="20"/>
                    <a:pt x="24" y="21"/>
                    <a:pt x="24" y="22"/>
                  </a:cubicBezTo>
                  <a:cubicBezTo>
                    <a:pt x="26" y="31"/>
                    <a:pt x="26" y="31"/>
                    <a:pt x="26" y="31"/>
                  </a:cubicBezTo>
                  <a:cubicBezTo>
                    <a:pt x="26" y="33"/>
                    <a:pt x="25" y="35"/>
                    <a:pt x="23" y="35"/>
                  </a:cubicBezTo>
                  <a:cubicBezTo>
                    <a:pt x="16" y="34"/>
                    <a:pt x="16" y="34"/>
                    <a:pt x="16" y="34"/>
                  </a:cubicBezTo>
                  <a:cubicBezTo>
                    <a:pt x="16" y="34"/>
                    <a:pt x="15" y="34"/>
                    <a:pt x="15" y="35"/>
                  </a:cubicBezTo>
                  <a:cubicBezTo>
                    <a:pt x="8" y="44"/>
                    <a:pt x="8" y="44"/>
                    <a:pt x="8" y="44"/>
                  </a:cubicBezTo>
                  <a:cubicBezTo>
                    <a:pt x="7" y="45"/>
                    <a:pt x="5" y="45"/>
                    <a:pt x="6" y="43"/>
                  </a:cubicBezTo>
                  <a:cubicBezTo>
                    <a:pt x="7" y="32"/>
                    <a:pt x="7" y="32"/>
                    <a:pt x="7" y="32"/>
                  </a:cubicBezTo>
                  <a:cubicBezTo>
                    <a:pt x="7" y="31"/>
                    <a:pt x="7" y="30"/>
                    <a:pt x="7" y="30"/>
                  </a:cubicBezTo>
                  <a:cubicBezTo>
                    <a:pt x="1" y="26"/>
                    <a:pt x="1" y="26"/>
                    <a:pt x="1" y="26"/>
                  </a:cubicBezTo>
                  <a:cubicBezTo>
                    <a:pt x="0" y="25"/>
                    <a:pt x="0" y="23"/>
                    <a:pt x="2" y="22"/>
                  </a:cubicBezTo>
                  <a:cubicBezTo>
                    <a:pt x="10" y="16"/>
                    <a:pt x="10" y="16"/>
                    <a:pt x="10" y="16"/>
                  </a:cubicBezTo>
                  <a:cubicBezTo>
                    <a:pt x="10" y="15"/>
                    <a:pt x="11" y="15"/>
                    <a:pt x="11" y="14"/>
                  </a:cubicBezTo>
                  <a:cubicBezTo>
                    <a:pt x="14" y="3"/>
                    <a:pt x="14" y="3"/>
                    <a:pt x="14" y="3"/>
                  </a:cubicBezTo>
                  <a:cubicBezTo>
                    <a:pt x="15" y="1"/>
                    <a:pt x="16" y="0"/>
                    <a:pt x="17" y="1"/>
                  </a:cubicBezTo>
                  <a:close/>
                </a:path>
              </a:pathLst>
            </a:custGeom>
            <a:solidFill>
              <a:srgbClr val="27DEB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61" name="任意多边形 96"/>
            <p:cNvSpPr/>
            <p:nvPr/>
          </p:nvSpPr>
          <p:spPr bwMode="auto">
            <a:xfrm>
              <a:off x="6176963" y="3598863"/>
              <a:ext cx="80963" cy="117475"/>
            </a:xfrm>
            <a:custGeom>
              <a:avLst/>
              <a:gdLst>
                <a:gd name="T0" fmla="*/ 17 w 31"/>
                <a:gd name="T1" fmla="*/ 1 h 45"/>
                <a:gd name="T2" fmla="*/ 20 w 31"/>
                <a:gd name="T3" fmla="*/ 9 h 45"/>
                <a:gd name="T4" fmla="*/ 22 w 31"/>
                <a:gd name="T5" fmla="*/ 9 h 45"/>
                <a:gd name="T6" fmla="*/ 30 w 31"/>
                <a:gd name="T7" fmla="*/ 6 h 45"/>
                <a:gd name="T8" fmla="*/ 30 w 31"/>
                <a:gd name="T9" fmla="*/ 9 h 45"/>
                <a:gd name="T10" fmla="*/ 25 w 31"/>
                <a:gd name="T11" fmla="*/ 20 h 45"/>
                <a:gd name="T12" fmla="*/ 24 w 31"/>
                <a:gd name="T13" fmla="*/ 22 h 45"/>
                <a:gd name="T14" fmla="*/ 26 w 31"/>
                <a:gd name="T15" fmla="*/ 31 h 45"/>
                <a:gd name="T16" fmla="*/ 23 w 31"/>
                <a:gd name="T17" fmla="*/ 35 h 45"/>
                <a:gd name="T18" fmla="*/ 16 w 31"/>
                <a:gd name="T19" fmla="*/ 34 h 45"/>
                <a:gd name="T20" fmla="*/ 15 w 31"/>
                <a:gd name="T21" fmla="*/ 35 h 45"/>
                <a:gd name="T22" fmla="*/ 8 w 31"/>
                <a:gd name="T23" fmla="*/ 44 h 45"/>
                <a:gd name="T24" fmla="*/ 6 w 31"/>
                <a:gd name="T25" fmla="*/ 43 h 45"/>
                <a:gd name="T26" fmla="*/ 7 w 31"/>
                <a:gd name="T27" fmla="*/ 32 h 45"/>
                <a:gd name="T28" fmla="*/ 7 w 31"/>
                <a:gd name="T29" fmla="*/ 30 h 45"/>
                <a:gd name="T30" fmla="*/ 1 w 31"/>
                <a:gd name="T31" fmla="*/ 26 h 45"/>
                <a:gd name="T32" fmla="*/ 2 w 31"/>
                <a:gd name="T33" fmla="*/ 22 h 45"/>
                <a:gd name="T34" fmla="*/ 10 w 31"/>
                <a:gd name="T35" fmla="*/ 16 h 45"/>
                <a:gd name="T36" fmla="*/ 11 w 31"/>
                <a:gd name="T37" fmla="*/ 14 h 45"/>
                <a:gd name="T38" fmla="*/ 14 w 31"/>
                <a:gd name="T39" fmla="*/ 3 h 45"/>
                <a:gd name="T40" fmla="*/ 17 w 31"/>
                <a:gd name="T41" fmla="*/ 1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1" h="45">
                  <a:moveTo>
                    <a:pt x="17" y="1"/>
                  </a:moveTo>
                  <a:cubicBezTo>
                    <a:pt x="20" y="9"/>
                    <a:pt x="20" y="9"/>
                    <a:pt x="20" y="9"/>
                  </a:cubicBezTo>
                  <a:cubicBezTo>
                    <a:pt x="21" y="9"/>
                    <a:pt x="21" y="9"/>
                    <a:pt x="22" y="9"/>
                  </a:cubicBezTo>
                  <a:cubicBezTo>
                    <a:pt x="30" y="6"/>
                    <a:pt x="30" y="6"/>
                    <a:pt x="30" y="6"/>
                  </a:cubicBezTo>
                  <a:cubicBezTo>
                    <a:pt x="31" y="5"/>
                    <a:pt x="31" y="7"/>
                    <a:pt x="30" y="9"/>
                  </a:cubicBezTo>
                  <a:cubicBezTo>
                    <a:pt x="25" y="20"/>
                    <a:pt x="25" y="20"/>
                    <a:pt x="25" y="20"/>
                  </a:cubicBezTo>
                  <a:cubicBezTo>
                    <a:pt x="24" y="20"/>
                    <a:pt x="24" y="21"/>
                    <a:pt x="24" y="22"/>
                  </a:cubicBezTo>
                  <a:cubicBezTo>
                    <a:pt x="26" y="31"/>
                    <a:pt x="26" y="31"/>
                    <a:pt x="26" y="31"/>
                  </a:cubicBezTo>
                  <a:cubicBezTo>
                    <a:pt x="26" y="33"/>
                    <a:pt x="24" y="35"/>
                    <a:pt x="23" y="35"/>
                  </a:cubicBezTo>
                  <a:cubicBezTo>
                    <a:pt x="16" y="34"/>
                    <a:pt x="16" y="34"/>
                    <a:pt x="16" y="34"/>
                  </a:cubicBezTo>
                  <a:cubicBezTo>
                    <a:pt x="16" y="34"/>
                    <a:pt x="15" y="34"/>
                    <a:pt x="15" y="35"/>
                  </a:cubicBezTo>
                  <a:cubicBezTo>
                    <a:pt x="8" y="44"/>
                    <a:pt x="8" y="44"/>
                    <a:pt x="8" y="44"/>
                  </a:cubicBezTo>
                  <a:cubicBezTo>
                    <a:pt x="7" y="45"/>
                    <a:pt x="5" y="45"/>
                    <a:pt x="6" y="43"/>
                  </a:cubicBezTo>
                  <a:cubicBezTo>
                    <a:pt x="7" y="32"/>
                    <a:pt x="7" y="32"/>
                    <a:pt x="7" y="32"/>
                  </a:cubicBezTo>
                  <a:cubicBezTo>
                    <a:pt x="7" y="31"/>
                    <a:pt x="7" y="30"/>
                    <a:pt x="7" y="30"/>
                  </a:cubicBezTo>
                  <a:cubicBezTo>
                    <a:pt x="1" y="26"/>
                    <a:pt x="1" y="26"/>
                    <a:pt x="1" y="26"/>
                  </a:cubicBezTo>
                  <a:cubicBezTo>
                    <a:pt x="0" y="25"/>
                    <a:pt x="0" y="23"/>
                    <a:pt x="2" y="22"/>
                  </a:cubicBezTo>
                  <a:cubicBezTo>
                    <a:pt x="10" y="16"/>
                    <a:pt x="10" y="16"/>
                    <a:pt x="10" y="16"/>
                  </a:cubicBezTo>
                  <a:cubicBezTo>
                    <a:pt x="10" y="16"/>
                    <a:pt x="10" y="15"/>
                    <a:pt x="11" y="14"/>
                  </a:cubicBezTo>
                  <a:cubicBezTo>
                    <a:pt x="14" y="3"/>
                    <a:pt x="14" y="3"/>
                    <a:pt x="14" y="3"/>
                  </a:cubicBezTo>
                  <a:cubicBezTo>
                    <a:pt x="15" y="1"/>
                    <a:pt x="16" y="0"/>
                    <a:pt x="17" y="1"/>
                  </a:cubicBezTo>
                  <a:close/>
                </a:path>
              </a:pathLst>
            </a:custGeom>
            <a:solidFill>
              <a:srgbClr val="27DEB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62" name="任意多边形 97"/>
            <p:cNvSpPr/>
            <p:nvPr/>
          </p:nvSpPr>
          <p:spPr bwMode="auto">
            <a:xfrm>
              <a:off x="6281738" y="3538538"/>
              <a:ext cx="80963" cy="117475"/>
            </a:xfrm>
            <a:custGeom>
              <a:avLst/>
              <a:gdLst>
                <a:gd name="T0" fmla="*/ 17 w 31"/>
                <a:gd name="T1" fmla="*/ 1 h 45"/>
                <a:gd name="T2" fmla="*/ 20 w 31"/>
                <a:gd name="T3" fmla="*/ 9 h 45"/>
                <a:gd name="T4" fmla="*/ 22 w 31"/>
                <a:gd name="T5" fmla="*/ 9 h 45"/>
                <a:gd name="T6" fmla="*/ 29 w 31"/>
                <a:gd name="T7" fmla="*/ 6 h 45"/>
                <a:gd name="T8" fmla="*/ 30 w 31"/>
                <a:gd name="T9" fmla="*/ 9 h 45"/>
                <a:gd name="T10" fmla="*/ 25 w 31"/>
                <a:gd name="T11" fmla="*/ 20 h 45"/>
                <a:gd name="T12" fmla="*/ 24 w 31"/>
                <a:gd name="T13" fmla="*/ 22 h 45"/>
                <a:gd name="T14" fmla="*/ 26 w 31"/>
                <a:gd name="T15" fmla="*/ 32 h 45"/>
                <a:gd name="T16" fmla="*/ 23 w 31"/>
                <a:gd name="T17" fmla="*/ 35 h 45"/>
                <a:gd name="T18" fmla="*/ 16 w 31"/>
                <a:gd name="T19" fmla="*/ 34 h 45"/>
                <a:gd name="T20" fmla="*/ 15 w 31"/>
                <a:gd name="T21" fmla="*/ 35 h 45"/>
                <a:gd name="T22" fmla="*/ 8 w 31"/>
                <a:gd name="T23" fmla="*/ 44 h 45"/>
                <a:gd name="T24" fmla="*/ 6 w 31"/>
                <a:gd name="T25" fmla="*/ 43 h 45"/>
                <a:gd name="T26" fmla="*/ 7 w 31"/>
                <a:gd name="T27" fmla="*/ 32 h 45"/>
                <a:gd name="T28" fmla="*/ 6 w 31"/>
                <a:gd name="T29" fmla="*/ 30 h 45"/>
                <a:gd name="T30" fmla="*/ 1 w 31"/>
                <a:gd name="T31" fmla="*/ 26 h 45"/>
                <a:gd name="T32" fmla="*/ 2 w 31"/>
                <a:gd name="T33" fmla="*/ 22 h 45"/>
                <a:gd name="T34" fmla="*/ 9 w 31"/>
                <a:gd name="T35" fmla="*/ 16 h 45"/>
                <a:gd name="T36" fmla="*/ 11 w 31"/>
                <a:gd name="T37" fmla="*/ 14 h 45"/>
                <a:gd name="T38" fmla="*/ 14 w 31"/>
                <a:gd name="T39" fmla="*/ 3 h 45"/>
                <a:gd name="T40" fmla="*/ 17 w 31"/>
                <a:gd name="T41" fmla="*/ 1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1" h="45">
                  <a:moveTo>
                    <a:pt x="17" y="1"/>
                  </a:moveTo>
                  <a:cubicBezTo>
                    <a:pt x="20" y="9"/>
                    <a:pt x="20" y="9"/>
                    <a:pt x="20" y="9"/>
                  </a:cubicBezTo>
                  <a:cubicBezTo>
                    <a:pt x="21" y="9"/>
                    <a:pt x="21" y="9"/>
                    <a:pt x="22" y="9"/>
                  </a:cubicBezTo>
                  <a:cubicBezTo>
                    <a:pt x="29" y="6"/>
                    <a:pt x="29" y="6"/>
                    <a:pt x="29" y="6"/>
                  </a:cubicBezTo>
                  <a:cubicBezTo>
                    <a:pt x="31" y="6"/>
                    <a:pt x="31" y="7"/>
                    <a:pt x="30" y="9"/>
                  </a:cubicBezTo>
                  <a:cubicBezTo>
                    <a:pt x="25" y="20"/>
                    <a:pt x="25" y="20"/>
                    <a:pt x="25" y="20"/>
                  </a:cubicBezTo>
                  <a:cubicBezTo>
                    <a:pt x="24" y="20"/>
                    <a:pt x="24" y="21"/>
                    <a:pt x="24" y="22"/>
                  </a:cubicBezTo>
                  <a:cubicBezTo>
                    <a:pt x="26" y="32"/>
                    <a:pt x="26" y="32"/>
                    <a:pt x="26" y="32"/>
                  </a:cubicBezTo>
                  <a:cubicBezTo>
                    <a:pt x="26" y="33"/>
                    <a:pt x="24" y="35"/>
                    <a:pt x="23" y="35"/>
                  </a:cubicBezTo>
                  <a:cubicBezTo>
                    <a:pt x="16" y="34"/>
                    <a:pt x="16" y="34"/>
                    <a:pt x="16" y="34"/>
                  </a:cubicBezTo>
                  <a:cubicBezTo>
                    <a:pt x="16" y="34"/>
                    <a:pt x="15" y="34"/>
                    <a:pt x="15" y="35"/>
                  </a:cubicBezTo>
                  <a:cubicBezTo>
                    <a:pt x="8" y="44"/>
                    <a:pt x="8" y="44"/>
                    <a:pt x="8" y="44"/>
                  </a:cubicBezTo>
                  <a:cubicBezTo>
                    <a:pt x="7" y="45"/>
                    <a:pt x="5" y="45"/>
                    <a:pt x="6" y="43"/>
                  </a:cubicBezTo>
                  <a:cubicBezTo>
                    <a:pt x="7" y="32"/>
                    <a:pt x="7" y="32"/>
                    <a:pt x="7" y="32"/>
                  </a:cubicBezTo>
                  <a:cubicBezTo>
                    <a:pt x="7" y="31"/>
                    <a:pt x="7" y="31"/>
                    <a:pt x="6" y="30"/>
                  </a:cubicBezTo>
                  <a:cubicBezTo>
                    <a:pt x="1" y="26"/>
                    <a:pt x="1" y="26"/>
                    <a:pt x="1" y="26"/>
                  </a:cubicBezTo>
                  <a:cubicBezTo>
                    <a:pt x="0" y="26"/>
                    <a:pt x="0" y="23"/>
                    <a:pt x="2" y="22"/>
                  </a:cubicBezTo>
                  <a:cubicBezTo>
                    <a:pt x="9" y="16"/>
                    <a:pt x="9" y="16"/>
                    <a:pt x="9" y="16"/>
                  </a:cubicBezTo>
                  <a:cubicBezTo>
                    <a:pt x="10" y="16"/>
                    <a:pt x="10" y="15"/>
                    <a:pt x="11" y="14"/>
                  </a:cubicBezTo>
                  <a:cubicBezTo>
                    <a:pt x="14" y="3"/>
                    <a:pt x="14" y="3"/>
                    <a:pt x="14" y="3"/>
                  </a:cubicBezTo>
                  <a:cubicBezTo>
                    <a:pt x="15" y="1"/>
                    <a:pt x="16" y="0"/>
                    <a:pt x="17" y="1"/>
                  </a:cubicBezTo>
                  <a:close/>
                </a:path>
              </a:pathLst>
            </a:custGeom>
            <a:solidFill>
              <a:srgbClr val="27DEB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63" name="任意多边形 98"/>
            <p:cNvSpPr/>
            <p:nvPr/>
          </p:nvSpPr>
          <p:spPr bwMode="auto">
            <a:xfrm>
              <a:off x="6386513" y="3478213"/>
              <a:ext cx="80963" cy="120650"/>
            </a:xfrm>
            <a:custGeom>
              <a:avLst/>
              <a:gdLst>
                <a:gd name="T0" fmla="*/ 17 w 31"/>
                <a:gd name="T1" fmla="*/ 1 h 46"/>
                <a:gd name="T2" fmla="*/ 20 w 31"/>
                <a:gd name="T3" fmla="*/ 9 h 46"/>
                <a:gd name="T4" fmla="*/ 22 w 31"/>
                <a:gd name="T5" fmla="*/ 9 h 46"/>
                <a:gd name="T6" fmla="*/ 29 w 31"/>
                <a:gd name="T7" fmla="*/ 6 h 46"/>
                <a:gd name="T8" fmla="*/ 30 w 31"/>
                <a:gd name="T9" fmla="*/ 9 h 46"/>
                <a:gd name="T10" fmla="*/ 25 w 31"/>
                <a:gd name="T11" fmla="*/ 20 h 46"/>
                <a:gd name="T12" fmla="*/ 24 w 31"/>
                <a:gd name="T13" fmla="*/ 22 h 46"/>
                <a:gd name="T14" fmla="*/ 25 w 31"/>
                <a:gd name="T15" fmla="*/ 32 h 46"/>
                <a:gd name="T16" fmla="*/ 23 w 31"/>
                <a:gd name="T17" fmla="*/ 35 h 46"/>
                <a:gd name="T18" fmla="*/ 16 w 31"/>
                <a:gd name="T19" fmla="*/ 34 h 46"/>
                <a:gd name="T20" fmla="*/ 15 w 31"/>
                <a:gd name="T21" fmla="*/ 35 h 46"/>
                <a:gd name="T22" fmla="*/ 8 w 31"/>
                <a:gd name="T23" fmla="*/ 44 h 46"/>
                <a:gd name="T24" fmla="*/ 5 w 31"/>
                <a:gd name="T25" fmla="*/ 43 h 46"/>
                <a:gd name="T26" fmla="*/ 7 w 31"/>
                <a:gd name="T27" fmla="*/ 32 h 46"/>
                <a:gd name="T28" fmla="*/ 6 w 31"/>
                <a:gd name="T29" fmla="*/ 30 h 46"/>
                <a:gd name="T30" fmla="*/ 1 w 31"/>
                <a:gd name="T31" fmla="*/ 26 h 46"/>
                <a:gd name="T32" fmla="*/ 2 w 31"/>
                <a:gd name="T33" fmla="*/ 22 h 46"/>
                <a:gd name="T34" fmla="*/ 9 w 31"/>
                <a:gd name="T35" fmla="*/ 16 h 46"/>
                <a:gd name="T36" fmla="*/ 11 w 31"/>
                <a:gd name="T37" fmla="*/ 14 h 46"/>
                <a:gd name="T38" fmla="*/ 14 w 31"/>
                <a:gd name="T39" fmla="*/ 3 h 46"/>
                <a:gd name="T40" fmla="*/ 17 w 31"/>
                <a:gd name="T41" fmla="*/ 1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1" h="46">
                  <a:moveTo>
                    <a:pt x="17" y="1"/>
                  </a:moveTo>
                  <a:cubicBezTo>
                    <a:pt x="20" y="9"/>
                    <a:pt x="20" y="9"/>
                    <a:pt x="20" y="9"/>
                  </a:cubicBezTo>
                  <a:cubicBezTo>
                    <a:pt x="21" y="9"/>
                    <a:pt x="21" y="9"/>
                    <a:pt x="22" y="9"/>
                  </a:cubicBezTo>
                  <a:cubicBezTo>
                    <a:pt x="29" y="6"/>
                    <a:pt x="29" y="6"/>
                    <a:pt x="29" y="6"/>
                  </a:cubicBezTo>
                  <a:cubicBezTo>
                    <a:pt x="31" y="6"/>
                    <a:pt x="31" y="8"/>
                    <a:pt x="30" y="9"/>
                  </a:cubicBezTo>
                  <a:cubicBezTo>
                    <a:pt x="25" y="20"/>
                    <a:pt x="25" y="20"/>
                    <a:pt x="25" y="20"/>
                  </a:cubicBezTo>
                  <a:cubicBezTo>
                    <a:pt x="24" y="21"/>
                    <a:pt x="24" y="21"/>
                    <a:pt x="24" y="22"/>
                  </a:cubicBezTo>
                  <a:cubicBezTo>
                    <a:pt x="25" y="32"/>
                    <a:pt x="25" y="32"/>
                    <a:pt x="25" y="32"/>
                  </a:cubicBezTo>
                  <a:cubicBezTo>
                    <a:pt x="26" y="33"/>
                    <a:pt x="24" y="35"/>
                    <a:pt x="23" y="35"/>
                  </a:cubicBezTo>
                  <a:cubicBezTo>
                    <a:pt x="16" y="34"/>
                    <a:pt x="16" y="34"/>
                    <a:pt x="16" y="34"/>
                  </a:cubicBezTo>
                  <a:cubicBezTo>
                    <a:pt x="16" y="34"/>
                    <a:pt x="15" y="35"/>
                    <a:pt x="15" y="35"/>
                  </a:cubicBezTo>
                  <a:cubicBezTo>
                    <a:pt x="8" y="44"/>
                    <a:pt x="8" y="44"/>
                    <a:pt x="8" y="44"/>
                  </a:cubicBezTo>
                  <a:cubicBezTo>
                    <a:pt x="7" y="46"/>
                    <a:pt x="5" y="45"/>
                    <a:pt x="5" y="43"/>
                  </a:cubicBezTo>
                  <a:cubicBezTo>
                    <a:pt x="7" y="32"/>
                    <a:pt x="7" y="32"/>
                    <a:pt x="7" y="32"/>
                  </a:cubicBezTo>
                  <a:cubicBezTo>
                    <a:pt x="7" y="31"/>
                    <a:pt x="7" y="31"/>
                    <a:pt x="6" y="30"/>
                  </a:cubicBezTo>
                  <a:cubicBezTo>
                    <a:pt x="1" y="26"/>
                    <a:pt x="1" y="26"/>
                    <a:pt x="1" y="26"/>
                  </a:cubicBezTo>
                  <a:cubicBezTo>
                    <a:pt x="0" y="26"/>
                    <a:pt x="0" y="23"/>
                    <a:pt x="2" y="22"/>
                  </a:cubicBezTo>
                  <a:cubicBezTo>
                    <a:pt x="9" y="16"/>
                    <a:pt x="9" y="16"/>
                    <a:pt x="9" y="16"/>
                  </a:cubicBezTo>
                  <a:cubicBezTo>
                    <a:pt x="10" y="16"/>
                    <a:pt x="10" y="15"/>
                    <a:pt x="11" y="14"/>
                  </a:cubicBezTo>
                  <a:cubicBezTo>
                    <a:pt x="14" y="3"/>
                    <a:pt x="14" y="3"/>
                    <a:pt x="14" y="3"/>
                  </a:cubicBezTo>
                  <a:cubicBezTo>
                    <a:pt x="15" y="1"/>
                    <a:pt x="16" y="0"/>
                    <a:pt x="17" y="1"/>
                  </a:cubicBezTo>
                  <a:close/>
                </a:path>
              </a:pathLst>
            </a:custGeom>
            <a:solidFill>
              <a:srgbClr val="27DEB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64" name="任意多边形 99"/>
            <p:cNvSpPr/>
            <p:nvPr/>
          </p:nvSpPr>
          <p:spPr bwMode="auto">
            <a:xfrm>
              <a:off x="6491288" y="3417888"/>
              <a:ext cx="80963" cy="120650"/>
            </a:xfrm>
            <a:custGeom>
              <a:avLst/>
              <a:gdLst>
                <a:gd name="T0" fmla="*/ 17 w 31"/>
                <a:gd name="T1" fmla="*/ 1 h 46"/>
                <a:gd name="T2" fmla="*/ 20 w 31"/>
                <a:gd name="T3" fmla="*/ 9 h 46"/>
                <a:gd name="T4" fmla="*/ 21 w 31"/>
                <a:gd name="T5" fmla="*/ 9 h 46"/>
                <a:gd name="T6" fmla="*/ 29 w 31"/>
                <a:gd name="T7" fmla="*/ 6 h 46"/>
                <a:gd name="T8" fmla="*/ 30 w 31"/>
                <a:gd name="T9" fmla="*/ 9 h 46"/>
                <a:gd name="T10" fmla="*/ 24 w 31"/>
                <a:gd name="T11" fmla="*/ 20 h 46"/>
                <a:gd name="T12" fmla="*/ 24 w 31"/>
                <a:gd name="T13" fmla="*/ 22 h 46"/>
                <a:gd name="T14" fmla="*/ 25 w 31"/>
                <a:gd name="T15" fmla="*/ 32 h 46"/>
                <a:gd name="T16" fmla="*/ 23 w 31"/>
                <a:gd name="T17" fmla="*/ 35 h 46"/>
                <a:gd name="T18" fmla="*/ 16 w 31"/>
                <a:gd name="T19" fmla="*/ 34 h 46"/>
                <a:gd name="T20" fmla="*/ 15 w 31"/>
                <a:gd name="T21" fmla="*/ 35 h 46"/>
                <a:gd name="T22" fmla="*/ 8 w 31"/>
                <a:gd name="T23" fmla="*/ 44 h 46"/>
                <a:gd name="T24" fmla="*/ 5 w 31"/>
                <a:gd name="T25" fmla="*/ 43 h 46"/>
                <a:gd name="T26" fmla="*/ 7 w 31"/>
                <a:gd name="T27" fmla="*/ 32 h 46"/>
                <a:gd name="T28" fmla="*/ 6 w 31"/>
                <a:gd name="T29" fmla="*/ 31 h 46"/>
                <a:gd name="T30" fmla="*/ 1 w 31"/>
                <a:gd name="T31" fmla="*/ 26 h 46"/>
                <a:gd name="T32" fmla="*/ 1 w 31"/>
                <a:gd name="T33" fmla="*/ 22 h 46"/>
                <a:gd name="T34" fmla="*/ 9 w 31"/>
                <a:gd name="T35" fmla="*/ 16 h 46"/>
                <a:gd name="T36" fmla="*/ 10 w 31"/>
                <a:gd name="T37" fmla="*/ 15 h 46"/>
                <a:gd name="T38" fmla="*/ 14 w 31"/>
                <a:gd name="T39" fmla="*/ 3 h 46"/>
                <a:gd name="T40" fmla="*/ 17 w 31"/>
                <a:gd name="T41" fmla="*/ 1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1" h="46">
                  <a:moveTo>
                    <a:pt x="17" y="1"/>
                  </a:moveTo>
                  <a:cubicBezTo>
                    <a:pt x="20" y="9"/>
                    <a:pt x="20" y="9"/>
                    <a:pt x="20" y="9"/>
                  </a:cubicBezTo>
                  <a:cubicBezTo>
                    <a:pt x="21" y="9"/>
                    <a:pt x="21" y="10"/>
                    <a:pt x="21" y="9"/>
                  </a:cubicBezTo>
                  <a:cubicBezTo>
                    <a:pt x="29" y="6"/>
                    <a:pt x="29" y="6"/>
                    <a:pt x="29" y="6"/>
                  </a:cubicBezTo>
                  <a:cubicBezTo>
                    <a:pt x="31" y="6"/>
                    <a:pt x="31" y="8"/>
                    <a:pt x="30" y="9"/>
                  </a:cubicBezTo>
                  <a:cubicBezTo>
                    <a:pt x="24" y="20"/>
                    <a:pt x="24" y="20"/>
                    <a:pt x="24" y="20"/>
                  </a:cubicBezTo>
                  <a:cubicBezTo>
                    <a:pt x="24" y="21"/>
                    <a:pt x="24" y="22"/>
                    <a:pt x="24" y="22"/>
                  </a:cubicBezTo>
                  <a:cubicBezTo>
                    <a:pt x="25" y="32"/>
                    <a:pt x="25" y="32"/>
                    <a:pt x="25" y="32"/>
                  </a:cubicBezTo>
                  <a:cubicBezTo>
                    <a:pt x="26" y="33"/>
                    <a:pt x="24" y="35"/>
                    <a:pt x="23" y="35"/>
                  </a:cubicBezTo>
                  <a:cubicBezTo>
                    <a:pt x="16" y="34"/>
                    <a:pt x="16" y="34"/>
                    <a:pt x="16" y="34"/>
                  </a:cubicBezTo>
                  <a:cubicBezTo>
                    <a:pt x="16" y="34"/>
                    <a:pt x="15" y="35"/>
                    <a:pt x="15" y="35"/>
                  </a:cubicBezTo>
                  <a:cubicBezTo>
                    <a:pt x="8" y="44"/>
                    <a:pt x="8" y="44"/>
                    <a:pt x="8" y="44"/>
                  </a:cubicBezTo>
                  <a:cubicBezTo>
                    <a:pt x="7" y="46"/>
                    <a:pt x="5" y="45"/>
                    <a:pt x="5" y="43"/>
                  </a:cubicBezTo>
                  <a:cubicBezTo>
                    <a:pt x="7" y="32"/>
                    <a:pt x="7" y="32"/>
                    <a:pt x="7" y="32"/>
                  </a:cubicBezTo>
                  <a:cubicBezTo>
                    <a:pt x="7" y="31"/>
                    <a:pt x="7" y="31"/>
                    <a:pt x="6" y="31"/>
                  </a:cubicBezTo>
                  <a:cubicBezTo>
                    <a:pt x="1" y="26"/>
                    <a:pt x="1" y="26"/>
                    <a:pt x="1" y="26"/>
                  </a:cubicBezTo>
                  <a:cubicBezTo>
                    <a:pt x="0" y="26"/>
                    <a:pt x="0" y="23"/>
                    <a:pt x="1" y="22"/>
                  </a:cubicBezTo>
                  <a:cubicBezTo>
                    <a:pt x="9" y="16"/>
                    <a:pt x="9" y="16"/>
                    <a:pt x="9" y="16"/>
                  </a:cubicBezTo>
                  <a:cubicBezTo>
                    <a:pt x="10" y="16"/>
                    <a:pt x="10" y="15"/>
                    <a:pt x="10" y="15"/>
                  </a:cubicBezTo>
                  <a:cubicBezTo>
                    <a:pt x="14" y="3"/>
                    <a:pt x="14" y="3"/>
                    <a:pt x="14" y="3"/>
                  </a:cubicBezTo>
                  <a:cubicBezTo>
                    <a:pt x="15" y="1"/>
                    <a:pt x="16" y="0"/>
                    <a:pt x="17" y="1"/>
                  </a:cubicBezTo>
                  <a:close/>
                </a:path>
              </a:pathLst>
            </a:custGeom>
            <a:solidFill>
              <a:srgbClr val="27DEB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65" name="任意多边形 100"/>
            <p:cNvSpPr/>
            <p:nvPr/>
          </p:nvSpPr>
          <p:spPr bwMode="auto">
            <a:xfrm>
              <a:off x="6015038" y="1460500"/>
              <a:ext cx="573088" cy="998538"/>
            </a:xfrm>
            <a:custGeom>
              <a:avLst/>
              <a:gdLst>
                <a:gd name="T0" fmla="*/ 219 w 219"/>
                <a:gd name="T1" fmla="*/ 20 h 382"/>
                <a:gd name="T2" fmla="*/ 219 w 219"/>
                <a:gd name="T3" fmla="*/ 8 h 382"/>
                <a:gd name="T4" fmla="*/ 205 w 219"/>
                <a:gd name="T5" fmla="*/ 0 h 382"/>
                <a:gd name="T6" fmla="*/ 205 w 219"/>
                <a:gd name="T7" fmla="*/ 0 h 382"/>
                <a:gd name="T8" fmla="*/ 205 w 219"/>
                <a:gd name="T9" fmla="*/ 0 h 382"/>
                <a:gd name="T10" fmla="*/ 201 w 219"/>
                <a:gd name="T11" fmla="*/ 1 h 382"/>
                <a:gd name="T12" fmla="*/ 7 w 219"/>
                <a:gd name="T13" fmla="*/ 113 h 382"/>
                <a:gd name="T14" fmla="*/ 0 w 219"/>
                <a:gd name="T15" fmla="*/ 124 h 382"/>
                <a:gd name="T16" fmla="*/ 0 w 219"/>
                <a:gd name="T17" fmla="*/ 370 h 382"/>
                <a:gd name="T18" fmla="*/ 2 w 219"/>
                <a:gd name="T19" fmla="*/ 374 h 382"/>
                <a:gd name="T20" fmla="*/ 2 w 219"/>
                <a:gd name="T21" fmla="*/ 374 h 382"/>
                <a:gd name="T22" fmla="*/ 2 w 219"/>
                <a:gd name="T23" fmla="*/ 374 h 382"/>
                <a:gd name="T24" fmla="*/ 2 w 219"/>
                <a:gd name="T25" fmla="*/ 374 h 382"/>
                <a:gd name="T26" fmla="*/ 16 w 219"/>
                <a:gd name="T27" fmla="*/ 382 h 382"/>
                <a:gd name="T28" fmla="*/ 16 w 219"/>
                <a:gd name="T29" fmla="*/ 368 h 382"/>
                <a:gd name="T30" fmla="*/ 201 w 219"/>
                <a:gd name="T31" fmla="*/ 262 h 382"/>
                <a:gd name="T32" fmla="*/ 207 w 219"/>
                <a:gd name="T33" fmla="*/ 251 h 382"/>
                <a:gd name="T34" fmla="*/ 207 w 219"/>
                <a:gd name="T35" fmla="*/ 20 h 382"/>
                <a:gd name="T36" fmla="*/ 219 w 219"/>
                <a:gd name="T37" fmla="*/ 20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19" h="382">
                  <a:moveTo>
                    <a:pt x="219" y="20"/>
                  </a:moveTo>
                  <a:cubicBezTo>
                    <a:pt x="219" y="8"/>
                    <a:pt x="219" y="8"/>
                    <a:pt x="219" y="8"/>
                  </a:cubicBezTo>
                  <a:cubicBezTo>
                    <a:pt x="205" y="0"/>
                    <a:pt x="205" y="0"/>
                    <a:pt x="205" y="0"/>
                  </a:cubicBezTo>
                  <a:cubicBezTo>
                    <a:pt x="205" y="0"/>
                    <a:pt x="205" y="0"/>
                    <a:pt x="205" y="0"/>
                  </a:cubicBezTo>
                  <a:cubicBezTo>
                    <a:pt x="205" y="0"/>
                    <a:pt x="205" y="0"/>
                    <a:pt x="205" y="0"/>
                  </a:cubicBezTo>
                  <a:cubicBezTo>
                    <a:pt x="204" y="0"/>
                    <a:pt x="202" y="0"/>
                    <a:pt x="201" y="1"/>
                  </a:cubicBezTo>
                  <a:cubicBezTo>
                    <a:pt x="7" y="113"/>
                    <a:pt x="7" y="113"/>
                    <a:pt x="7" y="113"/>
                  </a:cubicBezTo>
                  <a:cubicBezTo>
                    <a:pt x="3" y="115"/>
                    <a:pt x="0" y="120"/>
                    <a:pt x="0" y="124"/>
                  </a:cubicBezTo>
                  <a:cubicBezTo>
                    <a:pt x="0" y="370"/>
                    <a:pt x="0" y="370"/>
                    <a:pt x="0" y="370"/>
                  </a:cubicBezTo>
                  <a:cubicBezTo>
                    <a:pt x="0" y="372"/>
                    <a:pt x="1" y="374"/>
                    <a:pt x="2" y="374"/>
                  </a:cubicBezTo>
                  <a:cubicBezTo>
                    <a:pt x="2" y="374"/>
                    <a:pt x="2" y="374"/>
                    <a:pt x="2" y="374"/>
                  </a:cubicBezTo>
                  <a:cubicBezTo>
                    <a:pt x="2" y="374"/>
                    <a:pt x="2" y="374"/>
                    <a:pt x="2" y="374"/>
                  </a:cubicBezTo>
                  <a:cubicBezTo>
                    <a:pt x="2" y="374"/>
                    <a:pt x="2" y="374"/>
                    <a:pt x="2" y="374"/>
                  </a:cubicBezTo>
                  <a:cubicBezTo>
                    <a:pt x="16" y="382"/>
                    <a:pt x="16" y="382"/>
                    <a:pt x="16" y="382"/>
                  </a:cubicBezTo>
                  <a:cubicBezTo>
                    <a:pt x="16" y="368"/>
                    <a:pt x="16" y="368"/>
                    <a:pt x="16" y="368"/>
                  </a:cubicBezTo>
                  <a:cubicBezTo>
                    <a:pt x="201" y="262"/>
                    <a:pt x="201" y="262"/>
                    <a:pt x="201" y="262"/>
                  </a:cubicBezTo>
                  <a:cubicBezTo>
                    <a:pt x="204" y="260"/>
                    <a:pt x="207" y="255"/>
                    <a:pt x="207" y="251"/>
                  </a:cubicBezTo>
                  <a:cubicBezTo>
                    <a:pt x="207" y="20"/>
                    <a:pt x="207" y="20"/>
                    <a:pt x="207" y="20"/>
                  </a:cubicBezTo>
                  <a:cubicBezTo>
                    <a:pt x="219" y="20"/>
                    <a:pt x="219" y="20"/>
                    <a:pt x="219" y="20"/>
                  </a:cubicBezTo>
                </a:path>
              </a:pathLst>
            </a:custGeom>
            <a:solidFill>
              <a:srgbClr val="E0E0E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66" name="任意多边形 101"/>
            <p:cNvSpPr/>
            <p:nvPr/>
          </p:nvSpPr>
          <p:spPr bwMode="auto">
            <a:xfrm>
              <a:off x="6022975" y="1460500"/>
              <a:ext cx="565150" cy="334963"/>
            </a:xfrm>
            <a:custGeom>
              <a:avLst/>
              <a:gdLst>
                <a:gd name="T0" fmla="*/ 216 w 216"/>
                <a:gd name="T1" fmla="*/ 8 h 128"/>
                <a:gd name="T2" fmla="*/ 202 w 216"/>
                <a:gd name="T3" fmla="*/ 0 h 128"/>
                <a:gd name="T4" fmla="*/ 202 w 216"/>
                <a:gd name="T5" fmla="*/ 0 h 128"/>
                <a:gd name="T6" fmla="*/ 202 w 216"/>
                <a:gd name="T7" fmla="*/ 0 h 128"/>
                <a:gd name="T8" fmla="*/ 198 w 216"/>
                <a:gd name="T9" fmla="*/ 1 h 128"/>
                <a:gd name="T10" fmla="*/ 4 w 216"/>
                <a:gd name="T11" fmla="*/ 113 h 128"/>
                <a:gd name="T12" fmla="*/ 0 w 216"/>
                <a:gd name="T13" fmla="*/ 117 h 128"/>
                <a:gd name="T14" fmla="*/ 19 w 216"/>
                <a:gd name="T15" fmla="*/ 128 h 128"/>
                <a:gd name="T16" fmla="*/ 204 w 216"/>
                <a:gd name="T17" fmla="*/ 24 h 128"/>
                <a:gd name="T18" fmla="*/ 216 w 216"/>
                <a:gd name="T19" fmla="*/ 8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6" h="128">
                  <a:moveTo>
                    <a:pt x="216" y="8"/>
                  </a:moveTo>
                  <a:cubicBezTo>
                    <a:pt x="202" y="0"/>
                    <a:pt x="202" y="0"/>
                    <a:pt x="202" y="0"/>
                  </a:cubicBezTo>
                  <a:cubicBezTo>
                    <a:pt x="202" y="0"/>
                    <a:pt x="202" y="0"/>
                    <a:pt x="202" y="0"/>
                  </a:cubicBezTo>
                  <a:cubicBezTo>
                    <a:pt x="202" y="0"/>
                    <a:pt x="202" y="0"/>
                    <a:pt x="202" y="0"/>
                  </a:cubicBezTo>
                  <a:cubicBezTo>
                    <a:pt x="201" y="0"/>
                    <a:pt x="199" y="0"/>
                    <a:pt x="198" y="1"/>
                  </a:cubicBezTo>
                  <a:cubicBezTo>
                    <a:pt x="4" y="113"/>
                    <a:pt x="4" y="113"/>
                    <a:pt x="4" y="113"/>
                  </a:cubicBezTo>
                  <a:cubicBezTo>
                    <a:pt x="2" y="114"/>
                    <a:pt x="1" y="115"/>
                    <a:pt x="0" y="117"/>
                  </a:cubicBezTo>
                  <a:cubicBezTo>
                    <a:pt x="19" y="128"/>
                    <a:pt x="19" y="128"/>
                    <a:pt x="19" y="128"/>
                  </a:cubicBezTo>
                  <a:cubicBezTo>
                    <a:pt x="204" y="24"/>
                    <a:pt x="204" y="24"/>
                    <a:pt x="204" y="24"/>
                  </a:cubicBezTo>
                  <a:lnTo>
                    <a:pt x="216" y="8"/>
                  </a:lnTo>
                  <a:close/>
                </a:path>
              </a:pathLst>
            </a:custGeom>
            <a:solidFill>
              <a:srgbClr val="FAFAF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67" name="任意多边形 102"/>
            <p:cNvSpPr/>
            <p:nvPr/>
          </p:nvSpPr>
          <p:spPr bwMode="auto">
            <a:xfrm>
              <a:off x="6051550" y="1477963"/>
              <a:ext cx="541338" cy="985838"/>
            </a:xfrm>
            <a:custGeom>
              <a:avLst/>
              <a:gdLst>
                <a:gd name="T0" fmla="*/ 7 w 207"/>
                <a:gd name="T1" fmla="*/ 114 h 377"/>
                <a:gd name="T2" fmla="*/ 200 w 207"/>
                <a:gd name="T3" fmla="*/ 2 h 377"/>
                <a:gd name="T4" fmla="*/ 207 w 207"/>
                <a:gd name="T5" fmla="*/ 5 h 377"/>
                <a:gd name="T6" fmla="*/ 207 w 207"/>
                <a:gd name="T7" fmla="*/ 252 h 377"/>
                <a:gd name="T8" fmla="*/ 200 w 207"/>
                <a:gd name="T9" fmla="*/ 263 h 377"/>
                <a:gd name="T10" fmla="*/ 7 w 207"/>
                <a:gd name="T11" fmla="*/ 375 h 377"/>
                <a:gd name="T12" fmla="*/ 0 w 207"/>
                <a:gd name="T13" fmla="*/ 371 h 377"/>
                <a:gd name="T14" fmla="*/ 0 w 207"/>
                <a:gd name="T15" fmla="*/ 125 h 377"/>
                <a:gd name="T16" fmla="*/ 7 w 207"/>
                <a:gd name="T17" fmla="*/ 114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7" h="377">
                  <a:moveTo>
                    <a:pt x="7" y="114"/>
                  </a:moveTo>
                  <a:cubicBezTo>
                    <a:pt x="200" y="2"/>
                    <a:pt x="200" y="2"/>
                    <a:pt x="200" y="2"/>
                  </a:cubicBezTo>
                  <a:cubicBezTo>
                    <a:pt x="204" y="0"/>
                    <a:pt x="207" y="1"/>
                    <a:pt x="207" y="5"/>
                  </a:cubicBezTo>
                  <a:cubicBezTo>
                    <a:pt x="207" y="252"/>
                    <a:pt x="207" y="252"/>
                    <a:pt x="207" y="252"/>
                  </a:cubicBezTo>
                  <a:cubicBezTo>
                    <a:pt x="207" y="256"/>
                    <a:pt x="204" y="261"/>
                    <a:pt x="200" y="263"/>
                  </a:cubicBezTo>
                  <a:cubicBezTo>
                    <a:pt x="7" y="375"/>
                    <a:pt x="7" y="375"/>
                    <a:pt x="7" y="375"/>
                  </a:cubicBezTo>
                  <a:cubicBezTo>
                    <a:pt x="3" y="377"/>
                    <a:pt x="0" y="375"/>
                    <a:pt x="0" y="371"/>
                  </a:cubicBezTo>
                  <a:cubicBezTo>
                    <a:pt x="0" y="125"/>
                    <a:pt x="0" y="125"/>
                    <a:pt x="0" y="125"/>
                  </a:cubicBezTo>
                  <a:cubicBezTo>
                    <a:pt x="0" y="121"/>
                    <a:pt x="3" y="116"/>
                    <a:pt x="7" y="114"/>
                  </a:cubicBezTo>
                </a:path>
              </a:pathLst>
            </a:custGeom>
            <a:solidFill>
              <a:srgbClr val="F0F0F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68" name="任意多边形 310"/>
            <p:cNvSpPr/>
            <p:nvPr/>
          </p:nvSpPr>
          <p:spPr bwMode="auto">
            <a:xfrm>
              <a:off x="6375083" y="2087830"/>
              <a:ext cx="130889" cy="167735"/>
            </a:xfrm>
            <a:custGeom>
              <a:avLst/>
              <a:gdLst>
                <a:gd name="connsiteX0" fmla="*/ 65400 w 130889"/>
                <a:gd name="connsiteY0" fmla="*/ 236 h 167735"/>
                <a:gd name="connsiteX1" fmla="*/ 128712 w 130889"/>
                <a:gd name="connsiteY1" fmla="*/ 91030 h 167735"/>
                <a:gd name="connsiteX2" fmla="*/ 130889 w 130889"/>
                <a:gd name="connsiteY2" fmla="*/ 108504 h 167735"/>
                <a:gd name="connsiteX3" fmla="*/ 31850 w 130889"/>
                <a:gd name="connsiteY3" fmla="*/ 167735 h 167735"/>
                <a:gd name="connsiteX4" fmla="*/ 25135 w 130889"/>
                <a:gd name="connsiteY4" fmla="*/ 147909 h 167735"/>
                <a:gd name="connsiteX5" fmla="*/ 24010 w 130889"/>
                <a:gd name="connsiteY5" fmla="*/ 7384 h 167735"/>
                <a:gd name="connsiteX6" fmla="*/ 65400 w 130889"/>
                <a:gd name="connsiteY6" fmla="*/ 236 h 1677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0889" h="167735">
                  <a:moveTo>
                    <a:pt x="65400" y="236"/>
                  </a:moveTo>
                  <a:cubicBezTo>
                    <a:pt x="101228" y="3299"/>
                    <a:pt x="120860" y="36137"/>
                    <a:pt x="128712" y="91030"/>
                  </a:cubicBezTo>
                  <a:lnTo>
                    <a:pt x="130889" y="108504"/>
                  </a:lnTo>
                  <a:lnTo>
                    <a:pt x="31850" y="167735"/>
                  </a:lnTo>
                  <a:lnTo>
                    <a:pt x="25135" y="147909"/>
                  </a:lnTo>
                  <a:cubicBezTo>
                    <a:pt x="-2165" y="69669"/>
                    <a:pt x="-13617" y="40058"/>
                    <a:pt x="24010" y="7384"/>
                  </a:cubicBezTo>
                  <a:cubicBezTo>
                    <a:pt x="39716" y="1502"/>
                    <a:pt x="53458" y="-785"/>
                    <a:pt x="65400" y="236"/>
                  </a:cubicBezTo>
                  <a:close/>
                </a:path>
              </a:pathLst>
            </a:custGeom>
            <a:solidFill>
              <a:srgbClr val="B1666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69" name="任意多边形 104"/>
            <p:cNvSpPr/>
            <p:nvPr/>
          </p:nvSpPr>
          <p:spPr bwMode="auto">
            <a:xfrm>
              <a:off x="6397032" y="2080147"/>
              <a:ext cx="107950" cy="133350"/>
            </a:xfrm>
            <a:custGeom>
              <a:avLst/>
              <a:gdLst>
                <a:gd name="T0" fmla="*/ 0 w 41"/>
                <a:gd name="T1" fmla="*/ 5 h 51"/>
                <a:gd name="T2" fmla="*/ 19 w 41"/>
                <a:gd name="T3" fmla="*/ 2 h 51"/>
                <a:gd name="T4" fmla="*/ 41 w 41"/>
                <a:gd name="T5" fmla="*/ 35 h 51"/>
                <a:gd name="T6" fmla="*/ 28 w 41"/>
                <a:gd name="T7" fmla="*/ 51 h 51"/>
                <a:gd name="T8" fmla="*/ 0 w 41"/>
                <a:gd name="T9" fmla="*/ 5 h 51"/>
              </a:gdLst>
              <a:ahLst/>
              <a:cxnLst>
                <a:cxn ang="0">
                  <a:pos x="T0" y="T1"/>
                </a:cxn>
                <a:cxn ang="0">
                  <a:pos x="T2" y="T3"/>
                </a:cxn>
                <a:cxn ang="0">
                  <a:pos x="T4" y="T5"/>
                </a:cxn>
                <a:cxn ang="0">
                  <a:pos x="T6" y="T7"/>
                </a:cxn>
                <a:cxn ang="0">
                  <a:pos x="T8" y="T9"/>
                </a:cxn>
              </a:cxnLst>
              <a:rect l="0" t="0" r="r" b="b"/>
              <a:pathLst>
                <a:path w="41" h="51">
                  <a:moveTo>
                    <a:pt x="0" y="5"/>
                  </a:moveTo>
                  <a:cubicBezTo>
                    <a:pt x="0" y="5"/>
                    <a:pt x="11" y="0"/>
                    <a:pt x="19" y="2"/>
                  </a:cubicBezTo>
                  <a:cubicBezTo>
                    <a:pt x="28" y="3"/>
                    <a:pt x="38" y="10"/>
                    <a:pt x="41" y="35"/>
                  </a:cubicBezTo>
                  <a:cubicBezTo>
                    <a:pt x="41" y="35"/>
                    <a:pt x="39" y="43"/>
                    <a:pt x="28" y="51"/>
                  </a:cubicBezTo>
                  <a:cubicBezTo>
                    <a:pt x="0" y="5"/>
                    <a:pt x="0" y="5"/>
                    <a:pt x="0" y="5"/>
                  </a:cubicBezTo>
                </a:path>
              </a:pathLst>
            </a:custGeom>
            <a:solidFill>
              <a:srgbClr val="455A6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70" name="任意多边形 105"/>
            <p:cNvSpPr/>
            <p:nvPr/>
          </p:nvSpPr>
          <p:spPr bwMode="auto">
            <a:xfrm>
              <a:off x="6205538" y="2087563"/>
              <a:ext cx="296863" cy="523875"/>
            </a:xfrm>
            <a:custGeom>
              <a:avLst/>
              <a:gdLst>
                <a:gd name="T0" fmla="*/ 36 w 113"/>
                <a:gd name="T1" fmla="*/ 15 h 200"/>
                <a:gd name="T2" fmla="*/ 36 w 113"/>
                <a:gd name="T3" fmla="*/ 15 h 200"/>
                <a:gd name="T4" fmla="*/ 5 w 113"/>
                <a:gd name="T5" fmla="*/ 52 h 200"/>
                <a:gd name="T6" fmla="*/ 3 w 113"/>
                <a:gd name="T7" fmla="*/ 88 h 200"/>
                <a:gd name="T8" fmla="*/ 20 w 113"/>
                <a:gd name="T9" fmla="*/ 139 h 200"/>
                <a:gd name="T10" fmla="*/ 3 w 113"/>
                <a:gd name="T11" fmla="*/ 185 h 200"/>
                <a:gd name="T12" fmla="*/ 109 w 113"/>
                <a:gd name="T13" fmla="*/ 150 h 200"/>
                <a:gd name="T14" fmla="*/ 104 w 113"/>
                <a:gd name="T15" fmla="*/ 94 h 200"/>
                <a:gd name="T16" fmla="*/ 110 w 113"/>
                <a:gd name="T17" fmla="*/ 44 h 200"/>
                <a:gd name="T18" fmla="*/ 72 w 113"/>
                <a:gd name="T19" fmla="*/ 3 h 200"/>
                <a:gd name="T20" fmla="*/ 36 w 113"/>
                <a:gd name="T21" fmla="*/ 15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3" h="200">
                  <a:moveTo>
                    <a:pt x="36" y="15"/>
                  </a:moveTo>
                  <a:cubicBezTo>
                    <a:pt x="36" y="15"/>
                    <a:pt x="36" y="15"/>
                    <a:pt x="36" y="15"/>
                  </a:cubicBezTo>
                  <a:cubicBezTo>
                    <a:pt x="12" y="23"/>
                    <a:pt x="10" y="36"/>
                    <a:pt x="5" y="52"/>
                  </a:cubicBezTo>
                  <a:cubicBezTo>
                    <a:pt x="0" y="65"/>
                    <a:pt x="0" y="77"/>
                    <a:pt x="3" y="88"/>
                  </a:cubicBezTo>
                  <a:cubicBezTo>
                    <a:pt x="20" y="139"/>
                    <a:pt x="20" y="139"/>
                    <a:pt x="20" y="139"/>
                  </a:cubicBezTo>
                  <a:cubicBezTo>
                    <a:pt x="20" y="139"/>
                    <a:pt x="9" y="162"/>
                    <a:pt x="3" y="185"/>
                  </a:cubicBezTo>
                  <a:cubicBezTo>
                    <a:pt x="45" y="200"/>
                    <a:pt x="96" y="173"/>
                    <a:pt x="109" y="150"/>
                  </a:cubicBezTo>
                  <a:cubicBezTo>
                    <a:pt x="109" y="146"/>
                    <a:pt x="106" y="114"/>
                    <a:pt x="104" y="94"/>
                  </a:cubicBezTo>
                  <a:cubicBezTo>
                    <a:pt x="111" y="71"/>
                    <a:pt x="113" y="57"/>
                    <a:pt x="110" y="44"/>
                  </a:cubicBezTo>
                  <a:cubicBezTo>
                    <a:pt x="104" y="19"/>
                    <a:pt x="82" y="0"/>
                    <a:pt x="72" y="3"/>
                  </a:cubicBezTo>
                  <a:cubicBezTo>
                    <a:pt x="36" y="15"/>
                    <a:pt x="36" y="15"/>
                    <a:pt x="36" y="15"/>
                  </a:cubicBezTo>
                </a:path>
              </a:pathLst>
            </a:custGeom>
            <a:solidFill>
              <a:srgbClr val="27DEB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71" name="任意多边形 106"/>
            <p:cNvSpPr/>
            <p:nvPr/>
          </p:nvSpPr>
          <p:spPr bwMode="auto">
            <a:xfrm>
              <a:off x="6205538" y="2095500"/>
              <a:ext cx="290513" cy="249238"/>
            </a:xfrm>
            <a:custGeom>
              <a:avLst/>
              <a:gdLst>
                <a:gd name="T0" fmla="*/ 3 w 111"/>
                <a:gd name="T1" fmla="*/ 85 h 95"/>
                <a:gd name="T2" fmla="*/ 3 w 111"/>
                <a:gd name="T3" fmla="*/ 85 h 95"/>
                <a:gd name="T4" fmla="*/ 3 w 111"/>
                <a:gd name="T5" fmla="*/ 85 h 95"/>
                <a:gd name="T6" fmla="*/ 3 w 111"/>
                <a:gd name="T7" fmla="*/ 84 h 95"/>
                <a:gd name="T8" fmla="*/ 3 w 111"/>
                <a:gd name="T9" fmla="*/ 84 h 95"/>
                <a:gd name="T10" fmla="*/ 3 w 111"/>
                <a:gd name="T11" fmla="*/ 84 h 95"/>
                <a:gd name="T12" fmla="*/ 3 w 111"/>
                <a:gd name="T13" fmla="*/ 84 h 95"/>
                <a:gd name="T14" fmla="*/ 3 w 111"/>
                <a:gd name="T15" fmla="*/ 84 h 95"/>
                <a:gd name="T16" fmla="*/ 3 w 111"/>
                <a:gd name="T17" fmla="*/ 84 h 95"/>
                <a:gd name="T18" fmla="*/ 3 w 111"/>
                <a:gd name="T19" fmla="*/ 84 h 95"/>
                <a:gd name="T20" fmla="*/ 3 w 111"/>
                <a:gd name="T21" fmla="*/ 84 h 95"/>
                <a:gd name="T22" fmla="*/ 3 w 111"/>
                <a:gd name="T23" fmla="*/ 84 h 95"/>
                <a:gd name="T24" fmla="*/ 75 w 111"/>
                <a:gd name="T25" fmla="*/ 0 h 95"/>
                <a:gd name="T26" fmla="*/ 72 w 111"/>
                <a:gd name="T27" fmla="*/ 0 h 95"/>
                <a:gd name="T28" fmla="*/ 36 w 111"/>
                <a:gd name="T29" fmla="*/ 12 h 95"/>
                <a:gd name="T30" fmla="*/ 36 w 111"/>
                <a:gd name="T31" fmla="*/ 12 h 95"/>
                <a:gd name="T32" fmla="*/ 5 w 111"/>
                <a:gd name="T33" fmla="*/ 49 h 95"/>
                <a:gd name="T34" fmla="*/ 1 w 111"/>
                <a:gd name="T35" fmla="*/ 69 h 95"/>
                <a:gd name="T36" fmla="*/ 3 w 111"/>
                <a:gd name="T37" fmla="*/ 84 h 95"/>
                <a:gd name="T38" fmla="*/ 3 w 111"/>
                <a:gd name="T39" fmla="*/ 55 h 95"/>
                <a:gd name="T40" fmla="*/ 6 w 111"/>
                <a:gd name="T41" fmla="*/ 52 h 95"/>
                <a:gd name="T42" fmla="*/ 22 w 111"/>
                <a:gd name="T43" fmla="*/ 70 h 95"/>
                <a:gd name="T44" fmla="*/ 21 w 111"/>
                <a:gd name="T45" fmla="*/ 87 h 95"/>
                <a:gd name="T46" fmla="*/ 23 w 111"/>
                <a:gd name="T47" fmla="*/ 95 h 95"/>
                <a:gd name="T48" fmla="*/ 111 w 111"/>
                <a:gd name="T49" fmla="*/ 45 h 95"/>
                <a:gd name="T50" fmla="*/ 110 w 111"/>
                <a:gd name="T51" fmla="*/ 41 h 95"/>
                <a:gd name="T52" fmla="*/ 75 w 111"/>
                <a:gd name="T53"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11" h="95">
                  <a:moveTo>
                    <a:pt x="3" y="85"/>
                  </a:moveTo>
                  <a:cubicBezTo>
                    <a:pt x="3" y="85"/>
                    <a:pt x="3" y="85"/>
                    <a:pt x="3" y="85"/>
                  </a:cubicBezTo>
                  <a:cubicBezTo>
                    <a:pt x="3" y="85"/>
                    <a:pt x="3" y="85"/>
                    <a:pt x="3" y="85"/>
                  </a:cubicBezTo>
                  <a:moveTo>
                    <a:pt x="3" y="84"/>
                  </a:moveTo>
                  <a:cubicBezTo>
                    <a:pt x="3" y="84"/>
                    <a:pt x="3" y="84"/>
                    <a:pt x="3" y="84"/>
                  </a:cubicBezTo>
                  <a:cubicBezTo>
                    <a:pt x="3" y="84"/>
                    <a:pt x="3" y="84"/>
                    <a:pt x="3" y="84"/>
                  </a:cubicBezTo>
                  <a:moveTo>
                    <a:pt x="3" y="84"/>
                  </a:moveTo>
                  <a:cubicBezTo>
                    <a:pt x="3" y="84"/>
                    <a:pt x="3" y="84"/>
                    <a:pt x="3" y="84"/>
                  </a:cubicBezTo>
                  <a:cubicBezTo>
                    <a:pt x="3" y="84"/>
                    <a:pt x="3" y="84"/>
                    <a:pt x="3" y="84"/>
                  </a:cubicBezTo>
                  <a:moveTo>
                    <a:pt x="3" y="84"/>
                  </a:moveTo>
                  <a:cubicBezTo>
                    <a:pt x="3" y="84"/>
                    <a:pt x="3" y="84"/>
                    <a:pt x="3" y="84"/>
                  </a:cubicBezTo>
                  <a:cubicBezTo>
                    <a:pt x="3" y="84"/>
                    <a:pt x="3" y="84"/>
                    <a:pt x="3" y="84"/>
                  </a:cubicBezTo>
                  <a:moveTo>
                    <a:pt x="75" y="0"/>
                  </a:moveTo>
                  <a:cubicBezTo>
                    <a:pt x="74" y="0"/>
                    <a:pt x="73" y="0"/>
                    <a:pt x="72" y="0"/>
                  </a:cubicBezTo>
                  <a:cubicBezTo>
                    <a:pt x="36" y="12"/>
                    <a:pt x="36" y="12"/>
                    <a:pt x="36" y="12"/>
                  </a:cubicBezTo>
                  <a:cubicBezTo>
                    <a:pt x="36" y="12"/>
                    <a:pt x="36" y="12"/>
                    <a:pt x="36" y="12"/>
                  </a:cubicBezTo>
                  <a:cubicBezTo>
                    <a:pt x="12" y="20"/>
                    <a:pt x="10" y="33"/>
                    <a:pt x="5" y="49"/>
                  </a:cubicBezTo>
                  <a:cubicBezTo>
                    <a:pt x="2" y="56"/>
                    <a:pt x="1" y="63"/>
                    <a:pt x="1" y="69"/>
                  </a:cubicBezTo>
                  <a:cubicBezTo>
                    <a:pt x="1" y="74"/>
                    <a:pt x="2" y="79"/>
                    <a:pt x="3" y="84"/>
                  </a:cubicBezTo>
                  <a:cubicBezTo>
                    <a:pt x="0" y="75"/>
                    <a:pt x="0" y="65"/>
                    <a:pt x="3" y="55"/>
                  </a:cubicBezTo>
                  <a:cubicBezTo>
                    <a:pt x="5" y="53"/>
                    <a:pt x="6" y="52"/>
                    <a:pt x="6" y="52"/>
                  </a:cubicBezTo>
                  <a:cubicBezTo>
                    <a:pt x="22" y="70"/>
                    <a:pt x="22" y="70"/>
                    <a:pt x="22" y="70"/>
                  </a:cubicBezTo>
                  <a:cubicBezTo>
                    <a:pt x="20" y="80"/>
                    <a:pt x="21" y="87"/>
                    <a:pt x="21" y="87"/>
                  </a:cubicBezTo>
                  <a:cubicBezTo>
                    <a:pt x="23" y="95"/>
                    <a:pt x="23" y="95"/>
                    <a:pt x="23" y="95"/>
                  </a:cubicBezTo>
                  <a:cubicBezTo>
                    <a:pt x="111" y="45"/>
                    <a:pt x="111" y="45"/>
                    <a:pt x="111" y="45"/>
                  </a:cubicBezTo>
                  <a:cubicBezTo>
                    <a:pt x="111" y="43"/>
                    <a:pt x="110" y="42"/>
                    <a:pt x="110" y="41"/>
                  </a:cubicBezTo>
                  <a:cubicBezTo>
                    <a:pt x="105" y="18"/>
                    <a:pt x="86" y="0"/>
                    <a:pt x="75" y="0"/>
                  </a:cubicBezTo>
                </a:path>
              </a:pathLst>
            </a:custGeom>
            <a:solidFill>
              <a:srgbClr val="23C7A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72" name="任意多边形 107"/>
            <p:cNvSpPr/>
            <p:nvPr/>
          </p:nvSpPr>
          <p:spPr bwMode="auto">
            <a:xfrm>
              <a:off x="6211888" y="1735138"/>
              <a:ext cx="276225" cy="334963"/>
            </a:xfrm>
            <a:custGeom>
              <a:avLst/>
              <a:gdLst>
                <a:gd name="T0" fmla="*/ 62 w 106"/>
                <a:gd name="T1" fmla="*/ 117 h 128"/>
                <a:gd name="T2" fmla="*/ 44 w 106"/>
                <a:gd name="T3" fmla="*/ 122 h 128"/>
                <a:gd name="T4" fmla="*/ 0 w 106"/>
                <a:gd name="T5" fmla="*/ 83 h 128"/>
                <a:gd name="T6" fmla="*/ 53 w 106"/>
                <a:gd name="T7" fmla="*/ 8 h 128"/>
                <a:gd name="T8" fmla="*/ 106 w 106"/>
                <a:gd name="T9" fmla="*/ 54 h 128"/>
                <a:gd name="T10" fmla="*/ 62 w 106"/>
                <a:gd name="T11" fmla="*/ 117 h 128"/>
              </a:gdLst>
              <a:ahLst/>
              <a:cxnLst>
                <a:cxn ang="0">
                  <a:pos x="T0" y="T1"/>
                </a:cxn>
                <a:cxn ang="0">
                  <a:pos x="T2" y="T3"/>
                </a:cxn>
                <a:cxn ang="0">
                  <a:pos x="T4" y="T5"/>
                </a:cxn>
                <a:cxn ang="0">
                  <a:pos x="T6" y="T7"/>
                </a:cxn>
                <a:cxn ang="0">
                  <a:pos x="T8" y="T9"/>
                </a:cxn>
                <a:cxn ang="0">
                  <a:pos x="T10" y="T11"/>
                </a:cxn>
              </a:cxnLst>
              <a:rect l="0" t="0" r="r" b="b"/>
              <a:pathLst>
                <a:path w="106" h="128">
                  <a:moveTo>
                    <a:pt x="62" y="117"/>
                  </a:moveTo>
                  <a:cubicBezTo>
                    <a:pt x="44" y="122"/>
                    <a:pt x="44" y="122"/>
                    <a:pt x="44" y="122"/>
                  </a:cubicBezTo>
                  <a:cubicBezTo>
                    <a:pt x="20" y="128"/>
                    <a:pt x="0" y="111"/>
                    <a:pt x="0" y="83"/>
                  </a:cubicBezTo>
                  <a:cubicBezTo>
                    <a:pt x="0" y="49"/>
                    <a:pt x="24" y="16"/>
                    <a:pt x="53" y="8"/>
                  </a:cubicBezTo>
                  <a:cubicBezTo>
                    <a:pt x="82" y="0"/>
                    <a:pt x="106" y="21"/>
                    <a:pt x="106" y="54"/>
                  </a:cubicBezTo>
                  <a:cubicBezTo>
                    <a:pt x="106" y="82"/>
                    <a:pt x="86" y="110"/>
                    <a:pt x="62" y="117"/>
                  </a:cubicBezTo>
                  <a:close/>
                </a:path>
              </a:pathLst>
            </a:custGeom>
            <a:solidFill>
              <a:srgbClr val="26323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73" name="任意多边形 108"/>
            <p:cNvSpPr/>
            <p:nvPr/>
          </p:nvSpPr>
          <p:spPr bwMode="auto">
            <a:xfrm>
              <a:off x="6188075" y="1698625"/>
              <a:ext cx="146050" cy="166688"/>
            </a:xfrm>
            <a:custGeom>
              <a:avLst/>
              <a:gdLst>
                <a:gd name="T0" fmla="*/ 48 w 56"/>
                <a:gd name="T1" fmla="*/ 11 h 64"/>
                <a:gd name="T2" fmla="*/ 37 w 56"/>
                <a:gd name="T3" fmla="*/ 44 h 64"/>
                <a:gd name="T4" fmla="*/ 8 w 56"/>
                <a:gd name="T5" fmla="*/ 53 h 64"/>
                <a:gd name="T6" fmla="*/ 16 w 56"/>
                <a:gd name="T7" fmla="*/ 15 h 64"/>
                <a:gd name="T8" fmla="*/ 48 w 56"/>
                <a:gd name="T9" fmla="*/ 11 h 64"/>
              </a:gdLst>
              <a:ahLst/>
              <a:cxnLst>
                <a:cxn ang="0">
                  <a:pos x="T0" y="T1"/>
                </a:cxn>
                <a:cxn ang="0">
                  <a:pos x="T2" y="T3"/>
                </a:cxn>
                <a:cxn ang="0">
                  <a:pos x="T4" y="T5"/>
                </a:cxn>
                <a:cxn ang="0">
                  <a:pos x="T6" y="T7"/>
                </a:cxn>
                <a:cxn ang="0">
                  <a:pos x="T8" y="T9"/>
                </a:cxn>
              </a:cxnLst>
              <a:rect l="0" t="0" r="r" b="b"/>
              <a:pathLst>
                <a:path w="56" h="64">
                  <a:moveTo>
                    <a:pt x="48" y="11"/>
                  </a:moveTo>
                  <a:cubicBezTo>
                    <a:pt x="56" y="22"/>
                    <a:pt x="48" y="33"/>
                    <a:pt x="37" y="44"/>
                  </a:cubicBezTo>
                  <a:cubicBezTo>
                    <a:pt x="25" y="56"/>
                    <a:pt x="15" y="64"/>
                    <a:pt x="8" y="53"/>
                  </a:cubicBezTo>
                  <a:cubicBezTo>
                    <a:pt x="0" y="43"/>
                    <a:pt x="5" y="27"/>
                    <a:pt x="16" y="15"/>
                  </a:cubicBezTo>
                  <a:cubicBezTo>
                    <a:pt x="27" y="4"/>
                    <a:pt x="41" y="0"/>
                    <a:pt x="48" y="11"/>
                  </a:cubicBezTo>
                  <a:close/>
                </a:path>
              </a:pathLst>
            </a:custGeom>
            <a:solidFill>
              <a:srgbClr val="26323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74" name="任意多边形 109"/>
            <p:cNvSpPr/>
            <p:nvPr/>
          </p:nvSpPr>
          <p:spPr bwMode="auto">
            <a:xfrm>
              <a:off x="6205538" y="1841500"/>
              <a:ext cx="36513" cy="39688"/>
            </a:xfrm>
            <a:custGeom>
              <a:avLst/>
              <a:gdLst>
                <a:gd name="T0" fmla="*/ 14 w 14"/>
                <a:gd name="T1" fmla="*/ 3 h 15"/>
                <a:gd name="T2" fmla="*/ 3 w 14"/>
                <a:gd name="T3" fmla="*/ 15 h 15"/>
                <a:gd name="T4" fmla="*/ 4 w 14"/>
                <a:gd name="T5" fmla="*/ 4 h 15"/>
                <a:gd name="T6" fmla="*/ 14 w 14"/>
                <a:gd name="T7" fmla="*/ 3 h 15"/>
              </a:gdLst>
              <a:ahLst/>
              <a:cxnLst>
                <a:cxn ang="0">
                  <a:pos x="T0" y="T1"/>
                </a:cxn>
                <a:cxn ang="0">
                  <a:pos x="T2" y="T3"/>
                </a:cxn>
                <a:cxn ang="0">
                  <a:pos x="T4" y="T5"/>
                </a:cxn>
                <a:cxn ang="0">
                  <a:pos x="T6" y="T7"/>
                </a:cxn>
              </a:cxnLst>
              <a:rect l="0" t="0" r="r" b="b"/>
              <a:pathLst>
                <a:path w="14" h="15">
                  <a:moveTo>
                    <a:pt x="14" y="3"/>
                  </a:moveTo>
                  <a:cubicBezTo>
                    <a:pt x="3" y="15"/>
                    <a:pt x="3" y="15"/>
                    <a:pt x="3" y="15"/>
                  </a:cubicBezTo>
                  <a:cubicBezTo>
                    <a:pt x="0" y="13"/>
                    <a:pt x="1" y="7"/>
                    <a:pt x="4" y="4"/>
                  </a:cubicBezTo>
                  <a:cubicBezTo>
                    <a:pt x="7" y="1"/>
                    <a:pt x="12" y="0"/>
                    <a:pt x="14" y="3"/>
                  </a:cubicBezTo>
                  <a:close/>
                </a:path>
              </a:pathLst>
            </a:custGeom>
            <a:solidFill>
              <a:srgbClr val="26323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75" name="任意多边形 110"/>
            <p:cNvSpPr/>
            <p:nvPr/>
          </p:nvSpPr>
          <p:spPr bwMode="auto">
            <a:xfrm>
              <a:off x="6242050" y="1803400"/>
              <a:ext cx="225425" cy="384175"/>
            </a:xfrm>
            <a:custGeom>
              <a:avLst/>
              <a:gdLst>
                <a:gd name="T0" fmla="*/ 73 w 86"/>
                <a:gd name="T1" fmla="*/ 0 h 147"/>
                <a:gd name="T2" fmla="*/ 85 w 86"/>
                <a:gd name="T3" fmla="*/ 51 h 147"/>
                <a:gd name="T4" fmla="*/ 73 w 86"/>
                <a:gd name="T5" fmla="*/ 92 h 147"/>
                <a:gd name="T6" fmla="*/ 53 w 86"/>
                <a:gd name="T7" fmla="*/ 97 h 147"/>
                <a:gd name="T8" fmla="*/ 54 w 86"/>
                <a:gd name="T9" fmla="*/ 114 h 147"/>
                <a:gd name="T10" fmla="*/ 66 w 86"/>
                <a:gd name="T11" fmla="*/ 131 h 147"/>
                <a:gd name="T12" fmla="*/ 38 w 86"/>
                <a:gd name="T13" fmla="*/ 142 h 147"/>
                <a:gd name="T14" fmla="*/ 21 w 86"/>
                <a:gd name="T15" fmla="*/ 129 h 147"/>
                <a:gd name="T16" fmla="*/ 20 w 86"/>
                <a:gd name="T17" fmla="*/ 128 h 147"/>
                <a:gd name="T18" fmla="*/ 20 w 86"/>
                <a:gd name="T19" fmla="*/ 85 h 147"/>
                <a:gd name="T20" fmla="*/ 8 w 86"/>
                <a:gd name="T21" fmla="*/ 85 h 147"/>
                <a:gd name="T22" fmla="*/ 5 w 86"/>
                <a:gd name="T23" fmla="*/ 63 h 147"/>
                <a:gd name="T24" fmla="*/ 22 w 86"/>
                <a:gd name="T25" fmla="*/ 63 h 147"/>
                <a:gd name="T26" fmla="*/ 50 w 86"/>
                <a:gd name="T27" fmla="*/ 45 h 147"/>
                <a:gd name="T28" fmla="*/ 73 w 86"/>
                <a:gd name="T29" fmla="*/ 0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6" h="147">
                  <a:moveTo>
                    <a:pt x="73" y="0"/>
                  </a:moveTo>
                  <a:cubicBezTo>
                    <a:pt x="79" y="2"/>
                    <a:pt x="86" y="17"/>
                    <a:pt x="85" y="51"/>
                  </a:cubicBezTo>
                  <a:cubicBezTo>
                    <a:pt x="85" y="80"/>
                    <a:pt x="77" y="89"/>
                    <a:pt x="73" y="92"/>
                  </a:cubicBezTo>
                  <a:cubicBezTo>
                    <a:pt x="69" y="95"/>
                    <a:pt x="61" y="96"/>
                    <a:pt x="53" y="97"/>
                  </a:cubicBezTo>
                  <a:cubicBezTo>
                    <a:pt x="54" y="114"/>
                    <a:pt x="54" y="114"/>
                    <a:pt x="54" y="114"/>
                  </a:cubicBezTo>
                  <a:cubicBezTo>
                    <a:pt x="54" y="114"/>
                    <a:pt x="67" y="123"/>
                    <a:pt x="66" y="131"/>
                  </a:cubicBezTo>
                  <a:cubicBezTo>
                    <a:pt x="65" y="139"/>
                    <a:pt x="48" y="147"/>
                    <a:pt x="38" y="142"/>
                  </a:cubicBezTo>
                  <a:cubicBezTo>
                    <a:pt x="30" y="138"/>
                    <a:pt x="22" y="131"/>
                    <a:pt x="21" y="129"/>
                  </a:cubicBezTo>
                  <a:cubicBezTo>
                    <a:pt x="20" y="129"/>
                    <a:pt x="20" y="129"/>
                    <a:pt x="20" y="128"/>
                  </a:cubicBezTo>
                  <a:cubicBezTo>
                    <a:pt x="20" y="85"/>
                    <a:pt x="20" y="85"/>
                    <a:pt x="20" y="85"/>
                  </a:cubicBezTo>
                  <a:cubicBezTo>
                    <a:pt x="20" y="85"/>
                    <a:pt x="16" y="91"/>
                    <a:pt x="8" y="85"/>
                  </a:cubicBezTo>
                  <a:cubicBezTo>
                    <a:pt x="2" y="81"/>
                    <a:pt x="0" y="71"/>
                    <a:pt x="5" y="63"/>
                  </a:cubicBezTo>
                  <a:cubicBezTo>
                    <a:pt x="9" y="56"/>
                    <a:pt x="18" y="56"/>
                    <a:pt x="22" y="63"/>
                  </a:cubicBezTo>
                  <a:cubicBezTo>
                    <a:pt x="22" y="63"/>
                    <a:pt x="34" y="60"/>
                    <a:pt x="50" y="45"/>
                  </a:cubicBezTo>
                  <a:cubicBezTo>
                    <a:pt x="66" y="31"/>
                    <a:pt x="72" y="12"/>
                    <a:pt x="73" y="0"/>
                  </a:cubicBezTo>
                  <a:close/>
                </a:path>
              </a:pathLst>
            </a:custGeom>
            <a:solidFill>
              <a:srgbClr val="B1666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76" name="任意多边形 111"/>
            <p:cNvSpPr/>
            <p:nvPr/>
          </p:nvSpPr>
          <p:spPr bwMode="auto">
            <a:xfrm>
              <a:off x="6369050" y="1925638"/>
              <a:ext cx="17463" cy="23813"/>
            </a:xfrm>
            <a:custGeom>
              <a:avLst/>
              <a:gdLst>
                <a:gd name="T0" fmla="*/ 7 w 7"/>
                <a:gd name="T1" fmla="*/ 4 h 9"/>
                <a:gd name="T2" fmla="*/ 4 w 7"/>
                <a:gd name="T3" fmla="*/ 8 h 9"/>
                <a:gd name="T4" fmla="*/ 1 w 7"/>
                <a:gd name="T5" fmla="*/ 6 h 9"/>
                <a:gd name="T6" fmla="*/ 3 w 7"/>
                <a:gd name="T7" fmla="*/ 1 h 9"/>
                <a:gd name="T8" fmla="*/ 7 w 7"/>
                <a:gd name="T9" fmla="*/ 4 h 9"/>
              </a:gdLst>
              <a:ahLst/>
              <a:cxnLst>
                <a:cxn ang="0">
                  <a:pos x="T0" y="T1"/>
                </a:cxn>
                <a:cxn ang="0">
                  <a:pos x="T2" y="T3"/>
                </a:cxn>
                <a:cxn ang="0">
                  <a:pos x="T4" y="T5"/>
                </a:cxn>
                <a:cxn ang="0">
                  <a:pos x="T6" y="T7"/>
                </a:cxn>
                <a:cxn ang="0">
                  <a:pos x="T8" y="T9"/>
                </a:cxn>
              </a:cxnLst>
              <a:rect l="0" t="0" r="r" b="b"/>
              <a:pathLst>
                <a:path w="7" h="9">
                  <a:moveTo>
                    <a:pt x="7" y="4"/>
                  </a:moveTo>
                  <a:cubicBezTo>
                    <a:pt x="7" y="6"/>
                    <a:pt x="6" y="8"/>
                    <a:pt x="4" y="8"/>
                  </a:cubicBezTo>
                  <a:cubicBezTo>
                    <a:pt x="2" y="9"/>
                    <a:pt x="1" y="8"/>
                    <a:pt x="1" y="6"/>
                  </a:cubicBezTo>
                  <a:cubicBezTo>
                    <a:pt x="0" y="4"/>
                    <a:pt x="2" y="2"/>
                    <a:pt x="3" y="1"/>
                  </a:cubicBezTo>
                  <a:cubicBezTo>
                    <a:pt x="5" y="0"/>
                    <a:pt x="7" y="2"/>
                    <a:pt x="7" y="4"/>
                  </a:cubicBezTo>
                  <a:close/>
                </a:path>
              </a:pathLst>
            </a:custGeom>
            <a:solidFill>
              <a:srgbClr val="26323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77" name="任意多边形 112"/>
            <p:cNvSpPr/>
            <p:nvPr/>
          </p:nvSpPr>
          <p:spPr bwMode="auto">
            <a:xfrm>
              <a:off x="6394450" y="1998663"/>
              <a:ext cx="20638" cy="12700"/>
            </a:xfrm>
            <a:custGeom>
              <a:avLst/>
              <a:gdLst>
                <a:gd name="T0" fmla="*/ 0 w 8"/>
                <a:gd name="T1" fmla="*/ 0 h 5"/>
                <a:gd name="T2" fmla="*/ 8 w 8"/>
                <a:gd name="T3" fmla="*/ 1 h 5"/>
                <a:gd name="T4" fmla="*/ 3 w 8"/>
                <a:gd name="T5" fmla="*/ 5 h 5"/>
                <a:gd name="T6" fmla="*/ 0 w 8"/>
                <a:gd name="T7" fmla="*/ 0 h 5"/>
              </a:gdLst>
              <a:ahLst/>
              <a:cxnLst>
                <a:cxn ang="0">
                  <a:pos x="T0" y="T1"/>
                </a:cxn>
                <a:cxn ang="0">
                  <a:pos x="T2" y="T3"/>
                </a:cxn>
                <a:cxn ang="0">
                  <a:pos x="T4" y="T5"/>
                </a:cxn>
                <a:cxn ang="0">
                  <a:pos x="T6" y="T7"/>
                </a:cxn>
              </a:cxnLst>
              <a:rect l="0" t="0" r="r" b="b"/>
              <a:pathLst>
                <a:path w="8" h="5">
                  <a:moveTo>
                    <a:pt x="0" y="0"/>
                  </a:moveTo>
                  <a:cubicBezTo>
                    <a:pt x="8" y="1"/>
                    <a:pt x="8" y="1"/>
                    <a:pt x="8" y="1"/>
                  </a:cubicBezTo>
                  <a:cubicBezTo>
                    <a:pt x="7" y="3"/>
                    <a:pt x="5" y="5"/>
                    <a:pt x="3" y="5"/>
                  </a:cubicBezTo>
                  <a:cubicBezTo>
                    <a:pt x="1" y="5"/>
                    <a:pt x="0" y="3"/>
                    <a:pt x="0" y="0"/>
                  </a:cubicBezTo>
                  <a:close/>
                </a:path>
              </a:pathLst>
            </a:custGeom>
            <a:solidFill>
              <a:srgbClr val="9A4A4D"/>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78" name="任意多边形 113"/>
            <p:cNvSpPr/>
            <p:nvPr/>
          </p:nvSpPr>
          <p:spPr bwMode="auto">
            <a:xfrm>
              <a:off x="6443663" y="1870075"/>
              <a:ext cx="19050" cy="19050"/>
            </a:xfrm>
            <a:custGeom>
              <a:avLst/>
              <a:gdLst>
                <a:gd name="T0" fmla="*/ 6 w 7"/>
                <a:gd name="T1" fmla="*/ 7 h 7"/>
                <a:gd name="T2" fmla="*/ 0 w 7"/>
                <a:gd name="T3" fmla="*/ 4 h 7"/>
                <a:gd name="T4" fmla="*/ 5 w 7"/>
                <a:gd name="T5" fmla="*/ 1 h 7"/>
                <a:gd name="T6" fmla="*/ 6 w 7"/>
                <a:gd name="T7" fmla="*/ 7 h 7"/>
              </a:gdLst>
              <a:ahLst/>
              <a:cxnLst>
                <a:cxn ang="0">
                  <a:pos x="T0" y="T1"/>
                </a:cxn>
                <a:cxn ang="0">
                  <a:pos x="T2" y="T3"/>
                </a:cxn>
                <a:cxn ang="0">
                  <a:pos x="T4" y="T5"/>
                </a:cxn>
                <a:cxn ang="0">
                  <a:pos x="T6" y="T7"/>
                </a:cxn>
              </a:cxnLst>
              <a:rect l="0" t="0" r="r" b="b"/>
              <a:pathLst>
                <a:path w="7" h="7">
                  <a:moveTo>
                    <a:pt x="6" y="7"/>
                  </a:moveTo>
                  <a:cubicBezTo>
                    <a:pt x="0" y="4"/>
                    <a:pt x="0" y="4"/>
                    <a:pt x="0" y="4"/>
                  </a:cubicBezTo>
                  <a:cubicBezTo>
                    <a:pt x="1" y="1"/>
                    <a:pt x="3" y="0"/>
                    <a:pt x="5" y="1"/>
                  </a:cubicBezTo>
                  <a:cubicBezTo>
                    <a:pt x="7" y="2"/>
                    <a:pt x="7" y="5"/>
                    <a:pt x="6" y="7"/>
                  </a:cubicBezTo>
                  <a:close/>
                </a:path>
              </a:pathLst>
            </a:custGeom>
            <a:solidFill>
              <a:srgbClr val="26323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79" name="任意多边形 114"/>
            <p:cNvSpPr/>
            <p:nvPr/>
          </p:nvSpPr>
          <p:spPr bwMode="auto">
            <a:xfrm>
              <a:off x="6442075" y="1905000"/>
              <a:ext cx="15875" cy="20638"/>
            </a:xfrm>
            <a:custGeom>
              <a:avLst/>
              <a:gdLst>
                <a:gd name="T0" fmla="*/ 6 w 6"/>
                <a:gd name="T1" fmla="*/ 3 h 8"/>
                <a:gd name="T2" fmla="*/ 3 w 6"/>
                <a:gd name="T3" fmla="*/ 8 h 8"/>
                <a:gd name="T4" fmla="*/ 0 w 6"/>
                <a:gd name="T5" fmla="*/ 5 h 8"/>
                <a:gd name="T6" fmla="*/ 3 w 6"/>
                <a:gd name="T7" fmla="*/ 0 h 8"/>
                <a:gd name="T8" fmla="*/ 6 w 6"/>
                <a:gd name="T9" fmla="*/ 3 h 8"/>
              </a:gdLst>
              <a:ahLst/>
              <a:cxnLst>
                <a:cxn ang="0">
                  <a:pos x="T0" y="T1"/>
                </a:cxn>
                <a:cxn ang="0">
                  <a:pos x="T2" y="T3"/>
                </a:cxn>
                <a:cxn ang="0">
                  <a:pos x="T4" y="T5"/>
                </a:cxn>
                <a:cxn ang="0">
                  <a:pos x="T6" y="T7"/>
                </a:cxn>
                <a:cxn ang="0">
                  <a:pos x="T8" y="T9"/>
                </a:cxn>
              </a:cxnLst>
              <a:rect l="0" t="0" r="r" b="b"/>
              <a:pathLst>
                <a:path w="6" h="8">
                  <a:moveTo>
                    <a:pt x="6" y="3"/>
                  </a:moveTo>
                  <a:cubicBezTo>
                    <a:pt x="6" y="5"/>
                    <a:pt x="5" y="7"/>
                    <a:pt x="3" y="8"/>
                  </a:cubicBezTo>
                  <a:cubicBezTo>
                    <a:pt x="2" y="8"/>
                    <a:pt x="0" y="7"/>
                    <a:pt x="0" y="5"/>
                  </a:cubicBezTo>
                  <a:cubicBezTo>
                    <a:pt x="0" y="3"/>
                    <a:pt x="1" y="1"/>
                    <a:pt x="3" y="0"/>
                  </a:cubicBezTo>
                  <a:cubicBezTo>
                    <a:pt x="5" y="0"/>
                    <a:pt x="6" y="1"/>
                    <a:pt x="6" y="3"/>
                  </a:cubicBezTo>
                  <a:close/>
                </a:path>
              </a:pathLst>
            </a:custGeom>
            <a:solidFill>
              <a:srgbClr val="26323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80" name="任意多边形 115"/>
            <p:cNvSpPr/>
            <p:nvPr/>
          </p:nvSpPr>
          <p:spPr bwMode="auto">
            <a:xfrm>
              <a:off x="6418263" y="1912938"/>
              <a:ext cx="25400" cy="60325"/>
            </a:xfrm>
            <a:custGeom>
              <a:avLst/>
              <a:gdLst>
                <a:gd name="T0" fmla="*/ 2 w 16"/>
                <a:gd name="T1" fmla="*/ 0 h 38"/>
                <a:gd name="T2" fmla="*/ 0 w 16"/>
                <a:gd name="T3" fmla="*/ 38 h 38"/>
                <a:gd name="T4" fmla="*/ 16 w 16"/>
                <a:gd name="T5" fmla="*/ 28 h 38"/>
                <a:gd name="T6" fmla="*/ 2 w 16"/>
                <a:gd name="T7" fmla="*/ 0 h 38"/>
              </a:gdLst>
              <a:ahLst/>
              <a:cxnLst>
                <a:cxn ang="0">
                  <a:pos x="T0" y="T1"/>
                </a:cxn>
                <a:cxn ang="0">
                  <a:pos x="T2" y="T3"/>
                </a:cxn>
                <a:cxn ang="0">
                  <a:pos x="T4" y="T5"/>
                </a:cxn>
                <a:cxn ang="0">
                  <a:pos x="T6" y="T7"/>
                </a:cxn>
              </a:cxnLst>
              <a:rect l="0" t="0" r="r" b="b"/>
              <a:pathLst>
                <a:path w="16" h="38">
                  <a:moveTo>
                    <a:pt x="2" y="0"/>
                  </a:moveTo>
                  <a:lnTo>
                    <a:pt x="0" y="38"/>
                  </a:lnTo>
                  <a:lnTo>
                    <a:pt x="16" y="28"/>
                  </a:lnTo>
                  <a:lnTo>
                    <a:pt x="2" y="0"/>
                  </a:lnTo>
                  <a:close/>
                </a:path>
              </a:pathLst>
            </a:custGeom>
            <a:solidFill>
              <a:srgbClr val="9A4A4D"/>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81" name="任意多边形 116"/>
            <p:cNvSpPr/>
            <p:nvPr/>
          </p:nvSpPr>
          <p:spPr bwMode="auto">
            <a:xfrm>
              <a:off x="6294438" y="1876425"/>
              <a:ext cx="200025" cy="96838"/>
            </a:xfrm>
            <a:custGeom>
              <a:avLst/>
              <a:gdLst>
                <a:gd name="T0" fmla="*/ 75 w 76"/>
                <a:gd name="T1" fmla="*/ 8 h 37"/>
                <a:gd name="T2" fmla="*/ 63 w 76"/>
                <a:gd name="T3" fmla="*/ 2 h 37"/>
                <a:gd name="T4" fmla="*/ 62 w 76"/>
                <a:gd name="T5" fmla="*/ 2 h 37"/>
                <a:gd name="T6" fmla="*/ 52 w 76"/>
                <a:gd name="T7" fmla="*/ 11 h 37"/>
                <a:gd name="T8" fmla="*/ 46 w 76"/>
                <a:gd name="T9" fmla="*/ 12 h 37"/>
                <a:gd name="T10" fmla="*/ 41 w 76"/>
                <a:gd name="T11" fmla="*/ 15 h 37"/>
                <a:gd name="T12" fmla="*/ 31 w 76"/>
                <a:gd name="T13" fmla="*/ 13 h 37"/>
                <a:gd name="T14" fmla="*/ 30 w 76"/>
                <a:gd name="T15" fmla="*/ 13 h 37"/>
                <a:gd name="T16" fmla="*/ 19 w 76"/>
                <a:gd name="T17" fmla="*/ 25 h 37"/>
                <a:gd name="T18" fmla="*/ 0 w 76"/>
                <a:gd name="T19" fmla="*/ 32 h 37"/>
                <a:gd name="T20" fmla="*/ 1 w 76"/>
                <a:gd name="T21" fmla="*/ 33 h 37"/>
                <a:gd name="T22" fmla="*/ 19 w 76"/>
                <a:gd name="T23" fmla="*/ 27 h 37"/>
                <a:gd name="T24" fmla="*/ 31 w 76"/>
                <a:gd name="T25" fmla="*/ 35 h 37"/>
                <a:gd name="T26" fmla="*/ 32 w 76"/>
                <a:gd name="T27" fmla="*/ 35 h 37"/>
                <a:gd name="T28" fmla="*/ 43 w 76"/>
                <a:gd name="T29" fmla="*/ 19 h 37"/>
                <a:gd name="T30" fmla="*/ 42 w 76"/>
                <a:gd name="T31" fmla="*/ 16 h 37"/>
                <a:gd name="T32" fmla="*/ 47 w 76"/>
                <a:gd name="T33" fmla="*/ 13 h 37"/>
                <a:gd name="T34" fmla="*/ 52 w 76"/>
                <a:gd name="T35" fmla="*/ 14 h 37"/>
                <a:gd name="T36" fmla="*/ 51 w 76"/>
                <a:gd name="T37" fmla="*/ 16 h 37"/>
                <a:gd name="T38" fmla="*/ 63 w 76"/>
                <a:gd name="T39" fmla="*/ 25 h 37"/>
                <a:gd name="T40" fmla="*/ 65 w 76"/>
                <a:gd name="T41" fmla="*/ 24 h 37"/>
                <a:gd name="T42" fmla="*/ 75 w 76"/>
                <a:gd name="T43" fmla="*/ 8 h 37"/>
                <a:gd name="T44" fmla="*/ 41 w 76"/>
                <a:gd name="T45" fmla="*/ 22 h 37"/>
                <a:gd name="T46" fmla="*/ 32 w 76"/>
                <a:gd name="T47" fmla="*/ 33 h 37"/>
                <a:gd name="T48" fmla="*/ 31 w 76"/>
                <a:gd name="T49" fmla="*/ 33 h 37"/>
                <a:gd name="T50" fmla="*/ 21 w 76"/>
                <a:gd name="T51" fmla="*/ 29 h 37"/>
                <a:gd name="T52" fmla="*/ 30 w 76"/>
                <a:gd name="T53" fmla="*/ 15 h 37"/>
                <a:gd name="T54" fmla="*/ 31 w 76"/>
                <a:gd name="T55" fmla="*/ 14 h 37"/>
                <a:gd name="T56" fmla="*/ 41 w 76"/>
                <a:gd name="T57" fmla="*/ 22 h 37"/>
                <a:gd name="T58" fmla="*/ 73 w 76"/>
                <a:gd name="T59" fmla="*/ 12 h 37"/>
                <a:gd name="T60" fmla="*/ 64 w 76"/>
                <a:gd name="T61" fmla="*/ 22 h 37"/>
                <a:gd name="T62" fmla="*/ 63 w 76"/>
                <a:gd name="T63" fmla="*/ 23 h 37"/>
                <a:gd name="T64" fmla="*/ 53 w 76"/>
                <a:gd name="T65" fmla="*/ 18 h 37"/>
                <a:gd name="T66" fmla="*/ 62 w 76"/>
                <a:gd name="T67" fmla="*/ 4 h 37"/>
                <a:gd name="T68" fmla="*/ 64 w 76"/>
                <a:gd name="T69" fmla="*/ 4 h 37"/>
                <a:gd name="T70" fmla="*/ 73 w 76"/>
                <a:gd name="T71" fmla="*/ 12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76" h="37">
                  <a:moveTo>
                    <a:pt x="75" y="8"/>
                  </a:moveTo>
                  <a:cubicBezTo>
                    <a:pt x="74" y="3"/>
                    <a:pt x="69" y="0"/>
                    <a:pt x="63" y="2"/>
                  </a:cubicBezTo>
                  <a:cubicBezTo>
                    <a:pt x="62" y="2"/>
                    <a:pt x="62" y="2"/>
                    <a:pt x="62" y="2"/>
                  </a:cubicBezTo>
                  <a:cubicBezTo>
                    <a:pt x="58" y="4"/>
                    <a:pt x="54" y="7"/>
                    <a:pt x="52" y="11"/>
                  </a:cubicBezTo>
                  <a:cubicBezTo>
                    <a:pt x="51" y="11"/>
                    <a:pt x="49" y="11"/>
                    <a:pt x="46" y="12"/>
                  </a:cubicBezTo>
                  <a:cubicBezTo>
                    <a:pt x="44" y="12"/>
                    <a:pt x="43" y="14"/>
                    <a:pt x="41" y="15"/>
                  </a:cubicBezTo>
                  <a:cubicBezTo>
                    <a:pt x="39" y="12"/>
                    <a:pt x="35" y="11"/>
                    <a:pt x="31" y="13"/>
                  </a:cubicBezTo>
                  <a:cubicBezTo>
                    <a:pt x="30" y="13"/>
                    <a:pt x="30" y="13"/>
                    <a:pt x="30" y="13"/>
                  </a:cubicBezTo>
                  <a:cubicBezTo>
                    <a:pt x="25" y="15"/>
                    <a:pt x="20" y="20"/>
                    <a:pt x="19" y="25"/>
                  </a:cubicBezTo>
                  <a:cubicBezTo>
                    <a:pt x="0" y="32"/>
                    <a:pt x="0" y="32"/>
                    <a:pt x="0" y="32"/>
                  </a:cubicBezTo>
                  <a:cubicBezTo>
                    <a:pt x="0" y="32"/>
                    <a:pt x="1" y="33"/>
                    <a:pt x="1" y="33"/>
                  </a:cubicBezTo>
                  <a:cubicBezTo>
                    <a:pt x="19" y="27"/>
                    <a:pt x="19" y="27"/>
                    <a:pt x="19" y="27"/>
                  </a:cubicBezTo>
                  <a:cubicBezTo>
                    <a:pt x="19" y="34"/>
                    <a:pt x="24" y="37"/>
                    <a:pt x="31" y="35"/>
                  </a:cubicBezTo>
                  <a:cubicBezTo>
                    <a:pt x="32" y="35"/>
                    <a:pt x="32" y="35"/>
                    <a:pt x="32" y="35"/>
                  </a:cubicBezTo>
                  <a:cubicBezTo>
                    <a:pt x="39" y="32"/>
                    <a:pt x="44" y="25"/>
                    <a:pt x="43" y="19"/>
                  </a:cubicBezTo>
                  <a:cubicBezTo>
                    <a:pt x="43" y="18"/>
                    <a:pt x="43" y="17"/>
                    <a:pt x="42" y="16"/>
                  </a:cubicBezTo>
                  <a:cubicBezTo>
                    <a:pt x="43" y="15"/>
                    <a:pt x="45" y="14"/>
                    <a:pt x="47" y="13"/>
                  </a:cubicBezTo>
                  <a:cubicBezTo>
                    <a:pt x="49" y="13"/>
                    <a:pt x="50" y="13"/>
                    <a:pt x="52" y="14"/>
                  </a:cubicBezTo>
                  <a:cubicBezTo>
                    <a:pt x="51" y="14"/>
                    <a:pt x="51" y="15"/>
                    <a:pt x="51" y="16"/>
                  </a:cubicBezTo>
                  <a:cubicBezTo>
                    <a:pt x="51" y="23"/>
                    <a:pt x="56" y="27"/>
                    <a:pt x="63" y="25"/>
                  </a:cubicBezTo>
                  <a:cubicBezTo>
                    <a:pt x="65" y="24"/>
                    <a:pt x="65" y="24"/>
                    <a:pt x="65" y="24"/>
                  </a:cubicBezTo>
                  <a:cubicBezTo>
                    <a:pt x="71" y="22"/>
                    <a:pt x="76" y="15"/>
                    <a:pt x="75" y="8"/>
                  </a:cubicBezTo>
                  <a:close/>
                  <a:moveTo>
                    <a:pt x="41" y="22"/>
                  </a:moveTo>
                  <a:cubicBezTo>
                    <a:pt x="40" y="27"/>
                    <a:pt x="36" y="31"/>
                    <a:pt x="32" y="33"/>
                  </a:cubicBezTo>
                  <a:cubicBezTo>
                    <a:pt x="31" y="33"/>
                    <a:pt x="31" y="33"/>
                    <a:pt x="31" y="33"/>
                  </a:cubicBezTo>
                  <a:cubicBezTo>
                    <a:pt x="26" y="35"/>
                    <a:pt x="22" y="33"/>
                    <a:pt x="21" y="29"/>
                  </a:cubicBezTo>
                  <a:cubicBezTo>
                    <a:pt x="20" y="23"/>
                    <a:pt x="24" y="17"/>
                    <a:pt x="30" y="15"/>
                  </a:cubicBezTo>
                  <a:cubicBezTo>
                    <a:pt x="31" y="14"/>
                    <a:pt x="31" y="14"/>
                    <a:pt x="31" y="14"/>
                  </a:cubicBezTo>
                  <a:cubicBezTo>
                    <a:pt x="37" y="12"/>
                    <a:pt x="42" y="16"/>
                    <a:pt x="41" y="22"/>
                  </a:cubicBezTo>
                  <a:close/>
                  <a:moveTo>
                    <a:pt x="73" y="12"/>
                  </a:moveTo>
                  <a:cubicBezTo>
                    <a:pt x="73" y="17"/>
                    <a:pt x="69" y="21"/>
                    <a:pt x="64" y="22"/>
                  </a:cubicBezTo>
                  <a:cubicBezTo>
                    <a:pt x="63" y="23"/>
                    <a:pt x="63" y="23"/>
                    <a:pt x="63" y="23"/>
                  </a:cubicBezTo>
                  <a:cubicBezTo>
                    <a:pt x="59" y="24"/>
                    <a:pt x="54" y="23"/>
                    <a:pt x="53" y="18"/>
                  </a:cubicBezTo>
                  <a:cubicBezTo>
                    <a:pt x="52" y="13"/>
                    <a:pt x="56" y="6"/>
                    <a:pt x="62" y="4"/>
                  </a:cubicBezTo>
                  <a:cubicBezTo>
                    <a:pt x="64" y="4"/>
                    <a:pt x="64" y="4"/>
                    <a:pt x="64" y="4"/>
                  </a:cubicBezTo>
                  <a:cubicBezTo>
                    <a:pt x="69" y="2"/>
                    <a:pt x="74" y="6"/>
                    <a:pt x="73" y="12"/>
                  </a:cubicBezTo>
                  <a:close/>
                </a:path>
              </a:pathLst>
            </a:custGeom>
            <a:solidFill>
              <a:srgbClr val="27DEB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82" name="任意多边形 117"/>
            <p:cNvSpPr/>
            <p:nvPr/>
          </p:nvSpPr>
          <p:spPr bwMode="auto">
            <a:xfrm>
              <a:off x="6310313" y="2038350"/>
              <a:ext cx="71438" cy="31750"/>
            </a:xfrm>
            <a:custGeom>
              <a:avLst/>
              <a:gdLst>
                <a:gd name="T0" fmla="*/ 27 w 27"/>
                <a:gd name="T1" fmla="*/ 7 h 12"/>
                <a:gd name="T2" fmla="*/ 0 w 27"/>
                <a:gd name="T3" fmla="*/ 0 h 12"/>
                <a:gd name="T4" fmla="*/ 6 w 27"/>
                <a:gd name="T5" fmla="*/ 8 h 12"/>
                <a:gd name="T6" fmla="*/ 27 w 27"/>
                <a:gd name="T7" fmla="*/ 12 h 12"/>
                <a:gd name="T8" fmla="*/ 27 w 27"/>
                <a:gd name="T9" fmla="*/ 7 h 12"/>
              </a:gdLst>
              <a:ahLst/>
              <a:cxnLst>
                <a:cxn ang="0">
                  <a:pos x="T0" y="T1"/>
                </a:cxn>
                <a:cxn ang="0">
                  <a:pos x="T2" y="T3"/>
                </a:cxn>
                <a:cxn ang="0">
                  <a:pos x="T4" y="T5"/>
                </a:cxn>
                <a:cxn ang="0">
                  <a:pos x="T6" y="T7"/>
                </a:cxn>
                <a:cxn ang="0">
                  <a:pos x="T8" y="T9"/>
                </a:cxn>
              </a:cxnLst>
              <a:rect l="0" t="0" r="r" b="b"/>
              <a:pathLst>
                <a:path w="27" h="12">
                  <a:moveTo>
                    <a:pt x="27" y="7"/>
                  </a:moveTo>
                  <a:cubicBezTo>
                    <a:pt x="19" y="8"/>
                    <a:pt x="3" y="7"/>
                    <a:pt x="0" y="0"/>
                  </a:cubicBezTo>
                  <a:cubicBezTo>
                    <a:pt x="0" y="0"/>
                    <a:pt x="1" y="4"/>
                    <a:pt x="6" y="8"/>
                  </a:cubicBezTo>
                  <a:cubicBezTo>
                    <a:pt x="11" y="11"/>
                    <a:pt x="27" y="12"/>
                    <a:pt x="27" y="12"/>
                  </a:cubicBezTo>
                  <a:lnTo>
                    <a:pt x="27" y="7"/>
                  </a:lnTo>
                  <a:close/>
                </a:path>
              </a:pathLst>
            </a:custGeom>
            <a:solidFill>
              <a:srgbClr val="9A4A4D"/>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83" name="任意多边形 118"/>
            <p:cNvSpPr/>
            <p:nvPr/>
          </p:nvSpPr>
          <p:spPr bwMode="auto">
            <a:xfrm>
              <a:off x="6213475" y="2314575"/>
              <a:ext cx="0" cy="3175"/>
            </a:xfrm>
            <a:custGeom>
              <a:avLst/>
              <a:gdLst>
                <a:gd name="T0" fmla="*/ 1 h 1"/>
                <a:gd name="T1" fmla="*/ 1 h 1"/>
                <a:gd name="T2" fmla="*/ 1 h 1"/>
                <a:gd name="T3" fmla="*/ 0 h 1"/>
                <a:gd name="T4" fmla="*/ 1 h 1"/>
                <a:gd name="T5" fmla="*/ 0 h 1"/>
                <a:gd name="T6" fmla="*/ 0 h 1"/>
                <a:gd name="T7" fmla="*/ 0 h 1"/>
                <a:gd name="T8" fmla="*/ 0 h 1"/>
                <a:gd name="T9" fmla="*/ 0 h 1"/>
                <a:gd name="T10" fmla="*/ 0 h 1"/>
                <a:gd name="T11" fmla="*/ 0 h 1"/>
                <a:gd name="T12" fmla="*/ 0 h 1"/>
                <a:gd name="T13" fmla="*/ 0 h 1"/>
                <a:gd name="T14" fmla="*/ 0 h 1"/>
              </a:gdLst>
              <a:ahLst/>
              <a:cxnLst>
                <a:cxn ang="0">
                  <a:pos x="0" y="T0"/>
                </a:cxn>
                <a:cxn ang="0">
                  <a:pos x="0" y="T1"/>
                </a:cxn>
                <a:cxn ang="0">
                  <a:pos x="0" y="T2"/>
                </a:cxn>
                <a:cxn ang="0">
                  <a:pos x="0" y="T3"/>
                </a:cxn>
                <a:cxn ang="0">
                  <a:pos x="0" y="T4"/>
                </a:cxn>
                <a:cxn ang="0">
                  <a:pos x="0" y="T5"/>
                </a:cxn>
                <a:cxn ang="0">
                  <a:pos x="0" y="T6"/>
                </a:cxn>
                <a:cxn ang="0">
                  <a:pos x="0" y="T7"/>
                </a:cxn>
                <a:cxn ang="0">
                  <a:pos x="0" y="T8"/>
                </a:cxn>
                <a:cxn ang="0">
                  <a:pos x="0" y="T9"/>
                </a:cxn>
                <a:cxn ang="0">
                  <a:pos x="0" y="T10"/>
                </a:cxn>
                <a:cxn ang="0">
                  <a:pos x="0" y="T11"/>
                </a:cxn>
                <a:cxn ang="0">
                  <a:pos x="0" y="T12"/>
                </a:cxn>
                <a:cxn ang="0">
                  <a:pos x="0" y="T13"/>
                </a:cxn>
                <a:cxn ang="0">
                  <a:pos x="0" y="T14"/>
                </a:cxn>
              </a:cxnLst>
              <a:rect l="0" t="0" r="r" b="b"/>
              <a:pathLst>
                <a:path h="1">
                  <a:moveTo>
                    <a:pt x="0" y="1"/>
                  </a:moveTo>
                  <a:cubicBezTo>
                    <a:pt x="0" y="1"/>
                    <a:pt x="0" y="1"/>
                    <a:pt x="0" y="1"/>
                  </a:cubicBezTo>
                  <a:cubicBezTo>
                    <a:pt x="0" y="1"/>
                    <a:pt x="0" y="1"/>
                    <a:pt x="0" y="1"/>
                  </a:cubicBezTo>
                  <a:moveTo>
                    <a:pt x="0" y="0"/>
                  </a:moveTo>
                  <a:cubicBezTo>
                    <a:pt x="0" y="0"/>
                    <a:pt x="0" y="1"/>
                    <a:pt x="0" y="1"/>
                  </a:cubicBezTo>
                  <a:cubicBezTo>
                    <a:pt x="0" y="1"/>
                    <a:pt x="0" y="0"/>
                    <a:pt x="0" y="0"/>
                  </a:cubicBezTo>
                  <a:moveTo>
                    <a:pt x="0" y="0"/>
                  </a:moveTo>
                  <a:cubicBezTo>
                    <a:pt x="0" y="0"/>
                    <a:pt x="0" y="0"/>
                    <a:pt x="0" y="0"/>
                  </a:cubicBezTo>
                  <a:cubicBezTo>
                    <a:pt x="0" y="0"/>
                    <a:pt x="0" y="0"/>
                    <a:pt x="0" y="0"/>
                  </a:cubicBezTo>
                  <a:moveTo>
                    <a:pt x="0" y="0"/>
                  </a:moveTo>
                  <a:cubicBezTo>
                    <a:pt x="0" y="0"/>
                    <a:pt x="0" y="0"/>
                    <a:pt x="0" y="0"/>
                  </a:cubicBezTo>
                  <a:cubicBezTo>
                    <a:pt x="0" y="0"/>
                    <a:pt x="0" y="0"/>
                    <a:pt x="0" y="0"/>
                  </a:cubicBezTo>
                  <a:moveTo>
                    <a:pt x="0" y="0"/>
                  </a:moveTo>
                  <a:cubicBezTo>
                    <a:pt x="0" y="0"/>
                    <a:pt x="0" y="0"/>
                    <a:pt x="0" y="0"/>
                  </a:cubicBezTo>
                  <a:cubicBezTo>
                    <a:pt x="0" y="0"/>
                    <a:pt x="0" y="0"/>
                    <a:pt x="0" y="0"/>
                  </a:cubicBezTo>
                </a:path>
              </a:pathLst>
            </a:custGeom>
            <a:solidFill>
              <a:srgbClr val="D8D8D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84" name="任意多边形 119"/>
            <p:cNvSpPr/>
            <p:nvPr/>
          </p:nvSpPr>
          <p:spPr bwMode="auto">
            <a:xfrm>
              <a:off x="6205538" y="2232025"/>
              <a:ext cx="60325" cy="133350"/>
            </a:xfrm>
            <a:custGeom>
              <a:avLst/>
              <a:gdLst>
                <a:gd name="T0" fmla="*/ 6 w 23"/>
                <a:gd name="T1" fmla="*/ 0 h 51"/>
                <a:gd name="T2" fmla="*/ 3 w 23"/>
                <a:gd name="T3" fmla="*/ 3 h 51"/>
                <a:gd name="T4" fmla="*/ 3 w 23"/>
                <a:gd name="T5" fmla="*/ 32 h 51"/>
                <a:gd name="T6" fmla="*/ 3 w 23"/>
                <a:gd name="T7" fmla="*/ 32 h 51"/>
                <a:gd name="T8" fmla="*/ 3 w 23"/>
                <a:gd name="T9" fmla="*/ 32 h 51"/>
                <a:gd name="T10" fmla="*/ 3 w 23"/>
                <a:gd name="T11" fmla="*/ 32 h 51"/>
                <a:gd name="T12" fmla="*/ 3 w 23"/>
                <a:gd name="T13" fmla="*/ 32 h 51"/>
                <a:gd name="T14" fmla="*/ 3 w 23"/>
                <a:gd name="T15" fmla="*/ 32 h 51"/>
                <a:gd name="T16" fmla="*/ 3 w 23"/>
                <a:gd name="T17" fmla="*/ 32 h 51"/>
                <a:gd name="T18" fmla="*/ 3 w 23"/>
                <a:gd name="T19" fmla="*/ 33 h 51"/>
                <a:gd name="T20" fmla="*/ 3 w 23"/>
                <a:gd name="T21" fmla="*/ 33 h 51"/>
                <a:gd name="T22" fmla="*/ 3 w 23"/>
                <a:gd name="T23" fmla="*/ 33 h 51"/>
                <a:gd name="T24" fmla="*/ 3 w 23"/>
                <a:gd name="T25" fmla="*/ 33 h 51"/>
                <a:gd name="T26" fmla="*/ 9 w 23"/>
                <a:gd name="T27" fmla="*/ 51 h 51"/>
                <a:gd name="T28" fmla="*/ 23 w 23"/>
                <a:gd name="T29" fmla="*/ 43 h 51"/>
                <a:gd name="T30" fmla="*/ 21 w 23"/>
                <a:gd name="T31" fmla="*/ 35 h 51"/>
                <a:gd name="T32" fmla="*/ 22 w 23"/>
                <a:gd name="T33" fmla="*/ 18 h 51"/>
                <a:gd name="T34" fmla="*/ 6 w 23"/>
                <a:gd name="T35" fmla="*/ 0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3" h="51">
                  <a:moveTo>
                    <a:pt x="6" y="0"/>
                  </a:moveTo>
                  <a:cubicBezTo>
                    <a:pt x="6" y="0"/>
                    <a:pt x="5" y="1"/>
                    <a:pt x="3" y="3"/>
                  </a:cubicBezTo>
                  <a:cubicBezTo>
                    <a:pt x="0" y="13"/>
                    <a:pt x="0" y="23"/>
                    <a:pt x="3" y="32"/>
                  </a:cubicBezTo>
                  <a:cubicBezTo>
                    <a:pt x="3" y="32"/>
                    <a:pt x="3" y="32"/>
                    <a:pt x="3" y="32"/>
                  </a:cubicBezTo>
                  <a:cubicBezTo>
                    <a:pt x="3" y="32"/>
                    <a:pt x="3" y="32"/>
                    <a:pt x="3" y="32"/>
                  </a:cubicBezTo>
                  <a:cubicBezTo>
                    <a:pt x="3" y="32"/>
                    <a:pt x="3" y="32"/>
                    <a:pt x="3" y="32"/>
                  </a:cubicBezTo>
                  <a:cubicBezTo>
                    <a:pt x="3" y="32"/>
                    <a:pt x="3" y="32"/>
                    <a:pt x="3" y="32"/>
                  </a:cubicBezTo>
                  <a:cubicBezTo>
                    <a:pt x="3" y="32"/>
                    <a:pt x="3" y="32"/>
                    <a:pt x="3" y="32"/>
                  </a:cubicBezTo>
                  <a:cubicBezTo>
                    <a:pt x="3" y="32"/>
                    <a:pt x="3" y="32"/>
                    <a:pt x="3" y="32"/>
                  </a:cubicBezTo>
                  <a:cubicBezTo>
                    <a:pt x="3" y="32"/>
                    <a:pt x="3" y="33"/>
                    <a:pt x="3" y="33"/>
                  </a:cubicBezTo>
                  <a:cubicBezTo>
                    <a:pt x="3" y="33"/>
                    <a:pt x="3" y="33"/>
                    <a:pt x="3" y="33"/>
                  </a:cubicBezTo>
                  <a:cubicBezTo>
                    <a:pt x="3" y="33"/>
                    <a:pt x="3" y="33"/>
                    <a:pt x="3" y="33"/>
                  </a:cubicBezTo>
                  <a:cubicBezTo>
                    <a:pt x="3" y="33"/>
                    <a:pt x="3" y="33"/>
                    <a:pt x="3" y="33"/>
                  </a:cubicBezTo>
                  <a:cubicBezTo>
                    <a:pt x="9" y="51"/>
                    <a:pt x="9" y="51"/>
                    <a:pt x="9" y="51"/>
                  </a:cubicBezTo>
                  <a:cubicBezTo>
                    <a:pt x="23" y="43"/>
                    <a:pt x="23" y="43"/>
                    <a:pt x="23" y="43"/>
                  </a:cubicBezTo>
                  <a:cubicBezTo>
                    <a:pt x="21" y="35"/>
                    <a:pt x="21" y="35"/>
                    <a:pt x="21" y="35"/>
                  </a:cubicBezTo>
                  <a:cubicBezTo>
                    <a:pt x="21" y="35"/>
                    <a:pt x="20" y="28"/>
                    <a:pt x="22" y="18"/>
                  </a:cubicBezTo>
                  <a:cubicBezTo>
                    <a:pt x="6" y="0"/>
                    <a:pt x="6" y="0"/>
                    <a:pt x="6" y="0"/>
                  </a:cubicBezTo>
                </a:path>
              </a:pathLst>
            </a:custGeom>
            <a:solidFill>
              <a:srgbClr val="1FB39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85" name="任意多边形 308"/>
            <p:cNvSpPr/>
            <p:nvPr/>
          </p:nvSpPr>
          <p:spPr bwMode="auto">
            <a:xfrm>
              <a:off x="6128166" y="2139951"/>
              <a:ext cx="153061" cy="282333"/>
            </a:xfrm>
            <a:custGeom>
              <a:avLst/>
              <a:gdLst>
                <a:gd name="connsiteX0" fmla="*/ 143655 w 153061"/>
                <a:gd name="connsiteY0" fmla="*/ 0 h 282333"/>
                <a:gd name="connsiteX1" fmla="*/ 151511 w 153061"/>
                <a:gd name="connsiteY1" fmla="*/ 28765 h 282333"/>
                <a:gd name="connsiteX2" fmla="*/ 125327 w 153061"/>
                <a:gd name="connsiteY2" fmla="*/ 164747 h 282333"/>
                <a:gd name="connsiteX3" fmla="*/ 114117 w 153061"/>
                <a:gd name="connsiteY3" fmla="*/ 195555 h 282333"/>
                <a:gd name="connsiteX4" fmla="*/ 105739 w 153061"/>
                <a:gd name="connsiteY4" fmla="*/ 219095 h 282333"/>
                <a:gd name="connsiteX5" fmla="*/ 0 w 153061"/>
                <a:gd name="connsiteY5" fmla="*/ 282333 h 282333"/>
                <a:gd name="connsiteX6" fmla="*/ 9056 w 153061"/>
                <a:gd name="connsiteY6" fmla="*/ 241482 h 282333"/>
                <a:gd name="connsiteX7" fmla="*/ 106999 w 153061"/>
                <a:gd name="connsiteY7" fmla="*/ 15690 h 282333"/>
                <a:gd name="connsiteX8" fmla="*/ 143655 w 153061"/>
                <a:gd name="connsiteY8" fmla="*/ 0 h 2823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3061" h="282333">
                  <a:moveTo>
                    <a:pt x="143655" y="0"/>
                  </a:moveTo>
                  <a:cubicBezTo>
                    <a:pt x="148892" y="2615"/>
                    <a:pt x="151511" y="18305"/>
                    <a:pt x="151511" y="28765"/>
                  </a:cubicBezTo>
                  <a:cubicBezTo>
                    <a:pt x="156747" y="62761"/>
                    <a:pt x="148892" y="120291"/>
                    <a:pt x="125327" y="164747"/>
                  </a:cubicBezTo>
                  <a:cubicBezTo>
                    <a:pt x="125327" y="164747"/>
                    <a:pt x="120909" y="176678"/>
                    <a:pt x="114117" y="195555"/>
                  </a:cubicBezTo>
                  <a:lnTo>
                    <a:pt x="105739" y="219095"/>
                  </a:lnTo>
                  <a:lnTo>
                    <a:pt x="0" y="282333"/>
                  </a:lnTo>
                  <a:lnTo>
                    <a:pt x="9056" y="241482"/>
                  </a:lnTo>
                  <a:cubicBezTo>
                    <a:pt x="40231" y="108851"/>
                    <a:pt x="67724" y="43148"/>
                    <a:pt x="106999" y="15690"/>
                  </a:cubicBezTo>
                  <a:cubicBezTo>
                    <a:pt x="122709" y="5230"/>
                    <a:pt x="143655" y="0"/>
                    <a:pt x="143655" y="0"/>
                  </a:cubicBezTo>
                  <a:close/>
                </a:path>
              </a:pathLst>
            </a:custGeom>
            <a:solidFill>
              <a:srgbClr val="B1666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86" name="任意多边形 121"/>
            <p:cNvSpPr/>
            <p:nvPr/>
          </p:nvSpPr>
          <p:spPr bwMode="auto">
            <a:xfrm>
              <a:off x="6167438" y="2135188"/>
              <a:ext cx="134938" cy="198438"/>
            </a:xfrm>
            <a:custGeom>
              <a:avLst/>
              <a:gdLst>
                <a:gd name="T0" fmla="*/ 41 w 52"/>
                <a:gd name="T1" fmla="*/ 1 h 76"/>
                <a:gd name="T2" fmla="*/ 15 w 52"/>
                <a:gd name="T3" fmla="*/ 15 h 76"/>
                <a:gd name="T4" fmla="*/ 0 w 52"/>
                <a:gd name="T5" fmla="*/ 49 h 76"/>
                <a:gd name="T6" fmla="*/ 30 w 52"/>
                <a:gd name="T7" fmla="*/ 76 h 76"/>
                <a:gd name="T8" fmla="*/ 38 w 52"/>
                <a:gd name="T9" fmla="*/ 58 h 76"/>
                <a:gd name="T10" fmla="*/ 41 w 52"/>
                <a:gd name="T11" fmla="*/ 1 h 76"/>
              </a:gdLst>
              <a:ahLst/>
              <a:cxnLst>
                <a:cxn ang="0">
                  <a:pos x="T0" y="T1"/>
                </a:cxn>
                <a:cxn ang="0">
                  <a:pos x="T2" y="T3"/>
                </a:cxn>
                <a:cxn ang="0">
                  <a:pos x="T4" y="T5"/>
                </a:cxn>
                <a:cxn ang="0">
                  <a:pos x="T6" y="T7"/>
                </a:cxn>
                <a:cxn ang="0">
                  <a:pos x="T8" y="T9"/>
                </a:cxn>
                <a:cxn ang="0">
                  <a:pos x="T10" y="T11"/>
                </a:cxn>
              </a:cxnLst>
              <a:rect l="0" t="0" r="r" b="b"/>
              <a:pathLst>
                <a:path w="52" h="76">
                  <a:moveTo>
                    <a:pt x="41" y="1"/>
                  </a:moveTo>
                  <a:cubicBezTo>
                    <a:pt x="41" y="1"/>
                    <a:pt x="23" y="0"/>
                    <a:pt x="15" y="15"/>
                  </a:cubicBezTo>
                  <a:cubicBezTo>
                    <a:pt x="5" y="32"/>
                    <a:pt x="0" y="49"/>
                    <a:pt x="0" y="49"/>
                  </a:cubicBezTo>
                  <a:cubicBezTo>
                    <a:pt x="4" y="56"/>
                    <a:pt x="22" y="73"/>
                    <a:pt x="30" y="76"/>
                  </a:cubicBezTo>
                  <a:cubicBezTo>
                    <a:pt x="30" y="76"/>
                    <a:pt x="34" y="69"/>
                    <a:pt x="38" y="58"/>
                  </a:cubicBezTo>
                  <a:cubicBezTo>
                    <a:pt x="43" y="43"/>
                    <a:pt x="52" y="17"/>
                    <a:pt x="41" y="1"/>
                  </a:cubicBezTo>
                  <a:close/>
                </a:path>
              </a:pathLst>
            </a:custGeom>
            <a:solidFill>
              <a:srgbClr val="455A6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87" name="任意多边形 122"/>
            <p:cNvSpPr/>
            <p:nvPr/>
          </p:nvSpPr>
          <p:spPr bwMode="auto">
            <a:xfrm>
              <a:off x="6015038" y="2225675"/>
              <a:ext cx="573088" cy="504825"/>
            </a:xfrm>
            <a:custGeom>
              <a:avLst/>
              <a:gdLst>
                <a:gd name="T0" fmla="*/ 219 w 219"/>
                <a:gd name="T1" fmla="*/ 20 h 193"/>
                <a:gd name="T2" fmla="*/ 219 w 219"/>
                <a:gd name="T3" fmla="*/ 8 h 193"/>
                <a:gd name="T4" fmla="*/ 205 w 219"/>
                <a:gd name="T5" fmla="*/ 0 h 193"/>
                <a:gd name="T6" fmla="*/ 205 w 219"/>
                <a:gd name="T7" fmla="*/ 0 h 193"/>
                <a:gd name="T8" fmla="*/ 205 w 219"/>
                <a:gd name="T9" fmla="*/ 0 h 193"/>
                <a:gd name="T10" fmla="*/ 201 w 219"/>
                <a:gd name="T11" fmla="*/ 1 h 193"/>
                <a:gd name="T12" fmla="*/ 7 w 219"/>
                <a:gd name="T13" fmla="*/ 113 h 193"/>
                <a:gd name="T14" fmla="*/ 0 w 219"/>
                <a:gd name="T15" fmla="*/ 124 h 193"/>
                <a:gd name="T16" fmla="*/ 0 w 219"/>
                <a:gd name="T17" fmla="*/ 181 h 193"/>
                <a:gd name="T18" fmla="*/ 2 w 219"/>
                <a:gd name="T19" fmla="*/ 185 h 193"/>
                <a:gd name="T20" fmla="*/ 2 w 219"/>
                <a:gd name="T21" fmla="*/ 186 h 193"/>
                <a:gd name="T22" fmla="*/ 2 w 219"/>
                <a:gd name="T23" fmla="*/ 186 h 193"/>
                <a:gd name="T24" fmla="*/ 2 w 219"/>
                <a:gd name="T25" fmla="*/ 186 h 193"/>
                <a:gd name="T26" fmla="*/ 16 w 219"/>
                <a:gd name="T27" fmla="*/ 193 h 193"/>
                <a:gd name="T28" fmla="*/ 16 w 219"/>
                <a:gd name="T29" fmla="*/ 180 h 193"/>
                <a:gd name="T30" fmla="*/ 201 w 219"/>
                <a:gd name="T31" fmla="*/ 73 h 193"/>
                <a:gd name="T32" fmla="*/ 207 w 219"/>
                <a:gd name="T33" fmla="*/ 62 h 193"/>
                <a:gd name="T34" fmla="*/ 207 w 219"/>
                <a:gd name="T35" fmla="*/ 20 h 193"/>
                <a:gd name="T36" fmla="*/ 219 w 219"/>
                <a:gd name="T37" fmla="*/ 20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19" h="193">
                  <a:moveTo>
                    <a:pt x="219" y="20"/>
                  </a:moveTo>
                  <a:cubicBezTo>
                    <a:pt x="219" y="8"/>
                    <a:pt x="219" y="8"/>
                    <a:pt x="219" y="8"/>
                  </a:cubicBezTo>
                  <a:cubicBezTo>
                    <a:pt x="205" y="0"/>
                    <a:pt x="205" y="0"/>
                    <a:pt x="205" y="0"/>
                  </a:cubicBezTo>
                  <a:cubicBezTo>
                    <a:pt x="205" y="0"/>
                    <a:pt x="205" y="0"/>
                    <a:pt x="205" y="0"/>
                  </a:cubicBezTo>
                  <a:cubicBezTo>
                    <a:pt x="205" y="0"/>
                    <a:pt x="205" y="0"/>
                    <a:pt x="205" y="0"/>
                  </a:cubicBezTo>
                  <a:cubicBezTo>
                    <a:pt x="204" y="0"/>
                    <a:pt x="202" y="0"/>
                    <a:pt x="201" y="1"/>
                  </a:cubicBezTo>
                  <a:cubicBezTo>
                    <a:pt x="7" y="113"/>
                    <a:pt x="7" y="113"/>
                    <a:pt x="7" y="113"/>
                  </a:cubicBezTo>
                  <a:cubicBezTo>
                    <a:pt x="3" y="115"/>
                    <a:pt x="0" y="120"/>
                    <a:pt x="0" y="124"/>
                  </a:cubicBezTo>
                  <a:cubicBezTo>
                    <a:pt x="0" y="181"/>
                    <a:pt x="0" y="181"/>
                    <a:pt x="0" y="181"/>
                  </a:cubicBezTo>
                  <a:cubicBezTo>
                    <a:pt x="0" y="183"/>
                    <a:pt x="1" y="185"/>
                    <a:pt x="2" y="185"/>
                  </a:cubicBezTo>
                  <a:cubicBezTo>
                    <a:pt x="2" y="186"/>
                    <a:pt x="2" y="186"/>
                    <a:pt x="2" y="186"/>
                  </a:cubicBezTo>
                  <a:cubicBezTo>
                    <a:pt x="2" y="186"/>
                    <a:pt x="2" y="186"/>
                    <a:pt x="2" y="186"/>
                  </a:cubicBezTo>
                  <a:cubicBezTo>
                    <a:pt x="2" y="186"/>
                    <a:pt x="2" y="186"/>
                    <a:pt x="2" y="186"/>
                  </a:cubicBezTo>
                  <a:cubicBezTo>
                    <a:pt x="16" y="193"/>
                    <a:pt x="16" y="193"/>
                    <a:pt x="16" y="193"/>
                  </a:cubicBezTo>
                  <a:cubicBezTo>
                    <a:pt x="16" y="180"/>
                    <a:pt x="16" y="180"/>
                    <a:pt x="16" y="180"/>
                  </a:cubicBezTo>
                  <a:cubicBezTo>
                    <a:pt x="201" y="73"/>
                    <a:pt x="201" y="73"/>
                    <a:pt x="201" y="73"/>
                  </a:cubicBezTo>
                  <a:cubicBezTo>
                    <a:pt x="204" y="71"/>
                    <a:pt x="207" y="66"/>
                    <a:pt x="207" y="62"/>
                  </a:cubicBezTo>
                  <a:cubicBezTo>
                    <a:pt x="207" y="20"/>
                    <a:pt x="207" y="20"/>
                    <a:pt x="207" y="20"/>
                  </a:cubicBezTo>
                  <a:lnTo>
                    <a:pt x="219" y="20"/>
                  </a:lnTo>
                  <a:close/>
                </a:path>
              </a:pathLst>
            </a:custGeom>
            <a:solidFill>
              <a:srgbClr val="E0E0E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88" name="任意多边形 123"/>
            <p:cNvSpPr/>
            <p:nvPr/>
          </p:nvSpPr>
          <p:spPr bwMode="auto">
            <a:xfrm>
              <a:off x="6022975" y="2225675"/>
              <a:ext cx="565150" cy="334963"/>
            </a:xfrm>
            <a:custGeom>
              <a:avLst/>
              <a:gdLst>
                <a:gd name="T0" fmla="*/ 216 w 216"/>
                <a:gd name="T1" fmla="*/ 8 h 128"/>
                <a:gd name="T2" fmla="*/ 202 w 216"/>
                <a:gd name="T3" fmla="*/ 0 h 128"/>
                <a:gd name="T4" fmla="*/ 202 w 216"/>
                <a:gd name="T5" fmla="*/ 0 h 128"/>
                <a:gd name="T6" fmla="*/ 202 w 216"/>
                <a:gd name="T7" fmla="*/ 0 h 128"/>
                <a:gd name="T8" fmla="*/ 198 w 216"/>
                <a:gd name="T9" fmla="*/ 1 h 128"/>
                <a:gd name="T10" fmla="*/ 4 w 216"/>
                <a:gd name="T11" fmla="*/ 113 h 128"/>
                <a:gd name="T12" fmla="*/ 0 w 216"/>
                <a:gd name="T13" fmla="*/ 117 h 128"/>
                <a:gd name="T14" fmla="*/ 19 w 216"/>
                <a:gd name="T15" fmla="*/ 128 h 128"/>
                <a:gd name="T16" fmla="*/ 204 w 216"/>
                <a:gd name="T17" fmla="*/ 24 h 128"/>
                <a:gd name="T18" fmla="*/ 216 w 216"/>
                <a:gd name="T19" fmla="*/ 8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6" h="128">
                  <a:moveTo>
                    <a:pt x="216" y="8"/>
                  </a:moveTo>
                  <a:cubicBezTo>
                    <a:pt x="202" y="0"/>
                    <a:pt x="202" y="0"/>
                    <a:pt x="202" y="0"/>
                  </a:cubicBezTo>
                  <a:cubicBezTo>
                    <a:pt x="202" y="0"/>
                    <a:pt x="202" y="0"/>
                    <a:pt x="202" y="0"/>
                  </a:cubicBezTo>
                  <a:cubicBezTo>
                    <a:pt x="202" y="0"/>
                    <a:pt x="202" y="0"/>
                    <a:pt x="202" y="0"/>
                  </a:cubicBezTo>
                  <a:cubicBezTo>
                    <a:pt x="201" y="0"/>
                    <a:pt x="199" y="0"/>
                    <a:pt x="198" y="1"/>
                  </a:cubicBezTo>
                  <a:cubicBezTo>
                    <a:pt x="4" y="113"/>
                    <a:pt x="4" y="113"/>
                    <a:pt x="4" y="113"/>
                  </a:cubicBezTo>
                  <a:cubicBezTo>
                    <a:pt x="2" y="114"/>
                    <a:pt x="1" y="115"/>
                    <a:pt x="0" y="117"/>
                  </a:cubicBezTo>
                  <a:cubicBezTo>
                    <a:pt x="19" y="128"/>
                    <a:pt x="19" y="128"/>
                    <a:pt x="19" y="128"/>
                  </a:cubicBezTo>
                  <a:cubicBezTo>
                    <a:pt x="204" y="24"/>
                    <a:pt x="204" y="24"/>
                    <a:pt x="204" y="24"/>
                  </a:cubicBezTo>
                  <a:lnTo>
                    <a:pt x="216" y="8"/>
                  </a:lnTo>
                  <a:close/>
                </a:path>
              </a:pathLst>
            </a:custGeom>
            <a:solidFill>
              <a:srgbClr val="FAFAF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89" name="任意多边形 124"/>
            <p:cNvSpPr/>
            <p:nvPr/>
          </p:nvSpPr>
          <p:spPr bwMode="auto">
            <a:xfrm>
              <a:off x="6051550" y="2244725"/>
              <a:ext cx="541338" cy="492125"/>
            </a:xfrm>
            <a:custGeom>
              <a:avLst/>
              <a:gdLst>
                <a:gd name="T0" fmla="*/ 7 w 207"/>
                <a:gd name="T1" fmla="*/ 114 h 188"/>
                <a:gd name="T2" fmla="*/ 200 w 207"/>
                <a:gd name="T3" fmla="*/ 2 h 188"/>
                <a:gd name="T4" fmla="*/ 207 w 207"/>
                <a:gd name="T5" fmla="*/ 5 h 188"/>
                <a:gd name="T6" fmla="*/ 207 w 207"/>
                <a:gd name="T7" fmla="*/ 63 h 188"/>
                <a:gd name="T8" fmla="*/ 200 w 207"/>
                <a:gd name="T9" fmla="*/ 74 h 188"/>
                <a:gd name="T10" fmla="*/ 7 w 207"/>
                <a:gd name="T11" fmla="*/ 186 h 188"/>
                <a:gd name="T12" fmla="*/ 0 w 207"/>
                <a:gd name="T13" fmla="*/ 182 h 188"/>
                <a:gd name="T14" fmla="*/ 0 w 207"/>
                <a:gd name="T15" fmla="*/ 125 h 188"/>
                <a:gd name="T16" fmla="*/ 7 w 207"/>
                <a:gd name="T17" fmla="*/ 114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7" h="188">
                  <a:moveTo>
                    <a:pt x="7" y="114"/>
                  </a:moveTo>
                  <a:cubicBezTo>
                    <a:pt x="200" y="2"/>
                    <a:pt x="200" y="2"/>
                    <a:pt x="200" y="2"/>
                  </a:cubicBezTo>
                  <a:cubicBezTo>
                    <a:pt x="204" y="0"/>
                    <a:pt x="207" y="1"/>
                    <a:pt x="207" y="5"/>
                  </a:cubicBezTo>
                  <a:cubicBezTo>
                    <a:pt x="207" y="63"/>
                    <a:pt x="207" y="63"/>
                    <a:pt x="207" y="63"/>
                  </a:cubicBezTo>
                  <a:cubicBezTo>
                    <a:pt x="207" y="67"/>
                    <a:pt x="204" y="72"/>
                    <a:pt x="200" y="74"/>
                  </a:cubicBezTo>
                  <a:cubicBezTo>
                    <a:pt x="7" y="186"/>
                    <a:pt x="7" y="186"/>
                    <a:pt x="7" y="186"/>
                  </a:cubicBezTo>
                  <a:cubicBezTo>
                    <a:pt x="3" y="188"/>
                    <a:pt x="0" y="186"/>
                    <a:pt x="0" y="182"/>
                  </a:cubicBezTo>
                  <a:cubicBezTo>
                    <a:pt x="0" y="125"/>
                    <a:pt x="0" y="125"/>
                    <a:pt x="0" y="125"/>
                  </a:cubicBezTo>
                  <a:cubicBezTo>
                    <a:pt x="0" y="121"/>
                    <a:pt x="3" y="116"/>
                    <a:pt x="7" y="114"/>
                  </a:cubicBezTo>
                  <a:close/>
                </a:path>
              </a:pathLst>
            </a:custGeom>
            <a:solidFill>
              <a:srgbClr val="F0F0F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90" name="任意多边形 125"/>
            <p:cNvSpPr/>
            <p:nvPr/>
          </p:nvSpPr>
          <p:spPr bwMode="auto">
            <a:xfrm>
              <a:off x="6072188" y="2552700"/>
              <a:ext cx="80963" cy="117475"/>
            </a:xfrm>
            <a:custGeom>
              <a:avLst/>
              <a:gdLst>
                <a:gd name="T0" fmla="*/ 17 w 31"/>
                <a:gd name="T1" fmla="*/ 1 h 45"/>
                <a:gd name="T2" fmla="*/ 21 w 31"/>
                <a:gd name="T3" fmla="*/ 9 h 45"/>
                <a:gd name="T4" fmla="*/ 22 w 31"/>
                <a:gd name="T5" fmla="*/ 9 h 45"/>
                <a:gd name="T6" fmla="*/ 30 w 31"/>
                <a:gd name="T7" fmla="*/ 6 h 45"/>
                <a:gd name="T8" fmla="*/ 30 w 31"/>
                <a:gd name="T9" fmla="*/ 9 h 45"/>
                <a:gd name="T10" fmla="*/ 25 w 31"/>
                <a:gd name="T11" fmla="*/ 20 h 45"/>
                <a:gd name="T12" fmla="*/ 24 w 31"/>
                <a:gd name="T13" fmla="*/ 22 h 45"/>
                <a:gd name="T14" fmla="*/ 26 w 31"/>
                <a:gd name="T15" fmla="*/ 32 h 45"/>
                <a:gd name="T16" fmla="*/ 23 w 31"/>
                <a:gd name="T17" fmla="*/ 35 h 45"/>
                <a:gd name="T18" fmla="*/ 16 w 31"/>
                <a:gd name="T19" fmla="*/ 34 h 45"/>
                <a:gd name="T20" fmla="*/ 15 w 31"/>
                <a:gd name="T21" fmla="*/ 35 h 45"/>
                <a:gd name="T22" fmla="*/ 8 w 31"/>
                <a:gd name="T23" fmla="*/ 44 h 45"/>
                <a:gd name="T24" fmla="*/ 6 w 31"/>
                <a:gd name="T25" fmla="*/ 43 h 45"/>
                <a:gd name="T26" fmla="*/ 7 w 31"/>
                <a:gd name="T27" fmla="*/ 32 h 45"/>
                <a:gd name="T28" fmla="*/ 7 w 31"/>
                <a:gd name="T29" fmla="*/ 30 h 45"/>
                <a:gd name="T30" fmla="*/ 1 w 31"/>
                <a:gd name="T31" fmla="*/ 26 h 45"/>
                <a:gd name="T32" fmla="*/ 2 w 31"/>
                <a:gd name="T33" fmla="*/ 22 h 45"/>
                <a:gd name="T34" fmla="*/ 10 w 31"/>
                <a:gd name="T35" fmla="*/ 16 h 45"/>
                <a:gd name="T36" fmla="*/ 11 w 31"/>
                <a:gd name="T37" fmla="*/ 14 h 45"/>
                <a:gd name="T38" fmla="*/ 14 w 31"/>
                <a:gd name="T39" fmla="*/ 3 h 45"/>
                <a:gd name="T40" fmla="*/ 17 w 31"/>
                <a:gd name="T41" fmla="*/ 1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1" h="45">
                  <a:moveTo>
                    <a:pt x="17" y="1"/>
                  </a:moveTo>
                  <a:cubicBezTo>
                    <a:pt x="21" y="9"/>
                    <a:pt x="21" y="9"/>
                    <a:pt x="21" y="9"/>
                  </a:cubicBezTo>
                  <a:cubicBezTo>
                    <a:pt x="21" y="9"/>
                    <a:pt x="21" y="9"/>
                    <a:pt x="22" y="9"/>
                  </a:cubicBezTo>
                  <a:cubicBezTo>
                    <a:pt x="30" y="6"/>
                    <a:pt x="30" y="6"/>
                    <a:pt x="30" y="6"/>
                  </a:cubicBezTo>
                  <a:cubicBezTo>
                    <a:pt x="31" y="6"/>
                    <a:pt x="31" y="7"/>
                    <a:pt x="30" y="9"/>
                  </a:cubicBezTo>
                  <a:cubicBezTo>
                    <a:pt x="25" y="20"/>
                    <a:pt x="25" y="20"/>
                    <a:pt x="25" y="20"/>
                  </a:cubicBezTo>
                  <a:cubicBezTo>
                    <a:pt x="24" y="20"/>
                    <a:pt x="24" y="21"/>
                    <a:pt x="24" y="22"/>
                  </a:cubicBezTo>
                  <a:cubicBezTo>
                    <a:pt x="26" y="32"/>
                    <a:pt x="26" y="32"/>
                    <a:pt x="26" y="32"/>
                  </a:cubicBezTo>
                  <a:cubicBezTo>
                    <a:pt x="26" y="33"/>
                    <a:pt x="25" y="35"/>
                    <a:pt x="23" y="35"/>
                  </a:cubicBezTo>
                  <a:cubicBezTo>
                    <a:pt x="16" y="34"/>
                    <a:pt x="16" y="34"/>
                    <a:pt x="16" y="34"/>
                  </a:cubicBezTo>
                  <a:cubicBezTo>
                    <a:pt x="16" y="34"/>
                    <a:pt x="15" y="34"/>
                    <a:pt x="15" y="35"/>
                  </a:cubicBezTo>
                  <a:cubicBezTo>
                    <a:pt x="8" y="44"/>
                    <a:pt x="8" y="44"/>
                    <a:pt x="8" y="44"/>
                  </a:cubicBezTo>
                  <a:cubicBezTo>
                    <a:pt x="7" y="45"/>
                    <a:pt x="5" y="45"/>
                    <a:pt x="6" y="43"/>
                  </a:cubicBezTo>
                  <a:cubicBezTo>
                    <a:pt x="7" y="32"/>
                    <a:pt x="7" y="32"/>
                    <a:pt x="7" y="32"/>
                  </a:cubicBezTo>
                  <a:cubicBezTo>
                    <a:pt x="7" y="31"/>
                    <a:pt x="7" y="30"/>
                    <a:pt x="7" y="30"/>
                  </a:cubicBezTo>
                  <a:cubicBezTo>
                    <a:pt x="1" y="26"/>
                    <a:pt x="1" y="26"/>
                    <a:pt x="1" y="26"/>
                  </a:cubicBezTo>
                  <a:cubicBezTo>
                    <a:pt x="0" y="25"/>
                    <a:pt x="0" y="23"/>
                    <a:pt x="2" y="22"/>
                  </a:cubicBezTo>
                  <a:cubicBezTo>
                    <a:pt x="10" y="16"/>
                    <a:pt x="10" y="16"/>
                    <a:pt x="10" y="16"/>
                  </a:cubicBezTo>
                  <a:cubicBezTo>
                    <a:pt x="10" y="16"/>
                    <a:pt x="11" y="15"/>
                    <a:pt x="11" y="14"/>
                  </a:cubicBezTo>
                  <a:cubicBezTo>
                    <a:pt x="14" y="3"/>
                    <a:pt x="14" y="3"/>
                    <a:pt x="14" y="3"/>
                  </a:cubicBezTo>
                  <a:cubicBezTo>
                    <a:pt x="15" y="1"/>
                    <a:pt x="16" y="0"/>
                    <a:pt x="17" y="1"/>
                  </a:cubicBezTo>
                  <a:close/>
                </a:path>
              </a:pathLst>
            </a:custGeom>
            <a:solidFill>
              <a:srgbClr val="27DEB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91" name="任意多边形 126"/>
            <p:cNvSpPr/>
            <p:nvPr/>
          </p:nvSpPr>
          <p:spPr bwMode="auto">
            <a:xfrm>
              <a:off x="6176963" y="2492375"/>
              <a:ext cx="80963" cy="119063"/>
            </a:xfrm>
            <a:custGeom>
              <a:avLst/>
              <a:gdLst>
                <a:gd name="T0" fmla="*/ 17 w 31"/>
                <a:gd name="T1" fmla="*/ 1 h 45"/>
                <a:gd name="T2" fmla="*/ 20 w 31"/>
                <a:gd name="T3" fmla="*/ 9 h 45"/>
                <a:gd name="T4" fmla="*/ 22 w 31"/>
                <a:gd name="T5" fmla="*/ 9 h 45"/>
                <a:gd name="T6" fmla="*/ 30 w 31"/>
                <a:gd name="T7" fmla="*/ 6 h 45"/>
                <a:gd name="T8" fmla="*/ 30 w 31"/>
                <a:gd name="T9" fmla="*/ 9 h 45"/>
                <a:gd name="T10" fmla="*/ 25 w 31"/>
                <a:gd name="T11" fmla="*/ 20 h 45"/>
                <a:gd name="T12" fmla="*/ 24 w 31"/>
                <a:gd name="T13" fmla="*/ 22 h 45"/>
                <a:gd name="T14" fmla="*/ 26 w 31"/>
                <a:gd name="T15" fmla="*/ 32 h 45"/>
                <a:gd name="T16" fmla="*/ 23 w 31"/>
                <a:gd name="T17" fmla="*/ 35 h 45"/>
                <a:gd name="T18" fmla="*/ 16 w 31"/>
                <a:gd name="T19" fmla="*/ 34 h 45"/>
                <a:gd name="T20" fmla="*/ 15 w 31"/>
                <a:gd name="T21" fmla="*/ 35 h 45"/>
                <a:gd name="T22" fmla="*/ 8 w 31"/>
                <a:gd name="T23" fmla="*/ 44 h 45"/>
                <a:gd name="T24" fmla="*/ 6 w 31"/>
                <a:gd name="T25" fmla="*/ 43 h 45"/>
                <a:gd name="T26" fmla="*/ 7 w 31"/>
                <a:gd name="T27" fmla="*/ 32 h 45"/>
                <a:gd name="T28" fmla="*/ 7 w 31"/>
                <a:gd name="T29" fmla="*/ 30 h 45"/>
                <a:gd name="T30" fmla="*/ 1 w 31"/>
                <a:gd name="T31" fmla="*/ 26 h 45"/>
                <a:gd name="T32" fmla="*/ 2 w 31"/>
                <a:gd name="T33" fmla="*/ 22 h 45"/>
                <a:gd name="T34" fmla="*/ 10 w 31"/>
                <a:gd name="T35" fmla="*/ 16 h 45"/>
                <a:gd name="T36" fmla="*/ 11 w 31"/>
                <a:gd name="T37" fmla="*/ 14 h 45"/>
                <a:gd name="T38" fmla="*/ 14 w 31"/>
                <a:gd name="T39" fmla="*/ 3 h 45"/>
                <a:gd name="T40" fmla="*/ 17 w 31"/>
                <a:gd name="T41" fmla="*/ 1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1" h="45">
                  <a:moveTo>
                    <a:pt x="17" y="1"/>
                  </a:moveTo>
                  <a:cubicBezTo>
                    <a:pt x="20" y="9"/>
                    <a:pt x="20" y="9"/>
                    <a:pt x="20" y="9"/>
                  </a:cubicBezTo>
                  <a:cubicBezTo>
                    <a:pt x="21" y="9"/>
                    <a:pt x="21" y="9"/>
                    <a:pt x="22" y="9"/>
                  </a:cubicBezTo>
                  <a:cubicBezTo>
                    <a:pt x="30" y="6"/>
                    <a:pt x="30" y="6"/>
                    <a:pt x="30" y="6"/>
                  </a:cubicBezTo>
                  <a:cubicBezTo>
                    <a:pt x="31" y="6"/>
                    <a:pt x="31" y="7"/>
                    <a:pt x="30" y="9"/>
                  </a:cubicBezTo>
                  <a:cubicBezTo>
                    <a:pt x="25" y="20"/>
                    <a:pt x="25" y="20"/>
                    <a:pt x="25" y="20"/>
                  </a:cubicBezTo>
                  <a:cubicBezTo>
                    <a:pt x="24" y="21"/>
                    <a:pt x="24" y="21"/>
                    <a:pt x="24" y="22"/>
                  </a:cubicBezTo>
                  <a:cubicBezTo>
                    <a:pt x="26" y="32"/>
                    <a:pt x="26" y="32"/>
                    <a:pt x="26" y="32"/>
                  </a:cubicBezTo>
                  <a:cubicBezTo>
                    <a:pt x="26" y="33"/>
                    <a:pt x="24" y="35"/>
                    <a:pt x="23" y="35"/>
                  </a:cubicBezTo>
                  <a:cubicBezTo>
                    <a:pt x="16" y="34"/>
                    <a:pt x="16" y="34"/>
                    <a:pt x="16" y="34"/>
                  </a:cubicBezTo>
                  <a:cubicBezTo>
                    <a:pt x="16" y="34"/>
                    <a:pt x="15" y="34"/>
                    <a:pt x="15" y="35"/>
                  </a:cubicBezTo>
                  <a:cubicBezTo>
                    <a:pt x="8" y="44"/>
                    <a:pt x="8" y="44"/>
                    <a:pt x="8" y="44"/>
                  </a:cubicBezTo>
                  <a:cubicBezTo>
                    <a:pt x="7" y="45"/>
                    <a:pt x="5" y="45"/>
                    <a:pt x="6" y="43"/>
                  </a:cubicBezTo>
                  <a:cubicBezTo>
                    <a:pt x="7" y="32"/>
                    <a:pt x="7" y="32"/>
                    <a:pt x="7" y="32"/>
                  </a:cubicBezTo>
                  <a:cubicBezTo>
                    <a:pt x="7" y="31"/>
                    <a:pt x="7" y="31"/>
                    <a:pt x="7" y="30"/>
                  </a:cubicBezTo>
                  <a:cubicBezTo>
                    <a:pt x="1" y="26"/>
                    <a:pt x="1" y="26"/>
                    <a:pt x="1" y="26"/>
                  </a:cubicBezTo>
                  <a:cubicBezTo>
                    <a:pt x="0" y="26"/>
                    <a:pt x="0" y="23"/>
                    <a:pt x="2" y="22"/>
                  </a:cubicBezTo>
                  <a:cubicBezTo>
                    <a:pt x="10" y="16"/>
                    <a:pt x="10" y="16"/>
                    <a:pt x="10" y="16"/>
                  </a:cubicBezTo>
                  <a:cubicBezTo>
                    <a:pt x="10" y="16"/>
                    <a:pt x="10" y="15"/>
                    <a:pt x="11" y="14"/>
                  </a:cubicBezTo>
                  <a:cubicBezTo>
                    <a:pt x="14" y="3"/>
                    <a:pt x="14" y="3"/>
                    <a:pt x="14" y="3"/>
                  </a:cubicBezTo>
                  <a:cubicBezTo>
                    <a:pt x="15" y="1"/>
                    <a:pt x="16" y="0"/>
                    <a:pt x="17" y="1"/>
                  </a:cubicBezTo>
                  <a:close/>
                </a:path>
              </a:pathLst>
            </a:custGeom>
            <a:solidFill>
              <a:srgbClr val="27DEB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92" name="任意多边形 127"/>
            <p:cNvSpPr/>
            <p:nvPr/>
          </p:nvSpPr>
          <p:spPr bwMode="auto">
            <a:xfrm>
              <a:off x="6281738" y="2433638"/>
              <a:ext cx="80963" cy="119063"/>
            </a:xfrm>
            <a:custGeom>
              <a:avLst/>
              <a:gdLst>
                <a:gd name="T0" fmla="*/ 17 w 31"/>
                <a:gd name="T1" fmla="*/ 1 h 46"/>
                <a:gd name="T2" fmla="*/ 20 w 31"/>
                <a:gd name="T3" fmla="*/ 9 h 46"/>
                <a:gd name="T4" fmla="*/ 22 w 31"/>
                <a:gd name="T5" fmla="*/ 9 h 46"/>
                <a:gd name="T6" fmla="*/ 29 w 31"/>
                <a:gd name="T7" fmla="*/ 6 h 46"/>
                <a:gd name="T8" fmla="*/ 30 w 31"/>
                <a:gd name="T9" fmla="*/ 9 h 46"/>
                <a:gd name="T10" fmla="*/ 25 w 31"/>
                <a:gd name="T11" fmla="*/ 20 h 46"/>
                <a:gd name="T12" fmla="*/ 24 w 31"/>
                <a:gd name="T13" fmla="*/ 22 h 46"/>
                <a:gd name="T14" fmla="*/ 26 w 31"/>
                <a:gd name="T15" fmla="*/ 32 h 46"/>
                <a:gd name="T16" fmla="*/ 23 w 31"/>
                <a:gd name="T17" fmla="*/ 35 h 46"/>
                <a:gd name="T18" fmla="*/ 16 w 31"/>
                <a:gd name="T19" fmla="*/ 34 h 46"/>
                <a:gd name="T20" fmla="*/ 15 w 31"/>
                <a:gd name="T21" fmla="*/ 35 h 46"/>
                <a:gd name="T22" fmla="*/ 8 w 31"/>
                <a:gd name="T23" fmla="*/ 44 h 46"/>
                <a:gd name="T24" fmla="*/ 6 w 31"/>
                <a:gd name="T25" fmla="*/ 43 h 46"/>
                <a:gd name="T26" fmla="*/ 7 w 31"/>
                <a:gd name="T27" fmla="*/ 32 h 46"/>
                <a:gd name="T28" fmla="*/ 6 w 31"/>
                <a:gd name="T29" fmla="*/ 30 h 46"/>
                <a:gd name="T30" fmla="*/ 1 w 31"/>
                <a:gd name="T31" fmla="*/ 26 h 46"/>
                <a:gd name="T32" fmla="*/ 2 w 31"/>
                <a:gd name="T33" fmla="*/ 22 h 46"/>
                <a:gd name="T34" fmla="*/ 9 w 31"/>
                <a:gd name="T35" fmla="*/ 16 h 46"/>
                <a:gd name="T36" fmla="*/ 11 w 31"/>
                <a:gd name="T37" fmla="*/ 15 h 46"/>
                <a:gd name="T38" fmla="*/ 14 w 31"/>
                <a:gd name="T39" fmla="*/ 3 h 46"/>
                <a:gd name="T40" fmla="*/ 17 w 31"/>
                <a:gd name="T41" fmla="*/ 1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1" h="46">
                  <a:moveTo>
                    <a:pt x="17" y="1"/>
                  </a:moveTo>
                  <a:cubicBezTo>
                    <a:pt x="20" y="9"/>
                    <a:pt x="20" y="9"/>
                    <a:pt x="20" y="9"/>
                  </a:cubicBezTo>
                  <a:cubicBezTo>
                    <a:pt x="21" y="9"/>
                    <a:pt x="21" y="10"/>
                    <a:pt x="22" y="9"/>
                  </a:cubicBezTo>
                  <a:cubicBezTo>
                    <a:pt x="29" y="6"/>
                    <a:pt x="29" y="6"/>
                    <a:pt x="29" y="6"/>
                  </a:cubicBezTo>
                  <a:cubicBezTo>
                    <a:pt x="31" y="6"/>
                    <a:pt x="31" y="8"/>
                    <a:pt x="30" y="9"/>
                  </a:cubicBezTo>
                  <a:cubicBezTo>
                    <a:pt x="25" y="20"/>
                    <a:pt x="25" y="20"/>
                    <a:pt x="25" y="20"/>
                  </a:cubicBezTo>
                  <a:cubicBezTo>
                    <a:pt x="24" y="21"/>
                    <a:pt x="24" y="21"/>
                    <a:pt x="24" y="22"/>
                  </a:cubicBezTo>
                  <a:cubicBezTo>
                    <a:pt x="26" y="32"/>
                    <a:pt x="26" y="32"/>
                    <a:pt x="26" y="32"/>
                  </a:cubicBezTo>
                  <a:cubicBezTo>
                    <a:pt x="26" y="33"/>
                    <a:pt x="24" y="35"/>
                    <a:pt x="23" y="35"/>
                  </a:cubicBezTo>
                  <a:cubicBezTo>
                    <a:pt x="16" y="34"/>
                    <a:pt x="16" y="34"/>
                    <a:pt x="16" y="34"/>
                  </a:cubicBezTo>
                  <a:cubicBezTo>
                    <a:pt x="16" y="34"/>
                    <a:pt x="15" y="35"/>
                    <a:pt x="15" y="35"/>
                  </a:cubicBezTo>
                  <a:cubicBezTo>
                    <a:pt x="8" y="44"/>
                    <a:pt x="8" y="44"/>
                    <a:pt x="8" y="44"/>
                  </a:cubicBezTo>
                  <a:cubicBezTo>
                    <a:pt x="7" y="46"/>
                    <a:pt x="5" y="45"/>
                    <a:pt x="6" y="43"/>
                  </a:cubicBezTo>
                  <a:cubicBezTo>
                    <a:pt x="7" y="32"/>
                    <a:pt x="7" y="32"/>
                    <a:pt x="7" y="32"/>
                  </a:cubicBezTo>
                  <a:cubicBezTo>
                    <a:pt x="7" y="31"/>
                    <a:pt x="7" y="31"/>
                    <a:pt x="6" y="30"/>
                  </a:cubicBezTo>
                  <a:cubicBezTo>
                    <a:pt x="1" y="26"/>
                    <a:pt x="1" y="26"/>
                    <a:pt x="1" y="26"/>
                  </a:cubicBezTo>
                  <a:cubicBezTo>
                    <a:pt x="0" y="26"/>
                    <a:pt x="0" y="23"/>
                    <a:pt x="2" y="22"/>
                  </a:cubicBezTo>
                  <a:cubicBezTo>
                    <a:pt x="9" y="16"/>
                    <a:pt x="9" y="16"/>
                    <a:pt x="9" y="16"/>
                  </a:cubicBezTo>
                  <a:cubicBezTo>
                    <a:pt x="10" y="16"/>
                    <a:pt x="10" y="15"/>
                    <a:pt x="11" y="15"/>
                  </a:cubicBezTo>
                  <a:cubicBezTo>
                    <a:pt x="14" y="3"/>
                    <a:pt x="14" y="3"/>
                    <a:pt x="14" y="3"/>
                  </a:cubicBezTo>
                  <a:cubicBezTo>
                    <a:pt x="15" y="1"/>
                    <a:pt x="16" y="0"/>
                    <a:pt x="17" y="1"/>
                  </a:cubicBezTo>
                  <a:close/>
                </a:path>
              </a:pathLst>
            </a:custGeom>
            <a:solidFill>
              <a:srgbClr val="27DEB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93" name="任意多边形 128"/>
            <p:cNvSpPr/>
            <p:nvPr/>
          </p:nvSpPr>
          <p:spPr bwMode="auto">
            <a:xfrm>
              <a:off x="6386513" y="2373313"/>
              <a:ext cx="80963" cy="119063"/>
            </a:xfrm>
            <a:custGeom>
              <a:avLst/>
              <a:gdLst>
                <a:gd name="T0" fmla="*/ 17 w 31"/>
                <a:gd name="T1" fmla="*/ 2 h 46"/>
                <a:gd name="T2" fmla="*/ 20 w 31"/>
                <a:gd name="T3" fmla="*/ 9 h 46"/>
                <a:gd name="T4" fmla="*/ 22 w 31"/>
                <a:gd name="T5" fmla="*/ 9 h 46"/>
                <a:gd name="T6" fmla="*/ 29 w 31"/>
                <a:gd name="T7" fmla="*/ 6 h 46"/>
                <a:gd name="T8" fmla="*/ 30 w 31"/>
                <a:gd name="T9" fmla="*/ 9 h 46"/>
                <a:gd name="T10" fmla="*/ 25 w 31"/>
                <a:gd name="T11" fmla="*/ 20 h 46"/>
                <a:gd name="T12" fmla="*/ 24 w 31"/>
                <a:gd name="T13" fmla="*/ 22 h 46"/>
                <a:gd name="T14" fmla="*/ 25 w 31"/>
                <a:gd name="T15" fmla="*/ 32 h 46"/>
                <a:gd name="T16" fmla="*/ 23 w 31"/>
                <a:gd name="T17" fmla="*/ 35 h 46"/>
                <a:gd name="T18" fmla="*/ 16 w 31"/>
                <a:gd name="T19" fmla="*/ 34 h 46"/>
                <a:gd name="T20" fmla="*/ 15 w 31"/>
                <a:gd name="T21" fmla="*/ 35 h 46"/>
                <a:gd name="T22" fmla="*/ 8 w 31"/>
                <a:gd name="T23" fmla="*/ 44 h 46"/>
                <a:gd name="T24" fmla="*/ 5 w 31"/>
                <a:gd name="T25" fmla="*/ 43 h 46"/>
                <a:gd name="T26" fmla="*/ 7 w 31"/>
                <a:gd name="T27" fmla="*/ 32 h 46"/>
                <a:gd name="T28" fmla="*/ 6 w 31"/>
                <a:gd name="T29" fmla="*/ 31 h 46"/>
                <a:gd name="T30" fmla="*/ 1 w 31"/>
                <a:gd name="T31" fmla="*/ 27 h 46"/>
                <a:gd name="T32" fmla="*/ 2 w 31"/>
                <a:gd name="T33" fmla="*/ 23 h 46"/>
                <a:gd name="T34" fmla="*/ 9 w 31"/>
                <a:gd name="T35" fmla="*/ 16 h 46"/>
                <a:gd name="T36" fmla="*/ 11 w 31"/>
                <a:gd name="T37" fmla="*/ 15 h 46"/>
                <a:gd name="T38" fmla="*/ 14 w 31"/>
                <a:gd name="T39" fmla="*/ 3 h 46"/>
                <a:gd name="T40" fmla="*/ 17 w 31"/>
                <a:gd name="T41" fmla="*/ 2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1" h="46">
                  <a:moveTo>
                    <a:pt x="17" y="2"/>
                  </a:moveTo>
                  <a:cubicBezTo>
                    <a:pt x="20" y="9"/>
                    <a:pt x="20" y="9"/>
                    <a:pt x="20" y="9"/>
                  </a:cubicBezTo>
                  <a:cubicBezTo>
                    <a:pt x="21" y="9"/>
                    <a:pt x="21" y="10"/>
                    <a:pt x="22" y="9"/>
                  </a:cubicBezTo>
                  <a:cubicBezTo>
                    <a:pt x="29" y="6"/>
                    <a:pt x="29" y="6"/>
                    <a:pt x="29" y="6"/>
                  </a:cubicBezTo>
                  <a:cubicBezTo>
                    <a:pt x="31" y="6"/>
                    <a:pt x="31" y="8"/>
                    <a:pt x="30" y="9"/>
                  </a:cubicBezTo>
                  <a:cubicBezTo>
                    <a:pt x="25" y="20"/>
                    <a:pt x="25" y="20"/>
                    <a:pt x="25" y="20"/>
                  </a:cubicBezTo>
                  <a:cubicBezTo>
                    <a:pt x="24" y="21"/>
                    <a:pt x="24" y="22"/>
                    <a:pt x="24" y="22"/>
                  </a:cubicBezTo>
                  <a:cubicBezTo>
                    <a:pt x="25" y="32"/>
                    <a:pt x="25" y="32"/>
                    <a:pt x="25" y="32"/>
                  </a:cubicBezTo>
                  <a:cubicBezTo>
                    <a:pt x="26" y="33"/>
                    <a:pt x="24" y="35"/>
                    <a:pt x="23" y="35"/>
                  </a:cubicBezTo>
                  <a:cubicBezTo>
                    <a:pt x="16" y="34"/>
                    <a:pt x="16" y="34"/>
                    <a:pt x="16" y="34"/>
                  </a:cubicBezTo>
                  <a:cubicBezTo>
                    <a:pt x="16" y="34"/>
                    <a:pt x="15" y="35"/>
                    <a:pt x="15" y="35"/>
                  </a:cubicBezTo>
                  <a:cubicBezTo>
                    <a:pt x="8" y="44"/>
                    <a:pt x="8" y="44"/>
                    <a:pt x="8" y="44"/>
                  </a:cubicBezTo>
                  <a:cubicBezTo>
                    <a:pt x="7" y="46"/>
                    <a:pt x="5" y="45"/>
                    <a:pt x="5" y="43"/>
                  </a:cubicBezTo>
                  <a:cubicBezTo>
                    <a:pt x="7" y="32"/>
                    <a:pt x="7" y="32"/>
                    <a:pt x="7" y="32"/>
                  </a:cubicBezTo>
                  <a:cubicBezTo>
                    <a:pt x="7" y="31"/>
                    <a:pt x="7" y="31"/>
                    <a:pt x="6" y="31"/>
                  </a:cubicBezTo>
                  <a:cubicBezTo>
                    <a:pt x="1" y="27"/>
                    <a:pt x="1" y="27"/>
                    <a:pt x="1" y="27"/>
                  </a:cubicBezTo>
                  <a:cubicBezTo>
                    <a:pt x="0" y="26"/>
                    <a:pt x="0" y="24"/>
                    <a:pt x="2" y="23"/>
                  </a:cubicBezTo>
                  <a:cubicBezTo>
                    <a:pt x="9" y="16"/>
                    <a:pt x="9" y="16"/>
                    <a:pt x="9" y="16"/>
                  </a:cubicBezTo>
                  <a:cubicBezTo>
                    <a:pt x="10" y="16"/>
                    <a:pt x="10" y="15"/>
                    <a:pt x="11" y="15"/>
                  </a:cubicBezTo>
                  <a:cubicBezTo>
                    <a:pt x="14" y="3"/>
                    <a:pt x="14" y="3"/>
                    <a:pt x="14" y="3"/>
                  </a:cubicBezTo>
                  <a:cubicBezTo>
                    <a:pt x="15" y="1"/>
                    <a:pt x="16" y="0"/>
                    <a:pt x="17" y="2"/>
                  </a:cubicBezTo>
                  <a:close/>
                </a:path>
              </a:pathLst>
            </a:custGeom>
            <a:solidFill>
              <a:srgbClr val="27DEB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94" name="任意多边形 129"/>
            <p:cNvSpPr/>
            <p:nvPr/>
          </p:nvSpPr>
          <p:spPr bwMode="auto">
            <a:xfrm>
              <a:off x="6491288" y="2312988"/>
              <a:ext cx="80963" cy="120650"/>
            </a:xfrm>
            <a:custGeom>
              <a:avLst/>
              <a:gdLst>
                <a:gd name="T0" fmla="*/ 17 w 31"/>
                <a:gd name="T1" fmla="*/ 2 h 46"/>
                <a:gd name="T2" fmla="*/ 20 w 31"/>
                <a:gd name="T3" fmla="*/ 9 h 46"/>
                <a:gd name="T4" fmla="*/ 21 w 31"/>
                <a:gd name="T5" fmla="*/ 10 h 46"/>
                <a:gd name="T6" fmla="*/ 29 w 31"/>
                <a:gd name="T7" fmla="*/ 7 h 46"/>
                <a:gd name="T8" fmla="*/ 30 w 31"/>
                <a:gd name="T9" fmla="*/ 10 h 46"/>
                <a:gd name="T10" fmla="*/ 24 w 31"/>
                <a:gd name="T11" fmla="*/ 20 h 46"/>
                <a:gd name="T12" fmla="*/ 24 w 31"/>
                <a:gd name="T13" fmla="*/ 22 h 46"/>
                <a:gd name="T14" fmla="*/ 25 w 31"/>
                <a:gd name="T15" fmla="*/ 32 h 46"/>
                <a:gd name="T16" fmla="*/ 23 w 31"/>
                <a:gd name="T17" fmla="*/ 35 h 46"/>
                <a:gd name="T18" fmla="*/ 16 w 31"/>
                <a:gd name="T19" fmla="*/ 35 h 46"/>
                <a:gd name="T20" fmla="*/ 15 w 31"/>
                <a:gd name="T21" fmla="*/ 35 h 46"/>
                <a:gd name="T22" fmla="*/ 8 w 31"/>
                <a:gd name="T23" fmla="*/ 44 h 46"/>
                <a:gd name="T24" fmla="*/ 5 w 31"/>
                <a:gd name="T25" fmla="*/ 44 h 46"/>
                <a:gd name="T26" fmla="*/ 7 w 31"/>
                <a:gd name="T27" fmla="*/ 32 h 46"/>
                <a:gd name="T28" fmla="*/ 6 w 31"/>
                <a:gd name="T29" fmla="*/ 31 h 46"/>
                <a:gd name="T30" fmla="*/ 1 w 31"/>
                <a:gd name="T31" fmla="*/ 27 h 46"/>
                <a:gd name="T32" fmla="*/ 1 w 31"/>
                <a:gd name="T33" fmla="*/ 23 h 46"/>
                <a:gd name="T34" fmla="*/ 9 w 31"/>
                <a:gd name="T35" fmla="*/ 17 h 46"/>
                <a:gd name="T36" fmla="*/ 10 w 31"/>
                <a:gd name="T37" fmla="*/ 15 h 46"/>
                <a:gd name="T38" fmla="*/ 14 w 31"/>
                <a:gd name="T39" fmla="*/ 3 h 46"/>
                <a:gd name="T40" fmla="*/ 17 w 31"/>
                <a:gd name="T41" fmla="*/ 2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1" h="46">
                  <a:moveTo>
                    <a:pt x="17" y="2"/>
                  </a:moveTo>
                  <a:cubicBezTo>
                    <a:pt x="20" y="9"/>
                    <a:pt x="20" y="9"/>
                    <a:pt x="20" y="9"/>
                  </a:cubicBezTo>
                  <a:cubicBezTo>
                    <a:pt x="21" y="10"/>
                    <a:pt x="21" y="10"/>
                    <a:pt x="21" y="10"/>
                  </a:cubicBezTo>
                  <a:cubicBezTo>
                    <a:pt x="29" y="7"/>
                    <a:pt x="29" y="7"/>
                    <a:pt x="29" y="7"/>
                  </a:cubicBezTo>
                  <a:cubicBezTo>
                    <a:pt x="31" y="6"/>
                    <a:pt x="31" y="8"/>
                    <a:pt x="30" y="10"/>
                  </a:cubicBezTo>
                  <a:cubicBezTo>
                    <a:pt x="24" y="20"/>
                    <a:pt x="24" y="20"/>
                    <a:pt x="24" y="20"/>
                  </a:cubicBezTo>
                  <a:cubicBezTo>
                    <a:pt x="24" y="21"/>
                    <a:pt x="24" y="22"/>
                    <a:pt x="24" y="22"/>
                  </a:cubicBezTo>
                  <a:cubicBezTo>
                    <a:pt x="25" y="32"/>
                    <a:pt x="25" y="32"/>
                    <a:pt x="25" y="32"/>
                  </a:cubicBezTo>
                  <a:cubicBezTo>
                    <a:pt x="26" y="34"/>
                    <a:pt x="24" y="36"/>
                    <a:pt x="23" y="35"/>
                  </a:cubicBezTo>
                  <a:cubicBezTo>
                    <a:pt x="16" y="35"/>
                    <a:pt x="16" y="35"/>
                    <a:pt x="16" y="35"/>
                  </a:cubicBezTo>
                  <a:cubicBezTo>
                    <a:pt x="16" y="35"/>
                    <a:pt x="15" y="35"/>
                    <a:pt x="15" y="35"/>
                  </a:cubicBezTo>
                  <a:cubicBezTo>
                    <a:pt x="8" y="44"/>
                    <a:pt x="8" y="44"/>
                    <a:pt x="8" y="44"/>
                  </a:cubicBezTo>
                  <a:cubicBezTo>
                    <a:pt x="7" y="46"/>
                    <a:pt x="5" y="45"/>
                    <a:pt x="5" y="44"/>
                  </a:cubicBezTo>
                  <a:cubicBezTo>
                    <a:pt x="7" y="32"/>
                    <a:pt x="7" y="32"/>
                    <a:pt x="7" y="32"/>
                  </a:cubicBezTo>
                  <a:cubicBezTo>
                    <a:pt x="7" y="32"/>
                    <a:pt x="7" y="31"/>
                    <a:pt x="6" y="31"/>
                  </a:cubicBezTo>
                  <a:cubicBezTo>
                    <a:pt x="1" y="27"/>
                    <a:pt x="1" y="27"/>
                    <a:pt x="1" y="27"/>
                  </a:cubicBezTo>
                  <a:cubicBezTo>
                    <a:pt x="0" y="26"/>
                    <a:pt x="0" y="24"/>
                    <a:pt x="1" y="23"/>
                  </a:cubicBezTo>
                  <a:cubicBezTo>
                    <a:pt x="9" y="17"/>
                    <a:pt x="9" y="17"/>
                    <a:pt x="9" y="17"/>
                  </a:cubicBezTo>
                  <a:cubicBezTo>
                    <a:pt x="10" y="16"/>
                    <a:pt x="10" y="16"/>
                    <a:pt x="10" y="15"/>
                  </a:cubicBezTo>
                  <a:cubicBezTo>
                    <a:pt x="14" y="3"/>
                    <a:pt x="14" y="3"/>
                    <a:pt x="14" y="3"/>
                  </a:cubicBezTo>
                  <a:cubicBezTo>
                    <a:pt x="15" y="1"/>
                    <a:pt x="16" y="0"/>
                    <a:pt x="17" y="2"/>
                  </a:cubicBezTo>
                  <a:close/>
                </a:path>
              </a:pathLst>
            </a:custGeom>
            <a:solidFill>
              <a:srgbClr val="E0E0E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95" name="任意多边形 130"/>
            <p:cNvSpPr/>
            <p:nvPr/>
          </p:nvSpPr>
          <p:spPr bwMode="auto">
            <a:xfrm>
              <a:off x="5329238" y="2955925"/>
              <a:ext cx="569913" cy="1001713"/>
            </a:xfrm>
            <a:custGeom>
              <a:avLst/>
              <a:gdLst>
                <a:gd name="T0" fmla="*/ 218 w 218"/>
                <a:gd name="T1" fmla="*/ 20 h 383"/>
                <a:gd name="T2" fmla="*/ 218 w 218"/>
                <a:gd name="T3" fmla="*/ 9 h 383"/>
                <a:gd name="T4" fmla="*/ 204 w 218"/>
                <a:gd name="T5" fmla="*/ 1 h 383"/>
                <a:gd name="T6" fmla="*/ 204 w 218"/>
                <a:gd name="T7" fmla="*/ 1 h 383"/>
                <a:gd name="T8" fmla="*/ 204 w 218"/>
                <a:gd name="T9" fmla="*/ 1 h 383"/>
                <a:gd name="T10" fmla="*/ 204 w 218"/>
                <a:gd name="T11" fmla="*/ 1 h 383"/>
                <a:gd name="T12" fmla="*/ 200 w 218"/>
                <a:gd name="T13" fmla="*/ 1 h 383"/>
                <a:gd name="T14" fmla="*/ 6 w 218"/>
                <a:gd name="T15" fmla="*/ 113 h 383"/>
                <a:gd name="T16" fmla="*/ 0 w 218"/>
                <a:gd name="T17" fmla="*/ 124 h 383"/>
                <a:gd name="T18" fmla="*/ 0 w 218"/>
                <a:gd name="T19" fmla="*/ 371 h 383"/>
                <a:gd name="T20" fmla="*/ 1 w 218"/>
                <a:gd name="T21" fmla="*/ 375 h 383"/>
                <a:gd name="T22" fmla="*/ 1 w 218"/>
                <a:gd name="T23" fmla="*/ 375 h 383"/>
                <a:gd name="T24" fmla="*/ 1 w 218"/>
                <a:gd name="T25" fmla="*/ 375 h 383"/>
                <a:gd name="T26" fmla="*/ 1 w 218"/>
                <a:gd name="T27" fmla="*/ 375 h 383"/>
                <a:gd name="T28" fmla="*/ 15 w 218"/>
                <a:gd name="T29" fmla="*/ 383 h 383"/>
                <a:gd name="T30" fmla="*/ 15 w 218"/>
                <a:gd name="T31" fmla="*/ 369 h 383"/>
                <a:gd name="T32" fmla="*/ 200 w 218"/>
                <a:gd name="T33" fmla="*/ 263 h 383"/>
                <a:gd name="T34" fmla="*/ 206 w 218"/>
                <a:gd name="T35" fmla="*/ 252 h 383"/>
                <a:gd name="T36" fmla="*/ 206 w 218"/>
                <a:gd name="T37" fmla="*/ 20 h 383"/>
                <a:gd name="T38" fmla="*/ 218 w 218"/>
                <a:gd name="T39" fmla="*/ 20 h 3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18" h="383">
                  <a:moveTo>
                    <a:pt x="218" y="20"/>
                  </a:moveTo>
                  <a:cubicBezTo>
                    <a:pt x="218" y="9"/>
                    <a:pt x="218" y="9"/>
                    <a:pt x="218" y="9"/>
                  </a:cubicBezTo>
                  <a:cubicBezTo>
                    <a:pt x="204" y="1"/>
                    <a:pt x="204" y="1"/>
                    <a:pt x="204" y="1"/>
                  </a:cubicBezTo>
                  <a:cubicBezTo>
                    <a:pt x="204" y="1"/>
                    <a:pt x="204" y="1"/>
                    <a:pt x="204" y="1"/>
                  </a:cubicBezTo>
                  <a:cubicBezTo>
                    <a:pt x="204" y="1"/>
                    <a:pt x="204" y="1"/>
                    <a:pt x="204" y="1"/>
                  </a:cubicBezTo>
                  <a:cubicBezTo>
                    <a:pt x="204" y="1"/>
                    <a:pt x="204" y="1"/>
                    <a:pt x="204" y="1"/>
                  </a:cubicBezTo>
                  <a:cubicBezTo>
                    <a:pt x="203" y="0"/>
                    <a:pt x="202" y="0"/>
                    <a:pt x="200" y="1"/>
                  </a:cubicBezTo>
                  <a:cubicBezTo>
                    <a:pt x="6" y="113"/>
                    <a:pt x="6" y="113"/>
                    <a:pt x="6" y="113"/>
                  </a:cubicBezTo>
                  <a:cubicBezTo>
                    <a:pt x="2" y="115"/>
                    <a:pt x="0" y="120"/>
                    <a:pt x="0" y="124"/>
                  </a:cubicBezTo>
                  <a:cubicBezTo>
                    <a:pt x="0" y="371"/>
                    <a:pt x="0" y="371"/>
                    <a:pt x="0" y="371"/>
                  </a:cubicBezTo>
                  <a:cubicBezTo>
                    <a:pt x="0" y="373"/>
                    <a:pt x="0" y="374"/>
                    <a:pt x="1" y="375"/>
                  </a:cubicBezTo>
                  <a:cubicBezTo>
                    <a:pt x="1" y="375"/>
                    <a:pt x="1" y="375"/>
                    <a:pt x="1" y="375"/>
                  </a:cubicBezTo>
                  <a:cubicBezTo>
                    <a:pt x="1" y="375"/>
                    <a:pt x="1" y="375"/>
                    <a:pt x="1" y="375"/>
                  </a:cubicBezTo>
                  <a:cubicBezTo>
                    <a:pt x="1" y="375"/>
                    <a:pt x="1" y="375"/>
                    <a:pt x="1" y="375"/>
                  </a:cubicBezTo>
                  <a:cubicBezTo>
                    <a:pt x="15" y="383"/>
                    <a:pt x="15" y="383"/>
                    <a:pt x="15" y="383"/>
                  </a:cubicBezTo>
                  <a:cubicBezTo>
                    <a:pt x="15" y="369"/>
                    <a:pt x="15" y="369"/>
                    <a:pt x="15" y="369"/>
                  </a:cubicBezTo>
                  <a:cubicBezTo>
                    <a:pt x="200" y="263"/>
                    <a:pt x="200" y="263"/>
                    <a:pt x="200" y="263"/>
                  </a:cubicBezTo>
                  <a:cubicBezTo>
                    <a:pt x="203" y="261"/>
                    <a:pt x="206" y="256"/>
                    <a:pt x="206" y="252"/>
                  </a:cubicBezTo>
                  <a:cubicBezTo>
                    <a:pt x="206" y="20"/>
                    <a:pt x="206" y="20"/>
                    <a:pt x="206" y="20"/>
                  </a:cubicBezTo>
                  <a:cubicBezTo>
                    <a:pt x="218" y="20"/>
                    <a:pt x="218" y="20"/>
                    <a:pt x="218" y="20"/>
                  </a:cubicBezTo>
                </a:path>
              </a:pathLst>
            </a:custGeom>
            <a:solidFill>
              <a:srgbClr val="E0E0E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96" name="任意多边形 131"/>
            <p:cNvSpPr/>
            <p:nvPr/>
          </p:nvSpPr>
          <p:spPr bwMode="auto">
            <a:xfrm>
              <a:off x="5334000" y="2955925"/>
              <a:ext cx="565150" cy="336550"/>
            </a:xfrm>
            <a:custGeom>
              <a:avLst/>
              <a:gdLst>
                <a:gd name="T0" fmla="*/ 216 w 216"/>
                <a:gd name="T1" fmla="*/ 9 h 129"/>
                <a:gd name="T2" fmla="*/ 202 w 216"/>
                <a:gd name="T3" fmla="*/ 1 h 129"/>
                <a:gd name="T4" fmla="*/ 202 w 216"/>
                <a:gd name="T5" fmla="*/ 1 h 129"/>
                <a:gd name="T6" fmla="*/ 202 w 216"/>
                <a:gd name="T7" fmla="*/ 1 h 129"/>
                <a:gd name="T8" fmla="*/ 202 w 216"/>
                <a:gd name="T9" fmla="*/ 1 h 129"/>
                <a:gd name="T10" fmla="*/ 198 w 216"/>
                <a:gd name="T11" fmla="*/ 1 h 129"/>
                <a:gd name="T12" fmla="*/ 4 w 216"/>
                <a:gd name="T13" fmla="*/ 113 h 129"/>
                <a:gd name="T14" fmla="*/ 0 w 216"/>
                <a:gd name="T15" fmla="*/ 117 h 129"/>
                <a:gd name="T16" fmla="*/ 20 w 216"/>
                <a:gd name="T17" fmla="*/ 129 h 129"/>
                <a:gd name="T18" fmla="*/ 204 w 216"/>
                <a:gd name="T19" fmla="*/ 24 h 129"/>
                <a:gd name="T20" fmla="*/ 216 w 216"/>
                <a:gd name="T21" fmla="*/ 9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6" h="129">
                  <a:moveTo>
                    <a:pt x="216" y="9"/>
                  </a:moveTo>
                  <a:cubicBezTo>
                    <a:pt x="202" y="1"/>
                    <a:pt x="202" y="1"/>
                    <a:pt x="202" y="1"/>
                  </a:cubicBezTo>
                  <a:cubicBezTo>
                    <a:pt x="202" y="1"/>
                    <a:pt x="202" y="1"/>
                    <a:pt x="202" y="1"/>
                  </a:cubicBezTo>
                  <a:cubicBezTo>
                    <a:pt x="202" y="1"/>
                    <a:pt x="202" y="1"/>
                    <a:pt x="202" y="1"/>
                  </a:cubicBezTo>
                  <a:cubicBezTo>
                    <a:pt x="202" y="1"/>
                    <a:pt x="202" y="1"/>
                    <a:pt x="202" y="1"/>
                  </a:cubicBezTo>
                  <a:cubicBezTo>
                    <a:pt x="201" y="0"/>
                    <a:pt x="200" y="0"/>
                    <a:pt x="198" y="1"/>
                  </a:cubicBezTo>
                  <a:cubicBezTo>
                    <a:pt x="4" y="113"/>
                    <a:pt x="4" y="113"/>
                    <a:pt x="4" y="113"/>
                  </a:cubicBezTo>
                  <a:cubicBezTo>
                    <a:pt x="2" y="114"/>
                    <a:pt x="1" y="116"/>
                    <a:pt x="0" y="117"/>
                  </a:cubicBezTo>
                  <a:cubicBezTo>
                    <a:pt x="20" y="129"/>
                    <a:pt x="20" y="129"/>
                    <a:pt x="20" y="129"/>
                  </a:cubicBezTo>
                  <a:cubicBezTo>
                    <a:pt x="204" y="24"/>
                    <a:pt x="204" y="24"/>
                    <a:pt x="204" y="24"/>
                  </a:cubicBezTo>
                  <a:lnTo>
                    <a:pt x="216" y="9"/>
                  </a:lnTo>
                  <a:close/>
                </a:path>
              </a:pathLst>
            </a:custGeom>
            <a:solidFill>
              <a:srgbClr val="FAFAF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97" name="任意多边形 132"/>
            <p:cNvSpPr/>
            <p:nvPr/>
          </p:nvSpPr>
          <p:spPr bwMode="auto">
            <a:xfrm>
              <a:off x="5365750" y="2973388"/>
              <a:ext cx="539750" cy="985838"/>
            </a:xfrm>
            <a:custGeom>
              <a:avLst/>
              <a:gdLst>
                <a:gd name="T0" fmla="*/ 6 w 206"/>
                <a:gd name="T1" fmla="*/ 114 h 377"/>
                <a:gd name="T2" fmla="*/ 200 w 206"/>
                <a:gd name="T3" fmla="*/ 2 h 377"/>
                <a:gd name="T4" fmla="*/ 206 w 206"/>
                <a:gd name="T5" fmla="*/ 6 h 377"/>
                <a:gd name="T6" fmla="*/ 206 w 206"/>
                <a:gd name="T7" fmla="*/ 253 h 377"/>
                <a:gd name="T8" fmla="*/ 200 w 206"/>
                <a:gd name="T9" fmla="*/ 264 h 377"/>
                <a:gd name="T10" fmla="*/ 6 w 206"/>
                <a:gd name="T11" fmla="*/ 375 h 377"/>
                <a:gd name="T12" fmla="*/ 0 w 206"/>
                <a:gd name="T13" fmla="*/ 372 h 377"/>
                <a:gd name="T14" fmla="*/ 0 w 206"/>
                <a:gd name="T15" fmla="*/ 125 h 377"/>
                <a:gd name="T16" fmla="*/ 6 w 206"/>
                <a:gd name="T17" fmla="*/ 114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6" h="377">
                  <a:moveTo>
                    <a:pt x="6" y="114"/>
                  </a:moveTo>
                  <a:cubicBezTo>
                    <a:pt x="200" y="2"/>
                    <a:pt x="200" y="2"/>
                    <a:pt x="200" y="2"/>
                  </a:cubicBezTo>
                  <a:cubicBezTo>
                    <a:pt x="203" y="0"/>
                    <a:pt x="206" y="2"/>
                    <a:pt x="206" y="6"/>
                  </a:cubicBezTo>
                  <a:cubicBezTo>
                    <a:pt x="206" y="253"/>
                    <a:pt x="206" y="253"/>
                    <a:pt x="206" y="253"/>
                  </a:cubicBezTo>
                  <a:cubicBezTo>
                    <a:pt x="206" y="257"/>
                    <a:pt x="203" y="262"/>
                    <a:pt x="200" y="264"/>
                  </a:cubicBezTo>
                  <a:cubicBezTo>
                    <a:pt x="6" y="375"/>
                    <a:pt x="6" y="375"/>
                    <a:pt x="6" y="375"/>
                  </a:cubicBezTo>
                  <a:cubicBezTo>
                    <a:pt x="2" y="377"/>
                    <a:pt x="0" y="376"/>
                    <a:pt x="0" y="372"/>
                  </a:cubicBezTo>
                  <a:cubicBezTo>
                    <a:pt x="0" y="125"/>
                    <a:pt x="0" y="125"/>
                    <a:pt x="0" y="125"/>
                  </a:cubicBezTo>
                  <a:cubicBezTo>
                    <a:pt x="0" y="121"/>
                    <a:pt x="2" y="116"/>
                    <a:pt x="6" y="114"/>
                  </a:cubicBezTo>
                </a:path>
              </a:pathLst>
            </a:custGeom>
            <a:solidFill>
              <a:srgbClr val="F0F0F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98" name="任意多边形 263"/>
            <p:cNvSpPr/>
            <p:nvPr/>
          </p:nvSpPr>
          <p:spPr bwMode="auto">
            <a:xfrm>
              <a:off x="5691242" y="3545063"/>
              <a:ext cx="148026" cy="207218"/>
            </a:xfrm>
            <a:custGeom>
              <a:avLst/>
              <a:gdLst>
                <a:gd name="connsiteX0" fmla="*/ 74178 w 148026"/>
                <a:gd name="connsiteY0" fmla="*/ 1198 h 207218"/>
                <a:gd name="connsiteX1" fmla="*/ 140764 w 148026"/>
                <a:gd name="connsiteY1" fmla="*/ 93819 h 207218"/>
                <a:gd name="connsiteX2" fmla="*/ 147181 w 148026"/>
                <a:gd name="connsiteY2" fmla="*/ 142335 h 207218"/>
                <a:gd name="connsiteX3" fmla="*/ 148026 w 148026"/>
                <a:gd name="connsiteY3" fmla="*/ 150404 h 207218"/>
                <a:gd name="connsiteX4" fmla="*/ 46732 w 148026"/>
                <a:gd name="connsiteY4" fmla="*/ 207218 h 207218"/>
                <a:gd name="connsiteX5" fmla="*/ 28469 w 148026"/>
                <a:gd name="connsiteY5" fmla="*/ 154694 h 207218"/>
                <a:gd name="connsiteX6" fmla="*/ 25659 w 148026"/>
                <a:gd name="connsiteY6" fmla="*/ 2342 h 207218"/>
                <a:gd name="connsiteX7" fmla="*/ 74178 w 148026"/>
                <a:gd name="connsiteY7" fmla="*/ 1198 h 207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8026" h="207218">
                  <a:moveTo>
                    <a:pt x="74178" y="1198"/>
                  </a:moveTo>
                  <a:cubicBezTo>
                    <a:pt x="114767" y="7079"/>
                    <a:pt x="132916" y="35012"/>
                    <a:pt x="140764" y="93819"/>
                  </a:cubicBezTo>
                  <a:cubicBezTo>
                    <a:pt x="142726" y="103620"/>
                    <a:pt x="144851" y="120936"/>
                    <a:pt x="147181" y="142335"/>
                  </a:cubicBezTo>
                  <a:lnTo>
                    <a:pt x="148026" y="150404"/>
                  </a:lnTo>
                  <a:lnTo>
                    <a:pt x="46732" y="207218"/>
                  </a:lnTo>
                  <a:lnTo>
                    <a:pt x="28469" y="154694"/>
                  </a:lnTo>
                  <a:cubicBezTo>
                    <a:pt x="-1932" y="70133"/>
                    <a:pt x="-15217" y="38279"/>
                    <a:pt x="25659" y="2342"/>
                  </a:cubicBezTo>
                  <a:cubicBezTo>
                    <a:pt x="44625" y="-272"/>
                    <a:pt x="60648" y="-762"/>
                    <a:pt x="74178" y="1198"/>
                  </a:cubicBezTo>
                  <a:close/>
                </a:path>
              </a:pathLst>
            </a:custGeom>
            <a:solidFill>
              <a:srgbClr val="FFA8A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99" name="任意多边形 134"/>
            <p:cNvSpPr/>
            <p:nvPr/>
          </p:nvSpPr>
          <p:spPr bwMode="auto">
            <a:xfrm>
              <a:off x="5716588" y="3536950"/>
              <a:ext cx="128588" cy="184150"/>
            </a:xfrm>
            <a:custGeom>
              <a:avLst/>
              <a:gdLst>
                <a:gd name="T0" fmla="*/ 0 w 49"/>
                <a:gd name="T1" fmla="*/ 4 h 71"/>
                <a:gd name="T2" fmla="*/ 26 w 49"/>
                <a:gd name="T3" fmla="*/ 4 h 71"/>
                <a:gd name="T4" fmla="*/ 49 w 49"/>
                <a:gd name="T5" fmla="*/ 58 h 71"/>
                <a:gd name="T6" fmla="*/ 26 w 49"/>
                <a:gd name="T7" fmla="*/ 71 h 71"/>
                <a:gd name="T8" fmla="*/ 0 w 49"/>
                <a:gd name="T9" fmla="*/ 4 h 71"/>
              </a:gdLst>
              <a:ahLst/>
              <a:cxnLst>
                <a:cxn ang="0">
                  <a:pos x="T0" y="T1"/>
                </a:cxn>
                <a:cxn ang="0">
                  <a:pos x="T2" y="T3"/>
                </a:cxn>
                <a:cxn ang="0">
                  <a:pos x="T4" y="T5"/>
                </a:cxn>
                <a:cxn ang="0">
                  <a:pos x="T6" y="T7"/>
                </a:cxn>
                <a:cxn ang="0">
                  <a:pos x="T8" y="T9"/>
                </a:cxn>
              </a:cxnLst>
              <a:rect l="0" t="0" r="r" b="b"/>
              <a:pathLst>
                <a:path w="49" h="71">
                  <a:moveTo>
                    <a:pt x="0" y="4"/>
                  </a:moveTo>
                  <a:cubicBezTo>
                    <a:pt x="0" y="4"/>
                    <a:pt x="15" y="0"/>
                    <a:pt x="26" y="4"/>
                  </a:cubicBezTo>
                  <a:cubicBezTo>
                    <a:pt x="37" y="9"/>
                    <a:pt x="46" y="15"/>
                    <a:pt x="49" y="58"/>
                  </a:cubicBezTo>
                  <a:cubicBezTo>
                    <a:pt x="26" y="71"/>
                    <a:pt x="26" y="71"/>
                    <a:pt x="26" y="71"/>
                  </a:cubicBezTo>
                  <a:lnTo>
                    <a:pt x="0" y="4"/>
                  </a:lnTo>
                  <a:close/>
                </a:path>
              </a:pathLst>
            </a:custGeom>
            <a:solidFill>
              <a:srgbClr val="26323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00" name="任意多边形 135"/>
            <p:cNvSpPr/>
            <p:nvPr/>
          </p:nvSpPr>
          <p:spPr bwMode="auto">
            <a:xfrm>
              <a:off x="5462588" y="3348038"/>
              <a:ext cx="96838" cy="230188"/>
            </a:xfrm>
            <a:custGeom>
              <a:avLst/>
              <a:gdLst>
                <a:gd name="T0" fmla="*/ 0 w 37"/>
                <a:gd name="T1" fmla="*/ 88 h 88"/>
                <a:gd name="T2" fmla="*/ 37 w 37"/>
                <a:gd name="T3" fmla="*/ 51 h 88"/>
                <a:gd name="T4" fmla="*/ 37 w 37"/>
                <a:gd name="T5" fmla="*/ 0 h 88"/>
                <a:gd name="T6" fmla="*/ 0 w 37"/>
                <a:gd name="T7" fmla="*/ 37 h 88"/>
                <a:gd name="T8" fmla="*/ 0 w 37"/>
                <a:gd name="T9" fmla="*/ 88 h 88"/>
              </a:gdLst>
              <a:ahLst/>
              <a:cxnLst>
                <a:cxn ang="0">
                  <a:pos x="T0" y="T1"/>
                </a:cxn>
                <a:cxn ang="0">
                  <a:pos x="T2" y="T3"/>
                </a:cxn>
                <a:cxn ang="0">
                  <a:pos x="T4" y="T5"/>
                </a:cxn>
                <a:cxn ang="0">
                  <a:pos x="T6" y="T7"/>
                </a:cxn>
                <a:cxn ang="0">
                  <a:pos x="T8" y="T9"/>
                </a:cxn>
              </a:cxnLst>
              <a:rect l="0" t="0" r="r" b="b"/>
              <a:pathLst>
                <a:path w="37" h="88">
                  <a:moveTo>
                    <a:pt x="0" y="88"/>
                  </a:moveTo>
                  <a:cubicBezTo>
                    <a:pt x="20" y="88"/>
                    <a:pt x="37" y="72"/>
                    <a:pt x="37" y="51"/>
                  </a:cubicBezTo>
                  <a:cubicBezTo>
                    <a:pt x="37" y="0"/>
                    <a:pt x="37" y="0"/>
                    <a:pt x="37" y="0"/>
                  </a:cubicBezTo>
                  <a:cubicBezTo>
                    <a:pt x="16" y="0"/>
                    <a:pt x="0" y="17"/>
                    <a:pt x="0" y="37"/>
                  </a:cubicBezTo>
                  <a:cubicBezTo>
                    <a:pt x="0" y="88"/>
                    <a:pt x="0" y="88"/>
                    <a:pt x="0" y="88"/>
                  </a:cubicBezTo>
                </a:path>
              </a:pathLst>
            </a:custGeom>
            <a:solidFill>
              <a:srgbClr val="27DEB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01" name="任意多边形 136"/>
            <p:cNvSpPr/>
            <p:nvPr/>
          </p:nvSpPr>
          <p:spPr bwMode="auto">
            <a:xfrm>
              <a:off x="5462588" y="3351213"/>
              <a:ext cx="96838" cy="227013"/>
            </a:xfrm>
            <a:custGeom>
              <a:avLst/>
              <a:gdLst>
                <a:gd name="T0" fmla="*/ 30 w 37"/>
                <a:gd name="T1" fmla="*/ 0 h 87"/>
                <a:gd name="T2" fmla="*/ 0 w 37"/>
                <a:gd name="T3" fmla="*/ 36 h 87"/>
                <a:gd name="T4" fmla="*/ 0 w 37"/>
                <a:gd name="T5" fmla="*/ 87 h 87"/>
                <a:gd name="T6" fmla="*/ 37 w 37"/>
                <a:gd name="T7" fmla="*/ 50 h 87"/>
                <a:gd name="T8" fmla="*/ 37 w 37"/>
                <a:gd name="T9" fmla="*/ 41 h 87"/>
                <a:gd name="T10" fmla="*/ 28 w 37"/>
                <a:gd name="T11" fmla="*/ 14 h 87"/>
                <a:gd name="T12" fmla="*/ 28 w 37"/>
                <a:gd name="T13" fmla="*/ 14 h 87"/>
                <a:gd name="T14" fmla="*/ 28 w 37"/>
                <a:gd name="T15" fmla="*/ 14 h 87"/>
                <a:gd name="T16" fmla="*/ 30 w 37"/>
                <a:gd name="T17" fmla="*/ 0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 h="87">
                  <a:moveTo>
                    <a:pt x="30" y="0"/>
                  </a:moveTo>
                  <a:cubicBezTo>
                    <a:pt x="13" y="3"/>
                    <a:pt x="0" y="18"/>
                    <a:pt x="0" y="36"/>
                  </a:cubicBezTo>
                  <a:cubicBezTo>
                    <a:pt x="0" y="87"/>
                    <a:pt x="0" y="87"/>
                    <a:pt x="0" y="87"/>
                  </a:cubicBezTo>
                  <a:cubicBezTo>
                    <a:pt x="20" y="87"/>
                    <a:pt x="37" y="71"/>
                    <a:pt x="37" y="50"/>
                  </a:cubicBezTo>
                  <a:cubicBezTo>
                    <a:pt x="37" y="41"/>
                    <a:pt x="37" y="41"/>
                    <a:pt x="37" y="41"/>
                  </a:cubicBezTo>
                  <a:cubicBezTo>
                    <a:pt x="31" y="34"/>
                    <a:pt x="28" y="24"/>
                    <a:pt x="28" y="14"/>
                  </a:cubicBezTo>
                  <a:cubicBezTo>
                    <a:pt x="28" y="14"/>
                    <a:pt x="28" y="14"/>
                    <a:pt x="28" y="14"/>
                  </a:cubicBezTo>
                  <a:cubicBezTo>
                    <a:pt x="28" y="14"/>
                    <a:pt x="28" y="14"/>
                    <a:pt x="28" y="14"/>
                  </a:cubicBezTo>
                  <a:cubicBezTo>
                    <a:pt x="28" y="10"/>
                    <a:pt x="29" y="5"/>
                    <a:pt x="30" y="0"/>
                  </a:cubicBezTo>
                </a:path>
              </a:pathLst>
            </a:custGeom>
            <a:solidFill>
              <a:srgbClr val="17857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02" name="任意多边形 137"/>
            <p:cNvSpPr/>
            <p:nvPr/>
          </p:nvSpPr>
          <p:spPr bwMode="auto">
            <a:xfrm>
              <a:off x="5535613" y="3170238"/>
              <a:ext cx="287338" cy="360363"/>
            </a:xfrm>
            <a:custGeom>
              <a:avLst/>
              <a:gdLst>
                <a:gd name="T0" fmla="*/ 61 w 110"/>
                <a:gd name="T1" fmla="*/ 129 h 138"/>
                <a:gd name="T2" fmla="*/ 0 w 110"/>
                <a:gd name="T3" fmla="*/ 83 h 138"/>
                <a:gd name="T4" fmla="*/ 53 w 110"/>
                <a:gd name="T5" fmla="*/ 9 h 138"/>
                <a:gd name="T6" fmla="*/ 57 w 110"/>
                <a:gd name="T7" fmla="*/ 7 h 138"/>
                <a:gd name="T8" fmla="*/ 110 w 110"/>
                <a:gd name="T9" fmla="*/ 54 h 138"/>
                <a:gd name="T10" fmla="*/ 110 w 110"/>
                <a:gd name="T11" fmla="*/ 64 h 138"/>
                <a:gd name="T12" fmla="*/ 61 w 110"/>
                <a:gd name="T13" fmla="*/ 129 h 138"/>
              </a:gdLst>
              <a:ahLst/>
              <a:cxnLst>
                <a:cxn ang="0">
                  <a:pos x="T0" y="T1"/>
                </a:cxn>
                <a:cxn ang="0">
                  <a:pos x="T2" y="T3"/>
                </a:cxn>
                <a:cxn ang="0">
                  <a:pos x="T4" y="T5"/>
                </a:cxn>
                <a:cxn ang="0">
                  <a:pos x="T6" y="T7"/>
                </a:cxn>
                <a:cxn ang="0">
                  <a:pos x="T8" y="T9"/>
                </a:cxn>
                <a:cxn ang="0">
                  <a:pos x="T10" y="T11"/>
                </a:cxn>
                <a:cxn ang="0">
                  <a:pos x="T12" y="T13"/>
                </a:cxn>
              </a:cxnLst>
              <a:rect l="0" t="0" r="r" b="b"/>
              <a:pathLst>
                <a:path w="110" h="138">
                  <a:moveTo>
                    <a:pt x="61" y="129"/>
                  </a:moveTo>
                  <a:cubicBezTo>
                    <a:pt x="31" y="138"/>
                    <a:pt x="0" y="115"/>
                    <a:pt x="0" y="83"/>
                  </a:cubicBezTo>
                  <a:cubicBezTo>
                    <a:pt x="0" y="50"/>
                    <a:pt x="24" y="16"/>
                    <a:pt x="53" y="9"/>
                  </a:cubicBezTo>
                  <a:cubicBezTo>
                    <a:pt x="57" y="7"/>
                    <a:pt x="57" y="7"/>
                    <a:pt x="57" y="7"/>
                  </a:cubicBezTo>
                  <a:cubicBezTo>
                    <a:pt x="86" y="0"/>
                    <a:pt x="110" y="21"/>
                    <a:pt x="110" y="54"/>
                  </a:cubicBezTo>
                  <a:cubicBezTo>
                    <a:pt x="110" y="64"/>
                    <a:pt x="110" y="64"/>
                    <a:pt x="110" y="64"/>
                  </a:cubicBezTo>
                  <a:cubicBezTo>
                    <a:pt x="110" y="94"/>
                    <a:pt x="90" y="120"/>
                    <a:pt x="61" y="129"/>
                  </a:cubicBezTo>
                </a:path>
              </a:pathLst>
            </a:custGeom>
            <a:solidFill>
              <a:srgbClr val="27DEB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03" name="任意多边形 138"/>
            <p:cNvSpPr/>
            <p:nvPr/>
          </p:nvSpPr>
          <p:spPr bwMode="auto">
            <a:xfrm>
              <a:off x="5535613" y="3186113"/>
              <a:ext cx="287338" cy="327025"/>
            </a:xfrm>
            <a:custGeom>
              <a:avLst/>
              <a:gdLst>
                <a:gd name="T0" fmla="*/ 69 w 110"/>
                <a:gd name="T1" fmla="*/ 0 h 125"/>
                <a:gd name="T2" fmla="*/ 57 w 110"/>
                <a:gd name="T3" fmla="*/ 1 h 125"/>
                <a:gd name="T4" fmla="*/ 53 w 110"/>
                <a:gd name="T5" fmla="*/ 3 h 125"/>
                <a:gd name="T6" fmla="*/ 20 w 110"/>
                <a:gd name="T7" fmla="*/ 25 h 125"/>
                <a:gd name="T8" fmla="*/ 18 w 110"/>
                <a:gd name="T9" fmla="*/ 29 h 125"/>
                <a:gd name="T10" fmla="*/ 19 w 110"/>
                <a:gd name="T11" fmla="*/ 30 h 125"/>
                <a:gd name="T12" fmla="*/ 19 w 110"/>
                <a:gd name="T13" fmla="*/ 30 h 125"/>
                <a:gd name="T14" fmla="*/ 19 w 110"/>
                <a:gd name="T15" fmla="*/ 30 h 125"/>
                <a:gd name="T16" fmla="*/ 15 w 110"/>
                <a:gd name="T17" fmla="*/ 32 h 125"/>
                <a:gd name="T18" fmla="*/ 0 w 110"/>
                <a:gd name="T19" fmla="*/ 77 h 125"/>
                <a:gd name="T20" fmla="*/ 48 w 110"/>
                <a:gd name="T21" fmla="*/ 125 h 125"/>
                <a:gd name="T22" fmla="*/ 61 w 110"/>
                <a:gd name="T23" fmla="*/ 123 h 125"/>
                <a:gd name="T24" fmla="*/ 110 w 110"/>
                <a:gd name="T25" fmla="*/ 58 h 125"/>
                <a:gd name="T26" fmla="*/ 110 w 110"/>
                <a:gd name="T27" fmla="*/ 48 h 125"/>
                <a:gd name="T28" fmla="*/ 69 w 110"/>
                <a:gd name="T29" fmla="*/ 0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10" h="125">
                  <a:moveTo>
                    <a:pt x="69" y="0"/>
                  </a:moveTo>
                  <a:cubicBezTo>
                    <a:pt x="65" y="0"/>
                    <a:pt x="61" y="0"/>
                    <a:pt x="57" y="1"/>
                  </a:cubicBezTo>
                  <a:cubicBezTo>
                    <a:pt x="53" y="3"/>
                    <a:pt x="53" y="3"/>
                    <a:pt x="53" y="3"/>
                  </a:cubicBezTo>
                  <a:cubicBezTo>
                    <a:pt x="41" y="6"/>
                    <a:pt x="29" y="14"/>
                    <a:pt x="20" y="25"/>
                  </a:cubicBezTo>
                  <a:cubicBezTo>
                    <a:pt x="20" y="26"/>
                    <a:pt x="19" y="27"/>
                    <a:pt x="18" y="29"/>
                  </a:cubicBezTo>
                  <a:cubicBezTo>
                    <a:pt x="18" y="29"/>
                    <a:pt x="19" y="29"/>
                    <a:pt x="19" y="30"/>
                  </a:cubicBezTo>
                  <a:cubicBezTo>
                    <a:pt x="19" y="30"/>
                    <a:pt x="19" y="30"/>
                    <a:pt x="19" y="30"/>
                  </a:cubicBezTo>
                  <a:cubicBezTo>
                    <a:pt x="19" y="30"/>
                    <a:pt x="19" y="30"/>
                    <a:pt x="19" y="30"/>
                  </a:cubicBezTo>
                  <a:cubicBezTo>
                    <a:pt x="15" y="32"/>
                    <a:pt x="15" y="32"/>
                    <a:pt x="15" y="32"/>
                  </a:cubicBezTo>
                  <a:cubicBezTo>
                    <a:pt x="6" y="45"/>
                    <a:pt x="0" y="61"/>
                    <a:pt x="0" y="77"/>
                  </a:cubicBezTo>
                  <a:cubicBezTo>
                    <a:pt x="0" y="104"/>
                    <a:pt x="22" y="125"/>
                    <a:pt x="48" y="125"/>
                  </a:cubicBezTo>
                  <a:cubicBezTo>
                    <a:pt x="52" y="125"/>
                    <a:pt x="57" y="124"/>
                    <a:pt x="61" y="123"/>
                  </a:cubicBezTo>
                  <a:cubicBezTo>
                    <a:pt x="90" y="114"/>
                    <a:pt x="110" y="88"/>
                    <a:pt x="110" y="58"/>
                  </a:cubicBezTo>
                  <a:cubicBezTo>
                    <a:pt x="110" y="48"/>
                    <a:pt x="110" y="48"/>
                    <a:pt x="110" y="48"/>
                  </a:cubicBezTo>
                  <a:cubicBezTo>
                    <a:pt x="110" y="19"/>
                    <a:pt x="92" y="0"/>
                    <a:pt x="69" y="0"/>
                  </a:cubicBezTo>
                </a:path>
              </a:pathLst>
            </a:custGeom>
            <a:solidFill>
              <a:srgbClr val="1B9B8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04" name="任意多边形 139"/>
            <p:cNvSpPr/>
            <p:nvPr/>
          </p:nvSpPr>
          <p:spPr bwMode="auto">
            <a:xfrm>
              <a:off x="5543550" y="3222625"/>
              <a:ext cx="47625" cy="60325"/>
            </a:xfrm>
            <a:custGeom>
              <a:avLst/>
              <a:gdLst>
                <a:gd name="T0" fmla="*/ 16 w 18"/>
                <a:gd name="T1" fmla="*/ 2 h 23"/>
                <a:gd name="T2" fmla="*/ 5 w 18"/>
                <a:gd name="T3" fmla="*/ 5 h 23"/>
                <a:gd name="T4" fmla="*/ 11 w 18"/>
                <a:gd name="T5" fmla="*/ 11 h 23"/>
                <a:gd name="T6" fmla="*/ 7 w 18"/>
                <a:gd name="T7" fmla="*/ 11 h 23"/>
                <a:gd name="T8" fmla="*/ 1 w 18"/>
                <a:gd name="T9" fmla="*/ 23 h 23"/>
                <a:gd name="T10" fmla="*/ 16 w 18"/>
                <a:gd name="T11" fmla="*/ 16 h 23"/>
                <a:gd name="T12" fmla="*/ 15 w 18"/>
                <a:gd name="T13" fmla="*/ 15 h 23"/>
                <a:gd name="T14" fmla="*/ 16 w 18"/>
                <a:gd name="T15" fmla="*/ 2 h 2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 h="23">
                  <a:moveTo>
                    <a:pt x="16" y="2"/>
                  </a:moveTo>
                  <a:cubicBezTo>
                    <a:pt x="13" y="0"/>
                    <a:pt x="8" y="1"/>
                    <a:pt x="5" y="5"/>
                  </a:cubicBezTo>
                  <a:cubicBezTo>
                    <a:pt x="11" y="11"/>
                    <a:pt x="11" y="11"/>
                    <a:pt x="11" y="11"/>
                  </a:cubicBezTo>
                  <a:cubicBezTo>
                    <a:pt x="9" y="10"/>
                    <a:pt x="8" y="11"/>
                    <a:pt x="7" y="11"/>
                  </a:cubicBezTo>
                  <a:cubicBezTo>
                    <a:pt x="2" y="13"/>
                    <a:pt x="0" y="19"/>
                    <a:pt x="1" y="23"/>
                  </a:cubicBezTo>
                  <a:cubicBezTo>
                    <a:pt x="16" y="16"/>
                    <a:pt x="16" y="16"/>
                    <a:pt x="16" y="16"/>
                  </a:cubicBezTo>
                  <a:cubicBezTo>
                    <a:pt x="16" y="15"/>
                    <a:pt x="15" y="15"/>
                    <a:pt x="15" y="15"/>
                  </a:cubicBezTo>
                  <a:cubicBezTo>
                    <a:pt x="18" y="11"/>
                    <a:pt x="18" y="5"/>
                    <a:pt x="16" y="2"/>
                  </a:cubicBezTo>
                </a:path>
              </a:pathLst>
            </a:custGeom>
            <a:solidFill>
              <a:srgbClr val="27DEB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05" name="任意多边形 140"/>
            <p:cNvSpPr/>
            <p:nvPr/>
          </p:nvSpPr>
          <p:spPr bwMode="auto">
            <a:xfrm>
              <a:off x="5543550" y="3225800"/>
              <a:ext cx="47625" cy="57150"/>
            </a:xfrm>
            <a:custGeom>
              <a:avLst/>
              <a:gdLst>
                <a:gd name="T0" fmla="*/ 12 w 18"/>
                <a:gd name="T1" fmla="*/ 0 h 22"/>
                <a:gd name="T2" fmla="*/ 5 w 18"/>
                <a:gd name="T3" fmla="*/ 4 h 22"/>
                <a:gd name="T4" fmla="*/ 11 w 18"/>
                <a:gd name="T5" fmla="*/ 10 h 22"/>
                <a:gd name="T6" fmla="*/ 11 w 18"/>
                <a:gd name="T7" fmla="*/ 10 h 22"/>
                <a:gd name="T8" fmla="*/ 10 w 18"/>
                <a:gd name="T9" fmla="*/ 9 h 22"/>
                <a:gd name="T10" fmla="*/ 7 w 18"/>
                <a:gd name="T11" fmla="*/ 10 h 22"/>
                <a:gd name="T12" fmla="*/ 0 w 18"/>
                <a:gd name="T13" fmla="*/ 21 h 22"/>
                <a:gd name="T14" fmla="*/ 1 w 18"/>
                <a:gd name="T15" fmla="*/ 22 h 22"/>
                <a:gd name="T16" fmla="*/ 16 w 18"/>
                <a:gd name="T17" fmla="*/ 15 h 22"/>
                <a:gd name="T18" fmla="*/ 15 w 18"/>
                <a:gd name="T19" fmla="*/ 14 h 22"/>
                <a:gd name="T20" fmla="*/ 15 w 18"/>
                <a:gd name="T21" fmla="*/ 14 h 22"/>
                <a:gd name="T22" fmla="*/ 15 w 18"/>
                <a:gd name="T23" fmla="*/ 14 h 22"/>
                <a:gd name="T24" fmla="*/ 18 w 18"/>
                <a:gd name="T25" fmla="*/ 7 h 22"/>
                <a:gd name="T26" fmla="*/ 16 w 18"/>
                <a:gd name="T27" fmla="*/ 1 h 22"/>
                <a:gd name="T28" fmla="*/ 12 w 18"/>
                <a:gd name="T29" fmla="*/ 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8" h="22">
                  <a:moveTo>
                    <a:pt x="12" y="0"/>
                  </a:moveTo>
                  <a:cubicBezTo>
                    <a:pt x="9" y="0"/>
                    <a:pt x="7" y="1"/>
                    <a:pt x="5" y="4"/>
                  </a:cubicBezTo>
                  <a:cubicBezTo>
                    <a:pt x="11" y="10"/>
                    <a:pt x="11" y="10"/>
                    <a:pt x="11" y="10"/>
                  </a:cubicBezTo>
                  <a:cubicBezTo>
                    <a:pt x="11" y="10"/>
                    <a:pt x="11" y="10"/>
                    <a:pt x="11" y="10"/>
                  </a:cubicBezTo>
                  <a:cubicBezTo>
                    <a:pt x="10" y="9"/>
                    <a:pt x="10" y="9"/>
                    <a:pt x="10" y="9"/>
                  </a:cubicBezTo>
                  <a:cubicBezTo>
                    <a:pt x="9" y="9"/>
                    <a:pt x="8" y="10"/>
                    <a:pt x="7" y="10"/>
                  </a:cubicBezTo>
                  <a:cubicBezTo>
                    <a:pt x="3" y="12"/>
                    <a:pt x="0" y="17"/>
                    <a:pt x="0" y="21"/>
                  </a:cubicBezTo>
                  <a:cubicBezTo>
                    <a:pt x="0" y="21"/>
                    <a:pt x="1" y="22"/>
                    <a:pt x="1" y="22"/>
                  </a:cubicBezTo>
                  <a:cubicBezTo>
                    <a:pt x="16" y="15"/>
                    <a:pt x="16" y="15"/>
                    <a:pt x="16" y="15"/>
                  </a:cubicBezTo>
                  <a:cubicBezTo>
                    <a:pt x="16" y="14"/>
                    <a:pt x="15" y="14"/>
                    <a:pt x="15" y="14"/>
                  </a:cubicBezTo>
                  <a:cubicBezTo>
                    <a:pt x="15" y="14"/>
                    <a:pt x="15" y="14"/>
                    <a:pt x="15" y="14"/>
                  </a:cubicBezTo>
                  <a:cubicBezTo>
                    <a:pt x="15" y="14"/>
                    <a:pt x="15" y="14"/>
                    <a:pt x="15" y="14"/>
                  </a:cubicBezTo>
                  <a:cubicBezTo>
                    <a:pt x="17" y="12"/>
                    <a:pt x="18" y="9"/>
                    <a:pt x="18" y="7"/>
                  </a:cubicBezTo>
                  <a:cubicBezTo>
                    <a:pt x="18" y="5"/>
                    <a:pt x="17" y="3"/>
                    <a:pt x="16" y="1"/>
                  </a:cubicBezTo>
                  <a:cubicBezTo>
                    <a:pt x="14" y="0"/>
                    <a:pt x="13" y="0"/>
                    <a:pt x="12" y="0"/>
                  </a:cubicBezTo>
                </a:path>
              </a:pathLst>
            </a:custGeom>
            <a:solidFill>
              <a:srgbClr val="1B9B8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06" name="任意多边形 264"/>
            <p:cNvSpPr/>
            <p:nvPr/>
          </p:nvSpPr>
          <p:spPr bwMode="auto">
            <a:xfrm>
              <a:off x="5529567" y="3546447"/>
              <a:ext cx="291636" cy="308420"/>
            </a:xfrm>
            <a:custGeom>
              <a:avLst/>
              <a:gdLst>
                <a:gd name="connsiteX0" fmla="*/ 183321 w 291636"/>
                <a:gd name="connsiteY0" fmla="*/ 492 h 308420"/>
                <a:gd name="connsiteX1" fmla="*/ 288076 w 291636"/>
                <a:gd name="connsiteY1" fmla="*/ 104995 h 308420"/>
                <a:gd name="connsiteX2" fmla="*/ 291636 w 291636"/>
                <a:gd name="connsiteY2" fmla="*/ 127529 h 308420"/>
                <a:gd name="connsiteX3" fmla="*/ 289153 w 291636"/>
                <a:gd name="connsiteY3" fmla="*/ 160546 h 308420"/>
                <a:gd name="connsiteX4" fmla="*/ 25504 w 291636"/>
                <a:gd name="connsiteY4" fmla="*/ 308420 h 308420"/>
                <a:gd name="connsiteX5" fmla="*/ 21713 w 291636"/>
                <a:gd name="connsiteY5" fmla="*/ 295330 h 308420"/>
                <a:gd name="connsiteX6" fmla="*/ 10475 w 291636"/>
                <a:gd name="connsiteY6" fmla="*/ 256524 h 308420"/>
                <a:gd name="connsiteX7" fmla="*/ 0 w 291636"/>
                <a:gd name="connsiteY7" fmla="*/ 55356 h 308420"/>
                <a:gd name="connsiteX8" fmla="*/ 94279 w 291636"/>
                <a:gd name="connsiteY8" fmla="*/ 29231 h 3084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91636" h="308420">
                  <a:moveTo>
                    <a:pt x="183321" y="492"/>
                  </a:moveTo>
                  <a:cubicBezTo>
                    <a:pt x="201653" y="-4733"/>
                    <a:pt x="269744" y="31843"/>
                    <a:pt x="288076" y="104995"/>
                  </a:cubicBezTo>
                  <a:cubicBezTo>
                    <a:pt x="290040" y="111527"/>
                    <a:pt x="291349" y="118548"/>
                    <a:pt x="291636" y="127529"/>
                  </a:cubicBezTo>
                  <a:lnTo>
                    <a:pt x="289153" y="160546"/>
                  </a:lnTo>
                  <a:lnTo>
                    <a:pt x="25504" y="308420"/>
                  </a:lnTo>
                  <a:lnTo>
                    <a:pt x="21713" y="295330"/>
                  </a:lnTo>
                  <a:cubicBezTo>
                    <a:pt x="18455" y="284079"/>
                    <a:pt x="14731" y="271220"/>
                    <a:pt x="10475" y="256524"/>
                  </a:cubicBezTo>
                  <a:cubicBezTo>
                    <a:pt x="10475" y="256524"/>
                    <a:pt x="60234" y="120671"/>
                    <a:pt x="0" y="55356"/>
                  </a:cubicBezTo>
                  <a:cubicBezTo>
                    <a:pt x="10475" y="47519"/>
                    <a:pt x="94279" y="29231"/>
                    <a:pt x="94279" y="29231"/>
                  </a:cubicBezTo>
                  <a:close/>
                </a:path>
              </a:pathLst>
            </a:custGeom>
            <a:solidFill>
              <a:srgbClr val="37474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07" name="任意多边形 142"/>
            <p:cNvSpPr/>
            <p:nvPr/>
          </p:nvSpPr>
          <p:spPr bwMode="auto">
            <a:xfrm>
              <a:off x="5568950" y="3238500"/>
              <a:ext cx="233363" cy="400050"/>
            </a:xfrm>
            <a:custGeom>
              <a:avLst/>
              <a:gdLst>
                <a:gd name="T0" fmla="*/ 76 w 89"/>
                <a:gd name="T1" fmla="*/ 0 h 153"/>
                <a:gd name="T2" fmla="*/ 88 w 89"/>
                <a:gd name="T3" fmla="*/ 53 h 153"/>
                <a:gd name="T4" fmla="*/ 75 w 89"/>
                <a:gd name="T5" fmla="*/ 96 h 153"/>
                <a:gd name="T6" fmla="*/ 55 w 89"/>
                <a:gd name="T7" fmla="*/ 100 h 153"/>
                <a:gd name="T8" fmla="*/ 55 w 89"/>
                <a:gd name="T9" fmla="*/ 118 h 153"/>
                <a:gd name="T10" fmla="*/ 65 w 89"/>
                <a:gd name="T11" fmla="*/ 138 h 153"/>
                <a:gd name="T12" fmla="*/ 39 w 89"/>
                <a:gd name="T13" fmla="*/ 147 h 153"/>
                <a:gd name="T14" fmla="*/ 21 w 89"/>
                <a:gd name="T15" fmla="*/ 129 h 153"/>
                <a:gd name="T16" fmla="*/ 21 w 89"/>
                <a:gd name="T17" fmla="*/ 88 h 153"/>
                <a:gd name="T18" fmla="*/ 8 w 89"/>
                <a:gd name="T19" fmla="*/ 88 h 153"/>
                <a:gd name="T20" fmla="*/ 5 w 89"/>
                <a:gd name="T21" fmla="*/ 66 h 153"/>
                <a:gd name="T22" fmla="*/ 23 w 89"/>
                <a:gd name="T23" fmla="*/ 65 h 153"/>
                <a:gd name="T24" fmla="*/ 45 w 89"/>
                <a:gd name="T25" fmla="*/ 38 h 153"/>
                <a:gd name="T26" fmla="*/ 76 w 89"/>
                <a:gd name="T27" fmla="*/ 0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9" h="153">
                  <a:moveTo>
                    <a:pt x="76" y="0"/>
                  </a:moveTo>
                  <a:cubicBezTo>
                    <a:pt x="82" y="3"/>
                    <a:pt x="89" y="17"/>
                    <a:pt x="88" y="53"/>
                  </a:cubicBezTo>
                  <a:cubicBezTo>
                    <a:pt x="88" y="83"/>
                    <a:pt x="79" y="92"/>
                    <a:pt x="75" y="96"/>
                  </a:cubicBezTo>
                  <a:cubicBezTo>
                    <a:pt x="71" y="99"/>
                    <a:pt x="63" y="100"/>
                    <a:pt x="55" y="100"/>
                  </a:cubicBezTo>
                  <a:cubicBezTo>
                    <a:pt x="55" y="118"/>
                    <a:pt x="55" y="118"/>
                    <a:pt x="55" y="118"/>
                  </a:cubicBezTo>
                  <a:cubicBezTo>
                    <a:pt x="55" y="118"/>
                    <a:pt x="66" y="130"/>
                    <a:pt x="65" y="138"/>
                  </a:cubicBezTo>
                  <a:cubicBezTo>
                    <a:pt x="65" y="147"/>
                    <a:pt x="50" y="153"/>
                    <a:pt x="39" y="147"/>
                  </a:cubicBezTo>
                  <a:cubicBezTo>
                    <a:pt x="29" y="142"/>
                    <a:pt x="21" y="129"/>
                    <a:pt x="21" y="129"/>
                  </a:cubicBezTo>
                  <a:cubicBezTo>
                    <a:pt x="21" y="88"/>
                    <a:pt x="21" y="88"/>
                    <a:pt x="21" y="88"/>
                  </a:cubicBezTo>
                  <a:cubicBezTo>
                    <a:pt x="21" y="88"/>
                    <a:pt x="16" y="94"/>
                    <a:pt x="8" y="88"/>
                  </a:cubicBezTo>
                  <a:cubicBezTo>
                    <a:pt x="2" y="83"/>
                    <a:pt x="0" y="73"/>
                    <a:pt x="5" y="66"/>
                  </a:cubicBezTo>
                  <a:cubicBezTo>
                    <a:pt x="10" y="58"/>
                    <a:pt x="19" y="57"/>
                    <a:pt x="23" y="65"/>
                  </a:cubicBezTo>
                  <a:cubicBezTo>
                    <a:pt x="23" y="65"/>
                    <a:pt x="27" y="50"/>
                    <a:pt x="45" y="38"/>
                  </a:cubicBezTo>
                  <a:cubicBezTo>
                    <a:pt x="62" y="27"/>
                    <a:pt x="70" y="18"/>
                    <a:pt x="76" y="0"/>
                  </a:cubicBezTo>
                  <a:close/>
                </a:path>
              </a:pathLst>
            </a:custGeom>
            <a:solidFill>
              <a:srgbClr val="FFA8A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08" name="任意多边形 143"/>
            <p:cNvSpPr/>
            <p:nvPr/>
          </p:nvSpPr>
          <p:spPr bwMode="auto">
            <a:xfrm>
              <a:off x="5708650" y="3368675"/>
              <a:ext cx="17463" cy="20638"/>
            </a:xfrm>
            <a:custGeom>
              <a:avLst/>
              <a:gdLst>
                <a:gd name="T0" fmla="*/ 7 w 7"/>
                <a:gd name="T1" fmla="*/ 3 h 8"/>
                <a:gd name="T2" fmla="*/ 4 w 7"/>
                <a:gd name="T3" fmla="*/ 8 h 8"/>
                <a:gd name="T4" fmla="*/ 0 w 7"/>
                <a:gd name="T5" fmla="*/ 5 h 8"/>
                <a:gd name="T6" fmla="*/ 3 w 7"/>
                <a:gd name="T7" fmla="*/ 0 h 8"/>
                <a:gd name="T8" fmla="*/ 7 w 7"/>
                <a:gd name="T9" fmla="*/ 3 h 8"/>
              </a:gdLst>
              <a:ahLst/>
              <a:cxnLst>
                <a:cxn ang="0">
                  <a:pos x="T0" y="T1"/>
                </a:cxn>
                <a:cxn ang="0">
                  <a:pos x="T2" y="T3"/>
                </a:cxn>
                <a:cxn ang="0">
                  <a:pos x="T4" y="T5"/>
                </a:cxn>
                <a:cxn ang="0">
                  <a:pos x="T6" y="T7"/>
                </a:cxn>
                <a:cxn ang="0">
                  <a:pos x="T8" y="T9"/>
                </a:cxn>
              </a:cxnLst>
              <a:rect l="0" t="0" r="r" b="b"/>
              <a:pathLst>
                <a:path w="7" h="8">
                  <a:moveTo>
                    <a:pt x="7" y="3"/>
                  </a:moveTo>
                  <a:cubicBezTo>
                    <a:pt x="7" y="5"/>
                    <a:pt x="5" y="7"/>
                    <a:pt x="4" y="8"/>
                  </a:cubicBezTo>
                  <a:cubicBezTo>
                    <a:pt x="2" y="8"/>
                    <a:pt x="0" y="7"/>
                    <a:pt x="0" y="5"/>
                  </a:cubicBezTo>
                  <a:cubicBezTo>
                    <a:pt x="0" y="3"/>
                    <a:pt x="1" y="1"/>
                    <a:pt x="3" y="0"/>
                  </a:cubicBezTo>
                  <a:cubicBezTo>
                    <a:pt x="5" y="0"/>
                    <a:pt x="7" y="1"/>
                    <a:pt x="7" y="3"/>
                  </a:cubicBezTo>
                  <a:close/>
                </a:path>
              </a:pathLst>
            </a:custGeom>
            <a:solidFill>
              <a:srgbClr val="26323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09" name="任意多边形 144"/>
            <p:cNvSpPr/>
            <p:nvPr/>
          </p:nvSpPr>
          <p:spPr bwMode="auto">
            <a:xfrm>
              <a:off x="5726113" y="3441700"/>
              <a:ext cx="22225" cy="12700"/>
            </a:xfrm>
            <a:custGeom>
              <a:avLst/>
              <a:gdLst>
                <a:gd name="T0" fmla="*/ 0 w 8"/>
                <a:gd name="T1" fmla="*/ 0 h 5"/>
                <a:gd name="T2" fmla="*/ 8 w 8"/>
                <a:gd name="T3" fmla="*/ 1 h 5"/>
                <a:gd name="T4" fmla="*/ 3 w 8"/>
                <a:gd name="T5" fmla="*/ 5 h 5"/>
                <a:gd name="T6" fmla="*/ 0 w 8"/>
                <a:gd name="T7" fmla="*/ 0 h 5"/>
              </a:gdLst>
              <a:ahLst/>
              <a:cxnLst>
                <a:cxn ang="0">
                  <a:pos x="T0" y="T1"/>
                </a:cxn>
                <a:cxn ang="0">
                  <a:pos x="T2" y="T3"/>
                </a:cxn>
                <a:cxn ang="0">
                  <a:pos x="T4" y="T5"/>
                </a:cxn>
                <a:cxn ang="0">
                  <a:pos x="T6" y="T7"/>
                </a:cxn>
              </a:cxnLst>
              <a:rect l="0" t="0" r="r" b="b"/>
              <a:pathLst>
                <a:path w="8" h="5">
                  <a:moveTo>
                    <a:pt x="0" y="0"/>
                  </a:moveTo>
                  <a:cubicBezTo>
                    <a:pt x="8" y="1"/>
                    <a:pt x="8" y="1"/>
                    <a:pt x="8" y="1"/>
                  </a:cubicBezTo>
                  <a:cubicBezTo>
                    <a:pt x="7" y="3"/>
                    <a:pt x="5" y="5"/>
                    <a:pt x="3" y="5"/>
                  </a:cubicBezTo>
                  <a:cubicBezTo>
                    <a:pt x="1" y="5"/>
                    <a:pt x="0" y="3"/>
                    <a:pt x="0" y="0"/>
                  </a:cubicBezTo>
                  <a:close/>
                </a:path>
              </a:pathLst>
            </a:custGeom>
            <a:solidFill>
              <a:srgbClr val="F28F8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10" name="任意多边形 145"/>
            <p:cNvSpPr/>
            <p:nvPr/>
          </p:nvSpPr>
          <p:spPr bwMode="auto">
            <a:xfrm>
              <a:off x="5778500" y="3308350"/>
              <a:ext cx="19050" cy="19050"/>
            </a:xfrm>
            <a:custGeom>
              <a:avLst/>
              <a:gdLst>
                <a:gd name="T0" fmla="*/ 6 w 7"/>
                <a:gd name="T1" fmla="*/ 7 h 7"/>
                <a:gd name="T2" fmla="*/ 0 w 7"/>
                <a:gd name="T3" fmla="*/ 4 h 7"/>
                <a:gd name="T4" fmla="*/ 5 w 7"/>
                <a:gd name="T5" fmla="*/ 1 h 7"/>
                <a:gd name="T6" fmla="*/ 6 w 7"/>
                <a:gd name="T7" fmla="*/ 7 h 7"/>
              </a:gdLst>
              <a:ahLst/>
              <a:cxnLst>
                <a:cxn ang="0">
                  <a:pos x="T0" y="T1"/>
                </a:cxn>
                <a:cxn ang="0">
                  <a:pos x="T2" y="T3"/>
                </a:cxn>
                <a:cxn ang="0">
                  <a:pos x="T4" y="T5"/>
                </a:cxn>
                <a:cxn ang="0">
                  <a:pos x="T6" y="T7"/>
                </a:cxn>
              </a:cxnLst>
              <a:rect l="0" t="0" r="r" b="b"/>
              <a:pathLst>
                <a:path w="7" h="7">
                  <a:moveTo>
                    <a:pt x="6" y="7"/>
                  </a:moveTo>
                  <a:cubicBezTo>
                    <a:pt x="0" y="4"/>
                    <a:pt x="0" y="4"/>
                    <a:pt x="0" y="4"/>
                  </a:cubicBezTo>
                  <a:cubicBezTo>
                    <a:pt x="1" y="1"/>
                    <a:pt x="3" y="0"/>
                    <a:pt x="5" y="1"/>
                  </a:cubicBezTo>
                  <a:cubicBezTo>
                    <a:pt x="7" y="2"/>
                    <a:pt x="7" y="5"/>
                    <a:pt x="6" y="7"/>
                  </a:cubicBezTo>
                  <a:close/>
                </a:path>
              </a:pathLst>
            </a:custGeom>
            <a:solidFill>
              <a:srgbClr val="26323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11" name="任意多边形 146"/>
            <p:cNvSpPr/>
            <p:nvPr/>
          </p:nvSpPr>
          <p:spPr bwMode="auto">
            <a:xfrm>
              <a:off x="5697538" y="3336925"/>
              <a:ext cx="20638" cy="23813"/>
            </a:xfrm>
            <a:custGeom>
              <a:avLst/>
              <a:gdLst>
                <a:gd name="T0" fmla="*/ 1 w 8"/>
                <a:gd name="T1" fmla="*/ 9 h 9"/>
                <a:gd name="T2" fmla="*/ 8 w 8"/>
                <a:gd name="T3" fmla="*/ 2 h 9"/>
                <a:gd name="T4" fmla="*/ 2 w 8"/>
                <a:gd name="T5" fmla="*/ 2 h 9"/>
                <a:gd name="T6" fmla="*/ 1 w 8"/>
                <a:gd name="T7" fmla="*/ 9 h 9"/>
              </a:gdLst>
              <a:ahLst/>
              <a:cxnLst>
                <a:cxn ang="0">
                  <a:pos x="T0" y="T1"/>
                </a:cxn>
                <a:cxn ang="0">
                  <a:pos x="T2" y="T3"/>
                </a:cxn>
                <a:cxn ang="0">
                  <a:pos x="T4" y="T5"/>
                </a:cxn>
                <a:cxn ang="0">
                  <a:pos x="T6" y="T7"/>
                </a:cxn>
              </a:cxnLst>
              <a:rect l="0" t="0" r="r" b="b"/>
              <a:pathLst>
                <a:path w="8" h="9">
                  <a:moveTo>
                    <a:pt x="1" y="9"/>
                  </a:moveTo>
                  <a:cubicBezTo>
                    <a:pt x="8" y="2"/>
                    <a:pt x="8" y="2"/>
                    <a:pt x="8" y="2"/>
                  </a:cubicBezTo>
                  <a:cubicBezTo>
                    <a:pt x="7" y="0"/>
                    <a:pt x="4" y="0"/>
                    <a:pt x="2" y="2"/>
                  </a:cubicBezTo>
                  <a:cubicBezTo>
                    <a:pt x="0" y="4"/>
                    <a:pt x="0" y="7"/>
                    <a:pt x="1" y="9"/>
                  </a:cubicBezTo>
                  <a:close/>
                </a:path>
              </a:pathLst>
            </a:custGeom>
            <a:solidFill>
              <a:srgbClr val="26323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12" name="任意多边形 147"/>
            <p:cNvSpPr/>
            <p:nvPr/>
          </p:nvSpPr>
          <p:spPr bwMode="auto">
            <a:xfrm>
              <a:off x="5773738" y="3343275"/>
              <a:ext cx="19050" cy="22225"/>
            </a:xfrm>
            <a:custGeom>
              <a:avLst/>
              <a:gdLst>
                <a:gd name="T0" fmla="*/ 7 w 7"/>
                <a:gd name="T1" fmla="*/ 4 h 9"/>
                <a:gd name="T2" fmla="*/ 4 w 7"/>
                <a:gd name="T3" fmla="*/ 8 h 9"/>
                <a:gd name="T4" fmla="*/ 0 w 7"/>
                <a:gd name="T5" fmla="*/ 6 h 9"/>
                <a:gd name="T6" fmla="*/ 3 w 7"/>
                <a:gd name="T7" fmla="*/ 1 h 9"/>
                <a:gd name="T8" fmla="*/ 7 w 7"/>
                <a:gd name="T9" fmla="*/ 4 h 9"/>
              </a:gdLst>
              <a:ahLst/>
              <a:cxnLst>
                <a:cxn ang="0">
                  <a:pos x="T0" y="T1"/>
                </a:cxn>
                <a:cxn ang="0">
                  <a:pos x="T2" y="T3"/>
                </a:cxn>
                <a:cxn ang="0">
                  <a:pos x="T4" y="T5"/>
                </a:cxn>
                <a:cxn ang="0">
                  <a:pos x="T6" y="T7"/>
                </a:cxn>
                <a:cxn ang="0">
                  <a:pos x="T8" y="T9"/>
                </a:cxn>
              </a:cxnLst>
              <a:rect l="0" t="0" r="r" b="b"/>
              <a:pathLst>
                <a:path w="7" h="9">
                  <a:moveTo>
                    <a:pt x="7" y="4"/>
                  </a:moveTo>
                  <a:cubicBezTo>
                    <a:pt x="7" y="6"/>
                    <a:pt x="5" y="8"/>
                    <a:pt x="4" y="8"/>
                  </a:cubicBezTo>
                  <a:cubicBezTo>
                    <a:pt x="2" y="9"/>
                    <a:pt x="0" y="8"/>
                    <a:pt x="0" y="6"/>
                  </a:cubicBezTo>
                  <a:cubicBezTo>
                    <a:pt x="0" y="4"/>
                    <a:pt x="1" y="1"/>
                    <a:pt x="3" y="1"/>
                  </a:cubicBezTo>
                  <a:cubicBezTo>
                    <a:pt x="5" y="0"/>
                    <a:pt x="7" y="1"/>
                    <a:pt x="7" y="4"/>
                  </a:cubicBezTo>
                  <a:close/>
                </a:path>
              </a:pathLst>
            </a:custGeom>
            <a:solidFill>
              <a:srgbClr val="26323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13" name="任意多边形 148"/>
            <p:cNvSpPr/>
            <p:nvPr/>
          </p:nvSpPr>
          <p:spPr bwMode="auto">
            <a:xfrm>
              <a:off x="5749925" y="3359150"/>
              <a:ext cx="28575" cy="57150"/>
            </a:xfrm>
            <a:custGeom>
              <a:avLst/>
              <a:gdLst>
                <a:gd name="T0" fmla="*/ 0 w 18"/>
                <a:gd name="T1" fmla="*/ 0 h 36"/>
                <a:gd name="T2" fmla="*/ 2 w 18"/>
                <a:gd name="T3" fmla="*/ 36 h 36"/>
                <a:gd name="T4" fmla="*/ 18 w 18"/>
                <a:gd name="T5" fmla="*/ 24 h 36"/>
                <a:gd name="T6" fmla="*/ 0 w 18"/>
                <a:gd name="T7" fmla="*/ 0 h 36"/>
              </a:gdLst>
              <a:ahLst/>
              <a:cxnLst>
                <a:cxn ang="0">
                  <a:pos x="T0" y="T1"/>
                </a:cxn>
                <a:cxn ang="0">
                  <a:pos x="T2" y="T3"/>
                </a:cxn>
                <a:cxn ang="0">
                  <a:pos x="T4" y="T5"/>
                </a:cxn>
                <a:cxn ang="0">
                  <a:pos x="T6" y="T7"/>
                </a:cxn>
              </a:cxnLst>
              <a:rect l="0" t="0" r="r" b="b"/>
              <a:pathLst>
                <a:path w="18" h="36">
                  <a:moveTo>
                    <a:pt x="0" y="0"/>
                  </a:moveTo>
                  <a:lnTo>
                    <a:pt x="2" y="36"/>
                  </a:lnTo>
                  <a:lnTo>
                    <a:pt x="18" y="24"/>
                  </a:lnTo>
                  <a:lnTo>
                    <a:pt x="0" y="0"/>
                  </a:lnTo>
                  <a:close/>
                </a:path>
              </a:pathLst>
            </a:custGeom>
            <a:solidFill>
              <a:srgbClr val="F28F8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14" name="任意多边形 149"/>
            <p:cNvSpPr/>
            <p:nvPr/>
          </p:nvSpPr>
          <p:spPr bwMode="auto">
            <a:xfrm>
              <a:off x="5640388" y="3481388"/>
              <a:ext cx="73025" cy="33338"/>
            </a:xfrm>
            <a:custGeom>
              <a:avLst/>
              <a:gdLst>
                <a:gd name="T0" fmla="*/ 28 w 28"/>
                <a:gd name="T1" fmla="*/ 7 h 13"/>
                <a:gd name="T2" fmla="*/ 0 w 28"/>
                <a:gd name="T3" fmla="*/ 0 h 13"/>
                <a:gd name="T4" fmla="*/ 6 w 28"/>
                <a:gd name="T5" fmla="*/ 8 h 13"/>
                <a:gd name="T6" fmla="*/ 28 w 28"/>
                <a:gd name="T7" fmla="*/ 13 h 13"/>
                <a:gd name="T8" fmla="*/ 28 w 28"/>
                <a:gd name="T9" fmla="*/ 7 h 13"/>
              </a:gdLst>
              <a:ahLst/>
              <a:cxnLst>
                <a:cxn ang="0">
                  <a:pos x="T0" y="T1"/>
                </a:cxn>
                <a:cxn ang="0">
                  <a:pos x="T2" y="T3"/>
                </a:cxn>
                <a:cxn ang="0">
                  <a:pos x="T4" y="T5"/>
                </a:cxn>
                <a:cxn ang="0">
                  <a:pos x="T6" y="T7"/>
                </a:cxn>
                <a:cxn ang="0">
                  <a:pos x="T8" y="T9"/>
                </a:cxn>
              </a:cxnLst>
              <a:rect l="0" t="0" r="r" b="b"/>
              <a:pathLst>
                <a:path w="28" h="13">
                  <a:moveTo>
                    <a:pt x="28" y="7"/>
                  </a:moveTo>
                  <a:cubicBezTo>
                    <a:pt x="20" y="8"/>
                    <a:pt x="3" y="7"/>
                    <a:pt x="0" y="0"/>
                  </a:cubicBezTo>
                  <a:cubicBezTo>
                    <a:pt x="0" y="0"/>
                    <a:pt x="1" y="5"/>
                    <a:pt x="6" y="8"/>
                  </a:cubicBezTo>
                  <a:cubicBezTo>
                    <a:pt x="11" y="12"/>
                    <a:pt x="28" y="13"/>
                    <a:pt x="28" y="13"/>
                  </a:cubicBezTo>
                  <a:lnTo>
                    <a:pt x="28" y="7"/>
                  </a:lnTo>
                  <a:close/>
                </a:path>
              </a:pathLst>
            </a:custGeom>
            <a:solidFill>
              <a:srgbClr val="F28F8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15" name="任意多边形 262"/>
            <p:cNvSpPr/>
            <p:nvPr/>
          </p:nvSpPr>
          <p:spPr bwMode="auto">
            <a:xfrm>
              <a:off x="5403063" y="3602039"/>
              <a:ext cx="168521" cy="338085"/>
            </a:xfrm>
            <a:custGeom>
              <a:avLst/>
              <a:gdLst>
                <a:gd name="connsiteX0" fmla="*/ 127592 w 168521"/>
                <a:gd name="connsiteY0" fmla="*/ 0 h 338085"/>
                <a:gd name="connsiteX1" fmla="*/ 166986 w 168521"/>
                <a:gd name="connsiteY1" fmla="*/ 62724 h 338085"/>
                <a:gd name="connsiteX2" fmla="*/ 138097 w 168521"/>
                <a:gd name="connsiteY2" fmla="*/ 201240 h 338085"/>
                <a:gd name="connsiteX3" fmla="*/ 115107 w 168521"/>
                <a:gd name="connsiteY3" fmla="*/ 259539 h 338085"/>
                <a:gd name="connsiteX4" fmla="*/ 108472 w 168521"/>
                <a:gd name="connsiteY4" fmla="*/ 277246 h 338085"/>
                <a:gd name="connsiteX5" fmla="*/ 0 w 168521"/>
                <a:gd name="connsiteY5" fmla="*/ 338085 h 338085"/>
                <a:gd name="connsiteX6" fmla="*/ 2066 w 168521"/>
                <a:gd name="connsiteY6" fmla="*/ 328265 h 338085"/>
                <a:gd name="connsiteX7" fmla="*/ 127592 w 168521"/>
                <a:gd name="connsiteY7" fmla="*/ 0 h 3380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68521" h="338085">
                  <a:moveTo>
                    <a:pt x="127592" y="0"/>
                  </a:moveTo>
                  <a:cubicBezTo>
                    <a:pt x="156481" y="2614"/>
                    <a:pt x="164360" y="41816"/>
                    <a:pt x="166986" y="62724"/>
                  </a:cubicBezTo>
                  <a:cubicBezTo>
                    <a:pt x="172238" y="101927"/>
                    <a:pt x="164360" y="154197"/>
                    <a:pt x="138097" y="201240"/>
                  </a:cubicBezTo>
                  <a:cubicBezTo>
                    <a:pt x="138097" y="201240"/>
                    <a:pt x="128126" y="225497"/>
                    <a:pt x="115107" y="259539"/>
                  </a:cubicBezTo>
                  <a:lnTo>
                    <a:pt x="108472" y="277246"/>
                  </a:lnTo>
                  <a:lnTo>
                    <a:pt x="0" y="338085"/>
                  </a:lnTo>
                  <a:lnTo>
                    <a:pt x="2066" y="328265"/>
                  </a:lnTo>
                  <a:cubicBezTo>
                    <a:pt x="44579" y="132635"/>
                    <a:pt x="77037" y="34302"/>
                    <a:pt x="127592" y="0"/>
                  </a:cubicBezTo>
                  <a:close/>
                </a:path>
              </a:pathLst>
            </a:custGeom>
            <a:solidFill>
              <a:srgbClr val="FFA8A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16" name="任意多边形 151"/>
            <p:cNvSpPr/>
            <p:nvPr/>
          </p:nvSpPr>
          <p:spPr bwMode="auto">
            <a:xfrm>
              <a:off x="5426075" y="3598863"/>
              <a:ext cx="161925" cy="279400"/>
            </a:xfrm>
            <a:custGeom>
              <a:avLst/>
              <a:gdLst>
                <a:gd name="T0" fmla="*/ 43 w 62"/>
                <a:gd name="T1" fmla="*/ 0 h 107"/>
                <a:gd name="T2" fmla="*/ 18 w 62"/>
                <a:gd name="T3" fmla="*/ 30 h 107"/>
                <a:gd name="T4" fmla="*/ 0 w 62"/>
                <a:gd name="T5" fmla="*/ 89 h 107"/>
                <a:gd name="T6" fmla="*/ 36 w 62"/>
                <a:gd name="T7" fmla="*/ 102 h 107"/>
                <a:gd name="T8" fmla="*/ 55 w 62"/>
                <a:gd name="T9" fmla="*/ 54 h 107"/>
                <a:gd name="T10" fmla="*/ 43 w 62"/>
                <a:gd name="T11" fmla="*/ 0 h 107"/>
              </a:gdLst>
              <a:ahLst/>
              <a:cxnLst>
                <a:cxn ang="0">
                  <a:pos x="T0" y="T1"/>
                </a:cxn>
                <a:cxn ang="0">
                  <a:pos x="T2" y="T3"/>
                </a:cxn>
                <a:cxn ang="0">
                  <a:pos x="T4" y="T5"/>
                </a:cxn>
                <a:cxn ang="0">
                  <a:pos x="T6" y="T7"/>
                </a:cxn>
                <a:cxn ang="0">
                  <a:pos x="T8" y="T9"/>
                </a:cxn>
                <a:cxn ang="0">
                  <a:pos x="T10" y="T11"/>
                </a:cxn>
              </a:cxnLst>
              <a:rect l="0" t="0" r="r" b="b"/>
              <a:pathLst>
                <a:path w="62" h="107">
                  <a:moveTo>
                    <a:pt x="43" y="0"/>
                  </a:moveTo>
                  <a:cubicBezTo>
                    <a:pt x="35" y="3"/>
                    <a:pt x="26" y="12"/>
                    <a:pt x="18" y="30"/>
                  </a:cubicBezTo>
                  <a:cubicBezTo>
                    <a:pt x="10" y="49"/>
                    <a:pt x="0" y="89"/>
                    <a:pt x="0" y="89"/>
                  </a:cubicBezTo>
                  <a:cubicBezTo>
                    <a:pt x="0" y="89"/>
                    <a:pt x="17" y="107"/>
                    <a:pt x="36" y="102"/>
                  </a:cubicBezTo>
                  <a:cubicBezTo>
                    <a:pt x="36" y="102"/>
                    <a:pt x="51" y="71"/>
                    <a:pt x="55" y="54"/>
                  </a:cubicBezTo>
                  <a:cubicBezTo>
                    <a:pt x="59" y="38"/>
                    <a:pt x="62" y="9"/>
                    <a:pt x="43" y="0"/>
                  </a:cubicBezTo>
                  <a:close/>
                </a:path>
              </a:pathLst>
            </a:custGeom>
            <a:solidFill>
              <a:srgbClr val="26323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17" name="任意多边形 152"/>
            <p:cNvSpPr/>
            <p:nvPr/>
          </p:nvSpPr>
          <p:spPr bwMode="auto">
            <a:xfrm>
              <a:off x="5329238" y="3721100"/>
              <a:ext cx="569913" cy="508000"/>
            </a:xfrm>
            <a:custGeom>
              <a:avLst/>
              <a:gdLst>
                <a:gd name="T0" fmla="*/ 218 w 218"/>
                <a:gd name="T1" fmla="*/ 20 h 194"/>
                <a:gd name="T2" fmla="*/ 218 w 218"/>
                <a:gd name="T3" fmla="*/ 9 h 194"/>
                <a:gd name="T4" fmla="*/ 204 w 218"/>
                <a:gd name="T5" fmla="*/ 1 h 194"/>
                <a:gd name="T6" fmla="*/ 204 w 218"/>
                <a:gd name="T7" fmla="*/ 1 h 194"/>
                <a:gd name="T8" fmla="*/ 204 w 218"/>
                <a:gd name="T9" fmla="*/ 1 h 194"/>
                <a:gd name="T10" fmla="*/ 204 w 218"/>
                <a:gd name="T11" fmla="*/ 1 h 194"/>
                <a:gd name="T12" fmla="*/ 200 w 218"/>
                <a:gd name="T13" fmla="*/ 1 h 194"/>
                <a:gd name="T14" fmla="*/ 6 w 218"/>
                <a:gd name="T15" fmla="*/ 113 h 194"/>
                <a:gd name="T16" fmla="*/ 0 w 218"/>
                <a:gd name="T17" fmla="*/ 124 h 194"/>
                <a:gd name="T18" fmla="*/ 0 w 218"/>
                <a:gd name="T19" fmla="*/ 182 h 194"/>
                <a:gd name="T20" fmla="*/ 1 w 218"/>
                <a:gd name="T21" fmla="*/ 186 h 194"/>
                <a:gd name="T22" fmla="*/ 1 w 218"/>
                <a:gd name="T23" fmla="*/ 186 h 194"/>
                <a:gd name="T24" fmla="*/ 1 w 218"/>
                <a:gd name="T25" fmla="*/ 186 h 194"/>
                <a:gd name="T26" fmla="*/ 1 w 218"/>
                <a:gd name="T27" fmla="*/ 186 h 194"/>
                <a:gd name="T28" fmla="*/ 15 w 218"/>
                <a:gd name="T29" fmla="*/ 194 h 194"/>
                <a:gd name="T30" fmla="*/ 15 w 218"/>
                <a:gd name="T31" fmla="*/ 180 h 194"/>
                <a:gd name="T32" fmla="*/ 200 w 218"/>
                <a:gd name="T33" fmla="*/ 74 h 194"/>
                <a:gd name="T34" fmla="*/ 206 w 218"/>
                <a:gd name="T35" fmla="*/ 63 h 194"/>
                <a:gd name="T36" fmla="*/ 206 w 218"/>
                <a:gd name="T37" fmla="*/ 20 h 194"/>
                <a:gd name="T38" fmla="*/ 218 w 218"/>
                <a:gd name="T39" fmla="*/ 20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18" h="194">
                  <a:moveTo>
                    <a:pt x="218" y="20"/>
                  </a:moveTo>
                  <a:cubicBezTo>
                    <a:pt x="218" y="9"/>
                    <a:pt x="218" y="9"/>
                    <a:pt x="218" y="9"/>
                  </a:cubicBezTo>
                  <a:cubicBezTo>
                    <a:pt x="204" y="1"/>
                    <a:pt x="204" y="1"/>
                    <a:pt x="204" y="1"/>
                  </a:cubicBezTo>
                  <a:cubicBezTo>
                    <a:pt x="204" y="1"/>
                    <a:pt x="204" y="1"/>
                    <a:pt x="204" y="1"/>
                  </a:cubicBezTo>
                  <a:cubicBezTo>
                    <a:pt x="204" y="1"/>
                    <a:pt x="204" y="1"/>
                    <a:pt x="204" y="1"/>
                  </a:cubicBezTo>
                  <a:cubicBezTo>
                    <a:pt x="204" y="1"/>
                    <a:pt x="204" y="1"/>
                    <a:pt x="204" y="1"/>
                  </a:cubicBezTo>
                  <a:cubicBezTo>
                    <a:pt x="203" y="0"/>
                    <a:pt x="202" y="0"/>
                    <a:pt x="200" y="1"/>
                  </a:cubicBezTo>
                  <a:cubicBezTo>
                    <a:pt x="6" y="113"/>
                    <a:pt x="6" y="113"/>
                    <a:pt x="6" y="113"/>
                  </a:cubicBezTo>
                  <a:cubicBezTo>
                    <a:pt x="2" y="115"/>
                    <a:pt x="0" y="120"/>
                    <a:pt x="0" y="124"/>
                  </a:cubicBezTo>
                  <a:cubicBezTo>
                    <a:pt x="0" y="182"/>
                    <a:pt x="0" y="182"/>
                    <a:pt x="0" y="182"/>
                  </a:cubicBezTo>
                  <a:cubicBezTo>
                    <a:pt x="0" y="184"/>
                    <a:pt x="0" y="185"/>
                    <a:pt x="1" y="186"/>
                  </a:cubicBezTo>
                  <a:cubicBezTo>
                    <a:pt x="1" y="186"/>
                    <a:pt x="1" y="186"/>
                    <a:pt x="1" y="186"/>
                  </a:cubicBezTo>
                  <a:cubicBezTo>
                    <a:pt x="1" y="186"/>
                    <a:pt x="1" y="186"/>
                    <a:pt x="1" y="186"/>
                  </a:cubicBezTo>
                  <a:cubicBezTo>
                    <a:pt x="1" y="186"/>
                    <a:pt x="1" y="186"/>
                    <a:pt x="1" y="186"/>
                  </a:cubicBezTo>
                  <a:cubicBezTo>
                    <a:pt x="15" y="194"/>
                    <a:pt x="15" y="194"/>
                    <a:pt x="15" y="194"/>
                  </a:cubicBezTo>
                  <a:cubicBezTo>
                    <a:pt x="15" y="180"/>
                    <a:pt x="15" y="180"/>
                    <a:pt x="15" y="180"/>
                  </a:cubicBezTo>
                  <a:cubicBezTo>
                    <a:pt x="200" y="74"/>
                    <a:pt x="200" y="74"/>
                    <a:pt x="200" y="74"/>
                  </a:cubicBezTo>
                  <a:cubicBezTo>
                    <a:pt x="203" y="72"/>
                    <a:pt x="206" y="67"/>
                    <a:pt x="206" y="63"/>
                  </a:cubicBezTo>
                  <a:cubicBezTo>
                    <a:pt x="206" y="20"/>
                    <a:pt x="206" y="20"/>
                    <a:pt x="206" y="20"/>
                  </a:cubicBezTo>
                  <a:lnTo>
                    <a:pt x="218" y="20"/>
                  </a:lnTo>
                  <a:close/>
                </a:path>
              </a:pathLst>
            </a:custGeom>
            <a:solidFill>
              <a:srgbClr val="E0E0E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18" name="任意多边形 153"/>
            <p:cNvSpPr/>
            <p:nvPr/>
          </p:nvSpPr>
          <p:spPr bwMode="auto">
            <a:xfrm>
              <a:off x="5334000" y="3721100"/>
              <a:ext cx="565150" cy="338138"/>
            </a:xfrm>
            <a:custGeom>
              <a:avLst/>
              <a:gdLst>
                <a:gd name="T0" fmla="*/ 216 w 216"/>
                <a:gd name="T1" fmla="*/ 9 h 129"/>
                <a:gd name="T2" fmla="*/ 202 w 216"/>
                <a:gd name="T3" fmla="*/ 1 h 129"/>
                <a:gd name="T4" fmla="*/ 202 w 216"/>
                <a:gd name="T5" fmla="*/ 1 h 129"/>
                <a:gd name="T6" fmla="*/ 202 w 216"/>
                <a:gd name="T7" fmla="*/ 1 h 129"/>
                <a:gd name="T8" fmla="*/ 202 w 216"/>
                <a:gd name="T9" fmla="*/ 1 h 129"/>
                <a:gd name="T10" fmla="*/ 198 w 216"/>
                <a:gd name="T11" fmla="*/ 1 h 129"/>
                <a:gd name="T12" fmla="*/ 4 w 216"/>
                <a:gd name="T13" fmla="*/ 113 h 129"/>
                <a:gd name="T14" fmla="*/ 0 w 216"/>
                <a:gd name="T15" fmla="*/ 117 h 129"/>
                <a:gd name="T16" fmla="*/ 20 w 216"/>
                <a:gd name="T17" fmla="*/ 129 h 129"/>
                <a:gd name="T18" fmla="*/ 204 w 216"/>
                <a:gd name="T19" fmla="*/ 24 h 129"/>
                <a:gd name="T20" fmla="*/ 216 w 216"/>
                <a:gd name="T21" fmla="*/ 9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6" h="129">
                  <a:moveTo>
                    <a:pt x="216" y="9"/>
                  </a:moveTo>
                  <a:cubicBezTo>
                    <a:pt x="202" y="1"/>
                    <a:pt x="202" y="1"/>
                    <a:pt x="202" y="1"/>
                  </a:cubicBezTo>
                  <a:cubicBezTo>
                    <a:pt x="202" y="1"/>
                    <a:pt x="202" y="1"/>
                    <a:pt x="202" y="1"/>
                  </a:cubicBezTo>
                  <a:cubicBezTo>
                    <a:pt x="202" y="1"/>
                    <a:pt x="202" y="1"/>
                    <a:pt x="202" y="1"/>
                  </a:cubicBezTo>
                  <a:cubicBezTo>
                    <a:pt x="202" y="1"/>
                    <a:pt x="202" y="1"/>
                    <a:pt x="202" y="1"/>
                  </a:cubicBezTo>
                  <a:cubicBezTo>
                    <a:pt x="201" y="0"/>
                    <a:pt x="200" y="0"/>
                    <a:pt x="198" y="1"/>
                  </a:cubicBezTo>
                  <a:cubicBezTo>
                    <a:pt x="4" y="113"/>
                    <a:pt x="4" y="113"/>
                    <a:pt x="4" y="113"/>
                  </a:cubicBezTo>
                  <a:cubicBezTo>
                    <a:pt x="2" y="114"/>
                    <a:pt x="1" y="116"/>
                    <a:pt x="0" y="117"/>
                  </a:cubicBezTo>
                  <a:cubicBezTo>
                    <a:pt x="20" y="129"/>
                    <a:pt x="20" y="129"/>
                    <a:pt x="20" y="129"/>
                  </a:cubicBezTo>
                  <a:cubicBezTo>
                    <a:pt x="204" y="24"/>
                    <a:pt x="204" y="24"/>
                    <a:pt x="204" y="24"/>
                  </a:cubicBezTo>
                  <a:lnTo>
                    <a:pt x="216" y="9"/>
                  </a:lnTo>
                  <a:close/>
                </a:path>
              </a:pathLst>
            </a:custGeom>
            <a:solidFill>
              <a:srgbClr val="FAFAF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19" name="任意多边形 154"/>
            <p:cNvSpPr/>
            <p:nvPr/>
          </p:nvSpPr>
          <p:spPr bwMode="auto">
            <a:xfrm>
              <a:off x="5365750" y="3740150"/>
              <a:ext cx="539750" cy="492125"/>
            </a:xfrm>
            <a:custGeom>
              <a:avLst/>
              <a:gdLst>
                <a:gd name="T0" fmla="*/ 6 w 206"/>
                <a:gd name="T1" fmla="*/ 114 h 188"/>
                <a:gd name="T2" fmla="*/ 200 w 206"/>
                <a:gd name="T3" fmla="*/ 2 h 188"/>
                <a:gd name="T4" fmla="*/ 206 w 206"/>
                <a:gd name="T5" fmla="*/ 6 h 188"/>
                <a:gd name="T6" fmla="*/ 206 w 206"/>
                <a:gd name="T7" fmla="*/ 64 h 188"/>
                <a:gd name="T8" fmla="*/ 200 w 206"/>
                <a:gd name="T9" fmla="*/ 75 h 188"/>
                <a:gd name="T10" fmla="*/ 6 w 206"/>
                <a:gd name="T11" fmla="*/ 186 h 188"/>
                <a:gd name="T12" fmla="*/ 0 w 206"/>
                <a:gd name="T13" fmla="*/ 183 h 188"/>
                <a:gd name="T14" fmla="*/ 0 w 206"/>
                <a:gd name="T15" fmla="*/ 125 h 188"/>
                <a:gd name="T16" fmla="*/ 6 w 206"/>
                <a:gd name="T17" fmla="*/ 114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6" h="188">
                  <a:moveTo>
                    <a:pt x="6" y="114"/>
                  </a:moveTo>
                  <a:cubicBezTo>
                    <a:pt x="200" y="2"/>
                    <a:pt x="200" y="2"/>
                    <a:pt x="200" y="2"/>
                  </a:cubicBezTo>
                  <a:cubicBezTo>
                    <a:pt x="203" y="0"/>
                    <a:pt x="206" y="2"/>
                    <a:pt x="206" y="6"/>
                  </a:cubicBezTo>
                  <a:cubicBezTo>
                    <a:pt x="206" y="64"/>
                    <a:pt x="206" y="64"/>
                    <a:pt x="206" y="64"/>
                  </a:cubicBezTo>
                  <a:cubicBezTo>
                    <a:pt x="206" y="68"/>
                    <a:pt x="203" y="73"/>
                    <a:pt x="200" y="75"/>
                  </a:cubicBezTo>
                  <a:cubicBezTo>
                    <a:pt x="6" y="186"/>
                    <a:pt x="6" y="186"/>
                    <a:pt x="6" y="186"/>
                  </a:cubicBezTo>
                  <a:cubicBezTo>
                    <a:pt x="2" y="188"/>
                    <a:pt x="0" y="187"/>
                    <a:pt x="0" y="183"/>
                  </a:cubicBezTo>
                  <a:cubicBezTo>
                    <a:pt x="0" y="125"/>
                    <a:pt x="0" y="125"/>
                    <a:pt x="0" y="125"/>
                  </a:cubicBezTo>
                  <a:cubicBezTo>
                    <a:pt x="0" y="121"/>
                    <a:pt x="2" y="116"/>
                    <a:pt x="6" y="114"/>
                  </a:cubicBezTo>
                  <a:close/>
                </a:path>
              </a:pathLst>
            </a:custGeom>
            <a:solidFill>
              <a:srgbClr val="F0F0F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20" name="任意多边形 155"/>
            <p:cNvSpPr/>
            <p:nvPr/>
          </p:nvSpPr>
          <p:spPr bwMode="auto">
            <a:xfrm>
              <a:off x="5383213" y="4048125"/>
              <a:ext cx="84138" cy="120650"/>
            </a:xfrm>
            <a:custGeom>
              <a:avLst/>
              <a:gdLst>
                <a:gd name="T0" fmla="*/ 17 w 32"/>
                <a:gd name="T1" fmla="*/ 2 h 46"/>
                <a:gd name="T2" fmla="*/ 21 w 32"/>
                <a:gd name="T3" fmla="*/ 9 h 46"/>
                <a:gd name="T4" fmla="*/ 22 w 32"/>
                <a:gd name="T5" fmla="*/ 10 h 46"/>
                <a:gd name="T6" fmla="*/ 30 w 32"/>
                <a:gd name="T7" fmla="*/ 6 h 46"/>
                <a:gd name="T8" fmla="*/ 31 w 32"/>
                <a:gd name="T9" fmla="*/ 9 h 46"/>
                <a:gd name="T10" fmla="*/ 25 w 32"/>
                <a:gd name="T11" fmla="*/ 20 h 46"/>
                <a:gd name="T12" fmla="*/ 25 w 32"/>
                <a:gd name="T13" fmla="*/ 22 h 46"/>
                <a:gd name="T14" fmla="*/ 26 w 32"/>
                <a:gd name="T15" fmla="*/ 32 h 46"/>
                <a:gd name="T16" fmla="*/ 24 w 32"/>
                <a:gd name="T17" fmla="*/ 35 h 46"/>
                <a:gd name="T18" fmla="*/ 17 w 32"/>
                <a:gd name="T19" fmla="*/ 34 h 46"/>
                <a:gd name="T20" fmla="*/ 15 w 32"/>
                <a:gd name="T21" fmla="*/ 35 h 46"/>
                <a:gd name="T22" fmla="*/ 8 w 32"/>
                <a:gd name="T23" fmla="*/ 44 h 46"/>
                <a:gd name="T24" fmla="*/ 6 w 32"/>
                <a:gd name="T25" fmla="*/ 43 h 46"/>
                <a:gd name="T26" fmla="*/ 7 w 32"/>
                <a:gd name="T27" fmla="*/ 32 h 46"/>
                <a:gd name="T28" fmla="*/ 7 w 32"/>
                <a:gd name="T29" fmla="*/ 31 h 46"/>
                <a:gd name="T30" fmla="*/ 1 w 32"/>
                <a:gd name="T31" fmla="*/ 27 h 46"/>
                <a:gd name="T32" fmla="*/ 2 w 32"/>
                <a:gd name="T33" fmla="*/ 23 h 46"/>
                <a:gd name="T34" fmla="*/ 10 w 32"/>
                <a:gd name="T35" fmla="*/ 16 h 46"/>
                <a:gd name="T36" fmla="*/ 11 w 32"/>
                <a:gd name="T37" fmla="*/ 15 h 46"/>
                <a:gd name="T38" fmla="*/ 15 w 32"/>
                <a:gd name="T39" fmla="*/ 3 h 46"/>
                <a:gd name="T40" fmla="*/ 17 w 32"/>
                <a:gd name="T41" fmla="*/ 2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2" h="46">
                  <a:moveTo>
                    <a:pt x="17" y="2"/>
                  </a:moveTo>
                  <a:cubicBezTo>
                    <a:pt x="21" y="9"/>
                    <a:pt x="21" y="9"/>
                    <a:pt x="21" y="9"/>
                  </a:cubicBezTo>
                  <a:cubicBezTo>
                    <a:pt x="21" y="10"/>
                    <a:pt x="21" y="10"/>
                    <a:pt x="22" y="10"/>
                  </a:cubicBezTo>
                  <a:cubicBezTo>
                    <a:pt x="30" y="6"/>
                    <a:pt x="30" y="6"/>
                    <a:pt x="30" y="6"/>
                  </a:cubicBezTo>
                  <a:cubicBezTo>
                    <a:pt x="31" y="6"/>
                    <a:pt x="32" y="8"/>
                    <a:pt x="31" y="9"/>
                  </a:cubicBezTo>
                  <a:cubicBezTo>
                    <a:pt x="25" y="20"/>
                    <a:pt x="25" y="20"/>
                    <a:pt x="25" y="20"/>
                  </a:cubicBezTo>
                  <a:cubicBezTo>
                    <a:pt x="25" y="21"/>
                    <a:pt x="24" y="22"/>
                    <a:pt x="25" y="22"/>
                  </a:cubicBezTo>
                  <a:cubicBezTo>
                    <a:pt x="26" y="32"/>
                    <a:pt x="26" y="32"/>
                    <a:pt x="26" y="32"/>
                  </a:cubicBezTo>
                  <a:cubicBezTo>
                    <a:pt x="26" y="33"/>
                    <a:pt x="25" y="36"/>
                    <a:pt x="24" y="35"/>
                  </a:cubicBezTo>
                  <a:cubicBezTo>
                    <a:pt x="17" y="34"/>
                    <a:pt x="17" y="34"/>
                    <a:pt x="17" y="34"/>
                  </a:cubicBezTo>
                  <a:cubicBezTo>
                    <a:pt x="16" y="34"/>
                    <a:pt x="16" y="35"/>
                    <a:pt x="15" y="35"/>
                  </a:cubicBezTo>
                  <a:cubicBezTo>
                    <a:pt x="8" y="44"/>
                    <a:pt x="8" y="44"/>
                    <a:pt x="8" y="44"/>
                  </a:cubicBezTo>
                  <a:cubicBezTo>
                    <a:pt x="7" y="46"/>
                    <a:pt x="6" y="45"/>
                    <a:pt x="6" y="43"/>
                  </a:cubicBezTo>
                  <a:cubicBezTo>
                    <a:pt x="7" y="32"/>
                    <a:pt x="7" y="32"/>
                    <a:pt x="7" y="32"/>
                  </a:cubicBezTo>
                  <a:cubicBezTo>
                    <a:pt x="7" y="31"/>
                    <a:pt x="7" y="31"/>
                    <a:pt x="7" y="31"/>
                  </a:cubicBezTo>
                  <a:cubicBezTo>
                    <a:pt x="1" y="27"/>
                    <a:pt x="1" y="27"/>
                    <a:pt x="1" y="27"/>
                  </a:cubicBezTo>
                  <a:cubicBezTo>
                    <a:pt x="0" y="26"/>
                    <a:pt x="1" y="24"/>
                    <a:pt x="2" y="23"/>
                  </a:cubicBezTo>
                  <a:cubicBezTo>
                    <a:pt x="10" y="16"/>
                    <a:pt x="10" y="16"/>
                    <a:pt x="10" y="16"/>
                  </a:cubicBezTo>
                  <a:cubicBezTo>
                    <a:pt x="10" y="16"/>
                    <a:pt x="11" y="15"/>
                    <a:pt x="11" y="15"/>
                  </a:cubicBezTo>
                  <a:cubicBezTo>
                    <a:pt x="15" y="3"/>
                    <a:pt x="15" y="3"/>
                    <a:pt x="15" y="3"/>
                  </a:cubicBezTo>
                  <a:cubicBezTo>
                    <a:pt x="15" y="1"/>
                    <a:pt x="17" y="0"/>
                    <a:pt x="17" y="2"/>
                  </a:cubicBezTo>
                  <a:close/>
                </a:path>
              </a:pathLst>
            </a:custGeom>
            <a:solidFill>
              <a:srgbClr val="27DEB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21" name="任意多边形 156"/>
            <p:cNvSpPr/>
            <p:nvPr/>
          </p:nvSpPr>
          <p:spPr bwMode="auto">
            <a:xfrm>
              <a:off x="5487988" y="3990975"/>
              <a:ext cx="84138" cy="117475"/>
            </a:xfrm>
            <a:custGeom>
              <a:avLst/>
              <a:gdLst>
                <a:gd name="T0" fmla="*/ 17 w 32"/>
                <a:gd name="T1" fmla="*/ 1 h 45"/>
                <a:gd name="T2" fmla="*/ 21 w 32"/>
                <a:gd name="T3" fmla="*/ 8 h 45"/>
                <a:gd name="T4" fmla="*/ 22 w 32"/>
                <a:gd name="T5" fmla="*/ 9 h 45"/>
                <a:gd name="T6" fmla="*/ 30 w 32"/>
                <a:gd name="T7" fmla="*/ 6 h 45"/>
                <a:gd name="T8" fmla="*/ 31 w 32"/>
                <a:gd name="T9" fmla="*/ 9 h 45"/>
                <a:gd name="T10" fmla="*/ 25 w 32"/>
                <a:gd name="T11" fmla="*/ 19 h 45"/>
                <a:gd name="T12" fmla="*/ 24 w 32"/>
                <a:gd name="T13" fmla="*/ 21 h 45"/>
                <a:gd name="T14" fmla="*/ 26 w 32"/>
                <a:gd name="T15" fmla="*/ 31 h 45"/>
                <a:gd name="T16" fmla="*/ 24 w 32"/>
                <a:gd name="T17" fmla="*/ 34 h 45"/>
                <a:gd name="T18" fmla="*/ 17 w 32"/>
                <a:gd name="T19" fmla="*/ 34 h 45"/>
                <a:gd name="T20" fmla="*/ 15 w 32"/>
                <a:gd name="T21" fmla="*/ 34 h 45"/>
                <a:gd name="T22" fmla="*/ 8 w 32"/>
                <a:gd name="T23" fmla="*/ 43 h 45"/>
                <a:gd name="T24" fmla="*/ 6 w 32"/>
                <a:gd name="T25" fmla="*/ 43 h 45"/>
                <a:gd name="T26" fmla="*/ 7 w 32"/>
                <a:gd name="T27" fmla="*/ 31 h 45"/>
                <a:gd name="T28" fmla="*/ 7 w 32"/>
                <a:gd name="T29" fmla="*/ 30 h 45"/>
                <a:gd name="T30" fmla="*/ 1 w 32"/>
                <a:gd name="T31" fmla="*/ 26 h 45"/>
                <a:gd name="T32" fmla="*/ 2 w 32"/>
                <a:gd name="T33" fmla="*/ 22 h 45"/>
                <a:gd name="T34" fmla="*/ 10 w 32"/>
                <a:gd name="T35" fmla="*/ 16 h 45"/>
                <a:gd name="T36" fmla="*/ 11 w 32"/>
                <a:gd name="T37" fmla="*/ 14 h 45"/>
                <a:gd name="T38" fmla="*/ 14 w 32"/>
                <a:gd name="T39" fmla="*/ 2 h 45"/>
                <a:gd name="T40" fmla="*/ 17 w 32"/>
                <a:gd name="T41" fmla="*/ 1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2" h="45">
                  <a:moveTo>
                    <a:pt x="17" y="1"/>
                  </a:moveTo>
                  <a:cubicBezTo>
                    <a:pt x="21" y="8"/>
                    <a:pt x="21" y="8"/>
                    <a:pt x="21" y="8"/>
                  </a:cubicBezTo>
                  <a:cubicBezTo>
                    <a:pt x="21" y="9"/>
                    <a:pt x="21" y="9"/>
                    <a:pt x="22" y="9"/>
                  </a:cubicBezTo>
                  <a:cubicBezTo>
                    <a:pt x="30" y="6"/>
                    <a:pt x="30" y="6"/>
                    <a:pt x="30" y="6"/>
                  </a:cubicBezTo>
                  <a:cubicBezTo>
                    <a:pt x="31" y="5"/>
                    <a:pt x="32" y="7"/>
                    <a:pt x="31" y="9"/>
                  </a:cubicBezTo>
                  <a:cubicBezTo>
                    <a:pt x="25" y="19"/>
                    <a:pt x="25" y="19"/>
                    <a:pt x="25" y="19"/>
                  </a:cubicBezTo>
                  <a:cubicBezTo>
                    <a:pt x="25" y="20"/>
                    <a:pt x="24" y="21"/>
                    <a:pt x="24" y="21"/>
                  </a:cubicBezTo>
                  <a:cubicBezTo>
                    <a:pt x="26" y="31"/>
                    <a:pt x="26" y="31"/>
                    <a:pt x="26" y="31"/>
                  </a:cubicBezTo>
                  <a:cubicBezTo>
                    <a:pt x="26" y="33"/>
                    <a:pt x="25" y="35"/>
                    <a:pt x="24" y="34"/>
                  </a:cubicBezTo>
                  <a:cubicBezTo>
                    <a:pt x="17" y="34"/>
                    <a:pt x="17" y="34"/>
                    <a:pt x="17" y="34"/>
                  </a:cubicBezTo>
                  <a:cubicBezTo>
                    <a:pt x="16" y="34"/>
                    <a:pt x="16" y="34"/>
                    <a:pt x="15" y="34"/>
                  </a:cubicBezTo>
                  <a:cubicBezTo>
                    <a:pt x="8" y="43"/>
                    <a:pt x="8" y="43"/>
                    <a:pt x="8" y="43"/>
                  </a:cubicBezTo>
                  <a:cubicBezTo>
                    <a:pt x="7" y="45"/>
                    <a:pt x="6" y="44"/>
                    <a:pt x="6" y="43"/>
                  </a:cubicBezTo>
                  <a:cubicBezTo>
                    <a:pt x="7" y="31"/>
                    <a:pt x="7" y="31"/>
                    <a:pt x="7" y="31"/>
                  </a:cubicBezTo>
                  <a:cubicBezTo>
                    <a:pt x="7" y="31"/>
                    <a:pt x="7" y="30"/>
                    <a:pt x="7" y="30"/>
                  </a:cubicBezTo>
                  <a:cubicBezTo>
                    <a:pt x="1" y="26"/>
                    <a:pt x="1" y="26"/>
                    <a:pt x="1" y="26"/>
                  </a:cubicBezTo>
                  <a:cubicBezTo>
                    <a:pt x="0" y="25"/>
                    <a:pt x="1" y="23"/>
                    <a:pt x="2" y="22"/>
                  </a:cubicBezTo>
                  <a:cubicBezTo>
                    <a:pt x="10" y="16"/>
                    <a:pt x="10" y="16"/>
                    <a:pt x="10" y="16"/>
                  </a:cubicBezTo>
                  <a:cubicBezTo>
                    <a:pt x="10" y="15"/>
                    <a:pt x="11" y="15"/>
                    <a:pt x="11" y="14"/>
                  </a:cubicBezTo>
                  <a:cubicBezTo>
                    <a:pt x="14" y="2"/>
                    <a:pt x="14" y="2"/>
                    <a:pt x="14" y="2"/>
                  </a:cubicBezTo>
                  <a:cubicBezTo>
                    <a:pt x="15" y="0"/>
                    <a:pt x="17" y="0"/>
                    <a:pt x="17" y="1"/>
                  </a:cubicBezTo>
                  <a:close/>
                </a:path>
              </a:pathLst>
            </a:custGeom>
            <a:solidFill>
              <a:srgbClr val="27DEB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22" name="任意多边形 157"/>
            <p:cNvSpPr/>
            <p:nvPr/>
          </p:nvSpPr>
          <p:spPr bwMode="auto">
            <a:xfrm>
              <a:off x="5592763" y="3930650"/>
              <a:ext cx="80963" cy="117475"/>
            </a:xfrm>
            <a:custGeom>
              <a:avLst/>
              <a:gdLst>
                <a:gd name="T0" fmla="*/ 17 w 31"/>
                <a:gd name="T1" fmla="*/ 1 h 45"/>
                <a:gd name="T2" fmla="*/ 21 w 31"/>
                <a:gd name="T3" fmla="*/ 8 h 45"/>
                <a:gd name="T4" fmla="*/ 22 w 31"/>
                <a:gd name="T5" fmla="*/ 9 h 45"/>
                <a:gd name="T6" fmla="*/ 30 w 31"/>
                <a:gd name="T7" fmla="*/ 6 h 45"/>
                <a:gd name="T8" fmla="*/ 31 w 31"/>
                <a:gd name="T9" fmla="*/ 9 h 45"/>
                <a:gd name="T10" fmla="*/ 25 w 31"/>
                <a:gd name="T11" fmla="*/ 19 h 45"/>
                <a:gd name="T12" fmla="*/ 24 w 31"/>
                <a:gd name="T13" fmla="*/ 22 h 45"/>
                <a:gd name="T14" fmla="*/ 26 w 31"/>
                <a:gd name="T15" fmla="*/ 31 h 45"/>
                <a:gd name="T16" fmla="*/ 24 w 31"/>
                <a:gd name="T17" fmla="*/ 35 h 45"/>
                <a:gd name="T18" fmla="*/ 16 w 31"/>
                <a:gd name="T19" fmla="*/ 34 h 45"/>
                <a:gd name="T20" fmla="*/ 15 w 31"/>
                <a:gd name="T21" fmla="*/ 35 h 45"/>
                <a:gd name="T22" fmla="*/ 8 w 31"/>
                <a:gd name="T23" fmla="*/ 44 h 45"/>
                <a:gd name="T24" fmla="*/ 6 w 31"/>
                <a:gd name="T25" fmla="*/ 43 h 45"/>
                <a:gd name="T26" fmla="*/ 7 w 31"/>
                <a:gd name="T27" fmla="*/ 31 h 45"/>
                <a:gd name="T28" fmla="*/ 7 w 31"/>
                <a:gd name="T29" fmla="*/ 30 h 45"/>
                <a:gd name="T30" fmla="*/ 1 w 31"/>
                <a:gd name="T31" fmla="*/ 26 h 45"/>
                <a:gd name="T32" fmla="*/ 2 w 31"/>
                <a:gd name="T33" fmla="*/ 22 h 45"/>
                <a:gd name="T34" fmla="*/ 10 w 31"/>
                <a:gd name="T35" fmla="*/ 16 h 45"/>
                <a:gd name="T36" fmla="*/ 11 w 31"/>
                <a:gd name="T37" fmla="*/ 14 h 45"/>
                <a:gd name="T38" fmla="*/ 14 w 31"/>
                <a:gd name="T39" fmla="*/ 2 h 45"/>
                <a:gd name="T40" fmla="*/ 17 w 31"/>
                <a:gd name="T41" fmla="*/ 1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1" h="45">
                  <a:moveTo>
                    <a:pt x="17" y="1"/>
                  </a:moveTo>
                  <a:cubicBezTo>
                    <a:pt x="21" y="8"/>
                    <a:pt x="21" y="8"/>
                    <a:pt x="21" y="8"/>
                  </a:cubicBezTo>
                  <a:cubicBezTo>
                    <a:pt x="21" y="9"/>
                    <a:pt x="21" y="9"/>
                    <a:pt x="22" y="9"/>
                  </a:cubicBezTo>
                  <a:cubicBezTo>
                    <a:pt x="30" y="6"/>
                    <a:pt x="30" y="6"/>
                    <a:pt x="30" y="6"/>
                  </a:cubicBezTo>
                  <a:cubicBezTo>
                    <a:pt x="31" y="5"/>
                    <a:pt x="31" y="7"/>
                    <a:pt x="31" y="9"/>
                  </a:cubicBezTo>
                  <a:cubicBezTo>
                    <a:pt x="25" y="19"/>
                    <a:pt x="25" y="19"/>
                    <a:pt x="25" y="19"/>
                  </a:cubicBezTo>
                  <a:cubicBezTo>
                    <a:pt x="24" y="20"/>
                    <a:pt x="24" y="21"/>
                    <a:pt x="24" y="22"/>
                  </a:cubicBezTo>
                  <a:cubicBezTo>
                    <a:pt x="26" y="31"/>
                    <a:pt x="26" y="31"/>
                    <a:pt x="26" y="31"/>
                  </a:cubicBezTo>
                  <a:cubicBezTo>
                    <a:pt x="26" y="33"/>
                    <a:pt x="25" y="35"/>
                    <a:pt x="24" y="35"/>
                  </a:cubicBezTo>
                  <a:cubicBezTo>
                    <a:pt x="16" y="34"/>
                    <a:pt x="16" y="34"/>
                    <a:pt x="16" y="34"/>
                  </a:cubicBezTo>
                  <a:cubicBezTo>
                    <a:pt x="16" y="34"/>
                    <a:pt x="16" y="34"/>
                    <a:pt x="15" y="35"/>
                  </a:cubicBezTo>
                  <a:cubicBezTo>
                    <a:pt x="8" y="44"/>
                    <a:pt x="8" y="44"/>
                    <a:pt x="8" y="44"/>
                  </a:cubicBezTo>
                  <a:cubicBezTo>
                    <a:pt x="7" y="45"/>
                    <a:pt x="6" y="45"/>
                    <a:pt x="6" y="43"/>
                  </a:cubicBezTo>
                  <a:cubicBezTo>
                    <a:pt x="7" y="31"/>
                    <a:pt x="7" y="31"/>
                    <a:pt x="7" y="31"/>
                  </a:cubicBezTo>
                  <a:cubicBezTo>
                    <a:pt x="7" y="31"/>
                    <a:pt x="7" y="30"/>
                    <a:pt x="7" y="30"/>
                  </a:cubicBezTo>
                  <a:cubicBezTo>
                    <a:pt x="1" y="26"/>
                    <a:pt x="1" y="26"/>
                    <a:pt x="1" y="26"/>
                  </a:cubicBezTo>
                  <a:cubicBezTo>
                    <a:pt x="0" y="25"/>
                    <a:pt x="1" y="23"/>
                    <a:pt x="2" y="22"/>
                  </a:cubicBezTo>
                  <a:cubicBezTo>
                    <a:pt x="10" y="16"/>
                    <a:pt x="10" y="16"/>
                    <a:pt x="10" y="16"/>
                  </a:cubicBezTo>
                  <a:cubicBezTo>
                    <a:pt x="10" y="15"/>
                    <a:pt x="11" y="15"/>
                    <a:pt x="11" y="14"/>
                  </a:cubicBezTo>
                  <a:cubicBezTo>
                    <a:pt x="14" y="2"/>
                    <a:pt x="14" y="2"/>
                    <a:pt x="14" y="2"/>
                  </a:cubicBezTo>
                  <a:cubicBezTo>
                    <a:pt x="15" y="1"/>
                    <a:pt x="17" y="0"/>
                    <a:pt x="17" y="1"/>
                  </a:cubicBezTo>
                  <a:close/>
                </a:path>
              </a:pathLst>
            </a:custGeom>
            <a:solidFill>
              <a:srgbClr val="27DEB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23" name="任意多边形 158"/>
            <p:cNvSpPr/>
            <p:nvPr/>
          </p:nvSpPr>
          <p:spPr bwMode="auto">
            <a:xfrm>
              <a:off x="5697538" y="3870325"/>
              <a:ext cx="80963" cy="117475"/>
            </a:xfrm>
            <a:custGeom>
              <a:avLst/>
              <a:gdLst>
                <a:gd name="T0" fmla="*/ 17 w 31"/>
                <a:gd name="T1" fmla="*/ 1 h 45"/>
                <a:gd name="T2" fmla="*/ 21 w 31"/>
                <a:gd name="T3" fmla="*/ 8 h 45"/>
                <a:gd name="T4" fmla="*/ 22 w 31"/>
                <a:gd name="T5" fmla="*/ 9 h 45"/>
                <a:gd name="T6" fmla="*/ 30 w 31"/>
                <a:gd name="T7" fmla="*/ 6 h 45"/>
                <a:gd name="T8" fmla="*/ 31 w 31"/>
                <a:gd name="T9" fmla="*/ 9 h 45"/>
                <a:gd name="T10" fmla="*/ 25 w 31"/>
                <a:gd name="T11" fmla="*/ 20 h 45"/>
                <a:gd name="T12" fmla="*/ 24 w 31"/>
                <a:gd name="T13" fmla="*/ 22 h 45"/>
                <a:gd name="T14" fmla="*/ 26 w 31"/>
                <a:gd name="T15" fmla="*/ 31 h 45"/>
                <a:gd name="T16" fmla="*/ 23 w 31"/>
                <a:gd name="T17" fmla="*/ 35 h 45"/>
                <a:gd name="T18" fmla="*/ 16 w 31"/>
                <a:gd name="T19" fmla="*/ 34 h 45"/>
                <a:gd name="T20" fmla="*/ 15 w 31"/>
                <a:gd name="T21" fmla="*/ 35 h 45"/>
                <a:gd name="T22" fmla="*/ 8 w 31"/>
                <a:gd name="T23" fmla="*/ 44 h 45"/>
                <a:gd name="T24" fmla="*/ 6 w 31"/>
                <a:gd name="T25" fmla="*/ 43 h 45"/>
                <a:gd name="T26" fmla="*/ 7 w 31"/>
                <a:gd name="T27" fmla="*/ 32 h 45"/>
                <a:gd name="T28" fmla="*/ 7 w 31"/>
                <a:gd name="T29" fmla="*/ 30 h 45"/>
                <a:gd name="T30" fmla="*/ 1 w 31"/>
                <a:gd name="T31" fmla="*/ 26 h 45"/>
                <a:gd name="T32" fmla="*/ 2 w 31"/>
                <a:gd name="T33" fmla="*/ 22 h 45"/>
                <a:gd name="T34" fmla="*/ 10 w 31"/>
                <a:gd name="T35" fmla="*/ 16 h 45"/>
                <a:gd name="T36" fmla="*/ 11 w 31"/>
                <a:gd name="T37" fmla="*/ 14 h 45"/>
                <a:gd name="T38" fmla="*/ 14 w 31"/>
                <a:gd name="T39" fmla="*/ 3 h 45"/>
                <a:gd name="T40" fmla="*/ 17 w 31"/>
                <a:gd name="T41" fmla="*/ 1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1" h="45">
                  <a:moveTo>
                    <a:pt x="17" y="1"/>
                  </a:moveTo>
                  <a:cubicBezTo>
                    <a:pt x="21" y="8"/>
                    <a:pt x="21" y="8"/>
                    <a:pt x="21" y="8"/>
                  </a:cubicBezTo>
                  <a:cubicBezTo>
                    <a:pt x="21" y="9"/>
                    <a:pt x="21" y="9"/>
                    <a:pt x="22" y="9"/>
                  </a:cubicBezTo>
                  <a:cubicBezTo>
                    <a:pt x="30" y="6"/>
                    <a:pt x="30" y="6"/>
                    <a:pt x="30" y="6"/>
                  </a:cubicBezTo>
                  <a:cubicBezTo>
                    <a:pt x="31" y="5"/>
                    <a:pt x="31" y="7"/>
                    <a:pt x="31" y="9"/>
                  </a:cubicBezTo>
                  <a:cubicBezTo>
                    <a:pt x="25" y="20"/>
                    <a:pt x="25" y="20"/>
                    <a:pt x="25" y="20"/>
                  </a:cubicBezTo>
                  <a:cubicBezTo>
                    <a:pt x="24" y="20"/>
                    <a:pt x="24" y="21"/>
                    <a:pt x="24" y="22"/>
                  </a:cubicBezTo>
                  <a:cubicBezTo>
                    <a:pt x="26" y="31"/>
                    <a:pt x="26" y="31"/>
                    <a:pt x="26" y="31"/>
                  </a:cubicBezTo>
                  <a:cubicBezTo>
                    <a:pt x="26" y="33"/>
                    <a:pt x="25" y="35"/>
                    <a:pt x="23" y="35"/>
                  </a:cubicBezTo>
                  <a:cubicBezTo>
                    <a:pt x="16" y="34"/>
                    <a:pt x="16" y="34"/>
                    <a:pt x="16" y="34"/>
                  </a:cubicBezTo>
                  <a:cubicBezTo>
                    <a:pt x="16" y="34"/>
                    <a:pt x="15" y="34"/>
                    <a:pt x="15" y="35"/>
                  </a:cubicBezTo>
                  <a:cubicBezTo>
                    <a:pt x="8" y="44"/>
                    <a:pt x="8" y="44"/>
                    <a:pt x="8" y="44"/>
                  </a:cubicBezTo>
                  <a:cubicBezTo>
                    <a:pt x="7" y="45"/>
                    <a:pt x="6" y="45"/>
                    <a:pt x="6" y="43"/>
                  </a:cubicBezTo>
                  <a:cubicBezTo>
                    <a:pt x="7" y="32"/>
                    <a:pt x="7" y="32"/>
                    <a:pt x="7" y="32"/>
                  </a:cubicBezTo>
                  <a:cubicBezTo>
                    <a:pt x="7" y="31"/>
                    <a:pt x="7" y="30"/>
                    <a:pt x="7" y="30"/>
                  </a:cubicBezTo>
                  <a:cubicBezTo>
                    <a:pt x="1" y="26"/>
                    <a:pt x="1" y="26"/>
                    <a:pt x="1" y="26"/>
                  </a:cubicBezTo>
                  <a:cubicBezTo>
                    <a:pt x="0" y="25"/>
                    <a:pt x="1" y="23"/>
                    <a:pt x="2" y="22"/>
                  </a:cubicBezTo>
                  <a:cubicBezTo>
                    <a:pt x="10" y="16"/>
                    <a:pt x="10" y="16"/>
                    <a:pt x="10" y="16"/>
                  </a:cubicBezTo>
                  <a:cubicBezTo>
                    <a:pt x="10" y="16"/>
                    <a:pt x="11" y="15"/>
                    <a:pt x="11" y="14"/>
                  </a:cubicBezTo>
                  <a:cubicBezTo>
                    <a:pt x="14" y="3"/>
                    <a:pt x="14" y="3"/>
                    <a:pt x="14" y="3"/>
                  </a:cubicBezTo>
                  <a:cubicBezTo>
                    <a:pt x="15" y="1"/>
                    <a:pt x="17" y="0"/>
                    <a:pt x="17" y="1"/>
                  </a:cubicBezTo>
                  <a:close/>
                </a:path>
              </a:pathLst>
            </a:custGeom>
            <a:solidFill>
              <a:srgbClr val="27DEB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24" name="任意多边形 159"/>
            <p:cNvSpPr/>
            <p:nvPr/>
          </p:nvSpPr>
          <p:spPr bwMode="auto">
            <a:xfrm>
              <a:off x="5740400" y="3870325"/>
              <a:ext cx="38100" cy="92075"/>
            </a:xfrm>
            <a:custGeom>
              <a:avLst/>
              <a:gdLst>
                <a:gd name="T0" fmla="*/ 0 w 15"/>
                <a:gd name="T1" fmla="*/ 34 h 35"/>
                <a:gd name="T2" fmla="*/ 7 w 15"/>
                <a:gd name="T3" fmla="*/ 35 h 35"/>
                <a:gd name="T4" fmla="*/ 10 w 15"/>
                <a:gd name="T5" fmla="*/ 31 h 35"/>
                <a:gd name="T6" fmla="*/ 8 w 15"/>
                <a:gd name="T7" fmla="*/ 22 h 35"/>
                <a:gd name="T8" fmla="*/ 9 w 15"/>
                <a:gd name="T9" fmla="*/ 20 h 35"/>
                <a:gd name="T10" fmla="*/ 15 w 15"/>
                <a:gd name="T11" fmla="*/ 9 h 35"/>
                <a:gd name="T12" fmla="*/ 14 w 15"/>
                <a:gd name="T13" fmla="*/ 6 h 35"/>
                <a:gd name="T14" fmla="*/ 6 w 15"/>
                <a:gd name="T15" fmla="*/ 9 h 35"/>
                <a:gd name="T16" fmla="*/ 5 w 15"/>
                <a:gd name="T17" fmla="*/ 8 h 35"/>
                <a:gd name="T18" fmla="*/ 1 w 15"/>
                <a:gd name="T19" fmla="*/ 1 h 35"/>
                <a:gd name="T20" fmla="*/ 0 w 15"/>
                <a:gd name="T21" fmla="*/ 1 h 35"/>
                <a:gd name="T22" fmla="*/ 0 w 15"/>
                <a:gd name="T23" fmla="*/ 34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 h="35">
                  <a:moveTo>
                    <a:pt x="0" y="34"/>
                  </a:moveTo>
                  <a:cubicBezTo>
                    <a:pt x="7" y="35"/>
                    <a:pt x="7" y="35"/>
                    <a:pt x="7" y="35"/>
                  </a:cubicBezTo>
                  <a:cubicBezTo>
                    <a:pt x="9" y="35"/>
                    <a:pt x="10" y="33"/>
                    <a:pt x="10" y="31"/>
                  </a:cubicBezTo>
                  <a:cubicBezTo>
                    <a:pt x="8" y="22"/>
                    <a:pt x="8" y="22"/>
                    <a:pt x="8" y="22"/>
                  </a:cubicBezTo>
                  <a:cubicBezTo>
                    <a:pt x="8" y="21"/>
                    <a:pt x="8" y="20"/>
                    <a:pt x="9" y="20"/>
                  </a:cubicBezTo>
                  <a:cubicBezTo>
                    <a:pt x="15" y="9"/>
                    <a:pt x="15" y="9"/>
                    <a:pt x="15" y="9"/>
                  </a:cubicBezTo>
                  <a:cubicBezTo>
                    <a:pt x="15" y="7"/>
                    <a:pt x="15" y="5"/>
                    <a:pt x="14" y="6"/>
                  </a:cubicBezTo>
                  <a:cubicBezTo>
                    <a:pt x="6" y="9"/>
                    <a:pt x="6" y="9"/>
                    <a:pt x="6" y="9"/>
                  </a:cubicBezTo>
                  <a:cubicBezTo>
                    <a:pt x="5" y="9"/>
                    <a:pt x="5" y="9"/>
                    <a:pt x="5" y="8"/>
                  </a:cubicBezTo>
                  <a:cubicBezTo>
                    <a:pt x="1" y="1"/>
                    <a:pt x="1" y="1"/>
                    <a:pt x="1" y="1"/>
                  </a:cubicBezTo>
                  <a:cubicBezTo>
                    <a:pt x="1" y="0"/>
                    <a:pt x="0" y="0"/>
                    <a:pt x="0" y="1"/>
                  </a:cubicBezTo>
                  <a:cubicBezTo>
                    <a:pt x="0" y="34"/>
                    <a:pt x="0" y="34"/>
                    <a:pt x="0" y="34"/>
                  </a:cubicBezTo>
                  <a:close/>
                </a:path>
              </a:pathLst>
            </a:custGeom>
            <a:solidFill>
              <a:srgbClr val="E0E0E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25" name="任意多边形 160"/>
            <p:cNvSpPr/>
            <p:nvPr/>
          </p:nvSpPr>
          <p:spPr bwMode="auto">
            <a:xfrm>
              <a:off x="5802313" y="3810000"/>
              <a:ext cx="80963" cy="119063"/>
            </a:xfrm>
            <a:custGeom>
              <a:avLst/>
              <a:gdLst>
                <a:gd name="T0" fmla="*/ 17 w 31"/>
                <a:gd name="T1" fmla="*/ 1 h 45"/>
                <a:gd name="T2" fmla="*/ 21 w 31"/>
                <a:gd name="T3" fmla="*/ 9 h 45"/>
                <a:gd name="T4" fmla="*/ 22 w 31"/>
                <a:gd name="T5" fmla="*/ 9 h 45"/>
                <a:gd name="T6" fmla="*/ 30 w 31"/>
                <a:gd name="T7" fmla="*/ 6 h 45"/>
                <a:gd name="T8" fmla="*/ 30 w 31"/>
                <a:gd name="T9" fmla="*/ 9 h 45"/>
                <a:gd name="T10" fmla="*/ 25 w 31"/>
                <a:gd name="T11" fmla="*/ 20 h 45"/>
                <a:gd name="T12" fmla="*/ 24 w 31"/>
                <a:gd name="T13" fmla="*/ 22 h 45"/>
                <a:gd name="T14" fmla="*/ 26 w 31"/>
                <a:gd name="T15" fmla="*/ 31 h 45"/>
                <a:gd name="T16" fmla="*/ 23 w 31"/>
                <a:gd name="T17" fmla="*/ 35 h 45"/>
                <a:gd name="T18" fmla="*/ 16 w 31"/>
                <a:gd name="T19" fmla="*/ 34 h 45"/>
                <a:gd name="T20" fmla="*/ 15 w 31"/>
                <a:gd name="T21" fmla="*/ 35 h 45"/>
                <a:gd name="T22" fmla="*/ 8 w 31"/>
                <a:gd name="T23" fmla="*/ 44 h 45"/>
                <a:gd name="T24" fmla="*/ 6 w 31"/>
                <a:gd name="T25" fmla="*/ 43 h 45"/>
                <a:gd name="T26" fmla="*/ 7 w 31"/>
                <a:gd name="T27" fmla="*/ 32 h 45"/>
                <a:gd name="T28" fmla="*/ 7 w 31"/>
                <a:gd name="T29" fmla="*/ 30 h 45"/>
                <a:gd name="T30" fmla="*/ 1 w 31"/>
                <a:gd name="T31" fmla="*/ 26 h 45"/>
                <a:gd name="T32" fmla="*/ 2 w 31"/>
                <a:gd name="T33" fmla="*/ 22 h 45"/>
                <a:gd name="T34" fmla="*/ 10 w 31"/>
                <a:gd name="T35" fmla="*/ 16 h 45"/>
                <a:gd name="T36" fmla="*/ 11 w 31"/>
                <a:gd name="T37" fmla="*/ 14 h 45"/>
                <a:gd name="T38" fmla="*/ 14 w 31"/>
                <a:gd name="T39" fmla="*/ 3 h 45"/>
                <a:gd name="T40" fmla="*/ 17 w 31"/>
                <a:gd name="T41" fmla="*/ 1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1" h="45">
                  <a:moveTo>
                    <a:pt x="17" y="1"/>
                  </a:moveTo>
                  <a:cubicBezTo>
                    <a:pt x="21" y="9"/>
                    <a:pt x="21" y="9"/>
                    <a:pt x="21" y="9"/>
                  </a:cubicBezTo>
                  <a:cubicBezTo>
                    <a:pt x="21" y="9"/>
                    <a:pt x="21" y="9"/>
                    <a:pt x="22" y="9"/>
                  </a:cubicBezTo>
                  <a:cubicBezTo>
                    <a:pt x="30" y="6"/>
                    <a:pt x="30" y="6"/>
                    <a:pt x="30" y="6"/>
                  </a:cubicBezTo>
                  <a:cubicBezTo>
                    <a:pt x="31" y="6"/>
                    <a:pt x="31" y="7"/>
                    <a:pt x="30" y="9"/>
                  </a:cubicBezTo>
                  <a:cubicBezTo>
                    <a:pt x="25" y="20"/>
                    <a:pt x="25" y="20"/>
                    <a:pt x="25" y="20"/>
                  </a:cubicBezTo>
                  <a:cubicBezTo>
                    <a:pt x="24" y="20"/>
                    <a:pt x="24" y="21"/>
                    <a:pt x="24" y="22"/>
                  </a:cubicBezTo>
                  <a:cubicBezTo>
                    <a:pt x="26" y="31"/>
                    <a:pt x="26" y="31"/>
                    <a:pt x="26" y="31"/>
                  </a:cubicBezTo>
                  <a:cubicBezTo>
                    <a:pt x="26" y="33"/>
                    <a:pt x="25" y="35"/>
                    <a:pt x="23" y="35"/>
                  </a:cubicBezTo>
                  <a:cubicBezTo>
                    <a:pt x="16" y="34"/>
                    <a:pt x="16" y="34"/>
                    <a:pt x="16" y="34"/>
                  </a:cubicBezTo>
                  <a:cubicBezTo>
                    <a:pt x="16" y="34"/>
                    <a:pt x="15" y="34"/>
                    <a:pt x="15" y="35"/>
                  </a:cubicBezTo>
                  <a:cubicBezTo>
                    <a:pt x="8" y="44"/>
                    <a:pt x="8" y="44"/>
                    <a:pt x="8" y="44"/>
                  </a:cubicBezTo>
                  <a:cubicBezTo>
                    <a:pt x="7" y="45"/>
                    <a:pt x="5" y="45"/>
                    <a:pt x="6" y="43"/>
                  </a:cubicBezTo>
                  <a:cubicBezTo>
                    <a:pt x="7" y="32"/>
                    <a:pt x="7" y="32"/>
                    <a:pt x="7" y="32"/>
                  </a:cubicBezTo>
                  <a:cubicBezTo>
                    <a:pt x="7" y="31"/>
                    <a:pt x="7" y="30"/>
                    <a:pt x="7" y="30"/>
                  </a:cubicBezTo>
                  <a:cubicBezTo>
                    <a:pt x="1" y="26"/>
                    <a:pt x="1" y="26"/>
                    <a:pt x="1" y="26"/>
                  </a:cubicBezTo>
                  <a:cubicBezTo>
                    <a:pt x="0" y="25"/>
                    <a:pt x="0" y="23"/>
                    <a:pt x="2" y="22"/>
                  </a:cubicBezTo>
                  <a:cubicBezTo>
                    <a:pt x="10" y="16"/>
                    <a:pt x="10" y="16"/>
                    <a:pt x="10" y="16"/>
                  </a:cubicBezTo>
                  <a:cubicBezTo>
                    <a:pt x="10" y="16"/>
                    <a:pt x="11" y="15"/>
                    <a:pt x="11" y="14"/>
                  </a:cubicBezTo>
                  <a:cubicBezTo>
                    <a:pt x="14" y="3"/>
                    <a:pt x="14" y="3"/>
                    <a:pt x="14" y="3"/>
                  </a:cubicBezTo>
                  <a:cubicBezTo>
                    <a:pt x="15" y="1"/>
                    <a:pt x="16" y="0"/>
                    <a:pt x="17" y="1"/>
                  </a:cubicBezTo>
                  <a:close/>
                </a:path>
              </a:pathLst>
            </a:custGeom>
            <a:solidFill>
              <a:srgbClr val="E0E0E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26" name="任意多边形 161"/>
            <p:cNvSpPr/>
            <p:nvPr/>
          </p:nvSpPr>
          <p:spPr bwMode="auto">
            <a:xfrm>
              <a:off x="5329238" y="1855788"/>
              <a:ext cx="569913" cy="1000125"/>
            </a:xfrm>
            <a:custGeom>
              <a:avLst/>
              <a:gdLst>
                <a:gd name="T0" fmla="*/ 218 w 218"/>
                <a:gd name="T1" fmla="*/ 21 h 383"/>
                <a:gd name="T2" fmla="*/ 218 w 218"/>
                <a:gd name="T3" fmla="*/ 9 h 383"/>
                <a:gd name="T4" fmla="*/ 204 w 218"/>
                <a:gd name="T5" fmla="*/ 1 h 383"/>
                <a:gd name="T6" fmla="*/ 204 w 218"/>
                <a:gd name="T7" fmla="*/ 1 h 383"/>
                <a:gd name="T8" fmla="*/ 204 w 218"/>
                <a:gd name="T9" fmla="*/ 1 h 383"/>
                <a:gd name="T10" fmla="*/ 204 w 218"/>
                <a:gd name="T11" fmla="*/ 1 h 383"/>
                <a:gd name="T12" fmla="*/ 200 w 218"/>
                <a:gd name="T13" fmla="*/ 1 h 383"/>
                <a:gd name="T14" fmla="*/ 6 w 218"/>
                <a:gd name="T15" fmla="*/ 113 h 383"/>
                <a:gd name="T16" fmla="*/ 0 w 218"/>
                <a:gd name="T17" fmla="*/ 124 h 383"/>
                <a:gd name="T18" fmla="*/ 0 w 218"/>
                <a:gd name="T19" fmla="*/ 371 h 383"/>
                <a:gd name="T20" fmla="*/ 1 w 218"/>
                <a:gd name="T21" fmla="*/ 375 h 383"/>
                <a:gd name="T22" fmla="*/ 1 w 218"/>
                <a:gd name="T23" fmla="*/ 375 h 383"/>
                <a:gd name="T24" fmla="*/ 1 w 218"/>
                <a:gd name="T25" fmla="*/ 375 h 383"/>
                <a:gd name="T26" fmla="*/ 1 w 218"/>
                <a:gd name="T27" fmla="*/ 375 h 383"/>
                <a:gd name="T28" fmla="*/ 15 w 218"/>
                <a:gd name="T29" fmla="*/ 383 h 383"/>
                <a:gd name="T30" fmla="*/ 15 w 218"/>
                <a:gd name="T31" fmla="*/ 369 h 383"/>
                <a:gd name="T32" fmla="*/ 200 w 218"/>
                <a:gd name="T33" fmla="*/ 263 h 383"/>
                <a:gd name="T34" fmla="*/ 206 w 218"/>
                <a:gd name="T35" fmla="*/ 252 h 383"/>
                <a:gd name="T36" fmla="*/ 206 w 218"/>
                <a:gd name="T37" fmla="*/ 21 h 383"/>
                <a:gd name="T38" fmla="*/ 218 w 218"/>
                <a:gd name="T39" fmla="*/ 21 h 3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18" h="383">
                  <a:moveTo>
                    <a:pt x="218" y="21"/>
                  </a:moveTo>
                  <a:cubicBezTo>
                    <a:pt x="218" y="9"/>
                    <a:pt x="218" y="9"/>
                    <a:pt x="218" y="9"/>
                  </a:cubicBezTo>
                  <a:cubicBezTo>
                    <a:pt x="204" y="1"/>
                    <a:pt x="204" y="1"/>
                    <a:pt x="204" y="1"/>
                  </a:cubicBezTo>
                  <a:cubicBezTo>
                    <a:pt x="204" y="1"/>
                    <a:pt x="204" y="1"/>
                    <a:pt x="204" y="1"/>
                  </a:cubicBezTo>
                  <a:cubicBezTo>
                    <a:pt x="204" y="1"/>
                    <a:pt x="204" y="1"/>
                    <a:pt x="204" y="1"/>
                  </a:cubicBezTo>
                  <a:cubicBezTo>
                    <a:pt x="204" y="1"/>
                    <a:pt x="204" y="1"/>
                    <a:pt x="204" y="1"/>
                  </a:cubicBezTo>
                  <a:cubicBezTo>
                    <a:pt x="203" y="0"/>
                    <a:pt x="202" y="0"/>
                    <a:pt x="200" y="1"/>
                  </a:cubicBezTo>
                  <a:cubicBezTo>
                    <a:pt x="6" y="113"/>
                    <a:pt x="6" y="113"/>
                    <a:pt x="6" y="113"/>
                  </a:cubicBezTo>
                  <a:cubicBezTo>
                    <a:pt x="2" y="115"/>
                    <a:pt x="0" y="120"/>
                    <a:pt x="0" y="124"/>
                  </a:cubicBezTo>
                  <a:cubicBezTo>
                    <a:pt x="0" y="371"/>
                    <a:pt x="0" y="371"/>
                    <a:pt x="0" y="371"/>
                  </a:cubicBezTo>
                  <a:cubicBezTo>
                    <a:pt x="0" y="373"/>
                    <a:pt x="0" y="374"/>
                    <a:pt x="1" y="375"/>
                  </a:cubicBezTo>
                  <a:cubicBezTo>
                    <a:pt x="1" y="375"/>
                    <a:pt x="1" y="375"/>
                    <a:pt x="1" y="375"/>
                  </a:cubicBezTo>
                  <a:cubicBezTo>
                    <a:pt x="1" y="375"/>
                    <a:pt x="1" y="375"/>
                    <a:pt x="1" y="375"/>
                  </a:cubicBezTo>
                  <a:cubicBezTo>
                    <a:pt x="1" y="375"/>
                    <a:pt x="1" y="375"/>
                    <a:pt x="1" y="375"/>
                  </a:cubicBezTo>
                  <a:cubicBezTo>
                    <a:pt x="15" y="383"/>
                    <a:pt x="15" y="383"/>
                    <a:pt x="15" y="383"/>
                  </a:cubicBezTo>
                  <a:cubicBezTo>
                    <a:pt x="15" y="369"/>
                    <a:pt x="15" y="369"/>
                    <a:pt x="15" y="369"/>
                  </a:cubicBezTo>
                  <a:cubicBezTo>
                    <a:pt x="200" y="263"/>
                    <a:pt x="200" y="263"/>
                    <a:pt x="200" y="263"/>
                  </a:cubicBezTo>
                  <a:cubicBezTo>
                    <a:pt x="203" y="261"/>
                    <a:pt x="206" y="256"/>
                    <a:pt x="206" y="252"/>
                  </a:cubicBezTo>
                  <a:cubicBezTo>
                    <a:pt x="206" y="21"/>
                    <a:pt x="206" y="21"/>
                    <a:pt x="206" y="21"/>
                  </a:cubicBezTo>
                  <a:cubicBezTo>
                    <a:pt x="218" y="21"/>
                    <a:pt x="218" y="21"/>
                    <a:pt x="218" y="21"/>
                  </a:cubicBezTo>
                </a:path>
              </a:pathLst>
            </a:custGeom>
            <a:solidFill>
              <a:srgbClr val="E0E0E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27" name="任意多边形 162"/>
            <p:cNvSpPr/>
            <p:nvPr/>
          </p:nvSpPr>
          <p:spPr bwMode="auto">
            <a:xfrm>
              <a:off x="5334000" y="1855788"/>
              <a:ext cx="565150" cy="336550"/>
            </a:xfrm>
            <a:custGeom>
              <a:avLst/>
              <a:gdLst>
                <a:gd name="T0" fmla="*/ 216 w 216"/>
                <a:gd name="T1" fmla="*/ 9 h 129"/>
                <a:gd name="T2" fmla="*/ 202 w 216"/>
                <a:gd name="T3" fmla="*/ 1 h 129"/>
                <a:gd name="T4" fmla="*/ 202 w 216"/>
                <a:gd name="T5" fmla="*/ 1 h 129"/>
                <a:gd name="T6" fmla="*/ 202 w 216"/>
                <a:gd name="T7" fmla="*/ 1 h 129"/>
                <a:gd name="T8" fmla="*/ 202 w 216"/>
                <a:gd name="T9" fmla="*/ 1 h 129"/>
                <a:gd name="T10" fmla="*/ 198 w 216"/>
                <a:gd name="T11" fmla="*/ 1 h 129"/>
                <a:gd name="T12" fmla="*/ 4 w 216"/>
                <a:gd name="T13" fmla="*/ 113 h 129"/>
                <a:gd name="T14" fmla="*/ 0 w 216"/>
                <a:gd name="T15" fmla="*/ 117 h 129"/>
                <a:gd name="T16" fmla="*/ 20 w 216"/>
                <a:gd name="T17" fmla="*/ 129 h 129"/>
                <a:gd name="T18" fmla="*/ 204 w 216"/>
                <a:gd name="T19" fmla="*/ 24 h 129"/>
                <a:gd name="T20" fmla="*/ 216 w 216"/>
                <a:gd name="T21" fmla="*/ 9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6" h="129">
                  <a:moveTo>
                    <a:pt x="216" y="9"/>
                  </a:moveTo>
                  <a:cubicBezTo>
                    <a:pt x="202" y="1"/>
                    <a:pt x="202" y="1"/>
                    <a:pt x="202" y="1"/>
                  </a:cubicBezTo>
                  <a:cubicBezTo>
                    <a:pt x="202" y="1"/>
                    <a:pt x="202" y="1"/>
                    <a:pt x="202" y="1"/>
                  </a:cubicBezTo>
                  <a:cubicBezTo>
                    <a:pt x="202" y="1"/>
                    <a:pt x="202" y="1"/>
                    <a:pt x="202" y="1"/>
                  </a:cubicBezTo>
                  <a:cubicBezTo>
                    <a:pt x="202" y="1"/>
                    <a:pt x="202" y="1"/>
                    <a:pt x="202" y="1"/>
                  </a:cubicBezTo>
                  <a:cubicBezTo>
                    <a:pt x="201" y="0"/>
                    <a:pt x="200" y="0"/>
                    <a:pt x="198" y="1"/>
                  </a:cubicBezTo>
                  <a:cubicBezTo>
                    <a:pt x="4" y="113"/>
                    <a:pt x="4" y="113"/>
                    <a:pt x="4" y="113"/>
                  </a:cubicBezTo>
                  <a:cubicBezTo>
                    <a:pt x="2" y="114"/>
                    <a:pt x="1" y="116"/>
                    <a:pt x="0" y="117"/>
                  </a:cubicBezTo>
                  <a:cubicBezTo>
                    <a:pt x="20" y="129"/>
                    <a:pt x="20" y="129"/>
                    <a:pt x="20" y="129"/>
                  </a:cubicBezTo>
                  <a:cubicBezTo>
                    <a:pt x="204" y="24"/>
                    <a:pt x="204" y="24"/>
                    <a:pt x="204" y="24"/>
                  </a:cubicBezTo>
                  <a:lnTo>
                    <a:pt x="216" y="9"/>
                  </a:lnTo>
                  <a:close/>
                </a:path>
              </a:pathLst>
            </a:custGeom>
            <a:solidFill>
              <a:srgbClr val="FAFAF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28" name="任意多边形 163"/>
            <p:cNvSpPr/>
            <p:nvPr/>
          </p:nvSpPr>
          <p:spPr bwMode="auto">
            <a:xfrm>
              <a:off x="5365750" y="1873250"/>
              <a:ext cx="539750" cy="985838"/>
            </a:xfrm>
            <a:custGeom>
              <a:avLst/>
              <a:gdLst>
                <a:gd name="T0" fmla="*/ 6 w 206"/>
                <a:gd name="T1" fmla="*/ 114 h 377"/>
                <a:gd name="T2" fmla="*/ 200 w 206"/>
                <a:gd name="T3" fmla="*/ 2 h 377"/>
                <a:gd name="T4" fmla="*/ 206 w 206"/>
                <a:gd name="T5" fmla="*/ 6 h 377"/>
                <a:gd name="T6" fmla="*/ 206 w 206"/>
                <a:gd name="T7" fmla="*/ 253 h 377"/>
                <a:gd name="T8" fmla="*/ 200 w 206"/>
                <a:gd name="T9" fmla="*/ 264 h 377"/>
                <a:gd name="T10" fmla="*/ 6 w 206"/>
                <a:gd name="T11" fmla="*/ 375 h 377"/>
                <a:gd name="T12" fmla="*/ 0 w 206"/>
                <a:gd name="T13" fmla="*/ 372 h 377"/>
                <a:gd name="T14" fmla="*/ 0 w 206"/>
                <a:gd name="T15" fmla="*/ 125 h 377"/>
                <a:gd name="T16" fmla="*/ 6 w 206"/>
                <a:gd name="T17" fmla="*/ 114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6" h="377">
                  <a:moveTo>
                    <a:pt x="6" y="114"/>
                  </a:moveTo>
                  <a:cubicBezTo>
                    <a:pt x="200" y="2"/>
                    <a:pt x="200" y="2"/>
                    <a:pt x="200" y="2"/>
                  </a:cubicBezTo>
                  <a:cubicBezTo>
                    <a:pt x="203" y="0"/>
                    <a:pt x="206" y="2"/>
                    <a:pt x="206" y="6"/>
                  </a:cubicBezTo>
                  <a:cubicBezTo>
                    <a:pt x="206" y="253"/>
                    <a:pt x="206" y="253"/>
                    <a:pt x="206" y="253"/>
                  </a:cubicBezTo>
                  <a:cubicBezTo>
                    <a:pt x="206" y="257"/>
                    <a:pt x="203" y="262"/>
                    <a:pt x="200" y="264"/>
                  </a:cubicBezTo>
                  <a:cubicBezTo>
                    <a:pt x="6" y="375"/>
                    <a:pt x="6" y="375"/>
                    <a:pt x="6" y="375"/>
                  </a:cubicBezTo>
                  <a:cubicBezTo>
                    <a:pt x="2" y="377"/>
                    <a:pt x="0" y="376"/>
                    <a:pt x="0" y="372"/>
                  </a:cubicBezTo>
                  <a:cubicBezTo>
                    <a:pt x="0" y="125"/>
                    <a:pt x="0" y="125"/>
                    <a:pt x="0" y="125"/>
                  </a:cubicBezTo>
                  <a:cubicBezTo>
                    <a:pt x="0" y="121"/>
                    <a:pt x="2" y="116"/>
                    <a:pt x="6" y="114"/>
                  </a:cubicBezTo>
                </a:path>
              </a:pathLst>
            </a:custGeom>
            <a:solidFill>
              <a:srgbClr val="F0F0F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29" name="任意多边形 306"/>
            <p:cNvSpPr/>
            <p:nvPr/>
          </p:nvSpPr>
          <p:spPr bwMode="auto">
            <a:xfrm>
              <a:off x="5720514" y="2445222"/>
              <a:ext cx="140122" cy="180305"/>
            </a:xfrm>
            <a:custGeom>
              <a:avLst/>
              <a:gdLst>
                <a:gd name="connsiteX0" fmla="*/ 21785 w 140122"/>
                <a:gd name="connsiteY0" fmla="*/ 227 h 180305"/>
                <a:gd name="connsiteX1" fmla="*/ 87982 w 140122"/>
                <a:gd name="connsiteY1" fmla="*/ 40544 h 180305"/>
                <a:gd name="connsiteX2" fmla="*/ 113848 w 140122"/>
                <a:gd name="connsiteY2" fmla="*/ 81309 h 180305"/>
                <a:gd name="connsiteX3" fmla="*/ 140122 w 140122"/>
                <a:gd name="connsiteY3" fmla="*/ 125140 h 180305"/>
                <a:gd name="connsiteX4" fmla="*/ 47882 w 140122"/>
                <a:gd name="connsiteY4" fmla="*/ 180305 h 180305"/>
                <a:gd name="connsiteX5" fmla="*/ 31306 w 140122"/>
                <a:gd name="connsiteY5" fmla="*/ 156730 h 180305"/>
                <a:gd name="connsiteX6" fmla="*/ 12141 w 140122"/>
                <a:gd name="connsiteY6" fmla="*/ 129160 h 180305"/>
                <a:gd name="connsiteX7" fmla="*/ 14757 w 140122"/>
                <a:gd name="connsiteY7" fmla="*/ 1449 h 180305"/>
                <a:gd name="connsiteX8" fmla="*/ 21785 w 140122"/>
                <a:gd name="connsiteY8" fmla="*/ 227 h 180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0122" h="180305">
                  <a:moveTo>
                    <a:pt x="21785" y="227"/>
                  </a:moveTo>
                  <a:cubicBezTo>
                    <a:pt x="35024" y="-995"/>
                    <a:pt x="64445" y="1449"/>
                    <a:pt x="87982" y="40544"/>
                  </a:cubicBezTo>
                  <a:cubicBezTo>
                    <a:pt x="93867" y="49015"/>
                    <a:pt x="103183" y="63838"/>
                    <a:pt x="113848" y="81309"/>
                  </a:cubicBezTo>
                  <a:lnTo>
                    <a:pt x="140122" y="125140"/>
                  </a:lnTo>
                  <a:lnTo>
                    <a:pt x="47882" y="180305"/>
                  </a:lnTo>
                  <a:lnTo>
                    <a:pt x="31306" y="156730"/>
                  </a:lnTo>
                  <a:cubicBezTo>
                    <a:pt x="19660" y="140074"/>
                    <a:pt x="12141" y="129160"/>
                    <a:pt x="12141" y="129160"/>
                  </a:cubicBezTo>
                  <a:cubicBezTo>
                    <a:pt x="-16626" y="50969"/>
                    <a:pt x="14757" y="1449"/>
                    <a:pt x="14757" y="1449"/>
                  </a:cubicBezTo>
                  <a:cubicBezTo>
                    <a:pt x="14757" y="1449"/>
                    <a:pt x="17372" y="634"/>
                    <a:pt x="21785" y="227"/>
                  </a:cubicBezTo>
                  <a:close/>
                </a:path>
              </a:pathLst>
            </a:custGeom>
            <a:solidFill>
              <a:srgbClr val="FFA8A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30" name="任意多边形 165"/>
            <p:cNvSpPr/>
            <p:nvPr/>
          </p:nvSpPr>
          <p:spPr bwMode="auto">
            <a:xfrm>
              <a:off x="5659438" y="2429667"/>
              <a:ext cx="217488" cy="265113"/>
            </a:xfrm>
            <a:custGeom>
              <a:avLst/>
              <a:gdLst>
                <a:gd name="T0" fmla="*/ 0 w 83"/>
                <a:gd name="T1" fmla="*/ 7 h 101"/>
                <a:gd name="T2" fmla="*/ 27 w 83"/>
                <a:gd name="T3" fmla="*/ 1 h 101"/>
                <a:gd name="T4" fmla="*/ 54 w 83"/>
                <a:gd name="T5" fmla="*/ 18 h 101"/>
                <a:gd name="T6" fmla="*/ 83 w 83"/>
                <a:gd name="T7" fmla="*/ 64 h 101"/>
                <a:gd name="T8" fmla="*/ 48 w 83"/>
                <a:gd name="T9" fmla="*/ 101 h 101"/>
                <a:gd name="T10" fmla="*/ 16 w 83"/>
                <a:gd name="T11" fmla="*/ 52 h 101"/>
                <a:gd name="T12" fmla="*/ 0 w 83"/>
                <a:gd name="T13" fmla="*/ 7 h 101"/>
              </a:gdLst>
              <a:ahLst/>
              <a:cxnLst>
                <a:cxn ang="0">
                  <a:pos x="T0" y="T1"/>
                </a:cxn>
                <a:cxn ang="0">
                  <a:pos x="T2" y="T3"/>
                </a:cxn>
                <a:cxn ang="0">
                  <a:pos x="T4" y="T5"/>
                </a:cxn>
                <a:cxn ang="0">
                  <a:pos x="T6" y="T7"/>
                </a:cxn>
                <a:cxn ang="0">
                  <a:pos x="T8" y="T9"/>
                </a:cxn>
                <a:cxn ang="0">
                  <a:pos x="T10" y="T11"/>
                </a:cxn>
                <a:cxn ang="0">
                  <a:pos x="T12" y="T13"/>
                </a:cxn>
              </a:cxnLst>
              <a:rect l="0" t="0" r="r" b="b"/>
              <a:pathLst>
                <a:path w="83" h="101">
                  <a:moveTo>
                    <a:pt x="0" y="7"/>
                  </a:moveTo>
                  <a:cubicBezTo>
                    <a:pt x="0" y="7"/>
                    <a:pt x="16" y="0"/>
                    <a:pt x="27" y="1"/>
                  </a:cubicBezTo>
                  <a:cubicBezTo>
                    <a:pt x="38" y="2"/>
                    <a:pt x="46" y="5"/>
                    <a:pt x="54" y="18"/>
                  </a:cubicBezTo>
                  <a:cubicBezTo>
                    <a:pt x="65" y="35"/>
                    <a:pt x="83" y="64"/>
                    <a:pt x="83" y="64"/>
                  </a:cubicBezTo>
                  <a:cubicBezTo>
                    <a:pt x="83" y="64"/>
                    <a:pt x="72" y="88"/>
                    <a:pt x="48" y="101"/>
                  </a:cubicBezTo>
                  <a:cubicBezTo>
                    <a:pt x="16" y="52"/>
                    <a:pt x="16" y="52"/>
                    <a:pt x="16" y="52"/>
                  </a:cubicBezTo>
                  <a:cubicBezTo>
                    <a:pt x="0" y="7"/>
                    <a:pt x="0" y="7"/>
                    <a:pt x="0" y="7"/>
                  </a:cubicBezTo>
                </a:path>
              </a:pathLst>
            </a:custGeom>
            <a:solidFill>
              <a:srgbClr val="27DEB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31" name="任意多边形 299"/>
            <p:cNvSpPr/>
            <p:nvPr/>
          </p:nvSpPr>
          <p:spPr bwMode="auto">
            <a:xfrm>
              <a:off x="5690693" y="2427265"/>
              <a:ext cx="171250" cy="184173"/>
            </a:xfrm>
            <a:custGeom>
              <a:avLst/>
              <a:gdLst>
                <a:gd name="connsiteX0" fmla="*/ 41702 w 171250"/>
                <a:gd name="connsiteY0" fmla="*/ 0 h 184173"/>
                <a:gd name="connsiteX1" fmla="*/ 44308 w 171250"/>
                <a:gd name="connsiteY1" fmla="*/ 0 h 184173"/>
                <a:gd name="connsiteX2" fmla="*/ 114679 w 171250"/>
                <a:gd name="connsiteY2" fmla="*/ 44363 h 184173"/>
                <a:gd name="connsiteX3" fmla="*/ 145630 w 171250"/>
                <a:gd name="connsiteY3" fmla="*/ 94924 h 184173"/>
                <a:gd name="connsiteX4" fmla="*/ 171250 w 171250"/>
                <a:gd name="connsiteY4" fmla="*/ 137870 h 184173"/>
                <a:gd name="connsiteX5" fmla="*/ 93829 w 171250"/>
                <a:gd name="connsiteY5" fmla="*/ 184173 h 184173"/>
                <a:gd name="connsiteX6" fmla="*/ 93829 w 171250"/>
                <a:gd name="connsiteY6" fmla="*/ 141244 h 184173"/>
                <a:gd name="connsiteX7" fmla="*/ 93829 w 171250"/>
                <a:gd name="connsiteY7" fmla="*/ 109603 h 184173"/>
                <a:gd name="connsiteX8" fmla="*/ 93829 w 171250"/>
                <a:gd name="connsiteY8" fmla="*/ 101774 h 184173"/>
                <a:gd name="connsiteX9" fmla="*/ 5213 w 171250"/>
                <a:gd name="connsiteY9" fmla="*/ 7829 h 184173"/>
                <a:gd name="connsiteX10" fmla="*/ 0 w 171250"/>
                <a:gd name="connsiteY10" fmla="*/ 7829 h 184173"/>
                <a:gd name="connsiteX11" fmla="*/ 41702 w 171250"/>
                <a:gd name="connsiteY11" fmla="*/ 0 h 1841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71250" h="184173">
                  <a:moveTo>
                    <a:pt x="41702" y="0"/>
                  </a:moveTo>
                  <a:cubicBezTo>
                    <a:pt x="41702" y="0"/>
                    <a:pt x="44308" y="0"/>
                    <a:pt x="44308" y="0"/>
                  </a:cubicBezTo>
                  <a:cubicBezTo>
                    <a:pt x="72978" y="2610"/>
                    <a:pt x="93829" y="10438"/>
                    <a:pt x="114679" y="44363"/>
                  </a:cubicBezTo>
                  <a:cubicBezTo>
                    <a:pt x="123802" y="58716"/>
                    <a:pt x="134879" y="76983"/>
                    <a:pt x="145630" y="94924"/>
                  </a:cubicBezTo>
                  <a:lnTo>
                    <a:pt x="171250" y="137870"/>
                  </a:lnTo>
                  <a:lnTo>
                    <a:pt x="93829" y="184173"/>
                  </a:lnTo>
                  <a:lnTo>
                    <a:pt x="93829" y="141244"/>
                  </a:lnTo>
                  <a:cubicBezTo>
                    <a:pt x="93829" y="127218"/>
                    <a:pt x="93829" y="116127"/>
                    <a:pt x="93829" y="109603"/>
                  </a:cubicBezTo>
                  <a:cubicBezTo>
                    <a:pt x="93829" y="106993"/>
                    <a:pt x="93829" y="104384"/>
                    <a:pt x="93829" y="101774"/>
                  </a:cubicBezTo>
                  <a:cubicBezTo>
                    <a:pt x="91222" y="41754"/>
                    <a:pt x="52127" y="7829"/>
                    <a:pt x="5213" y="7829"/>
                  </a:cubicBezTo>
                  <a:cubicBezTo>
                    <a:pt x="2607" y="7829"/>
                    <a:pt x="0" y="7829"/>
                    <a:pt x="0" y="7829"/>
                  </a:cubicBezTo>
                  <a:cubicBezTo>
                    <a:pt x="10426" y="2610"/>
                    <a:pt x="28670" y="0"/>
                    <a:pt x="41702" y="0"/>
                  </a:cubicBezTo>
                  <a:close/>
                </a:path>
              </a:pathLst>
            </a:custGeom>
            <a:solidFill>
              <a:srgbClr val="1DA68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32" name="任意多边形 294"/>
            <p:cNvSpPr/>
            <p:nvPr/>
          </p:nvSpPr>
          <p:spPr bwMode="auto">
            <a:xfrm>
              <a:off x="5485739" y="2436331"/>
              <a:ext cx="302449" cy="358240"/>
            </a:xfrm>
            <a:custGeom>
              <a:avLst/>
              <a:gdLst>
                <a:gd name="connsiteX0" fmla="*/ 209573 w 302449"/>
                <a:gd name="connsiteY0" fmla="*/ 150 h 358240"/>
                <a:gd name="connsiteX1" fmla="*/ 301802 w 302449"/>
                <a:gd name="connsiteY1" fmla="*/ 95475 h 358240"/>
                <a:gd name="connsiteX2" fmla="*/ 301802 w 302449"/>
                <a:gd name="connsiteY2" fmla="*/ 103326 h 358240"/>
                <a:gd name="connsiteX3" fmla="*/ 302028 w 302449"/>
                <a:gd name="connsiteY3" fmla="*/ 138378 h 358240"/>
                <a:gd name="connsiteX4" fmla="*/ 302449 w 302449"/>
                <a:gd name="connsiteY4" fmla="*/ 177357 h 358240"/>
                <a:gd name="connsiteX5" fmla="*/ 0 w 302449"/>
                <a:gd name="connsiteY5" fmla="*/ 358240 h 358240"/>
                <a:gd name="connsiteX6" fmla="*/ 110 w 302449"/>
                <a:gd name="connsiteY6" fmla="*/ 346729 h 358240"/>
                <a:gd name="connsiteX7" fmla="*/ 110 w 302449"/>
                <a:gd name="connsiteY7" fmla="*/ 200164 h 358240"/>
                <a:gd name="connsiteX8" fmla="*/ 7980 w 302449"/>
                <a:gd name="connsiteY8" fmla="*/ 132116 h 358240"/>
                <a:gd name="connsiteX9" fmla="*/ 39461 w 302449"/>
                <a:gd name="connsiteY9" fmla="*/ 87623 h 358240"/>
                <a:gd name="connsiteX10" fmla="*/ 99799 w 302449"/>
                <a:gd name="connsiteY10" fmla="*/ 48365 h 358240"/>
                <a:gd name="connsiteX11" fmla="*/ 157515 w 302449"/>
                <a:gd name="connsiteY11" fmla="*/ 16958 h 358240"/>
                <a:gd name="connsiteX12" fmla="*/ 209573 w 302449"/>
                <a:gd name="connsiteY12" fmla="*/ 150 h 358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02449" h="358240">
                  <a:moveTo>
                    <a:pt x="209573" y="150"/>
                  </a:moveTo>
                  <a:cubicBezTo>
                    <a:pt x="259500" y="-2671"/>
                    <a:pt x="299835" y="34624"/>
                    <a:pt x="301802" y="95475"/>
                  </a:cubicBezTo>
                  <a:cubicBezTo>
                    <a:pt x="301802" y="98092"/>
                    <a:pt x="301802" y="100709"/>
                    <a:pt x="301802" y="103326"/>
                  </a:cubicBezTo>
                  <a:cubicBezTo>
                    <a:pt x="301802" y="110851"/>
                    <a:pt x="301884" y="122956"/>
                    <a:pt x="302028" y="138378"/>
                  </a:cubicBezTo>
                  <a:lnTo>
                    <a:pt x="302449" y="177357"/>
                  </a:lnTo>
                  <a:lnTo>
                    <a:pt x="0" y="358240"/>
                  </a:lnTo>
                  <a:lnTo>
                    <a:pt x="110" y="346729"/>
                  </a:lnTo>
                  <a:cubicBezTo>
                    <a:pt x="110" y="346729"/>
                    <a:pt x="110" y="346729"/>
                    <a:pt x="110" y="200164"/>
                  </a:cubicBezTo>
                  <a:cubicBezTo>
                    <a:pt x="110" y="171375"/>
                    <a:pt x="2733" y="147819"/>
                    <a:pt x="7980" y="132116"/>
                  </a:cubicBezTo>
                  <a:cubicBezTo>
                    <a:pt x="15850" y="113795"/>
                    <a:pt x="26344" y="98092"/>
                    <a:pt x="39461" y="87623"/>
                  </a:cubicBezTo>
                  <a:cubicBezTo>
                    <a:pt x="39461" y="87623"/>
                    <a:pt x="39461" y="87623"/>
                    <a:pt x="99799" y="48365"/>
                  </a:cubicBezTo>
                  <a:cubicBezTo>
                    <a:pt x="99799" y="48365"/>
                    <a:pt x="99799" y="48365"/>
                    <a:pt x="157515" y="16958"/>
                  </a:cubicBezTo>
                  <a:cubicBezTo>
                    <a:pt x="175223" y="6489"/>
                    <a:pt x="192931" y="1091"/>
                    <a:pt x="209573" y="150"/>
                  </a:cubicBezTo>
                  <a:close/>
                </a:path>
              </a:pathLst>
            </a:custGeom>
            <a:solidFill>
              <a:srgbClr val="455A6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33" name="任意多边形 168"/>
            <p:cNvSpPr/>
            <p:nvPr/>
          </p:nvSpPr>
          <p:spPr bwMode="auto">
            <a:xfrm>
              <a:off x="5588000" y="2108200"/>
              <a:ext cx="196850" cy="214313"/>
            </a:xfrm>
            <a:custGeom>
              <a:avLst/>
              <a:gdLst>
                <a:gd name="T0" fmla="*/ 0 w 75"/>
                <a:gd name="T1" fmla="*/ 44 h 82"/>
                <a:gd name="T2" fmla="*/ 38 w 75"/>
                <a:gd name="T3" fmla="*/ 77 h 82"/>
                <a:gd name="T4" fmla="*/ 75 w 75"/>
                <a:gd name="T5" fmla="*/ 24 h 82"/>
                <a:gd name="T6" fmla="*/ 37 w 75"/>
                <a:gd name="T7" fmla="*/ 6 h 82"/>
                <a:gd name="T8" fmla="*/ 0 w 75"/>
                <a:gd name="T9" fmla="*/ 44 h 82"/>
              </a:gdLst>
              <a:ahLst/>
              <a:cxnLst>
                <a:cxn ang="0">
                  <a:pos x="T0" y="T1"/>
                </a:cxn>
                <a:cxn ang="0">
                  <a:pos x="T2" y="T3"/>
                </a:cxn>
                <a:cxn ang="0">
                  <a:pos x="T4" y="T5"/>
                </a:cxn>
                <a:cxn ang="0">
                  <a:pos x="T6" y="T7"/>
                </a:cxn>
                <a:cxn ang="0">
                  <a:pos x="T8" y="T9"/>
                </a:cxn>
              </a:cxnLst>
              <a:rect l="0" t="0" r="r" b="b"/>
              <a:pathLst>
                <a:path w="75" h="82">
                  <a:moveTo>
                    <a:pt x="0" y="44"/>
                  </a:moveTo>
                  <a:cubicBezTo>
                    <a:pt x="0" y="68"/>
                    <a:pt x="17" y="82"/>
                    <a:pt x="38" y="77"/>
                  </a:cubicBezTo>
                  <a:cubicBezTo>
                    <a:pt x="58" y="71"/>
                    <a:pt x="75" y="48"/>
                    <a:pt x="75" y="24"/>
                  </a:cubicBezTo>
                  <a:cubicBezTo>
                    <a:pt x="75" y="0"/>
                    <a:pt x="57" y="0"/>
                    <a:pt x="37" y="6"/>
                  </a:cubicBezTo>
                  <a:cubicBezTo>
                    <a:pt x="16" y="11"/>
                    <a:pt x="0" y="20"/>
                    <a:pt x="0" y="44"/>
                  </a:cubicBezTo>
                  <a:close/>
                </a:path>
              </a:pathLst>
            </a:custGeom>
            <a:solidFill>
              <a:srgbClr val="26323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34" name="任意多边形 169"/>
            <p:cNvSpPr/>
            <p:nvPr/>
          </p:nvSpPr>
          <p:spPr bwMode="auto">
            <a:xfrm>
              <a:off x="5538788" y="2322513"/>
              <a:ext cx="36513" cy="96838"/>
            </a:xfrm>
            <a:custGeom>
              <a:avLst/>
              <a:gdLst>
                <a:gd name="T0" fmla="*/ 0 w 14"/>
                <a:gd name="T1" fmla="*/ 0 h 37"/>
                <a:gd name="T2" fmla="*/ 8 w 14"/>
                <a:gd name="T3" fmla="*/ 32 h 37"/>
                <a:gd name="T4" fmla="*/ 14 w 14"/>
                <a:gd name="T5" fmla="*/ 37 h 37"/>
                <a:gd name="T6" fmla="*/ 14 w 14"/>
                <a:gd name="T7" fmla="*/ 16 h 37"/>
                <a:gd name="T8" fmla="*/ 0 w 14"/>
                <a:gd name="T9" fmla="*/ 0 h 37"/>
              </a:gdLst>
              <a:ahLst/>
              <a:cxnLst>
                <a:cxn ang="0">
                  <a:pos x="T0" y="T1"/>
                </a:cxn>
                <a:cxn ang="0">
                  <a:pos x="T2" y="T3"/>
                </a:cxn>
                <a:cxn ang="0">
                  <a:pos x="T4" y="T5"/>
                </a:cxn>
                <a:cxn ang="0">
                  <a:pos x="T6" y="T7"/>
                </a:cxn>
                <a:cxn ang="0">
                  <a:pos x="T8" y="T9"/>
                </a:cxn>
              </a:cxnLst>
              <a:rect l="0" t="0" r="r" b="b"/>
              <a:pathLst>
                <a:path w="14" h="37">
                  <a:moveTo>
                    <a:pt x="0" y="0"/>
                  </a:moveTo>
                  <a:cubicBezTo>
                    <a:pt x="0" y="0"/>
                    <a:pt x="6" y="28"/>
                    <a:pt x="8" y="32"/>
                  </a:cubicBezTo>
                  <a:cubicBezTo>
                    <a:pt x="10" y="37"/>
                    <a:pt x="14" y="37"/>
                    <a:pt x="14" y="37"/>
                  </a:cubicBezTo>
                  <a:cubicBezTo>
                    <a:pt x="14" y="16"/>
                    <a:pt x="14" y="16"/>
                    <a:pt x="14" y="16"/>
                  </a:cubicBezTo>
                  <a:lnTo>
                    <a:pt x="0" y="0"/>
                  </a:lnTo>
                  <a:close/>
                </a:path>
              </a:pathLst>
            </a:custGeom>
            <a:solidFill>
              <a:srgbClr val="26323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35" name="任意多边形 170"/>
            <p:cNvSpPr/>
            <p:nvPr/>
          </p:nvSpPr>
          <p:spPr bwMode="auto">
            <a:xfrm>
              <a:off x="5516563" y="2205038"/>
              <a:ext cx="47625" cy="117475"/>
            </a:xfrm>
            <a:custGeom>
              <a:avLst/>
              <a:gdLst>
                <a:gd name="T0" fmla="*/ 15 w 18"/>
                <a:gd name="T1" fmla="*/ 0 h 45"/>
                <a:gd name="T2" fmla="*/ 4 w 18"/>
                <a:gd name="T3" fmla="*/ 7 h 45"/>
                <a:gd name="T4" fmla="*/ 8 w 18"/>
                <a:gd name="T5" fmla="*/ 45 h 45"/>
                <a:gd name="T6" fmla="*/ 18 w 18"/>
                <a:gd name="T7" fmla="*/ 43 h 45"/>
                <a:gd name="T8" fmla="*/ 15 w 18"/>
                <a:gd name="T9" fmla="*/ 0 h 45"/>
              </a:gdLst>
              <a:ahLst/>
              <a:cxnLst>
                <a:cxn ang="0">
                  <a:pos x="T0" y="T1"/>
                </a:cxn>
                <a:cxn ang="0">
                  <a:pos x="T2" y="T3"/>
                </a:cxn>
                <a:cxn ang="0">
                  <a:pos x="T4" y="T5"/>
                </a:cxn>
                <a:cxn ang="0">
                  <a:pos x="T6" y="T7"/>
                </a:cxn>
                <a:cxn ang="0">
                  <a:pos x="T8" y="T9"/>
                </a:cxn>
              </a:cxnLst>
              <a:rect l="0" t="0" r="r" b="b"/>
              <a:pathLst>
                <a:path w="18" h="45">
                  <a:moveTo>
                    <a:pt x="15" y="0"/>
                  </a:moveTo>
                  <a:cubicBezTo>
                    <a:pt x="15" y="0"/>
                    <a:pt x="9" y="0"/>
                    <a:pt x="4" y="7"/>
                  </a:cubicBezTo>
                  <a:cubicBezTo>
                    <a:pt x="0" y="14"/>
                    <a:pt x="2" y="30"/>
                    <a:pt x="8" y="45"/>
                  </a:cubicBezTo>
                  <a:cubicBezTo>
                    <a:pt x="18" y="43"/>
                    <a:pt x="18" y="43"/>
                    <a:pt x="18" y="43"/>
                  </a:cubicBezTo>
                  <a:lnTo>
                    <a:pt x="15" y="0"/>
                  </a:lnTo>
                  <a:close/>
                </a:path>
              </a:pathLst>
            </a:custGeom>
            <a:solidFill>
              <a:srgbClr val="26323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36" name="任意多边形 171"/>
            <p:cNvSpPr/>
            <p:nvPr/>
          </p:nvSpPr>
          <p:spPr bwMode="auto">
            <a:xfrm>
              <a:off x="5503863" y="2090738"/>
              <a:ext cx="266700" cy="452438"/>
            </a:xfrm>
            <a:custGeom>
              <a:avLst/>
              <a:gdLst>
                <a:gd name="T0" fmla="*/ 26 w 102"/>
                <a:gd name="T1" fmla="*/ 86 h 173"/>
                <a:gd name="T2" fmla="*/ 19 w 102"/>
                <a:gd name="T3" fmla="*/ 82 h 173"/>
                <a:gd name="T4" fmla="*/ 4 w 102"/>
                <a:gd name="T5" fmla="*/ 89 h 173"/>
                <a:gd name="T6" fmla="*/ 14 w 102"/>
                <a:gd name="T7" fmla="*/ 113 h 173"/>
                <a:gd name="T8" fmla="*/ 27 w 102"/>
                <a:gd name="T9" fmla="*/ 105 h 173"/>
                <a:gd name="T10" fmla="*/ 27 w 102"/>
                <a:gd name="T11" fmla="*/ 153 h 173"/>
                <a:gd name="T12" fmla="*/ 65 w 102"/>
                <a:gd name="T13" fmla="*/ 141 h 173"/>
                <a:gd name="T14" fmla="*/ 65 w 102"/>
                <a:gd name="T15" fmla="*/ 126 h 173"/>
                <a:gd name="T16" fmla="*/ 80 w 102"/>
                <a:gd name="T17" fmla="*/ 123 h 173"/>
                <a:gd name="T18" fmla="*/ 96 w 102"/>
                <a:gd name="T19" fmla="*/ 99 h 173"/>
                <a:gd name="T20" fmla="*/ 98 w 102"/>
                <a:gd name="T21" fmla="*/ 35 h 173"/>
                <a:gd name="T22" fmla="*/ 39 w 102"/>
                <a:gd name="T23" fmla="*/ 29 h 173"/>
                <a:gd name="T24" fmla="*/ 26 w 102"/>
                <a:gd name="T25" fmla="*/ 86 h 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2" h="173">
                  <a:moveTo>
                    <a:pt x="26" y="86"/>
                  </a:moveTo>
                  <a:cubicBezTo>
                    <a:pt x="24" y="88"/>
                    <a:pt x="21" y="84"/>
                    <a:pt x="19" y="82"/>
                  </a:cubicBezTo>
                  <a:cubicBezTo>
                    <a:pt x="16" y="80"/>
                    <a:pt x="8" y="78"/>
                    <a:pt x="4" y="89"/>
                  </a:cubicBezTo>
                  <a:cubicBezTo>
                    <a:pt x="0" y="100"/>
                    <a:pt x="7" y="112"/>
                    <a:pt x="14" y="113"/>
                  </a:cubicBezTo>
                  <a:cubicBezTo>
                    <a:pt x="25" y="114"/>
                    <a:pt x="27" y="105"/>
                    <a:pt x="27" y="105"/>
                  </a:cubicBezTo>
                  <a:cubicBezTo>
                    <a:pt x="27" y="153"/>
                    <a:pt x="27" y="153"/>
                    <a:pt x="27" y="153"/>
                  </a:cubicBezTo>
                  <a:cubicBezTo>
                    <a:pt x="47" y="173"/>
                    <a:pt x="80" y="150"/>
                    <a:pt x="65" y="141"/>
                  </a:cubicBezTo>
                  <a:cubicBezTo>
                    <a:pt x="65" y="126"/>
                    <a:pt x="65" y="126"/>
                    <a:pt x="65" y="126"/>
                  </a:cubicBezTo>
                  <a:cubicBezTo>
                    <a:pt x="65" y="126"/>
                    <a:pt x="75" y="125"/>
                    <a:pt x="80" y="123"/>
                  </a:cubicBezTo>
                  <a:cubicBezTo>
                    <a:pt x="88" y="119"/>
                    <a:pt x="94" y="110"/>
                    <a:pt x="96" y="99"/>
                  </a:cubicBezTo>
                  <a:cubicBezTo>
                    <a:pt x="100" y="81"/>
                    <a:pt x="102" y="68"/>
                    <a:pt x="98" y="35"/>
                  </a:cubicBezTo>
                  <a:cubicBezTo>
                    <a:pt x="95" y="0"/>
                    <a:pt x="58" y="10"/>
                    <a:pt x="39" y="29"/>
                  </a:cubicBezTo>
                  <a:cubicBezTo>
                    <a:pt x="19" y="49"/>
                    <a:pt x="26" y="86"/>
                    <a:pt x="26" y="86"/>
                  </a:cubicBezTo>
                  <a:close/>
                </a:path>
              </a:pathLst>
            </a:custGeom>
            <a:solidFill>
              <a:srgbClr val="FFBDA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37" name="任意多边形 172"/>
            <p:cNvSpPr/>
            <p:nvPr/>
          </p:nvSpPr>
          <p:spPr bwMode="auto">
            <a:xfrm>
              <a:off x="5543550" y="2078038"/>
              <a:ext cx="242888" cy="250825"/>
            </a:xfrm>
            <a:custGeom>
              <a:avLst/>
              <a:gdLst>
                <a:gd name="T0" fmla="*/ 11 w 93"/>
                <a:gd name="T1" fmla="*/ 95 h 96"/>
                <a:gd name="T2" fmla="*/ 4 w 93"/>
                <a:gd name="T3" fmla="*/ 87 h 96"/>
                <a:gd name="T4" fmla="*/ 5 w 93"/>
                <a:gd name="T5" fmla="*/ 49 h 96"/>
                <a:gd name="T6" fmla="*/ 16 w 93"/>
                <a:gd name="T7" fmla="*/ 20 h 96"/>
                <a:gd name="T8" fmla="*/ 35 w 93"/>
                <a:gd name="T9" fmla="*/ 14 h 96"/>
                <a:gd name="T10" fmla="*/ 52 w 93"/>
                <a:gd name="T11" fmla="*/ 11 h 96"/>
                <a:gd name="T12" fmla="*/ 73 w 93"/>
                <a:gd name="T13" fmla="*/ 9 h 96"/>
                <a:gd name="T14" fmla="*/ 90 w 93"/>
                <a:gd name="T15" fmla="*/ 2 h 96"/>
                <a:gd name="T16" fmla="*/ 92 w 93"/>
                <a:gd name="T17" fmla="*/ 4 h 96"/>
                <a:gd name="T18" fmla="*/ 90 w 93"/>
                <a:gd name="T19" fmla="*/ 9 h 96"/>
                <a:gd name="T20" fmla="*/ 85 w 93"/>
                <a:gd name="T21" fmla="*/ 19 h 96"/>
                <a:gd name="T22" fmla="*/ 77 w 93"/>
                <a:gd name="T23" fmla="*/ 28 h 96"/>
                <a:gd name="T24" fmla="*/ 25 w 93"/>
                <a:gd name="T25" fmla="*/ 48 h 96"/>
                <a:gd name="T26" fmla="*/ 18 w 93"/>
                <a:gd name="T27" fmla="*/ 66 h 96"/>
                <a:gd name="T28" fmla="*/ 11 w 93"/>
                <a:gd name="T29" fmla="*/ 95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3" h="96">
                  <a:moveTo>
                    <a:pt x="11" y="95"/>
                  </a:moveTo>
                  <a:cubicBezTo>
                    <a:pt x="10" y="96"/>
                    <a:pt x="6" y="89"/>
                    <a:pt x="4" y="87"/>
                  </a:cubicBezTo>
                  <a:cubicBezTo>
                    <a:pt x="0" y="84"/>
                    <a:pt x="5" y="49"/>
                    <a:pt x="5" y="49"/>
                  </a:cubicBezTo>
                  <a:cubicBezTo>
                    <a:pt x="1" y="40"/>
                    <a:pt x="8" y="26"/>
                    <a:pt x="16" y="20"/>
                  </a:cubicBezTo>
                  <a:cubicBezTo>
                    <a:pt x="22" y="16"/>
                    <a:pt x="29" y="15"/>
                    <a:pt x="35" y="14"/>
                  </a:cubicBezTo>
                  <a:cubicBezTo>
                    <a:pt x="41" y="12"/>
                    <a:pt x="47" y="12"/>
                    <a:pt x="52" y="11"/>
                  </a:cubicBezTo>
                  <a:cubicBezTo>
                    <a:pt x="59" y="11"/>
                    <a:pt x="66" y="10"/>
                    <a:pt x="73" y="9"/>
                  </a:cubicBezTo>
                  <a:cubicBezTo>
                    <a:pt x="79" y="7"/>
                    <a:pt x="84" y="5"/>
                    <a:pt x="90" y="2"/>
                  </a:cubicBezTo>
                  <a:cubicBezTo>
                    <a:pt x="91" y="0"/>
                    <a:pt x="93" y="2"/>
                    <a:pt x="92" y="4"/>
                  </a:cubicBezTo>
                  <a:cubicBezTo>
                    <a:pt x="92" y="6"/>
                    <a:pt x="91" y="7"/>
                    <a:pt x="90" y="9"/>
                  </a:cubicBezTo>
                  <a:cubicBezTo>
                    <a:pt x="89" y="13"/>
                    <a:pt x="87" y="16"/>
                    <a:pt x="85" y="19"/>
                  </a:cubicBezTo>
                  <a:cubicBezTo>
                    <a:pt x="82" y="22"/>
                    <a:pt x="80" y="25"/>
                    <a:pt x="77" y="28"/>
                  </a:cubicBezTo>
                  <a:cubicBezTo>
                    <a:pt x="62" y="42"/>
                    <a:pt x="42" y="46"/>
                    <a:pt x="25" y="48"/>
                  </a:cubicBezTo>
                  <a:cubicBezTo>
                    <a:pt x="21" y="49"/>
                    <a:pt x="20" y="53"/>
                    <a:pt x="18" y="66"/>
                  </a:cubicBezTo>
                  <a:cubicBezTo>
                    <a:pt x="16" y="76"/>
                    <a:pt x="15" y="94"/>
                    <a:pt x="11" y="95"/>
                  </a:cubicBezTo>
                  <a:close/>
                </a:path>
              </a:pathLst>
            </a:custGeom>
            <a:solidFill>
              <a:srgbClr val="26323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38" name="任意多边形 173"/>
            <p:cNvSpPr/>
            <p:nvPr/>
          </p:nvSpPr>
          <p:spPr bwMode="auto">
            <a:xfrm>
              <a:off x="5522913" y="2181225"/>
              <a:ext cx="38100" cy="31750"/>
            </a:xfrm>
            <a:custGeom>
              <a:avLst/>
              <a:gdLst>
                <a:gd name="T0" fmla="*/ 13 w 15"/>
                <a:gd name="T1" fmla="*/ 12 h 12"/>
                <a:gd name="T2" fmla="*/ 0 w 15"/>
                <a:gd name="T3" fmla="*/ 7 h 12"/>
                <a:gd name="T4" fmla="*/ 10 w 15"/>
                <a:gd name="T5" fmla="*/ 1 h 12"/>
                <a:gd name="T6" fmla="*/ 13 w 15"/>
                <a:gd name="T7" fmla="*/ 12 h 12"/>
              </a:gdLst>
              <a:ahLst/>
              <a:cxnLst>
                <a:cxn ang="0">
                  <a:pos x="T0" y="T1"/>
                </a:cxn>
                <a:cxn ang="0">
                  <a:pos x="T2" y="T3"/>
                </a:cxn>
                <a:cxn ang="0">
                  <a:pos x="T4" y="T5"/>
                </a:cxn>
                <a:cxn ang="0">
                  <a:pos x="T6" y="T7"/>
                </a:cxn>
              </a:cxnLst>
              <a:rect l="0" t="0" r="r" b="b"/>
              <a:pathLst>
                <a:path w="15" h="12">
                  <a:moveTo>
                    <a:pt x="13" y="12"/>
                  </a:moveTo>
                  <a:cubicBezTo>
                    <a:pt x="0" y="7"/>
                    <a:pt x="0" y="7"/>
                    <a:pt x="0" y="7"/>
                  </a:cubicBezTo>
                  <a:cubicBezTo>
                    <a:pt x="2" y="3"/>
                    <a:pt x="6" y="0"/>
                    <a:pt x="10" y="1"/>
                  </a:cubicBezTo>
                  <a:cubicBezTo>
                    <a:pt x="13" y="2"/>
                    <a:pt x="15" y="7"/>
                    <a:pt x="13" y="12"/>
                  </a:cubicBezTo>
                  <a:close/>
                </a:path>
              </a:pathLst>
            </a:custGeom>
            <a:solidFill>
              <a:srgbClr val="26323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39" name="任意多边形 174"/>
            <p:cNvSpPr/>
            <p:nvPr/>
          </p:nvSpPr>
          <p:spPr bwMode="auto">
            <a:xfrm>
              <a:off x="5584825" y="2395538"/>
              <a:ext cx="88900" cy="42863"/>
            </a:xfrm>
            <a:custGeom>
              <a:avLst/>
              <a:gdLst>
                <a:gd name="T0" fmla="*/ 34 w 34"/>
                <a:gd name="T1" fmla="*/ 9 h 16"/>
                <a:gd name="T2" fmla="*/ 9 w 34"/>
                <a:gd name="T3" fmla="*/ 8 h 16"/>
                <a:gd name="T4" fmla="*/ 0 w 34"/>
                <a:gd name="T5" fmla="*/ 0 h 16"/>
                <a:gd name="T6" fmla="*/ 5 w 34"/>
                <a:gd name="T7" fmla="*/ 11 h 16"/>
                <a:gd name="T8" fmla="*/ 34 w 34"/>
                <a:gd name="T9" fmla="*/ 15 h 16"/>
                <a:gd name="T10" fmla="*/ 34 w 34"/>
                <a:gd name="T11" fmla="*/ 9 h 16"/>
              </a:gdLst>
              <a:ahLst/>
              <a:cxnLst>
                <a:cxn ang="0">
                  <a:pos x="T0" y="T1"/>
                </a:cxn>
                <a:cxn ang="0">
                  <a:pos x="T2" y="T3"/>
                </a:cxn>
                <a:cxn ang="0">
                  <a:pos x="T4" y="T5"/>
                </a:cxn>
                <a:cxn ang="0">
                  <a:pos x="T6" y="T7"/>
                </a:cxn>
                <a:cxn ang="0">
                  <a:pos x="T8" y="T9"/>
                </a:cxn>
                <a:cxn ang="0">
                  <a:pos x="T10" y="T11"/>
                </a:cxn>
              </a:cxnLst>
              <a:rect l="0" t="0" r="r" b="b"/>
              <a:pathLst>
                <a:path w="34" h="16">
                  <a:moveTo>
                    <a:pt x="34" y="9"/>
                  </a:moveTo>
                  <a:cubicBezTo>
                    <a:pt x="34" y="9"/>
                    <a:pt x="15" y="10"/>
                    <a:pt x="9" y="8"/>
                  </a:cubicBezTo>
                  <a:cubicBezTo>
                    <a:pt x="4" y="6"/>
                    <a:pt x="1" y="3"/>
                    <a:pt x="0" y="0"/>
                  </a:cubicBezTo>
                  <a:cubicBezTo>
                    <a:pt x="0" y="0"/>
                    <a:pt x="1" y="6"/>
                    <a:pt x="5" y="11"/>
                  </a:cubicBezTo>
                  <a:cubicBezTo>
                    <a:pt x="10" y="16"/>
                    <a:pt x="34" y="15"/>
                    <a:pt x="34" y="15"/>
                  </a:cubicBezTo>
                  <a:lnTo>
                    <a:pt x="34" y="9"/>
                  </a:lnTo>
                  <a:close/>
                </a:path>
              </a:pathLst>
            </a:custGeom>
            <a:solidFill>
              <a:srgbClr val="F2907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40" name="任意多边形 175"/>
            <p:cNvSpPr/>
            <p:nvPr/>
          </p:nvSpPr>
          <p:spPr bwMode="auto">
            <a:xfrm>
              <a:off x="5643563" y="2268538"/>
              <a:ext cx="17463" cy="25400"/>
            </a:xfrm>
            <a:custGeom>
              <a:avLst/>
              <a:gdLst>
                <a:gd name="T0" fmla="*/ 7 w 7"/>
                <a:gd name="T1" fmla="*/ 4 h 10"/>
                <a:gd name="T2" fmla="*/ 4 w 7"/>
                <a:gd name="T3" fmla="*/ 9 h 10"/>
                <a:gd name="T4" fmla="*/ 0 w 7"/>
                <a:gd name="T5" fmla="*/ 6 h 10"/>
                <a:gd name="T6" fmla="*/ 4 w 7"/>
                <a:gd name="T7" fmla="*/ 0 h 10"/>
                <a:gd name="T8" fmla="*/ 7 w 7"/>
                <a:gd name="T9" fmla="*/ 4 h 10"/>
              </a:gdLst>
              <a:ahLst/>
              <a:cxnLst>
                <a:cxn ang="0">
                  <a:pos x="T0" y="T1"/>
                </a:cxn>
                <a:cxn ang="0">
                  <a:pos x="T2" y="T3"/>
                </a:cxn>
                <a:cxn ang="0">
                  <a:pos x="T4" y="T5"/>
                </a:cxn>
                <a:cxn ang="0">
                  <a:pos x="T6" y="T7"/>
                </a:cxn>
                <a:cxn ang="0">
                  <a:pos x="T8" y="T9"/>
                </a:cxn>
              </a:cxnLst>
              <a:rect l="0" t="0" r="r" b="b"/>
              <a:pathLst>
                <a:path w="7" h="10">
                  <a:moveTo>
                    <a:pt x="7" y="4"/>
                  </a:moveTo>
                  <a:cubicBezTo>
                    <a:pt x="7" y="6"/>
                    <a:pt x="6" y="9"/>
                    <a:pt x="4" y="9"/>
                  </a:cubicBezTo>
                  <a:cubicBezTo>
                    <a:pt x="2" y="10"/>
                    <a:pt x="0" y="8"/>
                    <a:pt x="0" y="6"/>
                  </a:cubicBezTo>
                  <a:cubicBezTo>
                    <a:pt x="0" y="3"/>
                    <a:pt x="2" y="1"/>
                    <a:pt x="4" y="0"/>
                  </a:cubicBezTo>
                  <a:cubicBezTo>
                    <a:pt x="6" y="0"/>
                    <a:pt x="7" y="1"/>
                    <a:pt x="7" y="4"/>
                  </a:cubicBezTo>
                  <a:close/>
                </a:path>
              </a:pathLst>
            </a:custGeom>
            <a:solidFill>
              <a:srgbClr val="26323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41" name="任意多边形 176"/>
            <p:cNvSpPr/>
            <p:nvPr/>
          </p:nvSpPr>
          <p:spPr bwMode="auto">
            <a:xfrm>
              <a:off x="5621338" y="2228850"/>
              <a:ext cx="23813" cy="26988"/>
            </a:xfrm>
            <a:custGeom>
              <a:avLst/>
              <a:gdLst>
                <a:gd name="T0" fmla="*/ 9 w 9"/>
                <a:gd name="T1" fmla="*/ 3 h 10"/>
                <a:gd name="T2" fmla="*/ 1 w 9"/>
                <a:gd name="T3" fmla="*/ 10 h 10"/>
                <a:gd name="T4" fmla="*/ 3 w 9"/>
                <a:gd name="T5" fmla="*/ 2 h 10"/>
                <a:gd name="T6" fmla="*/ 9 w 9"/>
                <a:gd name="T7" fmla="*/ 3 h 10"/>
              </a:gdLst>
              <a:ahLst/>
              <a:cxnLst>
                <a:cxn ang="0">
                  <a:pos x="T0" y="T1"/>
                </a:cxn>
                <a:cxn ang="0">
                  <a:pos x="T2" y="T3"/>
                </a:cxn>
                <a:cxn ang="0">
                  <a:pos x="T4" y="T5"/>
                </a:cxn>
                <a:cxn ang="0">
                  <a:pos x="T6" y="T7"/>
                </a:cxn>
              </a:cxnLst>
              <a:rect l="0" t="0" r="r" b="b"/>
              <a:pathLst>
                <a:path w="9" h="10">
                  <a:moveTo>
                    <a:pt x="9" y="3"/>
                  </a:moveTo>
                  <a:cubicBezTo>
                    <a:pt x="1" y="10"/>
                    <a:pt x="1" y="10"/>
                    <a:pt x="1" y="10"/>
                  </a:cubicBezTo>
                  <a:cubicBezTo>
                    <a:pt x="0" y="8"/>
                    <a:pt x="1" y="4"/>
                    <a:pt x="3" y="2"/>
                  </a:cubicBezTo>
                  <a:cubicBezTo>
                    <a:pt x="5" y="0"/>
                    <a:pt x="8" y="0"/>
                    <a:pt x="9" y="3"/>
                  </a:cubicBezTo>
                  <a:close/>
                </a:path>
              </a:pathLst>
            </a:custGeom>
            <a:solidFill>
              <a:srgbClr val="26323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42" name="任意多边形 177"/>
            <p:cNvSpPr/>
            <p:nvPr/>
          </p:nvSpPr>
          <p:spPr bwMode="auto">
            <a:xfrm>
              <a:off x="5665788" y="2354263"/>
              <a:ext cx="26988" cy="15875"/>
            </a:xfrm>
            <a:custGeom>
              <a:avLst/>
              <a:gdLst>
                <a:gd name="T0" fmla="*/ 1 w 10"/>
                <a:gd name="T1" fmla="*/ 0 h 6"/>
                <a:gd name="T2" fmla="*/ 10 w 10"/>
                <a:gd name="T3" fmla="*/ 1 h 6"/>
                <a:gd name="T4" fmla="*/ 4 w 10"/>
                <a:gd name="T5" fmla="*/ 6 h 6"/>
                <a:gd name="T6" fmla="*/ 1 w 10"/>
                <a:gd name="T7" fmla="*/ 0 h 6"/>
              </a:gdLst>
              <a:ahLst/>
              <a:cxnLst>
                <a:cxn ang="0">
                  <a:pos x="T0" y="T1"/>
                </a:cxn>
                <a:cxn ang="0">
                  <a:pos x="T2" y="T3"/>
                </a:cxn>
                <a:cxn ang="0">
                  <a:pos x="T4" y="T5"/>
                </a:cxn>
                <a:cxn ang="0">
                  <a:pos x="T6" y="T7"/>
                </a:cxn>
              </a:cxnLst>
              <a:rect l="0" t="0" r="r" b="b"/>
              <a:pathLst>
                <a:path w="10" h="6">
                  <a:moveTo>
                    <a:pt x="1" y="0"/>
                  </a:moveTo>
                  <a:cubicBezTo>
                    <a:pt x="10" y="1"/>
                    <a:pt x="10" y="1"/>
                    <a:pt x="10" y="1"/>
                  </a:cubicBezTo>
                  <a:cubicBezTo>
                    <a:pt x="9" y="4"/>
                    <a:pt x="6" y="6"/>
                    <a:pt x="4" y="6"/>
                  </a:cubicBezTo>
                  <a:cubicBezTo>
                    <a:pt x="2" y="6"/>
                    <a:pt x="0" y="3"/>
                    <a:pt x="1" y="0"/>
                  </a:cubicBezTo>
                  <a:close/>
                </a:path>
              </a:pathLst>
            </a:custGeom>
            <a:solidFill>
              <a:srgbClr val="F2907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43" name="任意多边形 178"/>
            <p:cNvSpPr/>
            <p:nvPr/>
          </p:nvSpPr>
          <p:spPr bwMode="auto">
            <a:xfrm>
              <a:off x="5732463" y="2195513"/>
              <a:ext cx="23813" cy="23813"/>
            </a:xfrm>
            <a:custGeom>
              <a:avLst/>
              <a:gdLst>
                <a:gd name="T0" fmla="*/ 8 w 9"/>
                <a:gd name="T1" fmla="*/ 9 h 9"/>
                <a:gd name="T2" fmla="*/ 0 w 9"/>
                <a:gd name="T3" fmla="*/ 4 h 9"/>
                <a:gd name="T4" fmla="*/ 7 w 9"/>
                <a:gd name="T5" fmla="*/ 1 h 9"/>
                <a:gd name="T6" fmla="*/ 8 w 9"/>
                <a:gd name="T7" fmla="*/ 9 h 9"/>
              </a:gdLst>
              <a:ahLst/>
              <a:cxnLst>
                <a:cxn ang="0">
                  <a:pos x="T0" y="T1"/>
                </a:cxn>
                <a:cxn ang="0">
                  <a:pos x="T2" y="T3"/>
                </a:cxn>
                <a:cxn ang="0">
                  <a:pos x="T4" y="T5"/>
                </a:cxn>
                <a:cxn ang="0">
                  <a:pos x="T6" y="T7"/>
                </a:cxn>
              </a:cxnLst>
              <a:rect l="0" t="0" r="r" b="b"/>
              <a:pathLst>
                <a:path w="9" h="9">
                  <a:moveTo>
                    <a:pt x="8" y="9"/>
                  </a:moveTo>
                  <a:cubicBezTo>
                    <a:pt x="0" y="4"/>
                    <a:pt x="0" y="4"/>
                    <a:pt x="0" y="4"/>
                  </a:cubicBezTo>
                  <a:cubicBezTo>
                    <a:pt x="2" y="1"/>
                    <a:pt x="5" y="0"/>
                    <a:pt x="7" y="1"/>
                  </a:cubicBezTo>
                  <a:cubicBezTo>
                    <a:pt x="9" y="3"/>
                    <a:pt x="9" y="6"/>
                    <a:pt x="8" y="9"/>
                  </a:cubicBezTo>
                  <a:close/>
                </a:path>
              </a:pathLst>
            </a:custGeom>
            <a:solidFill>
              <a:srgbClr val="26323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44" name="任意多边形 179"/>
            <p:cNvSpPr/>
            <p:nvPr/>
          </p:nvSpPr>
          <p:spPr bwMode="auto">
            <a:xfrm>
              <a:off x="5724525" y="2241550"/>
              <a:ext cx="17463" cy="26988"/>
            </a:xfrm>
            <a:custGeom>
              <a:avLst/>
              <a:gdLst>
                <a:gd name="T0" fmla="*/ 7 w 7"/>
                <a:gd name="T1" fmla="*/ 4 h 10"/>
                <a:gd name="T2" fmla="*/ 4 w 7"/>
                <a:gd name="T3" fmla="*/ 10 h 10"/>
                <a:gd name="T4" fmla="*/ 0 w 7"/>
                <a:gd name="T5" fmla="*/ 6 h 10"/>
                <a:gd name="T6" fmla="*/ 4 w 7"/>
                <a:gd name="T7" fmla="*/ 1 h 10"/>
                <a:gd name="T8" fmla="*/ 7 w 7"/>
                <a:gd name="T9" fmla="*/ 4 h 10"/>
              </a:gdLst>
              <a:ahLst/>
              <a:cxnLst>
                <a:cxn ang="0">
                  <a:pos x="T0" y="T1"/>
                </a:cxn>
                <a:cxn ang="0">
                  <a:pos x="T2" y="T3"/>
                </a:cxn>
                <a:cxn ang="0">
                  <a:pos x="T4" y="T5"/>
                </a:cxn>
                <a:cxn ang="0">
                  <a:pos x="T6" y="T7"/>
                </a:cxn>
                <a:cxn ang="0">
                  <a:pos x="T8" y="T9"/>
                </a:cxn>
              </a:cxnLst>
              <a:rect l="0" t="0" r="r" b="b"/>
              <a:pathLst>
                <a:path w="7" h="10">
                  <a:moveTo>
                    <a:pt x="7" y="4"/>
                  </a:moveTo>
                  <a:cubicBezTo>
                    <a:pt x="7" y="7"/>
                    <a:pt x="6" y="9"/>
                    <a:pt x="4" y="10"/>
                  </a:cubicBezTo>
                  <a:cubicBezTo>
                    <a:pt x="2" y="10"/>
                    <a:pt x="0" y="9"/>
                    <a:pt x="0" y="6"/>
                  </a:cubicBezTo>
                  <a:cubicBezTo>
                    <a:pt x="0" y="4"/>
                    <a:pt x="2" y="1"/>
                    <a:pt x="4" y="1"/>
                  </a:cubicBezTo>
                  <a:cubicBezTo>
                    <a:pt x="6" y="0"/>
                    <a:pt x="7" y="2"/>
                    <a:pt x="7" y="4"/>
                  </a:cubicBezTo>
                  <a:close/>
                </a:path>
              </a:pathLst>
            </a:custGeom>
            <a:solidFill>
              <a:srgbClr val="26323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45" name="任意多边形 180"/>
            <p:cNvSpPr/>
            <p:nvPr/>
          </p:nvSpPr>
          <p:spPr bwMode="auto">
            <a:xfrm>
              <a:off x="5695950" y="2257425"/>
              <a:ext cx="36513" cy="68263"/>
            </a:xfrm>
            <a:custGeom>
              <a:avLst/>
              <a:gdLst>
                <a:gd name="T0" fmla="*/ 0 w 23"/>
                <a:gd name="T1" fmla="*/ 0 h 43"/>
                <a:gd name="T2" fmla="*/ 0 w 23"/>
                <a:gd name="T3" fmla="*/ 43 h 43"/>
                <a:gd name="T4" fmla="*/ 23 w 23"/>
                <a:gd name="T5" fmla="*/ 32 h 43"/>
                <a:gd name="T6" fmla="*/ 0 w 23"/>
                <a:gd name="T7" fmla="*/ 0 h 43"/>
              </a:gdLst>
              <a:ahLst/>
              <a:cxnLst>
                <a:cxn ang="0">
                  <a:pos x="T0" y="T1"/>
                </a:cxn>
                <a:cxn ang="0">
                  <a:pos x="T2" y="T3"/>
                </a:cxn>
                <a:cxn ang="0">
                  <a:pos x="T4" y="T5"/>
                </a:cxn>
                <a:cxn ang="0">
                  <a:pos x="T6" y="T7"/>
                </a:cxn>
              </a:cxnLst>
              <a:rect l="0" t="0" r="r" b="b"/>
              <a:pathLst>
                <a:path w="23" h="43">
                  <a:moveTo>
                    <a:pt x="0" y="0"/>
                  </a:moveTo>
                  <a:lnTo>
                    <a:pt x="0" y="43"/>
                  </a:lnTo>
                  <a:lnTo>
                    <a:pt x="23" y="32"/>
                  </a:lnTo>
                  <a:lnTo>
                    <a:pt x="0" y="0"/>
                  </a:lnTo>
                  <a:close/>
                </a:path>
              </a:pathLst>
            </a:custGeom>
            <a:solidFill>
              <a:srgbClr val="F2907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46" name="任意多边形 296"/>
            <p:cNvSpPr/>
            <p:nvPr/>
          </p:nvSpPr>
          <p:spPr bwMode="auto">
            <a:xfrm>
              <a:off x="5396008" y="2528888"/>
              <a:ext cx="143576" cy="319348"/>
            </a:xfrm>
            <a:custGeom>
              <a:avLst/>
              <a:gdLst>
                <a:gd name="connsiteX0" fmla="*/ 123478 w 143576"/>
                <a:gd name="connsiteY0" fmla="*/ 0 h 319348"/>
                <a:gd name="connsiteX1" fmla="*/ 126099 w 143576"/>
                <a:gd name="connsiteY1" fmla="*/ 162250 h 319348"/>
                <a:gd name="connsiteX2" fmla="*/ 109377 w 143576"/>
                <a:gd name="connsiteY2" fmla="*/ 225180 h 319348"/>
                <a:gd name="connsiteX3" fmla="*/ 100895 w 143576"/>
                <a:gd name="connsiteY3" fmla="*/ 259006 h 319348"/>
                <a:gd name="connsiteX4" fmla="*/ 86327 w 143576"/>
                <a:gd name="connsiteY4" fmla="*/ 267719 h 319348"/>
                <a:gd name="connsiteX5" fmla="*/ 0 w 143576"/>
                <a:gd name="connsiteY5" fmla="*/ 319348 h 319348"/>
                <a:gd name="connsiteX6" fmla="*/ 442 w 143576"/>
                <a:gd name="connsiteY6" fmla="*/ 313992 h 319348"/>
                <a:gd name="connsiteX7" fmla="*/ 123478 w 143576"/>
                <a:gd name="connsiteY7" fmla="*/ 0 h 3193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3576" h="319348">
                  <a:moveTo>
                    <a:pt x="123478" y="0"/>
                  </a:moveTo>
                  <a:cubicBezTo>
                    <a:pt x="147064" y="18319"/>
                    <a:pt x="152305" y="99444"/>
                    <a:pt x="126099" y="162250"/>
                  </a:cubicBezTo>
                  <a:cubicBezTo>
                    <a:pt x="126099" y="162250"/>
                    <a:pt x="118728" y="188747"/>
                    <a:pt x="109377" y="225180"/>
                  </a:cubicBezTo>
                  <a:lnTo>
                    <a:pt x="100895" y="259006"/>
                  </a:lnTo>
                  <a:lnTo>
                    <a:pt x="86327" y="267719"/>
                  </a:lnTo>
                  <a:lnTo>
                    <a:pt x="0" y="319348"/>
                  </a:lnTo>
                  <a:lnTo>
                    <a:pt x="442" y="313992"/>
                  </a:lnTo>
                  <a:cubicBezTo>
                    <a:pt x="21724" y="106477"/>
                    <a:pt x="61566" y="25188"/>
                    <a:pt x="123478" y="0"/>
                  </a:cubicBezTo>
                  <a:close/>
                </a:path>
              </a:pathLst>
            </a:custGeom>
            <a:solidFill>
              <a:srgbClr val="FFBDA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47" name="任意多边形 182"/>
            <p:cNvSpPr/>
            <p:nvPr/>
          </p:nvSpPr>
          <p:spPr bwMode="auto">
            <a:xfrm>
              <a:off x="5397500" y="2516188"/>
              <a:ext cx="155575" cy="323850"/>
            </a:xfrm>
            <a:custGeom>
              <a:avLst/>
              <a:gdLst>
                <a:gd name="T0" fmla="*/ 54 w 60"/>
                <a:gd name="T1" fmla="*/ 0 h 124"/>
                <a:gd name="T2" fmla="*/ 25 w 60"/>
                <a:gd name="T3" fmla="*/ 22 h 124"/>
                <a:gd name="T4" fmla="*/ 0 w 60"/>
                <a:gd name="T5" fmla="*/ 107 h 124"/>
                <a:gd name="T6" fmla="*/ 44 w 60"/>
                <a:gd name="T7" fmla="*/ 110 h 124"/>
                <a:gd name="T8" fmla="*/ 59 w 60"/>
                <a:gd name="T9" fmla="*/ 31 h 124"/>
                <a:gd name="T10" fmla="*/ 54 w 60"/>
                <a:gd name="T11" fmla="*/ 0 h 124"/>
              </a:gdLst>
              <a:ahLst/>
              <a:cxnLst>
                <a:cxn ang="0">
                  <a:pos x="T0" y="T1"/>
                </a:cxn>
                <a:cxn ang="0">
                  <a:pos x="T2" y="T3"/>
                </a:cxn>
                <a:cxn ang="0">
                  <a:pos x="T4" y="T5"/>
                </a:cxn>
                <a:cxn ang="0">
                  <a:pos x="T6" y="T7"/>
                </a:cxn>
                <a:cxn ang="0">
                  <a:pos x="T8" y="T9"/>
                </a:cxn>
                <a:cxn ang="0">
                  <a:pos x="T10" y="T11"/>
                </a:cxn>
              </a:cxnLst>
              <a:rect l="0" t="0" r="r" b="b"/>
              <a:pathLst>
                <a:path w="60" h="124">
                  <a:moveTo>
                    <a:pt x="54" y="0"/>
                  </a:moveTo>
                  <a:cubicBezTo>
                    <a:pt x="54" y="0"/>
                    <a:pt x="35" y="6"/>
                    <a:pt x="25" y="22"/>
                  </a:cubicBezTo>
                  <a:cubicBezTo>
                    <a:pt x="16" y="38"/>
                    <a:pt x="6" y="63"/>
                    <a:pt x="0" y="107"/>
                  </a:cubicBezTo>
                  <a:cubicBezTo>
                    <a:pt x="0" y="107"/>
                    <a:pt x="12" y="124"/>
                    <a:pt x="44" y="110"/>
                  </a:cubicBezTo>
                  <a:cubicBezTo>
                    <a:pt x="44" y="110"/>
                    <a:pt x="57" y="53"/>
                    <a:pt x="59" y="31"/>
                  </a:cubicBezTo>
                  <a:cubicBezTo>
                    <a:pt x="60" y="6"/>
                    <a:pt x="54" y="0"/>
                    <a:pt x="54" y="0"/>
                  </a:cubicBezTo>
                </a:path>
              </a:pathLst>
            </a:custGeom>
            <a:solidFill>
              <a:srgbClr val="27DEB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48" name="任意多边形 183"/>
            <p:cNvSpPr/>
            <p:nvPr/>
          </p:nvSpPr>
          <p:spPr bwMode="auto">
            <a:xfrm>
              <a:off x="5397500" y="2516188"/>
              <a:ext cx="153988" cy="301625"/>
            </a:xfrm>
            <a:custGeom>
              <a:avLst/>
              <a:gdLst>
                <a:gd name="T0" fmla="*/ 54 w 59"/>
                <a:gd name="T1" fmla="*/ 0 h 115"/>
                <a:gd name="T2" fmla="*/ 25 w 59"/>
                <a:gd name="T3" fmla="*/ 22 h 115"/>
                <a:gd name="T4" fmla="*/ 0 w 59"/>
                <a:gd name="T5" fmla="*/ 107 h 115"/>
                <a:gd name="T6" fmla="*/ 18 w 59"/>
                <a:gd name="T7" fmla="*/ 115 h 115"/>
                <a:gd name="T8" fmla="*/ 46 w 59"/>
                <a:gd name="T9" fmla="*/ 99 h 115"/>
                <a:gd name="T10" fmla="*/ 59 w 59"/>
                <a:gd name="T11" fmla="*/ 31 h 115"/>
                <a:gd name="T12" fmla="*/ 59 w 59"/>
                <a:gd name="T13" fmla="*/ 24 h 115"/>
                <a:gd name="T14" fmla="*/ 54 w 59"/>
                <a:gd name="T15" fmla="*/ 0 h 11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9" h="115">
                  <a:moveTo>
                    <a:pt x="54" y="0"/>
                  </a:moveTo>
                  <a:cubicBezTo>
                    <a:pt x="54" y="0"/>
                    <a:pt x="35" y="6"/>
                    <a:pt x="25" y="22"/>
                  </a:cubicBezTo>
                  <a:cubicBezTo>
                    <a:pt x="16" y="38"/>
                    <a:pt x="6" y="63"/>
                    <a:pt x="0" y="107"/>
                  </a:cubicBezTo>
                  <a:cubicBezTo>
                    <a:pt x="0" y="107"/>
                    <a:pt x="5" y="115"/>
                    <a:pt x="18" y="115"/>
                  </a:cubicBezTo>
                  <a:cubicBezTo>
                    <a:pt x="46" y="99"/>
                    <a:pt x="46" y="99"/>
                    <a:pt x="46" y="99"/>
                  </a:cubicBezTo>
                  <a:cubicBezTo>
                    <a:pt x="50" y="82"/>
                    <a:pt x="58" y="47"/>
                    <a:pt x="59" y="31"/>
                  </a:cubicBezTo>
                  <a:cubicBezTo>
                    <a:pt x="59" y="28"/>
                    <a:pt x="59" y="26"/>
                    <a:pt x="59" y="24"/>
                  </a:cubicBezTo>
                  <a:cubicBezTo>
                    <a:pt x="59" y="5"/>
                    <a:pt x="54" y="0"/>
                    <a:pt x="54" y="0"/>
                  </a:cubicBezTo>
                </a:path>
              </a:pathLst>
            </a:custGeom>
            <a:solidFill>
              <a:srgbClr val="21BDA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49" name="任意多边形 184"/>
            <p:cNvSpPr/>
            <p:nvPr/>
          </p:nvSpPr>
          <p:spPr bwMode="auto">
            <a:xfrm>
              <a:off x="5329238" y="2620963"/>
              <a:ext cx="569913" cy="508000"/>
            </a:xfrm>
            <a:custGeom>
              <a:avLst/>
              <a:gdLst>
                <a:gd name="T0" fmla="*/ 218 w 218"/>
                <a:gd name="T1" fmla="*/ 21 h 194"/>
                <a:gd name="T2" fmla="*/ 218 w 218"/>
                <a:gd name="T3" fmla="*/ 9 h 194"/>
                <a:gd name="T4" fmla="*/ 204 w 218"/>
                <a:gd name="T5" fmla="*/ 1 h 194"/>
                <a:gd name="T6" fmla="*/ 204 w 218"/>
                <a:gd name="T7" fmla="*/ 1 h 194"/>
                <a:gd name="T8" fmla="*/ 204 w 218"/>
                <a:gd name="T9" fmla="*/ 1 h 194"/>
                <a:gd name="T10" fmla="*/ 204 w 218"/>
                <a:gd name="T11" fmla="*/ 1 h 194"/>
                <a:gd name="T12" fmla="*/ 200 w 218"/>
                <a:gd name="T13" fmla="*/ 1 h 194"/>
                <a:gd name="T14" fmla="*/ 6 w 218"/>
                <a:gd name="T15" fmla="*/ 113 h 194"/>
                <a:gd name="T16" fmla="*/ 0 w 218"/>
                <a:gd name="T17" fmla="*/ 124 h 194"/>
                <a:gd name="T18" fmla="*/ 0 w 218"/>
                <a:gd name="T19" fmla="*/ 182 h 194"/>
                <a:gd name="T20" fmla="*/ 1 w 218"/>
                <a:gd name="T21" fmla="*/ 186 h 194"/>
                <a:gd name="T22" fmla="*/ 1 w 218"/>
                <a:gd name="T23" fmla="*/ 186 h 194"/>
                <a:gd name="T24" fmla="*/ 1 w 218"/>
                <a:gd name="T25" fmla="*/ 186 h 194"/>
                <a:gd name="T26" fmla="*/ 1 w 218"/>
                <a:gd name="T27" fmla="*/ 186 h 194"/>
                <a:gd name="T28" fmla="*/ 15 w 218"/>
                <a:gd name="T29" fmla="*/ 194 h 194"/>
                <a:gd name="T30" fmla="*/ 15 w 218"/>
                <a:gd name="T31" fmla="*/ 180 h 194"/>
                <a:gd name="T32" fmla="*/ 200 w 218"/>
                <a:gd name="T33" fmla="*/ 74 h 194"/>
                <a:gd name="T34" fmla="*/ 206 w 218"/>
                <a:gd name="T35" fmla="*/ 63 h 194"/>
                <a:gd name="T36" fmla="*/ 206 w 218"/>
                <a:gd name="T37" fmla="*/ 21 h 194"/>
                <a:gd name="T38" fmla="*/ 218 w 218"/>
                <a:gd name="T39" fmla="*/ 21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18" h="194">
                  <a:moveTo>
                    <a:pt x="218" y="21"/>
                  </a:moveTo>
                  <a:cubicBezTo>
                    <a:pt x="218" y="9"/>
                    <a:pt x="218" y="9"/>
                    <a:pt x="218" y="9"/>
                  </a:cubicBezTo>
                  <a:cubicBezTo>
                    <a:pt x="204" y="1"/>
                    <a:pt x="204" y="1"/>
                    <a:pt x="204" y="1"/>
                  </a:cubicBezTo>
                  <a:cubicBezTo>
                    <a:pt x="204" y="1"/>
                    <a:pt x="204" y="1"/>
                    <a:pt x="204" y="1"/>
                  </a:cubicBezTo>
                  <a:cubicBezTo>
                    <a:pt x="204" y="1"/>
                    <a:pt x="204" y="1"/>
                    <a:pt x="204" y="1"/>
                  </a:cubicBezTo>
                  <a:cubicBezTo>
                    <a:pt x="204" y="1"/>
                    <a:pt x="204" y="1"/>
                    <a:pt x="204" y="1"/>
                  </a:cubicBezTo>
                  <a:cubicBezTo>
                    <a:pt x="203" y="0"/>
                    <a:pt x="202" y="0"/>
                    <a:pt x="200" y="1"/>
                  </a:cubicBezTo>
                  <a:cubicBezTo>
                    <a:pt x="6" y="113"/>
                    <a:pt x="6" y="113"/>
                    <a:pt x="6" y="113"/>
                  </a:cubicBezTo>
                  <a:cubicBezTo>
                    <a:pt x="2" y="115"/>
                    <a:pt x="0" y="120"/>
                    <a:pt x="0" y="124"/>
                  </a:cubicBezTo>
                  <a:cubicBezTo>
                    <a:pt x="0" y="182"/>
                    <a:pt x="0" y="182"/>
                    <a:pt x="0" y="182"/>
                  </a:cubicBezTo>
                  <a:cubicBezTo>
                    <a:pt x="0" y="184"/>
                    <a:pt x="0" y="185"/>
                    <a:pt x="1" y="186"/>
                  </a:cubicBezTo>
                  <a:cubicBezTo>
                    <a:pt x="1" y="186"/>
                    <a:pt x="1" y="186"/>
                    <a:pt x="1" y="186"/>
                  </a:cubicBezTo>
                  <a:cubicBezTo>
                    <a:pt x="1" y="186"/>
                    <a:pt x="1" y="186"/>
                    <a:pt x="1" y="186"/>
                  </a:cubicBezTo>
                  <a:cubicBezTo>
                    <a:pt x="1" y="186"/>
                    <a:pt x="1" y="186"/>
                    <a:pt x="1" y="186"/>
                  </a:cubicBezTo>
                  <a:cubicBezTo>
                    <a:pt x="15" y="194"/>
                    <a:pt x="15" y="194"/>
                    <a:pt x="15" y="194"/>
                  </a:cubicBezTo>
                  <a:cubicBezTo>
                    <a:pt x="15" y="180"/>
                    <a:pt x="15" y="180"/>
                    <a:pt x="15" y="180"/>
                  </a:cubicBezTo>
                  <a:cubicBezTo>
                    <a:pt x="200" y="74"/>
                    <a:pt x="200" y="74"/>
                    <a:pt x="200" y="74"/>
                  </a:cubicBezTo>
                  <a:cubicBezTo>
                    <a:pt x="203" y="72"/>
                    <a:pt x="206" y="67"/>
                    <a:pt x="206" y="63"/>
                  </a:cubicBezTo>
                  <a:cubicBezTo>
                    <a:pt x="206" y="21"/>
                    <a:pt x="206" y="21"/>
                    <a:pt x="206" y="21"/>
                  </a:cubicBezTo>
                  <a:lnTo>
                    <a:pt x="218" y="21"/>
                  </a:lnTo>
                  <a:close/>
                </a:path>
              </a:pathLst>
            </a:custGeom>
            <a:solidFill>
              <a:srgbClr val="E0E0E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50" name="任意多边形 185"/>
            <p:cNvSpPr/>
            <p:nvPr/>
          </p:nvSpPr>
          <p:spPr bwMode="auto">
            <a:xfrm>
              <a:off x="5334000" y="2620963"/>
              <a:ext cx="565150" cy="338138"/>
            </a:xfrm>
            <a:custGeom>
              <a:avLst/>
              <a:gdLst>
                <a:gd name="T0" fmla="*/ 216 w 216"/>
                <a:gd name="T1" fmla="*/ 9 h 129"/>
                <a:gd name="T2" fmla="*/ 202 w 216"/>
                <a:gd name="T3" fmla="*/ 1 h 129"/>
                <a:gd name="T4" fmla="*/ 202 w 216"/>
                <a:gd name="T5" fmla="*/ 1 h 129"/>
                <a:gd name="T6" fmla="*/ 202 w 216"/>
                <a:gd name="T7" fmla="*/ 1 h 129"/>
                <a:gd name="T8" fmla="*/ 202 w 216"/>
                <a:gd name="T9" fmla="*/ 1 h 129"/>
                <a:gd name="T10" fmla="*/ 198 w 216"/>
                <a:gd name="T11" fmla="*/ 1 h 129"/>
                <a:gd name="T12" fmla="*/ 4 w 216"/>
                <a:gd name="T13" fmla="*/ 113 h 129"/>
                <a:gd name="T14" fmla="*/ 0 w 216"/>
                <a:gd name="T15" fmla="*/ 117 h 129"/>
                <a:gd name="T16" fmla="*/ 20 w 216"/>
                <a:gd name="T17" fmla="*/ 129 h 129"/>
                <a:gd name="T18" fmla="*/ 204 w 216"/>
                <a:gd name="T19" fmla="*/ 24 h 129"/>
                <a:gd name="T20" fmla="*/ 216 w 216"/>
                <a:gd name="T21" fmla="*/ 9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6" h="129">
                  <a:moveTo>
                    <a:pt x="216" y="9"/>
                  </a:moveTo>
                  <a:cubicBezTo>
                    <a:pt x="202" y="1"/>
                    <a:pt x="202" y="1"/>
                    <a:pt x="202" y="1"/>
                  </a:cubicBezTo>
                  <a:cubicBezTo>
                    <a:pt x="202" y="1"/>
                    <a:pt x="202" y="1"/>
                    <a:pt x="202" y="1"/>
                  </a:cubicBezTo>
                  <a:cubicBezTo>
                    <a:pt x="202" y="1"/>
                    <a:pt x="202" y="1"/>
                    <a:pt x="202" y="1"/>
                  </a:cubicBezTo>
                  <a:cubicBezTo>
                    <a:pt x="202" y="1"/>
                    <a:pt x="202" y="1"/>
                    <a:pt x="202" y="1"/>
                  </a:cubicBezTo>
                  <a:cubicBezTo>
                    <a:pt x="201" y="0"/>
                    <a:pt x="200" y="0"/>
                    <a:pt x="198" y="1"/>
                  </a:cubicBezTo>
                  <a:cubicBezTo>
                    <a:pt x="4" y="113"/>
                    <a:pt x="4" y="113"/>
                    <a:pt x="4" y="113"/>
                  </a:cubicBezTo>
                  <a:cubicBezTo>
                    <a:pt x="2" y="114"/>
                    <a:pt x="1" y="116"/>
                    <a:pt x="0" y="117"/>
                  </a:cubicBezTo>
                  <a:cubicBezTo>
                    <a:pt x="20" y="129"/>
                    <a:pt x="20" y="129"/>
                    <a:pt x="20" y="129"/>
                  </a:cubicBezTo>
                  <a:cubicBezTo>
                    <a:pt x="204" y="24"/>
                    <a:pt x="204" y="24"/>
                    <a:pt x="204" y="24"/>
                  </a:cubicBezTo>
                  <a:lnTo>
                    <a:pt x="216" y="9"/>
                  </a:lnTo>
                  <a:close/>
                </a:path>
              </a:pathLst>
            </a:custGeom>
            <a:solidFill>
              <a:srgbClr val="FAFAF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51" name="任意多边形 186"/>
            <p:cNvSpPr/>
            <p:nvPr/>
          </p:nvSpPr>
          <p:spPr bwMode="auto">
            <a:xfrm>
              <a:off x="5365750" y="2640013"/>
              <a:ext cx="539750" cy="493713"/>
            </a:xfrm>
            <a:custGeom>
              <a:avLst/>
              <a:gdLst>
                <a:gd name="T0" fmla="*/ 6 w 206"/>
                <a:gd name="T1" fmla="*/ 114 h 189"/>
                <a:gd name="T2" fmla="*/ 200 w 206"/>
                <a:gd name="T3" fmla="*/ 2 h 189"/>
                <a:gd name="T4" fmla="*/ 206 w 206"/>
                <a:gd name="T5" fmla="*/ 6 h 189"/>
                <a:gd name="T6" fmla="*/ 206 w 206"/>
                <a:gd name="T7" fmla="*/ 64 h 189"/>
                <a:gd name="T8" fmla="*/ 200 w 206"/>
                <a:gd name="T9" fmla="*/ 75 h 189"/>
                <a:gd name="T10" fmla="*/ 6 w 206"/>
                <a:gd name="T11" fmla="*/ 187 h 189"/>
                <a:gd name="T12" fmla="*/ 0 w 206"/>
                <a:gd name="T13" fmla="*/ 183 h 189"/>
                <a:gd name="T14" fmla="*/ 0 w 206"/>
                <a:gd name="T15" fmla="*/ 125 h 189"/>
                <a:gd name="T16" fmla="*/ 6 w 206"/>
                <a:gd name="T17" fmla="*/ 114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6" h="189">
                  <a:moveTo>
                    <a:pt x="6" y="114"/>
                  </a:moveTo>
                  <a:cubicBezTo>
                    <a:pt x="200" y="2"/>
                    <a:pt x="200" y="2"/>
                    <a:pt x="200" y="2"/>
                  </a:cubicBezTo>
                  <a:cubicBezTo>
                    <a:pt x="203" y="0"/>
                    <a:pt x="206" y="2"/>
                    <a:pt x="206" y="6"/>
                  </a:cubicBezTo>
                  <a:cubicBezTo>
                    <a:pt x="206" y="64"/>
                    <a:pt x="206" y="64"/>
                    <a:pt x="206" y="64"/>
                  </a:cubicBezTo>
                  <a:cubicBezTo>
                    <a:pt x="206" y="68"/>
                    <a:pt x="203" y="73"/>
                    <a:pt x="200" y="75"/>
                  </a:cubicBezTo>
                  <a:cubicBezTo>
                    <a:pt x="6" y="187"/>
                    <a:pt x="6" y="187"/>
                    <a:pt x="6" y="187"/>
                  </a:cubicBezTo>
                  <a:cubicBezTo>
                    <a:pt x="2" y="189"/>
                    <a:pt x="0" y="187"/>
                    <a:pt x="0" y="183"/>
                  </a:cubicBezTo>
                  <a:cubicBezTo>
                    <a:pt x="0" y="125"/>
                    <a:pt x="0" y="125"/>
                    <a:pt x="0" y="125"/>
                  </a:cubicBezTo>
                  <a:cubicBezTo>
                    <a:pt x="0" y="121"/>
                    <a:pt x="2" y="116"/>
                    <a:pt x="6" y="114"/>
                  </a:cubicBezTo>
                  <a:close/>
                </a:path>
              </a:pathLst>
            </a:custGeom>
            <a:solidFill>
              <a:srgbClr val="F0F0F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52" name="任意多边形 187"/>
            <p:cNvSpPr/>
            <p:nvPr/>
          </p:nvSpPr>
          <p:spPr bwMode="auto">
            <a:xfrm>
              <a:off x="5383213" y="2947988"/>
              <a:ext cx="84138" cy="120650"/>
            </a:xfrm>
            <a:custGeom>
              <a:avLst/>
              <a:gdLst>
                <a:gd name="T0" fmla="*/ 17 w 32"/>
                <a:gd name="T1" fmla="*/ 2 h 46"/>
                <a:gd name="T2" fmla="*/ 21 w 32"/>
                <a:gd name="T3" fmla="*/ 9 h 46"/>
                <a:gd name="T4" fmla="*/ 22 w 32"/>
                <a:gd name="T5" fmla="*/ 10 h 46"/>
                <a:gd name="T6" fmla="*/ 30 w 32"/>
                <a:gd name="T7" fmla="*/ 7 h 46"/>
                <a:gd name="T8" fmla="*/ 31 w 32"/>
                <a:gd name="T9" fmla="*/ 10 h 46"/>
                <a:gd name="T10" fmla="*/ 25 w 32"/>
                <a:gd name="T11" fmla="*/ 20 h 46"/>
                <a:gd name="T12" fmla="*/ 25 w 32"/>
                <a:gd name="T13" fmla="*/ 22 h 46"/>
                <a:gd name="T14" fmla="*/ 26 w 32"/>
                <a:gd name="T15" fmla="*/ 32 h 46"/>
                <a:gd name="T16" fmla="*/ 24 w 32"/>
                <a:gd name="T17" fmla="*/ 35 h 46"/>
                <a:gd name="T18" fmla="*/ 17 w 32"/>
                <a:gd name="T19" fmla="*/ 35 h 46"/>
                <a:gd name="T20" fmla="*/ 15 w 32"/>
                <a:gd name="T21" fmla="*/ 35 h 46"/>
                <a:gd name="T22" fmla="*/ 8 w 32"/>
                <a:gd name="T23" fmla="*/ 44 h 46"/>
                <a:gd name="T24" fmla="*/ 6 w 32"/>
                <a:gd name="T25" fmla="*/ 44 h 46"/>
                <a:gd name="T26" fmla="*/ 7 w 32"/>
                <a:gd name="T27" fmla="*/ 32 h 46"/>
                <a:gd name="T28" fmla="*/ 7 w 32"/>
                <a:gd name="T29" fmla="*/ 31 h 46"/>
                <a:gd name="T30" fmla="*/ 1 w 32"/>
                <a:gd name="T31" fmla="*/ 27 h 46"/>
                <a:gd name="T32" fmla="*/ 2 w 32"/>
                <a:gd name="T33" fmla="*/ 23 h 46"/>
                <a:gd name="T34" fmla="*/ 10 w 32"/>
                <a:gd name="T35" fmla="*/ 17 h 46"/>
                <a:gd name="T36" fmla="*/ 11 w 32"/>
                <a:gd name="T37" fmla="*/ 15 h 46"/>
                <a:gd name="T38" fmla="*/ 15 w 32"/>
                <a:gd name="T39" fmla="*/ 3 h 46"/>
                <a:gd name="T40" fmla="*/ 17 w 32"/>
                <a:gd name="T41" fmla="*/ 2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2" h="46">
                  <a:moveTo>
                    <a:pt x="17" y="2"/>
                  </a:moveTo>
                  <a:cubicBezTo>
                    <a:pt x="21" y="9"/>
                    <a:pt x="21" y="9"/>
                    <a:pt x="21" y="9"/>
                  </a:cubicBezTo>
                  <a:cubicBezTo>
                    <a:pt x="21" y="10"/>
                    <a:pt x="21" y="10"/>
                    <a:pt x="22" y="10"/>
                  </a:cubicBezTo>
                  <a:cubicBezTo>
                    <a:pt x="30" y="7"/>
                    <a:pt x="30" y="7"/>
                    <a:pt x="30" y="7"/>
                  </a:cubicBezTo>
                  <a:cubicBezTo>
                    <a:pt x="31" y="6"/>
                    <a:pt x="32" y="8"/>
                    <a:pt x="31" y="10"/>
                  </a:cubicBezTo>
                  <a:cubicBezTo>
                    <a:pt x="25" y="20"/>
                    <a:pt x="25" y="20"/>
                    <a:pt x="25" y="20"/>
                  </a:cubicBezTo>
                  <a:cubicBezTo>
                    <a:pt x="25" y="21"/>
                    <a:pt x="24" y="22"/>
                    <a:pt x="25" y="22"/>
                  </a:cubicBezTo>
                  <a:cubicBezTo>
                    <a:pt x="26" y="32"/>
                    <a:pt x="26" y="32"/>
                    <a:pt x="26" y="32"/>
                  </a:cubicBezTo>
                  <a:cubicBezTo>
                    <a:pt x="26" y="34"/>
                    <a:pt x="25" y="36"/>
                    <a:pt x="24" y="35"/>
                  </a:cubicBezTo>
                  <a:cubicBezTo>
                    <a:pt x="17" y="35"/>
                    <a:pt x="17" y="35"/>
                    <a:pt x="17" y="35"/>
                  </a:cubicBezTo>
                  <a:cubicBezTo>
                    <a:pt x="16" y="35"/>
                    <a:pt x="16" y="35"/>
                    <a:pt x="15" y="35"/>
                  </a:cubicBezTo>
                  <a:cubicBezTo>
                    <a:pt x="8" y="44"/>
                    <a:pt x="8" y="44"/>
                    <a:pt x="8" y="44"/>
                  </a:cubicBezTo>
                  <a:cubicBezTo>
                    <a:pt x="7" y="46"/>
                    <a:pt x="6" y="45"/>
                    <a:pt x="6" y="44"/>
                  </a:cubicBezTo>
                  <a:cubicBezTo>
                    <a:pt x="7" y="32"/>
                    <a:pt x="7" y="32"/>
                    <a:pt x="7" y="32"/>
                  </a:cubicBezTo>
                  <a:cubicBezTo>
                    <a:pt x="7" y="32"/>
                    <a:pt x="7" y="31"/>
                    <a:pt x="7" y="31"/>
                  </a:cubicBezTo>
                  <a:cubicBezTo>
                    <a:pt x="1" y="27"/>
                    <a:pt x="1" y="27"/>
                    <a:pt x="1" y="27"/>
                  </a:cubicBezTo>
                  <a:cubicBezTo>
                    <a:pt x="0" y="26"/>
                    <a:pt x="1" y="24"/>
                    <a:pt x="2" y="23"/>
                  </a:cubicBezTo>
                  <a:cubicBezTo>
                    <a:pt x="10" y="17"/>
                    <a:pt x="10" y="17"/>
                    <a:pt x="10" y="17"/>
                  </a:cubicBezTo>
                  <a:cubicBezTo>
                    <a:pt x="10" y="16"/>
                    <a:pt x="11" y="16"/>
                    <a:pt x="11" y="15"/>
                  </a:cubicBezTo>
                  <a:cubicBezTo>
                    <a:pt x="15" y="3"/>
                    <a:pt x="15" y="3"/>
                    <a:pt x="15" y="3"/>
                  </a:cubicBezTo>
                  <a:cubicBezTo>
                    <a:pt x="15" y="1"/>
                    <a:pt x="17" y="0"/>
                    <a:pt x="17" y="2"/>
                  </a:cubicBezTo>
                  <a:close/>
                </a:path>
              </a:pathLst>
            </a:custGeom>
            <a:solidFill>
              <a:srgbClr val="27DEB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53" name="任意多边形 188"/>
            <p:cNvSpPr/>
            <p:nvPr/>
          </p:nvSpPr>
          <p:spPr bwMode="auto">
            <a:xfrm>
              <a:off x="5487988" y="2890838"/>
              <a:ext cx="84138" cy="117475"/>
            </a:xfrm>
            <a:custGeom>
              <a:avLst/>
              <a:gdLst>
                <a:gd name="T0" fmla="*/ 17 w 32"/>
                <a:gd name="T1" fmla="*/ 1 h 45"/>
                <a:gd name="T2" fmla="*/ 21 w 32"/>
                <a:gd name="T3" fmla="*/ 8 h 45"/>
                <a:gd name="T4" fmla="*/ 22 w 32"/>
                <a:gd name="T5" fmla="*/ 9 h 45"/>
                <a:gd name="T6" fmla="*/ 30 w 32"/>
                <a:gd name="T7" fmla="*/ 6 h 45"/>
                <a:gd name="T8" fmla="*/ 31 w 32"/>
                <a:gd name="T9" fmla="*/ 9 h 45"/>
                <a:gd name="T10" fmla="*/ 25 w 32"/>
                <a:gd name="T11" fmla="*/ 19 h 45"/>
                <a:gd name="T12" fmla="*/ 24 w 32"/>
                <a:gd name="T13" fmla="*/ 21 h 45"/>
                <a:gd name="T14" fmla="*/ 26 w 32"/>
                <a:gd name="T15" fmla="*/ 31 h 45"/>
                <a:gd name="T16" fmla="*/ 24 w 32"/>
                <a:gd name="T17" fmla="*/ 35 h 45"/>
                <a:gd name="T18" fmla="*/ 17 w 32"/>
                <a:gd name="T19" fmla="*/ 34 h 45"/>
                <a:gd name="T20" fmla="*/ 15 w 32"/>
                <a:gd name="T21" fmla="*/ 35 h 45"/>
                <a:gd name="T22" fmla="*/ 8 w 32"/>
                <a:gd name="T23" fmla="*/ 44 h 45"/>
                <a:gd name="T24" fmla="*/ 6 w 32"/>
                <a:gd name="T25" fmla="*/ 43 h 45"/>
                <a:gd name="T26" fmla="*/ 7 w 32"/>
                <a:gd name="T27" fmla="*/ 31 h 45"/>
                <a:gd name="T28" fmla="*/ 7 w 32"/>
                <a:gd name="T29" fmla="*/ 30 h 45"/>
                <a:gd name="T30" fmla="*/ 1 w 32"/>
                <a:gd name="T31" fmla="*/ 26 h 45"/>
                <a:gd name="T32" fmla="*/ 2 w 32"/>
                <a:gd name="T33" fmla="*/ 22 h 45"/>
                <a:gd name="T34" fmla="*/ 10 w 32"/>
                <a:gd name="T35" fmla="*/ 16 h 45"/>
                <a:gd name="T36" fmla="*/ 11 w 32"/>
                <a:gd name="T37" fmla="*/ 14 h 45"/>
                <a:gd name="T38" fmla="*/ 14 w 32"/>
                <a:gd name="T39" fmla="*/ 2 h 45"/>
                <a:gd name="T40" fmla="*/ 17 w 32"/>
                <a:gd name="T41" fmla="*/ 1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2" h="45">
                  <a:moveTo>
                    <a:pt x="17" y="1"/>
                  </a:moveTo>
                  <a:cubicBezTo>
                    <a:pt x="21" y="8"/>
                    <a:pt x="21" y="8"/>
                    <a:pt x="21" y="8"/>
                  </a:cubicBezTo>
                  <a:cubicBezTo>
                    <a:pt x="21" y="9"/>
                    <a:pt x="21" y="9"/>
                    <a:pt x="22" y="9"/>
                  </a:cubicBezTo>
                  <a:cubicBezTo>
                    <a:pt x="30" y="6"/>
                    <a:pt x="30" y="6"/>
                    <a:pt x="30" y="6"/>
                  </a:cubicBezTo>
                  <a:cubicBezTo>
                    <a:pt x="31" y="5"/>
                    <a:pt x="32" y="7"/>
                    <a:pt x="31" y="9"/>
                  </a:cubicBezTo>
                  <a:cubicBezTo>
                    <a:pt x="25" y="19"/>
                    <a:pt x="25" y="19"/>
                    <a:pt x="25" y="19"/>
                  </a:cubicBezTo>
                  <a:cubicBezTo>
                    <a:pt x="25" y="20"/>
                    <a:pt x="24" y="21"/>
                    <a:pt x="24" y="21"/>
                  </a:cubicBezTo>
                  <a:cubicBezTo>
                    <a:pt x="26" y="31"/>
                    <a:pt x="26" y="31"/>
                    <a:pt x="26" y="31"/>
                  </a:cubicBezTo>
                  <a:cubicBezTo>
                    <a:pt x="26" y="33"/>
                    <a:pt x="25" y="35"/>
                    <a:pt x="24" y="35"/>
                  </a:cubicBezTo>
                  <a:cubicBezTo>
                    <a:pt x="17" y="34"/>
                    <a:pt x="17" y="34"/>
                    <a:pt x="17" y="34"/>
                  </a:cubicBezTo>
                  <a:cubicBezTo>
                    <a:pt x="16" y="34"/>
                    <a:pt x="16" y="34"/>
                    <a:pt x="15" y="35"/>
                  </a:cubicBezTo>
                  <a:cubicBezTo>
                    <a:pt x="8" y="44"/>
                    <a:pt x="8" y="44"/>
                    <a:pt x="8" y="44"/>
                  </a:cubicBezTo>
                  <a:cubicBezTo>
                    <a:pt x="7" y="45"/>
                    <a:pt x="6" y="44"/>
                    <a:pt x="6" y="43"/>
                  </a:cubicBezTo>
                  <a:cubicBezTo>
                    <a:pt x="7" y="31"/>
                    <a:pt x="7" y="31"/>
                    <a:pt x="7" y="31"/>
                  </a:cubicBezTo>
                  <a:cubicBezTo>
                    <a:pt x="7" y="31"/>
                    <a:pt x="7" y="30"/>
                    <a:pt x="7" y="30"/>
                  </a:cubicBezTo>
                  <a:cubicBezTo>
                    <a:pt x="1" y="26"/>
                    <a:pt x="1" y="26"/>
                    <a:pt x="1" y="26"/>
                  </a:cubicBezTo>
                  <a:cubicBezTo>
                    <a:pt x="0" y="25"/>
                    <a:pt x="1" y="23"/>
                    <a:pt x="2" y="22"/>
                  </a:cubicBezTo>
                  <a:cubicBezTo>
                    <a:pt x="10" y="16"/>
                    <a:pt x="10" y="16"/>
                    <a:pt x="10" y="16"/>
                  </a:cubicBezTo>
                  <a:cubicBezTo>
                    <a:pt x="10" y="15"/>
                    <a:pt x="11" y="15"/>
                    <a:pt x="11" y="14"/>
                  </a:cubicBezTo>
                  <a:cubicBezTo>
                    <a:pt x="14" y="2"/>
                    <a:pt x="14" y="2"/>
                    <a:pt x="14" y="2"/>
                  </a:cubicBezTo>
                  <a:cubicBezTo>
                    <a:pt x="15" y="1"/>
                    <a:pt x="17" y="0"/>
                    <a:pt x="17" y="1"/>
                  </a:cubicBezTo>
                  <a:close/>
                </a:path>
              </a:pathLst>
            </a:custGeom>
            <a:solidFill>
              <a:srgbClr val="27DEB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54" name="任意多边形 189"/>
            <p:cNvSpPr/>
            <p:nvPr/>
          </p:nvSpPr>
          <p:spPr bwMode="auto">
            <a:xfrm>
              <a:off x="5592763" y="2830513"/>
              <a:ext cx="80963" cy="117475"/>
            </a:xfrm>
            <a:custGeom>
              <a:avLst/>
              <a:gdLst>
                <a:gd name="T0" fmla="*/ 17 w 31"/>
                <a:gd name="T1" fmla="*/ 1 h 45"/>
                <a:gd name="T2" fmla="*/ 21 w 31"/>
                <a:gd name="T3" fmla="*/ 8 h 45"/>
                <a:gd name="T4" fmla="*/ 22 w 31"/>
                <a:gd name="T5" fmla="*/ 9 h 45"/>
                <a:gd name="T6" fmla="*/ 30 w 31"/>
                <a:gd name="T7" fmla="*/ 6 h 45"/>
                <a:gd name="T8" fmla="*/ 31 w 31"/>
                <a:gd name="T9" fmla="*/ 9 h 45"/>
                <a:gd name="T10" fmla="*/ 25 w 31"/>
                <a:gd name="T11" fmla="*/ 20 h 45"/>
                <a:gd name="T12" fmla="*/ 24 w 31"/>
                <a:gd name="T13" fmla="*/ 22 h 45"/>
                <a:gd name="T14" fmla="*/ 26 w 31"/>
                <a:gd name="T15" fmla="*/ 31 h 45"/>
                <a:gd name="T16" fmla="*/ 24 w 31"/>
                <a:gd name="T17" fmla="*/ 35 h 45"/>
                <a:gd name="T18" fmla="*/ 16 w 31"/>
                <a:gd name="T19" fmla="*/ 34 h 45"/>
                <a:gd name="T20" fmla="*/ 15 w 31"/>
                <a:gd name="T21" fmla="*/ 35 h 45"/>
                <a:gd name="T22" fmla="*/ 8 w 31"/>
                <a:gd name="T23" fmla="*/ 44 h 45"/>
                <a:gd name="T24" fmla="*/ 6 w 31"/>
                <a:gd name="T25" fmla="*/ 43 h 45"/>
                <a:gd name="T26" fmla="*/ 7 w 31"/>
                <a:gd name="T27" fmla="*/ 32 h 45"/>
                <a:gd name="T28" fmla="*/ 7 w 31"/>
                <a:gd name="T29" fmla="*/ 30 h 45"/>
                <a:gd name="T30" fmla="*/ 1 w 31"/>
                <a:gd name="T31" fmla="*/ 26 h 45"/>
                <a:gd name="T32" fmla="*/ 2 w 31"/>
                <a:gd name="T33" fmla="*/ 22 h 45"/>
                <a:gd name="T34" fmla="*/ 10 w 31"/>
                <a:gd name="T35" fmla="*/ 16 h 45"/>
                <a:gd name="T36" fmla="*/ 11 w 31"/>
                <a:gd name="T37" fmla="*/ 14 h 45"/>
                <a:gd name="T38" fmla="*/ 14 w 31"/>
                <a:gd name="T39" fmla="*/ 3 h 45"/>
                <a:gd name="T40" fmla="*/ 17 w 31"/>
                <a:gd name="T41" fmla="*/ 1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1" h="45">
                  <a:moveTo>
                    <a:pt x="17" y="1"/>
                  </a:moveTo>
                  <a:cubicBezTo>
                    <a:pt x="21" y="8"/>
                    <a:pt x="21" y="8"/>
                    <a:pt x="21" y="8"/>
                  </a:cubicBezTo>
                  <a:cubicBezTo>
                    <a:pt x="21" y="9"/>
                    <a:pt x="21" y="9"/>
                    <a:pt x="22" y="9"/>
                  </a:cubicBezTo>
                  <a:cubicBezTo>
                    <a:pt x="30" y="6"/>
                    <a:pt x="30" y="6"/>
                    <a:pt x="30" y="6"/>
                  </a:cubicBezTo>
                  <a:cubicBezTo>
                    <a:pt x="31" y="5"/>
                    <a:pt x="31" y="7"/>
                    <a:pt x="31" y="9"/>
                  </a:cubicBezTo>
                  <a:cubicBezTo>
                    <a:pt x="25" y="20"/>
                    <a:pt x="25" y="20"/>
                    <a:pt x="25" y="20"/>
                  </a:cubicBezTo>
                  <a:cubicBezTo>
                    <a:pt x="24" y="20"/>
                    <a:pt x="24" y="21"/>
                    <a:pt x="24" y="22"/>
                  </a:cubicBezTo>
                  <a:cubicBezTo>
                    <a:pt x="26" y="31"/>
                    <a:pt x="26" y="31"/>
                    <a:pt x="26" y="31"/>
                  </a:cubicBezTo>
                  <a:cubicBezTo>
                    <a:pt x="26" y="33"/>
                    <a:pt x="25" y="35"/>
                    <a:pt x="24" y="35"/>
                  </a:cubicBezTo>
                  <a:cubicBezTo>
                    <a:pt x="16" y="34"/>
                    <a:pt x="16" y="34"/>
                    <a:pt x="16" y="34"/>
                  </a:cubicBezTo>
                  <a:cubicBezTo>
                    <a:pt x="16" y="34"/>
                    <a:pt x="16" y="34"/>
                    <a:pt x="15" y="35"/>
                  </a:cubicBezTo>
                  <a:cubicBezTo>
                    <a:pt x="8" y="44"/>
                    <a:pt x="8" y="44"/>
                    <a:pt x="8" y="44"/>
                  </a:cubicBezTo>
                  <a:cubicBezTo>
                    <a:pt x="7" y="45"/>
                    <a:pt x="6" y="45"/>
                    <a:pt x="6" y="43"/>
                  </a:cubicBezTo>
                  <a:cubicBezTo>
                    <a:pt x="7" y="32"/>
                    <a:pt x="7" y="32"/>
                    <a:pt x="7" y="32"/>
                  </a:cubicBezTo>
                  <a:cubicBezTo>
                    <a:pt x="7" y="31"/>
                    <a:pt x="7" y="30"/>
                    <a:pt x="7" y="30"/>
                  </a:cubicBezTo>
                  <a:cubicBezTo>
                    <a:pt x="1" y="26"/>
                    <a:pt x="1" y="26"/>
                    <a:pt x="1" y="26"/>
                  </a:cubicBezTo>
                  <a:cubicBezTo>
                    <a:pt x="0" y="25"/>
                    <a:pt x="1" y="23"/>
                    <a:pt x="2" y="22"/>
                  </a:cubicBezTo>
                  <a:cubicBezTo>
                    <a:pt x="10" y="16"/>
                    <a:pt x="10" y="16"/>
                    <a:pt x="10" y="16"/>
                  </a:cubicBezTo>
                  <a:cubicBezTo>
                    <a:pt x="10" y="15"/>
                    <a:pt x="11" y="15"/>
                    <a:pt x="11" y="14"/>
                  </a:cubicBezTo>
                  <a:cubicBezTo>
                    <a:pt x="14" y="3"/>
                    <a:pt x="14" y="3"/>
                    <a:pt x="14" y="3"/>
                  </a:cubicBezTo>
                  <a:cubicBezTo>
                    <a:pt x="15" y="1"/>
                    <a:pt x="17" y="0"/>
                    <a:pt x="17" y="1"/>
                  </a:cubicBezTo>
                  <a:close/>
                </a:path>
              </a:pathLst>
            </a:custGeom>
            <a:solidFill>
              <a:srgbClr val="27DEB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55" name="任意多边形 190"/>
            <p:cNvSpPr/>
            <p:nvPr/>
          </p:nvSpPr>
          <p:spPr bwMode="auto">
            <a:xfrm>
              <a:off x="5697538" y="2770188"/>
              <a:ext cx="80963" cy="117475"/>
            </a:xfrm>
            <a:custGeom>
              <a:avLst/>
              <a:gdLst>
                <a:gd name="T0" fmla="*/ 17 w 31"/>
                <a:gd name="T1" fmla="*/ 1 h 45"/>
                <a:gd name="T2" fmla="*/ 21 w 31"/>
                <a:gd name="T3" fmla="*/ 9 h 45"/>
                <a:gd name="T4" fmla="*/ 22 w 31"/>
                <a:gd name="T5" fmla="*/ 9 h 45"/>
                <a:gd name="T6" fmla="*/ 30 w 31"/>
                <a:gd name="T7" fmla="*/ 6 h 45"/>
                <a:gd name="T8" fmla="*/ 31 w 31"/>
                <a:gd name="T9" fmla="*/ 9 h 45"/>
                <a:gd name="T10" fmla="*/ 25 w 31"/>
                <a:gd name="T11" fmla="*/ 20 h 45"/>
                <a:gd name="T12" fmla="*/ 24 w 31"/>
                <a:gd name="T13" fmla="*/ 22 h 45"/>
                <a:gd name="T14" fmla="*/ 26 w 31"/>
                <a:gd name="T15" fmla="*/ 31 h 45"/>
                <a:gd name="T16" fmla="*/ 23 w 31"/>
                <a:gd name="T17" fmla="*/ 35 h 45"/>
                <a:gd name="T18" fmla="*/ 16 w 31"/>
                <a:gd name="T19" fmla="*/ 34 h 45"/>
                <a:gd name="T20" fmla="*/ 15 w 31"/>
                <a:gd name="T21" fmla="*/ 35 h 45"/>
                <a:gd name="T22" fmla="*/ 8 w 31"/>
                <a:gd name="T23" fmla="*/ 44 h 45"/>
                <a:gd name="T24" fmla="*/ 6 w 31"/>
                <a:gd name="T25" fmla="*/ 43 h 45"/>
                <a:gd name="T26" fmla="*/ 7 w 31"/>
                <a:gd name="T27" fmla="*/ 32 h 45"/>
                <a:gd name="T28" fmla="*/ 7 w 31"/>
                <a:gd name="T29" fmla="*/ 30 h 45"/>
                <a:gd name="T30" fmla="*/ 1 w 31"/>
                <a:gd name="T31" fmla="*/ 26 h 45"/>
                <a:gd name="T32" fmla="*/ 2 w 31"/>
                <a:gd name="T33" fmla="*/ 22 h 45"/>
                <a:gd name="T34" fmla="*/ 10 w 31"/>
                <a:gd name="T35" fmla="*/ 16 h 45"/>
                <a:gd name="T36" fmla="*/ 11 w 31"/>
                <a:gd name="T37" fmla="*/ 14 h 45"/>
                <a:gd name="T38" fmla="*/ 14 w 31"/>
                <a:gd name="T39" fmla="*/ 3 h 45"/>
                <a:gd name="T40" fmla="*/ 17 w 31"/>
                <a:gd name="T41" fmla="*/ 1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1" h="45">
                  <a:moveTo>
                    <a:pt x="17" y="1"/>
                  </a:moveTo>
                  <a:cubicBezTo>
                    <a:pt x="21" y="9"/>
                    <a:pt x="21" y="9"/>
                    <a:pt x="21" y="9"/>
                  </a:cubicBezTo>
                  <a:cubicBezTo>
                    <a:pt x="21" y="9"/>
                    <a:pt x="21" y="9"/>
                    <a:pt x="22" y="9"/>
                  </a:cubicBezTo>
                  <a:cubicBezTo>
                    <a:pt x="30" y="6"/>
                    <a:pt x="30" y="6"/>
                    <a:pt x="30" y="6"/>
                  </a:cubicBezTo>
                  <a:cubicBezTo>
                    <a:pt x="31" y="5"/>
                    <a:pt x="31" y="7"/>
                    <a:pt x="31" y="9"/>
                  </a:cubicBezTo>
                  <a:cubicBezTo>
                    <a:pt x="25" y="20"/>
                    <a:pt x="25" y="20"/>
                    <a:pt x="25" y="20"/>
                  </a:cubicBezTo>
                  <a:cubicBezTo>
                    <a:pt x="24" y="20"/>
                    <a:pt x="24" y="21"/>
                    <a:pt x="24" y="22"/>
                  </a:cubicBezTo>
                  <a:cubicBezTo>
                    <a:pt x="26" y="31"/>
                    <a:pt x="26" y="31"/>
                    <a:pt x="26" y="31"/>
                  </a:cubicBezTo>
                  <a:cubicBezTo>
                    <a:pt x="26" y="33"/>
                    <a:pt x="25" y="35"/>
                    <a:pt x="23" y="35"/>
                  </a:cubicBezTo>
                  <a:cubicBezTo>
                    <a:pt x="16" y="34"/>
                    <a:pt x="16" y="34"/>
                    <a:pt x="16" y="34"/>
                  </a:cubicBezTo>
                  <a:cubicBezTo>
                    <a:pt x="16" y="34"/>
                    <a:pt x="15" y="34"/>
                    <a:pt x="15" y="35"/>
                  </a:cubicBezTo>
                  <a:cubicBezTo>
                    <a:pt x="8" y="44"/>
                    <a:pt x="8" y="44"/>
                    <a:pt x="8" y="44"/>
                  </a:cubicBezTo>
                  <a:cubicBezTo>
                    <a:pt x="7" y="45"/>
                    <a:pt x="6" y="45"/>
                    <a:pt x="6" y="43"/>
                  </a:cubicBezTo>
                  <a:cubicBezTo>
                    <a:pt x="7" y="32"/>
                    <a:pt x="7" y="32"/>
                    <a:pt x="7" y="32"/>
                  </a:cubicBezTo>
                  <a:cubicBezTo>
                    <a:pt x="7" y="31"/>
                    <a:pt x="7" y="30"/>
                    <a:pt x="7" y="30"/>
                  </a:cubicBezTo>
                  <a:cubicBezTo>
                    <a:pt x="1" y="26"/>
                    <a:pt x="1" y="26"/>
                    <a:pt x="1" y="26"/>
                  </a:cubicBezTo>
                  <a:cubicBezTo>
                    <a:pt x="0" y="25"/>
                    <a:pt x="1" y="23"/>
                    <a:pt x="2" y="22"/>
                  </a:cubicBezTo>
                  <a:cubicBezTo>
                    <a:pt x="10" y="16"/>
                    <a:pt x="10" y="16"/>
                    <a:pt x="10" y="16"/>
                  </a:cubicBezTo>
                  <a:cubicBezTo>
                    <a:pt x="10" y="16"/>
                    <a:pt x="11" y="15"/>
                    <a:pt x="11" y="14"/>
                  </a:cubicBezTo>
                  <a:cubicBezTo>
                    <a:pt x="14" y="3"/>
                    <a:pt x="14" y="3"/>
                    <a:pt x="14" y="3"/>
                  </a:cubicBezTo>
                  <a:cubicBezTo>
                    <a:pt x="15" y="1"/>
                    <a:pt x="17" y="0"/>
                    <a:pt x="17" y="1"/>
                  </a:cubicBezTo>
                  <a:close/>
                </a:path>
              </a:pathLst>
            </a:custGeom>
            <a:solidFill>
              <a:srgbClr val="E0E0E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56" name="任意多边形 191"/>
            <p:cNvSpPr/>
            <p:nvPr/>
          </p:nvSpPr>
          <p:spPr bwMode="auto">
            <a:xfrm>
              <a:off x="5802313" y="2709863"/>
              <a:ext cx="80963" cy="117475"/>
            </a:xfrm>
            <a:custGeom>
              <a:avLst/>
              <a:gdLst>
                <a:gd name="T0" fmla="*/ 17 w 31"/>
                <a:gd name="T1" fmla="*/ 1 h 45"/>
                <a:gd name="T2" fmla="*/ 21 w 31"/>
                <a:gd name="T3" fmla="*/ 9 h 45"/>
                <a:gd name="T4" fmla="*/ 22 w 31"/>
                <a:gd name="T5" fmla="*/ 9 h 45"/>
                <a:gd name="T6" fmla="*/ 30 w 31"/>
                <a:gd name="T7" fmla="*/ 6 h 45"/>
                <a:gd name="T8" fmla="*/ 30 w 31"/>
                <a:gd name="T9" fmla="*/ 9 h 45"/>
                <a:gd name="T10" fmla="*/ 25 w 31"/>
                <a:gd name="T11" fmla="*/ 20 h 45"/>
                <a:gd name="T12" fmla="*/ 24 w 31"/>
                <a:gd name="T13" fmla="*/ 22 h 45"/>
                <a:gd name="T14" fmla="*/ 26 w 31"/>
                <a:gd name="T15" fmla="*/ 32 h 45"/>
                <a:gd name="T16" fmla="*/ 23 w 31"/>
                <a:gd name="T17" fmla="*/ 35 h 45"/>
                <a:gd name="T18" fmla="*/ 16 w 31"/>
                <a:gd name="T19" fmla="*/ 34 h 45"/>
                <a:gd name="T20" fmla="*/ 15 w 31"/>
                <a:gd name="T21" fmla="*/ 35 h 45"/>
                <a:gd name="T22" fmla="*/ 8 w 31"/>
                <a:gd name="T23" fmla="*/ 44 h 45"/>
                <a:gd name="T24" fmla="*/ 6 w 31"/>
                <a:gd name="T25" fmla="*/ 43 h 45"/>
                <a:gd name="T26" fmla="*/ 7 w 31"/>
                <a:gd name="T27" fmla="*/ 32 h 45"/>
                <a:gd name="T28" fmla="*/ 7 w 31"/>
                <a:gd name="T29" fmla="*/ 30 h 45"/>
                <a:gd name="T30" fmla="*/ 1 w 31"/>
                <a:gd name="T31" fmla="*/ 26 h 45"/>
                <a:gd name="T32" fmla="*/ 2 w 31"/>
                <a:gd name="T33" fmla="*/ 22 h 45"/>
                <a:gd name="T34" fmla="*/ 10 w 31"/>
                <a:gd name="T35" fmla="*/ 16 h 45"/>
                <a:gd name="T36" fmla="*/ 11 w 31"/>
                <a:gd name="T37" fmla="*/ 14 h 45"/>
                <a:gd name="T38" fmla="*/ 14 w 31"/>
                <a:gd name="T39" fmla="*/ 3 h 45"/>
                <a:gd name="T40" fmla="*/ 17 w 31"/>
                <a:gd name="T41" fmla="*/ 1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1" h="45">
                  <a:moveTo>
                    <a:pt x="17" y="1"/>
                  </a:moveTo>
                  <a:cubicBezTo>
                    <a:pt x="21" y="9"/>
                    <a:pt x="21" y="9"/>
                    <a:pt x="21" y="9"/>
                  </a:cubicBezTo>
                  <a:cubicBezTo>
                    <a:pt x="21" y="9"/>
                    <a:pt x="21" y="9"/>
                    <a:pt x="22" y="9"/>
                  </a:cubicBezTo>
                  <a:cubicBezTo>
                    <a:pt x="30" y="6"/>
                    <a:pt x="30" y="6"/>
                    <a:pt x="30" y="6"/>
                  </a:cubicBezTo>
                  <a:cubicBezTo>
                    <a:pt x="31" y="6"/>
                    <a:pt x="31" y="7"/>
                    <a:pt x="30" y="9"/>
                  </a:cubicBezTo>
                  <a:cubicBezTo>
                    <a:pt x="25" y="20"/>
                    <a:pt x="25" y="20"/>
                    <a:pt x="25" y="20"/>
                  </a:cubicBezTo>
                  <a:cubicBezTo>
                    <a:pt x="24" y="20"/>
                    <a:pt x="24" y="21"/>
                    <a:pt x="24" y="22"/>
                  </a:cubicBezTo>
                  <a:cubicBezTo>
                    <a:pt x="26" y="32"/>
                    <a:pt x="26" y="32"/>
                    <a:pt x="26" y="32"/>
                  </a:cubicBezTo>
                  <a:cubicBezTo>
                    <a:pt x="26" y="33"/>
                    <a:pt x="25" y="35"/>
                    <a:pt x="23" y="35"/>
                  </a:cubicBezTo>
                  <a:cubicBezTo>
                    <a:pt x="16" y="34"/>
                    <a:pt x="16" y="34"/>
                    <a:pt x="16" y="34"/>
                  </a:cubicBezTo>
                  <a:cubicBezTo>
                    <a:pt x="16" y="34"/>
                    <a:pt x="15" y="34"/>
                    <a:pt x="15" y="35"/>
                  </a:cubicBezTo>
                  <a:cubicBezTo>
                    <a:pt x="8" y="44"/>
                    <a:pt x="8" y="44"/>
                    <a:pt x="8" y="44"/>
                  </a:cubicBezTo>
                  <a:cubicBezTo>
                    <a:pt x="7" y="45"/>
                    <a:pt x="5" y="45"/>
                    <a:pt x="6" y="43"/>
                  </a:cubicBezTo>
                  <a:cubicBezTo>
                    <a:pt x="7" y="32"/>
                    <a:pt x="7" y="32"/>
                    <a:pt x="7" y="32"/>
                  </a:cubicBezTo>
                  <a:cubicBezTo>
                    <a:pt x="7" y="31"/>
                    <a:pt x="7" y="31"/>
                    <a:pt x="7" y="30"/>
                  </a:cubicBezTo>
                  <a:cubicBezTo>
                    <a:pt x="1" y="26"/>
                    <a:pt x="1" y="26"/>
                    <a:pt x="1" y="26"/>
                  </a:cubicBezTo>
                  <a:cubicBezTo>
                    <a:pt x="0" y="26"/>
                    <a:pt x="0" y="23"/>
                    <a:pt x="2" y="22"/>
                  </a:cubicBezTo>
                  <a:cubicBezTo>
                    <a:pt x="10" y="16"/>
                    <a:pt x="10" y="16"/>
                    <a:pt x="10" y="16"/>
                  </a:cubicBezTo>
                  <a:cubicBezTo>
                    <a:pt x="10" y="16"/>
                    <a:pt x="11" y="15"/>
                    <a:pt x="11" y="14"/>
                  </a:cubicBezTo>
                  <a:cubicBezTo>
                    <a:pt x="14" y="3"/>
                    <a:pt x="14" y="3"/>
                    <a:pt x="14" y="3"/>
                  </a:cubicBezTo>
                  <a:cubicBezTo>
                    <a:pt x="15" y="1"/>
                    <a:pt x="16" y="0"/>
                    <a:pt x="17" y="1"/>
                  </a:cubicBezTo>
                  <a:close/>
                </a:path>
              </a:pathLst>
            </a:custGeom>
            <a:solidFill>
              <a:srgbClr val="E0E0E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57" name="任意多边形 192"/>
            <p:cNvSpPr/>
            <p:nvPr/>
          </p:nvSpPr>
          <p:spPr bwMode="auto">
            <a:xfrm>
              <a:off x="4640263" y="3352800"/>
              <a:ext cx="569913" cy="1001713"/>
            </a:xfrm>
            <a:custGeom>
              <a:avLst/>
              <a:gdLst>
                <a:gd name="T0" fmla="*/ 218 w 218"/>
                <a:gd name="T1" fmla="*/ 20 h 383"/>
                <a:gd name="T2" fmla="*/ 218 w 218"/>
                <a:gd name="T3" fmla="*/ 9 h 383"/>
                <a:gd name="T4" fmla="*/ 204 w 218"/>
                <a:gd name="T5" fmla="*/ 1 h 383"/>
                <a:gd name="T6" fmla="*/ 204 w 218"/>
                <a:gd name="T7" fmla="*/ 1 h 383"/>
                <a:gd name="T8" fmla="*/ 204 w 218"/>
                <a:gd name="T9" fmla="*/ 1 h 383"/>
                <a:gd name="T10" fmla="*/ 204 w 218"/>
                <a:gd name="T11" fmla="*/ 1 h 383"/>
                <a:gd name="T12" fmla="*/ 200 w 218"/>
                <a:gd name="T13" fmla="*/ 1 h 383"/>
                <a:gd name="T14" fmla="*/ 6 w 218"/>
                <a:gd name="T15" fmla="*/ 113 h 383"/>
                <a:gd name="T16" fmla="*/ 0 w 218"/>
                <a:gd name="T17" fmla="*/ 124 h 383"/>
                <a:gd name="T18" fmla="*/ 0 w 218"/>
                <a:gd name="T19" fmla="*/ 371 h 383"/>
                <a:gd name="T20" fmla="*/ 1 w 218"/>
                <a:gd name="T21" fmla="*/ 375 h 383"/>
                <a:gd name="T22" fmla="*/ 1 w 218"/>
                <a:gd name="T23" fmla="*/ 375 h 383"/>
                <a:gd name="T24" fmla="*/ 1 w 218"/>
                <a:gd name="T25" fmla="*/ 375 h 383"/>
                <a:gd name="T26" fmla="*/ 2 w 218"/>
                <a:gd name="T27" fmla="*/ 375 h 383"/>
                <a:gd name="T28" fmla="*/ 15 w 218"/>
                <a:gd name="T29" fmla="*/ 383 h 383"/>
                <a:gd name="T30" fmla="*/ 15 w 218"/>
                <a:gd name="T31" fmla="*/ 369 h 383"/>
                <a:gd name="T32" fmla="*/ 200 w 218"/>
                <a:gd name="T33" fmla="*/ 262 h 383"/>
                <a:gd name="T34" fmla="*/ 206 w 218"/>
                <a:gd name="T35" fmla="*/ 252 h 383"/>
                <a:gd name="T36" fmla="*/ 206 w 218"/>
                <a:gd name="T37" fmla="*/ 20 h 383"/>
                <a:gd name="T38" fmla="*/ 218 w 218"/>
                <a:gd name="T39" fmla="*/ 20 h 3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18" h="383">
                  <a:moveTo>
                    <a:pt x="218" y="20"/>
                  </a:moveTo>
                  <a:cubicBezTo>
                    <a:pt x="218" y="9"/>
                    <a:pt x="218" y="9"/>
                    <a:pt x="218" y="9"/>
                  </a:cubicBezTo>
                  <a:cubicBezTo>
                    <a:pt x="204" y="1"/>
                    <a:pt x="204" y="1"/>
                    <a:pt x="204" y="1"/>
                  </a:cubicBezTo>
                  <a:cubicBezTo>
                    <a:pt x="204" y="1"/>
                    <a:pt x="204" y="1"/>
                    <a:pt x="204" y="1"/>
                  </a:cubicBezTo>
                  <a:cubicBezTo>
                    <a:pt x="204" y="1"/>
                    <a:pt x="204" y="1"/>
                    <a:pt x="204" y="1"/>
                  </a:cubicBezTo>
                  <a:cubicBezTo>
                    <a:pt x="204" y="1"/>
                    <a:pt x="204" y="1"/>
                    <a:pt x="204" y="1"/>
                  </a:cubicBezTo>
                  <a:cubicBezTo>
                    <a:pt x="203" y="0"/>
                    <a:pt x="202" y="0"/>
                    <a:pt x="200" y="1"/>
                  </a:cubicBezTo>
                  <a:cubicBezTo>
                    <a:pt x="6" y="113"/>
                    <a:pt x="6" y="113"/>
                    <a:pt x="6" y="113"/>
                  </a:cubicBezTo>
                  <a:cubicBezTo>
                    <a:pt x="2" y="115"/>
                    <a:pt x="0" y="120"/>
                    <a:pt x="0" y="124"/>
                  </a:cubicBezTo>
                  <a:cubicBezTo>
                    <a:pt x="0" y="371"/>
                    <a:pt x="0" y="371"/>
                    <a:pt x="0" y="371"/>
                  </a:cubicBezTo>
                  <a:cubicBezTo>
                    <a:pt x="0" y="373"/>
                    <a:pt x="0" y="374"/>
                    <a:pt x="1" y="375"/>
                  </a:cubicBezTo>
                  <a:cubicBezTo>
                    <a:pt x="1" y="375"/>
                    <a:pt x="1" y="375"/>
                    <a:pt x="1" y="375"/>
                  </a:cubicBezTo>
                  <a:cubicBezTo>
                    <a:pt x="1" y="375"/>
                    <a:pt x="1" y="375"/>
                    <a:pt x="1" y="375"/>
                  </a:cubicBezTo>
                  <a:cubicBezTo>
                    <a:pt x="2" y="375"/>
                    <a:pt x="2" y="375"/>
                    <a:pt x="2" y="375"/>
                  </a:cubicBezTo>
                  <a:cubicBezTo>
                    <a:pt x="15" y="383"/>
                    <a:pt x="15" y="383"/>
                    <a:pt x="15" y="383"/>
                  </a:cubicBezTo>
                  <a:cubicBezTo>
                    <a:pt x="15" y="369"/>
                    <a:pt x="15" y="369"/>
                    <a:pt x="15" y="369"/>
                  </a:cubicBezTo>
                  <a:cubicBezTo>
                    <a:pt x="200" y="262"/>
                    <a:pt x="200" y="262"/>
                    <a:pt x="200" y="262"/>
                  </a:cubicBezTo>
                  <a:cubicBezTo>
                    <a:pt x="203" y="260"/>
                    <a:pt x="206" y="256"/>
                    <a:pt x="206" y="252"/>
                  </a:cubicBezTo>
                  <a:cubicBezTo>
                    <a:pt x="206" y="20"/>
                    <a:pt x="206" y="20"/>
                    <a:pt x="206" y="20"/>
                  </a:cubicBezTo>
                  <a:cubicBezTo>
                    <a:pt x="218" y="20"/>
                    <a:pt x="218" y="20"/>
                    <a:pt x="218" y="20"/>
                  </a:cubicBezTo>
                </a:path>
              </a:pathLst>
            </a:custGeom>
            <a:solidFill>
              <a:srgbClr val="E0E0E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58" name="任意多边形 193"/>
            <p:cNvSpPr/>
            <p:nvPr/>
          </p:nvSpPr>
          <p:spPr bwMode="auto">
            <a:xfrm>
              <a:off x="4645025" y="3352800"/>
              <a:ext cx="565150" cy="334963"/>
            </a:xfrm>
            <a:custGeom>
              <a:avLst/>
              <a:gdLst>
                <a:gd name="T0" fmla="*/ 216 w 216"/>
                <a:gd name="T1" fmla="*/ 9 h 128"/>
                <a:gd name="T2" fmla="*/ 202 w 216"/>
                <a:gd name="T3" fmla="*/ 1 h 128"/>
                <a:gd name="T4" fmla="*/ 202 w 216"/>
                <a:gd name="T5" fmla="*/ 1 h 128"/>
                <a:gd name="T6" fmla="*/ 202 w 216"/>
                <a:gd name="T7" fmla="*/ 1 h 128"/>
                <a:gd name="T8" fmla="*/ 202 w 216"/>
                <a:gd name="T9" fmla="*/ 1 h 128"/>
                <a:gd name="T10" fmla="*/ 198 w 216"/>
                <a:gd name="T11" fmla="*/ 1 h 128"/>
                <a:gd name="T12" fmla="*/ 4 w 216"/>
                <a:gd name="T13" fmla="*/ 113 h 128"/>
                <a:gd name="T14" fmla="*/ 0 w 216"/>
                <a:gd name="T15" fmla="*/ 117 h 128"/>
                <a:gd name="T16" fmla="*/ 20 w 216"/>
                <a:gd name="T17" fmla="*/ 128 h 128"/>
                <a:gd name="T18" fmla="*/ 204 w 216"/>
                <a:gd name="T19" fmla="*/ 24 h 128"/>
                <a:gd name="T20" fmla="*/ 216 w 216"/>
                <a:gd name="T21" fmla="*/ 9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6" h="128">
                  <a:moveTo>
                    <a:pt x="216" y="9"/>
                  </a:moveTo>
                  <a:cubicBezTo>
                    <a:pt x="202" y="1"/>
                    <a:pt x="202" y="1"/>
                    <a:pt x="202" y="1"/>
                  </a:cubicBezTo>
                  <a:cubicBezTo>
                    <a:pt x="202" y="1"/>
                    <a:pt x="202" y="1"/>
                    <a:pt x="202" y="1"/>
                  </a:cubicBezTo>
                  <a:cubicBezTo>
                    <a:pt x="202" y="1"/>
                    <a:pt x="202" y="1"/>
                    <a:pt x="202" y="1"/>
                  </a:cubicBezTo>
                  <a:cubicBezTo>
                    <a:pt x="202" y="1"/>
                    <a:pt x="202" y="1"/>
                    <a:pt x="202" y="1"/>
                  </a:cubicBezTo>
                  <a:cubicBezTo>
                    <a:pt x="201" y="0"/>
                    <a:pt x="200" y="0"/>
                    <a:pt x="198" y="1"/>
                  </a:cubicBezTo>
                  <a:cubicBezTo>
                    <a:pt x="4" y="113"/>
                    <a:pt x="4" y="113"/>
                    <a:pt x="4" y="113"/>
                  </a:cubicBezTo>
                  <a:cubicBezTo>
                    <a:pt x="2" y="114"/>
                    <a:pt x="1" y="115"/>
                    <a:pt x="0" y="117"/>
                  </a:cubicBezTo>
                  <a:cubicBezTo>
                    <a:pt x="20" y="128"/>
                    <a:pt x="20" y="128"/>
                    <a:pt x="20" y="128"/>
                  </a:cubicBezTo>
                  <a:cubicBezTo>
                    <a:pt x="204" y="24"/>
                    <a:pt x="204" y="24"/>
                    <a:pt x="204" y="24"/>
                  </a:cubicBezTo>
                  <a:lnTo>
                    <a:pt x="216" y="9"/>
                  </a:lnTo>
                  <a:close/>
                </a:path>
              </a:pathLst>
            </a:custGeom>
            <a:solidFill>
              <a:srgbClr val="FAFAF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59" name="任意多边形 194"/>
            <p:cNvSpPr/>
            <p:nvPr/>
          </p:nvSpPr>
          <p:spPr bwMode="auto">
            <a:xfrm>
              <a:off x="4676775" y="3371850"/>
              <a:ext cx="539750" cy="985838"/>
            </a:xfrm>
            <a:custGeom>
              <a:avLst/>
              <a:gdLst>
                <a:gd name="T0" fmla="*/ 6 w 206"/>
                <a:gd name="T1" fmla="*/ 114 h 377"/>
                <a:gd name="T2" fmla="*/ 200 w 206"/>
                <a:gd name="T3" fmla="*/ 2 h 377"/>
                <a:gd name="T4" fmla="*/ 206 w 206"/>
                <a:gd name="T5" fmla="*/ 6 h 377"/>
                <a:gd name="T6" fmla="*/ 206 w 206"/>
                <a:gd name="T7" fmla="*/ 253 h 377"/>
                <a:gd name="T8" fmla="*/ 200 w 206"/>
                <a:gd name="T9" fmla="*/ 263 h 377"/>
                <a:gd name="T10" fmla="*/ 6 w 206"/>
                <a:gd name="T11" fmla="*/ 375 h 377"/>
                <a:gd name="T12" fmla="*/ 0 w 206"/>
                <a:gd name="T13" fmla="*/ 372 h 377"/>
                <a:gd name="T14" fmla="*/ 0 w 206"/>
                <a:gd name="T15" fmla="*/ 125 h 377"/>
                <a:gd name="T16" fmla="*/ 6 w 206"/>
                <a:gd name="T17" fmla="*/ 114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6" h="377">
                  <a:moveTo>
                    <a:pt x="6" y="114"/>
                  </a:moveTo>
                  <a:cubicBezTo>
                    <a:pt x="200" y="2"/>
                    <a:pt x="200" y="2"/>
                    <a:pt x="200" y="2"/>
                  </a:cubicBezTo>
                  <a:cubicBezTo>
                    <a:pt x="203" y="0"/>
                    <a:pt x="206" y="2"/>
                    <a:pt x="206" y="6"/>
                  </a:cubicBezTo>
                  <a:cubicBezTo>
                    <a:pt x="206" y="253"/>
                    <a:pt x="206" y="253"/>
                    <a:pt x="206" y="253"/>
                  </a:cubicBezTo>
                  <a:cubicBezTo>
                    <a:pt x="206" y="257"/>
                    <a:pt x="203" y="261"/>
                    <a:pt x="200" y="263"/>
                  </a:cubicBezTo>
                  <a:cubicBezTo>
                    <a:pt x="6" y="375"/>
                    <a:pt x="6" y="375"/>
                    <a:pt x="6" y="375"/>
                  </a:cubicBezTo>
                  <a:cubicBezTo>
                    <a:pt x="2" y="377"/>
                    <a:pt x="0" y="376"/>
                    <a:pt x="0" y="372"/>
                  </a:cubicBezTo>
                  <a:cubicBezTo>
                    <a:pt x="0" y="125"/>
                    <a:pt x="0" y="125"/>
                    <a:pt x="0" y="125"/>
                  </a:cubicBezTo>
                  <a:cubicBezTo>
                    <a:pt x="0" y="121"/>
                    <a:pt x="2" y="116"/>
                    <a:pt x="6" y="114"/>
                  </a:cubicBezTo>
                </a:path>
              </a:pathLst>
            </a:custGeom>
            <a:solidFill>
              <a:srgbClr val="F0F0F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60" name="任意多边形 282"/>
            <p:cNvSpPr/>
            <p:nvPr/>
          </p:nvSpPr>
          <p:spPr bwMode="auto">
            <a:xfrm>
              <a:off x="5031539" y="3940269"/>
              <a:ext cx="138984" cy="181107"/>
            </a:xfrm>
            <a:custGeom>
              <a:avLst/>
              <a:gdLst>
                <a:gd name="connsiteX0" fmla="*/ 21785 w 138984"/>
                <a:gd name="connsiteY0" fmla="*/ 37 h 181107"/>
                <a:gd name="connsiteX1" fmla="*/ 87982 w 138984"/>
                <a:gd name="connsiteY1" fmla="*/ 42746 h 181107"/>
                <a:gd name="connsiteX2" fmla="*/ 113848 w 138984"/>
                <a:gd name="connsiteY2" fmla="*/ 83696 h 181107"/>
                <a:gd name="connsiteX3" fmla="*/ 138984 w 138984"/>
                <a:gd name="connsiteY3" fmla="*/ 125818 h 181107"/>
                <a:gd name="connsiteX4" fmla="*/ 46537 w 138984"/>
                <a:gd name="connsiteY4" fmla="*/ 181107 h 181107"/>
                <a:gd name="connsiteX5" fmla="*/ 31306 w 138984"/>
                <a:gd name="connsiteY5" fmla="*/ 159419 h 181107"/>
                <a:gd name="connsiteX6" fmla="*/ 12141 w 138984"/>
                <a:gd name="connsiteY6" fmla="*/ 131765 h 181107"/>
                <a:gd name="connsiteX7" fmla="*/ 14757 w 138984"/>
                <a:gd name="connsiteY7" fmla="*/ 855 h 181107"/>
                <a:gd name="connsiteX8" fmla="*/ 21785 w 138984"/>
                <a:gd name="connsiteY8" fmla="*/ 37 h 1811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8984" h="181107">
                  <a:moveTo>
                    <a:pt x="21785" y="37"/>
                  </a:moveTo>
                  <a:cubicBezTo>
                    <a:pt x="35024" y="-454"/>
                    <a:pt x="64445" y="3473"/>
                    <a:pt x="87982" y="42746"/>
                  </a:cubicBezTo>
                  <a:cubicBezTo>
                    <a:pt x="93867" y="51255"/>
                    <a:pt x="103183" y="66146"/>
                    <a:pt x="113848" y="83696"/>
                  </a:cubicBezTo>
                  <a:lnTo>
                    <a:pt x="138984" y="125818"/>
                  </a:lnTo>
                  <a:lnTo>
                    <a:pt x="46537" y="181107"/>
                  </a:lnTo>
                  <a:lnTo>
                    <a:pt x="31306" y="159419"/>
                  </a:lnTo>
                  <a:cubicBezTo>
                    <a:pt x="19660" y="142728"/>
                    <a:pt x="12141" y="131765"/>
                    <a:pt x="12141" y="131765"/>
                  </a:cubicBezTo>
                  <a:cubicBezTo>
                    <a:pt x="-16626" y="53219"/>
                    <a:pt x="14757" y="855"/>
                    <a:pt x="14757" y="855"/>
                  </a:cubicBezTo>
                  <a:cubicBezTo>
                    <a:pt x="14757" y="855"/>
                    <a:pt x="17372" y="200"/>
                    <a:pt x="21785" y="37"/>
                  </a:cubicBezTo>
                  <a:close/>
                </a:path>
              </a:pathLst>
            </a:custGeom>
            <a:solidFill>
              <a:srgbClr val="FFA8A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61" name="任意多边形 276"/>
            <p:cNvSpPr/>
            <p:nvPr/>
          </p:nvSpPr>
          <p:spPr bwMode="auto">
            <a:xfrm>
              <a:off x="4978401" y="3928241"/>
              <a:ext cx="201427" cy="206005"/>
            </a:xfrm>
            <a:custGeom>
              <a:avLst/>
              <a:gdLst>
                <a:gd name="connsiteX0" fmla="*/ 70233 w 201427"/>
                <a:gd name="connsiteY0" fmla="*/ 256 h 206005"/>
                <a:gd name="connsiteX1" fmla="*/ 140465 w 201427"/>
                <a:gd name="connsiteY1" fmla="*/ 42003 h 206005"/>
                <a:gd name="connsiteX2" fmla="*/ 188913 w 201427"/>
                <a:gd name="connsiteY2" fmla="*/ 119952 h 206005"/>
                <a:gd name="connsiteX3" fmla="*/ 201427 w 201427"/>
                <a:gd name="connsiteY3" fmla="*/ 140625 h 206005"/>
                <a:gd name="connsiteX4" fmla="*/ 88941 w 201427"/>
                <a:gd name="connsiteY4" fmla="*/ 206005 h 206005"/>
                <a:gd name="connsiteX5" fmla="*/ 76736 w 201427"/>
                <a:gd name="connsiteY5" fmla="*/ 187260 h 206005"/>
                <a:gd name="connsiteX6" fmla="*/ 41620 w 201427"/>
                <a:gd name="connsiteY6" fmla="*/ 133323 h 206005"/>
                <a:gd name="connsiteX7" fmla="*/ 0 w 201427"/>
                <a:gd name="connsiteY7" fmla="*/ 15911 h 206005"/>
                <a:gd name="connsiteX8" fmla="*/ 70233 w 201427"/>
                <a:gd name="connsiteY8" fmla="*/ 256 h 2060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1427" h="206005">
                  <a:moveTo>
                    <a:pt x="70233" y="256"/>
                  </a:moveTo>
                  <a:cubicBezTo>
                    <a:pt x="98846" y="256"/>
                    <a:pt x="119656" y="8084"/>
                    <a:pt x="140465" y="42003"/>
                  </a:cubicBezTo>
                  <a:cubicBezTo>
                    <a:pt x="154772" y="64181"/>
                    <a:pt x="173631" y="94838"/>
                    <a:pt x="188913" y="119952"/>
                  </a:cubicBezTo>
                  <a:lnTo>
                    <a:pt x="201427" y="140625"/>
                  </a:lnTo>
                  <a:lnTo>
                    <a:pt x="88941" y="206005"/>
                  </a:lnTo>
                  <a:lnTo>
                    <a:pt x="76736" y="187260"/>
                  </a:lnTo>
                  <a:cubicBezTo>
                    <a:pt x="41620" y="133323"/>
                    <a:pt x="41620" y="133323"/>
                    <a:pt x="41620" y="133323"/>
                  </a:cubicBezTo>
                  <a:cubicBezTo>
                    <a:pt x="0" y="15911"/>
                    <a:pt x="0" y="15911"/>
                    <a:pt x="0" y="15911"/>
                  </a:cubicBezTo>
                  <a:cubicBezTo>
                    <a:pt x="0" y="15911"/>
                    <a:pt x="41620" y="-2353"/>
                    <a:pt x="70233" y="256"/>
                  </a:cubicBezTo>
                  <a:close/>
                </a:path>
              </a:pathLst>
            </a:custGeom>
            <a:solidFill>
              <a:srgbClr val="455A6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62" name="任意多边形 197"/>
            <p:cNvSpPr/>
            <p:nvPr/>
          </p:nvSpPr>
          <p:spPr bwMode="auto">
            <a:xfrm>
              <a:off x="4794250" y="3910013"/>
              <a:ext cx="309563" cy="677863"/>
            </a:xfrm>
            <a:custGeom>
              <a:avLst/>
              <a:gdLst>
                <a:gd name="T0" fmla="*/ 16 w 118"/>
                <a:gd name="T1" fmla="*/ 42 h 259"/>
                <a:gd name="T2" fmla="*/ 4 w 118"/>
                <a:gd name="T3" fmla="*/ 60 h 259"/>
                <a:gd name="T4" fmla="*/ 1 w 118"/>
                <a:gd name="T5" fmla="*/ 85 h 259"/>
                <a:gd name="T6" fmla="*/ 1 w 118"/>
                <a:gd name="T7" fmla="*/ 141 h 259"/>
                <a:gd name="T8" fmla="*/ 0 w 118"/>
                <a:gd name="T9" fmla="*/ 247 h 259"/>
                <a:gd name="T10" fmla="*/ 118 w 118"/>
                <a:gd name="T11" fmla="*/ 206 h 259"/>
                <a:gd name="T12" fmla="*/ 116 w 118"/>
                <a:gd name="T13" fmla="*/ 49 h 259"/>
                <a:gd name="T14" fmla="*/ 116 w 118"/>
                <a:gd name="T15" fmla="*/ 46 h 259"/>
                <a:gd name="T16" fmla="*/ 61 w 118"/>
                <a:gd name="T17" fmla="*/ 15 h 259"/>
                <a:gd name="T18" fmla="*/ 39 w 118"/>
                <a:gd name="T19" fmla="*/ 28 h 259"/>
                <a:gd name="T20" fmla="*/ 16 w 118"/>
                <a:gd name="T21" fmla="*/ 42 h 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8" h="259">
                  <a:moveTo>
                    <a:pt x="16" y="42"/>
                  </a:moveTo>
                  <a:cubicBezTo>
                    <a:pt x="11" y="47"/>
                    <a:pt x="7" y="53"/>
                    <a:pt x="4" y="60"/>
                  </a:cubicBezTo>
                  <a:cubicBezTo>
                    <a:pt x="2" y="66"/>
                    <a:pt x="1" y="75"/>
                    <a:pt x="1" y="85"/>
                  </a:cubicBezTo>
                  <a:cubicBezTo>
                    <a:pt x="1" y="141"/>
                    <a:pt x="1" y="141"/>
                    <a:pt x="1" y="141"/>
                  </a:cubicBezTo>
                  <a:cubicBezTo>
                    <a:pt x="0" y="247"/>
                    <a:pt x="0" y="247"/>
                    <a:pt x="0" y="247"/>
                  </a:cubicBezTo>
                  <a:cubicBezTo>
                    <a:pt x="35" y="259"/>
                    <a:pt x="80" y="248"/>
                    <a:pt x="118" y="206"/>
                  </a:cubicBezTo>
                  <a:cubicBezTo>
                    <a:pt x="118" y="206"/>
                    <a:pt x="116" y="71"/>
                    <a:pt x="116" y="49"/>
                  </a:cubicBezTo>
                  <a:cubicBezTo>
                    <a:pt x="116" y="48"/>
                    <a:pt x="116" y="47"/>
                    <a:pt x="116" y="46"/>
                  </a:cubicBezTo>
                  <a:cubicBezTo>
                    <a:pt x="115" y="15"/>
                    <a:pt x="88" y="0"/>
                    <a:pt x="61" y="15"/>
                  </a:cubicBezTo>
                  <a:cubicBezTo>
                    <a:pt x="39" y="28"/>
                    <a:pt x="39" y="28"/>
                    <a:pt x="39" y="28"/>
                  </a:cubicBezTo>
                  <a:cubicBezTo>
                    <a:pt x="16" y="42"/>
                    <a:pt x="16" y="42"/>
                    <a:pt x="16" y="42"/>
                  </a:cubicBezTo>
                </a:path>
              </a:pathLst>
            </a:custGeom>
            <a:solidFill>
              <a:srgbClr val="27DEB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63" name="任意多边形 198"/>
            <p:cNvSpPr/>
            <p:nvPr/>
          </p:nvSpPr>
          <p:spPr bwMode="auto">
            <a:xfrm>
              <a:off x="4797425" y="3933825"/>
              <a:ext cx="300038" cy="357188"/>
            </a:xfrm>
            <a:custGeom>
              <a:avLst/>
              <a:gdLst>
                <a:gd name="T0" fmla="*/ 81 w 115"/>
                <a:gd name="T1" fmla="*/ 0 h 137"/>
                <a:gd name="T2" fmla="*/ 60 w 115"/>
                <a:gd name="T3" fmla="*/ 6 h 137"/>
                <a:gd name="T4" fmla="*/ 38 w 115"/>
                <a:gd name="T5" fmla="*/ 19 h 137"/>
                <a:gd name="T6" fmla="*/ 15 w 115"/>
                <a:gd name="T7" fmla="*/ 33 h 137"/>
                <a:gd name="T8" fmla="*/ 3 w 115"/>
                <a:gd name="T9" fmla="*/ 51 h 137"/>
                <a:gd name="T10" fmla="*/ 0 w 115"/>
                <a:gd name="T11" fmla="*/ 76 h 137"/>
                <a:gd name="T12" fmla="*/ 0 w 115"/>
                <a:gd name="T13" fmla="*/ 132 h 137"/>
                <a:gd name="T14" fmla="*/ 0 w 115"/>
                <a:gd name="T15" fmla="*/ 137 h 137"/>
                <a:gd name="T16" fmla="*/ 115 w 115"/>
                <a:gd name="T17" fmla="*/ 70 h 137"/>
                <a:gd name="T18" fmla="*/ 115 w 115"/>
                <a:gd name="T19" fmla="*/ 40 h 137"/>
                <a:gd name="T20" fmla="*/ 115 w 115"/>
                <a:gd name="T21" fmla="*/ 37 h 137"/>
                <a:gd name="T22" fmla="*/ 81 w 115"/>
                <a:gd name="T23" fmla="*/ 0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5" h="137">
                  <a:moveTo>
                    <a:pt x="81" y="0"/>
                  </a:moveTo>
                  <a:cubicBezTo>
                    <a:pt x="74" y="0"/>
                    <a:pt x="67" y="2"/>
                    <a:pt x="60" y="6"/>
                  </a:cubicBezTo>
                  <a:cubicBezTo>
                    <a:pt x="38" y="19"/>
                    <a:pt x="38" y="19"/>
                    <a:pt x="38" y="19"/>
                  </a:cubicBezTo>
                  <a:cubicBezTo>
                    <a:pt x="15" y="33"/>
                    <a:pt x="15" y="33"/>
                    <a:pt x="15" y="33"/>
                  </a:cubicBezTo>
                  <a:cubicBezTo>
                    <a:pt x="10" y="38"/>
                    <a:pt x="6" y="44"/>
                    <a:pt x="3" y="51"/>
                  </a:cubicBezTo>
                  <a:cubicBezTo>
                    <a:pt x="1" y="57"/>
                    <a:pt x="0" y="66"/>
                    <a:pt x="0" y="76"/>
                  </a:cubicBezTo>
                  <a:cubicBezTo>
                    <a:pt x="0" y="132"/>
                    <a:pt x="0" y="132"/>
                    <a:pt x="0" y="132"/>
                  </a:cubicBezTo>
                  <a:cubicBezTo>
                    <a:pt x="0" y="137"/>
                    <a:pt x="0" y="137"/>
                    <a:pt x="0" y="137"/>
                  </a:cubicBezTo>
                  <a:cubicBezTo>
                    <a:pt x="115" y="70"/>
                    <a:pt x="115" y="70"/>
                    <a:pt x="115" y="70"/>
                  </a:cubicBezTo>
                  <a:cubicBezTo>
                    <a:pt x="115" y="56"/>
                    <a:pt x="115" y="45"/>
                    <a:pt x="115" y="40"/>
                  </a:cubicBezTo>
                  <a:cubicBezTo>
                    <a:pt x="115" y="39"/>
                    <a:pt x="115" y="38"/>
                    <a:pt x="115" y="37"/>
                  </a:cubicBezTo>
                  <a:cubicBezTo>
                    <a:pt x="114" y="14"/>
                    <a:pt x="99" y="0"/>
                    <a:pt x="81" y="0"/>
                  </a:cubicBezTo>
                </a:path>
              </a:pathLst>
            </a:custGeom>
            <a:solidFill>
              <a:srgbClr val="A9F2E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64" name="任意多边形 199"/>
            <p:cNvSpPr/>
            <p:nvPr/>
          </p:nvSpPr>
          <p:spPr bwMode="auto">
            <a:xfrm>
              <a:off x="4902200" y="3606800"/>
              <a:ext cx="193675" cy="214313"/>
            </a:xfrm>
            <a:custGeom>
              <a:avLst/>
              <a:gdLst>
                <a:gd name="T0" fmla="*/ 0 w 74"/>
                <a:gd name="T1" fmla="*/ 44 h 82"/>
                <a:gd name="T2" fmla="*/ 37 w 74"/>
                <a:gd name="T3" fmla="*/ 77 h 82"/>
                <a:gd name="T4" fmla="*/ 74 w 74"/>
                <a:gd name="T5" fmla="*/ 24 h 82"/>
                <a:gd name="T6" fmla="*/ 36 w 74"/>
                <a:gd name="T7" fmla="*/ 5 h 82"/>
                <a:gd name="T8" fmla="*/ 0 w 74"/>
                <a:gd name="T9" fmla="*/ 44 h 82"/>
              </a:gdLst>
              <a:ahLst/>
              <a:cxnLst>
                <a:cxn ang="0">
                  <a:pos x="T0" y="T1"/>
                </a:cxn>
                <a:cxn ang="0">
                  <a:pos x="T2" y="T3"/>
                </a:cxn>
                <a:cxn ang="0">
                  <a:pos x="T4" y="T5"/>
                </a:cxn>
                <a:cxn ang="0">
                  <a:pos x="T6" y="T7"/>
                </a:cxn>
                <a:cxn ang="0">
                  <a:pos x="T8" y="T9"/>
                </a:cxn>
              </a:cxnLst>
              <a:rect l="0" t="0" r="r" b="b"/>
              <a:pathLst>
                <a:path w="74" h="82">
                  <a:moveTo>
                    <a:pt x="0" y="44"/>
                  </a:moveTo>
                  <a:cubicBezTo>
                    <a:pt x="0" y="67"/>
                    <a:pt x="16" y="82"/>
                    <a:pt x="37" y="77"/>
                  </a:cubicBezTo>
                  <a:cubicBezTo>
                    <a:pt x="57" y="71"/>
                    <a:pt x="74" y="47"/>
                    <a:pt x="74" y="24"/>
                  </a:cubicBezTo>
                  <a:cubicBezTo>
                    <a:pt x="74" y="0"/>
                    <a:pt x="56" y="0"/>
                    <a:pt x="36" y="5"/>
                  </a:cubicBezTo>
                  <a:cubicBezTo>
                    <a:pt x="15" y="11"/>
                    <a:pt x="0" y="20"/>
                    <a:pt x="0" y="44"/>
                  </a:cubicBezTo>
                  <a:close/>
                </a:path>
              </a:pathLst>
            </a:custGeom>
            <a:solidFill>
              <a:srgbClr val="26323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65" name="任意多边形 200"/>
            <p:cNvSpPr/>
            <p:nvPr/>
          </p:nvSpPr>
          <p:spPr bwMode="auto">
            <a:xfrm>
              <a:off x="4849813" y="3817938"/>
              <a:ext cx="36513" cy="96838"/>
            </a:xfrm>
            <a:custGeom>
              <a:avLst/>
              <a:gdLst>
                <a:gd name="T0" fmla="*/ 0 w 14"/>
                <a:gd name="T1" fmla="*/ 0 h 37"/>
                <a:gd name="T2" fmla="*/ 8 w 14"/>
                <a:gd name="T3" fmla="*/ 33 h 37"/>
                <a:gd name="T4" fmla="*/ 14 w 14"/>
                <a:gd name="T5" fmla="*/ 37 h 37"/>
                <a:gd name="T6" fmla="*/ 14 w 14"/>
                <a:gd name="T7" fmla="*/ 17 h 37"/>
                <a:gd name="T8" fmla="*/ 0 w 14"/>
                <a:gd name="T9" fmla="*/ 0 h 37"/>
              </a:gdLst>
              <a:ahLst/>
              <a:cxnLst>
                <a:cxn ang="0">
                  <a:pos x="T0" y="T1"/>
                </a:cxn>
                <a:cxn ang="0">
                  <a:pos x="T2" y="T3"/>
                </a:cxn>
                <a:cxn ang="0">
                  <a:pos x="T4" y="T5"/>
                </a:cxn>
                <a:cxn ang="0">
                  <a:pos x="T6" y="T7"/>
                </a:cxn>
                <a:cxn ang="0">
                  <a:pos x="T8" y="T9"/>
                </a:cxn>
              </a:cxnLst>
              <a:rect l="0" t="0" r="r" b="b"/>
              <a:pathLst>
                <a:path w="14" h="37">
                  <a:moveTo>
                    <a:pt x="0" y="0"/>
                  </a:moveTo>
                  <a:cubicBezTo>
                    <a:pt x="0" y="0"/>
                    <a:pt x="6" y="29"/>
                    <a:pt x="8" y="33"/>
                  </a:cubicBezTo>
                  <a:cubicBezTo>
                    <a:pt x="10" y="37"/>
                    <a:pt x="14" y="37"/>
                    <a:pt x="14" y="37"/>
                  </a:cubicBezTo>
                  <a:cubicBezTo>
                    <a:pt x="14" y="17"/>
                    <a:pt x="14" y="17"/>
                    <a:pt x="14" y="17"/>
                  </a:cubicBezTo>
                  <a:lnTo>
                    <a:pt x="0" y="0"/>
                  </a:lnTo>
                  <a:close/>
                </a:path>
              </a:pathLst>
            </a:custGeom>
            <a:solidFill>
              <a:srgbClr val="26323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66" name="任意多边形 201"/>
            <p:cNvSpPr/>
            <p:nvPr/>
          </p:nvSpPr>
          <p:spPr bwMode="auto">
            <a:xfrm>
              <a:off x="4829175" y="3703638"/>
              <a:ext cx="46038" cy="114300"/>
            </a:xfrm>
            <a:custGeom>
              <a:avLst/>
              <a:gdLst>
                <a:gd name="T0" fmla="*/ 15 w 18"/>
                <a:gd name="T1" fmla="*/ 0 h 44"/>
                <a:gd name="T2" fmla="*/ 4 w 18"/>
                <a:gd name="T3" fmla="*/ 7 h 44"/>
                <a:gd name="T4" fmla="*/ 8 w 18"/>
                <a:gd name="T5" fmla="*/ 44 h 44"/>
                <a:gd name="T6" fmla="*/ 18 w 18"/>
                <a:gd name="T7" fmla="*/ 43 h 44"/>
                <a:gd name="T8" fmla="*/ 15 w 18"/>
                <a:gd name="T9" fmla="*/ 0 h 44"/>
              </a:gdLst>
              <a:ahLst/>
              <a:cxnLst>
                <a:cxn ang="0">
                  <a:pos x="T0" y="T1"/>
                </a:cxn>
                <a:cxn ang="0">
                  <a:pos x="T2" y="T3"/>
                </a:cxn>
                <a:cxn ang="0">
                  <a:pos x="T4" y="T5"/>
                </a:cxn>
                <a:cxn ang="0">
                  <a:pos x="T6" y="T7"/>
                </a:cxn>
                <a:cxn ang="0">
                  <a:pos x="T8" y="T9"/>
                </a:cxn>
              </a:cxnLst>
              <a:rect l="0" t="0" r="r" b="b"/>
              <a:pathLst>
                <a:path w="18" h="44">
                  <a:moveTo>
                    <a:pt x="15" y="0"/>
                  </a:moveTo>
                  <a:cubicBezTo>
                    <a:pt x="15" y="0"/>
                    <a:pt x="9" y="0"/>
                    <a:pt x="4" y="7"/>
                  </a:cubicBezTo>
                  <a:cubicBezTo>
                    <a:pt x="0" y="13"/>
                    <a:pt x="2" y="29"/>
                    <a:pt x="8" y="44"/>
                  </a:cubicBezTo>
                  <a:cubicBezTo>
                    <a:pt x="18" y="43"/>
                    <a:pt x="18" y="43"/>
                    <a:pt x="18" y="43"/>
                  </a:cubicBezTo>
                  <a:lnTo>
                    <a:pt x="15" y="0"/>
                  </a:lnTo>
                  <a:close/>
                </a:path>
              </a:pathLst>
            </a:custGeom>
            <a:solidFill>
              <a:srgbClr val="26323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67" name="任意多边形 202"/>
            <p:cNvSpPr/>
            <p:nvPr/>
          </p:nvSpPr>
          <p:spPr bwMode="auto">
            <a:xfrm>
              <a:off x="4814888" y="3587750"/>
              <a:ext cx="268288" cy="452438"/>
            </a:xfrm>
            <a:custGeom>
              <a:avLst/>
              <a:gdLst>
                <a:gd name="T0" fmla="*/ 26 w 102"/>
                <a:gd name="T1" fmla="*/ 86 h 173"/>
                <a:gd name="T2" fmla="*/ 19 w 102"/>
                <a:gd name="T3" fmla="*/ 82 h 173"/>
                <a:gd name="T4" fmla="*/ 4 w 102"/>
                <a:gd name="T5" fmla="*/ 89 h 173"/>
                <a:gd name="T6" fmla="*/ 14 w 102"/>
                <a:gd name="T7" fmla="*/ 112 h 173"/>
                <a:gd name="T8" fmla="*/ 27 w 102"/>
                <a:gd name="T9" fmla="*/ 105 h 173"/>
                <a:gd name="T10" fmla="*/ 27 w 102"/>
                <a:gd name="T11" fmla="*/ 153 h 173"/>
                <a:gd name="T12" fmla="*/ 65 w 102"/>
                <a:gd name="T13" fmla="*/ 140 h 173"/>
                <a:gd name="T14" fmla="*/ 65 w 102"/>
                <a:gd name="T15" fmla="*/ 126 h 173"/>
                <a:gd name="T16" fmla="*/ 80 w 102"/>
                <a:gd name="T17" fmla="*/ 123 h 173"/>
                <a:gd name="T18" fmla="*/ 96 w 102"/>
                <a:gd name="T19" fmla="*/ 99 h 173"/>
                <a:gd name="T20" fmla="*/ 98 w 102"/>
                <a:gd name="T21" fmla="*/ 35 h 173"/>
                <a:gd name="T22" fmla="*/ 39 w 102"/>
                <a:gd name="T23" fmla="*/ 29 h 173"/>
                <a:gd name="T24" fmla="*/ 26 w 102"/>
                <a:gd name="T25" fmla="*/ 86 h 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2" h="173">
                  <a:moveTo>
                    <a:pt x="26" y="86"/>
                  </a:moveTo>
                  <a:cubicBezTo>
                    <a:pt x="24" y="88"/>
                    <a:pt x="21" y="84"/>
                    <a:pt x="19" y="82"/>
                  </a:cubicBezTo>
                  <a:cubicBezTo>
                    <a:pt x="16" y="79"/>
                    <a:pt x="8" y="77"/>
                    <a:pt x="4" y="89"/>
                  </a:cubicBezTo>
                  <a:cubicBezTo>
                    <a:pt x="0" y="100"/>
                    <a:pt x="7" y="112"/>
                    <a:pt x="14" y="112"/>
                  </a:cubicBezTo>
                  <a:cubicBezTo>
                    <a:pt x="25" y="113"/>
                    <a:pt x="27" y="105"/>
                    <a:pt x="27" y="105"/>
                  </a:cubicBezTo>
                  <a:cubicBezTo>
                    <a:pt x="27" y="153"/>
                    <a:pt x="27" y="153"/>
                    <a:pt x="27" y="153"/>
                  </a:cubicBezTo>
                  <a:cubicBezTo>
                    <a:pt x="47" y="173"/>
                    <a:pt x="80" y="149"/>
                    <a:pt x="65" y="140"/>
                  </a:cubicBezTo>
                  <a:cubicBezTo>
                    <a:pt x="65" y="126"/>
                    <a:pt x="65" y="126"/>
                    <a:pt x="65" y="126"/>
                  </a:cubicBezTo>
                  <a:cubicBezTo>
                    <a:pt x="65" y="126"/>
                    <a:pt x="75" y="125"/>
                    <a:pt x="80" y="123"/>
                  </a:cubicBezTo>
                  <a:cubicBezTo>
                    <a:pt x="88" y="119"/>
                    <a:pt x="94" y="110"/>
                    <a:pt x="96" y="99"/>
                  </a:cubicBezTo>
                  <a:cubicBezTo>
                    <a:pt x="100" y="81"/>
                    <a:pt x="102" y="67"/>
                    <a:pt x="98" y="35"/>
                  </a:cubicBezTo>
                  <a:cubicBezTo>
                    <a:pt x="95" y="0"/>
                    <a:pt x="58" y="10"/>
                    <a:pt x="39" y="29"/>
                  </a:cubicBezTo>
                  <a:cubicBezTo>
                    <a:pt x="19" y="49"/>
                    <a:pt x="26" y="86"/>
                    <a:pt x="26" y="86"/>
                  </a:cubicBezTo>
                  <a:close/>
                </a:path>
              </a:pathLst>
            </a:custGeom>
            <a:solidFill>
              <a:srgbClr val="FFBDA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68" name="任意多边形 203"/>
            <p:cNvSpPr/>
            <p:nvPr/>
          </p:nvSpPr>
          <p:spPr bwMode="auto">
            <a:xfrm>
              <a:off x="4859338" y="3565525"/>
              <a:ext cx="238125" cy="258763"/>
            </a:xfrm>
            <a:custGeom>
              <a:avLst/>
              <a:gdLst>
                <a:gd name="T0" fmla="*/ 9 w 91"/>
                <a:gd name="T1" fmla="*/ 99 h 99"/>
                <a:gd name="T2" fmla="*/ 2 w 91"/>
                <a:gd name="T3" fmla="*/ 91 h 99"/>
                <a:gd name="T4" fmla="*/ 1 w 91"/>
                <a:gd name="T5" fmla="*/ 85 h 99"/>
                <a:gd name="T6" fmla="*/ 2 w 91"/>
                <a:gd name="T7" fmla="*/ 63 h 99"/>
                <a:gd name="T8" fmla="*/ 2 w 91"/>
                <a:gd name="T9" fmla="*/ 49 h 99"/>
                <a:gd name="T10" fmla="*/ 3 w 91"/>
                <a:gd name="T11" fmla="*/ 35 h 99"/>
                <a:gd name="T12" fmla="*/ 13 w 91"/>
                <a:gd name="T13" fmla="*/ 20 h 99"/>
                <a:gd name="T14" fmla="*/ 35 w 91"/>
                <a:gd name="T15" fmla="*/ 17 h 99"/>
                <a:gd name="T16" fmla="*/ 40 w 91"/>
                <a:gd name="T17" fmla="*/ 8 h 99"/>
                <a:gd name="T18" fmla="*/ 50 w 91"/>
                <a:gd name="T19" fmla="*/ 6 h 99"/>
                <a:gd name="T20" fmla="*/ 59 w 91"/>
                <a:gd name="T21" fmla="*/ 12 h 99"/>
                <a:gd name="T22" fmla="*/ 72 w 91"/>
                <a:gd name="T23" fmla="*/ 1 h 99"/>
                <a:gd name="T24" fmla="*/ 87 w 91"/>
                <a:gd name="T25" fmla="*/ 6 h 99"/>
                <a:gd name="T26" fmla="*/ 91 w 91"/>
                <a:gd name="T27" fmla="*/ 21 h 99"/>
                <a:gd name="T28" fmla="*/ 90 w 91"/>
                <a:gd name="T29" fmla="*/ 27 h 99"/>
                <a:gd name="T30" fmla="*/ 81 w 91"/>
                <a:gd name="T31" fmla="*/ 39 h 99"/>
                <a:gd name="T32" fmla="*/ 67 w 91"/>
                <a:gd name="T33" fmla="*/ 41 h 99"/>
                <a:gd name="T34" fmla="*/ 65 w 91"/>
                <a:gd name="T35" fmla="*/ 49 h 99"/>
                <a:gd name="T36" fmla="*/ 58 w 91"/>
                <a:gd name="T37" fmla="*/ 55 h 99"/>
                <a:gd name="T38" fmla="*/ 42 w 91"/>
                <a:gd name="T39" fmla="*/ 51 h 99"/>
                <a:gd name="T40" fmla="*/ 34 w 91"/>
                <a:gd name="T41" fmla="*/ 57 h 99"/>
                <a:gd name="T42" fmla="*/ 23 w 91"/>
                <a:gd name="T43" fmla="*/ 56 h 99"/>
                <a:gd name="T44" fmla="*/ 16 w 91"/>
                <a:gd name="T45" fmla="*/ 69 h 99"/>
                <a:gd name="T46" fmla="*/ 9 w 91"/>
                <a:gd name="T47" fmla="*/ 99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91" h="99">
                  <a:moveTo>
                    <a:pt x="9" y="99"/>
                  </a:moveTo>
                  <a:cubicBezTo>
                    <a:pt x="8" y="99"/>
                    <a:pt x="4" y="93"/>
                    <a:pt x="2" y="91"/>
                  </a:cubicBezTo>
                  <a:cubicBezTo>
                    <a:pt x="1" y="90"/>
                    <a:pt x="1" y="87"/>
                    <a:pt x="1" y="85"/>
                  </a:cubicBezTo>
                  <a:cubicBezTo>
                    <a:pt x="0" y="78"/>
                    <a:pt x="1" y="70"/>
                    <a:pt x="2" y="63"/>
                  </a:cubicBezTo>
                  <a:cubicBezTo>
                    <a:pt x="2" y="58"/>
                    <a:pt x="3" y="54"/>
                    <a:pt x="2" y="49"/>
                  </a:cubicBezTo>
                  <a:cubicBezTo>
                    <a:pt x="1" y="44"/>
                    <a:pt x="1" y="39"/>
                    <a:pt x="3" y="35"/>
                  </a:cubicBezTo>
                  <a:cubicBezTo>
                    <a:pt x="4" y="29"/>
                    <a:pt x="8" y="24"/>
                    <a:pt x="13" y="20"/>
                  </a:cubicBezTo>
                  <a:cubicBezTo>
                    <a:pt x="19" y="16"/>
                    <a:pt x="28" y="15"/>
                    <a:pt x="35" y="17"/>
                  </a:cubicBezTo>
                  <a:cubicBezTo>
                    <a:pt x="35" y="14"/>
                    <a:pt x="37" y="10"/>
                    <a:pt x="40" y="8"/>
                  </a:cubicBezTo>
                  <a:cubicBezTo>
                    <a:pt x="43" y="6"/>
                    <a:pt x="47" y="6"/>
                    <a:pt x="50" y="6"/>
                  </a:cubicBezTo>
                  <a:cubicBezTo>
                    <a:pt x="54" y="7"/>
                    <a:pt x="58" y="8"/>
                    <a:pt x="59" y="12"/>
                  </a:cubicBezTo>
                  <a:cubicBezTo>
                    <a:pt x="61" y="6"/>
                    <a:pt x="67" y="2"/>
                    <a:pt x="72" y="1"/>
                  </a:cubicBezTo>
                  <a:cubicBezTo>
                    <a:pt x="77" y="0"/>
                    <a:pt x="84" y="2"/>
                    <a:pt x="87" y="6"/>
                  </a:cubicBezTo>
                  <a:cubicBezTo>
                    <a:pt x="91" y="9"/>
                    <a:pt x="91" y="16"/>
                    <a:pt x="91" y="21"/>
                  </a:cubicBezTo>
                  <a:cubicBezTo>
                    <a:pt x="91" y="23"/>
                    <a:pt x="91" y="25"/>
                    <a:pt x="90" y="27"/>
                  </a:cubicBezTo>
                  <a:cubicBezTo>
                    <a:pt x="89" y="32"/>
                    <a:pt x="86" y="36"/>
                    <a:pt x="81" y="39"/>
                  </a:cubicBezTo>
                  <a:cubicBezTo>
                    <a:pt x="77" y="41"/>
                    <a:pt x="72" y="42"/>
                    <a:pt x="67" y="41"/>
                  </a:cubicBezTo>
                  <a:cubicBezTo>
                    <a:pt x="68" y="41"/>
                    <a:pt x="65" y="49"/>
                    <a:pt x="65" y="49"/>
                  </a:cubicBezTo>
                  <a:cubicBezTo>
                    <a:pt x="63" y="52"/>
                    <a:pt x="61" y="54"/>
                    <a:pt x="58" y="55"/>
                  </a:cubicBezTo>
                  <a:cubicBezTo>
                    <a:pt x="52" y="57"/>
                    <a:pt x="46" y="55"/>
                    <a:pt x="42" y="51"/>
                  </a:cubicBezTo>
                  <a:cubicBezTo>
                    <a:pt x="41" y="55"/>
                    <a:pt x="37" y="57"/>
                    <a:pt x="34" y="57"/>
                  </a:cubicBezTo>
                  <a:cubicBezTo>
                    <a:pt x="30" y="57"/>
                    <a:pt x="27" y="56"/>
                    <a:pt x="23" y="56"/>
                  </a:cubicBezTo>
                  <a:cubicBezTo>
                    <a:pt x="16" y="55"/>
                    <a:pt x="17" y="65"/>
                    <a:pt x="16" y="69"/>
                  </a:cubicBezTo>
                  <a:cubicBezTo>
                    <a:pt x="15" y="80"/>
                    <a:pt x="13" y="98"/>
                    <a:pt x="9" y="99"/>
                  </a:cubicBezTo>
                  <a:close/>
                </a:path>
              </a:pathLst>
            </a:custGeom>
            <a:solidFill>
              <a:srgbClr val="26323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69" name="任意多边形 204"/>
            <p:cNvSpPr/>
            <p:nvPr/>
          </p:nvSpPr>
          <p:spPr bwMode="auto">
            <a:xfrm>
              <a:off x="4833938" y="3679825"/>
              <a:ext cx="39688" cy="28575"/>
            </a:xfrm>
            <a:custGeom>
              <a:avLst/>
              <a:gdLst>
                <a:gd name="T0" fmla="*/ 13 w 15"/>
                <a:gd name="T1" fmla="*/ 11 h 11"/>
                <a:gd name="T2" fmla="*/ 0 w 15"/>
                <a:gd name="T3" fmla="*/ 7 h 11"/>
                <a:gd name="T4" fmla="*/ 10 w 15"/>
                <a:gd name="T5" fmla="*/ 1 h 11"/>
                <a:gd name="T6" fmla="*/ 13 w 15"/>
                <a:gd name="T7" fmla="*/ 11 h 11"/>
              </a:gdLst>
              <a:ahLst/>
              <a:cxnLst>
                <a:cxn ang="0">
                  <a:pos x="T0" y="T1"/>
                </a:cxn>
                <a:cxn ang="0">
                  <a:pos x="T2" y="T3"/>
                </a:cxn>
                <a:cxn ang="0">
                  <a:pos x="T4" y="T5"/>
                </a:cxn>
                <a:cxn ang="0">
                  <a:pos x="T6" y="T7"/>
                </a:cxn>
              </a:cxnLst>
              <a:rect l="0" t="0" r="r" b="b"/>
              <a:pathLst>
                <a:path w="15" h="11">
                  <a:moveTo>
                    <a:pt x="13" y="11"/>
                  </a:moveTo>
                  <a:cubicBezTo>
                    <a:pt x="0" y="7"/>
                    <a:pt x="0" y="7"/>
                    <a:pt x="0" y="7"/>
                  </a:cubicBezTo>
                  <a:cubicBezTo>
                    <a:pt x="2" y="2"/>
                    <a:pt x="6" y="0"/>
                    <a:pt x="10" y="1"/>
                  </a:cubicBezTo>
                  <a:cubicBezTo>
                    <a:pt x="13" y="2"/>
                    <a:pt x="15" y="7"/>
                    <a:pt x="13" y="11"/>
                  </a:cubicBezTo>
                  <a:close/>
                </a:path>
              </a:pathLst>
            </a:custGeom>
            <a:solidFill>
              <a:srgbClr val="26323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70" name="任意多边形 205"/>
            <p:cNvSpPr/>
            <p:nvPr/>
          </p:nvSpPr>
          <p:spPr bwMode="auto">
            <a:xfrm>
              <a:off x="4895850" y="3894138"/>
              <a:ext cx="90488" cy="41275"/>
            </a:xfrm>
            <a:custGeom>
              <a:avLst/>
              <a:gdLst>
                <a:gd name="T0" fmla="*/ 34 w 34"/>
                <a:gd name="T1" fmla="*/ 9 h 16"/>
                <a:gd name="T2" fmla="*/ 9 w 34"/>
                <a:gd name="T3" fmla="*/ 7 h 16"/>
                <a:gd name="T4" fmla="*/ 0 w 34"/>
                <a:gd name="T5" fmla="*/ 0 h 16"/>
                <a:gd name="T6" fmla="*/ 5 w 34"/>
                <a:gd name="T7" fmla="*/ 10 h 16"/>
                <a:gd name="T8" fmla="*/ 34 w 34"/>
                <a:gd name="T9" fmla="*/ 15 h 16"/>
                <a:gd name="T10" fmla="*/ 34 w 34"/>
                <a:gd name="T11" fmla="*/ 9 h 16"/>
              </a:gdLst>
              <a:ahLst/>
              <a:cxnLst>
                <a:cxn ang="0">
                  <a:pos x="T0" y="T1"/>
                </a:cxn>
                <a:cxn ang="0">
                  <a:pos x="T2" y="T3"/>
                </a:cxn>
                <a:cxn ang="0">
                  <a:pos x="T4" y="T5"/>
                </a:cxn>
                <a:cxn ang="0">
                  <a:pos x="T6" y="T7"/>
                </a:cxn>
                <a:cxn ang="0">
                  <a:pos x="T8" y="T9"/>
                </a:cxn>
                <a:cxn ang="0">
                  <a:pos x="T10" y="T11"/>
                </a:cxn>
              </a:cxnLst>
              <a:rect l="0" t="0" r="r" b="b"/>
              <a:pathLst>
                <a:path w="34" h="16">
                  <a:moveTo>
                    <a:pt x="34" y="9"/>
                  </a:moveTo>
                  <a:cubicBezTo>
                    <a:pt x="34" y="9"/>
                    <a:pt x="15" y="10"/>
                    <a:pt x="9" y="7"/>
                  </a:cubicBezTo>
                  <a:cubicBezTo>
                    <a:pt x="4" y="6"/>
                    <a:pt x="1" y="2"/>
                    <a:pt x="0" y="0"/>
                  </a:cubicBezTo>
                  <a:cubicBezTo>
                    <a:pt x="0" y="0"/>
                    <a:pt x="1" y="6"/>
                    <a:pt x="5" y="10"/>
                  </a:cubicBezTo>
                  <a:cubicBezTo>
                    <a:pt x="10" y="16"/>
                    <a:pt x="34" y="15"/>
                    <a:pt x="34" y="15"/>
                  </a:cubicBezTo>
                  <a:lnTo>
                    <a:pt x="34" y="9"/>
                  </a:lnTo>
                  <a:close/>
                </a:path>
              </a:pathLst>
            </a:custGeom>
            <a:solidFill>
              <a:srgbClr val="F2907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71" name="任意多边形 206"/>
            <p:cNvSpPr/>
            <p:nvPr/>
          </p:nvSpPr>
          <p:spPr bwMode="auto">
            <a:xfrm>
              <a:off x="4954588" y="3768725"/>
              <a:ext cx="17463" cy="26988"/>
            </a:xfrm>
            <a:custGeom>
              <a:avLst/>
              <a:gdLst>
                <a:gd name="T0" fmla="*/ 7 w 7"/>
                <a:gd name="T1" fmla="*/ 4 h 10"/>
                <a:gd name="T2" fmla="*/ 4 w 7"/>
                <a:gd name="T3" fmla="*/ 10 h 10"/>
                <a:gd name="T4" fmla="*/ 0 w 7"/>
                <a:gd name="T5" fmla="*/ 6 h 10"/>
                <a:gd name="T6" fmla="*/ 4 w 7"/>
                <a:gd name="T7" fmla="*/ 1 h 10"/>
                <a:gd name="T8" fmla="*/ 7 w 7"/>
                <a:gd name="T9" fmla="*/ 4 h 10"/>
              </a:gdLst>
              <a:ahLst/>
              <a:cxnLst>
                <a:cxn ang="0">
                  <a:pos x="T0" y="T1"/>
                </a:cxn>
                <a:cxn ang="0">
                  <a:pos x="T2" y="T3"/>
                </a:cxn>
                <a:cxn ang="0">
                  <a:pos x="T4" y="T5"/>
                </a:cxn>
                <a:cxn ang="0">
                  <a:pos x="T6" y="T7"/>
                </a:cxn>
                <a:cxn ang="0">
                  <a:pos x="T8" y="T9"/>
                </a:cxn>
              </a:cxnLst>
              <a:rect l="0" t="0" r="r" b="b"/>
              <a:pathLst>
                <a:path w="7" h="10">
                  <a:moveTo>
                    <a:pt x="7" y="4"/>
                  </a:moveTo>
                  <a:cubicBezTo>
                    <a:pt x="7" y="7"/>
                    <a:pt x="6" y="9"/>
                    <a:pt x="4" y="10"/>
                  </a:cubicBezTo>
                  <a:cubicBezTo>
                    <a:pt x="2" y="10"/>
                    <a:pt x="0" y="9"/>
                    <a:pt x="0" y="6"/>
                  </a:cubicBezTo>
                  <a:cubicBezTo>
                    <a:pt x="0" y="4"/>
                    <a:pt x="2" y="1"/>
                    <a:pt x="4" y="1"/>
                  </a:cubicBezTo>
                  <a:cubicBezTo>
                    <a:pt x="6" y="0"/>
                    <a:pt x="7" y="2"/>
                    <a:pt x="7" y="4"/>
                  </a:cubicBezTo>
                  <a:close/>
                </a:path>
              </a:pathLst>
            </a:custGeom>
            <a:solidFill>
              <a:srgbClr val="26323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72" name="任意多边形 207"/>
            <p:cNvSpPr/>
            <p:nvPr/>
          </p:nvSpPr>
          <p:spPr bwMode="auto">
            <a:xfrm>
              <a:off x="4933950" y="3729038"/>
              <a:ext cx="22225" cy="26988"/>
            </a:xfrm>
            <a:custGeom>
              <a:avLst/>
              <a:gdLst>
                <a:gd name="T0" fmla="*/ 9 w 9"/>
                <a:gd name="T1" fmla="*/ 3 h 10"/>
                <a:gd name="T2" fmla="*/ 1 w 9"/>
                <a:gd name="T3" fmla="*/ 10 h 10"/>
                <a:gd name="T4" fmla="*/ 3 w 9"/>
                <a:gd name="T5" fmla="*/ 2 h 10"/>
                <a:gd name="T6" fmla="*/ 9 w 9"/>
                <a:gd name="T7" fmla="*/ 3 h 10"/>
              </a:gdLst>
              <a:ahLst/>
              <a:cxnLst>
                <a:cxn ang="0">
                  <a:pos x="T0" y="T1"/>
                </a:cxn>
                <a:cxn ang="0">
                  <a:pos x="T2" y="T3"/>
                </a:cxn>
                <a:cxn ang="0">
                  <a:pos x="T4" y="T5"/>
                </a:cxn>
                <a:cxn ang="0">
                  <a:pos x="T6" y="T7"/>
                </a:cxn>
              </a:cxnLst>
              <a:rect l="0" t="0" r="r" b="b"/>
              <a:pathLst>
                <a:path w="9" h="10">
                  <a:moveTo>
                    <a:pt x="9" y="3"/>
                  </a:moveTo>
                  <a:cubicBezTo>
                    <a:pt x="1" y="10"/>
                    <a:pt x="1" y="10"/>
                    <a:pt x="1" y="10"/>
                  </a:cubicBezTo>
                  <a:cubicBezTo>
                    <a:pt x="0" y="8"/>
                    <a:pt x="1" y="4"/>
                    <a:pt x="3" y="2"/>
                  </a:cubicBezTo>
                  <a:cubicBezTo>
                    <a:pt x="5" y="0"/>
                    <a:pt x="8" y="1"/>
                    <a:pt x="9" y="3"/>
                  </a:cubicBezTo>
                  <a:close/>
                </a:path>
              </a:pathLst>
            </a:custGeom>
            <a:solidFill>
              <a:srgbClr val="26323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73" name="任意多边形 208"/>
            <p:cNvSpPr/>
            <p:nvPr/>
          </p:nvSpPr>
          <p:spPr bwMode="auto">
            <a:xfrm>
              <a:off x="4978400" y="3852863"/>
              <a:ext cx="25400" cy="15875"/>
            </a:xfrm>
            <a:custGeom>
              <a:avLst/>
              <a:gdLst>
                <a:gd name="T0" fmla="*/ 1 w 10"/>
                <a:gd name="T1" fmla="*/ 0 h 6"/>
                <a:gd name="T2" fmla="*/ 10 w 10"/>
                <a:gd name="T3" fmla="*/ 1 h 6"/>
                <a:gd name="T4" fmla="*/ 4 w 10"/>
                <a:gd name="T5" fmla="*/ 6 h 6"/>
                <a:gd name="T6" fmla="*/ 1 w 10"/>
                <a:gd name="T7" fmla="*/ 0 h 6"/>
              </a:gdLst>
              <a:ahLst/>
              <a:cxnLst>
                <a:cxn ang="0">
                  <a:pos x="T0" y="T1"/>
                </a:cxn>
                <a:cxn ang="0">
                  <a:pos x="T2" y="T3"/>
                </a:cxn>
                <a:cxn ang="0">
                  <a:pos x="T4" y="T5"/>
                </a:cxn>
                <a:cxn ang="0">
                  <a:pos x="T6" y="T7"/>
                </a:cxn>
              </a:cxnLst>
              <a:rect l="0" t="0" r="r" b="b"/>
              <a:pathLst>
                <a:path w="10" h="6">
                  <a:moveTo>
                    <a:pt x="1" y="0"/>
                  </a:moveTo>
                  <a:cubicBezTo>
                    <a:pt x="10" y="1"/>
                    <a:pt x="10" y="1"/>
                    <a:pt x="10" y="1"/>
                  </a:cubicBezTo>
                  <a:cubicBezTo>
                    <a:pt x="9" y="4"/>
                    <a:pt x="6" y="6"/>
                    <a:pt x="4" y="6"/>
                  </a:cubicBezTo>
                  <a:cubicBezTo>
                    <a:pt x="2" y="5"/>
                    <a:pt x="0" y="3"/>
                    <a:pt x="1" y="0"/>
                  </a:cubicBezTo>
                  <a:close/>
                </a:path>
              </a:pathLst>
            </a:custGeom>
            <a:solidFill>
              <a:srgbClr val="F2907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74" name="任意多边形 209"/>
            <p:cNvSpPr/>
            <p:nvPr/>
          </p:nvSpPr>
          <p:spPr bwMode="auto">
            <a:xfrm>
              <a:off x="5043488" y="3695700"/>
              <a:ext cx="23813" cy="23813"/>
            </a:xfrm>
            <a:custGeom>
              <a:avLst/>
              <a:gdLst>
                <a:gd name="T0" fmla="*/ 8 w 9"/>
                <a:gd name="T1" fmla="*/ 9 h 9"/>
                <a:gd name="T2" fmla="*/ 0 w 9"/>
                <a:gd name="T3" fmla="*/ 5 h 9"/>
                <a:gd name="T4" fmla="*/ 7 w 9"/>
                <a:gd name="T5" fmla="*/ 2 h 9"/>
                <a:gd name="T6" fmla="*/ 8 w 9"/>
                <a:gd name="T7" fmla="*/ 9 h 9"/>
              </a:gdLst>
              <a:ahLst/>
              <a:cxnLst>
                <a:cxn ang="0">
                  <a:pos x="T0" y="T1"/>
                </a:cxn>
                <a:cxn ang="0">
                  <a:pos x="T2" y="T3"/>
                </a:cxn>
                <a:cxn ang="0">
                  <a:pos x="T4" y="T5"/>
                </a:cxn>
                <a:cxn ang="0">
                  <a:pos x="T6" y="T7"/>
                </a:cxn>
              </a:cxnLst>
              <a:rect l="0" t="0" r="r" b="b"/>
              <a:pathLst>
                <a:path w="9" h="9">
                  <a:moveTo>
                    <a:pt x="8" y="9"/>
                  </a:moveTo>
                  <a:cubicBezTo>
                    <a:pt x="0" y="5"/>
                    <a:pt x="0" y="5"/>
                    <a:pt x="0" y="5"/>
                  </a:cubicBezTo>
                  <a:cubicBezTo>
                    <a:pt x="2" y="2"/>
                    <a:pt x="5" y="0"/>
                    <a:pt x="7" y="2"/>
                  </a:cubicBezTo>
                  <a:cubicBezTo>
                    <a:pt x="9" y="3"/>
                    <a:pt x="9" y="6"/>
                    <a:pt x="8" y="9"/>
                  </a:cubicBezTo>
                  <a:close/>
                </a:path>
              </a:pathLst>
            </a:custGeom>
            <a:solidFill>
              <a:srgbClr val="26323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75" name="任意多边形 210"/>
            <p:cNvSpPr/>
            <p:nvPr/>
          </p:nvSpPr>
          <p:spPr bwMode="auto">
            <a:xfrm>
              <a:off x="5040313" y="3743325"/>
              <a:ext cx="19050" cy="25400"/>
            </a:xfrm>
            <a:custGeom>
              <a:avLst/>
              <a:gdLst>
                <a:gd name="T0" fmla="*/ 7 w 7"/>
                <a:gd name="T1" fmla="*/ 4 h 10"/>
                <a:gd name="T2" fmla="*/ 3 w 7"/>
                <a:gd name="T3" fmla="*/ 10 h 10"/>
                <a:gd name="T4" fmla="*/ 0 w 7"/>
                <a:gd name="T5" fmla="*/ 6 h 10"/>
                <a:gd name="T6" fmla="*/ 3 w 7"/>
                <a:gd name="T7" fmla="*/ 1 h 10"/>
                <a:gd name="T8" fmla="*/ 7 w 7"/>
                <a:gd name="T9" fmla="*/ 4 h 10"/>
              </a:gdLst>
              <a:ahLst/>
              <a:cxnLst>
                <a:cxn ang="0">
                  <a:pos x="T0" y="T1"/>
                </a:cxn>
                <a:cxn ang="0">
                  <a:pos x="T2" y="T3"/>
                </a:cxn>
                <a:cxn ang="0">
                  <a:pos x="T4" y="T5"/>
                </a:cxn>
                <a:cxn ang="0">
                  <a:pos x="T6" y="T7"/>
                </a:cxn>
                <a:cxn ang="0">
                  <a:pos x="T8" y="T9"/>
                </a:cxn>
              </a:cxnLst>
              <a:rect l="0" t="0" r="r" b="b"/>
              <a:pathLst>
                <a:path w="7" h="10">
                  <a:moveTo>
                    <a:pt x="7" y="4"/>
                  </a:moveTo>
                  <a:cubicBezTo>
                    <a:pt x="7" y="7"/>
                    <a:pt x="5" y="9"/>
                    <a:pt x="3" y="10"/>
                  </a:cubicBezTo>
                  <a:cubicBezTo>
                    <a:pt x="1" y="10"/>
                    <a:pt x="0" y="9"/>
                    <a:pt x="0" y="6"/>
                  </a:cubicBezTo>
                  <a:cubicBezTo>
                    <a:pt x="0" y="4"/>
                    <a:pt x="1" y="1"/>
                    <a:pt x="3" y="1"/>
                  </a:cubicBezTo>
                  <a:cubicBezTo>
                    <a:pt x="5" y="0"/>
                    <a:pt x="7" y="2"/>
                    <a:pt x="7" y="4"/>
                  </a:cubicBezTo>
                  <a:close/>
                </a:path>
              </a:pathLst>
            </a:custGeom>
            <a:solidFill>
              <a:srgbClr val="26323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76" name="任意多边形 211"/>
            <p:cNvSpPr/>
            <p:nvPr/>
          </p:nvSpPr>
          <p:spPr bwMode="auto">
            <a:xfrm>
              <a:off x="5006975" y="3756025"/>
              <a:ext cx="36513" cy="68263"/>
            </a:xfrm>
            <a:custGeom>
              <a:avLst/>
              <a:gdLst>
                <a:gd name="T0" fmla="*/ 0 w 23"/>
                <a:gd name="T1" fmla="*/ 0 h 43"/>
                <a:gd name="T2" fmla="*/ 0 w 23"/>
                <a:gd name="T3" fmla="*/ 43 h 43"/>
                <a:gd name="T4" fmla="*/ 23 w 23"/>
                <a:gd name="T5" fmla="*/ 31 h 43"/>
                <a:gd name="T6" fmla="*/ 0 w 23"/>
                <a:gd name="T7" fmla="*/ 0 h 43"/>
              </a:gdLst>
              <a:ahLst/>
              <a:cxnLst>
                <a:cxn ang="0">
                  <a:pos x="T0" y="T1"/>
                </a:cxn>
                <a:cxn ang="0">
                  <a:pos x="T2" y="T3"/>
                </a:cxn>
                <a:cxn ang="0">
                  <a:pos x="T4" y="T5"/>
                </a:cxn>
                <a:cxn ang="0">
                  <a:pos x="T6" y="T7"/>
                </a:cxn>
              </a:cxnLst>
              <a:rect l="0" t="0" r="r" b="b"/>
              <a:pathLst>
                <a:path w="23" h="43">
                  <a:moveTo>
                    <a:pt x="0" y="0"/>
                  </a:moveTo>
                  <a:lnTo>
                    <a:pt x="0" y="43"/>
                  </a:lnTo>
                  <a:lnTo>
                    <a:pt x="23" y="31"/>
                  </a:lnTo>
                  <a:lnTo>
                    <a:pt x="0" y="0"/>
                  </a:lnTo>
                  <a:close/>
                </a:path>
              </a:pathLst>
            </a:custGeom>
            <a:solidFill>
              <a:srgbClr val="F2907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77" name="任意多边形 280"/>
            <p:cNvSpPr/>
            <p:nvPr/>
          </p:nvSpPr>
          <p:spPr bwMode="auto">
            <a:xfrm>
              <a:off x="4707341" y="4027488"/>
              <a:ext cx="143268" cy="315608"/>
            </a:xfrm>
            <a:custGeom>
              <a:avLst/>
              <a:gdLst>
                <a:gd name="connsiteX0" fmla="*/ 123170 w 143268"/>
                <a:gd name="connsiteY0" fmla="*/ 0 h 315608"/>
                <a:gd name="connsiteX1" fmla="*/ 125791 w 143268"/>
                <a:gd name="connsiteY1" fmla="*/ 162250 h 315608"/>
                <a:gd name="connsiteX2" fmla="*/ 109069 w 143268"/>
                <a:gd name="connsiteY2" fmla="*/ 225180 h 315608"/>
                <a:gd name="connsiteX3" fmla="*/ 101636 w 143268"/>
                <a:gd name="connsiteY3" fmla="*/ 254823 h 315608"/>
                <a:gd name="connsiteX4" fmla="*/ 0 w 143268"/>
                <a:gd name="connsiteY4" fmla="*/ 315608 h 315608"/>
                <a:gd name="connsiteX5" fmla="*/ 134 w 143268"/>
                <a:gd name="connsiteY5" fmla="*/ 313992 h 315608"/>
                <a:gd name="connsiteX6" fmla="*/ 123170 w 143268"/>
                <a:gd name="connsiteY6" fmla="*/ 0 h 3156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3268" h="315608">
                  <a:moveTo>
                    <a:pt x="123170" y="0"/>
                  </a:moveTo>
                  <a:cubicBezTo>
                    <a:pt x="146756" y="15702"/>
                    <a:pt x="151997" y="99444"/>
                    <a:pt x="125791" y="162250"/>
                  </a:cubicBezTo>
                  <a:cubicBezTo>
                    <a:pt x="125791" y="162250"/>
                    <a:pt x="118420" y="188747"/>
                    <a:pt x="109069" y="225180"/>
                  </a:cubicBezTo>
                  <a:lnTo>
                    <a:pt x="101636" y="254823"/>
                  </a:lnTo>
                  <a:lnTo>
                    <a:pt x="0" y="315608"/>
                  </a:lnTo>
                  <a:lnTo>
                    <a:pt x="134" y="313992"/>
                  </a:lnTo>
                  <a:cubicBezTo>
                    <a:pt x="21416" y="106477"/>
                    <a:pt x="61258" y="25188"/>
                    <a:pt x="123170" y="0"/>
                  </a:cubicBezTo>
                  <a:close/>
                </a:path>
              </a:pathLst>
            </a:custGeom>
            <a:solidFill>
              <a:srgbClr val="FFBDA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78" name="任意多边形 278"/>
            <p:cNvSpPr/>
            <p:nvPr/>
          </p:nvSpPr>
          <p:spPr bwMode="auto">
            <a:xfrm>
              <a:off x="4708525" y="4011613"/>
              <a:ext cx="154838" cy="302763"/>
            </a:xfrm>
            <a:custGeom>
              <a:avLst/>
              <a:gdLst>
                <a:gd name="connsiteX0" fmla="*/ 141447 w 154838"/>
                <a:gd name="connsiteY0" fmla="*/ 0 h 302763"/>
                <a:gd name="connsiteX1" fmla="*/ 154544 w 154838"/>
                <a:gd name="connsiteY1" fmla="*/ 81102 h 302763"/>
                <a:gd name="connsiteX2" fmla="*/ 126304 w 154838"/>
                <a:gd name="connsiteY2" fmla="*/ 240042 h 302763"/>
                <a:gd name="connsiteX3" fmla="*/ 122529 w 154838"/>
                <a:gd name="connsiteY3" fmla="*/ 257495 h 302763"/>
                <a:gd name="connsiteX4" fmla="*/ 46838 w 154838"/>
                <a:gd name="connsiteY4" fmla="*/ 302763 h 302763"/>
                <a:gd name="connsiteX5" fmla="*/ 26194 w 154838"/>
                <a:gd name="connsiteY5" fmla="*/ 300209 h 302763"/>
                <a:gd name="connsiteX6" fmla="*/ 0 w 154838"/>
                <a:gd name="connsiteY6" fmla="*/ 282550 h 302763"/>
                <a:gd name="connsiteX7" fmla="*/ 65485 w 154838"/>
                <a:gd name="connsiteY7" fmla="*/ 60173 h 302763"/>
                <a:gd name="connsiteX8" fmla="*/ 141447 w 154838"/>
                <a:gd name="connsiteY8" fmla="*/ 0 h 302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4838" h="302763">
                  <a:moveTo>
                    <a:pt x="141447" y="0"/>
                  </a:moveTo>
                  <a:cubicBezTo>
                    <a:pt x="141447" y="0"/>
                    <a:pt x="157163" y="18314"/>
                    <a:pt x="154544" y="81102"/>
                  </a:cubicBezTo>
                  <a:cubicBezTo>
                    <a:pt x="151270" y="118710"/>
                    <a:pt x="136740" y="191065"/>
                    <a:pt x="126304" y="240042"/>
                  </a:cubicBezTo>
                  <a:lnTo>
                    <a:pt x="122529" y="257495"/>
                  </a:lnTo>
                  <a:lnTo>
                    <a:pt x="46838" y="302763"/>
                  </a:lnTo>
                  <a:lnTo>
                    <a:pt x="26194" y="300209"/>
                  </a:lnTo>
                  <a:cubicBezTo>
                    <a:pt x="7858" y="293669"/>
                    <a:pt x="0" y="282550"/>
                    <a:pt x="0" y="282550"/>
                  </a:cubicBezTo>
                  <a:cubicBezTo>
                    <a:pt x="15717" y="164821"/>
                    <a:pt x="41910" y="99416"/>
                    <a:pt x="65485" y="60173"/>
                  </a:cubicBezTo>
                  <a:cubicBezTo>
                    <a:pt x="91679" y="18314"/>
                    <a:pt x="141447" y="0"/>
                    <a:pt x="141447" y="0"/>
                  </a:cubicBezTo>
                  <a:close/>
                </a:path>
              </a:pathLst>
            </a:custGeom>
            <a:solidFill>
              <a:srgbClr val="455A6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79" name="任意多边形 214"/>
            <p:cNvSpPr/>
            <p:nvPr/>
          </p:nvSpPr>
          <p:spPr bwMode="auto">
            <a:xfrm>
              <a:off x="4930775" y="3744913"/>
              <a:ext cx="69850" cy="76200"/>
            </a:xfrm>
            <a:custGeom>
              <a:avLst/>
              <a:gdLst>
                <a:gd name="T0" fmla="*/ 0 w 27"/>
                <a:gd name="T1" fmla="*/ 17 h 29"/>
                <a:gd name="T2" fmla="*/ 12 w 27"/>
                <a:gd name="T3" fmla="*/ 2 h 29"/>
                <a:gd name="T4" fmla="*/ 13 w 27"/>
                <a:gd name="T5" fmla="*/ 2 h 29"/>
                <a:gd name="T6" fmla="*/ 26 w 27"/>
                <a:gd name="T7" fmla="*/ 9 h 29"/>
                <a:gd name="T8" fmla="*/ 15 w 27"/>
                <a:gd name="T9" fmla="*/ 26 h 29"/>
                <a:gd name="T10" fmla="*/ 13 w 27"/>
                <a:gd name="T11" fmla="*/ 26 h 29"/>
                <a:gd name="T12" fmla="*/ 0 w 27"/>
                <a:gd name="T13" fmla="*/ 17 h 29"/>
                <a:gd name="T14" fmla="*/ 12 w 27"/>
                <a:gd name="T15" fmla="*/ 4 h 29"/>
                <a:gd name="T16" fmla="*/ 2 w 27"/>
                <a:gd name="T17" fmla="*/ 19 h 29"/>
                <a:gd name="T18" fmla="*/ 13 w 27"/>
                <a:gd name="T19" fmla="*/ 24 h 29"/>
                <a:gd name="T20" fmla="*/ 14 w 27"/>
                <a:gd name="T21" fmla="*/ 24 h 29"/>
                <a:gd name="T22" fmla="*/ 24 w 27"/>
                <a:gd name="T23" fmla="*/ 12 h 29"/>
                <a:gd name="T24" fmla="*/ 14 w 27"/>
                <a:gd name="T25" fmla="*/ 4 h 29"/>
                <a:gd name="T26" fmla="*/ 12 w 27"/>
                <a:gd name="T27" fmla="*/ 4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7" h="29">
                  <a:moveTo>
                    <a:pt x="0" y="17"/>
                  </a:moveTo>
                  <a:cubicBezTo>
                    <a:pt x="0" y="11"/>
                    <a:pt x="6" y="4"/>
                    <a:pt x="12" y="2"/>
                  </a:cubicBezTo>
                  <a:cubicBezTo>
                    <a:pt x="13" y="2"/>
                    <a:pt x="13" y="2"/>
                    <a:pt x="13" y="2"/>
                  </a:cubicBezTo>
                  <a:cubicBezTo>
                    <a:pt x="19" y="0"/>
                    <a:pt x="25" y="3"/>
                    <a:pt x="26" y="9"/>
                  </a:cubicBezTo>
                  <a:cubicBezTo>
                    <a:pt x="27" y="16"/>
                    <a:pt x="22" y="23"/>
                    <a:pt x="15" y="26"/>
                  </a:cubicBezTo>
                  <a:cubicBezTo>
                    <a:pt x="13" y="26"/>
                    <a:pt x="13" y="26"/>
                    <a:pt x="13" y="26"/>
                  </a:cubicBezTo>
                  <a:cubicBezTo>
                    <a:pt x="6" y="29"/>
                    <a:pt x="0" y="24"/>
                    <a:pt x="0" y="17"/>
                  </a:cubicBezTo>
                  <a:close/>
                  <a:moveTo>
                    <a:pt x="12" y="4"/>
                  </a:moveTo>
                  <a:cubicBezTo>
                    <a:pt x="6" y="6"/>
                    <a:pt x="1" y="13"/>
                    <a:pt x="2" y="19"/>
                  </a:cubicBezTo>
                  <a:cubicBezTo>
                    <a:pt x="4" y="24"/>
                    <a:pt x="8" y="26"/>
                    <a:pt x="13" y="24"/>
                  </a:cubicBezTo>
                  <a:cubicBezTo>
                    <a:pt x="14" y="24"/>
                    <a:pt x="14" y="24"/>
                    <a:pt x="14" y="24"/>
                  </a:cubicBezTo>
                  <a:cubicBezTo>
                    <a:pt x="19" y="22"/>
                    <a:pt x="24" y="18"/>
                    <a:pt x="24" y="12"/>
                  </a:cubicBezTo>
                  <a:cubicBezTo>
                    <a:pt x="25" y="6"/>
                    <a:pt x="20" y="2"/>
                    <a:pt x="14" y="4"/>
                  </a:cubicBezTo>
                  <a:lnTo>
                    <a:pt x="12" y="4"/>
                  </a:lnTo>
                  <a:close/>
                </a:path>
              </a:pathLst>
            </a:custGeom>
            <a:solidFill>
              <a:srgbClr val="26323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80" name="任意多边形 215"/>
            <p:cNvSpPr/>
            <p:nvPr/>
          </p:nvSpPr>
          <p:spPr bwMode="auto">
            <a:xfrm>
              <a:off x="5022850" y="3713163"/>
              <a:ext cx="69850" cy="76200"/>
            </a:xfrm>
            <a:custGeom>
              <a:avLst/>
              <a:gdLst>
                <a:gd name="T0" fmla="*/ 0 w 27"/>
                <a:gd name="T1" fmla="*/ 18 h 29"/>
                <a:gd name="T2" fmla="*/ 12 w 27"/>
                <a:gd name="T3" fmla="*/ 3 h 29"/>
                <a:gd name="T4" fmla="*/ 13 w 27"/>
                <a:gd name="T5" fmla="*/ 3 h 29"/>
                <a:gd name="T6" fmla="*/ 26 w 27"/>
                <a:gd name="T7" fmla="*/ 9 h 29"/>
                <a:gd name="T8" fmla="*/ 15 w 27"/>
                <a:gd name="T9" fmla="*/ 26 h 29"/>
                <a:gd name="T10" fmla="*/ 13 w 27"/>
                <a:gd name="T11" fmla="*/ 27 h 29"/>
                <a:gd name="T12" fmla="*/ 0 w 27"/>
                <a:gd name="T13" fmla="*/ 18 h 29"/>
                <a:gd name="T14" fmla="*/ 12 w 27"/>
                <a:gd name="T15" fmla="*/ 5 h 29"/>
                <a:gd name="T16" fmla="*/ 3 w 27"/>
                <a:gd name="T17" fmla="*/ 20 h 29"/>
                <a:gd name="T18" fmla="*/ 13 w 27"/>
                <a:gd name="T19" fmla="*/ 25 h 29"/>
                <a:gd name="T20" fmla="*/ 14 w 27"/>
                <a:gd name="T21" fmla="*/ 24 h 29"/>
                <a:gd name="T22" fmla="*/ 24 w 27"/>
                <a:gd name="T23" fmla="*/ 13 h 29"/>
                <a:gd name="T24" fmla="*/ 14 w 27"/>
                <a:gd name="T25" fmla="*/ 4 h 29"/>
                <a:gd name="T26" fmla="*/ 12 w 27"/>
                <a:gd name="T27" fmla="*/ 5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7" h="29">
                  <a:moveTo>
                    <a:pt x="0" y="18"/>
                  </a:moveTo>
                  <a:cubicBezTo>
                    <a:pt x="0" y="11"/>
                    <a:pt x="6" y="5"/>
                    <a:pt x="12" y="3"/>
                  </a:cubicBezTo>
                  <a:cubicBezTo>
                    <a:pt x="13" y="3"/>
                    <a:pt x="13" y="3"/>
                    <a:pt x="13" y="3"/>
                  </a:cubicBezTo>
                  <a:cubicBezTo>
                    <a:pt x="19" y="0"/>
                    <a:pt x="25" y="3"/>
                    <a:pt x="26" y="9"/>
                  </a:cubicBezTo>
                  <a:cubicBezTo>
                    <a:pt x="27" y="16"/>
                    <a:pt x="22" y="24"/>
                    <a:pt x="15" y="26"/>
                  </a:cubicBezTo>
                  <a:cubicBezTo>
                    <a:pt x="13" y="27"/>
                    <a:pt x="13" y="27"/>
                    <a:pt x="13" y="27"/>
                  </a:cubicBezTo>
                  <a:cubicBezTo>
                    <a:pt x="6" y="29"/>
                    <a:pt x="0" y="25"/>
                    <a:pt x="0" y="18"/>
                  </a:cubicBezTo>
                  <a:close/>
                  <a:moveTo>
                    <a:pt x="12" y="5"/>
                  </a:moveTo>
                  <a:cubicBezTo>
                    <a:pt x="6" y="7"/>
                    <a:pt x="1" y="14"/>
                    <a:pt x="3" y="20"/>
                  </a:cubicBezTo>
                  <a:cubicBezTo>
                    <a:pt x="4" y="25"/>
                    <a:pt x="8" y="26"/>
                    <a:pt x="13" y="25"/>
                  </a:cubicBezTo>
                  <a:cubicBezTo>
                    <a:pt x="14" y="24"/>
                    <a:pt x="14" y="24"/>
                    <a:pt x="14" y="24"/>
                  </a:cubicBezTo>
                  <a:cubicBezTo>
                    <a:pt x="19" y="23"/>
                    <a:pt x="24" y="18"/>
                    <a:pt x="24" y="13"/>
                  </a:cubicBezTo>
                  <a:cubicBezTo>
                    <a:pt x="25" y="6"/>
                    <a:pt x="20" y="2"/>
                    <a:pt x="14" y="4"/>
                  </a:cubicBezTo>
                  <a:lnTo>
                    <a:pt x="12" y="5"/>
                  </a:lnTo>
                  <a:close/>
                </a:path>
              </a:pathLst>
            </a:custGeom>
            <a:solidFill>
              <a:srgbClr val="26323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81" name="任意多边形 216"/>
            <p:cNvSpPr/>
            <p:nvPr/>
          </p:nvSpPr>
          <p:spPr bwMode="auto">
            <a:xfrm>
              <a:off x="4991100" y="3744913"/>
              <a:ext cx="39688" cy="19050"/>
            </a:xfrm>
            <a:custGeom>
              <a:avLst/>
              <a:gdLst>
                <a:gd name="T0" fmla="*/ 2 w 15"/>
                <a:gd name="T1" fmla="*/ 6 h 7"/>
                <a:gd name="T2" fmla="*/ 7 w 15"/>
                <a:gd name="T3" fmla="*/ 3 h 7"/>
                <a:gd name="T4" fmla="*/ 13 w 15"/>
                <a:gd name="T5" fmla="*/ 3 h 7"/>
                <a:gd name="T6" fmla="*/ 15 w 15"/>
                <a:gd name="T7" fmla="*/ 1 h 7"/>
                <a:gd name="T8" fmla="*/ 7 w 15"/>
                <a:gd name="T9" fmla="*/ 1 h 7"/>
                <a:gd name="T10" fmla="*/ 1 w 15"/>
                <a:gd name="T11" fmla="*/ 5 h 7"/>
                <a:gd name="T12" fmla="*/ 2 w 15"/>
                <a:gd name="T13" fmla="*/ 6 h 7"/>
              </a:gdLst>
              <a:ahLst/>
              <a:cxnLst>
                <a:cxn ang="0">
                  <a:pos x="T0" y="T1"/>
                </a:cxn>
                <a:cxn ang="0">
                  <a:pos x="T2" y="T3"/>
                </a:cxn>
                <a:cxn ang="0">
                  <a:pos x="T4" y="T5"/>
                </a:cxn>
                <a:cxn ang="0">
                  <a:pos x="T6" y="T7"/>
                </a:cxn>
                <a:cxn ang="0">
                  <a:pos x="T8" y="T9"/>
                </a:cxn>
                <a:cxn ang="0">
                  <a:pos x="T10" y="T11"/>
                </a:cxn>
                <a:cxn ang="0">
                  <a:pos x="T12" y="T13"/>
                </a:cxn>
              </a:cxnLst>
              <a:rect l="0" t="0" r="r" b="b"/>
              <a:pathLst>
                <a:path w="15" h="7">
                  <a:moveTo>
                    <a:pt x="2" y="6"/>
                  </a:moveTo>
                  <a:cubicBezTo>
                    <a:pt x="3" y="5"/>
                    <a:pt x="5" y="4"/>
                    <a:pt x="7" y="3"/>
                  </a:cubicBezTo>
                  <a:cubicBezTo>
                    <a:pt x="10" y="2"/>
                    <a:pt x="12" y="2"/>
                    <a:pt x="13" y="3"/>
                  </a:cubicBezTo>
                  <a:cubicBezTo>
                    <a:pt x="15" y="1"/>
                    <a:pt x="15" y="1"/>
                    <a:pt x="15" y="1"/>
                  </a:cubicBezTo>
                  <a:cubicBezTo>
                    <a:pt x="13" y="0"/>
                    <a:pt x="10" y="0"/>
                    <a:pt x="7" y="1"/>
                  </a:cubicBezTo>
                  <a:cubicBezTo>
                    <a:pt x="5" y="2"/>
                    <a:pt x="2" y="3"/>
                    <a:pt x="1" y="5"/>
                  </a:cubicBezTo>
                  <a:cubicBezTo>
                    <a:pt x="0" y="6"/>
                    <a:pt x="2" y="7"/>
                    <a:pt x="2" y="6"/>
                  </a:cubicBezTo>
                  <a:close/>
                </a:path>
              </a:pathLst>
            </a:custGeom>
            <a:solidFill>
              <a:srgbClr val="26323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82" name="任意多边形 217"/>
            <p:cNvSpPr/>
            <p:nvPr/>
          </p:nvSpPr>
          <p:spPr bwMode="auto">
            <a:xfrm>
              <a:off x="4867275" y="3784600"/>
              <a:ext cx="66675" cy="25400"/>
            </a:xfrm>
            <a:custGeom>
              <a:avLst/>
              <a:gdLst>
                <a:gd name="T0" fmla="*/ 2 w 25"/>
                <a:gd name="T1" fmla="*/ 10 h 10"/>
                <a:gd name="T2" fmla="*/ 25 w 25"/>
                <a:gd name="T3" fmla="*/ 2 h 10"/>
                <a:gd name="T4" fmla="*/ 25 w 25"/>
                <a:gd name="T5" fmla="*/ 0 h 10"/>
                <a:gd name="T6" fmla="*/ 0 w 25"/>
                <a:gd name="T7" fmla="*/ 8 h 10"/>
                <a:gd name="T8" fmla="*/ 2 w 25"/>
                <a:gd name="T9" fmla="*/ 10 h 10"/>
              </a:gdLst>
              <a:ahLst/>
              <a:cxnLst>
                <a:cxn ang="0">
                  <a:pos x="T0" y="T1"/>
                </a:cxn>
                <a:cxn ang="0">
                  <a:pos x="T2" y="T3"/>
                </a:cxn>
                <a:cxn ang="0">
                  <a:pos x="T4" y="T5"/>
                </a:cxn>
                <a:cxn ang="0">
                  <a:pos x="T6" y="T7"/>
                </a:cxn>
                <a:cxn ang="0">
                  <a:pos x="T8" y="T9"/>
                </a:cxn>
              </a:cxnLst>
              <a:rect l="0" t="0" r="r" b="b"/>
              <a:pathLst>
                <a:path w="25" h="10">
                  <a:moveTo>
                    <a:pt x="2" y="10"/>
                  </a:moveTo>
                  <a:cubicBezTo>
                    <a:pt x="25" y="2"/>
                    <a:pt x="25" y="2"/>
                    <a:pt x="25" y="2"/>
                  </a:cubicBezTo>
                  <a:cubicBezTo>
                    <a:pt x="25" y="0"/>
                    <a:pt x="25" y="0"/>
                    <a:pt x="25" y="0"/>
                  </a:cubicBezTo>
                  <a:cubicBezTo>
                    <a:pt x="0" y="8"/>
                    <a:pt x="0" y="8"/>
                    <a:pt x="0" y="8"/>
                  </a:cubicBezTo>
                  <a:cubicBezTo>
                    <a:pt x="1" y="9"/>
                    <a:pt x="1" y="9"/>
                    <a:pt x="2" y="10"/>
                  </a:cubicBezTo>
                  <a:close/>
                </a:path>
              </a:pathLst>
            </a:custGeom>
            <a:solidFill>
              <a:srgbClr val="26323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83" name="任意多边形 218"/>
            <p:cNvSpPr/>
            <p:nvPr/>
          </p:nvSpPr>
          <p:spPr bwMode="auto">
            <a:xfrm>
              <a:off x="4640263" y="4124325"/>
              <a:ext cx="569913" cy="508000"/>
            </a:xfrm>
            <a:custGeom>
              <a:avLst/>
              <a:gdLst>
                <a:gd name="T0" fmla="*/ 218 w 218"/>
                <a:gd name="T1" fmla="*/ 20 h 194"/>
                <a:gd name="T2" fmla="*/ 218 w 218"/>
                <a:gd name="T3" fmla="*/ 9 h 194"/>
                <a:gd name="T4" fmla="*/ 204 w 218"/>
                <a:gd name="T5" fmla="*/ 1 h 194"/>
                <a:gd name="T6" fmla="*/ 204 w 218"/>
                <a:gd name="T7" fmla="*/ 1 h 194"/>
                <a:gd name="T8" fmla="*/ 204 w 218"/>
                <a:gd name="T9" fmla="*/ 1 h 194"/>
                <a:gd name="T10" fmla="*/ 204 w 218"/>
                <a:gd name="T11" fmla="*/ 1 h 194"/>
                <a:gd name="T12" fmla="*/ 200 w 218"/>
                <a:gd name="T13" fmla="*/ 1 h 194"/>
                <a:gd name="T14" fmla="*/ 6 w 218"/>
                <a:gd name="T15" fmla="*/ 113 h 194"/>
                <a:gd name="T16" fmla="*/ 0 w 218"/>
                <a:gd name="T17" fmla="*/ 124 h 194"/>
                <a:gd name="T18" fmla="*/ 0 w 218"/>
                <a:gd name="T19" fmla="*/ 182 h 194"/>
                <a:gd name="T20" fmla="*/ 1 w 218"/>
                <a:gd name="T21" fmla="*/ 186 h 194"/>
                <a:gd name="T22" fmla="*/ 1 w 218"/>
                <a:gd name="T23" fmla="*/ 186 h 194"/>
                <a:gd name="T24" fmla="*/ 1 w 218"/>
                <a:gd name="T25" fmla="*/ 186 h 194"/>
                <a:gd name="T26" fmla="*/ 2 w 218"/>
                <a:gd name="T27" fmla="*/ 186 h 194"/>
                <a:gd name="T28" fmla="*/ 15 w 218"/>
                <a:gd name="T29" fmla="*/ 194 h 194"/>
                <a:gd name="T30" fmla="*/ 15 w 218"/>
                <a:gd name="T31" fmla="*/ 180 h 194"/>
                <a:gd name="T32" fmla="*/ 200 w 218"/>
                <a:gd name="T33" fmla="*/ 74 h 194"/>
                <a:gd name="T34" fmla="*/ 206 w 218"/>
                <a:gd name="T35" fmla="*/ 63 h 194"/>
                <a:gd name="T36" fmla="*/ 206 w 218"/>
                <a:gd name="T37" fmla="*/ 20 h 194"/>
                <a:gd name="T38" fmla="*/ 218 w 218"/>
                <a:gd name="T39" fmla="*/ 20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18" h="194">
                  <a:moveTo>
                    <a:pt x="218" y="20"/>
                  </a:moveTo>
                  <a:cubicBezTo>
                    <a:pt x="218" y="9"/>
                    <a:pt x="218" y="9"/>
                    <a:pt x="218" y="9"/>
                  </a:cubicBezTo>
                  <a:cubicBezTo>
                    <a:pt x="204" y="1"/>
                    <a:pt x="204" y="1"/>
                    <a:pt x="204" y="1"/>
                  </a:cubicBezTo>
                  <a:cubicBezTo>
                    <a:pt x="204" y="1"/>
                    <a:pt x="204" y="1"/>
                    <a:pt x="204" y="1"/>
                  </a:cubicBezTo>
                  <a:cubicBezTo>
                    <a:pt x="204" y="1"/>
                    <a:pt x="204" y="1"/>
                    <a:pt x="204" y="1"/>
                  </a:cubicBezTo>
                  <a:cubicBezTo>
                    <a:pt x="204" y="1"/>
                    <a:pt x="204" y="1"/>
                    <a:pt x="204" y="1"/>
                  </a:cubicBezTo>
                  <a:cubicBezTo>
                    <a:pt x="203" y="0"/>
                    <a:pt x="202" y="0"/>
                    <a:pt x="200" y="1"/>
                  </a:cubicBezTo>
                  <a:cubicBezTo>
                    <a:pt x="6" y="113"/>
                    <a:pt x="6" y="113"/>
                    <a:pt x="6" y="113"/>
                  </a:cubicBezTo>
                  <a:cubicBezTo>
                    <a:pt x="2" y="115"/>
                    <a:pt x="0" y="120"/>
                    <a:pt x="0" y="124"/>
                  </a:cubicBezTo>
                  <a:cubicBezTo>
                    <a:pt x="0" y="182"/>
                    <a:pt x="0" y="182"/>
                    <a:pt x="0" y="182"/>
                  </a:cubicBezTo>
                  <a:cubicBezTo>
                    <a:pt x="0" y="184"/>
                    <a:pt x="0" y="185"/>
                    <a:pt x="1" y="186"/>
                  </a:cubicBezTo>
                  <a:cubicBezTo>
                    <a:pt x="1" y="186"/>
                    <a:pt x="1" y="186"/>
                    <a:pt x="1" y="186"/>
                  </a:cubicBezTo>
                  <a:cubicBezTo>
                    <a:pt x="1" y="186"/>
                    <a:pt x="1" y="186"/>
                    <a:pt x="1" y="186"/>
                  </a:cubicBezTo>
                  <a:cubicBezTo>
                    <a:pt x="2" y="186"/>
                    <a:pt x="2" y="186"/>
                    <a:pt x="2" y="186"/>
                  </a:cubicBezTo>
                  <a:cubicBezTo>
                    <a:pt x="15" y="194"/>
                    <a:pt x="15" y="194"/>
                    <a:pt x="15" y="194"/>
                  </a:cubicBezTo>
                  <a:cubicBezTo>
                    <a:pt x="15" y="180"/>
                    <a:pt x="15" y="180"/>
                    <a:pt x="15" y="180"/>
                  </a:cubicBezTo>
                  <a:cubicBezTo>
                    <a:pt x="200" y="74"/>
                    <a:pt x="200" y="74"/>
                    <a:pt x="200" y="74"/>
                  </a:cubicBezTo>
                  <a:cubicBezTo>
                    <a:pt x="203" y="72"/>
                    <a:pt x="206" y="67"/>
                    <a:pt x="206" y="63"/>
                  </a:cubicBezTo>
                  <a:cubicBezTo>
                    <a:pt x="206" y="20"/>
                    <a:pt x="206" y="20"/>
                    <a:pt x="206" y="20"/>
                  </a:cubicBezTo>
                  <a:lnTo>
                    <a:pt x="218" y="20"/>
                  </a:lnTo>
                  <a:close/>
                </a:path>
              </a:pathLst>
            </a:custGeom>
            <a:solidFill>
              <a:srgbClr val="E0E0E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84" name="任意多边形 219"/>
            <p:cNvSpPr/>
            <p:nvPr/>
          </p:nvSpPr>
          <p:spPr bwMode="auto">
            <a:xfrm>
              <a:off x="4645025" y="4124325"/>
              <a:ext cx="565150" cy="334963"/>
            </a:xfrm>
            <a:custGeom>
              <a:avLst/>
              <a:gdLst>
                <a:gd name="T0" fmla="*/ 216 w 216"/>
                <a:gd name="T1" fmla="*/ 9 h 128"/>
                <a:gd name="T2" fmla="*/ 202 w 216"/>
                <a:gd name="T3" fmla="*/ 1 h 128"/>
                <a:gd name="T4" fmla="*/ 202 w 216"/>
                <a:gd name="T5" fmla="*/ 1 h 128"/>
                <a:gd name="T6" fmla="*/ 202 w 216"/>
                <a:gd name="T7" fmla="*/ 1 h 128"/>
                <a:gd name="T8" fmla="*/ 202 w 216"/>
                <a:gd name="T9" fmla="*/ 1 h 128"/>
                <a:gd name="T10" fmla="*/ 198 w 216"/>
                <a:gd name="T11" fmla="*/ 1 h 128"/>
                <a:gd name="T12" fmla="*/ 4 w 216"/>
                <a:gd name="T13" fmla="*/ 113 h 128"/>
                <a:gd name="T14" fmla="*/ 0 w 216"/>
                <a:gd name="T15" fmla="*/ 117 h 128"/>
                <a:gd name="T16" fmla="*/ 20 w 216"/>
                <a:gd name="T17" fmla="*/ 128 h 128"/>
                <a:gd name="T18" fmla="*/ 204 w 216"/>
                <a:gd name="T19" fmla="*/ 24 h 128"/>
                <a:gd name="T20" fmla="*/ 216 w 216"/>
                <a:gd name="T21" fmla="*/ 9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6" h="128">
                  <a:moveTo>
                    <a:pt x="216" y="9"/>
                  </a:moveTo>
                  <a:cubicBezTo>
                    <a:pt x="202" y="1"/>
                    <a:pt x="202" y="1"/>
                    <a:pt x="202" y="1"/>
                  </a:cubicBezTo>
                  <a:cubicBezTo>
                    <a:pt x="202" y="1"/>
                    <a:pt x="202" y="1"/>
                    <a:pt x="202" y="1"/>
                  </a:cubicBezTo>
                  <a:cubicBezTo>
                    <a:pt x="202" y="1"/>
                    <a:pt x="202" y="1"/>
                    <a:pt x="202" y="1"/>
                  </a:cubicBezTo>
                  <a:cubicBezTo>
                    <a:pt x="202" y="1"/>
                    <a:pt x="202" y="1"/>
                    <a:pt x="202" y="1"/>
                  </a:cubicBezTo>
                  <a:cubicBezTo>
                    <a:pt x="201" y="0"/>
                    <a:pt x="200" y="0"/>
                    <a:pt x="198" y="1"/>
                  </a:cubicBezTo>
                  <a:cubicBezTo>
                    <a:pt x="4" y="113"/>
                    <a:pt x="4" y="113"/>
                    <a:pt x="4" y="113"/>
                  </a:cubicBezTo>
                  <a:cubicBezTo>
                    <a:pt x="2" y="114"/>
                    <a:pt x="1" y="115"/>
                    <a:pt x="0" y="117"/>
                  </a:cubicBezTo>
                  <a:cubicBezTo>
                    <a:pt x="20" y="128"/>
                    <a:pt x="20" y="128"/>
                    <a:pt x="20" y="128"/>
                  </a:cubicBezTo>
                  <a:cubicBezTo>
                    <a:pt x="204" y="24"/>
                    <a:pt x="204" y="24"/>
                    <a:pt x="204" y="24"/>
                  </a:cubicBezTo>
                  <a:lnTo>
                    <a:pt x="216" y="9"/>
                  </a:lnTo>
                  <a:close/>
                </a:path>
              </a:pathLst>
            </a:custGeom>
            <a:solidFill>
              <a:srgbClr val="FAFAF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85" name="任意多边形 220"/>
            <p:cNvSpPr/>
            <p:nvPr/>
          </p:nvSpPr>
          <p:spPr bwMode="auto">
            <a:xfrm>
              <a:off x="4676775" y="4143375"/>
              <a:ext cx="539750" cy="490538"/>
            </a:xfrm>
            <a:custGeom>
              <a:avLst/>
              <a:gdLst>
                <a:gd name="T0" fmla="*/ 6 w 206"/>
                <a:gd name="T1" fmla="*/ 114 h 188"/>
                <a:gd name="T2" fmla="*/ 200 w 206"/>
                <a:gd name="T3" fmla="*/ 2 h 188"/>
                <a:gd name="T4" fmla="*/ 206 w 206"/>
                <a:gd name="T5" fmla="*/ 6 h 188"/>
                <a:gd name="T6" fmla="*/ 206 w 206"/>
                <a:gd name="T7" fmla="*/ 64 h 188"/>
                <a:gd name="T8" fmla="*/ 200 w 206"/>
                <a:gd name="T9" fmla="*/ 75 h 188"/>
                <a:gd name="T10" fmla="*/ 6 w 206"/>
                <a:gd name="T11" fmla="*/ 186 h 188"/>
                <a:gd name="T12" fmla="*/ 0 w 206"/>
                <a:gd name="T13" fmla="*/ 183 h 188"/>
                <a:gd name="T14" fmla="*/ 0 w 206"/>
                <a:gd name="T15" fmla="*/ 125 h 188"/>
                <a:gd name="T16" fmla="*/ 6 w 206"/>
                <a:gd name="T17" fmla="*/ 114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6" h="188">
                  <a:moveTo>
                    <a:pt x="6" y="114"/>
                  </a:moveTo>
                  <a:cubicBezTo>
                    <a:pt x="200" y="2"/>
                    <a:pt x="200" y="2"/>
                    <a:pt x="200" y="2"/>
                  </a:cubicBezTo>
                  <a:cubicBezTo>
                    <a:pt x="203" y="0"/>
                    <a:pt x="206" y="2"/>
                    <a:pt x="206" y="6"/>
                  </a:cubicBezTo>
                  <a:cubicBezTo>
                    <a:pt x="206" y="64"/>
                    <a:pt x="206" y="64"/>
                    <a:pt x="206" y="64"/>
                  </a:cubicBezTo>
                  <a:cubicBezTo>
                    <a:pt x="206" y="68"/>
                    <a:pt x="203" y="73"/>
                    <a:pt x="200" y="75"/>
                  </a:cubicBezTo>
                  <a:cubicBezTo>
                    <a:pt x="6" y="186"/>
                    <a:pt x="6" y="186"/>
                    <a:pt x="6" y="186"/>
                  </a:cubicBezTo>
                  <a:cubicBezTo>
                    <a:pt x="2" y="188"/>
                    <a:pt x="0" y="187"/>
                    <a:pt x="0" y="183"/>
                  </a:cubicBezTo>
                  <a:cubicBezTo>
                    <a:pt x="0" y="125"/>
                    <a:pt x="0" y="125"/>
                    <a:pt x="0" y="125"/>
                  </a:cubicBezTo>
                  <a:cubicBezTo>
                    <a:pt x="0" y="121"/>
                    <a:pt x="2" y="116"/>
                    <a:pt x="6" y="114"/>
                  </a:cubicBezTo>
                  <a:close/>
                </a:path>
              </a:pathLst>
            </a:custGeom>
            <a:solidFill>
              <a:srgbClr val="F0F0F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86" name="任意多边形 221"/>
            <p:cNvSpPr/>
            <p:nvPr/>
          </p:nvSpPr>
          <p:spPr bwMode="auto">
            <a:xfrm>
              <a:off x="4694238" y="4451350"/>
              <a:ext cx="84138" cy="120650"/>
            </a:xfrm>
            <a:custGeom>
              <a:avLst/>
              <a:gdLst>
                <a:gd name="T0" fmla="*/ 17 w 32"/>
                <a:gd name="T1" fmla="*/ 1 h 46"/>
                <a:gd name="T2" fmla="*/ 21 w 32"/>
                <a:gd name="T3" fmla="*/ 9 h 46"/>
                <a:gd name="T4" fmla="*/ 22 w 32"/>
                <a:gd name="T5" fmla="*/ 9 h 46"/>
                <a:gd name="T6" fmla="*/ 30 w 32"/>
                <a:gd name="T7" fmla="*/ 6 h 46"/>
                <a:gd name="T8" fmla="*/ 31 w 32"/>
                <a:gd name="T9" fmla="*/ 9 h 46"/>
                <a:gd name="T10" fmla="*/ 25 w 32"/>
                <a:gd name="T11" fmla="*/ 20 h 46"/>
                <a:gd name="T12" fmla="*/ 25 w 32"/>
                <a:gd name="T13" fmla="*/ 22 h 46"/>
                <a:gd name="T14" fmla="*/ 26 w 32"/>
                <a:gd name="T15" fmla="*/ 32 h 46"/>
                <a:gd name="T16" fmla="*/ 24 w 32"/>
                <a:gd name="T17" fmla="*/ 35 h 46"/>
                <a:gd name="T18" fmla="*/ 17 w 32"/>
                <a:gd name="T19" fmla="*/ 34 h 46"/>
                <a:gd name="T20" fmla="*/ 15 w 32"/>
                <a:gd name="T21" fmla="*/ 35 h 46"/>
                <a:gd name="T22" fmla="*/ 8 w 32"/>
                <a:gd name="T23" fmla="*/ 44 h 46"/>
                <a:gd name="T24" fmla="*/ 6 w 32"/>
                <a:gd name="T25" fmla="*/ 43 h 46"/>
                <a:gd name="T26" fmla="*/ 7 w 32"/>
                <a:gd name="T27" fmla="*/ 32 h 46"/>
                <a:gd name="T28" fmla="*/ 7 w 32"/>
                <a:gd name="T29" fmla="*/ 30 h 46"/>
                <a:gd name="T30" fmla="*/ 1 w 32"/>
                <a:gd name="T31" fmla="*/ 26 h 46"/>
                <a:gd name="T32" fmla="*/ 2 w 32"/>
                <a:gd name="T33" fmla="*/ 22 h 46"/>
                <a:gd name="T34" fmla="*/ 10 w 32"/>
                <a:gd name="T35" fmla="*/ 16 h 46"/>
                <a:gd name="T36" fmla="*/ 11 w 32"/>
                <a:gd name="T37" fmla="*/ 15 h 46"/>
                <a:gd name="T38" fmla="*/ 15 w 32"/>
                <a:gd name="T39" fmla="*/ 3 h 46"/>
                <a:gd name="T40" fmla="*/ 17 w 32"/>
                <a:gd name="T41" fmla="*/ 1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2" h="46">
                  <a:moveTo>
                    <a:pt x="17" y="1"/>
                  </a:moveTo>
                  <a:cubicBezTo>
                    <a:pt x="21" y="9"/>
                    <a:pt x="21" y="9"/>
                    <a:pt x="21" y="9"/>
                  </a:cubicBezTo>
                  <a:cubicBezTo>
                    <a:pt x="21" y="9"/>
                    <a:pt x="21" y="10"/>
                    <a:pt x="22" y="9"/>
                  </a:cubicBezTo>
                  <a:cubicBezTo>
                    <a:pt x="30" y="6"/>
                    <a:pt x="30" y="6"/>
                    <a:pt x="30" y="6"/>
                  </a:cubicBezTo>
                  <a:cubicBezTo>
                    <a:pt x="31" y="6"/>
                    <a:pt x="32" y="8"/>
                    <a:pt x="31" y="9"/>
                  </a:cubicBezTo>
                  <a:cubicBezTo>
                    <a:pt x="25" y="20"/>
                    <a:pt x="25" y="20"/>
                    <a:pt x="25" y="20"/>
                  </a:cubicBezTo>
                  <a:cubicBezTo>
                    <a:pt x="25" y="21"/>
                    <a:pt x="24" y="21"/>
                    <a:pt x="25" y="22"/>
                  </a:cubicBezTo>
                  <a:cubicBezTo>
                    <a:pt x="26" y="32"/>
                    <a:pt x="26" y="32"/>
                    <a:pt x="26" y="32"/>
                  </a:cubicBezTo>
                  <a:cubicBezTo>
                    <a:pt x="26" y="33"/>
                    <a:pt x="25" y="35"/>
                    <a:pt x="24" y="35"/>
                  </a:cubicBezTo>
                  <a:cubicBezTo>
                    <a:pt x="17" y="34"/>
                    <a:pt x="17" y="34"/>
                    <a:pt x="17" y="34"/>
                  </a:cubicBezTo>
                  <a:cubicBezTo>
                    <a:pt x="16" y="34"/>
                    <a:pt x="16" y="35"/>
                    <a:pt x="15" y="35"/>
                  </a:cubicBezTo>
                  <a:cubicBezTo>
                    <a:pt x="8" y="44"/>
                    <a:pt x="8" y="44"/>
                    <a:pt x="8" y="44"/>
                  </a:cubicBezTo>
                  <a:cubicBezTo>
                    <a:pt x="7" y="46"/>
                    <a:pt x="6" y="45"/>
                    <a:pt x="6" y="43"/>
                  </a:cubicBezTo>
                  <a:cubicBezTo>
                    <a:pt x="7" y="32"/>
                    <a:pt x="7" y="32"/>
                    <a:pt x="7" y="32"/>
                  </a:cubicBezTo>
                  <a:cubicBezTo>
                    <a:pt x="7" y="31"/>
                    <a:pt x="7" y="31"/>
                    <a:pt x="7" y="30"/>
                  </a:cubicBezTo>
                  <a:cubicBezTo>
                    <a:pt x="1" y="26"/>
                    <a:pt x="1" y="26"/>
                    <a:pt x="1" y="26"/>
                  </a:cubicBezTo>
                  <a:cubicBezTo>
                    <a:pt x="0" y="26"/>
                    <a:pt x="1" y="23"/>
                    <a:pt x="2" y="22"/>
                  </a:cubicBezTo>
                  <a:cubicBezTo>
                    <a:pt x="10" y="16"/>
                    <a:pt x="10" y="16"/>
                    <a:pt x="10" y="16"/>
                  </a:cubicBezTo>
                  <a:cubicBezTo>
                    <a:pt x="10" y="16"/>
                    <a:pt x="11" y="15"/>
                    <a:pt x="11" y="15"/>
                  </a:cubicBezTo>
                  <a:cubicBezTo>
                    <a:pt x="15" y="3"/>
                    <a:pt x="15" y="3"/>
                    <a:pt x="15" y="3"/>
                  </a:cubicBezTo>
                  <a:cubicBezTo>
                    <a:pt x="15" y="1"/>
                    <a:pt x="17" y="0"/>
                    <a:pt x="17" y="1"/>
                  </a:cubicBezTo>
                  <a:close/>
                </a:path>
              </a:pathLst>
            </a:custGeom>
            <a:solidFill>
              <a:srgbClr val="27DEB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87" name="任意多边形 222"/>
            <p:cNvSpPr/>
            <p:nvPr/>
          </p:nvSpPr>
          <p:spPr bwMode="auto">
            <a:xfrm>
              <a:off x="4799013" y="4391025"/>
              <a:ext cx="84138" cy="120650"/>
            </a:xfrm>
            <a:custGeom>
              <a:avLst/>
              <a:gdLst>
                <a:gd name="T0" fmla="*/ 17 w 32"/>
                <a:gd name="T1" fmla="*/ 2 h 46"/>
                <a:gd name="T2" fmla="*/ 21 w 32"/>
                <a:gd name="T3" fmla="*/ 9 h 46"/>
                <a:gd name="T4" fmla="*/ 22 w 32"/>
                <a:gd name="T5" fmla="*/ 9 h 46"/>
                <a:gd name="T6" fmla="*/ 30 w 32"/>
                <a:gd name="T7" fmla="*/ 6 h 46"/>
                <a:gd name="T8" fmla="*/ 31 w 32"/>
                <a:gd name="T9" fmla="*/ 9 h 46"/>
                <a:gd name="T10" fmla="*/ 25 w 32"/>
                <a:gd name="T11" fmla="*/ 20 h 46"/>
                <a:gd name="T12" fmla="*/ 25 w 32"/>
                <a:gd name="T13" fmla="*/ 22 h 46"/>
                <a:gd name="T14" fmla="*/ 26 w 32"/>
                <a:gd name="T15" fmla="*/ 32 h 46"/>
                <a:gd name="T16" fmla="*/ 24 w 32"/>
                <a:gd name="T17" fmla="*/ 35 h 46"/>
                <a:gd name="T18" fmla="*/ 17 w 32"/>
                <a:gd name="T19" fmla="*/ 34 h 46"/>
                <a:gd name="T20" fmla="*/ 15 w 32"/>
                <a:gd name="T21" fmla="*/ 35 h 46"/>
                <a:gd name="T22" fmla="*/ 8 w 32"/>
                <a:gd name="T23" fmla="*/ 44 h 46"/>
                <a:gd name="T24" fmla="*/ 6 w 32"/>
                <a:gd name="T25" fmla="*/ 43 h 46"/>
                <a:gd name="T26" fmla="*/ 7 w 32"/>
                <a:gd name="T27" fmla="*/ 32 h 46"/>
                <a:gd name="T28" fmla="*/ 7 w 32"/>
                <a:gd name="T29" fmla="*/ 31 h 46"/>
                <a:gd name="T30" fmla="*/ 1 w 32"/>
                <a:gd name="T31" fmla="*/ 27 h 46"/>
                <a:gd name="T32" fmla="*/ 2 w 32"/>
                <a:gd name="T33" fmla="*/ 23 h 46"/>
                <a:gd name="T34" fmla="*/ 10 w 32"/>
                <a:gd name="T35" fmla="*/ 16 h 46"/>
                <a:gd name="T36" fmla="*/ 11 w 32"/>
                <a:gd name="T37" fmla="*/ 15 h 46"/>
                <a:gd name="T38" fmla="*/ 15 w 32"/>
                <a:gd name="T39" fmla="*/ 3 h 46"/>
                <a:gd name="T40" fmla="*/ 17 w 32"/>
                <a:gd name="T41" fmla="*/ 2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2" h="46">
                  <a:moveTo>
                    <a:pt x="17" y="2"/>
                  </a:moveTo>
                  <a:cubicBezTo>
                    <a:pt x="21" y="9"/>
                    <a:pt x="21" y="9"/>
                    <a:pt x="21" y="9"/>
                  </a:cubicBezTo>
                  <a:cubicBezTo>
                    <a:pt x="21" y="9"/>
                    <a:pt x="21" y="10"/>
                    <a:pt x="22" y="9"/>
                  </a:cubicBezTo>
                  <a:cubicBezTo>
                    <a:pt x="30" y="6"/>
                    <a:pt x="30" y="6"/>
                    <a:pt x="30" y="6"/>
                  </a:cubicBezTo>
                  <a:cubicBezTo>
                    <a:pt x="31" y="6"/>
                    <a:pt x="32" y="8"/>
                    <a:pt x="31" y="9"/>
                  </a:cubicBezTo>
                  <a:cubicBezTo>
                    <a:pt x="25" y="20"/>
                    <a:pt x="25" y="20"/>
                    <a:pt x="25" y="20"/>
                  </a:cubicBezTo>
                  <a:cubicBezTo>
                    <a:pt x="25" y="21"/>
                    <a:pt x="24" y="22"/>
                    <a:pt x="25" y="22"/>
                  </a:cubicBezTo>
                  <a:cubicBezTo>
                    <a:pt x="26" y="32"/>
                    <a:pt x="26" y="32"/>
                    <a:pt x="26" y="32"/>
                  </a:cubicBezTo>
                  <a:cubicBezTo>
                    <a:pt x="26" y="33"/>
                    <a:pt x="25" y="35"/>
                    <a:pt x="24" y="35"/>
                  </a:cubicBezTo>
                  <a:cubicBezTo>
                    <a:pt x="17" y="34"/>
                    <a:pt x="17" y="34"/>
                    <a:pt x="17" y="34"/>
                  </a:cubicBezTo>
                  <a:cubicBezTo>
                    <a:pt x="16" y="34"/>
                    <a:pt x="16" y="35"/>
                    <a:pt x="15" y="35"/>
                  </a:cubicBezTo>
                  <a:cubicBezTo>
                    <a:pt x="8" y="44"/>
                    <a:pt x="8" y="44"/>
                    <a:pt x="8" y="44"/>
                  </a:cubicBezTo>
                  <a:cubicBezTo>
                    <a:pt x="7" y="46"/>
                    <a:pt x="6" y="45"/>
                    <a:pt x="6" y="43"/>
                  </a:cubicBezTo>
                  <a:cubicBezTo>
                    <a:pt x="7" y="32"/>
                    <a:pt x="7" y="32"/>
                    <a:pt x="7" y="32"/>
                  </a:cubicBezTo>
                  <a:cubicBezTo>
                    <a:pt x="7" y="31"/>
                    <a:pt x="7" y="31"/>
                    <a:pt x="7" y="31"/>
                  </a:cubicBezTo>
                  <a:cubicBezTo>
                    <a:pt x="1" y="27"/>
                    <a:pt x="1" y="27"/>
                    <a:pt x="1" y="27"/>
                  </a:cubicBezTo>
                  <a:cubicBezTo>
                    <a:pt x="0" y="26"/>
                    <a:pt x="1" y="24"/>
                    <a:pt x="2" y="23"/>
                  </a:cubicBezTo>
                  <a:cubicBezTo>
                    <a:pt x="10" y="16"/>
                    <a:pt x="10" y="16"/>
                    <a:pt x="10" y="16"/>
                  </a:cubicBezTo>
                  <a:cubicBezTo>
                    <a:pt x="10" y="16"/>
                    <a:pt x="11" y="15"/>
                    <a:pt x="11" y="15"/>
                  </a:cubicBezTo>
                  <a:cubicBezTo>
                    <a:pt x="15" y="3"/>
                    <a:pt x="15" y="3"/>
                    <a:pt x="15" y="3"/>
                  </a:cubicBezTo>
                  <a:cubicBezTo>
                    <a:pt x="15" y="1"/>
                    <a:pt x="17" y="0"/>
                    <a:pt x="17" y="2"/>
                  </a:cubicBezTo>
                  <a:close/>
                </a:path>
              </a:pathLst>
            </a:custGeom>
            <a:solidFill>
              <a:srgbClr val="27DEB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88" name="任意多边形 223"/>
            <p:cNvSpPr/>
            <p:nvPr/>
          </p:nvSpPr>
          <p:spPr bwMode="auto">
            <a:xfrm>
              <a:off x="4903788" y="4330700"/>
              <a:ext cx="82550" cy="120650"/>
            </a:xfrm>
            <a:custGeom>
              <a:avLst/>
              <a:gdLst>
                <a:gd name="T0" fmla="*/ 17 w 31"/>
                <a:gd name="T1" fmla="*/ 2 h 46"/>
                <a:gd name="T2" fmla="*/ 21 w 31"/>
                <a:gd name="T3" fmla="*/ 9 h 46"/>
                <a:gd name="T4" fmla="*/ 22 w 31"/>
                <a:gd name="T5" fmla="*/ 10 h 46"/>
                <a:gd name="T6" fmla="*/ 30 w 31"/>
                <a:gd name="T7" fmla="*/ 7 h 46"/>
                <a:gd name="T8" fmla="*/ 31 w 31"/>
                <a:gd name="T9" fmla="*/ 10 h 46"/>
                <a:gd name="T10" fmla="*/ 25 w 31"/>
                <a:gd name="T11" fmla="*/ 20 h 46"/>
                <a:gd name="T12" fmla="*/ 24 w 31"/>
                <a:gd name="T13" fmla="*/ 22 h 46"/>
                <a:gd name="T14" fmla="*/ 26 w 31"/>
                <a:gd name="T15" fmla="*/ 32 h 46"/>
                <a:gd name="T16" fmla="*/ 24 w 31"/>
                <a:gd name="T17" fmla="*/ 35 h 46"/>
                <a:gd name="T18" fmla="*/ 17 w 31"/>
                <a:gd name="T19" fmla="*/ 35 h 46"/>
                <a:gd name="T20" fmla="*/ 15 w 31"/>
                <a:gd name="T21" fmla="*/ 35 h 46"/>
                <a:gd name="T22" fmla="*/ 8 w 31"/>
                <a:gd name="T23" fmla="*/ 44 h 46"/>
                <a:gd name="T24" fmla="*/ 6 w 31"/>
                <a:gd name="T25" fmla="*/ 44 h 46"/>
                <a:gd name="T26" fmla="*/ 7 w 31"/>
                <a:gd name="T27" fmla="*/ 32 h 46"/>
                <a:gd name="T28" fmla="*/ 7 w 31"/>
                <a:gd name="T29" fmla="*/ 31 h 46"/>
                <a:gd name="T30" fmla="*/ 1 w 31"/>
                <a:gd name="T31" fmla="*/ 27 h 46"/>
                <a:gd name="T32" fmla="*/ 2 w 31"/>
                <a:gd name="T33" fmla="*/ 23 h 46"/>
                <a:gd name="T34" fmla="*/ 10 w 31"/>
                <a:gd name="T35" fmla="*/ 17 h 46"/>
                <a:gd name="T36" fmla="*/ 11 w 31"/>
                <a:gd name="T37" fmla="*/ 15 h 46"/>
                <a:gd name="T38" fmla="*/ 14 w 31"/>
                <a:gd name="T39" fmla="*/ 3 h 46"/>
                <a:gd name="T40" fmla="*/ 17 w 31"/>
                <a:gd name="T41" fmla="*/ 2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1" h="46">
                  <a:moveTo>
                    <a:pt x="17" y="2"/>
                  </a:moveTo>
                  <a:cubicBezTo>
                    <a:pt x="21" y="9"/>
                    <a:pt x="21" y="9"/>
                    <a:pt x="21" y="9"/>
                  </a:cubicBezTo>
                  <a:cubicBezTo>
                    <a:pt x="21" y="10"/>
                    <a:pt x="21" y="10"/>
                    <a:pt x="22" y="10"/>
                  </a:cubicBezTo>
                  <a:cubicBezTo>
                    <a:pt x="30" y="7"/>
                    <a:pt x="30" y="7"/>
                    <a:pt x="30" y="7"/>
                  </a:cubicBezTo>
                  <a:cubicBezTo>
                    <a:pt x="31" y="6"/>
                    <a:pt x="31" y="8"/>
                    <a:pt x="31" y="10"/>
                  </a:cubicBezTo>
                  <a:cubicBezTo>
                    <a:pt x="25" y="20"/>
                    <a:pt x="25" y="20"/>
                    <a:pt x="25" y="20"/>
                  </a:cubicBezTo>
                  <a:cubicBezTo>
                    <a:pt x="25" y="21"/>
                    <a:pt x="24" y="22"/>
                    <a:pt x="24" y="22"/>
                  </a:cubicBezTo>
                  <a:cubicBezTo>
                    <a:pt x="26" y="32"/>
                    <a:pt x="26" y="32"/>
                    <a:pt x="26" y="32"/>
                  </a:cubicBezTo>
                  <a:cubicBezTo>
                    <a:pt x="26" y="34"/>
                    <a:pt x="25" y="36"/>
                    <a:pt x="24" y="35"/>
                  </a:cubicBezTo>
                  <a:cubicBezTo>
                    <a:pt x="17" y="35"/>
                    <a:pt x="17" y="35"/>
                    <a:pt x="17" y="35"/>
                  </a:cubicBezTo>
                  <a:cubicBezTo>
                    <a:pt x="16" y="35"/>
                    <a:pt x="16" y="35"/>
                    <a:pt x="15" y="35"/>
                  </a:cubicBezTo>
                  <a:cubicBezTo>
                    <a:pt x="8" y="44"/>
                    <a:pt x="8" y="44"/>
                    <a:pt x="8" y="44"/>
                  </a:cubicBezTo>
                  <a:cubicBezTo>
                    <a:pt x="7" y="46"/>
                    <a:pt x="6" y="45"/>
                    <a:pt x="6" y="44"/>
                  </a:cubicBezTo>
                  <a:cubicBezTo>
                    <a:pt x="7" y="32"/>
                    <a:pt x="7" y="32"/>
                    <a:pt x="7" y="32"/>
                  </a:cubicBezTo>
                  <a:cubicBezTo>
                    <a:pt x="7" y="32"/>
                    <a:pt x="7" y="31"/>
                    <a:pt x="7" y="31"/>
                  </a:cubicBezTo>
                  <a:cubicBezTo>
                    <a:pt x="1" y="27"/>
                    <a:pt x="1" y="27"/>
                    <a:pt x="1" y="27"/>
                  </a:cubicBezTo>
                  <a:cubicBezTo>
                    <a:pt x="0" y="26"/>
                    <a:pt x="1" y="24"/>
                    <a:pt x="2" y="23"/>
                  </a:cubicBezTo>
                  <a:cubicBezTo>
                    <a:pt x="10" y="17"/>
                    <a:pt x="10" y="17"/>
                    <a:pt x="10" y="17"/>
                  </a:cubicBezTo>
                  <a:cubicBezTo>
                    <a:pt x="10" y="16"/>
                    <a:pt x="11" y="16"/>
                    <a:pt x="11" y="15"/>
                  </a:cubicBezTo>
                  <a:cubicBezTo>
                    <a:pt x="14" y="3"/>
                    <a:pt x="14" y="3"/>
                    <a:pt x="14" y="3"/>
                  </a:cubicBezTo>
                  <a:cubicBezTo>
                    <a:pt x="15" y="1"/>
                    <a:pt x="17" y="0"/>
                    <a:pt x="17" y="2"/>
                  </a:cubicBezTo>
                  <a:close/>
                </a:path>
              </a:pathLst>
            </a:custGeom>
            <a:solidFill>
              <a:srgbClr val="27DEB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89" name="任意多边形 224"/>
            <p:cNvSpPr/>
            <p:nvPr/>
          </p:nvSpPr>
          <p:spPr bwMode="auto">
            <a:xfrm>
              <a:off x="5008563" y="4273550"/>
              <a:ext cx="80963" cy="117475"/>
            </a:xfrm>
            <a:custGeom>
              <a:avLst/>
              <a:gdLst>
                <a:gd name="T0" fmla="*/ 17 w 31"/>
                <a:gd name="T1" fmla="*/ 1 h 45"/>
                <a:gd name="T2" fmla="*/ 21 w 31"/>
                <a:gd name="T3" fmla="*/ 8 h 45"/>
                <a:gd name="T4" fmla="*/ 22 w 31"/>
                <a:gd name="T5" fmla="*/ 9 h 45"/>
                <a:gd name="T6" fmla="*/ 30 w 31"/>
                <a:gd name="T7" fmla="*/ 6 h 45"/>
                <a:gd name="T8" fmla="*/ 31 w 31"/>
                <a:gd name="T9" fmla="*/ 9 h 45"/>
                <a:gd name="T10" fmla="*/ 25 w 31"/>
                <a:gd name="T11" fmla="*/ 19 h 45"/>
                <a:gd name="T12" fmla="*/ 24 w 31"/>
                <a:gd name="T13" fmla="*/ 21 h 45"/>
                <a:gd name="T14" fmla="*/ 26 w 31"/>
                <a:gd name="T15" fmla="*/ 31 h 45"/>
                <a:gd name="T16" fmla="*/ 24 w 31"/>
                <a:gd name="T17" fmla="*/ 35 h 45"/>
                <a:gd name="T18" fmla="*/ 16 w 31"/>
                <a:gd name="T19" fmla="*/ 34 h 45"/>
                <a:gd name="T20" fmla="*/ 15 w 31"/>
                <a:gd name="T21" fmla="*/ 35 h 45"/>
                <a:gd name="T22" fmla="*/ 8 w 31"/>
                <a:gd name="T23" fmla="*/ 44 h 45"/>
                <a:gd name="T24" fmla="*/ 6 w 31"/>
                <a:gd name="T25" fmla="*/ 43 h 45"/>
                <a:gd name="T26" fmla="*/ 7 w 31"/>
                <a:gd name="T27" fmla="*/ 31 h 45"/>
                <a:gd name="T28" fmla="*/ 7 w 31"/>
                <a:gd name="T29" fmla="*/ 30 h 45"/>
                <a:gd name="T30" fmla="*/ 1 w 31"/>
                <a:gd name="T31" fmla="*/ 26 h 45"/>
                <a:gd name="T32" fmla="*/ 2 w 31"/>
                <a:gd name="T33" fmla="*/ 22 h 45"/>
                <a:gd name="T34" fmla="*/ 10 w 31"/>
                <a:gd name="T35" fmla="*/ 16 h 45"/>
                <a:gd name="T36" fmla="*/ 11 w 31"/>
                <a:gd name="T37" fmla="*/ 14 h 45"/>
                <a:gd name="T38" fmla="*/ 14 w 31"/>
                <a:gd name="T39" fmla="*/ 2 h 45"/>
                <a:gd name="T40" fmla="*/ 17 w 31"/>
                <a:gd name="T41" fmla="*/ 1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1" h="45">
                  <a:moveTo>
                    <a:pt x="17" y="1"/>
                  </a:moveTo>
                  <a:cubicBezTo>
                    <a:pt x="21" y="8"/>
                    <a:pt x="21" y="8"/>
                    <a:pt x="21" y="8"/>
                  </a:cubicBezTo>
                  <a:cubicBezTo>
                    <a:pt x="21" y="9"/>
                    <a:pt x="21" y="9"/>
                    <a:pt x="22" y="9"/>
                  </a:cubicBezTo>
                  <a:cubicBezTo>
                    <a:pt x="30" y="6"/>
                    <a:pt x="30" y="6"/>
                    <a:pt x="30" y="6"/>
                  </a:cubicBezTo>
                  <a:cubicBezTo>
                    <a:pt x="31" y="5"/>
                    <a:pt x="31" y="7"/>
                    <a:pt x="31" y="9"/>
                  </a:cubicBezTo>
                  <a:cubicBezTo>
                    <a:pt x="25" y="19"/>
                    <a:pt x="25" y="19"/>
                    <a:pt x="25" y="19"/>
                  </a:cubicBezTo>
                  <a:cubicBezTo>
                    <a:pt x="24" y="20"/>
                    <a:pt x="24" y="21"/>
                    <a:pt x="24" y="21"/>
                  </a:cubicBezTo>
                  <a:cubicBezTo>
                    <a:pt x="26" y="31"/>
                    <a:pt x="26" y="31"/>
                    <a:pt x="26" y="31"/>
                  </a:cubicBezTo>
                  <a:cubicBezTo>
                    <a:pt x="26" y="33"/>
                    <a:pt x="25" y="35"/>
                    <a:pt x="24" y="35"/>
                  </a:cubicBezTo>
                  <a:cubicBezTo>
                    <a:pt x="16" y="34"/>
                    <a:pt x="16" y="34"/>
                    <a:pt x="16" y="34"/>
                  </a:cubicBezTo>
                  <a:cubicBezTo>
                    <a:pt x="16" y="34"/>
                    <a:pt x="15" y="34"/>
                    <a:pt x="15" y="35"/>
                  </a:cubicBezTo>
                  <a:cubicBezTo>
                    <a:pt x="8" y="44"/>
                    <a:pt x="8" y="44"/>
                    <a:pt x="8" y="44"/>
                  </a:cubicBezTo>
                  <a:cubicBezTo>
                    <a:pt x="7" y="45"/>
                    <a:pt x="6" y="44"/>
                    <a:pt x="6" y="43"/>
                  </a:cubicBezTo>
                  <a:cubicBezTo>
                    <a:pt x="7" y="31"/>
                    <a:pt x="7" y="31"/>
                    <a:pt x="7" y="31"/>
                  </a:cubicBezTo>
                  <a:cubicBezTo>
                    <a:pt x="7" y="31"/>
                    <a:pt x="7" y="30"/>
                    <a:pt x="7" y="30"/>
                  </a:cubicBezTo>
                  <a:cubicBezTo>
                    <a:pt x="1" y="26"/>
                    <a:pt x="1" y="26"/>
                    <a:pt x="1" y="26"/>
                  </a:cubicBezTo>
                  <a:cubicBezTo>
                    <a:pt x="0" y="25"/>
                    <a:pt x="1" y="23"/>
                    <a:pt x="2" y="22"/>
                  </a:cubicBezTo>
                  <a:cubicBezTo>
                    <a:pt x="10" y="16"/>
                    <a:pt x="10" y="16"/>
                    <a:pt x="10" y="16"/>
                  </a:cubicBezTo>
                  <a:cubicBezTo>
                    <a:pt x="10" y="15"/>
                    <a:pt x="11" y="15"/>
                    <a:pt x="11" y="14"/>
                  </a:cubicBezTo>
                  <a:cubicBezTo>
                    <a:pt x="14" y="2"/>
                    <a:pt x="14" y="2"/>
                    <a:pt x="14" y="2"/>
                  </a:cubicBezTo>
                  <a:cubicBezTo>
                    <a:pt x="15" y="1"/>
                    <a:pt x="17" y="0"/>
                    <a:pt x="17" y="1"/>
                  </a:cubicBezTo>
                  <a:close/>
                </a:path>
              </a:pathLst>
            </a:custGeom>
            <a:solidFill>
              <a:srgbClr val="27DEB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90" name="任意多边形 225"/>
            <p:cNvSpPr/>
            <p:nvPr/>
          </p:nvSpPr>
          <p:spPr bwMode="auto">
            <a:xfrm>
              <a:off x="5113338" y="4213225"/>
              <a:ext cx="80963" cy="117475"/>
            </a:xfrm>
            <a:custGeom>
              <a:avLst/>
              <a:gdLst>
                <a:gd name="T0" fmla="*/ 17 w 31"/>
                <a:gd name="T1" fmla="*/ 1 h 45"/>
                <a:gd name="T2" fmla="*/ 21 w 31"/>
                <a:gd name="T3" fmla="*/ 8 h 45"/>
                <a:gd name="T4" fmla="*/ 22 w 31"/>
                <a:gd name="T5" fmla="*/ 9 h 45"/>
                <a:gd name="T6" fmla="*/ 30 w 31"/>
                <a:gd name="T7" fmla="*/ 6 h 45"/>
                <a:gd name="T8" fmla="*/ 30 w 31"/>
                <a:gd name="T9" fmla="*/ 9 h 45"/>
                <a:gd name="T10" fmla="*/ 25 w 31"/>
                <a:gd name="T11" fmla="*/ 20 h 45"/>
                <a:gd name="T12" fmla="*/ 24 w 31"/>
                <a:gd name="T13" fmla="*/ 22 h 45"/>
                <a:gd name="T14" fmla="*/ 26 w 31"/>
                <a:gd name="T15" fmla="*/ 31 h 45"/>
                <a:gd name="T16" fmla="*/ 23 w 31"/>
                <a:gd name="T17" fmla="*/ 35 h 45"/>
                <a:gd name="T18" fmla="*/ 16 w 31"/>
                <a:gd name="T19" fmla="*/ 34 h 45"/>
                <a:gd name="T20" fmla="*/ 15 w 31"/>
                <a:gd name="T21" fmla="*/ 35 h 45"/>
                <a:gd name="T22" fmla="*/ 8 w 31"/>
                <a:gd name="T23" fmla="*/ 44 h 45"/>
                <a:gd name="T24" fmla="*/ 6 w 31"/>
                <a:gd name="T25" fmla="*/ 43 h 45"/>
                <a:gd name="T26" fmla="*/ 7 w 31"/>
                <a:gd name="T27" fmla="*/ 32 h 45"/>
                <a:gd name="T28" fmla="*/ 7 w 31"/>
                <a:gd name="T29" fmla="*/ 30 h 45"/>
                <a:gd name="T30" fmla="*/ 1 w 31"/>
                <a:gd name="T31" fmla="*/ 26 h 45"/>
                <a:gd name="T32" fmla="*/ 2 w 31"/>
                <a:gd name="T33" fmla="*/ 22 h 45"/>
                <a:gd name="T34" fmla="*/ 10 w 31"/>
                <a:gd name="T35" fmla="*/ 16 h 45"/>
                <a:gd name="T36" fmla="*/ 11 w 31"/>
                <a:gd name="T37" fmla="*/ 14 h 45"/>
                <a:gd name="T38" fmla="*/ 14 w 31"/>
                <a:gd name="T39" fmla="*/ 3 h 45"/>
                <a:gd name="T40" fmla="*/ 17 w 31"/>
                <a:gd name="T41" fmla="*/ 1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1" h="45">
                  <a:moveTo>
                    <a:pt x="17" y="1"/>
                  </a:moveTo>
                  <a:cubicBezTo>
                    <a:pt x="21" y="8"/>
                    <a:pt x="21" y="8"/>
                    <a:pt x="21" y="8"/>
                  </a:cubicBezTo>
                  <a:cubicBezTo>
                    <a:pt x="21" y="9"/>
                    <a:pt x="21" y="9"/>
                    <a:pt x="22" y="9"/>
                  </a:cubicBezTo>
                  <a:cubicBezTo>
                    <a:pt x="30" y="6"/>
                    <a:pt x="30" y="6"/>
                    <a:pt x="30" y="6"/>
                  </a:cubicBezTo>
                  <a:cubicBezTo>
                    <a:pt x="31" y="5"/>
                    <a:pt x="31" y="7"/>
                    <a:pt x="30" y="9"/>
                  </a:cubicBezTo>
                  <a:cubicBezTo>
                    <a:pt x="25" y="20"/>
                    <a:pt x="25" y="20"/>
                    <a:pt x="25" y="20"/>
                  </a:cubicBezTo>
                  <a:cubicBezTo>
                    <a:pt x="24" y="20"/>
                    <a:pt x="24" y="21"/>
                    <a:pt x="24" y="22"/>
                  </a:cubicBezTo>
                  <a:cubicBezTo>
                    <a:pt x="26" y="31"/>
                    <a:pt x="26" y="31"/>
                    <a:pt x="26" y="31"/>
                  </a:cubicBezTo>
                  <a:cubicBezTo>
                    <a:pt x="26" y="33"/>
                    <a:pt x="25" y="35"/>
                    <a:pt x="23" y="35"/>
                  </a:cubicBezTo>
                  <a:cubicBezTo>
                    <a:pt x="16" y="34"/>
                    <a:pt x="16" y="34"/>
                    <a:pt x="16" y="34"/>
                  </a:cubicBezTo>
                  <a:cubicBezTo>
                    <a:pt x="16" y="34"/>
                    <a:pt x="15" y="34"/>
                    <a:pt x="15" y="35"/>
                  </a:cubicBezTo>
                  <a:cubicBezTo>
                    <a:pt x="8" y="44"/>
                    <a:pt x="8" y="44"/>
                    <a:pt x="8" y="44"/>
                  </a:cubicBezTo>
                  <a:cubicBezTo>
                    <a:pt x="7" y="45"/>
                    <a:pt x="5" y="45"/>
                    <a:pt x="6" y="43"/>
                  </a:cubicBezTo>
                  <a:cubicBezTo>
                    <a:pt x="7" y="32"/>
                    <a:pt x="7" y="32"/>
                    <a:pt x="7" y="32"/>
                  </a:cubicBezTo>
                  <a:cubicBezTo>
                    <a:pt x="7" y="31"/>
                    <a:pt x="7" y="30"/>
                    <a:pt x="7" y="30"/>
                  </a:cubicBezTo>
                  <a:cubicBezTo>
                    <a:pt x="1" y="26"/>
                    <a:pt x="1" y="26"/>
                    <a:pt x="1" y="26"/>
                  </a:cubicBezTo>
                  <a:cubicBezTo>
                    <a:pt x="0" y="25"/>
                    <a:pt x="0" y="23"/>
                    <a:pt x="2" y="22"/>
                  </a:cubicBezTo>
                  <a:cubicBezTo>
                    <a:pt x="10" y="16"/>
                    <a:pt x="10" y="16"/>
                    <a:pt x="10" y="16"/>
                  </a:cubicBezTo>
                  <a:cubicBezTo>
                    <a:pt x="10" y="15"/>
                    <a:pt x="11" y="15"/>
                    <a:pt x="11" y="14"/>
                  </a:cubicBezTo>
                  <a:cubicBezTo>
                    <a:pt x="14" y="3"/>
                    <a:pt x="14" y="3"/>
                    <a:pt x="14" y="3"/>
                  </a:cubicBezTo>
                  <a:cubicBezTo>
                    <a:pt x="15" y="1"/>
                    <a:pt x="16" y="0"/>
                    <a:pt x="17" y="1"/>
                  </a:cubicBezTo>
                  <a:close/>
                </a:path>
              </a:pathLst>
            </a:custGeom>
            <a:solidFill>
              <a:srgbClr val="E0E0E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91" name="任意多边形 226"/>
            <p:cNvSpPr/>
            <p:nvPr/>
          </p:nvSpPr>
          <p:spPr bwMode="auto">
            <a:xfrm>
              <a:off x="4640263" y="2252663"/>
              <a:ext cx="569913" cy="1001713"/>
            </a:xfrm>
            <a:custGeom>
              <a:avLst/>
              <a:gdLst>
                <a:gd name="T0" fmla="*/ 218 w 218"/>
                <a:gd name="T1" fmla="*/ 20 h 383"/>
                <a:gd name="T2" fmla="*/ 218 w 218"/>
                <a:gd name="T3" fmla="*/ 9 h 383"/>
                <a:gd name="T4" fmla="*/ 204 w 218"/>
                <a:gd name="T5" fmla="*/ 1 h 383"/>
                <a:gd name="T6" fmla="*/ 204 w 218"/>
                <a:gd name="T7" fmla="*/ 1 h 383"/>
                <a:gd name="T8" fmla="*/ 204 w 218"/>
                <a:gd name="T9" fmla="*/ 1 h 383"/>
                <a:gd name="T10" fmla="*/ 200 w 218"/>
                <a:gd name="T11" fmla="*/ 1 h 383"/>
                <a:gd name="T12" fmla="*/ 6 w 218"/>
                <a:gd name="T13" fmla="*/ 113 h 383"/>
                <a:gd name="T14" fmla="*/ 0 w 218"/>
                <a:gd name="T15" fmla="*/ 124 h 383"/>
                <a:gd name="T16" fmla="*/ 0 w 218"/>
                <a:gd name="T17" fmla="*/ 371 h 383"/>
                <a:gd name="T18" fmla="*/ 1 w 218"/>
                <a:gd name="T19" fmla="*/ 375 h 383"/>
                <a:gd name="T20" fmla="*/ 1 w 218"/>
                <a:gd name="T21" fmla="*/ 375 h 383"/>
                <a:gd name="T22" fmla="*/ 1 w 218"/>
                <a:gd name="T23" fmla="*/ 375 h 383"/>
                <a:gd name="T24" fmla="*/ 2 w 218"/>
                <a:gd name="T25" fmla="*/ 375 h 383"/>
                <a:gd name="T26" fmla="*/ 15 w 218"/>
                <a:gd name="T27" fmla="*/ 383 h 383"/>
                <a:gd name="T28" fmla="*/ 15 w 218"/>
                <a:gd name="T29" fmla="*/ 369 h 383"/>
                <a:gd name="T30" fmla="*/ 200 w 218"/>
                <a:gd name="T31" fmla="*/ 263 h 383"/>
                <a:gd name="T32" fmla="*/ 206 w 218"/>
                <a:gd name="T33" fmla="*/ 252 h 383"/>
                <a:gd name="T34" fmla="*/ 206 w 218"/>
                <a:gd name="T35" fmla="*/ 20 h 383"/>
                <a:gd name="T36" fmla="*/ 218 w 218"/>
                <a:gd name="T37" fmla="*/ 20 h 3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18" h="383">
                  <a:moveTo>
                    <a:pt x="218" y="20"/>
                  </a:moveTo>
                  <a:cubicBezTo>
                    <a:pt x="218" y="9"/>
                    <a:pt x="218" y="9"/>
                    <a:pt x="218" y="9"/>
                  </a:cubicBezTo>
                  <a:cubicBezTo>
                    <a:pt x="204" y="1"/>
                    <a:pt x="204" y="1"/>
                    <a:pt x="204" y="1"/>
                  </a:cubicBezTo>
                  <a:cubicBezTo>
                    <a:pt x="204" y="1"/>
                    <a:pt x="204" y="1"/>
                    <a:pt x="204" y="1"/>
                  </a:cubicBezTo>
                  <a:cubicBezTo>
                    <a:pt x="204" y="1"/>
                    <a:pt x="204" y="1"/>
                    <a:pt x="204" y="1"/>
                  </a:cubicBezTo>
                  <a:cubicBezTo>
                    <a:pt x="203" y="0"/>
                    <a:pt x="202" y="0"/>
                    <a:pt x="200" y="1"/>
                  </a:cubicBezTo>
                  <a:cubicBezTo>
                    <a:pt x="6" y="113"/>
                    <a:pt x="6" y="113"/>
                    <a:pt x="6" y="113"/>
                  </a:cubicBezTo>
                  <a:cubicBezTo>
                    <a:pt x="2" y="115"/>
                    <a:pt x="0" y="120"/>
                    <a:pt x="0" y="124"/>
                  </a:cubicBezTo>
                  <a:cubicBezTo>
                    <a:pt x="0" y="371"/>
                    <a:pt x="0" y="371"/>
                    <a:pt x="0" y="371"/>
                  </a:cubicBezTo>
                  <a:cubicBezTo>
                    <a:pt x="0" y="373"/>
                    <a:pt x="0" y="374"/>
                    <a:pt x="1" y="375"/>
                  </a:cubicBezTo>
                  <a:cubicBezTo>
                    <a:pt x="1" y="375"/>
                    <a:pt x="1" y="375"/>
                    <a:pt x="1" y="375"/>
                  </a:cubicBezTo>
                  <a:cubicBezTo>
                    <a:pt x="1" y="375"/>
                    <a:pt x="1" y="375"/>
                    <a:pt x="1" y="375"/>
                  </a:cubicBezTo>
                  <a:cubicBezTo>
                    <a:pt x="2" y="375"/>
                    <a:pt x="2" y="375"/>
                    <a:pt x="2" y="375"/>
                  </a:cubicBezTo>
                  <a:cubicBezTo>
                    <a:pt x="15" y="383"/>
                    <a:pt x="15" y="383"/>
                    <a:pt x="15" y="383"/>
                  </a:cubicBezTo>
                  <a:cubicBezTo>
                    <a:pt x="15" y="369"/>
                    <a:pt x="15" y="369"/>
                    <a:pt x="15" y="369"/>
                  </a:cubicBezTo>
                  <a:cubicBezTo>
                    <a:pt x="200" y="263"/>
                    <a:pt x="200" y="263"/>
                    <a:pt x="200" y="263"/>
                  </a:cubicBezTo>
                  <a:cubicBezTo>
                    <a:pt x="203" y="261"/>
                    <a:pt x="206" y="256"/>
                    <a:pt x="206" y="252"/>
                  </a:cubicBezTo>
                  <a:cubicBezTo>
                    <a:pt x="206" y="20"/>
                    <a:pt x="206" y="20"/>
                    <a:pt x="206" y="20"/>
                  </a:cubicBezTo>
                  <a:cubicBezTo>
                    <a:pt x="218" y="20"/>
                    <a:pt x="218" y="20"/>
                    <a:pt x="218" y="20"/>
                  </a:cubicBezTo>
                </a:path>
              </a:pathLst>
            </a:custGeom>
            <a:solidFill>
              <a:srgbClr val="E0E0E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92" name="任意多边形 227"/>
            <p:cNvSpPr/>
            <p:nvPr/>
          </p:nvSpPr>
          <p:spPr bwMode="auto">
            <a:xfrm>
              <a:off x="4645025" y="2252663"/>
              <a:ext cx="565150" cy="336550"/>
            </a:xfrm>
            <a:custGeom>
              <a:avLst/>
              <a:gdLst>
                <a:gd name="T0" fmla="*/ 216 w 216"/>
                <a:gd name="T1" fmla="*/ 9 h 129"/>
                <a:gd name="T2" fmla="*/ 202 w 216"/>
                <a:gd name="T3" fmla="*/ 1 h 129"/>
                <a:gd name="T4" fmla="*/ 202 w 216"/>
                <a:gd name="T5" fmla="*/ 1 h 129"/>
                <a:gd name="T6" fmla="*/ 202 w 216"/>
                <a:gd name="T7" fmla="*/ 1 h 129"/>
                <a:gd name="T8" fmla="*/ 198 w 216"/>
                <a:gd name="T9" fmla="*/ 1 h 129"/>
                <a:gd name="T10" fmla="*/ 4 w 216"/>
                <a:gd name="T11" fmla="*/ 113 h 129"/>
                <a:gd name="T12" fmla="*/ 0 w 216"/>
                <a:gd name="T13" fmla="*/ 117 h 129"/>
                <a:gd name="T14" fmla="*/ 20 w 216"/>
                <a:gd name="T15" fmla="*/ 129 h 129"/>
                <a:gd name="T16" fmla="*/ 204 w 216"/>
                <a:gd name="T17" fmla="*/ 24 h 129"/>
                <a:gd name="T18" fmla="*/ 216 w 216"/>
                <a:gd name="T19" fmla="*/ 9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6" h="129">
                  <a:moveTo>
                    <a:pt x="216" y="9"/>
                  </a:moveTo>
                  <a:cubicBezTo>
                    <a:pt x="202" y="1"/>
                    <a:pt x="202" y="1"/>
                    <a:pt x="202" y="1"/>
                  </a:cubicBezTo>
                  <a:cubicBezTo>
                    <a:pt x="202" y="1"/>
                    <a:pt x="202" y="1"/>
                    <a:pt x="202" y="1"/>
                  </a:cubicBezTo>
                  <a:cubicBezTo>
                    <a:pt x="202" y="1"/>
                    <a:pt x="202" y="1"/>
                    <a:pt x="202" y="1"/>
                  </a:cubicBezTo>
                  <a:cubicBezTo>
                    <a:pt x="201" y="0"/>
                    <a:pt x="200" y="0"/>
                    <a:pt x="198" y="1"/>
                  </a:cubicBezTo>
                  <a:cubicBezTo>
                    <a:pt x="4" y="113"/>
                    <a:pt x="4" y="113"/>
                    <a:pt x="4" y="113"/>
                  </a:cubicBezTo>
                  <a:cubicBezTo>
                    <a:pt x="2" y="114"/>
                    <a:pt x="1" y="115"/>
                    <a:pt x="0" y="117"/>
                  </a:cubicBezTo>
                  <a:cubicBezTo>
                    <a:pt x="20" y="129"/>
                    <a:pt x="20" y="129"/>
                    <a:pt x="20" y="129"/>
                  </a:cubicBezTo>
                  <a:cubicBezTo>
                    <a:pt x="204" y="24"/>
                    <a:pt x="204" y="24"/>
                    <a:pt x="204" y="24"/>
                  </a:cubicBezTo>
                  <a:lnTo>
                    <a:pt x="216" y="9"/>
                  </a:lnTo>
                  <a:close/>
                </a:path>
              </a:pathLst>
            </a:custGeom>
            <a:solidFill>
              <a:srgbClr val="FAFAF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93" name="任意多边形 228"/>
            <p:cNvSpPr/>
            <p:nvPr/>
          </p:nvSpPr>
          <p:spPr bwMode="auto">
            <a:xfrm>
              <a:off x="4676775" y="2270125"/>
              <a:ext cx="539750" cy="985838"/>
            </a:xfrm>
            <a:custGeom>
              <a:avLst/>
              <a:gdLst>
                <a:gd name="T0" fmla="*/ 6 w 206"/>
                <a:gd name="T1" fmla="*/ 114 h 377"/>
                <a:gd name="T2" fmla="*/ 200 w 206"/>
                <a:gd name="T3" fmla="*/ 2 h 377"/>
                <a:gd name="T4" fmla="*/ 206 w 206"/>
                <a:gd name="T5" fmla="*/ 6 h 377"/>
                <a:gd name="T6" fmla="*/ 206 w 206"/>
                <a:gd name="T7" fmla="*/ 253 h 377"/>
                <a:gd name="T8" fmla="*/ 200 w 206"/>
                <a:gd name="T9" fmla="*/ 264 h 377"/>
                <a:gd name="T10" fmla="*/ 6 w 206"/>
                <a:gd name="T11" fmla="*/ 375 h 377"/>
                <a:gd name="T12" fmla="*/ 0 w 206"/>
                <a:gd name="T13" fmla="*/ 372 h 377"/>
                <a:gd name="T14" fmla="*/ 0 w 206"/>
                <a:gd name="T15" fmla="*/ 125 h 377"/>
                <a:gd name="T16" fmla="*/ 6 w 206"/>
                <a:gd name="T17" fmla="*/ 114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6" h="377">
                  <a:moveTo>
                    <a:pt x="6" y="114"/>
                  </a:moveTo>
                  <a:cubicBezTo>
                    <a:pt x="200" y="2"/>
                    <a:pt x="200" y="2"/>
                    <a:pt x="200" y="2"/>
                  </a:cubicBezTo>
                  <a:cubicBezTo>
                    <a:pt x="203" y="0"/>
                    <a:pt x="206" y="2"/>
                    <a:pt x="206" y="6"/>
                  </a:cubicBezTo>
                  <a:cubicBezTo>
                    <a:pt x="206" y="253"/>
                    <a:pt x="206" y="253"/>
                    <a:pt x="206" y="253"/>
                  </a:cubicBezTo>
                  <a:cubicBezTo>
                    <a:pt x="206" y="257"/>
                    <a:pt x="203" y="262"/>
                    <a:pt x="200" y="264"/>
                  </a:cubicBezTo>
                  <a:cubicBezTo>
                    <a:pt x="6" y="375"/>
                    <a:pt x="6" y="375"/>
                    <a:pt x="6" y="375"/>
                  </a:cubicBezTo>
                  <a:cubicBezTo>
                    <a:pt x="2" y="377"/>
                    <a:pt x="0" y="376"/>
                    <a:pt x="0" y="372"/>
                  </a:cubicBezTo>
                  <a:cubicBezTo>
                    <a:pt x="0" y="125"/>
                    <a:pt x="0" y="125"/>
                    <a:pt x="0" y="125"/>
                  </a:cubicBezTo>
                  <a:cubicBezTo>
                    <a:pt x="0" y="121"/>
                    <a:pt x="2" y="116"/>
                    <a:pt x="6" y="114"/>
                  </a:cubicBezTo>
                </a:path>
              </a:pathLst>
            </a:custGeom>
            <a:solidFill>
              <a:srgbClr val="F0F0F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94" name="任意多边形 229"/>
            <p:cNvSpPr/>
            <p:nvPr/>
          </p:nvSpPr>
          <p:spPr bwMode="auto">
            <a:xfrm>
              <a:off x="4833938" y="2527300"/>
              <a:ext cx="277813" cy="501650"/>
            </a:xfrm>
            <a:custGeom>
              <a:avLst/>
              <a:gdLst>
                <a:gd name="T0" fmla="*/ 106 w 106"/>
                <a:gd name="T1" fmla="*/ 162 h 192"/>
                <a:gd name="T2" fmla="*/ 1 w 106"/>
                <a:gd name="T3" fmla="*/ 192 h 192"/>
                <a:gd name="T4" fmla="*/ 1 w 106"/>
                <a:gd name="T5" fmla="*/ 83 h 192"/>
                <a:gd name="T6" fmla="*/ 53 w 106"/>
                <a:gd name="T7" fmla="*/ 8 h 192"/>
                <a:gd name="T8" fmla="*/ 106 w 106"/>
                <a:gd name="T9" fmla="*/ 55 h 192"/>
                <a:gd name="T10" fmla="*/ 106 w 106"/>
                <a:gd name="T11" fmla="*/ 162 h 192"/>
              </a:gdLst>
              <a:ahLst/>
              <a:cxnLst>
                <a:cxn ang="0">
                  <a:pos x="T0" y="T1"/>
                </a:cxn>
                <a:cxn ang="0">
                  <a:pos x="T2" y="T3"/>
                </a:cxn>
                <a:cxn ang="0">
                  <a:pos x="T4" y="T5"/>
                </a:cxn>
                <a:cxn ang="0">
                  <a:pos x="T6" y="T7"/>
                </a:cxn>
                <a:cxn ang="0">
                  <a:pos x="T8" y="T9"/>
                </a:cxn>
                <a:cxn ang="0">
                  <a:pos x="T10" y="T11"/>
                </a:cxn>
              </a:cxnLst>
              <a:rect l="0" t="0" r="r" b="b"/>
              <a:pathLst>
                <a:path w="106" h="192">
                  <a:moveTo>
                    <a:pt x="106" y="162"/>
                  </a:moveTo>
                  <a:cubicBezTo>
                    <a:pt x="1" y="192"/>
                    <a:pt x="1" y="192"/>
                    <a:pt x="1" y="192"/>
                  </a:cubicBezTo>
                  <a:cubicBezTo>
                    <a:pt x="1" y="192"/>
                    <a:pt x="1" y="111"/>
                    <a:pt x="1" y="83"/>
                  </a:cubicBezTo>
                  <a:cubicBezTo>
                    <a:pt x="0" y="50"/>
                    <a:pt x="24" y="16"/>
                    <a:pt x="53" y="8"/>
                  </a:cubicBezTo>
                  <a:cubicBezTo>
                    <a:pt x="82" y="0"/>
                    <a:pt x="106" y="21"/>
                    <a:pt x="106" y="55"/>
                  </a:cubicBezTo>
                  <a:cubicBezTo>
                    <a:pt x="106" y="83"/>
                    <a:pt x="106" y="162"/>
                    <a:pt x="106" y="162"/>
                  </a:cubicBezTo>
                </a:path>
              </a:pathLst>
            </a:custGeom>
            <a:solidFill>
              <a:srgbClr val="26323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95" name="任意多边形 230"/>
            <p:cNvSpPr/>
            <p:nvPr/>
          </p:nvSpPr>
          <p:spPr bwMode="auto">
            <a:xfrm>
              <a:off x="4822825" y="2617788"/>
              <a:ext cx="42863" cy="31750"/>
            </a:xfrm>
            <a:custGeom>
              <a:avLst/>
              <a:gdLst>
                <a:gd name="T0" fmla="*/ 13 w 16"/>
                <a:gd name="T1" fmla="*/ 12 h 12"/>
                <a:gd name="T2" fmla="*/ 0 w 16"/>
                <a:gd name="T3" fmla="*/ 2 h 12"/>
                <a:gd name="T4" fmla="*/ 11 w 16"/>
                <a:gd name="T5" fmla="*/ 2 h 12"/>
                <a:gd name="T6" fmla="*/ 13 w 16"/>
                <a:gd name="T7" fmla="*/ 12 h 12"/>
              </a:gdLst>
              <a:ahLst/>
              <a:cxnLst>
                <a:cxn ang="0">
                  <a:pos x="T0" y="T1"/>
                </a:cxn>
                <a:cxn ang="0">
                  <a:pos x="T2" y="T3"/>
                </a:cxn>
                <a:cxn ang="0">
                  <a:pos x="T4" y="T5"/>
                </a:cxn>
                <a:cxn ang="0">
                  <a:pos x="T6" y="T7"/>
                </a:cxn>
              </a:cxnLst>
              <a:rect l="0" t="0" r="r" b="b"/>
              <a:pathLst>
                <a:path w="16" h="12">
                  <a:moveTo>
                    <a:pt x="13" y="12"/>
                  </a:moveTo>
                  <a:cubicBezTo>
                    <a:pt x="0" y="2"/>
                    <a:pt x="0" y="2"/>
                    <a:pt x="0" y="2"/>
                  </a:cubicBezTo>
                  <a:cubicBezTo>
                    <a:pt x="2" y="0"/>
                    <a:pt x="8" y="0"/>
                    <a:pt x="11" y="2"/>
                  </a:cubicBezTo>
                  <a:cubicBezTo>
                    <a:pt x="15" y="5"/>
                    <a:pt x="16" y="9"/>
                    <a:pt x="13" y="12"/>
                  </a:cubicBezTo>
                  <a:close/>
                </a:path>
              </a:pathLst>
            </a:custGeom>
            <a:solidFill>
              <a:srgbClr val="26323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96" name="任意多边形 231"/>
            <p:cNvSpPr/>
            <p:nvPr/>
          </p:nvSpPr>
          <p:spPr bwMode="auto">
            <a:xfrm>
              <a:off x="4846638" y="2600325"/>
              <a:ext cx="28575" cy="41275"/>
            </a:xfrm>
            <a:custGeom>
              <a:avLst/>
              <a:gdLst>
                <a:gd name="T0" fmla="*/ 5 w 11"/>
                <a:gd name="T1" fmla="*/ 16 h 16"/>
                <a:gd name="T2" fmla="*/ 0 w 11"/>
                <a:gd name="T3" fmla="*/ 1 h 16"/>
                <a:gd name="T4" fmla="*/ 10 w 11"/>
                <a:gd name="T5" fmla="*/ 7 h 16"/>
                <a:gd name="T6" fmla="*/ 5 w 11"/>
                <a:gd name="T7" fmla="*/ 16 h 16"/>
              </a:gdLst>
              <a:ahLst/>
              <a:cxnLst>
                <a:cxn ang="0">
                  <a:pos x="T0" y="T1"/>
                </a:cxn>
                <a:cxn ang="0">
                  <a:pos x="T2" y="T3"/>
                </a:cxn>
                <a:cxn ang="0">
                  <a:pos x="T4" y="T5"/>
                </a:cxn>
                <a:cxn ang="0">
                  <a:pos x="T6" y="T7"/>
                </a:cxn>
              </a:cxnLst>
              <a:rect l="0" t="0" r="r" b="b"/>
              <a:pathLst>
                <a:path w="11" h="16">
                  <a:moveTo>
                    <a:pt x="5" y="16"/>
                  </a:moveTo>
                  <a:cubicBezTo>
                    <a:pt x="0" y="1"/>
                    <a:pt x="0" y="1"/>
                    <a:pt x="0" y="1"/>
                  </a:cubicBezTo>
                  <a:cubicBezTo>
                    <a:pt x="4" y="0"/>
                    <a:pt x="8" y="3"/>
                    <a:pt x="10" y="7"/>
                  </a:cubicBezTo>
                  <a:cubicBezTo>
                    <a:pt x="11" y="12"/>
                    <a:pt x="9" y="16"/>
                    <a:pt x="5" y="16"/>
                  </a:cubicBezTo>
                  <a:close/>
                </a:path>
              </a:pathLst>
            </a:custGeom>
            <a:solidFill>
              <a:srgbClr val="26323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97" name="任意多边形 289"/>
            <p:cNvSpPr/>
            <p:nvPr/>
          </p:nvSpPr>
          <p:spPr bwMode="auto">
            <a:xfrm>
              <a:off x="4999849" y="2879992"/>
              <a:ext cx="132110" cy="172637"/>
            </a:xfrm>
            <a:custGeom>
              <a:avLst/>
              <a:gdLst>
                <a:gd name="connsiteX0" fmla="*/ 65858 w 132110"/>
                <a:gd name="connsiteY0" fmla="*/ 236 h 172637"/>
                <a:gd name="connsiteX1" fmla="*/ 129170 w 132110"/>
                <a:gd name="connsiteY1" fmla="*/ 91030 h 172637"/>
                <a:gd name="connsiteX2" fmla="*/ 131486 w 132110"/>
                <a:gd name="connsiteY2" fmla="*/ 109624 h 172637"/>
                <a:gd name="connsiteX3" fmla="*/ 132110 w 132110"/>
                <a:gd name="connsiteY3" fmla="*/ 115256 h 172637"/>
                <a:gd name="connsiteX4" fmla="*/ 32552 w 132110"/>
                <a:gd name="connsiteY4" fmla="*/ 172637 h 172637"/>
                <a:gd name="connsiteX5" fmla="*/ 24443 w 132110"/>
                <a:gd name="connsiteY5" fmla="*/ 148548 h 172637"/>
                <a:gd name="connsiteX6" fmla="*/ 24468 w 132110"/>
                <a:gd name="connsiteY6" fmla="*/ 7384 h 172637"/>
                <a:gd name="connsiteX7" fmla="*/ 65858 w 132110"/>
                <a:gd name="connsiteY7" fmla="*/ 236 h 172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2110" h="172637">
                  <a:moveTo>
                    <a:pt x="65858" y="236"/>
                  </a:moveTo>
                  <a:cubicBezTo>
                    <a:pt x="101686" y="3299"/>
                    <a:pt x="121318" y="36137"/>
                    <a:pt x="129170" y="91030"/>
                  </a:cubicBezTo>
                  <a:cubicBezTo>
                    <a:pt x="129825" y="95605"/>
                    <a:pt x="130602" y="101935"/>
                    <a:pt x="131486" y="109624"/>
                  </a:cubicBezTo>
                  <a:lnTo>
                    <a:pt x="132110" y="115256"/>
                  </a:lnTo>
                  <a:lnTo>
                    <a:pt x="32552" y="172637"/>
                  </a:lnTo>
                  <a:lnTo>
                    <a:pt x="24443" y="148548"/>
                  </a:lnTo>
                  <a:cubicBezTo>
                    <a:pt x="-2730" y="69669"/>
                    <a:pt x="-13159" y="40058"/>
                    <a:pt x="24468" y="7384"/>
                  </a:cubicBezTo>
                  <a:cubicBezTo>
                    <a:pt x="40174" y="1502"/>
                    <a:pt x="53916" y="-785"/>
                    <a:pt x="65858" y="236"/>
                  </a:cubicBezTo>
                  <a:close/>
                </a:path>
              </a:pathLst>
            </a:custGeom>
            <a:solidFill>
              <a:srgbClr val="99515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98" name="任意多边形 286"/>
            <p:cNvSpPr/>
            <p:nvPr/>
          </p:nvSpPr>
          <p:spPr bwMode="auto">
            <a:xfrm>
              <a:off x="4832093" y="2888842"/>
              <a:ext cx="285675" cy="266611"/>
            </a:xfrm>
            <a:custGeom>
              <a:avLst/>
              <a:gdLst>
                <a:gd name="connsiteX0" fmla="*/ 188196 w 285675"/>
                <a:gd name="connsiteY0" fmla="*/ 1340 h 266611"/>
                <a:gd name="connsiteX1" fmla="*/ 285061 w 285675"/>
                <a:gd name="connsiteY1" fmla="*/ 105910 h 266611"/>
                <a:gd name="connsiteX2" fmla="*/ 285675 w 285675"/>
                <a:gd name="connsiteY2" fmla="*/ 114586 h 266611"/>
                <a:gd name="connsiteX3" fmla="*/ 21905 w 285675"/>
                <a:gd name="connsiteY3" fmla="*/ 266611 h 266611"/>
                <a:gd name="connsiteX4" fmla="*/ 21381 w 285675"/>
                <a:gd name="connsiteY4" fmla="*/ 264945 h 266611"/>
                <a:gd name="connsiteX5" fmla="*/ 7555 w 285675"/>
                <a:gd name="connsiteY5" fmla="*/ 220937 h 266611"/>
                <a:gd name="connsiteX6" fmla="*/ 10173 w 285675"/>
                <a:gd name="connsiteY6" fmla="*/ 129438 h 266611"/>
                <a:gd name="connsiteX7" fmla="*/ 91331 w 285675"/>
                <a:gd name="connsiteY7" fmla="*/ 30097 h 266611"/>
                <a:gd name="connsiteX8" fmla="*/ 188196 w 285675"/>
                <a:gd name="connsiteY8" fmla="*/ 1340 h 2666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85675" h="266611">
                  <a:moveTo>
                    <a:pt x="188196" y="1340"/>
                  </a:moveTo>
                  <a:cubicBezTo>
                    <a:pt x="214376" y="-9117"/>
                    <a:pt x="271971" y="43168"/>
                    <a:pt x="285061" y="105910"/>
                  </a:cubicBezTo>
                  <a:lnTo>
                    <a:pt x="285675" y="114586"/>
                  </a:lnTo>
                  <a:lnTo>
                    <a:pt x="21905" y="266611"/>
                  </a:lnTo>
                  <a:lnTo>
                    <a:pt x="21381" y="264945"/>
                  </a:lnTo>
                  <a:cubicBezTo>
                    <a:pt x="17373" y="252185"/>
                    <a:pt x="12791" y="237602"/>
                    <a:pt x="7555" y="220937"/>
                  </a:cubicBezTo>
                  <a:cubicBezTo>
                    <a:pt x="-2917" y="194794"/>
                    <a:pt x="-2917" y="160809"/>
                    <a:pt x="10173" y="129438"/>
                  </a:cubicBezTo>
                  <a:cubicBezTo>
                    <a:pt x="25881" y="87610"/>
                    <a:pt x="28499" y="51011"/>
                    <a:pt x="91331" y="30097"/>
                  </a:cubicBezTo>
                  <a:cubicBezTo>
                    <a:pt x="91331" y="30097"/>
                    <a:pt x="91331" y="30097"/>
                    <a:pt x="188196" y="1340"/>
                  </a:cubicBezTo>
                  <a:close/>
                </a:path>
              </a:pathLst>
            </a:custGeom>
            <a:solidFill>
              <a:srgbClr val="27DEB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99" name="任意多边形 234"/>
            <p:cNvSpPr/>
            <p:nvPr/>
          </p:nvSpPr>
          <p:spPr bwMode="auto">
            <a:xfrm>
              <a:off x="4835525" y="3106738"/>
              <a:ext cx="3175" cy="3175"/>
            </a:xfrm>
            <a:custGeom>
              <a:avLst/>
              <a:gdLst>
                <a:gd name="T0" fmla="*/ 1 w 1"/>
                <a:gd name="T1" fmla="*/ 1 h 1"/>
                <a:gd name="T2" fmla="*/ 1 w 1"/>
                <a:gd name="T3" fmla="*/ 1 h 1"/>
                <a:gd name="T4" fmla="*/ 1 w 1"/>
                <a:gd name="T5" fmla="*/ 1 h 1"/>
                <a:gd name="T6" fmla="*/ 1 w 1"/>
                <a:gd name="T7" fmla="*/ 1 h 1"/>
                <a:gd name="T8" fmla="*/ 1 w 1"/>
                <a:gd name="T9" fmla="*/ 1 h 1"/>
                <a:gd name="T10" fmla="*/ 1 w 1"/>
                <a:gd name="T11" fmla="*/ 1 h 1"/>
                <a:gd name="T12" fmla="*/ 0 w 1"/>
                <a:gd name="T13" fmla="*/ 1 h 1"/>
                <a:gd name="T14" fmla="*/ 1 w 1"/>
                <a:gd name="T15" fmla="*/ 1 h 1"/>
                <a:gd name="T16" fmla="*/ 0 w 1"/>
                <a:gd name="T17" fmla="*/ 1 h 1"/>
                <a:gd name="T18" fmla="*/ 0 w 1"/>
                <a:gd name="T19" fmla="*/ 0 h 1"/>
                <a:gd name="T20" fmla="*/ 0 w 1"/>
                <a:gd name="T21" fmla="*/ 1 h 1"/>
                <a:gd name="T22" fmla="*/ 0 w 1"/>
                <a:gd name="T23" fmla="*/ 0 h 1"/>
                <a:gd name="T24" fmla="*/ 0 w 1"/>
                <a:gd name="T25" fmla="*/ 0 h 1"/>
                <a:gd name="T26" fmla="*/ 0 w 1"/>
                <a:gd name="T27" fmla="*/ 0 h 1"/>
                <a:gd name="T28" fmla="*/ 0 w 1"/>
                <a:gd name="T29"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 h="1">
                  <a:moveTo>
                    <a:pt x="1" y="1"/>
                  </a:moveTo>
                  <a:cubicBezTo>
                    <a:pt x="1" y="1"/>
                    <a:pt x="1" y="1"/>
                    <a:pt x="1" y="1"/>
                  </a:cubicBezTo>
                  <a:cubicBezTo>
                    <a:pt x="1" y="1"/>
                    <a:pt x="1" y="1"/>
                    <a:pt x="1" y="1"/>
                  </a:cubicBezTo>
                  <a:moveTo>
                    <a:pt x="1" y="1"/>
                  </a:moveTo>
                  <a:cubicBezTo>
                    <a:pt x="1" y="1"/>
                    <a:pt x="1" y="1"/>
                    <a:pt x="1" y="1"/>
                  </a:cubicBezTo>
                  <a:cubicBezTo>
                    <a:pt x="1" y="1"/>
                    <a:pt x="1" y="1"/>
                    <a:pt x="1" y="1"/>
                  </a:cubicBezTo>
                  <a:moveTo>
                    <a:pt x="0" y="1"/>
                  </a:moveTo>
                  <a:cubicBezTo>
                    <a:pt x="0" y="1"/>
                    <a:pt x="1" y="1"/>
                    <a:pt x="1" y="1"/>
                  </a:cubicBezTo>
                  <a:cubicBezTo>
                    <a:pt x="1" y="1"/>
                    <a:pt x="0" y="1"/>
                    <a:pt x="0" y="1"/>
                  </a:cubicBezTo>
                  <a:moveTo>
                    <a:pt x="0" y="0"/>
                  </a:moveTo>
                  <a:cubicBezTo>
                    <a:pt x="0" y="0"/>
                    <a:pt x="0" y="1"/>
                    <a:pt x="0" y="1"/>
                  </a:cubicBezTo>
                  <a:cubicBezTo>
                    <a:pt x="0" y="1"/>
                    <a:pt x="0" y="0"/>
                    <a:pt x="0" y="0"/>
                  </a:cubicBezTo>
                  <a:moveTo>
                    <a:pt x="0" y="0"/>
                  </a:moveTo>
                  <a:cubicBezTo>
                    <a:pt x="0" y="0"/>
                    <a:pt x="0" y="0"/>
                    <a:pt x="0" y="0"/>
                  </a:cubicBezTo>
                  <a:cubicBezTo>
                    <a:pt x="0" y="0"/>
                    <a:pt x="0" y="0"/>
                    <a:pt x="0" y="0"/>
                  </a:cubicBezTo>
                </a:path>
              </a:pathLst>
            </a:custGeom>
            <a:solidFill>
              <a:srgbClr val="D8D8D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00" name="任意多边形 235"/>
            <p:cNvSpPr/>
            <p:nvPr/>
          </p:nvSpPr>
          <p:spPr bwMode="auto">
            <a:xfrm>
              <a:off x="4830763" y="3025775"/>
              <a:ext cx="57150" cy="133350"/>
            </a:xfrm>
            <a:custGeom>
              <a:avLst/>
              <a:gdLst>
                <a:gd name="T0" fmla="*/ 5 w 22"/>
                <a:gd name="T1" fmla="*/ 0 h 51"/>
                <a:gd name="T2" fmla="*/ 2 w 22"/>
                <a:gd name="T3" fmla="*/ 3 h 51"/>
                <a:gd name="T4" fmla="*/ 2 w 22"/>
                <a:gd name="T5" fmla="*/ 31 h 51"/>
                <a:gd name="T6" fmla="*/ 2 w 22"/>
                <a:gd name="T7" fmla="*/ 31 h 51"/>
                <a:gd name="T8" fmla="*/ 2 w 22"/>
                <a:gd name="T9" fmla="*/ 31 h 51"/>
                <a:gd name="T10" fmla="*/ 2 w 22"/>
                <a:gd name="T11" fmla="*/ 32 h 51"/>
                <a:gd name="T12" fmla="*/ 2 w 22"/>
                <a:gd name="T13" fmla="*/ 32 h 51"/>
                <a:gd name="T14" fmla="*/ 3 w 22"/>
                <a:gd name="T15" fmla="*/ 32 h 51"/>
                <a:gd name="T16" fmla="*/ 3 w 22"/>
                <a:gd name="T17" fmla="*/ 32 h 51"/>
                <a:gd name="T18" fmla="*/ 3 w 22"/>
                <a:gd name="T19" fmla="*/ 32 h 51"/>
                <a:gd name="T20" fmla="*/ 3 w 22"/>
                <a:gd name="T21" fmla="*/ 32 h 51"/>
                <a:gd name="T22" fmla="*/ 3 w 22"/>
                <a:gd name="T23" fmla="*/ 32 h 51"/>
                <a:gd name="T24" fmla="*/ 3 w 22"/>
                <a:gd name="T25" fmla="*/ 32 h 51"/>
                <a:gd name="T26" fmla="*/ 9 w 22"/>
                <a:gd name="T27" fmla="*/ 51 h 51"/>
                <a:gd name="T28" fmla="*/ 22 w 22"/>
                <a:gd name="T29" fmla="*/ 43 h 51"/>
                <a:gd name="T30" fmla="*/ 20 w 22"/>
                <a:gd name="T31" fmla="*/ 34 h 51"/>
                <a:gd name="T32" fmla="*/ 22 w 22"/>
                <a:gd name="T33" fmla="*/ 17 h 51"/>
                <a:gd name="T34" fmla="*/ 5 w 22"/>
                <a:gd name="T35" fmla="*/ 0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2" h="51">
                  <a:moveTo>
                    <a:pt x="5" y="0"/>
                  </a:moveTo>
                  <a:cubicBezTo>
                    <a:pt x="5" y="0"/>
                    <a:pt x="4" y="1"/>
                    <a:pt x="2" y="3"/>
                  </a:cubicBezTo>
                  <a:cubicBezTo>
                    <a:pt x="0" y="13"/>
                    <a:pt x="0" y="23"/>
                    <a:pt x="2" y="31"/>
                  </a:cubicBezTo>
                  <a:cubicBezTo>
                    <a:pt x="2" y="31"/>
                    <a:pt x="2" y="31"/>
                    <a:pt x="2" y="31"/>
                  </a:cubicBezTo>
                  <a:cubicBezTo>
                    <a:pt x="2" y="31"/>
                    <a:pt x="2" y="31"/>
                    <a:pt x="2" y="31"/>
                  </a:cubicBezTo>
                  <a:cubicBezTo>
                    <a:pt x="2" y="31"/>
                    <a:pt x="2" y="32"/>
                    <a:pt x="2" y="32"/>
                  </a:cubicBezTo>
                  <a:cubicBezTo>
                    <a:pt x="2" y="32"/>
                    <a:pt x="2" y="32"/>
                    <a:pt x="2" y="32"/>
                  </a:cubicBezTo>
                  <a:cubicBezTo>
                    <a:pt x="2" y="32"/>
                    <a:pt x="3" y="32"/>
                    <a:pt x="3" y="32"/>
                  </a:cubicBezTo>
                  <a:cubicBezTo>
                    <a:pt x="3" y="32"/>
                    <a:pt x="3" y="32"/>
                    <a:pt x="3" y="32"/>
                  </a:cubicBezTo>
                  <a:cubicBezTo>
                    <a:pt x="3" y="32"/>
                    <a:pt x="3" y="32"/>
                    <a:pt x="3" y="32"/>
                  </a:cubicBezTo>
                  <a:cubicBezTo>
                    <a:pt x="3" y="32"/>
                    <a:pt x="3" y="32"/>
                    <a:pt x="3" y="32"/>
                  </a:cubicBezTo>
                  <a:cubicBezTo>
                    <a:pt x="3" y="32"/>
                    <a:pt x="3" y="32"/>
                    <a:pt x="3" y="32"/>
                  </a:cubicBezTo>
                  <a:cubicBezTo>
                    <a:pt x="3" y="32"/>
                    <a:pt x="3" y="32"/>
                    <a:pt x="3" y="32"/>
                  </a:cubicBezTo>
                  <a:cubicBezTo>
                    <a:pt x="9" y="51"/>
                    <a:pt x="9" y="51"/>
                    <a:pt x="9" y="51"/>
                  </a:cubicBezTo>
                  <a:cubicBezTo>
                    <a:pt x="22" y="43"/>
                    <a:pt x="22" y="43"/>
                    <a:pt x="22" y="43"/>
                  </a:cubicBezTo>
                  <a:cubicBezTo>
                    <a:pt x="20" y="34"/>
                    <a:pt x="20" y="34"/>
                    <a:pt x="20" y="34"/>
                  </a:cubicBezTo>
                  <a:cubicBezTo>
                    <a:pt x="20" y="34"/>
                    <a:pt x="19" y="27"/>
                    <a:pt x="22" y="17"/>
                  </a:cubicBezTo>
                  <a:cubicBezTo>
                    <a:pt x="5" y="0"/>
                    <a:pt x="5" y="0"/>
                    <a:pt x="5" y="0"/>
                  </a:cubicBezTo>
                </a:path>
              </a:pathLst>
            </a:custGeom>
            <a:solidFill>
              <a:srgbClr val="23C7A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01" name="任意多边形 236"/>
            <p:cNvSpPr/>
            <p:nvPr/>
          </p:nvSpPr>
          <p:spPr bwMode="auto">
            <a:xfrm>
              <a:off x="4865688" y="2597150"/>
              <a:ext cx="227013" cy="384175"/>
            </a:xfrm>
            <a:custGeom>
              <a:avLst/>
              <a:gdLst>
                <a:gd name="T0" fmla="*/ 74 w 87"/>
                <a:gd name="T1" fmla="*/ 0 h 147"/>
                <a:gd name="T2" fmla="*/ 86 w 87"/>
                <a:gd name="T3" fmla="*/ 50 h 147"/>
                <a:gd name="T4" fmla="*/ 74 w 87"/>
                <a:gd name="T5" fmla="*/ 91 h 147"/>
                <a:gd name="T6" fmla="*/ 54 w 87"/>
                <a:gd name="T7" fmla="*/ 96 h 147"/>
                <a:gd name="T8" fmla="*/ 55 w 87"/>
                <a:gd name="T9" fmla="*/ 113 h 147"/>
                <a:gd name="T10" fmla="*/ 67 w 87"/>
                <a:gd name="T11" fmla="*/ 130 h 147"/>
                <a:gd name="T12" fmla="*/ 39 w 87"/>
                <a:gd name="T13" fmla="*/ 142 h 147"/>
                <a:gd name="T14" fmla="*/ 21 w 87"/>
                <a:gd name="T15" fmla="*/ 129 h 147"/>
                <a:gd name="T16" fmla="*/ 21 w 87"/>
                <a:gd name="T17" fmla="*/ 128 h 147"/>
                <a:gd name="T18" fmla="*/ 21 w 87"/>
                <a:gd name="T19" fmla="*/ 84 h 147"/>
                <a:gd name="T20" fmla="*/ 9 w 87"/>
                <a:gd name="T21" fmla="*/ 85 h 147"/>
                <a:gd name="T22" fmla="*/ 5 w 87"/>
                <a:gd name="T23" fmla="*/ 63 h 147"/>
                <a:gd name="T24" fmla="*/ 23 w 87"/>
                <a:gd name="T25" fmla="*/ 62 h 147"/>
                <a:gd name="T26" fmla="*/ 51 w 87"/>
                <a:gd name="T27" fmla="*/ 45 h 147"/>
                <a:gd name="T28" fmla="*/ 74 w 87"/>
                <a:gd name="T29" fmla="*/ 0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7" h="147">
                  <a:moveTo>
                    <a:pt x="74" y="0"/>
                  </a:moveTo>
                  <a:cubicBezTo>
                    <a:pt x="80" y="2"/>
                    <a:pt x="87" y="16"/>
                    <a:pt x="86" y="50"/>
                  </a:cubicBezTo>
                  <a:cubicBezTo>
                    <a:pt x="86" y="79"/>
                    <a:pt x="78" y="88"/>
                    <a:pt x="74" y="91"/>
                  </a:cubicBezTo>
                  <a:cubicBezTo>
                    <a:pt x="70" y="95"/>
                    <a:pt x="62" y="96"/>
                    <a:pt x="54" y="96"/>
                  </a:cubicBezTo>
                  <a:cubicBezTo>
                    <a:pt x="55" y="113"/>
                    <a:pt x="55" y="113"/>
                    <a:pt x="55" y="113"/>
                  </a:cubicBezTo>
                  <a:cubicBezTo>
                    <a:pt x="55" y="113"/>
                    <a:pt x="67" y="122"/>
                    <a:pt x="67" y="130"/>
                  </a:cubicBezTo>
                  <a:cubicBezTo>
                    <a:pt x="66" y="138"/>
                    <a:pt x="49" y="147"/>
                    <a:pt x="39" y="142"/>
                  </a:cubicBezTo>
                  <a:cubicBezTo>
                    <a:pt x="31" y="137"/>
                    <a:pt x="23" y="130"/>
                    <a:pt x="21" y="129"/>
                  </a:cubicBezTo>
                  <a:cubicBezTo>
                    <a:pt x="21" y="128"/>
                    <a:pt x="21" y="128"/>
                    <a:pt x="21" y="128"/>
                  </a:cubicBezTo>
                  <a:cubicBezTo>
                    <a:pt x="21" y="84"/>
                    <a:pt x="21" y="84"/>
                    <a:pt x="21" y="84"/>
                  </a:cubicBezTo>
                  <a:cubicBezTo>
                    <a:pt x="21" y="84"/>
                    <a:pt x="17" y="90"/>
                    <a:pt x="9" y="85"/>
                  </a:cubicBezTo>
                  <a:cubicBezTo>
                    <a:pt x="3" y="80"/>
                    <a:pt x="0" y="70"/>
                    <a:pt x="5" y="63"/>
                  </a:cubicBezTo>
                  <a:cubicBezTo>
                    <a:pt x="10" y="56"/>
                    <a:pt x="19" y="55"/>
                    <a:pt x="23" y="62"/>
                  </a:cubicBezTo>
                  <a:cubicBezTo>
                    <a:pt x="23" y="62"/>
                    <a:pt x="35" y="59"/>
                    <a:pt x="51" y="45"/>
                  </a:cubicBezTo>
                  <a:cubicBezTo>
                    <a:pt x="67" y="30"/>
                    <a:pt x="73" y="11"/>
                    <a:pt x="74" y="0"/>
                  </a:cubicBezTo>
                  <a:close/>
                </a:path>
              </a:pathLst>
            </a:custGeom>
            <a:solidFill>
              <a:srgbClr val="99515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02" name="任意多边形 237"/>
            <p:cNvSpPr/>
            <p:nvPr/>
          </p:nvSpPr>
          <p:spPr bwMode="auto">
            <a:xfrm>
              <a:off x="4999038" y="2720975"/>
              <a:ext cx="17463" cy="23813"/>
            </a:xfrm>
            <a:custGeom>
              <a:avLst/>
              <a:gdLst>
                <a:gd name="T0" fmla="*/ 7 w 7"/>
                <a:gd name="T1" fmla="*/ 4 h 9"/>
                <a:gd name="T2" fmla="*/ 4 w 7"/>
                <a:gd name="T3" fmla="*/ 8 h 9"/>
                <a:gd name="T4" fmla="*/ 1 w 7"/>
                <a:gd name="T5" fmla="*/ 6 h 9"/>
                <a:gd name="T6" fmla="*/ 3 w 7"/>
                <a:gd name="T7" fmla="*/ 1 h 9"/>
                <a:gd name="T8" fmla="*/ 7 w 7"/>
                <a:gd name="T9" fmla="*/ 4 h 9"/>
              </a:gdLst>
              <a:ahLst/>
              <a:cxnLst>
                <a:cxn ang="0">
                  <a:pos x="T0" y="T1"/>
                </a:cxn>
                <a:cxn ang="0">
                  <a:pos x="T2" y="T3"/>
                </a:cxn>
                <a:cxn ang="0">
                  <a:pos x="T4" y="T5"/>
                </a:cxn>
                <a:cxn ang="0">
                  <a:pos x="T6" y="T7"/>
                </a:cxn>
                <a:cxn ang="0">
                  <a:pos x="T8" y="T9"/>
                </a:cxn>
              </a:cxnLst>
              <a:rect l="0" t="0" r="r" b="b"/>
              <a:pathLst>
                <a:path w="7" h="9">
                  <a:moveTo>
                    <a:pt x="7" y="4"/>
                  </a:moveTo>
                  <a:cubicBezTo>
                    <a:pt x="7" y="6"/>
                    <a:pt x="6" y="8"/>
                    <a:pt x="4" y="8"/>
                  </a:cubicBezTo>
                  <a:cubicBezTo>
                    <a:pt x="2" y="9"/>
                    <a:pt x="1" y="8"/>
                    <a:pt x="1" y="6"/>
                  </a:cubicBezTo>
                  <a:cubicBezTo>
                    <a:pt x="0" y="4"/>
                    <a:pt x="2" y="1"/>
                    <a:pt x="3" y="1"/>
                  </a:cubicBezTo>
                  <a:cubicBezTo>
                    <a:pt x="5" y="0"/>
                    <a:pt x="7" y="1"/>
                    <a:pt x="7" y="4"/>
                  </a:cubicBezTo>
                  <a:close/>
                </a:path>
              </a:pathLst>
            </a:custGeom>
            <a:solidFill>
              <a:srgbClr val="26323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03" name="任意多边形 238"/>
            <p:cNvSpPr/>
            <p:nvPr/>
          </p:nvSpPr>
          <p:spPr bwMode="auto">
            <a:xfrm>
              <a:off x="5016500" y="2794000"/>
              <a:ext cx="20638" cy="12700"/>
            </a:xfrm>
            <a:custGeom>
              <a:avLst/>
              <a:gdLst>
                <a:gd name="T0" fmla="*/ 1 w 8"/>
                <a:gd name="T1" fmla="*/ 0 h 5"/>
                <a:gd name="T2" fmla="*/ 8 w 8"/>
                <a:gd name="T3" fmla="*/ 0 h 5"/>
                <a:gd name="T4" fmla="*/ 3 w 8"/>
                <a:gd name="T5" fmla="*/ 5 h 5"/>
                <a:gd name="T6" fmla="*/ 1 w 8"/>
                <a:gd name="T7" fmla="*/ 0 h 5"/>
              </a:gdLst>
              <a:ahLst/>
              <a:cxnLst>
                <a:cxn ang="0">
                  <a:pos x="T0" y="T1"/>
                </a:cxn>
                <a:cxn ang="0">
                  <a:pos x="T2" y="T3"/>
                </a:cxn>
                <a:cxn ang="0">
                  <a:pos x="T4" y="T5"/>
                </a:cxn>
                <a:cxn ang="0">
                  <a:pos x="T6" y="T7"/>
                </a:cxn>
              </a:cxnLst>
              <a:rect l="0" t="0" r="r" b="b"/>
              <a:pathLst>
                <a:path w="8" h="5">
                  <a:moveTo>
                    <a:pt x="1" y="0"/>
                  </a:moveTo>
                  <a:cubicBezTo>
                    <a:pt x="8" y="0"/>
                    <a:pt x="8" y="0"/>
                    <a:pt x="8" y="0"/>
                  </a:cubicBezTo>
                  <a:cubicBezTo>
                    <a:pt x="7" y="3"/>
                    <a:pt x="5" y="5"/>
                    <a:pt x="3" y="5"/>
                  </a:cubicBezTo>
                  <a:cubicBezTo>
                    <a:pt x="1" y="4"/>
                    <a:pt x="0" y="2"/>
                    <a:pt x="1" y="0"/>
                  </a:cubicBezTo>
                  <a:close/>
                </a:path>
              </a:pathLst>
            </a:custGeom>
            <a:solidFill>
              <a:srgbClr val="733B3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04" name="任意多边形 239"/>
            <p:cNvSpPr/>
            <p:nvPr/>
          </p:nvSpPr>
          <p:spPr bwMode="auto">
            <a:xfrm>
              <a:off x="5067300" y="2665413"/>
              <a:ext cx="20638" cy="15875"/>
            </a:xfrm>
            <a:custGeom>
              <a:avLst/>
              <a:gdLst>
                <a:gd name="T0" fmla="*/ 6 w 8"/>
                <a:gd name="T1" fmla="*/ 6 h 6"/>
                <a:gd name="T2" fmla="*/ 0 w 8"/>
                <a:gd name="T3" fmla="*/ 3 h 6"/>
                <a:gd name="T4" fmla="*/ 5 w 8"/>
                <a:gd name="T5" fmla="*/ 0 h 6"/>
                <a:gd name="T6" fmla="*/ 6 w 8"/>
                <a:gd name="T7" fmla="*/ 6 h 6"/>
              </a:gdLst>
              <a:ahLst/>
              <a:cxnLst>
                <a:cxn ang="0">
                  <a:pos x="T0" y="T1"/>
                </a:cxn>
                <a:cxn ang="0">
                  <a:pos x="T2" y="T3"/>
                </a:cxn>
                <a:cxn ang="0">
                  <a:pos x="T4" y="T5"/>
                </a:cxn>
                <a:cxn ang="0">
                  <a:pos x="T6" y="T7"/>
                </a:cxn>
              </a:cxnLst>
              <a:rect l="0" t="0" r="r" b="b"/>
              <a:pathLst>
                <a:path w="8" h="6">
                  <a:moveTo>
                    <a:pt x="6" y="6"/>
                  </a:moveTo>
                  <a:cubicBezTo>
                    <a:pt x="0" y="3"/>
                    <a:pt x="0" y="3"/>
                    <a:pt x="0" y="3"/>
                  </a:cubicBezTo>
                  <a:cubicBezTo>
                    <a:pt x="1" y="1"/>
                    <a:pt x="4" y="0"/>
                    <a:pt x="5" y="0"/>
                  </a:cubicBezTo>
                  <a:cubicBezTo>
                    <a:pt x="7" y="1"/>
                    <a:pt x="8" y="4"/>
                    <a:pt x="6" y="6"/>
                  </a:cubicBezTo>
                  <a:close/>
                </a:path>
              </a:pathLst>
            </a:custGeom>
            <a:solidFill>
              <a:srgbClr val="26323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05" name="任意多边形 240"/>
            <p:cNvSpPr/>
            <p:nvPr/>
          </p:nvSpPr>
          <p:spPr bwMode="auto">
            <a:xfrm>
              <a:off x="5064125" y="2697163"/>
              <a:ext cx="15875" cy="23813"/>
            </a:xfrm>
            <a:custGeom>
              <a:avLst/>
              <a:gdLst>
                <a:gd name="T0" fmla="*/ 6 w 6"/>
                <a:gd name="T1" fmla="*/ 3 h 9"/>
                <a:gd name="T2" fmla="*/ 3 w 6"/>
                <a:gd name="T3" fmla="*/ 8 h 9"/>
                <a:gd name="T4" fmla="*/ 0 w 6"/>
                <a:gd name="T5" fmla="*/ 5 h 9"/>
                <a:gd name="T6" fmla="*/ 3 w 6"/>
                <a:gd name="T7" fmla="*/ 1 h 9"/>
                <a:gd name="T8" fmla="*/ 6 w 6"/>
                <a:gd name="T9" fmla="*/ 3 h 9"/>
              </a:gdLst>
              <a:ahLst/>
              <a:cxnLst>
                <a:cxn ang="0">
                  <a:pos x="T0" y="T1"/>
                </a:cxn>
                <a:cxn ang="0">
                  <a:pos x="T2" y="T3"/>
                </a:cxn>
                <a:cxn ang="0">
                  <a:pos x="T4" y="T5"/>
                </a:cxn>
                <a:cxn ang="0">
                  <a:pos x="T6" y="T7"/>
                </a:cxn>
                <a:cxn ang="0">
                  <a:pos x="T8" y="T9"/>
                </a:cxn>
              </a:cxnLst>
              <a:rect l="0" t="0" r="r" b="b"/>
              <a:pathLst>
                <a:path w="6" h="9">
                  <a:moveTo>
                    <a:pt x="6" y="3"/>
                  </a:moveTo>
                  <a:cubicBezTo>
                    <a:pt x="6" y="5"/>
                    <a:pt x="5" y="7"/>
                    <a:pt x="3" y="8"/>
                  </a:cubicBezTo>
                  <a:cubicBezTo>
                    <a:pt x="1" y="9"/>
                    <a:pt x="0" y="7"/>
                    <a:pt x="0" y="5"/>
                  </a:cubicBezTo>
                  <a:cubicBezTo>
                    <a:pt x="0" y="3"/>
                    <a:pt x="1" y="1"/>
                    <a:pt x="3" y="1"/>
                  </a:cubicBezTo>
                  <a:cubicBezTo>
                    <a:pt x="4" y="0"/>
                    <a:pt x="6" y="1"/>
                    <a:pt x="6" y="3"/>
                  </a:cubicBezTo>
                  <a:close/>
                </a:path>
              </a:pathLst>
            </a:custGeom>
            <a:solidFill>
              <a:srgbClr val="26323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06" name="任意多边形 241"/>
            <p:cNvSpPr/>
            <p:nvPr/>
          </p:nvSpPr>
          <p:spPr bwMode="auto">
            <a:xfrm>
              <a:off x="5043488" y="2705100"/>
              <a:ext cx="25400" cy="61913"/>
            </a:xfrm>
            <a:custGeom>
              <a:avLst/>
              <a:gdLst>
                <a:gd name="T0" fmla="*/ 0 w 16"/>
                <a:gd name="T1" fmla="*/ 0 h 39"/>
                <a:gd name="T2" fmla="*/ 0 w 16"/>
                <a:gd name="T3" fmla="*/ 39 h 39"/>
                <a:gd name="T4" fmla="*/ 16 w 16"/>
                <a:gd name="T5" fmla="*/ 29 h 39"/>
                <a:gd name="T6" fmla="*/ 0 w 16"/>
                <a:gd name="T7" fmla="*/ 0 h 39"/>
              </a:gdLst>
              <a:ahLst/>
              <a:cxnLst>
                <a:cxn ang="0">
                  <a:pos x="T0" y="T1"/>
                </a:cxn>
                <a:cxn ang="0">
                  <a:pos x="T2" y="T3"/>
                </a:cxn>
                <a:cxn ang="0">
                  <a:pos x="T4" y="T5"/>
                </a:cxn>
                <a:cxn ang="0">
                  <a:pos x="T6" y="T7"/>
                </a:cxn>
              </a:cxnLst>
              <a:rect l="0" t="0" r="r" b="b"/>
              <a:pathLst>
                <a:path w="16" h="39">
                  <a:moveTo>
                    <a:pt x="0" y="0"/>
                  </a:moveTo>
                  <a:lnTo>
                    <a:pt x="0" y="39"/>
                  </a:lnTo>
                  <a:lnTo>
                    <a:pt x="16" y="29"/>
                  </a:lnTo>
                  <a:lnTo>
                    <a:pt x="0" y="0"/>
                  </a:lnTo>
                  <a:close/>
                </a:path>
              </a:pathLst>
            </a:custGeom>
            <a:solidFill>
              <a:srgbClr val="733B3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07" name="任意多边形 242"/>
            <p:cNvSpPr/>
            <p:nvPr/>
          </p:nvSpPr>
          <p:spPr bwMode="auto">
            <a:xfrm>
              <a:off x="4933950" y="2830513"/>
              <a:ext cx="73025" cy="33338"/>
            </a:xfrm>
            <a:custGeom>
              <a:avLst/>
              <a:gdLst>
                <a:gd name="T0" fmla="*/ 28 w 28"/>
                <a:gd name="T1" fmla="*/ 7 h 13"/>
                <a:gd name="T2" fmla="*/ 0 w 28"/>
                <a:gd name="T3" fmla="*/ 0 h 13"/>
                <a:gd name="T4" fmla="*/ 6 w 28"/>
                <a:gd name="T5" fmla="*/ 8 h 13"/>
                <a:gd name="T6" fmla="*/ 28 w 28"/>
                <a:gd name="T7" fmla="*/ 13 h 13"/>
                <a:gd name="T8" fmla="*/ 28 w 28"/>
                <a:gd name="T9" fmla="*/ 7 h 13"/>
              </a:gdLst>
              <a:ahLst/>
              <a:cxnLst>
                <a:cxn ang="0">
                  <a:pos x="T0" y="T1"/>
                </a:cxn>
                <a:cxn ang="0">
                  <a:pos x="T2" y="T3"/>
                </a:cxn>
                <a:cxn ang="0">
                  <a:pos x="T4" y="T5"/>
                </a:cxn>
                <a:cxn ang="0">
                  <a:pos x="T6" y="T7"/>
                </a:cxn>
                <a:cxn ang="0">
                  <a:pos x="T8" y="T9"/>
                </a:cxn>
              </a:cxnLst>
              <a:rect l="0" t="0" r="r" b="b"/>
              <a:pathLst>
                <a:path w="28" h="13">
                  <a:moveTo>
                    <a:pt x="28" y="7"/>
                  </a:moveTo>
                  <a:cubicBezTo>
                    <a:pt x="20" y="8"/>
                    <a:pt x="3" y="7"/>
                    <a:pt x="0" y="0"/>
                  </a:cubicBezTo>
                  <a:cubicBezTo>
                    <a:pt x="0" y="0"/>
                    <a:pt x="1" y="5"/>
                    <a:pt x="6" y="8"/>
                  </a:cubicBezTo>
                  <a:cubicBezTo>
                    <a:pt x="11" y="12"/>
                    <a:pt x="28" y="13"/>
                    <a:pt x="28" y="13"/>
                  </a:cubicBezTo>
                  <a:lnTo>
                    <a:pt x="28" y="7"/>
                  </a:lnTo>
                  <a:close/>
                </a:path>
              </a:pathLst>
            </a:custGeom>
            <a:solidFill>
              <a:srgbClr val="733B3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08" name="任意多边形 290"/>
            <p:cNvSpPr/>
            <p:nvPr/>
          </p:nvSpPr>
          <p:spPr bwMode="auto">
            <a:xfrm>
              <a:off x="4753763" y="2932113"/>
              <a:ext cx="152689" cy="281111"/>
            </a:xfrm>
            <a:custGeom>
              <a:avLst/>
              <a:gdLst>
                <a:gd name="connsiteX0" fmla="*/ 143283 w 152689"/>
                <a:gd name="connsiteY0" fmla="*/ 0 h 281111"/>
                <a:gd name="connsiteX1" fmla="*/ 151139 w 152689"/>
                <a:gd name="connsiteY1" fmla="*/ 28786 h 281111"/>
                <a:gd name="connsiteX2" fmla="*/ 124955 w 152689"/>
                <a:gd name="connsiteY2" fmla="*/ 167484 h 281111"/>
                <a:gd name="connsiteX3" fmla="*/ 113705 w 152689"/>
                <a:gd name="connsiteY3" fmla="*/ 197947 h 281111"/>
                <a:gd name="connsiteX4" fmla="*/ 105635 w 152689"/>
                <a:gd name="connsiteY4" fmla="*/ 220227 h 281111"/>
                <a:gd name="connsiteX5" fmla="*/ 0 w 152689"/>
                <a:gd name="connsiteY5" fmla="*/ 281111 h 281111"/>
                <a:gd name="connsiteX6" fmla="*/ 8684 w 152689"/>
                <a:gd name="connsiteY6" fmla="*/ 242067 h 281111"/>
                <a:gd name="connsiteX7" fmla="*/ 106627 w 152689"/>
                <a:gd name="connsiteY7" fmla="*/ 18319 h 281111"/>
                <a:gd name="connsiteX8" fmla="*/ 143283 w 152689"/>
                <a:gd name="connsiteY8" fmla="*/ 0 h 2811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2689" h="281111">
                  <a:moveTo>
                    <a:pt x="143283" y="0"/>
                  </a:moveTo>
                  <a:cubicBezTo>
                    <a:pt x="148520" y="2617"/>
                    <a:pt x="151139" y="18319"/>
                    <a:pt x="151139" y="28786"/>
                  </a:cubicBezTo>
                  <a:cubicBezTo>
                    <a:pt x="156375" y="65424"/>
                    <a:pt x="148520" y="122996"/>
                    <a:pt x="124955" y="167484"/>
                  </a:cubicBezTo>
                  <a:cubicBezTo>
                    <a:pt x="124955" y="167484"/>
                    <a:pt x="120537" y="179260"/>
                    <a:pt x="113705" y="197947"/>
                  </a:cubicBezTo>
                  <a:lnTo>
                    <a:pt x="105635" y="220227"/>
                  </a:lnTo>
                  <a:lnTo>
                    <a:pt x="0" y="281111"/>
                  </a:lnTo>
                  <a:lnTo>
                    <a:pt x="8684" y="242067"/>
                  </a:lnTo>
                  <a:cubicBezTo>
                    <a:pt x="39859" y="110075"/>
                    <a:pt x="67352" y="45797"/>
                    <a:pt x="106627" y="18319"/>
                  </a:cubicBezTo>
                  <a:cubicBezTo>
                    <a:pt x="122337" y="7851"/>
                    <a:pt x="143283" y="0"/>
                    <a:pt x="143283" y="0"/>
                  </a:cubicBezTo>
                  <a:close/>
                </a:path>
              </a:pathLst>
            </a:custGeom>
            <a:solidFill>
              <a:srgbClr val="99515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09" name="任意多边形 6"/>
            <p:cNvSpPr/>
            <p:nvPr/>
          </p:nvSpPr>
          <p:spPr bwMode="auto">
            <a:xfrm>
              <a:off x="4640263" y="3017838"/>
              <a:ext cx="569913" cy="508000"/>
            </a:xfrm>
            <a:custGeom>
              <a:avLst/>
              <a:gdLst>
                <a:gd name="T0" fmla="*/ 218 w 218"/>
                <a:gd name="T1" fmla="*/ 21 h 194"/>
                <a:gd name="T2" fmla="*/ 218 w 218"/>
                <a:gd name="T3" fmla="*/ 9 h 194"/>
                <a:gd name="T4" fmla="*/ 204 w 218"/>
                <a:gd name="T5" fmla="*/ 1 h 194"/>
                <a:gd name="T6" fmla="*/ 204 w 218"/>
                <a:gd name="T7" fmla="*/ 1 h 194"/>
                <a:gd name="T8" fmla="*/ 204 w 218"/>
                <a:gd name="T9" fmla="*/ 1 h 194"/>
                <a:gd name="T10" fmla="*/ 204 w 218"/>
                <a:gd name="T11" fmla="*/ 1 h 194"/>
                <a:gd name="T12" fmla="*/ 200 w 218"/>
                <a:gd name="T13" fmla="*/ 1 h 194"/>
                <a:gd name="T14" fmla="*/ 6 w 218"/>
                <a:gd name="T15" fmla="*/ 113 h 194"/>
                <a:gd name="T16" fmla="*/ 0 w 218"/>
                <a:gd name="T17" fmla="*/ 124 h 194"/>
                <a:gd name="T18" fmla="*/ 0 w 218"/>
                <a:gd name="T19" fmla="*/ 182 h 194"/>
                <a:gd name="T20" fmla="*/ 1 w 218"/>
                <a:gd name="T21" fmla="*/ 186 h 194"/>
                <a:gd name="T22" fmla="*/ 1 w 218"/>
                <a:gd name="T23" fmla="*/ 186 h 194"/>
                <a:gd name="T24" fmla="*/ 1 w 218"/>
                <a:gd name="T25" fmla="*/ 186 h 194"/>
                <a:gd name="T26" fmla="*/ 2 w 218"/>
                <a:gd name="T27" fmla="*/ 186 h 194"/>
                <a:gd name="T28" fmla="*/ 15 w 218"/>
                <a:gd name="T29" fmla="*/ 194 h 194"/>
                <a:gd name="T30" fmla="*/ 15 w 218"/>
                <a:gd name="T31" fmla="*/ 180 h 194"/>
                <a:gd name="T32" fmla="*/ 200 w 218"/>
                <a:gd name="T33" fmla="*/ 74 h 194"/>
                <a:gd name="T34" fmla="*/ 206 w 218"/>
                <a:gd name="T35" fmla="*/ 63 h 194"/>
                <a:gd name="T36" fmla="*/ 206 w 218"/>
                <a:gd name="T37" fmla="*/ 21 h 194"/>
                <a:gd name="T38" fmla="*/ 218 w 218"/>
                <a:gd name="T39" fmla="*/ 21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18" h="194">
                  <a:moveTo>
                    <a:pt x="218" y="21"/>
                  </a:moveTo>
                  <a:cubicBezTo>
                    <a:pt x="218" y="9"/>
                    <a:pt x="218" y="9"/>
                    <a:pt x="218" y="9"/>
                  </a:cubicBezTo>
                  <a:cubicBezTo>
                    <a:pt x="204" y="1"/>
                    <a:pt x="204" y="1"/>
                    <a:pt x="204" y="1"/>
                  </a:cubicBezTo>
                  <a:cubicBezTo>
                    <a:pt x="204" y="1"/>
                    <a:pt x="204" y="1"/>
                    <a:pt x="204" y="1"/>
                  </a:cubicBezTo>
                  <a:cubicBezTo>
                    <a:pt x="204" y="1"/>
                    <a:pt x="204" y="1"/>
                    <a:pt x="204" y="1"/>
                  </a:cubicBezTo>
                  <a:cubicBezTo>
                    <a:pt x="204" y="1"/>
                    <a:pt x="204" y="1"/>
                    <a:pt x="204" y="1"/>
                  </a:cubicBezTo>
                  <a:cubicBezTo>
                    <a:pt x="203" y="0"/>
                    <a:pt x="202" y="0"/>
                    <a:pt x="200" y="1"/>
                  </a:cubicBezTo>
                  <a:cubicBezTo>
                    <a:pt x="6" y="113"/>
                    <a:pt x="6" y="113"/>
                    <a:pt x="6" y="113"/>
                  </a:cubicBezTo>
                  <a:cubicBezTo>
                    <a:pt x="2" y="115"/>
                    <a:pt x="0" y="120"/>
                    <a:pt x="0" y="124"/>
                  </a:cubicBezTo>
                  <a:cubicBezTo>
                    <a:pt x="0" y="182"/>
                    <a:pt x="0" y="182"/>
                    <a:pt x="0" y="182"/>
                  </a:cubicBezTo>
                  <a:cubicBezTo>
                    <a:pt x="0" y="184"/>
                    <a:pt x="0" y="185"/>
                    <a:pt x="1" y="186"/>
                  </a:cubicBezTo>
                  <a:cubicBezTo>
                    <a:pt x="1" y="186"/>
                    <a:pt x="1" y="186"/>
                    <a:pt x="1" y="186"/>
                  </a:cubicBezTo>
                  <a:cubicBezTo>
                    <a:pt x="1" y="186"/>
                    <a:pt x="1" y="186"/>
                    <a:pt x="1" y="186"/>
                  </a:cubicBezTo>
                  <a:cubicBezTo>
                    <a:pt x="2" y="186"/>
                    <a:pt x="2" y="186"/>
                    <a:pt x="2" y="186"/>
                  </a:cubicBezTo>
                  <a:cubicBezTo>
                    <a:pt x="15" y="194"/>
                    <a:pt x="15" y="194"/>
                    <a:pt x="15" y="194"/>
                  </a:cubicBezTo>
                  <a:cubicBezTo>
                    <a:pt x="15" y="180"/>
                    <a:pt x="15" y="180"/>
                    <a:pt x="15" y="180"/>
                  </a:cubicBezTo>
                  <a:cubicBezTo>
                    <a:pt x="200" y="74"/>
                    <a:pt x="200" y="74"/>
                    <a:pt x="200" y="74"/>
                  </a:cubicBezTo>
                  <a:cubicBezTo>
                    <a:pt x="203" y="72"/>
                    <a:pt x="206" y="67"/>
                    <a:pt x="206" y="63"/>
                  </a:cubicBezTo>
                  <a:cubicBezTo>
                    <a:pt x="206" y="21"/>
                    <a:pt x="206" y="21"/>
                    <a:pt x="206" y="21"/>
                  </a:cubicBezTo>
                  <a:lnTo>
                    <a:pt x="218" y="21"/>
                  </a:lnTo>
                  <a:close/>
                </a:path>
              </a:pathLst>
            </a:custGeom>
            <a:solidFill>
              <a:srgbClr val="E0E0E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10" name="任意多边形 7"/>
            <p:cNvSpPr/>
            <p:nvPr/>
          </p:nvSpPr>
          <p:spPr bwMode="auto">
            <a:xfrm>
              <a:off x="4645025" y="3017838"/>
              <a:ext cx="565150" cy="338138"/>
            </a:xfrm>
            <a:custGeom>
              <a:avLst/>
              <a:gdLst>
                <a:gd name="T0" fmla="*/ 216 w 216"/>
                <a:gd name="T1" fmla="*/ 9 h 129"/>
                <a:gd name="T2" fmla="*/ 202 w 216"/>
                <a:gd name="T3" fmla="*/ 1 h 129"/>
                <a:gd name="T4" fmla="*/ 202 w 216"/>
                <a:gd name="T5" fmla="*/ 1 h 129"/>
                <a:gd name="T6" fmla="*/ 202 w 216"/>
                <a:gd name="T7" fmla="*/ 1 h 129"/>
                <a:gd name="T8" fmla="*/ 202 w 216"/>
                <a:gd name="T9" fmla="*/ 1 h 129"/>
                <a:gd name="T10" fmla="*/ 198 w 216"/>
                <a:gd name="T11" fmla="*/ 1 h 129"/>
                <a:gd name="T12" fmla="*/ 4 w 216"/>
                <a:gd name="T13" fmla="*/ 113 h 129"/>
                <a:gd name="T14" fmla="*/ 0 w 216"/>
                <a:gd name="T15" fmla="*/ 117 h 129"/>
                <a:gd name="T16" fmla="*/ 20 w 216"/>
                <a:gd name="T17" fmla="*/ 129 h 129"/>
                <a:gd name="T18" fmla="*/ 204 w 216"/>
                <a:gd name="T19" fmla="*/ 24 h 129"/>
                <a:gd name="T20" fmla="*/ 216 w 216"/>
                <a:gd name="T21" fmla="*/ 9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6" h="129">
                  <a:moveTo>
                    <a:pt x="216" y="9"/>
                  </a:moveTo>
                  <a:cubicBezTo>
                    <a:pt x="202" y="1"/>
                    <a:pt x="202" y="1"/>
                    <a:pt x="202" y="1"/>
                  </a:cubicBezTo>
                  <a:cubicBezTo>
                    <a:pt x="202" y="1"/>
                    <a:pt x="202" y="1"/>
                    <a:pt x="202" y="1"/>
                  </a:cubicBezTo>
                  <a:cubicBezTo>
                    <a:pt x="202" y="1"/>
                    <a:pt x="202" y="1"/>
                    <a:pt x="202" y="1"/>
                  </a:cubicBezTo>
                  <a:cubicBezTo>
                    <a:pt x="202" y="1"/>
                    <a:pt x="202" y="1"/>
                    <a:pt x="202" y="1"/>
                  </a:cubicBezTo>
                  <a:cubicBezTo>
                    <a:pt x="201" y="0"/>
                    <a:pt x="200" y="0"/>
                    <a:pt x="198" y="1"/>
                  </a:cubicBezTo>
                  <a:cubicBezTo>
                    <a:pt x="4" y="113"/>
                    <a:pt x="4" y="113"/>
                    <a:pt x="4" y="113"/>
                  </a:cubicBezTo>
                  <a:cubicBezTo>
                    <a:pt x="2" y="114"/>
                    <a:pt x="1" y="116"/>
                    <a:pt x="0" y="117"/>
                  </a:cubicBezTo>
                  <a:cubicBezTo>
                    <a:pt x="20" y="129"/>
                    <a:pt x="20" y="129"/>
                    <a:pt x="20" y="129"/>
                  </a:cubicBezTo>
                  <a:cubicBezTo>
                    <a:pt x="204" y="24"/>
                    <a:pt x="204" y="24"/>
                    <a:pt x="204" y="24"/>
                  </a:cubicBezTo>
                  <a:lnTo>
                    <a:pt x="216" y="9"/>
                  </a:lnTo>
                  <a:close/>
                </a:path>
              </a:pathLst>
            </a:custGeom>
            <a:solidFill>
              <a:srgbClr val="FAFAF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11" name="任意多边形 8"/>
            <p:cNvSpPr/>
            <p:nvPr/>
          </p:nvSpPr>
          <p:spPr bwMode="auto">
            <a:xfrm>
              <a:off x="4676775" y="3036888"/>
              <a:ext cx="539750" cy="493713"/>
            </a:xfrm>
            <a:custGeom>
              <a:avLst/>
              <a:gdLst>
                <a:gd name="T0" fmla="*/ 6 w 206"/>
                <a:gd name="T1" fmla="*/ 114 h 189"/>
                <a:gd name="T2" fmla="*/ 200 w 206"/>
                <a:gd name="T3" fmla="*/ 2 h 189"/>
                <a:gd name="T4" fmla="*/ 206 w 206"/>
                <a:gd name="T5" fmla="*/ 6 h 189"/>
                <a:gd name="T6" fmla="*/ 206 w 206"/>
                <a:gd name="T7" fmla="*/ 64 h 189"/>
                <a:gd name="T8" fmla="*/ 200 w 206"/>
                <a:gd name="T9" fmla="*/ 75 h 189"/>
                <a:gd name="T10" fmla="*/ 6 w 206"/>
                <a:gd name="T11" fmla="*/ 186 h 189"/>
                <a:gd name="T12" fmla="*/ 0 w 206"/>
                <a:gd name="T13" fmla="*/ 183 h 189"/>
                <a:gd name="T14" fmla="*/ 0 w 206"/>
                <a:gd name="T15" fmla="*/ 125 h 189"/>
                <a:gd name="T16" fmla="*/ 6 w 206"/>
                <a:gd name="T17" fmla="*/ 114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6" h="189">
                  <a:moveTo>
                    <a:pt x="6" y="114"/>
                  </a:moveTo>
                  <a:cubicBezTo>
                    <a:pt x="200" y="2"/>
                    <a:pt x="200" y="2"/>
                    <a:pt x="200" y="2"/>
                  </a:cubicBezTo>
                  <a:cubicBezTo>
                    <a:pt x="203" y="0"/>
                    <a:pt x="206" y="2"/>
                    <a:pt x="206" y="6"/>
                  </a:cubicBezTo>
                  <a:cubicBezTo>
                    <a:pt x="206" y="64"/>
                    <a:pt x="206" y="64"/>
                    <a:pt x="206" y="64"/>
                  </a:cubicBezTo>
                  <a:cubicBezTo>
                    <a:pt x="206" y="68"/>
                    <a:pt x="203" y="73"/>
                    <a:pt x="200" y="75"/>
                  </a:cubicBezTo>
                  <a:cubicBezTo>
                    <a:pt x="6" y="186"/>
                    <a:pt x="6" y="186"/>
                    <a:pt x="6" y="186"/>
                  </a:cubicBezTo>
                  <a:cubicBezTo>
                    <a:pt x="2" y="189"/>
                    <a:pt x="0" y="187"/>
                    <a:pt x="0" y="183"/>
                  </a:cubicBezTo>
                  <a:cubicBezTo>
                    <a:pt x="0" y="125"/>
                    <a:pt x="0" y="125"/>
                    <a:pt x="0" y="125"/>
                  </a:cubicBezTo>
                  <a:cubicBezTo>
                    <a:pt x="0" y="121"/>
                    <a:pt x="2" y="116"/>
                    <a:pt x="6" y="114"/>
                  </a:cubicBezTo>
                  <a:close/>
                </a:path>
              </a:pathLst>
            </a:custGeom>
            <a:solidFill>
              <a:srgbClr val="F0F0F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12" name="任意多边形 9"/>
            <p:cNvSpPr/>
            <p:nvPr/>
          </p:nvSpPr>
          <p:spPr bwMode="auto">
            <a:xfrm>
              <a:off x="4694238" y="3344863"/>
              <a:ext cx="84138" cy="120650"/>
            </a:xfrm>
            <a:custGeom>
              <a:avLst/>
              <a:gdLst>
                <a:gd name="T0" fmla="*/ 17 w 32"/>
                <a:gd name="T1" fmla="*/ 2 h 46"/>
                <a:gd name="T2" fmla="*/ 21 w 32"/>
                <a:gd name="T3" fmla="*/ 9 h 46"/>
                <a:gd name="T4" fmla="*/ 22 w 32"/>
                <a:gd name="T5" fmla="*/ 10 h 46"/>
                <a:gd name="T6" fmla="*/ 30 w 32"/>
                <a:gd name="T7" fmla="*/ 7 h 46"/>
                <a:gd name="T8" fmla="*/ 31 w 32"/>
                <a:gd name="T9" fmla="*/ 10 h 46"/>
                <a:gd name="T10" fmla="*/ 25 w 32"/>
                <a:gd name="T11" fmla="*/ 20 h 46"/>
                <a:gd name="T12" fmla="*/ 25 w 32"/>
                <a:gd name="T13" fmla="*/ 22 h 46"/>
                <a:gd name="T14" fmla="*/ 26 w 32"/>
                <a:gd name="T15" fmla="*/ 32 h 46"/>
                <a:gd name="T16" fmla="*/ 24 w 32"/>
                <a:gd name="T17" fmla="*/ 35 h 46"/>
                <a:gd name="T18" fmla="*/ 17 w 32"/>
                <a:gd name="T19" fmla="*/ 35 h 46"/>
                <a:gd name="T20" fmla="*/ 15 w 32"/>
                <a:gd name="T21" fmla="*/ 35 h 46"/>
                <a:gd name="T22" fmla="*/ 8 w 32"/>
                <a:gd name="T23" fmla="*/ 44 h 46"/>
                <a:gd name="T24" fmla="*/ 6 w 32"/>
                <a:gd name="T25" fmla="*/ 44 h 46"/>
                <a:gd name="T26" fmla="*/ 7 w 32"/>
                <a:gd name="T27" fmla="*/ 32 h 46"/>
                <a:gd name="T28" fmla="*/ 7 w 32"/>
                <a:gd name="T29" fmla="*/ 31 h 46"/>
                <a:gd name="T30" fmla="*/ 1 w 32"/>
                <a:gd name="T31" fmla="*/ 27 h 46"/>
                <a:gd name="T32" fmla="*/ 2 w 32"/>
                <a:gd name="T33" fmla="*/ 23 h 46"/>
                <a:gd name="T34" fmla="*/ 10 w 32"/>
                <a:gd name="T35" fmla="*/ 17 h 46"/>
                <a:gd name="T36" fmla="*/ 11 w 32"/>
                <a:gd name="T37" fmla="*/ 15 h 46"/>
                <a:gd name="T38" fmla="*/ 15 w 32"/>
                <a:gd name="T39" fmla="*/ 3 h 46"/>
                <a:gd name="T40" fmla="*/ 17 w 32"/>
                <a:gd name="T41" fmla="*/ 2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2" h="46">
                  <a:moveTo>
                    <a:pt x="17" y="2"/>
                  </a:moveTo>
                  <a:cubicBezTo>
                    <a:pt x="21" y="9"/>
                    <a:pt x="21" y="9"/>
                    <a:pt x="21" y="9"/>
                  </a:cubicBezTo>
                  <a:cubicBezTo>
                    <a:pt x="21" y="10"/>
                    <a:pt x="21" y="10"/>
                    <a:pt x="22" y="10"/>
                  </a:cubicBezTo>
                  <a:cubicBezTo>
                    <a:pt x="30" y="7"/>
                    <a:pt x="30" y="7"/>
                    <a:pt x="30" y="7"/>
                  </a:cubicBezTo>
                  <a:cubicBezTo>
                    <a:pt x="31" y="6"/>
                    <a:pt x="32" y="8"/>
                    <a:pt x="31" y="10"/>
                  </a:cubicBezTo>
                  <a:cubicBezTo>
                    <a:pt x="25" y="20"/>
                    <a:pt x="25" y="20"/>
                    <a:pt x="25" y="20"/>
                  </a:cubicBezTo>
                  <a:cubicBezTo>
                    <a:pt x="25" y="21"/>
                    <a:pt x="24" y="22"/>
                    <a:pt x="25" y="22"/>
                  </a:cubicBezTo>
                  <a:cubicBezTo>
                    <a:pt x="26" y="32"/>
                    <a:pt x="26" y="32"/>
                    <a:pt x="26" y="32"/>
                  </a:cubicBezTo>
                  <a:cubicBezTo>
                    <a:pt x="26" y="34"/>
                    <a:pt x="25" y="36"/>
                    <a:pt x="24" y="35"/>
                  </a:cubicBezTo>
                  <a:cubicBezTo>
                    <a:pt x="17" y="35"/>
                    <a:pt x="17" y="35"/>
                    <a:pt x="17" y="35"/>
                  </a:cubicBezTo>
                  <a:cubicBezTo>
                    <a:pt x="16" y="34"/>
                    <a:pt x="16" y="35"/>
                    <a:pt x="15" y="35"/>
                  </a:cubicBezTo>
                  <a:cubicBezTo>
                    <a:pt x="8" y="44"/>
                    <a:pt x="8" y="44"/>
                    <a:pt x="8" y="44"/>
                  </a:cubicBezTo>
                  <a:cubicBezTo>
                    <a:pt x="7" y="46"/>
                    <a:pt x="6" y="45"/>
                    <a:pt x="6" y="44"/>
                  </a:cubicBezTo>
                  <a:cubicBezTo>
                    <a:pt x="7" y="32"/>
                    <a:pt x="7" y="32"/>
                    <a:pt x="7" y="32"/>
                  </a:cubicBezTo>
                  <a:cubicBezTo>
                    <a:pt x="7" y="32"/>
                    <a:pt x="7" y="31"/>
                    <a:pt x="7" y="31"/>
                  </a:cubicBezTo>
                  <a:cubicBezTo>
                    <a:pt x="1" y="27"/>
                    <a:pt x="1" y="27"/>
                    <a:pt x="1" y="27"/>
                  </a:cubicBezTo>
                  <a:cubicBezTo>
                    <a:pt x="0" y="26"/>
                    <a:pt x="1" y="24"/>
                    <a:pt x="2" y="23"/>
                  </a:cubicBezTo>
                  <a:cubicBezTo>
                    <a:pt x="10" y="17"/>
                    <a:pt x="10" y="17"/>
                    <a:pt x="10" y="17"/>
                  </a:cubicBezTo>
                  <a:cubicBezTo>
                    <a:pt x="10" y="16"/>
                    <a:pt x="11" y="15"/>
                    <a:pt x="11" y="15"/>
                  </a:cubicBezTo>
                  <a:cubicBezTo>
                    <a:pt x="15" y="3"/>
                    <a:pt x="15" y="3"/>
                    <a:pt x="15" y="3"/>
                  </a:cubicBezTo>
                  <a:cubicBezTo>
                    <a:pt x="15" y="1"/>
                    <a:pt x="17" y="0"/>
                    <a:pt x="17" y="2"/>
                  </a:cubicBezTo>
                  <a:close/>
                </a:path>
              </a:pathLst>
            </a:custGeom>
            <a:solidFill>
              <a:srgbClr val="27DEB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13" name="任意多边形 10"/>
            <p:cNvSpPr/>
            <p:nvPr/>
          </p:nvSpPr>
          <p:spPr bwMode="auto">
            <a:xfrm>
              <a:off x="4799013" y="3287713"/>
              <a:ext cx="84138" cy="117475"/>
            </a:xfrm>
            <a:custGeom>
              <a:avLst/>
              <a:gdLst>
                <a:gd name="T0" fmla="*/ 17 w 32"/>
                <a:gd name="T1" fmla="*/ 1 h 45"/>
                <a:gd name="T2" fmla="*/ 21 w 32"/>
                <a:gd name="T3" fmla="*/ 8 h 45"/>
                <a:gd name="T4" fmla="*/ 22 w 32"/>
                <a:gd name="T5" fmla="*/ 9 h 45"/>
                <a:gd name="T6" fmla="*/ 30 w 32"/>
                <a:gd name="T7" fmla="*/ 6 h 45"/>
                <a:gd name="T8" fmla="*/ 31 w 32"/>
                <a:gd name="T9" fmla="*/ 9 h 45"/>
                <a:gd name="T10" fmla="*/ 25 w 32"/>
                <a:gd name="T11" fmla="*/ 19 h 45"/>
                <a:gd name="T12" fmla="*/ 25 w 32"/>
                <a:gd name="T13" fmla="*/ 21 h 45"/>
                <a:gd name="T14" fmla="*/ 26 w 32"/>
                <a:gd name="T15" fmla="*/ 31 h 45"/>
                <a:gd name="T16" fmla="*/ 24 w 32"/>
                <a:gd name="T17" fmla="*/ 35 h 45"/>
                <a:gd name="T18" fmla="*/ 17 w 32"/>
                <a:gd name="T19" fmla="*/ 34 h 45"/>
                <a:gd name="T20" fmla="*/ 15 w 32"/>
                <a:gd name="T21" fmla="*/ 34 h 45"/>
                <a:gd name="T22" fmla="*/ 8 w 32"/>
                <a:gd name="T23" fmla="*/ 44 h 45"/>
                <a:gd name="T24" fmla="*/ 6 w 32"/>
                <a:gd name="T25" fmla="*/ 43 h 45"/>
                <a:gd name="T26" fmla="*/ 7 w 32"/>
                <a:gd name="T27" fmla="*/ 31 h 45"/>
                <a:gd name="T28" fmla="*/ 7 w 32"/>
                <a:gd name="T29" fmla="*/ 30 h 45"/>
                <a:gd name="T30" fmla="*/ 1 w 32"/>
                <a:gd name="T31" fmla="*/ 26 h 45"/>
                <a:gd name="T32" fmla="*/ 2 w 32"/>
                <a:gd name="T33" fmla="*/ 22 h 45"/>
                <a:gd name="T34" fmla="*/ 10 w 32"/>
                <a:gd name="T35" fmla="*/ 16 h 45"/>
                <a:gd name="T36" fmla="*/ 11 w 32"/>
                <a:gd name="T37" fmla="*/ 14 h 45"/>
                <a:gd name="T38" fmla="*/ 15 w 32"/>
                <a:gd name="T39" fmla="*/ 2 h 45"/>
                <a:gd name="T40" fmla="*/ 17 w 32"/>
                <a:gd name="T41" fmla="*/ 1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2" h="45">
                  <a:moveTo>
                    <a:pt x="17" y="1"/>
                  </a:moveTo>
                  <a:cubicBezTo>
                    <a:pt x="21" y="8"/>
                    <a:pt x="21" y="8"/>
                    <a:pt x="21" y="8"/>
                  </a:cubicBezTo>
                  <a:cubicBezTo>
                    <a:pt x="21" y="9"/>
                    <a:pt x="21" y="9"/>
                    <a:pt x="22" y="9"/>
                  </a:cubicBezTo>
                  <a:cubicBezTo>
                    <a:pt x="30" y="6"/>
                    <a:pt x="30" y="6"/>
                    <a:pt x="30" y="6"/>
                  </a:cubicBezTo>
                  <a:cubicBezTo>
                    <a:pt x="31" y="5"/>
                    <a:pt x="32" y="7"/>
                    <a:pt x="31" y="9"/>
                  </a:cubicBezTo>
                  <a:cubicBezTo>
                    <a:pt x="25" y="19"/>
                    <a:pt x="25" y="19"/>
                    <a:pt x="25" y="19"/>
                  </a:cubicBezTo>
                  <a:cubicBezTo>
                    <a:pt x="25" y="20"/>
                    <a:pt x="24" y="21"/>
                    <a:pt x="25" y="21"/>
                  </a:cubicBezTo>
                  <a:cubicBezTo>
                    <a:pt x="26" y="31"/>
                    <a:pt x="26" y="31"/>
                    <a:pt x="26" y="31"/>
                  </a:cubicBezTo>
                  <a:cubicBezTo>
                    <a:pt x="26" y="33"/>
                    <a:pt x="25" y="35"/>
                    <a:pt x="24" y="35"/>
                  </a:cubicBezTo>
                  <a:cubicBezTo>
                    <a:pt x="17" y="34"/>
                    <a:pt x="17" y="34"/>
                    <a:pt x="17" y="34"/>
                  </a:cubicBezTo>
                  <a:cubicBezTo>
                    <a:pt x="16" y="34"/>
                    <a:pt x="16" y="34"/>
                    <a:pt x="15" y="34"/>
                  </a:cubicBezTo>
                  <a:cubicBezTo>
                    <a:pt x="8" y="44"/>
                    <a:pt x="8" y="44"/>
                    <a:pt x="8" y="44"/>
                  </a:cubicBezTo>
                  <a:cubicBezTo>
                    <a:pt x="7" y="45"/>
                    <a:pt x="6" y="44"/>
                    <a:pt x="6" y="43"/>
                  </a:cubicBezTo>
                  <a:cubicBezTo>
                    <a:pt x="7" y="31"/>
                    <a:pt x="7" y="31"/>
                    <a:pt x="7" y="31"/>
                  </a:cubicBezTo>
                  <a:cubicBezTo>
                    <a:pt x="7" y="31"/>
                    <a:pt x="7" y="30"/>
                    <a:pt x="7" y="30"/>
                  </a:cubicBezTo>
                  <a:cubicBezTo>
                    <a:pt x="1" y="26"/>
                    <a:pt x="1" y="26"/>
                    <a:pt x="1" y="26"/>
                  </a:cubicBezTo>
                  <a:cubicBezTo>
                    <a:pt x="0" y="25"/>
                    <a:pt x="1" y="23"/>
                    <a:pt x="2" y="22"/>
                  </a:cubicBezTo>
                  <a:cubicBezTo>
                    <a:pt x="10" y="16"/>
                    <a:pt x="10" y="16"/>
                    <a:pt x="10" y="16"/>
                  </a:cubicBezTo>
                  <a:cubicBezTo>
                    <a:pt x="10" y="15"/>
                    <a:pt x="11" y="15"/>
                    <a:pt x="11" y="14"/>
                  </a:cubicBezTo>
                  <a:cubicBezTo>
                    <a:pt x="15" y="2"/>
                    <a:pt x="15" y="2"/>
                    <a:pt x="15" y="2"/>
                  </a:cubicBezTo>
                  <a:cubicBezTo>
                    <a:pt x="15" y="0"/>
                    <a:pt x="17" y="0"/>
                    <a:pt x="17" y="1"/>
                  </a:cubicBezTo>
                  <a:close/>
                </a:path>
              </a:pathLst>
            </a:custGeom>
            <a:solidFill>
              <a:srgbClr val="27DEB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14" name="任意多边形 11"/>
            <p:cNvSpPr/>
            <p:nvPr/>
          </p:nvSpPr>
          <p:spPr bwMode="auto">
            <a:xfrm>
              <a:off x="4903788" y="3227388"/>
              <a:ext cx="82550" cy="117475"/>
            </a:xfrm>
            <a:custGeom>
              <a:avLst/>
              <a:gdLst>
                <a:gd name="T0" fmla="*/ 17 w 31"/>
                <a:gd name="T1" fmla="*/ 1 h 45"/>
                <a:gd name="T2" fmla="*/ 21 w 31"/>
                <a:gd name="T3" fmla="*/ 8 h 45"/>
                <a:gd name="T4" fmla="*/ 22 w 31"/>
                <a:gd name="T5" fmla="*/ 9 h 45"/>
                <a:gd name="T6" fmla="*/ 30 w 31"/>
                <a:gd name="T7" fmla="*/ 6 h 45"/>
                <a:gd name="T8" fmla="*/ 31 w 31"/>
                <a:gd name="T9" fmla="*/ 9 h 45"/>
                <a:gd name="T10" fmla="*/ 25 w 31"/>
                <a:gd name="T11" fmla="*/ 19 h 45"/>
                <a:gd name="T12" fmla="*/ 24 w 31"/>
                <a:gd name="T13" fmla="*/ 22 h 45"/>
                <a:gd name="T14" fmla="*/ 26 w 31"/>
                <a:gd name="T15" fmla="*/ 31 h 45"/>
                <a:gd name="T16" fmla="*/ 24 w 31"/>
                <a:gd name="T17" fmla="*/ 35 h 45"/>
                <a:gd name="T18" fmla="*/ 17 w 31"/>
                <a:gd name="T19" fmla="*/ 34 h 45"/>
                <a:gd name="T20" fmla="*/ 15 w 31"/>
                <a:gd name="T21" fmla="*/ 35 h 45"/>
                <a:gd name="T22" fmla="*/ 8 w 31"/>
                <a:gd name="T23" fmla="*/ 44 h 45"/>
                <a:gd name="T24" fmla="*/ 6 w 31"/>
                <a:gd name="T25" fmla="*/ 43 h 45"/>
                <a:gd name="T26" fmla="*/ 7 w 31"/>
                <a:gd name="T27" fmla="*/ 32 h 45"/>
                <a:gd name="T28" fmla="*/ 7 w 31"/>
                <a:gd name="T29" fmla="*/ 30 h 45"/>
                <a:gd name="T30" fmla="*/ 1 w 31"/>
                <a:gd name="T31" fmla="*/ 26 h 45"/>
                <a:gd name="T32" fmla="*/ 2 w 31"/>
                <a:gd name="T33" fmla="*/ 22 h 45"/>
                <a:gd name="T34" fmla="*/ 10 w 31"/>
                <a:gd name="T35" fmla="*/ 16 h 45"/>
                <a:gd name="T36" fmla="*/ 11 w 31"/>
                <a:gd name="T37" fmla="*/ 14 h 45"/>
                <a:gd name="T38" fmla="*/ 14 w 31"/>
                <a:gd name="T39" fmla="*/ 2 h 45"/>
                <a:gd name="T40" fmla="*/ 17 w 31"/>
                <a:gd name="T41" fmla="*/ 1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1" h="45">
                  <a:moveTo>
                    <a:pt x="17" y="1"/>
                  </a:moveTo>
                  <a:cubicBezTo>
                    <a:pt x="21" y="8"/>
                    <a:pt x="21" y="8"/>
                    <a:pt x="21" y="8"/>
                  </a:cubicBezTo>
                  <a:cubicBezTo>
                    <a:pt x="21" y="9"/>
                    <a:pt x="21" y="9"/>
                    <a:pt x="22" y="9"/>
                  </a:cubicBezTo>
                  <a:cubicBezTo>
                    <a:pt x="30" y="6"/>
                    <a:pt x="30" y="6"/>
                    <a:pt x="30" y="6"/>
                  </a:cubicBezTo>
                  <a:cubicBezTo>
                    <a:pt x="31" y="5"/>
                    <a:pt x="31" y="7"/>
                    <a:pt x="31" y="9"/>
                  </a:cubicBezTo>
                  <a:cubicBezTo>
                    <a:pt x="25" y="19"/>
                    <a:pt x="25" y="19"/>
                    <a:pt x="25" y="19"/>
                  </a:cubicBezTo>
                  <a:cubicBezTo>
                    <a:pt x="25" y="20"/>
                    <a:pt x="24" y="21"/>
                    <a:pt x="24" y="22"/>
                  </a:cubicBezTo>
                  <a:cubicBezTo>
                    <a:pt x="26" y="31"/>
                    <a:pt x="26" y="31"/>
                    <a:pt x="26" y="31"/>
                  </a:cubicBezTo>
                  <a:cubicBezTo>
                    <a:pt x="26" y="33"/>
                    <a:pt x="25" y="35"/>
                    <a:pt x="24" y="35"/>
                  </a:cubicBezTo>
                  <a:cubicBezTo>
                    <a:pt x="17" y="34"/>
                    <a:pt x="17" y="34"/>
                    <a:pt x="17" y="34"/>
                  </a:cubicBezTo>
                  <a:cubicBezTo>
                    <a:pt x="16" y="34"/>
                    <a:pt x="16" y="34"/>
                    <a:pt x="15" y="35"/>
                  </a:cubicBezTo>
                  <a:cubicBezTo>
                    <a:pt x="8" y="44"/>
                    <a:pt x="8" y="44"/>
                    <a:pt x="8" y="44"/>
                  </a:cubicBezTo>
                  <a:cubicBezTo>
                    <a:pt x="7" y="45"/>
                    <a:pt x="6" y="45"/>
                    <a:pt x="6" y="43"/>
                  </a:cubicBezTo>
                  <a:cubicBezTo>
                    <a:pt x="7" y="32"/>
                    <a:pt x="7" y="32"/>
                    <a:pt x="7" y="32"/>
                  </a:cubicBezTo>
                  <a:cubicBezTo>
                    <a:pt x="7" y="31"/>
                    <a:pt x="7" y="30"/>
                    <a:pt x="7" y="30"/>
                  </a:cubicBezTo>
                  <a:cubicBezTo>
                    <a:pt x="1" y="26"/>
                    <a:pt x="1" y="26"/>
                    <a:pt x="1" y="26"/>
                  </a:cubicBezTo>
                  <a:cubicBezTo>
                    <a:pt x="0" y="25"/>
                    <a:pt x="1" y="23"/>
                    <a:pt x="2" y="22"/>
                  </a:cubicBezTo>
                  <a:cubicBezTo>
                    <a:pt x="10" y="16"/>
                    <a:pt x="10" y="16"/>
                    <a:pt x="10" y="16"/>
                  </a:cubicBezTo>
                  <a:cubicBezTo>
                    <a:pt x="10" y="15"/>
                    <a:pt x="11" y="15"/>
                    <a:pt x="11" y="14"/>
                  </a:cubicBezTo>
                  <a:cubicBezTo>
                    <a:pt x="14" y="2"/>
                    <a:pt x="14" y="2"/>
                    <a:pt x="14" y="2"/>
                  </a:cubicBezTo>
                  <a:cubicBezTo>
                    <a:pt x="15" y="1"/>
                    <a:pt x="17" y="0"/>
                    <a:pt x="17" y="1"/>
                  </a:cubicBezTo>
                  <a:close/>
                </a:path>
              </a:pathLst>
            </a:custGeom>
            <a:solidFill>
              <a:srgbClr val="27DEB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15" name="任意多边形 12"/>
            <p:cNvSpPr/>
            <p:nvPr/>
          </p:nvSpPr>
          <p:spPr bwMode="auto">
            <a:xfrm>
              <a:off x="5008563" y="3167063"/>
              <a:ext cx="80963" cy="117475"/>
            </a:xfrm>
            <a:custGeom>
              <a:avLst/>
              <a:gdLst>
                <a:gd name="T0" fmla="*/ 17 w 31"/>
                <a:gd name="T1" fmla="*/ 1 h 45"/>
                <a:gd name="T2" fmla="*/ 21 w 31"/>
                <a:gd name="T3" fmla="*/ 8 h 45"/>
                <a:gd name="T4" fmla="*/ 22 w 31"/>
                <a:gd name="T5" fmla="*/ 9 h 45"/>
                <a:gd name="T6" fmla="*/ 30 w 31"/>
                <a:gd name="T7" fmla="*/ 6 h 45"/>
                <a:gd name="T8" fmla="*/ 31 w 31"/>
                <a:gd name="T9" fmla="*/ 9 h 45"/>
                <a:gd name="T10" fmla="*/ 25 w 31"/>
                <a:gd name="T11" fmla="*/ 20 h 45"/>
                <a:gd name="T12" fmla="*/ 24 w 31"/>
                <a:gd name="T13" fmla="*/ 22 h 45"/>
                <a:gd name="T14" fmla="*/ 26 w 31"/>
                <a:gd name="T15" fmla="*/ 31 h 45"/>
                <a:gd name="T16" fmla="*/ 24 w 31"/>
                <a:gd name="T17" fmla="*/ 35 h 45"/>
                <a:gd name="T18" fmla="*/ 16 w 31"/>
                <a:gd name="T19" fmla="*/ 34 h 45"/>
                <a:gd name="T20" fmla="*/ 15 w 31"/>
                <a:gd name="T21" fmla="*/ 35 h 45"/>
                <a:gd name="T22" fmla="*/ 8 w 31"/>
                <a:gd name="T23" fmla="*/ 44 h 45"/>
                <a:gd name="T24" fmla="*/ 6 w 31"/>
                <a:gd name="T25" fmla="*/ 43 h 45"/>
                <a:gd name="T26" fmla="*/ 7 w 31"/>
                <a:gd name="T27" fmla="*/ 32 h 45"/>
                <a:gd name="T28" fmla="*/ 7 w 31"/>
                <a:gd name="T29" fmla="*/ 30 h 45"/>
                <a:gd name="T30" fmla="*/ 1 w 31"/>
                <a:gd name="T31" fmla="*/ 26 h 45"/>
                <a:gd name="T32" fmla="*/ 2 w 31"/>
                <a:gd name="T33" fmla="*/ 22 h 45"/>
                <a:gd name="T34" fmla="*/ 10 w 31"/>
                <a:gd name="T35" fmla="*/ 16 h 45"/>
                <a:gd name="T36" fmla="*/ 11 w 31"/>
                <a:gd name="T37" fmla="*/ 14 h 45"/>
                <a:gd name="T38" fmla="*/ 14 w 31"/>
                <a:gd name="T39" fmla="*/ 3 h 45"/>
                <a:gd name="T40" fmla="*/ 17 w 31"/>
                <a:gd name="T41" fmla="*/ 1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1" h="45">
                  <a:moveTo>
                    <a:pt x="17" y="1"/>
                  </a:moveTo>
                  <a:cubicBezTo>
                    <a:pt x="21" y="8"/>
                    <a:pt x="21" y="8"/>
                    <a:pt x="21" y="8"/>
                  </a:cubicBezTo>
                  <a:cubicBezTo>
                    <a:pt x="21" y="9"/>
                    <a:pt x="21" y="9"/>
                    <a:pt x="22" y="9"/>
                  </a:cubicBezTo>
                  <a:cubicBezTo>
                    <a:pt x="30" y="6"/>
                    <a:pt x="30" y="6"/>
                    <a:pt x="30" y="6"/>
                  </a:cubicBezTo>
                  <a:cubicBezTo>
                    <a:pt x="31" y="5"/>
                    <a:pt x="31" y="7"/>
                    <a:pt x="31" y="9"/>
                  </a:cubicBezTo>
                  <a:cubicBezTo>
                    <a:pt x="25" y="20"/>
                    <a:pt x="25" y="20"/>
                    <a:pt x="25" y="20"/>
                  </a:cubicBezTo>
                  <a:cubicBezTo>
                    <a:pt x="24" y="20"/>
                    <a:pt x="24" y="21"/>
                    <a:pt x="24" y="22"/>
                  </a:cubicBezTo>
                  <a:cubicBezTo>
                    <a:pt x="26" y="31"/>
                    <a:pt x="26" y="31"/>
                    <a:pt x="26" y="31"/>
                  </a:cubicBezTo>
                  <a:cubicBezTo>
                    <a:pt x="26" y="33"/>
                    <a:pt x="25" y="35"/>
                    <a:pt x="24" y="35"/>
                  </a:cubicBezTo>
                  <a:cubicBezTo>
                    <a:pt x="16" y="34"/>
                    <a:pt x="16" y="34"/>
                    <a:pt x="16" y="34"/>
                  </a:cubicBezTo>
                  <a:cubicBezTo>
                    <a:pt x="16" y="34"/>
                    <a:pt x="15" y="34"/>
                    <a:pt x="15" y="35"/>
                  </a:cubicBezTo>
                  <a:cubicBezTo>
                    <a:pt x="8" y="44"/>
                    <a:pt x="8" y="44"/>
                    <a:pt x="8" y="44"/>
                  </a:cubicBezTo>
                  <a:cubicBezTo>
                    <a:pt x="7" y="45"/>
                    <a:pt x="6" y="45"/>
                    <a:pt x="6" y="43"/>
                  </a:cubicBezTo>
                  <a:cubicBezTo>
                    <a:pt x="7" y="32"/>
                    <a:pt x="7" y="32"/>
                    <a:pt x="7" y="32"/>
                  </a:cubicBezTo>
                  <a:cubicBezTo>
                    <a:pt x="7" y="31"/>
                    <a:pt x="7" y="30"/>
                    <a:pt x="7" y="30"/>
                  </a:cubicBezTo>
                  <a:cubicBezTo>
                    <a:pt x="1" y="26"/>
                    <a:pt x="1" y="26"/>
                    <a:pt x="1" y="26"/>
                  </a:cubicBezTo>
                  <a:cubicBezTo>
                    <a:pt x="0" y="25"/>
                    <a:pt x="1" y="23"/>
                    <a:pt x="2" y="22"/>
                  </a:cubicBezTo>
                  <a:cubicBezTo>
                    <a:pt x="10" y="16"/>
                    <a:pt x="10" y="16"/>
                    <a:pt x="10" y="16"/>
                  </a:cubicBezTo>
                  <a:cubicBezTo>
                    <a:pt x="10" y="16"/>
                    <a:pt x="11" y="15"/>
                    <a:pt x="11" y="14"/>
                  </a:cubicBezTo>
                  <a:cubicBezTo>
                    <a:pt x="14" y="3"/>
                    <a:pt x="14" y="3"/>
                    <a:pt x="14" y="3"/>
                  </a:cubicBezTo>
                  <a:cubicBezTo>
                    <a:pt x="15" y="1"/>
                    <a:pt x="17" y="0"/>
                    <a:pt x="17" y="1"/>
                  </a:cubicBezTo>
                  <a:close/>
                </a:path>
              </a:pathLst>
            </a:custGeom>
            <a:solidFill>
              <a:srgbClr val="27DEB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16" name="任意多边形 13"/>
            <p:cNvSpPr/>
            <p:nvPr/>
          </p:nvSpPr>
          <p:spPr bwMode="auto">
            <a:xfrm>
              <a:off x="5113338" y="3106738"/>
              <a:ext cx="80963" cy="119063"/>
            </a:xfrm>
            <a:custGeom>
              <a:avLst/>
              <a:gdLst>
                <a:gd name="T0" fmla="*/ 17 w 31"/>
                <a:gd name="T1" fmla="*/ 1 h 45"/>
                <a:gd name="T2" fmla="*/ 21 w 31"/>
                <a:gd name="T3" fmla="*/ 9 h 45"/>
                <a:gd name="T4" fmla="*/ 22 w 31"/>
                <a:gd name="T5" fmla="*/ 9 h 45"/>
                <a:gd name="T6" fmla="*/ 30 w 31"/>
                <a:gd name="T7" fmla="*/ 6 h 45"/>
                <a:gd name="T8" fmla="*/ 30 w 31"/>
                <a:gd name="T9" fmla="*/ 9 h 45"/>
                <a:gd name="T10" fmla="*/ 25 w 31"/>
                <a:gd name="T11" fmla="*/ 20 h 45"/>
                <a:gd name="T12" fmla="*/ 24 w 31"/>
                <a:gd name="T13" fmla="*/ 22 h 45"/>
                <a:gd name="T14" fmla="*/ 26 w 31"/>
                <a:gd name="T15" fmla="*/ 32 h 45"/>
                <a:gd name="T16" fmla="*/ 23 w 31"/>
                <a:gd name="T17" fmla="*/ 35 h 45"/>
                <a:gd name="T18" fmla="*/ 16 w 31"/>
                <a:gd name="T19" fmla="*/ 34 h 45"/>
                <a:gd name="T20" fmla="*/ 15 w 31"/>
                <a:gd name="T21" fmla="*/ 35 h 45"/>
                <a:gd name="T22" fmla="*/ 8 w 31"/>
                <a:gd name="T23" fmla="*/ 44 h 45"/>
                <a:gd name="T24" fmla="*/ 6 w 31"/>
                <a:gd name="T25" fmla="*/ 43 h 45"/>
                <a:gd name="T26" fmla="*/ 7 w 31"/>
                <a:gd name="T27" fmla="*/ 32 h 45"/>
                <a:gd name="T28" fmla="*/ 7 w 31"/>
                <a:gd name="T29" fmla="*/ 30 h 45"/>
                <a:gd name="T30" fmla="*/ 1 w 31"/>
                <a:gd name="T31" fmla="*/ 26 h 45"/>
                <a:gd name="T32" fmla="*/ 2 w 31"/>
                <a:gd name="T33" fmla="*/ 22 h 45"/>
                <a:gd name="T34" fmla="*/ 10 w 31"/>
                <a:gd name="T35" fmla="*/ 16 h 45"/>
                <a:gd name="T36" fmla="*/ 11 w 31"/>
                <a:gd name="T37" fmla="*/ 14 h 45"/>
                <a:gd name="T38" fmla="*/ 14 w 31"/>
                <a:gd name="T39" fmla="*/ 3 h 45"/>
                <a:gd name="T40" fmla="*/ 17 w 31"/>
                <a:gd name="T41" fmla="*/ 1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1" h="45">
                  <a:moveTo>
                    <a:pt x="17" y="1"/>
                  </a:moveTo>
                  <a:cubicBezTo>
                    <a:pt x="21" y="9"/>
                    <a:pt x="21" y="9"/>
                    <a:pt x="21" y="9"/>
                  </a:cubicBezTo>
                  <a:cubicBezTo>
                    <a:pt x="21" y="9"/>
                    <a:pt x="21" y="9"/>
                    <a:pt x="22" y="9"/>
                  </a:cubicBezTo>
                  <a:cubicBezTo>
                    <a:pt x="30" y="6"/>
                    <a:pt x="30" y="6"/>
                    <a:pt x="30" y="6"/>
                  </a:cubicBezTo>
                  <a:cubicBezTo>
                    <a:pt x="31" y="6"/>
                    <a:pt x="31" y="7"/>
                    <a:pt x="30" y="9"/>
                  </a:cubicBezTo>
                  <a:cubicBezTo>
                    <a:pt x="25" y="20"/>
                    <a:pt x="25" y="20"/>
                    <a:pt x="25" y="20"/>
                  </a:cubicBezTo>
                  <a:cubicBezTo>
                    <a:pt x="24" y="20"/>
                    <a:pt x="24" y="21"/>
                    <a:pt x="24" y="22"/>
                  </a:cubicBezTo>
                  <a:cubicBezTo>
                    <a:pt x="26" y="32"/>
                    <a:pt x="26" y="32"/>
                    <a:pt x="26" y="32"/>
                  </a:cubicBezTo>
                  <a:cubicBezTo>
                    <a:pt x="26" y="33"/>
                    <a:pt x="25" y="35"/>
                    <a:pt x="23" y="35"/>
                  </a:cubicBezTo>
                  <a:cubicBezTo>
                    <a:pt x="16" y="34"/>
                    <a:pt x="16" y="34"/>
                    <a:pt x="16" y="34"/>
                  </a:cubicBezTo>
                  <a:cubicBezTo>
                    <a:pt x="16" y="34"/>
                    <a:pt x="15" y="34"/>
                    <a:pt x="15" y="35"/>
                  </a:cubicBezTo>
                  <a:cubicBezTo>
                    <a:pt x="8" y="44"/>
                    <a:pt x="8" y="44"/>
                    <a:pt x="8" y="44"/>
                  </a:cubicBezTo>
                  <a:cubicBezTo>
                    <a:pt x="7" y="45"/>
                    <a:pt x="5" y="45"/>
                    <a:pt x="6" y="43"/>
                  </a:cubicBezTo>
                  <a:cubicBezTo>
                    <a:pt x="7" y="32"/>
                    <a:pt x="7" y="32"/>
                    <a:pt x="7" y="32"/>
                  </a:cubicBezTo>
                  <a:cubicBezTo>
                    <a:pt x="7" y="31"/>
                    <a:pt x="7" y="30"/>
                    <a:pt x="7" y="30"/>
                  </a:cubicBezTo>
                  <a:cubicBezTo>
                    <a:pt x="1" y="26"/>
                    <a:pt x="1" y="26"/>
                    <a:pt x="1" y="26"/>
                  </a:cubicBezTo>
                  <a:cubicBezTo>
                    <a:pt x="0" y="25"/>
                    <a:pt x="0" y="23"/>
                    <a:pt x="2" y="22"/>
                  </a:cubicBezTo>
                  <a:cubicBezTo>
                    <a:pt x="10" y="16"/>
                    <a:pt x="10" y="16"/>
                    <a:pt x="10" y="16"/>
                  </a:cubicBezTo>
                  <a:cubicBezTo>
                    <a:pt x="10" y="16"/>
                    <a:pt x="11" y="15"/>
                    <a:pt x="11" y="14"/>
                  </a:cubicBezTo>
                  <a:cubicBezTo>
                    <a:pt x="14" y="3"/>
                    <a:pt x="14" y="3"/>
                    <a:pt x="14" y="3"/>
                  </a:cubicBezTo>
                  <a:cubicBezTo>
                    <a:pt x="15" y="1"/>
                    <a:pt x="16" y="0"/>
                    <a:pt x="17" y="1"/>
                  </a:cubicBezTo>
                  <a:close/>
                </a:path>
              </a:pathLst>
            </a:custGeom>
            <a:solidFill>
              <a:srgbClr val="27DEB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17" name="任意多边形 14"/>
            <p:cNvSpPr/>
            <p:nvPr/>
          </p:nvSpPr>
          <p:spPr bwMode="auto">
            <a:xfrm>
              <a:off x="7816850" y="4613275"/>
              <a:ext cx="214313" cy="246063"/>
            </a:xfrm>
            <a:custGeom>
              <a:avLst/>
              <a:gdLst>
                <a:gd name="T0" fmla="*/ 77 w 82"/>
                <a:gd name="T1" fmla="*/ 52 h 94"/>
                <a:gd name="T2" fmla="*/ 80 w 82"/>
                <a:gd name="T3" fmla="*/ 68 h 94"/>
                <a:gd name="T4" fmla="*/ 73 w 82"/>
                <a:gd name="T5" fmla="*/ 91 h 94"/>
                <a:gd name="T6" fmla="*/ 45 w 82"/>
                <a:gd name="T7" fmla="*/ 85 h 94"/>
                <a:gd name="T8" fmla="*/ 24 w 82"/>
                <a:gd name="T9" fmla="*/ 57 h 94"/>
                <a:gd name="T10" fmla="*/ 3 w 82"/>
                <a:gd name="T11" fmla="*/ 25 h 94"/>
                <a:gd name="T12" fmla="*/ 11 w 82"/>
                <a:gd name="T13" fmla="*/ 5 h 94"/>
                <a:gd name="T14" fmla="*/ 48 w 82"/>
                <a:gd name="T15" fmla="*/ 19 h 94"/>
                <a:gd name="T16" fmla="*/ 77 w 82"/>
                <a:gd name="T17" fmla="*/ 52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2" h="94">
                  <a:moveTo>
                    <a:pt x="77" y="52"/>
                  </a:moveTo>
                  <a:cubicBezTo>
                    <a:pt x="80" y="53"/>
                    <a:pt x="80" y="58"/>
                    <a:pt x="80" y="68"/>
                  </a:cubicBezTo>
                  <a:cubicBezTo>
                    <a:pt x="80" y="76"/>
                    <a:pt x="82" y="89"/>
                    <a:pt x="73" y="91"/>
                  </a:cubicBezTo>
                  <a:cubicBezTo>
                    <a:pt x="64" y="94"/>
                    <a:pt x="51" y="92"/>
                    <a:pt x="45" y="85"/>
                  </a:cubicBezTo>
                  <a:cubicBezTo>
                    <a:pt x="39" y="76"/>
                    <a:pt x="34" y="68"/>
                    <a:pt x="24" y="57"/>
                  </a:cubicBezTo>
                  <a:cubicBezTo>
                    <a:pt x="16" y="47"/>
                    <a:pt x="6" y="38"/>
                    <a:pt x="3" y="25"/>
                  </a:cubicBezTo>
                  <a:cubicBezTo>
                    <a:pt x="0" y="13"/>
                    <a:pt x="3" y="8"/>
                    <a:pt x="11" y="5"/>
                  </a:cubicBezTo>
                  <a:cubicBezTo>
                    <a:pt x="22" y="0"/>
                    <a:pt x="40" y="16"/>
                    <a:pt x="48" y="19"/>
                  </a:cubicBezTo>
                  <a:cubicBezTo>
                    <a:pt x="56" y="21"/>
                    <a:pt x="74" y="51"/>
                    <a:pt x="77" y="52"/>
                  </a:cubicBezTo>
                  <a:close/>
                </a:path>
              </a:pathLst>
            </a:custGeom>
            <a:solidFill>
              <a:srgbClr val="26323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18" name="任意多边形 15"/>
            <p:cNvSpPr/>
            <p:nvPr/>
          </p:nvSpPr>
          <p:spPr bwMode="auto">
            <a:xfrm>
              <a:off x="7929563" y="4713288"/>
              <a:ext cx="88900" cy="69850"/>
            </a:xfrm>
            <a:custGeom>
              <a:avLst/>
              <a:gdLst>
                <a:gd name="T0" fmla="*/ 34 w 34"/>
                <a:gd name="T1" fmla="*/ 5 h 27"/>
                <a:gd name="T2" fmla="*/ 34 w 34"/>
                <a:gd name="T3" fmla="*/ 17 h 27"/>
                <a:gd name="T4" fmla="*/ 3 w 34"/>
                <a:gd name="T5" fmla="*/ 17 h 27"/>
                <a:gd name="T6" fmla="*/ 0 w 34"/>
                <a:gd name="T7" fmla="*/ 0 h 27"/>
                <a:gd name="T8" fmla="*/ 34 w 34"/>
                <a:gd name="T9" fmla="*/ 5 h 27"/>
              </a:gdLst>
              <a:ahLst/>
              <a:cxnLst>
                <a:cxn ang="0">
                  <a:pos x="T0" y="T1"/>
                </a:cxn>
                <a:cxn ang="0">
                  <a:pos x="T2" y="T3"/>
                </a:cxn>
                <a:cxn ang="0">
                  <a:pos x="T4" y="T5"/>
                </a:cxn>
                <a:cxn ang="0">
                  <a:pos x="T6" y="T7"/>
                </a:cxn>
                <a:cxn ang="0">
                  <a:pos x="T8" y="T9"/>
                </a:cxn>
              </a:cxnLst>
              <a:rect l="0" t="0" r="r" b="b"/>
              <a:pathLst>
                <a:path w="34" h="27">
                  <a:moveTo>
                    <a:pt x="34" y="5"/>
                  </a:moveTo>
                  <a:cubicBezTo>
                    <a:pt x="34" y="17"/>
                    <a:pt x="34" y="17"/>
                    <a:pt x="34" y="17"/>
                  </a:cubicBezTo>
                  <a:cubicBezTo>
                    <a:pt x="34" y="17"/>
                    <a:pt x="21" y="27"/>
                    <a:pt x="3" y="17"/>
                  </a:cubicBezTo>
                  <a:cubicBezTo>
                    <a:pt x="2" y="16"/>
                    <a:pt x="0" y="0"/>
                    <a:pt x="0" y="0"/>
                  </a:cubicBezTo>
                  <a:lnTo>
                    <a:pt x="34" y="5"/>
                  </a:lnTo>
                  <a:close/>
                </a:path>
              </a:pathLst>
            </a:custGeom>
            <a:solidFill>
              <a:srgbClr val="FFA8A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19" name="任意多边形 16"/>
            <p:cNvSpPr/>
            <p:nvPr/>
          </p:nvSpPr>
          <p:spPr bwMode="auto">
            <a:xfrm>
              <a:off x="7389813" y="4927600"/>
              <a:ext cx="384175" cy="192088"/>
            </a:xfrm>
            <a:custGeom>
              <a:avLst/>
              <a:gdLst>
                <a:gd name="T0" fmla="*/ 139 w 147"/>
                <a:gd name="T1" fmla="*/ 1 h 74"/>
                <a:gd name="T2" fmla="*/ 144 w 147"/>
                <a:gd name="T3" fmla="*/ 21 h 74"/>
                <a:gd name="T4" fmla="*/ 144 w 147"/>
                <a:gd name="T5" fmla="*/ 46 h 74"/>
                <a:gd name="T6" fmla="*/ 116 w 147"/>
                <a:gd name="T7" fmla="*/ 54 h 74"/>
                <a:gd name="T8" fmla="*/ 79 w 147"/>
                <a:gd name="T9" fmla="*/ 67 h 74"/>
                <a:gd name="T10" fmla="*/ 32 w 147"/>
                <a:gd name="T11" fmla="*/ 73 h 74"/>
                <a:gd name="T12" fmla="*/ 2 w 147"/>
                <a:gd name="T13" fmla="*/ 57 h 74"/>
                <a:gd name="T14" fmla="*/ 36 w 147"/>
                <a:gd name="T15" fmla="*/ 32 h 74"/>
                <a:gd name="T16" fmla="*/ 98 w 147"/>
                <a:gd name="T17" fmla="*/ 0 h 74"/>
                <a:gd name="T18" fmla="*/ 139 w 147"/>
                <a:gd name="T19" fmla="*/ 1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7" h="74">
                  <a:moveTo>
                    <a:pt x="139" y="1"/>
                  </a:moveTo>
                  <a:cubicBezTo>
                    <a:pt x="139" y="1"/>
                    <a:pt x="142" y="11"/>
                    <a:pt x="144" y="21"/>
                  </a:cubicBezTo>
                  <a:cubicBezTo>
                    <a:pt x="145" y="28"/>
                    <a:pt x="147" y="41"/>
                    <a:pt x="144" y="46"/>
                  </a:cubicBezTo>
                  <a:cubicBezTo>
                    <a:pt x="142" y="52"/>
                    <a:pt x="132" y="55"/>
                    <a:pt x="116" y="54"/>
                  </a:cubicBezTo>
                  <a:cubicBezTo>
                    <a:pt x="106" y="54"/>
                    <a:pt x="90" y="61"/>
                    <a:pt x="79" y="67"/>
                  </a:cubicBezTo>
                  <a:cubicBezTo>
                    <a:pt x="67" y="73"/>
                    <a:pt x="44" y="74"/>
                    <a:pt x="32" y="73"/>
                  </a:cubicBezTo>
                  <a:cubicBezTo>
                    <a:pt x="18" y="71"/>
                    <a:pt x="4" y="62"/>
                    <a:pt x="2" y="57"/>
                  </a:cubicBezTo>
                  <a:cubicBezTo>
                    <a:pt x="0" y="51"/>
                    <a:pt x="3" y="45"/>
                    <a:pt x="36" y="32"/>
                  </a:cubicBezTo>
                  <a:cubicBezTo>
                    <a:pt x="36" y="31"/>
                    <a:pt x="82" y="18"/>
                    <a:pt x="98" y="0"/>
                  </a:cubicBezTo>
                  <a:lnTo>
                    <a:pt x="139" y="1"/>
                  </a:lnTo>
                  <a:close/>
                </a:path>
              </a:pathLst>
            </a:custGeom>
            <a:solidFill>
              <a:srgbClr val="26323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20" name="任意多边形 17"/>
            <p:cNvSpPr/>
            <p:nvPr/>
          </p:nvSpPr>
          <p:spPr bwMode="auto">
            <a:xfrm>
              <a:off x="7646988" y="4892675"/>
              <a:ext cx="106363" cy="71438"/>
            </a:xfrm>
            <a:custGeom>
              <a:avLst/>
              <a:gdLst>
                <a:gd name="T0" fmla="*/ 41 w 41"/>
                <a:gd name="T1" fmla="*/ 0 h 27"/>
                <a:gd name="T2" fmla="*/ 41 w 41"/>
                <a:gd name="T3" fmla="*/ 15 h 27"/>
                <a:gd name="T4" fmla="*/ 19 w 41"/>
                <a:gd name="T5" fmla="*/ 26 h 27"/>
                <a:gd name="T6" fmla="*/ 0 w 41"/>
                <a:gd name="T7" fmla="*/ 13 h 27"/>
                <a:gd name="T8" fmla="*/ 1 w 41"/>
                <a:gd name="T9" fmla="*/ 0 h 27"/>
                <a:gd name="T10" fmla="*/ 41 w 41"/>
                <a:gd name="T11" fmla="*/ 0 h 27"/>
              </a:gdLst>
              <a:ahLst/>
              <a:cxnLst>
                <a:cxn ang="0">
                  <a:pos x="T0" y="T1"/>
                </a:cxn>
                <a:cxn ang="0">
                  <a:pos x="T2" y="T3"/>
                </a:cxn>
                <a:cxn ang="0">
                  <a:pos x="T4" y="T5"/>
                </a:cxn>
                <a:cxn ang="0">
                  <a:pos x="T6" y="T7"/>
                </a:cxn>
                <a:cxn ang="0">
                  <a:pos x="T8" y="T9"/>
                </a:cxn>
                <a:cxn ang="0">
                  <a:pos x="T10" y="T11"/>
                </a:cxn>
              </a:cxnLst>
              <a:rect l="0" t="0" r="r" b="b"/>
              <a:pathLst>
                <a:path w="41" h="27">
                  <a:moveTo>
                    <a:pt x="41" y="0"/>
                  </a:moveTo>
                  <a:cubicBezTo>
                    <a:pt x="41" y="0"/>
                    <a:pt x="41" y="9"/>
                    <a:pt x="41" y="15"/>
                  </a:cubicBezTo>
                  <a:cubicBezTo>
                    <a:pt x="41" y="20"/>
                    <a:pt x="35" y="27"/>
                    <a:pt x="19" y="26"/>
                  </a:cubicBezTo>
                  <a:cubicBezTo>
                    <a:pt x="8" y="26"/>
                    <a:pt x="0" y="23"/>
                    <a:pt x="0" y="13"/>
                  </a:cubicBezTo>
                  <a:cubicBezTo>
                    <a:pt x="1" y="0"/>
                    <a:pt x="1" y="0"/>
                    <a:pt x="1" y="0"/>
                  </a:cubicBezTo>
                  <a:lnTo>
                    <a:pt x="41" y="0"/>
                  </a:lnTo>
                  <a:close/>
                </a:path>
              </a:pathLst>
            </a:custGeom>
            <a:solidFill>
              <a:srgbClr val="FFA8A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21" name="任意多边形 18"/>
            <p:cNvSpPr/>
            <p:nvPr/>
          </p:nvSpPr>
          <p:spPr bwMode="auto">
            <a:xfrm>
              <a:off x="7550150" y="3373438"/>
              <a:ext cx="512763" cy="1550988"/>
            </a:xfrm>
            <a:custGeom>
              <a:avLst/>
              <a:gdLst>
                <a:gd name="T0" fmla="*/ 191 w 196"/>
                <a:gd name="T1" fmla="*/ 354 h 593"/>
                <a:gd name="T2" fmla="*/ 178 w 196"/>
                <a:gd name="T3" fmla="*/ 290 h 593"/>
                <a:gd name="T4" fmla="*/ 187 w 196"/>
                <a:gd name="T5" fmla="*/ 183 h 593"/>
                <a:gd name="T6" fmla="*/ 191 w 196"/>
                <a:gd name="T7" fmla="*/ 41 h 593"/>
                <a:gd name="T8" fmla="*/ 5 w 196"/>
                <a:gd name="T9" fmla="*/ 65 h 593"/>
                <a:gd name="T10" fmla="*/ 8 w 196"/>
                <a:gd name="T11" fmla="*/ 326 h 593"/>
                <a:gd name="T12" fmla="*/ 19 w 196"/>
                <a:gd name="T13" fmla="*/ 427 h 593"/>
                <a:gd name="T14" fmla="*/ 38 w 196"/>
                <a:gd name="T15" fmla="*/ 581 h 593"/>
                <a:gd name="T16" fmla="*/ 78 w 196"/>
                <a:gd name="T17" fmla="*/ 581 h 593"/>
                <a:gd name="T18" fmla="*/ 93 w 196"/>
                <a:gd name="T19" fmla="*/ 418 h 593"/>
                <a:gd name="T20" fmla="*/ 83 w 196"/>
                <a:gd name="T21" fmla="*/ 345 h 593"/>
                <a:gd name="T22" fmla="*/ 91 w 196"/>
                <a:gd name="T23" fmla="*/ 245 h 593"/>
                <a:gd name="T24" fmla="*/ 100 w 196"/>
                <a:gd name="T25" fmla="*/ 156 h 593"/>
                <a:gd name="T26" fmla="*/ 104 w 196"/>
                <a:gd name="T27" fmla="*/ 154 h 593"/>
                <a:gd name="T28" fmla="*/ 108 w 196"/>
                <a:gd name="T29" fmla="*/ 263 h 593"/>
                <a:gd name="T30" fmla="*/ 121 w 196"/>
                <a:gd name="T31" fmla="*/ 373 h 593"/>
                <a:gd name="T32" fmla="*/ 146 w 196"/>
                <a:gd name="T33" fmla="*/ 518 h 593"/>
                <a:gd name="T34" fmla="*/ 179 w 196"/>
                <a:gd name="T35" fmla="*/ 517 h 593"/>
                <a:gd name="T36" fmla="*/ 191 w 196"/>
                <a:gd name="T37" fmla="*/ 354 h 5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96" h="593">
                  <a:moveTo>
                    <a:pt x="191" y="354"/>
                  </a:moveTo>
                  <a:cubicBezTo>
                    <a:pt x="186" y="314"/>
                    <a:pt x="178" y="290"/>
                    <a:pt x="178" y="290"/>
                  </a:cubicBezTo>
                  <a:cubicBezTo>
                    <a:pt x="178" y="290"/>
                    <a:pt x="183" y="235"/>
                    <a:pt x="187" y="183"/>
                  </a:cubicBezTo>
                  <a:cubicBezTo>
                    <a:pt x="190" y="126"/>
                    <a:pt x="189" y="55"/>
                    <a:pt x="191" y="41"/>
                  </a:cubicBezTo>
                  <a:cubicBezTo>
                    <a:pt x="191" y="41"/>
                    <a:pt x="9" y="0"/>
                    <a:pt x="5" y="65"/>
                  </a:cubicBezTo>
                  <a:cubicBezTo>
                    <a:pt x="0" y="131"/>
                    <a:pt x="7" y="297"/>
                    <a:pt x="8" y="326"/>
                  </a:cubicBezTo>
                  <a:cubicBezTo>
                    <a:pt x="10" y="354"/>
                    <a:pt x="14" y="380"/>
                    <a:pt x="19" y="427"/>
                  </a:cubicBezTo>
                  <a:cubicBezTo>
                    <a:pt x="24" y="472"/>
                    <a:pt x="38" y="581"/>
                    <a:pt x="38" y="581"/>
                  </a:cubicBezTo>
                  <a:cubicBezTo>
                    <a:pt x="58" y="593"/>
                    <a:pt x="78" y="581"/>
                    <a:pt x="78" y="581"/>
                  </a:cubicBezTo>
                  <a:cubicBezTo>
                    <a:pt x="78" y="581"/>
                    <a:pt x="94" y="451"/>
                    <a:pt x="93" y="418"/>
                  </a:cubicBezTo>
                  <a:cubicBezTo>
                    <a:pt x="93" y="378"/>
                    <a:pt x="83" y="345"/>
                    <a:pt x="83" y="345"/>
                  </a:cubicBezTo>
                  <a:cubicBezTo>
                    <a:pt x="83" y="345"/>
                    <a:pt x="87" y="292"/>
                    <a:pt x="91" y="245"/>
                  </a:cubicBezTo>
                  <a:cubicBezTo>
                    <a:pt x="95" y="198"/>
                    <a:pt x="99" y="176"/>
                    <a:pt x="100" y="156"/>
                  </a:cubicBezTo>
                  <a:cubicBezTo>
                    <a:pt x="104" y="154"/>
                    <a:pt x="104" y="154"/>
                    <a:pt x="104" y="154"/>
                  </a:cubicBezTo>
                  <a:cubicBezTo>
                    <a:pt x="104" y="154"/>
                    <a:pt x="106" y="234"/>
                    <a:pt x="108" y="263"/>
                  </a:cubicBezTo>
                  <a:cubicBezTo>
                    <a:pt x="110" y="292"/>
                    <a:pt x="113" y="320"/>
                    <a:pt x="121" y="373"/>
                  </a:cubicBezTo>
                  <a:cubicBezTo>
                    <a:pt x="127" y="419"/>
                    <a:pt x="146" y="518"/>
                    <a:pt x="146" y="518"/>
                  </a:cubicBezTo>
                  <a:cubicBezTo>
                    <a:pt x="166" y="529"/>
                    <a:pt x="179" y="517"/>
                    <a:pt x="179" y="517"/>
                  </a:cubicBezTo>
                  <a:cubicBezTo>
                    <a:pt x="179" y="517"/>
                    <a:pt x="196" y="394"/>
                    <a:pt x="191" y="354"/>
                  </a:cubicBezTo>
                  <a:close/>
                </a:path>
              </a:pathLst>
            </a:custGeom>
            <a:solidFill>
              <a:srgbClr val="37474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22" name="任意多边形 19"/>
            <p:cNvSpPr/>
            <p:nvPr/>
          </p:nvSpPr>
          <p:spPr bwMode="auto">
            <a:xfrm>
              <a:off x="7810500" y="3676650"/>
              <a:ext cx="179388" cy="366713"/>
            </a:xfrm>
            <a:custGeom>
              <a:avLst/>
              <a:gdLst>
                <a:gd name="T0" fmla="*/ 0 w 68"/>
                <a:gd name="T1" fmla="*/ 40 h 140"/>
                <a:gd name="T2" fmla="*/ 68 w 68"/>
                <a:gd name="T3" fmla="*/ 0 h 140"/>
                <a:gd name="T4" fmla="*/ 19 w 68"/>
                <a:gd name="T5" fmla="*/ 40 h 140"/>
                <a:gd name="T6" fmla="*/ 7 w 68"/>
                <a:gd name="T7" fmla="*/ 138 h 140"/>
                <a:gd name="T8" fmla="*/ 4 w 68"/>
                <a:gd name="T9" fmla="*/ 39 h 140"/>
                <a:gd name="T10" fmla="*/ 0 w 68"/>
                <a:gd name="T11" fmla="*/ 40 h 140"/>
              </a:gdLst>
              <a:ahLst/>
              <a:cxnLst>
                <a:cxn ang="0">
                  <a:pos x="T0" y="T1"/>
                </a:cxn>
                <a:cxn ang="0">
                  <a:pos x="T2" y="T3"/>
                </a:cxn>
                <a:cxn ang="0">
                  <a:pos x="T4" y="T5"/>
                </a:cxn>
                <a:cxn ang="0">
                  <a:pos x="T6" y="T7"/>
                </a:cxn>
                <a:cxn ang="0">
                  <a:pos x="T8" y="T9"/>
                </a:cxn>
                <a:cxn ang="0">
                  <a:pos x="T10" y="T11"/>
                </a:cxn>
              </a:cxnLst>
              <a:rect l="0" t="0" r="r" b="b"/>
              <a:pathLst>
                <a:path w="68" h="140">
                  <a:moveTo>
                    <a:pt x="0" y="40"/>
                  </a:moveTo>
                  <a:cubicBezTo>
                    <a:pt x="0" y="40"/>
                    <a:pt x="45" y="19"/>
                    <a:pt x="68" y="0"/>
                  </a:cubicBezTo>
                  <a:cubicBezTo>
                    <a:pt x="68" y="0"/>
                    <a:pt x="46" y="28"/>
                    <a:pt x="19" y="40"/>
                  </a:cubicBezTo>
                  <a:cubicBezTo>
                    <a:pt x="19" y="40"/>
                    <a:pt x="7" y="140"/>
                    <a:pt x="7" y="138"/>
                  </a:cubicBezTo>
                  <a:cubicBezTo>
                    <a:pt x="4" y="39"/>
                    <a:pt x="4" y="39"/>
                    <a:pt x="4" y="39"/>
                  </a:cubicBezTo>
                  <a:lnTo>
                    <a:pt x="0" y="40"/>
                  </a:lnTo>
                  <a:close/>
                </a:path>
              </a:pathLst>
            </a:custGeom>
            <a:solidFill>
              <a:srgbClr val="26323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23" name="任意多边形 20"/>
            <p:cNvSpPr/>
            <p:nvPr/>
          </p:nvSpPr>
          <p:spPr bwMode="auto">
            <a:xfrm>
              <a:off x="7729538" y="2774950"/>
              <a:ext cx="165100" cy="188913"/>
            </a:xfrm>
            <a:custGeom>
              <a:avLst/>
              <a:gdLst>
                <a:gd name="T0" fmla="*/ 0 w 104"/>
                <a:gd name="T1" fmla="*/ 22 h 119"/>
                <a:gd name="T2" fmla="*/ 17 w 104"/>
                <a:gd name="T3" fmla="*/ 119 h 119"/>
                <a:gd name="T4" fmla="*/ 104 w 104"/>
                <a:gd name="T5" fmla="*/ 114 h 119"/>
                <a:gd name="T6" fmla="*/ 94 w 104"/>
                <a:gd name="T7" fmla="*/ 0 h 119"/>
                <a:gd name="T8" fmla="*/ 0 w 104"/>
                <a:gd name="T9" fmla="*/ 22 h 119"/>
              </a:gdLst>
              <a:ahLst/>
              <a:cxnLst>
                <a:cxn ang="0">
                  <a:pos x="T0" y="T1"/>
                </a:cxn>
                <a:cxn ang="0">
                  <a:pos x="T2" y="T3"/>
                </a:cxn>
                <a:cxn ang="0">
                  <a:pos x="T4" y="T5"/>
                </a:cxn>
                <a:cxn ang="0">
                  <a:pos x="T6" y="T7"/>
                </a:cxn>
                <a:cxn ang="0">
                  <a:pos x="T8" y="T9"/>
                </a:cxn>
              </a:cxnLst>
              <a:rect l="0" t="0" r="r" b="b"/>
              <a:pathLst>
                <a:path w="104" h="119">
                  <a:moveTo>
                    <a:pt x="0" y="22"/>
                  </a:moveTo>
                  <a:lnTo>
                    <a:pt x="17" y="119"/>
                  </a:lnTo>
                  <a:lnTo>
                    <a:pt x="104" y="114"/>
                  </a:lnTo>
                  <a:lnTo>
                    <a:pt x="94" y="0"/>
                  </a:lnTo>
                  <a:lnTo>
                    <a:pt x="0" y="22"/>
                  </a:lnTo>
                  <a:close/>
                </a:path>
              </a:pathLst>
            </a:custGeom>
            <a:solidFill>
              <a:srgbClr val="FFA8A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24" name="任意多边形 21"/>
            <p:cNvSpPr/>
            <p:nvPr/>
          </p:nvSpPr>
          <p:spPr bwMode="auto">
            <a:xfrm>
              <a:off x="7926388" y="2840038"/>
              <a:ext cx="160338" cy="261938"/>
            </a:xfrm>
            <a:custGeom>
              <a:avLst/>
              <a:gdLst>
                <a:gd name="T0" fmla="*/ 0 w 61"/>
                <a:gd name="T1" fmla="*/ 10 h 100"/>
                <a:gd name="T2" fmla="*/ 45 w 61"/>
                <a:gd name="T3" fmla="*/ 27 h 100"/>
                <a:gd name="T4" fmla="*/ 48 w 61"/>
                <a:gd name="T5" fmla="*/ 100 h 100"/>
                <a:gd name="T6" fmla="*/ 0 w 61"/>
                <a:gd name="T7" fmla="*/ 10 h 100"/>
              </a:gdLst>
              <a:ahLst/>
              <a:cxnLst>
                <a:cxn ang="0">
                  <a:pos x="T0" y="T1"/>
                </a:cxn>
                <a:cxn ang="0">
                  <a:pos x="T2" y="T3"/>
                </a:cxn>
                <a:cxn ang="0">
                  <a:pos x="T4" y="T5"/>
                </a:cxn>
                <a:cxn ang="0">
                  <a:pos x="T6" y="T7"/>
                </a:cxn>
              </a:cxnLst>
              <a:rect l="0" t="0" r="r" b="b"/>
              <a:pathLst>
                <a:path w="61" h="100">
                  <a:moveTo>
                    <a:pt x="0" y="10"/>
                  </a:moveTo>
                  <a:cubicBezTo>
                    <a:pt x="0" y="10"/>
                    <a:pt x="29" y="0"/>
                    <a:pt x="45" y="27"/>
                  </a:cubicBezTo>
                  <a:cubicBezTo>
                    <a:pt x="61" y="53"/>
                    <a:pt x="48" y="100"/>
                    <a:pt x="48" y="100"/>
                  </a:cubicBezTo>
                  <a:lnTo>
                    <a:pt x="0" y="10"/>
                  </a:lnTo>
                  <a:close/>
                </a:path>
              </a:pathLst>
            </a:custGeom>
            <a:solidFill>
              <a:srgbClr val="27DEB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25" name="任意多边形 22"/>
            <p:cNvSpPr/>
            <p:nvPr/>
          </p:nvSpPr>
          <p:spPr bwMode="auto">
            <a:xfrm>
              <a:off x="7559675" y="2859088"/>
              <a:ext cx="498475" cy="781050"/>
            </a:xfrm>
            <a:custGeom>
              <a:avLst/>
              <a:gdLst>
                <a:gd name="T0" fmla="*/ 185 w 190"/>
                <a:gd name="T1" fmla="*/ 34 h 299"/>
                <a:gd name="T2" fmla="*/ 140 w 190"/>
                <a:gd name="T3" fmla="*/ 3 h 299"/>
                <a:gd name="T4" fmla="*/ 126 w 190"/>
                <a:gd name="T5" fmla="*/ 6 h 299"/>
                <a:gd name="T6" fmla="*/ 71 w 190"/>
                <a:gd name="T7" fmla="*/ 17 h 299"/>
                <a:gd name="T8" fmla="*/ 49 w 190"/>
                <a:gd name="T9" fmla="*/ 24 h 299"/>
                <a:gd name="T10" fmla="*/ 10 w 190"/>
                <a:gd name="T11" fmla="*/ 107 h 299"/>
                <a:gd name="T12" fmla="*/ 0 w 190"/>
                <a:gd name="T13" fmla="*/ 279 h 299"/>
                <a:gd name="T14" fmla="*/ 123 w 190"/>
                <a:gd name="T15" fmla="*/ 294 h 299"/>
                <a:gd name="T16" fmla="*/ 187 w 190"/>
                <a:gd name="T17" fmla="*/ 260 h 299"/>
                <a:gd name="T18" fmla="*/ 189 w 190"/>
                <a:gd name="T19" fmla="*/ 112 h 299"/>
                <a:gd name="T20" fmla="*/ 185 w 190"/>
                <a:gd name="T21" fmla="*/ 34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0" h="299">
                  <a:moveTo>
                    <a:pt x="185" y="34"/>
                  </a:moveTo>
                  <a:cubicBezTo>
                    <a:pt x="180" y="18"/>
                    <a:pt x="160" y="0"/>
                    <a:pt x="140" y="3"/>
                  </a:cubicBezTo>
                  <a:cubicBezTo>
                    <a:pt x="135" y="4"/>
                    <a:pt x="130" y="5"/>
                    <a:pt x="126" y="6"/>
                  </a:cubicBezTo>
                  <a:cubicBezTo>
                    <a:pt x="123" y="16"/>
                    <a:pt x="98" y="24"/>
                    <a:pt x="71" y="17"/>
                  </a:cubicBezTo>
                  <a:cubicBezTo>
                    <a:pt x="63" y="19"/>
                    <a:pt x="56" y="22"/>
                    <a:pt x="49" y="24"/>
                  </a:cubicBezTo>
                  <a:cubicBezTo>
                    <a:pt x="31" y="30"/>
                    <a:pt x="13" y="46"/>
                    <a:pt x="10" y="107"/>
                  </a:cubicBezTo>
                  <a:cubicBezTo>
                    <a:pt x="10" y="107"/>
                    <a:pt x="1" y="251"/>
                    <a:pt x="0" y="279"/>
                  </a:cubicBezTo>
                  <a:cubicBezTo>
                    <a:pt x="47" y="299"/>
                    <a:pt x="96" y="299"/>
                    <a:pt x="123" y="294"/>
                  </a:cubicBezTo>
                  <a:cubicBezTo>
                    <a:pt x="179" y="283"/>
                    <a:pt x="187" y="260"/>
                    <a:pt x="187" y="260"/>
                  </a:cubicBezTo>
                  <a:cubicBezTo>
                    <a:pt x="187" y="260"/>
                    <a:pt x="190" y="156"/>
                    <a:pt x="189" y="112"/>
                  </a:cubicBezTo>
                  <a:cubicBezTo>
                    <a:pt x="188" y="74"/>
                    <a:pt x="189" y="45"/>
                    <a:pt x="185" y="34"/>
                  </a:cubicBezTo>
                  <a:close/>
                </a:path>
              </a:pathLst>
            </a:custGeom>
            <a:solidFill>
              <a:srgbClr val="E6E6E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26" name="任意多边形 23"/>
            <p:cNvSpPr/>
            <p:nvPr/>
          </p:nvSpPr>
          <p:spPr bwMode="auto">
            <a:xfrm>
              <a:off x="6994525" y="2692400"/>
              <a:ext cx="419100" cy="547688"/>
            </a:xfrm>
            <a:custGeom>
              <a:avLst/>
              <a:gdLst>
                <a:gd name="T0" fmla="*/ 183 w 264"/>
                <a:gd name="T1" fmla="*/ 0 h 345"/>
                <a:gd name="T2" fmla="*/ 0 w 264"/>
                <a:gd name="T3" fmla="*/ 97 h 345"/>
                <a:gd name="T4" fmla="*/ 91 w 264"/>
                <a:gd name="T5" fmla="*/ 345 h 345"/>
                <a:gd name="T6" fmla="*/ 264 w 264"/>
                <a:gd name="T7" fmla="*/ 250 h 345"/>
                <a:gd name="T8" fmla="*/ 183 w 264"/>
                <a:gd name="T9" fmla="*/ 0 h 345"/>
              </a:gdLst>
              <a:ahLst/>
              <a:cxnLst>
                <a:cxn ang="0">
                  <a:pos x="T0" y="T1"/>
                </a:cxn>
                <a:cxn ang="0">
                  <a:pos x="T2" y="T3"/>
                </a:cxn>
                <a:cxn ang="0">
                  <a:pos x="T4" y="T5"/>
                </a:cxn>
                <a:cxn ang="0">
                  <a:pos x="T6" y="T7"/>
                </a:cxn>
                <a:cxn ang="0">
                  <a:pos x="T8" y="T9"/>
                </a:cxn>
              </a:cxnLst>
              <a:rect l="0" t="0" r="r" b="b"/>
              <a:pathLst>
                <a:path w="264" h="345">
                  <a:moveTo>
                    <a:pt x="183" y="0"/>
                  </a:moveTo>
                  <a:lnTo>
                    <a:pt x="0" y="97"/>
                  </a:lnTo>
                  <a:lnTo>
                    <a:pt x="91" y="345"/>
                  </a:lnTo>
                  <a:lnTo>
                    <a:pt x="264" y="250"/>
                  </a:lnTo>
                  <a:lnTo>
                    <a:pt x="183" y="0"/>
                  </a:lnTo>
                  <a:close/>
                </a:path>
              </a:pathLst>
            </a:custGeom>
            <a:solidFill>
              <a:srgbClr val="27DEB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27" name="任意多边形 24"/>
            <p:cNvSpPr/>
            <p:nvPr/>
          </p:nvSpPr>
          <p:spPr bwMode="auto">
            <a:xfrm>
              <a:off x="6994525" y="2692400"/>
              <a:ext cx="419100" cy="547688"/>
            </a:xfrm>
            <a:custGeom>
              <a:avLst/>
              <a:gdLst>
                <a:gd name="T0" fmla="*/ 183 w 264"/>
                <a:gd name="T1" fmla="*/ 0 h 345"/>
                <a:gd name="T2" fmla="*/ 0 w 264"/>
                <a:gd name="T3" fmla="*/ 97 h 345"/>
                <a:gd name="T4" fmla="*/ 91 w 264"/>
                <a:gd name="T5" fmla="*/ 345 h 345"/>
                <a:gd name="T6" fmla="*/ 264 w 264"/>
                <a:gd name="T7" fmla="*/ 250 h 345"/>
                <a:gd name="T8" fmla="*/ 183 w 264"/>
                <a:gd name="T9" fmla="*/ 0 h 345"/>
              </a:gdLst>
              <a:ahLst/>
              <a:cxnLst>
                <a:cxn ang="0">
                  <a:pos x="T0" y="T1"/>
                </a:cxn>
                <a:cxn ang="0">
                  <a:pos x="T2" y="T3"/>
                </a:cxn>
                <a:cxn ang="0">
                  <a:pos x="T4" y="T5"/>
                </a:cxn>
                <a:cxn ang="0">
                  <a:pos x="T6" y="T7"/>
                </a:cxn>
                <a:cxn ang="0">
                  <a:pos x="T8" y="T9"/>
                </a:cxn>
              </a:cxnLst>
              <a:rect l="0" t="0" r="r" b="b"/>
              <a:pathLst>
                <a:path w="264" h="345">
                  <a:moveTo>
                    <a:pt x="183" y="0"/>
                  </a:moveTo>
                  <a:lnTo>
                    <a:pt x="0" y="97"/>
                  </a:lnTo>
                  <a:lnTo>
                    <a:pt x="91" y="345"/>
                  </a:lnTo>
                  <a:lnTo>
                    <a:pt x="264" y="250"/>
                  </a:lnTo>
                  <a:lnTo>
                    <a:pt x="18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28" name="任意多边形 25"/>
            <p:cNvSpPr/>
            <p:nvPr/>
          </p:nvSpPr>
          <p:spPr bwMode="auto">
            <a:xfrm>
              <a:off x="7027863" y="2730500"/>
              <a:ext cx="357188" cy="471488"/>
            </a:xfrm>
            <a:custGeom>
              <a:avLst/>
              <a:gdLst>
                <a:gd name="T0" fmla="*/ 154 w 225"/>
                <a:gd name="T1" fmla="*/ 0 h 297"/>
                <a:gd name="T2" fmla="*/ 0 w 225"/>
                <a:gd name="T3" fmla="*/ 81 h 297"/>
                <a:gd name="T4" fmla="*/ 81 w 225"/>
                <a:gd name="T5" fmla="*/ 297 h 297"/>
                <a:gd name="T6" fmla="*/ 225 w 225"/>
                <a:gd name="T7" fmla="*/ 216 h 297"/>
                <a:gd name="T8" fmla="*/ 154 w 225"/>
                <a:gd name="T9" fmla="*/ 0 h 297"/>
              </a:gdLst>
              <a:ahLst/>
              <a:cxnLst>
                <a:cxn ang="0">
                  <a:pos x="T0" y="T1"/>
                </a:cxn>
                <a:cxn ang="0">
                  <a:pos x="T2" y="T3"/>
                </a:cxn>
                <a:cxn ang="0">
                  <a:pos x="T4" y="T5"/>
                </a:cxn>
                <a:cxn ang="0">
                  <a:pos x="T6" y="T7"/>
                </a:cxn>
                <a:cxn ang="0">
                  <a:pos x="T8" y="T9"/>
                </a:cxn>
              </a:cxnLst>
              <a:rect l="0" t="0" r="r" b="b"/>
              <a:pathLst>
                <a:path w="225" h="297">
                  <a:moveTo>
                    <a:pt x="154" y="0"/>
                  </a:moveTo>
                  <a:lnTo>
                    <a:pt x="0" y="81"/>
                  </a:lnTo>
                  <a:lnTo>
                    <a:pt x="81" y="297"/>
                  </a:lnTo>
                  <a:lnTo>
                    <a:pt x="225" y="216"/>
                  </a:lnTo>
                  <a:lnTo>
                    <a:pt x="154" y="0"/>
                  </a:lnTo>
                  <a:close/>
                </a:path>
              </a:pathLst>
            </a:custGeom>
            <a:solidFill>
              <a:srgbClr val="F5F5F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29" name="任意多边形 26"/>
            <p:cNvSpPr/>
            <p:nvPr/>
          </p:nvSpPr>
          <p:spPr bwMode="auto">
            <a:xfrm>
              <a:off x="7027863" y="2730500"/>
              <a:ext cx="357188" cy="471488"/>
            </a:xfrm>
            <a:custGeom>
              <a:avLst/>
              <a:gdLst>
                <a:gd name="T0" fmla="*/ 154 w 225"/>
                <a:gd name="T1" fmla="*/ 0 h 297"/>
                <a:gd name="T2" fmla="*/ 0 w 225"/>
                <a:gd name="T3" fmla="*/ 81 h 297"/>
                <a:gd name="T4" fmla="*/ 81 w 225"/>
                <a:gd name="T5" fmla="*/ 297 h 297"/>
                <a:gd name="T6" fmla="*/ 225 w 225"/>
                <a:gd name="T7" fmla="*/ 216 h 297"/>
                <a:gd name="T8" fmla="*/ 154 w 225"/>
                <a:gd name="T9" fmla="*/ 0 h 297"/>
              </a:gdLst>
              <a:ahLst/>
              <a:cxnLst>
                <a:cxn ang="0">
                  <a:pos x="T0" y="T1"/>
                </a:cxn>
                <a:cxn ang="0">
                  <a:pos x="T2" y="T3"/>
                </a:cxn>
                <a:cxn ang="0">
                  <a:pos x="T4" y="T5"/>
                </a:cxn>
                <a:cxn ang="0">
                  <a:pos x="T6" y="T7"/>
                </a:cxn>
                <a:cxn ang="0">
                  <a:pos x="T8" y="T9"/>
                </a:cxn>
              </a:cxnLst>
              <a:rect l="0" t="0" r="r" b="b"/>
              <a:pathLst>
                <a:path w="225" h="297">
                  <a:moveTo>
                    <a:pt x="154" y="0"/>
                  </a:moveTo>
                  <a:lnTo>
                    <a:pt x="0" y="81"/>
                  </a:lnTo>
                  <a:lnTo>
                    <a:pt x="81" y="297"/>
                  </a:lnTo>
                  <a:lnTo>
                    <a:pt x="225" y="216"/>
                  </a:lnTo>
                  <a:lnTo>
                    <a:pt x="15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30" name="任意多边形 27"/>
            <p:cNvSpPr/>
            <p:nvPr/>
          </p:nvSpPr>
          <p:spPr bwMode="auto">
            <a:xfrm>
              <a:off x="7088188" y="2751138"/>
              <a:ext cx="128588" cy="74613"/>
            </a:xfrm>
            <a:custGeom>
              <a:avLst/>
              <a:gdLst>
                <a:gd name="T0" fmla="*/ 46 w 49"/>
                <a:gd name="T1" fmla="*/ 0 h 28"/>
                <a:gd name="T2" fmla="*/ 31 w 49"/>
                <a:gd name="T3" fmla="*/ 5 h 28"/>
                <a:gd name="T4" fmla="*/ 15 w 49"/>
                <a:gd name="T5" fmla="*/ 13 h 28"/>
                <a:gd name="T6" fmla="*/ 1 w 49"/>
                <a:gd name="T7" fmla="*/ 26 h 28"/>
                <a:gd name="T8" fmla="*/ 2 w 49"/>
                <a:gd name="T9" fmla="*/ 28 h 28"/>
                <a:gd name="T10" fmla="*/ 49 w 49"/>
                <a:gd name="T11" fmla="*/ 3 h 28"/>
                <a:gd name="T12" fmla="*/ 49 w 49"/>
                <a:gd name="T13" fmla="*/ 1 h 28"/>
                <a:gd name="T14" fmla="*/ 46 w 49"/>
                <a:gd name="T15" fmla="*/ 0 h 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 h="28">
                  <a:moveTo>
                    <a:pt x="46" y="0"/>
                  </a:moveTo>
                  <a:cubicBezTo>
                    <a:pt x="43" y="0"/>
                    <a:pt x="37" y="2"/>
                    <a:pt x="31" y="5"/>
                  </a:cubicBezTo>
                  <a:cubicBezTo>
                    <a:pt x="15" y="13"/>
                    <a:pt x="15" y="13"/>
                    <a:pt x="15" y="13"/>
                  </a:cubicBezTo>
                  <a:cubicBezTo>
                    <a:pt x="6" y="18"/>
                    <a:pt x="0" y="24"/>
                    <a:pt x="1" y="26"/>
                  </a:cubicBezTo>
                  <a:cubicBezTo>
                    <a:pt x="2" y="28"/>
                    <a:pt x="2" y="28"/>
                    <a:pt x="2" y="28"/>
                  </a:cubicBezTo>
                  <a:cubicBezTo>
                    <a:pt x="49" y="3"/>
                    <a:pt x="49" y="3"/>
                    <a:pt x="49" y="3"/>
                  </a:cubicBezTo>
                  <a:cubicBezTo>
                    <a:pt x="49" y="3"/>
                    <a:pt x="49" y="2"/>
                    <a:pt x="49" y="1"/>
                  </a:cubicBezTo>
                  <a:cubicBezTo>
                    <a:pt x="48" y="1"/>
                    <a:pt x="47" y="0"/>
                    <a:pt x="46" y="0"/>
                  </a:cubicBezTo>
                </a:path>
              </a:pathLst>
            </a:custGeom>
            <a:solidFill>
              <a:srgbClr val="21BDA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31" name="任意多边形 28"/>
            <p:cNvSpPr/>
            <p:nvPr/>
          </p:nvSpPr>
          <p:spPr bwMode="auto">
            <a:xfrm>
              <a:off x="7092950" y="2759075"/>
              <a:ext cx="128588" cy="74613"/>
            </a:xfrm>
            <a:custGeom>
              <a:avLst/>
              <a:gdLst>
                <a:gd name="T0" fmla="*/ 47 w 49"/>
                <a:gd name="T1" fmla="*/ 0 h 28"/>
                <a:gd name="T2" fmla="*/ 0 w 49"/>
                <a:gd name="T3" fmla="*/ 25 h 28"/>
                <a:gd name="T4" fmla="*/ 1 w 49"/>
                <a:gd name="T5" fmla="*/ 28 h 28"/>
                <a:gd name="T6" fmla="*/ 49 w 49"/>
                <a:gd name="T7" fmla="*/ 3 h 28"/>
                <a:gd name="T8" fmla="*/ 47 w 49"/>
                <a:gd name="T9" fmla="*/ 0 h 28"/>
              </a:gdLst>
              <a:ahLst/>
              <a:cxnLst>
                <a:cxn ang="0">
                  <a:pos x="T0" y="T1"/>
                </a:cxn>
                <a:cxn ang="0">
                  <a:pos x="T2" y="T3"/>
                </a:cxn>
                <a:cxn ang="0">
                  <a:pos x="T4" y="T5"/>
                </a:cxn>
                <a:cxn ang="0">
                  <a:pos x="T6" y="T7"/>
                </a:cxn>
                <a:cxn ang="0">
                  <a:pos x="T8" y="T9"/>
                </a:cxn>
              </a:cxnLst>
              <a:rect l="0" t="0" r="r" b="b"/>
              <a:pathLst>
                <a:path w="49" h="28">
                  <a:moveTo>
                    <a:pt x="47" y="0"/>
                  </a:moveTo>
                  <a:cubicBezTo>
                    <a:pt x="0" y="25"/>
                    <a:pt x="0" y="25"/>
                    <a:pt x="0" y="25"/>
                  </a:cubicBezTo>
                  <a:cubicBezTo>
                    <a:pt x="1" y="28"/>
                    <a:pt x="1" y="28"/>
                    <a:pt x="1" y="28"/>
                  </a:cubicBezTo>
                  <a:cubicBezTo>
                    <a:pt x="49" y="3"/>
                    <a:pt x="49" y="3"/>
                    <a:pt x="49" y="3"/>
                  </a:cubicBezTo>
                  <a:cubicBezTo>
                    <a:pt x="49" y="3"/>
                    <a:pt x="48" y="2"/>
                    <a:pt x="47" y="0"/>
                  </a:cubicBezTo>
                </a:path>
              </a:pathLst>
            </a:custGeom>
            <a:solidFill>
              <a:srgbClr val="D0D0D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32" name="任意多边形 29"/>
            <p:cNvSpPr/>
            <p:nvPr/>
          </p:nvSpPr>
          <p:spPr bwMode="auto">
            <a:xfrm>
              <a:off x="7064375" y="2705100"/>
              <a:ext cx="155575" cy="101600"/>
            </a:xfrm>
            <a:custGeom>
              <a:avLst/>
              <a:gdLst>
                <a:gd name="T0" fmla="*/ 58 w 59"/>
                <a:gd name="T1" fmla="*/ 6 h 39"/>
                <a:gd name="T2" fmla="*/ 50 w 59"/>
                <a:gd name="T3" fmla="*/ 6 h 39"/>
                <a:gd name="T4" fmla="*/ 44 w 59"/>
                <a:gd name="T5" fmla="*/ 10 h 39"/>
                <a:gd name="T6" fmla="*/ 25 w 59"/>
                <a:gd name="T7" fmla="*/ 7 h 39"/>
                <a:gd name="T8" fmla="*/ 13 w 59"/>
                <a:gd name="T9" fmla="*/ 25 h 39"/>
                <a:gd name="T10" fmla="*/ 6 w 59"/>
                <a:gd name="T11" fmla="*/ 29 h 39"/>
                <a:gd name="T12" fmla="*/ 0 w 59"/>
                <a:gd name="T13" fmla="*/ 36 h 39"/>
                <a:gd name="T14" fmla="*/ 1 w 59"/>
                <a:gd name="T15" fmla="*/ 39 h 39"/>
                <a:gd name="T16" fmla="*/ 59 w 59"/>
                <a:gd name="T17" fmla="*/ 9 h 39"/>
                <a:gd name="T18" fmla="*/ 58 w 59"/>
                <a:gd name="T19" fmla="*/ 6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9" h="39">
                  <a:moveTo>
                    <a:pt x="58" y="6"/>
                  </a:moveTo>
                  <a:cubicBezTo>
                    <a:pt x="57" y="4"/>
                    <a:pt x="54" y="4"/>
                    <a:pt x="50" y="6"/>
                  </a:cubicBezTo>
                  <a:cubicBezTo>
                    <a:pt x="44" y="10"/>
                    <a:pt x="44" y="10"/>
                    <a:pt x="44" y="10"/>
                  </a:cubicBezTo>
                  <a:cubicBezTo>
                    <a:pt x="44" y="10"/>
                    <a:pt x="40" y="0"/>
                    <a:pt x="25" y="7"/>
                  </a:cubicBezTo>
                  <a:cubicBezTo>
                    <a:pt x="10" y="13"/>
                    <a:pt x="13" y="25"/>
                    <a:pt x="13" y="25"/>
                  </a:cubicBezTo>
                  <a:cubicBezTo>
                    <a:pt x="13" y="25"/>
                    <a:pt x="10" y="27"/>
                    <a:pt x="6" y="29"/>
                  </a:cubicBezTo>
                  <a:cubicBezTo>
                    <a:pt x="3" y="31"/>
                    <a:pt x="0" y="34"/>
                    <a:pt x="0" y="36"/>
                  </a:cubicBezTo>
                  <a:cubicBezTo>
                    <a:pt x="1" y="39"/>
                    <a:pt x="1" y="39"/>
                    <a:pt x="1" y="39"/>
                  </a:cubicBezTo>
                  <a:cubicBezTo>
                    <a:pt x="59" y="9"/>
                    <a:pt x="59" y="9"/>
                    <a:pt x="59" y="9"/>
                  </a:cubicBezTo>
                  <a:cubicBezTo>
                    <a:pt x="59" y="9"/>
                    <a:pt x="58" y="7"/>
                    <a:pt x="58" y="6"/>
                  </a:cubicBezTo>
                  <a:close/>
                </a:path>
              </a:pathLst>
            </a:custGeom>
            <a:solidFill>
              <a:srgbClr val="37474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33" name="任意多边形 30"/>
            <p:cNvSpPr/>
            <p:nvPr/>
          </p:nvSpPr>
          <p:spPr bwMode="auto">
            <a:xfrm>
              <a:off x="7096125" y="2730500"/>
              <a:ext cx="104775" cy="80963"/>
            </a:xfrm>
            <a:custGeom>
              <a:avLst/>
              <a:gdLst>
                <a:gd name="T0" fmla="*/ 40 w 40"/>
                <a:gd name="T1" fmla="*/ 2 h 31"/>
                <a:gd name="T2" fmla="*/ 34 w 40"/>
                <a:gd name="T3" fmla="*/ 10 h 31"/>
                <a:gd name="T4" fmla="*/ 37 w 40"/>
                <a:gd name="T5" fmla="*/ 18 h 31"/>
                <a:gd name="T6" fmla="*/ 12 w 40"/>
                <a:gd name="T7" fmla="*/ 31 h 31"/>
                <a:gd name="T8" fmla="*/ 8 w 40"/>
                <a:gd name="T9" fmla="*/ 23 h 31"/>
                <a:gd name="T10" fmla="*/ 2 w 40"/>
                <a:gd name="T11" fmla="*/ 22 h 31"/>
                <a:gd name="T12" fmla="*/ 0 w 40"/>
                <a:gd name="T13" fmla="*/ 21 h 31"/>
                <a:gd name="T14" fmla="*/ 40 w 40"/>
                <a:gd name="T15" fmla="*/ 0 h 31"/>
                <a:gd name="T16" fmla="*/ 40 w 40"/>
                <a:gd name="T17" fmla="*/ 2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 h="31">
                  <a:moveTo>
                    <a:pt x="40" y="2"/>
                  </a:moveTo>
                  <a:cubicBezTo>
                    <a:pt x="34" y="5"/>
                    <a:pt x="32" y="6"/>
                    <a:pt x="34" y="10"/>
                  </a:cubicBezTo>
                  <a:cubicBezTo>
                    <a:pt x="35" y="15"/>
                    <a:pt x="37" y="18"/>
                    <a:pt x="37" y="18"/>
                  </a:cubicBezTo>
                  <a:cubicBezTo>
                    <a:pt x="12" y="31"/>
                    <a:pt x="12" y="31"/>
                    <a:pt x="12" y="31"/>
                  </a:cubicBezTo>
                  <a:cubicBezTo>
                    <a:pt x="12" y="31"/>
                    <a:pt x="9" y="26"/>
                    <a:pt x="8" y="23"/>
                  </a:cubicBezTo>
                  <a:cubicBezTo>
                    <a:pt x="8" y="21"/>
                    <a:pt x="6" y="20"/>
                    <a:pt x="2" y="22"/>
                  </a:cubicBezTo>
                  <a:cubicBezTo>
                    <a:pt x="0" y="21"/>
                    <a:pt x="0" y="21"/>
                    <a:pt x="0" y="21"/>
                  </a:cubicBezTo>
                  <a:cubicBezTo>
                    <a:pt x="40" y="0"/>
                    <a:pt x="40" y="0"/>
                    <a:pt x="40" y="0"/>
                  </a:cubicBezTo>
                  <a:lnTo>
                    <a:pt x="40" y="2"/>
                  </a:lnTo>
                  <a:close/>
                </a:path>
              </a:pathLst>
            </a:custGeom>
            <a:solidFill>
              <a:srgbClr val="26323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34" name="任意多边形 31"/>
            <p:cNvSpPr/>
            <p:nvPr/>
          </p:nvSpPr>
          <p:spPr bwMode="auto">
            <a:xfrm>
              <a:off x="7091363" y="2749550"/>
              <a:ext cx="133350" cy="84138"/>
            </a:xfrm>
            <a:custGeom>
              <a:avLst/>
              <a:gdLst>
                <a:gd name="T0" fmla="*/ 51 w 51"/>
                <a:gd name="T1" fmla="*/ 7 h 32"/>
                <a:gd name="T2" fmla="*/ 49 w 51"/>
                <a:gd name="T3" fmla="*/ 3 h 32"/>
                <a:gd name="T4" fmla="*/ 31 w 51"/>
                <a:gd name="T5" fmla="*/ 6 h 32"/>
                <a:gd name="T6" fmla="*/ 15 w 51"/>
                <a:gd name="T7" fmla="*/ 15 h 32"/>
                <a:gd name="T8" fmla="*/ 1 w 51"/>
                <a:gd name="T9" fmla="*/ 27 h 32"/>
                <a:gd name="T10" fmla="*/ 3 w 51"/>
                <a:gd name="T11" fmla="*/ 32 h 32"/>
                <a:gd name="T12" fmla="*/ 51 w 51"/>
                <a:gd name="T13" fmla="*/ 7 h 32"/>
              </a:gdLst>
              <a:ahLst/>
              <a:cxnLst>
                <a:cxn ang="0">
                  <a:pos x="T0" y="T1"/>
                </a:cxn>
                <a:cxn ang="0">
                  <a:pos x="T2" y="T3"/>
                </a:cxn>
                <a:cxn ang="0">
                  <a:pos x="T4" y="T5"/>
                </a:cxn>
                <a:cxn ang="0">
                  <a:pos x="T6" y="T7"/>
                </a:cxn>
                <a:cxn ang="0">
                  <a:pos x="T8" y="T9"/>
                </a:cxn>
                <a:cxn ang="0">
                  <a:pos x="T10" y="T11"/>
                </a:cxn>
                <a:cxn ang="0">
                  <a:pos x="T12" y="T13"/>
                </a:cxn>
              </a:cxnLst>
              <a:rect l="0" t="0" r="r" b="b"/>
              <a:pathLst>
                <a:path w="51" h="32">
                  <a:moveTo>
                    <a:pt x="51" y="7"/>
                  </a:moveTo>
                  <a:cubicBezTo>
                    <a:pt x="51" y="7"/>
                    <a:pt x="50" y="5"/>
                    <a:pt x="49" y="3"/>
                  </a:cubicBezTo>
                  <a:cubicBezTo>
                    <a:pt x="48" y="0"/>
                    <a:pt x="40" y="2"/>
                    <a:pt x="31" y="6"/>
                  </a:cubicBezTo>
                  <a:cubicBezTo>
                    <a:pt x="15" y="15"/>
                    <a:pt x="15" y="15"/>
                    <a:pt x="15" y="15"/>
                  </a:cubicBezTo>
                  <a:cubicBezTo>
                    <a:pt x="6" y="19"/>
                    <a:pt x="0" y="25"/>
                    <a:pt x="1" y="27"/>
                  </a:cubicBezTo>
                  <a:cubicBezTo>
                    <a:pt x="3" y="32"/>
                    <a:pt x="3" y="32"/>
                    <a:pt x="3" y="32"/>
                  </a:cubicBezTo>
                  <a:lnTo>
                    <a:pt x="51" y="7"/>
                  </a:lnTo>
                  <a:close/>
                </a:path>
              </a:pathLst>
            </a:custGeom>
            <a:solidFill>
              <a:srgbClr val="37474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35" name="任意多边形 32"/>
            <p:cNvSpPr/>
            <p:nvPr/>
          </p:nvSpPr>
          <p:spPr bwMode="auto">
            <a:xfrm>
              <a:off x="7578725" y="3101975"/>
              <a:ext cx="90488" cy="182563"/>
            </a:xfrm>
            <a:custGeom>
              <a:avLst/>
              <a:gdLst>
                <a:gd name="T0" fmla="*/ 0 w 35"/>
                <a:gd name="T1" fmla="*/ 58 h 70"/>
                <a:gd name="T2" fmla="*/ 35 w 35"/>
                <a:gd name="T3" fmla="*/ 0 h 70"/>
                <a:gd name="T4" fmla="*/ 0 w 35"/>
                <a:gd name="T5" fmla="*/ 70 h 70"/>
                <a:gd name="T6" fmla="*/ 0 w 35"/>
                <a:gd name="T7" fmla="*/ 58 h 70"/>
              </a:gdLst>
              <a:ahLst/>
              <a:cxnLst>
                <a:cxn ang="0">
                  <a:pos x="T0" y="T1"/>
                </a:cxn>
                <a:cxn ang="0">
                  <a:pos x="T2" y="T3"/>
                </a:cxn>
                <a:cxn ang="0">
                  <a:pos x="T4" y="T5"/>
                </a:cxn>
                <a:cxn ang="0">
                  <a:pos x="T6" y="T7"/>
                </a:cxn>
              </a:cxnLst>
              <a:rect l="0" t="0" r="r" b="b"/>
              <a:pathLst>
                <a:path w="35" h="70">
                  <a:moveTo>
                    <a:pt x="0" y="58"/>
                  </a:moveTo>
                  <a:cubicBezTo>
                    <a:pt x="0" y="58"/>
                    <a:pt x="28" y="24"/>
                    <a:pt x="35" y="0"/>
                  </a:cubicBezTo>
                  <a:cubicBezTo>
                    <a:pt x="35" y="0"/>
                    <a:pt x="30" y="36"/>
                    <a:pt x="0" y="70"/>
                  </a:cubicBezTo>
                  <a:lnTo>
                    <a:pt x="0" y="58"/>
                  </a:lnTo>
                  <a:close/>
                </a:path>
              </a:pathLst>
            </a:custGeom>
            <a:solidFill>
              <a:srgbClr val="E0E0E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36" name="任意多边形 33"/>
            <p:cNvSpPr/>
            <p:nvPr/>
          </p:nvSpPr>
          <p:spPr bwMode="auto">
            <a:xfrm>
              <a:off x="7292975" y="2924175"/>
              <a:ext cx="387350" cy="546100"/>
            </a:xfrm>
            <a:custGeom>
              <a:avLst/>
              <a:gdLst>
                <a:gd name="T0" fmla="*/ 148 w 148"/>
                <a:gd name="T1" fmla="*/ 0 h 209"/>
                <a:gd name="T2" fmla="*/ 90 w 148"/>
                <a:gd name="T3" fmla="*/ 44 h 209"/>
                <a:gd name="T4" fmla="*/ 8 w 148"/>
                <a:gd name="T5" fmla="*/ 157 h 209"/>
                <a:gd name="T6" fmla="*/ 6 w 148"/>
                <a:gd name="T7" fmla="*/ 199 h 209"/>
                <a:gd name="T8" fmla="*/ 49 w 148"/>
                <a:gd name="T9" fmla="*/ 182 h 209"/>
                <a:gd name="T10" fmla="*/ 119 w 148"/>
                <a:gd name="T11" fmla="*/ 108 h 209"/>
                <a:gd name="T12" fmla="*/ 148 w 148"/>
                <a:gd name="T13" fmla="*/ 0 h 209"/>
              </a:gdLst>
              <a:ahLst/>
              <a:cxnLst>
                <a:cxn ang="0">
                  <a:pos x="T0" y="T1"/>
                </a:cxn>
                <a:cxn ang="0">
                  <a:pos x="T2" y="T3"/>
                </a:cxn>
                <a:cxn ang="0">
                  <a:pos x="T4" y="T5"/>
                </a:cxn>
                <a:cxn ang="0">
                  <a:pos x="T6" y="T7"/>
                </a:cxn>
                <a:cxn ang="0">
                  <a:pos x="T8" y="T9"/>
                </a:cxn>
                <a:cxn ang="0">
                  <a:pos x="T10" y="T11"/>
                </a:cxn>
                <a:cxn ang="0">
                  <a:pos x="T12" y="T13"/>
                </a:cxn>
              </a:cxnLst>
              <a:rect l="0" t="0" r="r" b="b"/>
              <a:pathLst>
                <a:path w="148" h="209">
                  <a:moveTo>
                    <a:pt x="148" y="0"/>
                  </a:moveTo>
                  <a:cubicBezTo>
                    <a:pt x="127" y="6"/>
                    <a:pt x="114" y="8"/>
                    <a:pt x="90" y="44"/>
                  </a:cubicBezTo>
                  <a:cubicBezTo>
                    <a:pt x="67" y="80"/>
                    <a:pt x="13" y="148"/>
                    <a:pt x="8" y="157"/>
                  </a:cubicBezTo>
                  <a:cubicBezTo>
                    <a:pt x="1" y="169"/>
                    <a:pt x="0" y="188"/>
                    <a:pt x="6" y="199"/>
                  </a:cubicBezTo>
                  <a:cubicBezTo>
                    <a:pt x="11" y="209"/>
                    <a:pt x="25" y="203"/>
                    <a:pt x="49" y="182"/>
                  </a:cubicBezTo>
                  <a:cubicBezTo>
                    <a:pt x="71" y="162"/>
                    <a:pt x="119" y="108"/>
                    <a:pt x="119" y="108"/>
                  </a:cubicBezTo>
                  <a:cubicBezTo>
                    <a:pt x="119" y="108"/>
                    <a:pt x="143" y="56"/>
                    <a:pt x="148" y="0"/>
                  </a:cubicBezTo>
                  <a:close/>
                </a:path>
              </a:pathLst>
            </a:custGeom>
            <a:solidFill>
              <a:srgbClr val="FFA8A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37" name="任意多边形 34"/>
            <p:cNvSpPr/>
            <p:nvPr/>
          </p:nvSpPr>
          <p:spPr bwMode="auto">
            <a:xfrm>
              <a:off x="7407275" y="2924175"/>
              <a:ext cx="292100" cy="387350"/>
            </a:xfrm>
            <a:custGeom>
              <a:avLst/>
              <a:gdLst>
                <a:gd name="T0" fmla="*/ 104 w 111"/>
                <a:gd name="T1" fmla="*/ 0 h 148"/>
                <a:gd name="T2" fmla="*/ 73 w 111"/>
                <a:gd name="T3" fmla="*/ 10 h 148"/>
                <a:gd name="T4" fmla="*/ 47 w 111"/>
                <a:gd name="T5" fmla="*/ 28 h 148"/>
                <a:gd name="T6" fmla="*/ 0 w 111"/>
                <a:gd name="T7" fmla="*/ 106 h 148"/>
                <a:gd name="T8" fmla="*/ 47 w 111"/>
                <a:gd name="T9" fmla="*/ 148 h 148"/>
                <a:gd name="T10" fmla="*/ 93 w 111"/>
                <a:gd name="T11" fmla="*/ 88 h 148"/>
                <a:gd name="T12" fmla="*/ 104 w 111"/>
                <a:gd name="T13" fmla="*/ 0 h 148"/>
              </a:gdLst>
              <a:ahLst/>
              <a:cxnLst>
                <a:cxn ang="0">
                  <a:pos x="T0" y="T1"/>
                </a:cxn>
                <a:cxn ang="0">
                  <a:pos x="T2" y="T3"/>
                </a:cxn>
                <a:cxn ang="0">
                  <a:pos x="T4" y="T5"/>
                </a:cxn>
                <a:cxn ang="0">
                  <a:pos x="T6" y="T7"/>
                </a:cxn>
                <a:cxn ang="0">
                  <a:pos x="T8" y="T9"/>
                </a:cxn>
                <a:cxn ang="0">
                  <a:pos x="T10" y="T11"/>
                </a:cxn>
                <a:cxn ang="0">
                  <a:pos x="T12" y="T13"/>
                </a:cxn>
              </a:cxnLst>
              <a:rect l="0" t="0" r="r" b="b"/>
              <a:pathLst>
                <a:path w="111" h="148">
                  <a:moveTo>
                    <a:pt x="104" y="0"/>
                  </a:moveTo>
                  <a:cubicBezTo>
                    <a:pt x="104" y="0"/>
                    <a:pt x="85" y="4"/>
                    <a:pt x="73" y="10"/>
                  </a:cubicBezTo>
                  <a:cubicBezTo>
                    <a:pt x="70" y="12"/>
                    <a:pt x="57" y="15"/>
                    <a:pt x="47" y="28"/>
                  </a:cubicBezTo>
                  <a:cubicBezTo>
                    <a:pt x="28" y="54"/>
                    <a:pt x="0" y="106"/>
                    <a:pt x="0" y="106"/>
                  </a:cubicBezTo>
                  <a:cubicBezTo>
                    <a:pt x="0" y="106"/>
                    <a:pt x="6" y="136"/>
                    <a:pt x="47" y="148"/>
                  </a:cubicBezTo>
                  <a:cubicBezTo>
                    <a:pt x="47" y="148"/>
                    <a:pt x="87" y="100"/>
                    <a:pt x="93" y="88"/>
                  </a:cubicBezTo>
                  <a:cubicBezTo>
                    <a:pt x="102" y="67"/>
                    <a:pt x="111" y="32"/>
                    <a:pt x="104" y="0"/>
                  </a:cubicBezTo>
                  <a:close/>
                </a:path>
              </a:pathLst>
            </a:custGeom>
            <a:solidFill>
              <a:srgbClr val="27DEB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38" name="任意多边形 35"/>
            <p:cNvSpPr/>
            <p:nvPr/>
          </p:nvSpPr>
          <p:spPr bwMode="auto">
            <a:xfrm>
              <a:off x="6967538" y="2951163"/>
              <a:ext cx="373063" cy="506413"/>
            </a:xfrm>
            <a:custGeom>
              <a:avLst/>
              <a:gdLst>
                <a:gd name="T0" fmla="*/ 137 w 142"/>
                <a:gd name="T1" fmla="*/ 194 h 194"/>
                <a:gd name="T2" fmla="*/ 61 w 142"/>
                <a:gd name="T3" fmla="*/ 111 h 194"/>
                <a:gd name="T4" fmla="*/ 21 w 142"/>
                <a:gd name="T5" fmla="*/ 69 h 194"/>
                <a:gd name="T6" fmla="*/ 12 w 142"/>
                <a:gd name="T7" fmla="*/ 8 h 194"/>
                <a:gd name="T8" fmla="*/ 26 w 142"/>
                <a:gd name="T9" fmla="*/ 5 h 194"/>
                <a:gd name="T10" fmla="*/ 30 w 142"/>
                <a:gd name="T11" fmla="*/ 15 h 194"/>
                <a:gd name="T12" fmla="*/ 37 w 142"/>
                <a:gd name="T13" fmla="*/ 33 h 194"/>
                <a:gd name="T14" fmla="*/ 44 w 142"/>
                <a:gd name="T15" fmla="*/ 38 h 194"/>
                <a:gd name="T16" fmla="*/ 41 w 142"/>
                <a:gd name="T17" fmla="*/ 16 h 194"/>
                <a:gd name="T18" fmla="*/ 52 w 142"/>
                <a:gd name="T19" fmla="*/ 16 h 194"/>
                <a:gd name="T20" fmla="*/ 61 w 142"/>
                <a:gd name="T21" fmla="*/ 36 h 194"/>
                <a:gd name="T22" fmla="*/ 68 w 142"/>
                <a:gd name="T23" fmla="*/ 65 h 194"/>
                <a:gd name="T24" fmla="*/ 142 w 142"/>
                <a:gd name="T25" fmla="*/ 138 h 194"/>
                <a:gd name="T26" fmla="*/ 137 w 142"/>
                <a:gd name="T27" fmla="*/ 194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42" h="194">
                  <a:moveTo>
                    <a:pt x="137" y="194"/>
                  </a:moveTo>
                  <a:cubicBezTo>
                    <a:pt x="117" y="191"/>
                    <a:pt x="74" y="131"/>
                    <a:pt x="61" y="111"/>
                  </a:cubicBezTo>
                  <a:cubicBezTo>
                    <a:pt x="47" y="89"/>
                    <a:pt x="33" y="78"/>
                    <a:pt x="21" y="69"/>
                  </a:cubicBezTo>
                  <a:cubicBezTo>
                    <a:pt x="0" y="53"/>
                    <a:pt x="3" y="29"/>
                    <a:pt x="12" y="8"/>
                  </a:cubicBezTo>
                  <a:cubicBezTo>
                    <a:pt x="16" y="0"/>
                    <a:pt x="26" y="5"/>
                    <a:pt x="26" y="5"/>
                  </a:cubicBezTo>
                  <a:cubicBezTo>
                    <a:pt x="30" y="15"/>
                    <a:pt x="30" y="15"/>
                    <a:pt x="30" y="15"/>
                  </a:cubicBezTo>
                  <a:cubicBezTo>
                    <a:pt x="37" y="33"/>
                    <a:pt x="37" y="33"/>
                    <a:pt x="37" y="33"/>
                  </a:cubicBezTo>
                  <a:cubicBezTo>
                    <a:pt x="41" y="37"/>
                    <a:pt x="44" y="39"/>
                    <a:pt x="44" y="38"/>
                  </a:cubicBezTo>
                  <a:cubicBezTo>
                    <a:pt x="44" y="35"/>
                    <a:pt x="41" y="26"/>
                    <a:pt x="41" y="16"/>
                  </a:cubicBezTo>
                  <a:cubicBezTo>
                    <a:pt x="41" y="3"/>
                    <a:pt x="49" y="11"/>
                    <a:pt x="52" y="16"/>
                  </a:cubicBezTo>
                  <a:cubicBezTo>
                    <a:pt x="54" y="20"/>
                    <a:pt x="57" y="27"/>
                    <a:pt x="61" y="36"/>
                  </a:cubicBezTo>
                  <a:cubicBezTo>
                    <a:pt x="65" y="46"/>
                    <a:pt x="63" y="57"/>
                    <a:pt x="68" y="65"/>
                  </a:cubicBezTo>
                  <a:cubicBezTo>
                    <a:pt x="74" y="72"/>
                    <a:pt x="142" y="138"/>
                    <a:pt x="142" y="138"/>
                  </a:cubicBezTo>
                  <a:lnTo>
                    <a:pt x="137" y="194"/>
                  </a:lnTo>
                  <a:close/>
                </a:path>
              </a:pathLst>
            </a:custGeom>
            <a:solidFill>
              <a:srgbClr val="FFA8A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39" name="任意多边形 36"/>
            <p:cNvSpPr/>
            <p:nvPr/>
          </p:nvSpPr>
          <p:spPr bwMode="auto">
            <a:xfrm>
              <a:off x="7591425" y="2616200"/>
              <a:ext cx="36513" cy="73025"/>
            </a:xfrm>
            <a:custGeom>
              <a:avLst/>
              <a:gdLst>
                <a:gd name="T0" fmla="*/ 14 w 14"/>
                <a:gd name="T1" fmla="*/ 0 h 28"/>
                <a:gd name="T2" fmla="*/ 1 w 14"/>
                <a:gd name="T3" fmla="*/ 24 h 28"/>
                <a:gd name="T4" fmla="*/ 13 w 14"/>
                <a:gd name="T5" fmla="*/ 28 h 28"/>
                <a:gd name="T6" fmla="*/ 14 w 14"/>
                <a:gd name="T7" fmla="*/ 0 h 28"/>
              </a:gdLst>
              <a:ahLst/>
              <a:cxnLst>
                <a:cxn ang="0">
                  <a:pos x="T0" y="T1"/>
                </a:cxn>
                <a:cxn ang="0">
                  <a:pos x="T2" y="T3"/>
                </a:cxn>
                <a:cxn ang="0">
                  <a:pos x="T4" y="T5"/>
                </a:cxn>
                <a:cxn ang="0">
                  <a:pos x="T6" y="T7"/>
                </a:cxn>
              </a:cxnLst>
              <a:rect l="0" t="0" r="r" b="b"/>
              <a:pathLst>
                <a:path w="14" h="28">
                  <a:moveTo>
                    <a:pt x="14" y="0"/>
                  </a:moveTo>
                  <a:cubicBezTo>
                    <a:pt x="14" y="0"/>
                    <a:pt x="0" y="22"/>
                    <a:pt x="1" y="24"/>
                  </a:cubicBezTo>
                  <a:cubicBezTo>
                    <a:pt x="3" y="26"/>
                    <a:pt x="13" y="28"/>
                    <a:pt x="13" y="28"/>
                  </a:cubicBezTo>
                  <a:lnTo>
                    <a:pt x="14" y="0"/>
                  </a:lnTo>
                  <a:close/>
                </a:path>
              </a:pathLst>
            </a:custGeom>
            <a:solidFill>
              <a:srgbClr val="F28F8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40" name="任意多边形 37"/>
            <p:cNvSpPr/>
            <p:nvPr/>
          </p:nvSpPr>
          <p:spPr bwMode="auto">
            <a:xfrm>
              <a:off x="7599363" y="2566988"/>
              <a:ext cx="88900" cy="85725"/>
            </a:xfrm>
            <a:custGeom>
              <a:avLst/>
              <a:gdLst>
                <a:gd name="T0" fmla="*/ 17 w 34"/>
                <a:gd name="T1" fmla="*/ 33 h 33"/>
                <a:gd name="T2" fmla="*/ 0 w 34"/>
                <a:gd name="T3" fmla="*/ 16 h 33"/>
                <a:gd name="T4" fmla="*/ 17 w 34"/>
                <a:gd name="T5" fmla="*/ 0 h 33"/>
                <a:gd name="T6" fmla="*/ 34 w 34"/>
                <a:gd name="T7" fmla="*/ 16 h 33"/>
                <a:gd name="T8" fmla="*/ 17 w 34"/>
                <a:gd name="T9" fmla="*/ 33 h 33"/>
                <a:gd name="T10" fmla="*/ 17 w 34"/>
                <a:gd name="T11" fmla="*/ 3 h 33"/>
                <a:gd name="T12" fmla="*/ 4 w 34"/>
                <a:gd name="T13" fmla="*/ 16 h 33"/>
                <a:gd name="T14" fmla="*/ 17 w 34"/>
                <a:gd name="T15" fmla="*/ 29 h 33"/>
                <a:gd name="T16" fmla="*/ 30 w 34"/>
                <a:gd name="T17" fmla="*/ 16 h 33"/>
                <a:gd name="T18" fmla="*/ 17 w 34"/>
                <a:gd name="T19" fmla="*/ 3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 h="33">
                  <a:moveTo>
                    <a:pt x="17" y="33"/>
                  </a:moveTo>
                  <a:cubicBezTo>
                    <a:pt x="8" y="33"/>
                    <a:pt x="0" y="26"/>
                    <a:pt x="0" y="16"/>
                  </a:cubicBezTo>
                  <a:cubicBezTo>
                    <a:pt x="0" y="7"/>
                    <a:pt x="8" y="0"/>
                    <a:pt x="17" y="0"/>
                  </a:cubicBezTo>
                  <a:cubicBezTo>
                    <a:pt x="26" y="0"/>
                    <a:pt x="34" y="7"/>
                    <a:pt x="34" y="16"/>
                  </a:cubicBezTo>
                  <a:cubicBezTo>
                    <a:pt x="34" y="26"/>
                    <a:pt x="26" y="33"/>
                    <a:pt x="17" y="33"/>
                  </a:cubicBezTo>
                  <a:close/>
                  <a:moveTo>
                    <a:pt x="17" y="3"/>
                  </a:moveTo>
                  <a:cubicBezTo>
                    <a:pt x="10" y="3"/>
                    <a:pt x="4" y="9"/>
                    <a:pt x="4" y="16"/>
                  </a:cubicBezTo>
                  <a:cubicBezTo>
                    <a:pt x="4" y="24"/>
                    <a:pt x="10" y="29"/>
                    <a:pt x="17" y="29"/>
                  </a:cubicBezTo>
                  <a:cubicBezTo>
                    <a:pt x="24" y="29"/>
                    <a:pt x="30" y="24"/>
                    <a:pt x="30" y="16"/>
                  </a:cubicBezTo>
                  <a:cubicBezTo>
                    <a:pt x="30" y="9"/>
                    <a:pt x="24" y="3"/>
                    <a:pt x="17" y="3"/>
                  </a:cubicBezTo>
                  <a:close/>
                </a:path>
              </a:pathLst>
            </a:custGeom>
            <a:solidFill>
              <a:srgbClr val="26323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41" name="任意多边形 38"/>
            <p:cNvSpPr/>
            <p:nvPr/>
          </p:nvSpPr>
          <p:spPr bwMode="auto">
            <a:xfrm>
              <a:off x="7620000" y="2438400"/>
              <a:ext cx="358775" cy="384175"/>
            </a:xfrm>
            <a:custGeom>
              <a:avLst/>
              <a:gdLst>
                <a:gd name="T0" fmla="*/ 42 w 137"/>
                <a:gd name="T1" fmla="*/ 9 h 147"/>
                <a:gd name="T2" fmla="*/ 2 w 137"/>
                <a:gd name="T3" fmla="*/ 73 h 147"/>
                <a:gd name="T4" fmla="*/ 11 w 137"/>
                <a:gd name="T5" fmla="*/ 142 h 147"/>
                <a:gd name="T6" fmla="*/ 50 w 137"/>
                <a:gd name="T7" fmla="*/ 143 h 147"/>
                <a:gd name="T8" fmla="*/ 113 w 137"/>
                <a:gd name="T9" fmla="*/ 104 h 147"/>
                <a:gd name="T10" fmla="*/ 117 w 137"/>
                <a:gd name="T11" fmla="*/ 22 h 147"/>
                <a:gd name="T12" fmla="*/ 42 w 137"/>
                <a:gd name="T13" fmla="*/ 9 h 147"/>
              </a:gdLst>
              <a:ahLst/>
              <a:cxnLst>
                <a:cxn ang="0">
                  <a:pos x="T0" y="T1"/>
                </a:cxn>
                <a:cxn ang="0">
                  <a:pos x="T2" y="T3"/>
                </a:cxn>
                <a:cxn ang="0">
                  <a:pos x="T4" y="T5"/>
                </a:cxn>
                <a:cxn ang="0">
                  <a:pos x="T6" y="T7"/>
                </a:cxn>
                <a:cxn ang="0">
                  <a:pos x="T8" y="T9"/>
                </a:cxn>
                <a:cxn ang="0">
                  <a:pos x="T10" y="T11"/>
                </a:cxn>
                <a:cxn ang="0">
                  <a:pos x="T12" y="T13"/>
                </a:cxn>
              </a:cxnLst>
              <a:rect l="0" t="0" r="r" b="b"/>
              <a:pathLst>
                <a:path w="137" h="147">
                  <a:moveTo>
                    <a:pt x="42" y="9"/>
                  </a:moveTo>
                  <a:cubicBezTo>
                    <a:pt x="13" y="15"/>
                    <a:pt x="5" y="28"/>
                    <a:pt x="2" y="73"/>
                  </a:cubicBezTo>
                  <a:cubicBezTo>
                    <a:pt x="0" y="120"/>
                    <a:pt x="4" y="135"/>
                    <a:pt x="11" y="142"/>
                  </a:cubicBezTo>
                  <a:cubicBezTo>
                    <a:pt x="15" y="146"/>
                    <a:pt x="38" y="147"/>
                    <a:pt x="50" y="143"/>
                  </a:cubicBezTo>
                  <a:cubicBezTo>
                    <a:pt x="65" y="139"/>
                    <a:pt x="98" y="128"/>
                    <a:pt x="113" y="104"/>
                  </a:cubicBezTo>
                  <a:cubicBezTo>
                    <a:pt x="132" y="76"/>
                    <a:pt x="137" y="38"/>
                    <a:pt x="117" y="22"/>
                  </a:cubicBezTo>
                  <a:cubicBezTo>
                    <a:pt x="89" y="0"/>
                    <a:pt x="53" y="7"/>
                    <a:pt x="42" y="9"/>
                  </a:cubicBezTo>
                  <a:close/>
                </a:path>
              </a:pathLst>
            </a:custGeom>
            <a:solidFill>
              <a:srgbClr val="FFA8A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42" name="任意多边形 39"/>
            <p:cNvSpPr/>
            <p:nvPr/>
          </p:nvSpPr>
          <p:spPr bwMode="auto">
            <a:xfrm>
              <a:off x="7604125" y="2600325"/>
              <a:ext cx="133350" cy="25400"/>
            </a:xfrm>
            <a:custGeom>
              <a:avLst/>
              <a:gdLst>
                <a:gd name="T0" fmla="*/ 0 w 84"/>
                <a:gd name="T1" fmla="*/ 0 h 16"/>
                <a:gd name="T2" fmla="*/ 84 w 84"/>
                <a:gd name="T3" fmla="*/ 10 h 16"/>
                <a:gd name="T4" fmla="*/ 81 w 84"/>
                <a:gd name="T5" fmla="*/ 16 h 16"/>
                <a:gd name="T6" fmla="*/ 0 w 84"/>
                <a:gd name="T7" fmla="*/ 7 h 16"/>
                <a:gd name="T8" fmla="*/ 0 w 84"/>
                <a:gd name="T9" fmla="*/ 0 h 16"/>
              </a:gdLst>
              <a:ahLst/>
              <a:cxnLst>
                <a:cxn ang="0">
                  <a:pos x="T0" y="T1"/>
                </a:cxn>
                <a:cxn ang="0">
                  <a:pos x="T2" y="T3"/>
                </a:cxn>
                <a:cxn ang="0">
                  <a:pos x="T4" y="T5"/>
                </a:cxn>
                <a:cxn ang="0">
                  <a:pos x="T6" y="T7"/>
                </a:cxn>
                <a:cxn ang="0">
                  <a:pos x="T8" y="T9"/>
                </a:cxn>
              </a:cxnLst>
              <a:rect l="0" t="0" r="r" b="b"/>
              <a:pathLst>
                <a:path w="84" h="16">
                  <a:moveTo>
                    <a:pt x="0" y="0"/>
                  </a:moveTo>
                  <a:lnTo>
                    <a:pt x="84" y="10"/>
                  </a:lnTo>
                  <a:lnTo>
                    <a:pt x="81" y="16"/>
                  </a:lnTo>
                  <a:lnTo>
                    <a:pt x="0" y="7"/>
                  </a:lnTo>
                  <a:lnTo>
                    <a:pt x="0" y="0"/>
                  </a:lnTo>
                  <a:close/>
                </a:path>
              </a:pathLst>
            </a:custGeom>
            <a:solidFill>
              <a:srgbClr val="26323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43" name="任意多边形 40"/>
            <p:cNvSpPr/>
            <p:nvPr/>
          </p:nvSpPr>
          <p:spPr bwMode="auto">
            <a:xfrm>
              <a:off x="7588250" y="2378075"/>
              <a:ext cx="447675" cy="436563"/>
            </a:xfrm>
            <a:custGeom>
              <a:avLst/>
              <a:gdLst>
                <a:gd name="T0" fmla="*/ 11 w 171"/>
                <a:gd name="T1" fmla="*/ 47 h 167"/>
                <a:gd name="T2" fmla="*/ 12 w 171"/>
                <a:gd name="T3" fmla="*/ 48 h 167"/>
                <a:gd name="T4" fmla="*/ 30 w 171"/>
                <a:gd name="T5" fmla="*/ 61 h 167"/>
                <a:gd name="T6" fmla="*/ 43 w 171"/>
                <a:gd name="T7" fmla="*/ 82 h 167"/>
                <a:gd name="T8" fmla="*/ 53 w 171"/>
                <a:gd name="T9" fmla="*/ 99 h 167"/>
                <a:gd name="T10" fmla="*/ 72 w 171"/>
                <a:gd name="T11" fmla="*/ 84 h 167"/>
                <a:gd name="T12" fmla="*/ 80 w 171"/>
                <a:gd name="T13" fmla="*/ 117 h 167"/>
                <a:gd name="T14" fmla="*/ 62 w 171"/>
                <a:gd name="T15" fmla="*/ 124 h 167"/>
                <a:gd name="T16" fmla="*/ 73 w 171"/>
                <a:gd name="T17" fmla="*/ 163 h 167"/>
                <a:gd name="T18" fmla="*/ 109 w 171"/>
                <a:gd name="T19" fmla="*/ 162 h 167"/>
                <a:gd name="T20" fmla="*/ 152 w 171"/>
                <a:gd name="T21" fmla="*/ 122 h 167"/>
                <a:gd name="T22" fmla="*/ 145 w 171"/>
                <a:gd name="T23" fmla="*/ 36 h 167"/>
                <a:gd name="T24" fmla="*/ 112 w 171"/>
                <a:gd name="T25" fmla="*/ 5 h 167"/>
                <a:gd name="T26" fmla="*/ 40 w 171"/>
                <a:gd name="T27" fmla="*/ 9 h 167"/>
                <a:gd name="T28" fmla="*/ 24 w 171"/>
                <a:gd name="T29" fmla="*/ 5 h 167"/>
                <a:gd name="T30" fmla="*/ 23 w 171"/>
                <a:gd name="T31" fmla="*/ 5 h 167"/>
                <a:gd name="T32" fmla="*/ 22 w 171"/>
                <a:gd name="T33" fmla="*/ 9 h 167"/>
                <a:gd name="T34" fmla="*/ 29 w 171"/>
                <a:gd name="T35" fmla="*/ 22 h 167"/>
                <a:gd name="T36" fmla="*/ 1 w 171"/>
                <a:gd name="T37" fmla="*/ 19 h 167"/>
                <a:gd name="T38" fmla="*/ 11 w 171"/>
                <a:gd name="T39" fmla="*/ 47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71" h="167">
                  <a:moveTo>
                    <a:pt x="11" y="47"/>
                  </a:moveTo>
                  <a:cubicBezTo>
                    <a:pt x="12" y="48"/>
                    <a:pt x="12" y="48"/>
                    <a:pt x="12" y="48"/>
                  </a:cubicBezTo>
                  <a:cubicBezTo>
                    <a:pt x="18" y="53"/>
                    <a:pt x="25" y="56"/>
                    <a:pt x="30" y="61"/>
                  </a:cubicBezTo>
                  <a:cubicBezTo>
                    <a:pt x="37" y="67"/>
                    <a:pt x="41" y="74"/>
                    <a:pt x="43" y="82"/>
                  </a:cubicBezTo>
                  <a:cubicBezTo>
                    <a:pt x="45" y="89"/>
                    <a:pt x="46" y="96"/>
                    <a:pt x="53" y="99"/>
                  </a:cubicBezTo>
                  <a:cubicBezTo>
                    <a:pt x="53" y="99"/>
                    <a:pt x="57" y="82"/>
                    <a:pt x="72" y="84"/>
                  </a:cubicBezTo>
                  <a:cubicBezTo>
                    <a:pt x="87" y="86"/>
                    <a:pt x="89" y="105"/>
                    <a:pt x="80" y="117"/>
                  </a:cubicBezTo>
                  <a:cubicBezTo>
                    <a:pt x="70" y="128"/>
                    <a:pt x="62" y="124"/>
                    <a:pt x="62" y="124"/>
                  </a:cubicBezTo>
                  <a:cubicBezTo>
                    <a:pt x="62" y="124"/>
                    <a:pt x="62" y="149"/>
                    <a:pt x="73" y="163"/>
                  </a:cubicBezTo>
                  <a:cubicBezTo>
                    <a:pt x="73" y="163"/>
                    <a:pt x="86" y="167"/>
                    <a:pt x="109" y="162"/>
                  </a:cubicBezTo>
                  <a:cubicBezTo>
                    <a:pt x="123" y="159"/>
                    <a:pt x="143" y="141"/>
                    <a:pt x="152" y="122"/>
                  </a:cubicBezTo>
                  <a:cubicBezTo>
                    <a:pt x="170" y="82"/>
                    <a:pt x="171" y="47"/>
                    <a:pt x="145" y="36"/>
                  </a:cubicBezTo>
                  <a:cubicBezTo>
                    <a:pt x="143" y="17"/>
                    <a:pt x="128" y="9"/>
                    <a:pt x="112" y="5"/>
                  </a:cubicBezTo>
                  <a:cubicBezTo>
                    <a:pt x="87" y="0"/>
                    <a:pt x="64" y="14"/>
                    <a:pt x="40" y="9"/>
                  </a:cubicBezTo>
                  <a:cubicBezTo>
                    <a:pt x="35" y="8"/>
                    <a:pt x="30" y="6"/>
                    <a:pt x="24" y="5"/>
                  </a:cubicBezTo>
                  <a:cubicBezTo>
                    <a:pt x="24" y="5"/>
                    <a:pt x="23" y="5"/>
                    <a:pt x="23" y="5"/>
                  </a:cubicBezTo>
                  <a:cubicBezTo>
                    <a:pt x="21" y="6"/>
                    <a:pt x="21" y="8"/>
                    <a:pt x="22" y="9"/>
                  </a:cubicBezTo>
                  <a:cubicBezTo>
                    <a:pt x="23" y="14"/>
                    <a:pt x="26" y="19"/>
                    <a:pt x="29" y="22"/>
                  </a:cubicBezTo>
                  <a:cubicBezTo>
                    <a:pt x="19" y="23"/>
                    <a:pt x="10" y="22"/>
                    <a:pt x="1" y="19"/>
                  </a:cubicBezTo>
                  <a:cubicBezTo>
                    <a:pt x="0" y="29"/>
                    <a:pt x="4" y="40"/>
                    <a:pt x="11" y="47"/>
                  </a:cubicBezTo>
                  <a:close/>
                </a:path>
              </a:pathLst>
            </a:custGeom>
            <a:solidFill>
              <a:srgbClr val="26323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44" name="任意多边形 41"/>
            <p:cNvSpPr/>
            <p:nvPr/>
          </p:nvSpPr>
          <p:spPr bwMode="auto">
            <a:xfrm>
              <a:off x="7962900" y="2446338"/>
              <a:ext cx="52388" cy="41275"/>
            </a:xfrm>
            <a:custGeom>
              <a:avLst/>
              <a:gdLst>
                <a:gd name="T0" fmla="*/ 3 w 20"/>
                <a:gd name="T1" fmla="*/ 16 h 16"/>
                <a:gd name="T2" fmla="*/ 20 w 20"/>
                <a:gd name="T3" fmla="*/ 6 h 16"/>
                <a:gd name="T4" fmla="*/ 6 w 20"/>
                <a:gd name="T5" fmla="*/ 2 h 16"/>
                <a:gd name="T6" fmla="*/ 3 w 20"/>
                <a:gd name="T7" fmla="*/ 16 h 16"/>
              </a:gdLst>
              <a:ahLst/>
              <a:cxnLst>
                <a:cxn ang="0">
                  <a:pos x="T0" y="T1"/>
                </a:cxn>
                <a:cxn ang="0">
                  <a:pos x="T2" y="T3"/>
                </a:cxn>
                <a:cxn ang="0">
                  <a:pos x="T4" y="T5"/>
                </a:cxn>
                <a:cxn ang="0">
                  <a:pos x="T6" y="T7"/>
                </a:cxn>
              </a:cxnLst>
              <a:rect l="0" t="0" r="r" b="b"/>
              <a:pathLst>
                <a:path w="20" h="16">
                  <a:moveTo>
                    <a:pt x="3" y="16"/>
                  </a:moveTo>
                  <a:cubicBezTo>
                    <a:pt x="20" y="6"/>
                    <a:pt x="20" y="6"/>
                    <a:pt x="20" y="6"/>
                  </a:cubicBezTo>
                  <a:cubicBezTo>
                    <a:pt x="17" y="1"/>
                    <a:pt x="11" y="0"/>
                    <a:pt x="6" y="2"/>
                  </a:cubicBezTo>
                  <a:cubicBezTo>
                    <a:pt x="2" y="5"/>
                    <a:pt x="0" y="11"/>
                    <a:pt x="3" y="16"/>
                  </a:cubicBezTo>
                  <a:close/>
                </a:path>
              </a:pathLst>
            </a:custGeom>
            <a:solidFill>
              <a:srgbClr val="26323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45" name="任意多边形 42"/>
            <p:cNvSpPr/>
            <p:nvPr/>
          </p:nvSpPr>
          <p:spPr bwMode="auto">
            <a:xfrm>
              <a:off x="7700963" y="2611438"/>
              <a:ext cx="26988" cy="50800"/>
            </a:xfrm>
            <a:custGeom>
              <a:avLst/>
              <a:gdLst>
                <a:gd name="T0" fmla="*/ 10 w 10"/>
                <a:gd name="T1" fmla="*/ 20 h 20"/>
                <a:gd name="T2" fmla="*/ 10 w 10"/>
                <a:gd name="T3" fmla="*/ 1 h 20"/>
                <a:gd name="T4" fmla="*/ 0 w 10"/>
                <a:gd name="T5" fmla="*/ 10 h 20"/>
                <a:gd name="T6" fmla="*/ 10 w 10"/>
                <a:gd name="T7" fmla="*/ 20 h 20"/>
              </a:gdLst>
              <a:ahLst/>
              <a:cxnLst>
                <a:cxn ang="0">
                  <a:pos x="T0" y="T1"/>
                </a:cxn>
                <a:cxn ang="0">
                  <a:pos x="T2" y="T3"/>
                </a:cxn>
                <a:cxn ang="0">
                  <a:pos x="T4" y="T5"/>
                </a:cxn>
                <a:cxn ang="0">
                  <a:pos x="T6" y="T7"/>
                </a:cxn>
              </a:cxnLst>
              <a:rect l="0" t="0" r="r" b="b"/>
              <a:pathLst>
                <a:path w="10" h="20">
                  <a:moveTo>
                    <a:pt x="10" y="20"/>
                  </a:moveTo>
                  <a:cubicBezTo>
                    <a:pt x="10" y="1"/>
                    <a:pt x="10" y="1"/>
                    <a:pt x="10" y="1"/>
                  </a:cubicBezTo>
                  <a:cubicBezTo>
                    <a:pt x="5" y="0"/>
                    <a:pt x="0" y="5"/>
                    <a:pt x="0" y="10"/>
                  </a:cubicBezTo>
                  <a:cubicBezTo>
                    <a:pt x="0" y="16"/>
                    <a:pt x="4" y="20"/>
                    <a:pt x="10" y="20"/>
                  </a:cubicBezTo>
                  <a:close/>
                </a:path>
              </a:pathLst>
            </a:custGeom>
            <a:solidFill>
              <a:srgbClr val="26323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grpSp>
    </p:spTree>
  </p:cSld>
  <p:clrMapOvr>
    <a:masterClrMapping/>
  </p:clrMapOvr>
  <p:transition spd="slow">
    <p:push dir="u"/>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0" y="5655674"/>
            <a:ext cx="12192000" cy="1202327"/>
            <a:chOff x="0" y="5655674"/>
            <a:chExt cx="12192000" cy="1202327"/>
          </a:xfrm>
        </p:grpSpPr>
        <p:sp>
          <p:nvSpPr>
            <p:cNvPr id="101" name="任意多边形: 形状 100"/>
            <p:cNvSpPr/>
            <p:nvPr/>
          </p:nvSpPr>
          <p:spPr>
            <a:xfrm>
              <a:off x="0" y="5655674"/>
              <a:ext cx="12192000" cy="1202326"/>
            </a:xfrm>
            <a:custGeom>
              <a:avLst/>
              <a:gdLst>
                <a:gd name="connsiteX0" fmla="*/ 0 w 12192000"/>
                <a:gd name="connsiteY0" fmla="*/ 0 h 1202326"/>
                <a:gd name="connsiteX1" fmla="*/ 148488 w 12192000"/>
                <a:gd name="connsiteY1" fmla="*/ 67024 h 1202326"/>
                <a:gd name="connsiteX2" fmla="*/ 6096001 w 12192000"/>
                <a:gd name="connsiteY2" fmla="*/ 1096263 h 1202326"/>
                <a:gd name="connsiteX3" fmla="*/ 12043514 w 12192000"/>
                <a:gd name="connsiteY3" fmla="*/ 67024 h 1202326"/>
                <a:gd name="connsiteX4" fmla="*/ 12192000 w 12192000"/>
                <a:gd name="connsiteY4" fmla="*/ 1 h 1202326"/>
                <a:gd name="connsiteX5" fmla="*/ 12192000 w 12192000"/>
                <a:gd name="connsiteY5" fmla="*/ 1202326 h 1202326"/>
                <a:gd name="connsiteX6" fmla="*/ 0 w 12192000"/>
                <a:gd name="connsiteY6" fmla="*/ 1202326 h 12023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1202326">
                  <a:moveTo>
                    <a:pt x="0" y="0"/>
                  </a:moveTo>
                  <a:lnTo>
                    <a:pt x="148488" y="67024"/>
                  </a:lnTo>
                  <a:cubicBezTo>
                    <a:pt x="1618279" y="699307"/>
                    <a:pt x="3738577" y="1096263"/>
                    <a:pt x="6096001" y="1096263"/>
                  </a:cubicBezTo>
                  <a:cubicBezTo>
                    <a:pt x="8453424" y="1096263"/>
                    <a:pt x="10573722" y="699307"/>
                    <a:pt x="12043514" y="67024"/>
                  </a:cubicBezTo>
                  <a:lnTo>
                    <a:pt x="12192000" y="1"/>
                  </a:lnTo>
                  <a:lnTo>
                    <a:pt x="12192000" y="1202326"/>
                  </a:lnTo>
                  <a:lnTo>
                    <a:pt x="0" y="1202326"/>
                  </a:lnTo>
                  <a:close/>
                </a:path>
              </a:pathLst>
            </a:custGeom>
            <a:solidFill>
              <a:schemeClr val="accent6">
                <a:lumMod val="40000"/>
                <a:lumOff val="60000"/>
                <a:alpha val="5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marL="0" algn="l" defTabSz="914400" rtl="0" eaLnBrk="1" latinLnBrk="0" hangingPunct="1">
                <a:defRPr sz="1800" kern="1200">
                  <a:solidFill>
                    <a:srgbClr val="FFFFFF"/>
                  </a:solidFill>
                  <a:latin typeface="Arial" panose="020B0604020202020204"/>
                  <a:ea typeface="+mn-ea"/>
                  <a:cs typeface="+mn-cs"/>
                </a:defRPr>
              </a:lvl1pPr>
              <a:lvl2pPr marL="457200" algn="l" defTabSz="914400" rtl="0" eaLnBrk="1" latinLnBrk="0" hangingPunct="1">
                <a:defRPr sz="1800" kern="1200">
                  <a:solidFill>
                    <a:srgbClr val="FFFFFF"/>
                  </a:solidFill>
                  <a:latin typeface="Arial" panose="020B0604020202020204"/>
                  <a:ea typeface="+mn-ea"/>
                  <a:cs typeface="+mn-cs"/>
                </a:defRPr>
              </a:lvl2pPr>
              <a:lvl3pPr marL="914400" algn="l" defTabSz="914400" rtl="0" eaLnBrk="1" latinLnBrk="0" hangingPunct="1">
                <a:defRPr sz="1800" kern="1200">
                  <a:solidFill>
                    <a:srgbClr val="FFFFFF"/>
                  </a:solidFill>
                  <a:latin typeface="Arial" panose="020B0604020202020204"/>
                  <a:ea typeface="+mn-ea"/>
                  <a:cs typeface="+mn-cs"/>
                </a:defRPr>
              </a:lvl3pPr>
              <a:lvl4pPr marL="1371600" algn="l" defTabSz="914400" rtl="0" eaLnBrk="1" latinLnBrk="0" hangingPunct="1">
                <a:defRPr sz="1800" kern="1200">
                  <a:solidFill>
                    <a:srgbClr val="FFFFFF"/>
                  </a:solidFill>
                  <a:latin typeface="Arial" panose="020B0604020202020204"/>
                  <a:ea typeface="+mn-ea"/>
                  <a:cs typeface="+mn-cs"/>
                </a:defRPr>
              </a:lvl4pPr>
              <a:lvl5pPr marL="1828800" algn="l" defTabSz="914400" rtl="0" eaLnBrk="1" latinLnBrk="0" hangingPunct="1">
                <a:defRPr sz="1800" kern="1200">
                  <a:solidFill>
                    <a:srgbClr val="FFFFFF"/>
                  </a:solidFill>
                  <a:latin typeface="Arial" panose="020B0604020202020204"/>
                  <a:ea typeface="+mn-ea"/>
                  <a:cs typeface="+mn-cs"/>
                </a:defRPr>
              </a:lvl5pPr>
              <a:lvl6pPr marL="2286000" algn="l" defTabSz="914400" rtl="0" eaLnBrk="1" latinLnBrk="0" hangingPunct="1">
                <a:defRPr sz="1800" kern="1200">
                  <a:solidFill>
                    <a:srgbClr val="FFFFFF"/>
                  </a:solidFill>
                  <a:latin typeface="Arial" panose="020B0604020202020204"/>
                  <a:ea typeface="+mn-ea"/>
                  <a:cs typeface="+mn-cs"/>
                </a:defRPr>
              </a:lvl6pPr>
              <a:lvl7pPr marL="2743200" algn="l" defTabSz="914400" rtl="0" eaLnBrk="1" latinLnBrk="0" hangingPunct="1">
                <a:defRPr sz="1800" kern="1200">
                  <a:solidFill>
                    <a:srgbClr val="FFFFFF"/>
                  </a:solidFill>
                  <a:latin typeface="Arial" panose="020B0604020202020204"/>
                  <a:ea typeface="+mn-ea"/>
                  <a:cs typeface="+mn-cs"/>
                </a:defRPr>
              </a:lvl7pPr>
              <a:lvl8pPr marL="3200400" algn="l" defTabSz="914400" rtl="0" eaLnBrk="1" latinLnBrk="0" hangingPunct="1">
                <a:defRPr sz="1800" kern="1200">
                  <a:solidFill>
                    <a:srgbClr val="FFFFFF"/>
                  </a:solidFill>
                  <a:latin typeface="Arial" panose="020B0604020202020204"/>
                  <a:ea typeface="+mn-ea"/>
                  <a:cs typeface="+mn-cs"/>
                </a:defRPr>
              </a:lvl8pPr>
              <a:lvl9pPr marL="3657600" algn="l" defTabSz="914400" rtl="0" eaLnBrk="1" latinLnBrk="0" hangingPunct="1">
                <a:defRPr sz="1800" kern="1200">
                  <a:solidFill>
                    <a:srgbClr val="FFFFFF"/>
                  </a:solidFill>
                  <a:latin typeface="Arial" panose="020B0604020202020204"/>
                  <a:ea typeface="+mn-ea"/>
                  <a:cs typeface="+mn-cs"/>
                </a:defRPr>
              </a:lvl9pPr>
            </a:lstStyle>
            <a:p>
              <a:pPr algn="ctr"/>
              <a:endParaRPr lang="zh-CN" altLang="en-US"/>
            </a:p>
          </p:txBody>
        </p:sp>
        <p:sp>
          <p:nvSpPr>
            <p:cNvPr id="102" name="任意多边形: 形状 101"/>
            <p:cNvSpPr/>
            <p:nvPr/>
          </p:nvSpPr>
          <p:spPr>
            <a:xfrm>
              <a:off x="0" y="5960456"/>
              <a:ext cx="12192000" cy="897545"/>
            </a:xfrm>
            <a:custGeom>
              <a:avLst/>
              <a:gdLst>
                <a:gd name="connsiteX0" fmla="*/ 12192000 w 12192000"/>
                <a:gd name="connsiteY0" fmla="*/ 0 h 897545"/>
                <a:gd name="connsiteX1" fmla="*/ 12192000 w 12192000"/>
                <a:gd name="connsiteY1" fmla="*/ 897545 h 897545"/>
                <a:gd name="connsiteX2" fmla="*/ 0 w 12192000"/>
                <a:gd name="connsiteY2" fmla="*/ 897545 h 897545"/>
                <a:gd name="connsiteX3" fmla="*/ 0 w 12192000"/>
                <a:gd name="connsiteY3" fmla="*/ 0 h 897545"/>
                <a:gd name="connsiteX4" fmla="*/ 157768 w 12192000"/>
                <a:gd name="connsiteY4" fmla="*/ 48659 h 897545"/>
                <a:gd name="connsiteX5" fmla="*/ 6096000 w 12192000"/>
                <a:gd name="connsiteY5" fmla="*/ 835355 h 897545"/>
                <a:gd name="connsiteX6" fmla="*/ 12034232 w 12192000"/>
                <a:gd name="connsiteY6" fmla="*/ 48659 h 8975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897545">
                  <a:moveTo>
                    <a:pt x="12192000" y="0"/>
                  </a:moveTo>
                  <a:lnTo>
                    <a:pt x="12192000" y="897545"/>
                  </a:lnTo>
                  <a:lnTo>
                    <a:pt x="0" y="897545"/>
                  </a:lnTo>
                  <a:lnTo>
                    <a:pt x="0" y="0"/>
                  </a:lnTo>
                  <a:lnTo>
                    <a:pt x="157768" y="48659"/>
                  </a:lnTo>
                  <a:cubicBezTo>
                    <a:pt x="1852871" y="545338"/>
                    <a:pt x="3896345" y="835355"/>
                    <a:pt x="6096000" y="835355"/>
                  </a:cubicBezTo>
                  <a:cubicBezTo>
                    <a:pt x="8295655" y="835355"/>
                    <a:pt x="10339129" y="545338"/>
                    <a:pt x="12034232" y="48659"/>
                  </a:cubicBezTo>
                  <a:close/>
                </a:path>
              </a:pathLst>
            </a:custGeom>
            <a:gradFill flip="none" rotWithShape="1">
              <a:gsLst>
                <a:gs pos="0">
                  <a:schemeClr val="accent6">
                    <a:lumMod val="60000"/>
                    <a:lumOff val="40000"/>
                  </a:schemeClr>
                </a:gs>
                <a:gs pos="91000">
                  <a:schemeClr val="accent6">
                    <a:lumMod val="75000"/>
                  </a:schemeClr>
                </a:gs>
              </a:gsLst>
              <a:lin ang="5400000" scaled="1"/>
            </a:gradFill>
            <a:ln>
              <a:noFill/>
            </a:ln>
            <a:effectLst>
              <a:outerShdw blurRad="304800" dist="38100" dir="10800000" sx="102000" sy="102000" algn="r" rotWithShape="0">
                <a:srgbClr val="0D85E9">
                  <a:alpha val="14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marL="0" algn="l" defTabSz="914400" rtl="0" eaLnBrk="1" latinLnBrk="0" hangingPunct="1">
                <a:defRPr sz="1800" kern="1200">
                  <a:solidFill>
                    <a:srgbClr val="FFFFFF"/>
                  </a:solidFill>
                  <a:latin typeface="Arial" panose="020B0604020202020204"/>
                  <a:ea typeface="+mn-ea"/>
                  <a:cs typeface="+mn-cs"/>
                </a:defRPr>
              </a:lvl1pPr>
              <a:lvl2pPr marL="457200" algn="l" defTabSz="914400" rtl="0" eaLnBrk="1" latinLnBrk="0" hangingPunct="1">
                <a:defRPr sz="1800" kern="1200">
                  <a:solidFill>
                    <a:srgbClr val="FFFFFF"/>
                  </a:solidFill>
                  <a:latin typeface="Arial" panose="020B0604020202020204"/>
                  <a:ea typeface="+mn-ea"/>
                  <a:cs typeface="+mn-cs"/>
                </a:defRPr>
              </a:lvl2pPr>
              <a:lvl3pPr marL="914400" algn="l" defTabSz="914400" rtl="0" eaLnBrk="1" latinLnBrk="0" hangingPunct="1">
                <a:defRPr sz="1800" kern="1200">
                  <a:solidFill>
                    <a:srgbClr val="FFFFFF"/>
                  </a:solidFill>
                  <a:latin typeface="Arial" panose="020B0604020202020204"/>
                  <a:ea typeface="+mn-ea"/>
                  <a:cs typeface="+mn-cs"/>
                </a:defRPr>
              </a:lvl3pPr>
              <a:lvl4pPr marL="1371600" algn="l" defTabSz="914400" rtl="0" eaLnBrk="1" latinLnBrk="0" hangingPunct="1">
                <a:defRPr sz="1800" kern="1200">
                  <a:solidFill>
                    <a:srgbClr val="FFFFFF"/>
                  </a:solidFill>
                  <a:latin typeface="Arial" panose="020B0604020202020204"/>
                  <a:ea typeface="+mn-ea"/>
                  <a:cs typeface="+mn-cs"/>
                </a:defRPr>
              </a:lvl4pPr>
              <a:lvl5pPr marL="1828800" algn="l" defTabSz="914400" rtl="0" eaLnBrk="1" latinLnBrk="0" hangingPunct="1">
                <a:defRPr sz="1800" kern="1200">
                  <a:solidFill>
                    <a:srgbClr val="FFFFFF"/>
                  </a:solidFill>
                  <a:latin typeface="Arial" panose="020B0604020202020204"/>
                  <a:ea typeface="+mn-ea"/>
                  <a:cs typeface="+mn-cs"/>
                </a:defRPr>
              </a:lvl5pPr>
              <a:lvl6pPr marL="2286000" algn="l" defTabSz="914400" rtl="0" eaLnBrk="1" latinLnBrk="0" hangingPunct="1">
                <a:defRPr sz="1800" kern="1200">
                  <a:solidFill>
                    <a:srgbClr val="FFFFFF"/>
                  </a:solidFill>
                  <a:latin typeface="Arial" panose="020B0604020202020204"/>
                  <a:ea typeface="+mn-ea"/>
                  <a:cs typeface="+mn-cs"/>
                </a:defRPr>
              </a:lvl6pPr>
              <a:lvl7pPr marL="2743200" algn="l" defTabSz="914400" rtl="0" eaLnBrk="1" latinLnBrk="0" hangingPunct="1">
                <a:defRPr sz="1800" kern="1200">
                  <a:solidFill>
                    <a:srgbClr val="FFFFFF"/>
                  </a:solidFill>
                  <a:latin typeface="Arial" panose="020B0604020202020204"/>
                  <a:ea typeface="+mn-ea"/>
                  <a:cs typeface="+mn-cs"/>
                </a:defRPr>
              </a:lvl7pPr>
              <a:lvl8pPr marL="3200400" algn="l" defTabSz="914400" rtl="0" eaLnBrk="1" latinLnBrk="0" hangingPunct="1">
                <a:defRPr sz="1800" kern="1200">
                  <a:solidFill>
                    <a:srgbClr val="FFFFFF"/>
                  </a:solidFill>
                  <a:latin typeface="Arial" panose="020B0604020202020204"/>
                  <a:ea typeface="+mn-ea"/>
                  <a:cs typeface="+mn-cs"/>
                </a:defRPr>
              </a:lvl8pPr>
              <a:lvl9pPr marL="3657600" algn="l" defTabSz="914400" rtl="0" eaLnBrk="1" latinLnBrk="0" hangingPunct="1">
                <a:defRPr sz="1800" kern="1200">
                  <a:solidFill>
                    <a:srgbClr val="FFFFFF"/>
                  </a:solidFill>
                  <a:latin typeface="Arial" panose="020B0604020202020204"/>
                  <a:ea typeface="+mn-ea"/>
                  <a:cs typeface="+mn-cs"/>
                </a:defRPr>
              </a:lvl9pPr>
            </a:lstStyle>
            <a:p>
              <a:pPr algn="ctr"/>
              <a:endParaRPr lang="zh-CN" altLang="en-US"/>
            </a:p>
          </p:txBody>
        </p:sp>
      </p:grpSp>
      <p:grpSp>
        <p:nvGrpSpPr>
          <p:cNvPr id="4" name="组合 3"/>
          <p:cNvGrpSpPr/>
          <p:nvPr/>
        </p:nvGrpSpPr>
        <p:grpSpPr>
          <a:xfrm>
            <a:off x="175807" y="315567"/>
            <a:ext cx="11368493" cy="492443"/>
            <a:chOff x="175807" y="315567"/>
            <a:chExt cx="11368493" cy="492443"/>
          </a:xfrm>
        </p:grpSpPr>
        <p:sp>
          <p:nvSpPr>
            <p:cNvPr id="56" name="@稿定PPT实验室 出品-9"/>
            <p:cNvSpPr txBox="1"/>
            <p:nvPr/>
          </p:nvSpPr>
          <p:spPr>
            <a:xfrm>
              <a:off x="924247" y="315567"/>
              <a:ext cx="10620053" cy="492443"/>
            </a:xfrm>
            <a:prstGeom prst="rect">
              <a:avLst/>
            </a:prstGeom>
            <a:noFill/>
            <a:ln>
              <a:noFill/>
            </a:ln>
          </p:spPr>
          <p:txBody>
            <a:bodyPr wrap="square" lIns="0" tIns="0" rIns="0" bIns="0" anchor="ctr" anchorCtr="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kumimoji="0" lang="zh-CN" altLang="en-US" sz="3200" b="1" i="0" u="none" strike="noStrike" kern="1200" cap="none" spc="0" normalizeH="0" baseline="0" noProof="0" dirty="0">
                  <a:ln>
                    <a:noFill/>
                  </a:ln>
                  <a:effectLst/>
                  <a:uLnTx/>
                  <a:uFillTx/>
                  <a:latin typeface="Arial" panose="020B0604020202020204" pitchFamily="34" charset="0"/>
                  <a:ea typeface="微软雅黑" panose="020B0503020204020204" pitchFamily="34" charset="-122"/>
                </a:rPr>
                <a:t>教师成长营：设计教师专业发展评价方案</a:t>
              </a:r>
              <a:endParaRPr kumimoji="0" lang="en-US" altLang="zh-CN" sz="3200" b="1" i="0" u="none" strike="noStrike" kern="1200" cap="none" spc="0" normalizeH="0" baseline="0" noProof="0" dirty="0">
                <a:ln>
                  <a:noFill/>
                </a:ln>
                <a:effectLst/>
                <a:uLnTx/>
                <a:uFillTx/>
                <a:latin typeface="Arial" panose="020B0604020202020204" pitchFamily="34" charset="0"/>
                <a:ea typeface="微软雅黑" panose="020B0503020204020204" pitchFamily="34" charset="-122"/>
              </a:endParaRPr>
            </a:p>
          </p:txBody>
        </p:sp>
        <p:sp>
          <p:nvSpPr>
            <p:cNvPr id="58" name="椭圆 57"/>
            <p:cNvSpPr/>
            <p:nvPr/>
          </p:nvSpPr>
          <p:spPr>
            <a:xfrm rot="719376">
              <a:off x="175807" y="319755"/>
              <a:ext cx="450607" cy="450607"/>
            </a:xfrm>
            <a:prstGeom prst="ellipse">
              <a:avLst/>
            </a:prstGeom>
            <a:noFill/>
            <a:ln>
              <a:gradFill flip="none" rotWithShape="1">
                <a:gsLst>
                  <a:gs pos="0">
                    <a:schemeClr val="bg1"/>
                  </a:gs>
                  <a:gs pos="24000">
                    <a:schemeClr val="accent6">
                      <a:lumMod val="20000"/>
                      <a:lumOff val="80000"/>
                    </a:schemeClr>
                  </a:gs>
                  <a:gs pos="100000">
                    <a:schemeClr val="accent6"/>
                  </a:gs>
                </a:gsLst>
                <a:lin ang="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a:ea typeface="+mn-ea"/>
                  <a:cs typeface="+mn-cs"/>
                </a:defRPr>
              </a:lvl1pPr>
              <a:lvl2pPr marL="457200" algn="l" defTabSz="914400" rtl="0" eaLnBrk="1" latinLnBrk="0" hangingPunct="1">
                <a:defRPr sz="1800" kern="1200">
                  <a:solidFill>
                    <a:srgbClr val="FFFFFF"/>
                  </a:solidFill>
                  <a:latin typeface="Arial" panose="020B0604020202020204"/>
                  <a:ea typeface="+mn-ea"/>
                  <a:cs typeface="+mn-cs"/>
                </a:defRPr>
              </a:lvl2pPr>
              <a:lvl3pPr marL="914400" algn="l" defTabSz="914400" rtl="0" eaLnBrk="1" latinLnBrk="0" hangingPunct="1">
                <a:defRPr sz="1800" kern="1200">
                  <a:solidFill>
                    <a:srgbClr val="FFFFFF"/>
                  </a:solidFill>
                  <a:latin typeface="Arial" panose="020B0604020202020204"/>
                  <a:ea typeface="+mn-ea"/>
                  <a:cs typeface="+mn-cs"/>
                </a:defRPr>
              </a:lvl3pPr>
              <a:lvl4pPr marL="1371600" algn="l" defTabSz="914400" rtl="0" eaLnBrk="1" latinLnBrk="0" hangingPunct="1">
                <a:defRPr sz="1800" kern="1200">
                  <a:solidFill>
                    <a:srgbClr val="FFFFFF"/>
                  </a:solidFill>
                  <a:latin typeface="Arial" panose="020B0604020202020204"/>
                  <a:ea typeface="+mn-ea"/>
                  <a:cs typeface="+mn-cs"/>
                </a:defRPr>
              </a:lvl4pPr>
              <a:lvl5pPr marL="1828800" algn="l" defTabSz="914400" rtl="0" eaLnBrk="1" latinLnBrk="0" hangingPunct="1">
                <a:defRPr sz="1800" kern="1200">
                  <a:solidFill>
                    <a:srgbClr val="FFFFFF"/>
                  </a:solidFill>
                  <a:latin typeface="Arial" panose="020B0604020202020204"/>
                  <a:ea typeface="+mn-ea"/>
                  <a:cs typeface="+mn-cs"/>
                </a:defRPr>
              </a:lvl5pPr>
              <a:lvl6pPr marL="2286000" algn="l" defTabSz="914400" rtl="0" eaLnBrk="1" latinLnBrk="0" hangingPunct="1">
                <a:defRPr sz="1800" kern="1200">
                  <a:solidFill>
                    <a:srgbClr val="FFFFFF"/>
                  </a:solidFill>
                  <a:latin typeface="Arial" panose="020B0604020202020204"/>
                  <a:ea typeface="+mn-ea"/>
                  <a:cs typeface="+mn-cs"/>
                </a:defRPr>
              </a:lvl6pPr>
              <a:lvl7pPr marL="2743200" algn="l" defTabSz="914400" rtl="0" eaLnBrk="1" latinLnBrk="0" hangingPunct="1">
                <a:defRPr sz="1800" kern="1200">
                  <a:solidFill>
                    <a:srgbClr val="FFFFFF"/>
                  </a:solidFill>
                  <a:latin typeface="Arial" panose="020B0604020202020204"/>
                  <a:ea typeface="+mn-ea"/>
                  <a:cs typeface="+mn-cs"/>
                </a:defRPr>
              </a:lvl7pPr>
              <a:lvl8pPr marL="3200400" algn="l" defTabSz="914400" rtl="0" eaLnBrk="1" latinLnBrk="0" hangingPunct="1">
                <a:defRPr sz="1800" kern="1200">
                  <a:solidFill>
                    <a:srgbClr val="FFFFFF"/>
                  </a:solidFill>
                  <a:latin typeface="Arial" panose="020B0604020202020204"/>
                  <a:ea typeface="+mn-ea"/>
                  <a:cs typeface="+mn-cs"/>
                </a:defRPr>
              </a:lvl8pPr>
              <a:lvl9pPr marL="3657600" algn="l" defTabSz="914400" rtl="0" eaLnBrk="1" latinLnBrk="0" hangingPunct="1">
                <a:defRPr sz="1800" kern="1200">
                  <a:solidFill>
                    <a:srgbClr val="FFFFFF"/>
                  </a:solidFill>
                  <a:latin typeface="Arial" panose="020B0604020202020204"/>
                  <a:ea typeface="+mn-ea"/>
                  <a:cs typeface="+mn-cs"/>
                </a:defRPr>
              </a:lvl9pPr>
            </a:lstStyle>
            <a:p>
              <a:pPr algn="ctr"/>
              <a:endParaRPr lang="zh-CN" altLang="en-US"/>
            </a:p>
          </p:txBody>
        </p:sp>
        <p:sp>
          <p:nvSpPr>
            <p:cNvPr id="59" name="椭圆 58"/>
            <p:cNvSpPr/>
            <p:nvPr/>
          </p:nvSpPr>
          <p:spPr>
            <a:xfrm rot="19315440">
              <a:off x="351464" y="323228"/>
              <a:ext cx="450607" cy="450607"/>
            </a:xfrm>
            <a:prstGeom prst="ellipse">
              <a:avLst/>
            </a:prstGeom>
            <a:gradFill>
              <a:gsLst>
                <a:gs pos="0">
                  <a:schemeClr val="accent6">
                    <a:lumMod val="60000"/>
                    <a:lumOff val="40000"/>
                  </a:schemeClr>
                </a:gs>
                <a:gs pos="60000">
                  <a:schemeClr val="accent6"/>
                </a:gs>
              </a:gsLst>
              <a:lin ang="2700000" scaled="0"/>
            </a:gradFill>
            <a:ln w="57150" cap="rnd">
              <a:noFill/>
              <a:prstDash val="solid"/>
              <a:round/>
            </a:ln>
            <a:effectLst>
              <a:outerShdw blurRad="76200" dist="50800" dir="5400000" algn="ctr" rotWithShape="0">
                <a:schemeClr val="accent6">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rgbClr val="FFFFFF"/>
                  </a:solidFill>
                  <a:latin typeface="Arial" panose="020B0604020202020204"/>
                  <a:ea typeface="+mn-ea"/>
                  <a:cs typeface="+mn-cs"/>
                </a:defRPr>
              </a:lvl1pPr>
              <a:lvl2pPr marL="457200" algn="l" defTabSz="914400" rtl="0" eaLnBrk="1" latinLnBrk="0" hangingPunct="1">
                <a:defRPr sz="1800" kern="1200">
                  <a:solidFill>
                    <a:srgbClr val="FFFFFF"/>
                  </a:solidFill>
                  <a:latin typeface="Arial" panose="020B0604020202020204"/>
                  <a:ea typeface="+mn-ea"/>
                  <a:cs typeface="+mn-cs"/>
                </a:defRPr>
              </a:lvl2pPr>
              <a:lvl3pPr marL="914400" algn="l" defTabSz="914400" rtl="0" eaLnBrk="1" latinLnBrk="0" hangingPunct="1">
                <a:defRPr sz="1800" kern="1200">
                  <a:solidFill>
                    <a:srgbClr val="FFFFFF"/>
                  </a:solidFill>
                  <a:latin typeface="Arial" panose="020B0604020202020204"/>
                  <a:ea typeface="+mn-ea"/>
                  <a:cs typeface="+mn-cs"/>
                </a:defRPr>
              </a:lvl3pPr>
              <a:lvl4pPr marL="1371600" algn="l" defTabSz="914400" rtl="0" eaLnBrk="1" latinLnBrk="0" hangingPunct="1">
                <a:defRPr sz="1800" kern="1200">
                  <a:solidFill>
                    <a:srgbClr val="FFFFFF"/>
                  </a:solidFill>
                  <a:latin typeface="Arial" panose="020B0604020202020204"/>
                  <a:ea typeface="+mn-ea"/>
                  <a:cs typeface="+mn-cs"/>
                </a:defRPr>
              </a:lvl4pPr>
              <a:lvl5pPr marL="1828800" algn="l" defTabSz="914400" rtl="0" eaLnBrk="1" latinLnBrk="0" hangingPunct="1">
                <a:defRPr sz="1800" kern="1200">
                  <a:solidFill>
                    <a:srgbClr val="FFFFFF"/>
                  </a:solidFill>
                  <a:latin typeface="Arial" panose="020B0604020202020204"/>
                  <a:ea typeface="+mn-ea"/>
                  <a:cs typeface="+mn-cs"/>
                </a:defRPr>
              </a:lvl5pPr>
              <a:lvl6pPr marL="2286000" algn="l" defTabSz="914400" rtl="0" eaLnBrk="1" latinLnBrk="0" hangingPunct="1">
                <a:defRPr sz="1800" kern="1200">
                  <a:solidFill>
                    <a:srgbClr val="FFFFFF"/>
                  </a:solidFill>
                  <a:latin typeface="Arial" panose="020B0604020202020204"/>
                  <a:ea typeface="+mn-ea"/>
                  <a:cs typeface="+mn-cs"/>
                </a:defRPr>
              </a:lvl6pPr>
              <a:lvl7pPr marL="2743200" algn="l" defTabSz="914400" rtl="0" eaLnBrk="1" latinLnBrk="0" hangingPunct="1">
                <a:defRPr sz="1800" kern="1200">
                  <a:solidFill>
                    <a:srgbClr val="FFFFFF"/>
                  </a:solidFill>
                  <a:latin typeface="Arial" panose="020B0604020202020204"/>
                  <a:ea typeface="+mn-ea"/>
                  <a:cs typeface="+mn-cs"/>
                </a:defRPr>
              </a:lvl7pPr>
              <a:lvl8pPr marL="3200400" algn="l" defTabSz="914400" rtl="0" eaLnBrk="1" latinLnBrk="0" hangingPunct="1">
                <a:defRPr sz="1800" kern="1200">
                  <a:solidFill>
                    <a:srgbClr val="FFFFFF"/>
                  </a:solidFill>
                  <a:latin typeface="Arial" panose="020B0604020202020204"/>
                  <a:ea typeface="+mn-ea"/>
                  <a:cs typeface="+mn-cs"/>
                </a:defRPr>
              </a:lvl8pPr>
              <a:lvl9pPr marL="3657600" algn="l" defTabSz="914400" rtl="0" eaLnBrk="1" latinLnBrk="0" hangingPunct="1">
                <a:defRPr sz="1800" kern="1200">
                  <a:solidFill>
                    <a:srgbClr val="FFFFFF"/>
                  </a:solidFill>
                  <a:latin typeface="Arial" panose="020B0604020202020204"/>
                  <a:ea typeface="+mn-ea"/>
                  <a:cs typeface="+mn-cs"/>
                </a:defRPr>
              </a:lvl9pPr>
            </a:lstStyle>
            <a:p>
              <a:pPr algn="ctr" defTabSz="913765"/>
              <a:endParaRPr lang="zh-CN" altLang="en-US" sz="2000" b="1">
                <a:solidFill>
                  <a:srgbClr val="FFFFFF"/>
                </a:solidFill>
              </a:endParaRPr>
            </a:p>
          </p:txBody>
        </p:sp>
      </p:grpSp>
      <p:sp>
        <p:nvSpPr>
          <p:cNvPr id="6" name="文本框 5"/>
          <p:cNvSpPr txBox="1"/>
          <p:nvPr/>
        </p:nvSpPr>
        <p:spPr>
          <a:xfrm>
            <a:off x="175033" y="784554"/>
            <a:ext cx="11548881" cy="4931093"/>
          </a:xfrm>
          <a:prstGeom prst="rect">
            <a:avLst/>
          </a:prstGeom>
          <a:noFill/>
        </p:spPr>
        <p:txBody>
          <a:bodyPr wrap="square">
            <a:spAutoFit/>
          </a:bodyPr>
          <a:lstStyle/>
          <a:p>
            <a:pPr indent="457200">
              <a:lnSpc>
                <a:spcPct val="150000"/>
              </a:lnSpc>
            </a:pPr>
            <a:r>
              <a:rPr lang="en-US" altLang="zh-CN" sz="2400" b="1" dirty="0">
                <a:solidFill>
                  <a:schemeClr val="accent5"/>
                </a:solidFill>
              </a:rPr>
              <a:t>【</a:t>
            </a:r>
            <a:r>
              <a:rPr lang="zh-CN" altLang="en-US" sz="2400" b="1" dirty="0">
                <a:solidFill>
                  <a:schemeClr val="accent5"/>
                </a:solidFill>
              </a:rPr>
              <a:t>活动目的</a:t>
            </a:r>
            <a:r>
              <a:rPr lang="en-US" altLang="zh-CN" sz="2400" b="1" dirty="0">
                <a:solidFill>
                  <a:schemeClr val="accent5"/>
                </a:solidFill>
              </a:rPr>
              <a:t>】</a:t>
            </a:r>
          </a:p>
          <a:p>
            <a:pPr indent="457200">
              <a:lnSpc>
                <a:spcPct val="150000"/>
              </a:lnSpc>
            </a:pPr>
            <a:r>
              <a:rPr lang="zh-CN" altLang="en-US" sz="2000" dirty="0"/>
              <a:t>尝试将所学内容付诸实践，充分认识教师专业发展评价的标准与方法。</a:t>
            </a:r>
            <a:endParaRPr lang="en-US" altLang="zh-CN" sz="2000" dirty="0"/>
          </a:p>
          <a:p>
            <a:pPr indent="457200">
              <a:lnSpc>
                <a:spcPct val="150000"/>
              </a:lnSpc>
            </a:pPr>
            <a:r>
              <a:rPr lang="en-US" altLang="zh-CN" sz="2400" b="1" dirty="0">
                <a:solidFill>
                  <a:schemeClr val="accent5"/>
                </a:solidFill>
              </a:rPr>
              <a:t>【</a:t>
            </a:r>
            <a:r>
              <a:rPr lang="zh-CN" altLang="en-US" sz="2400" b="1" dirty="0">
                <a:solidFill>
                  <a:schemeClr val="accent5"/>
                </a:solidFill>
              </a:rPr>
              <a:t>活动准备</a:t>
            </a:r>
            <a:r>
              <a:rPr lang="en-US" altLang="zh-CN" sz="2400" b="1" dirty="0">
                <a:solidFill>
                  <a:schemeClr val="accent5"/>
                </a:solidFill>
              </a:rPr>
              <a:t>】</a:t>
            </a:r>
          </a:p>
          <a:p>
            <a:pPr indent="457200">
              <a:lnSpc>
                <a:spcPct val="150000"/>
              </a:lnSpc>
            </a:pPr>
            <a:r>
              <a:rPr lang="zh-CN" altLang="en-US" sz="2000" dirty="0"/>
              <a:t>（</a:t>
            </a:r>
            <a:r>
              <a:rPr lang="en-US" altLang="zh-CN" sz="2000" dirty="0"/>
              <a:t>1</a:t>
            </a:r>
            <a:r>
              <a:rPr lang="zh-CN" altLang="en-US" sz="2000" dirty="0"/>
              <a:t>）全班分成若干学习小组。</a:t>
            </a:r>
          </a:p>
          <a:p>
            <a:pPr indent="457200">
              <a:lnSpc>
                <a:spcPct val="150000"/>
              </a:lnSpc>
            </a:pPr>
            <a:r>
              <a:rPr lang="zh-CN" altLang="en-US" sz="2000" dirty="0"/>
              <a:t>（</a:t>
            </a:r>
            <a:r>
              <a:rPr lang="en-US" altLang="zh-CN" sz="2000" dirty="0"/>
              <a:t>2</a:t>
            </a:r>
            <a:r>
              <a:rPr lang="zh-CN" altLang="en-US" sz="2000" dirty="0"/>
              <a:t>）通过自行搜集资料或开展问卷调查的方式，明确教师专业发展评价的现状。</a:t>
            </a:r>
            <a:endParaRPr lang="en-US" altLang="zh-CN" sz="2000" dirty="0"/>
          </a:p>
          <a:p>
            <a:pPr indent="457200">
              <a:lnSpc>
                <a:spcPct val="150000"/>
              </a:lnSpc>
            </a:pPr>
            <a:r>
              <a:rPr lang="en-US" altLang="zh-CN" sz="2400" b="1" dirty="0">
                <a:solidFill>
                  <a:schemeClr val="accent5"/>
                </a:solidFill>
              </a:rPr>
              <a:t>【</a:t>
            </a:r>
            <a:r>
              <a:rPr lang="zh-CN" altLang="en-US" sz="2400" b="1" dirty="0">
                <a:solidFill>
                  <a:schemeClr val="accent5"/>
                </a:solidFill>
              </a:rPr>
              <a:t>活动过程</a:t>
            </a:r>
            <a:r>
              <a:rPr lang="en-US" altLang="zh-CN" sz="2400" b="1" dirty="0">
                <a:solidFill>
                  <a:schemeClr val="accent5"/>
                </a:solidFill>
              </a:rPr>
              <a:t>】</a:t>
            </a:r>
          </a:p>
          <a:p>
            <a:pPr indent="457200">
              <a:lnSpc>
                <a:spcPct val="150000"/>
              </a:lnSpc>
            </a:pPr>
            <a:r>
              <a:rPr lang="zh-CN" altLang="en-US" sz="2000" dirty="0"/>
              <a:t>（</a:t>
            </a:r>
            <a:r>
              <a:rPr lang="en-US" altLang="zh-CN" sz="2000" dirty="0"/>
              <a:t>1</a:t>
            </a:r>
            <a:r>
              <a:rPr lang="zh-CN" altLang="en-US" sz="2000" dirty="0"/>
              <a:t>）小组进行讨论，根据教师专业发展评价现状，明确评价的方向与方法。</a:t>
            </a:r>
          </a:p>
          <a:p>
            <a:pPr indent="457200">
              <a:lnSpc>
                <a:spcPct val="150000"/>
              </a:lnSpc>
            </a:pPr>
            <a:r>
              <a:rPr lang="zh-CN" altLang="en-US" sz="2000" dirty="0"/>
              <a:t>（</a:t>
            </a:r>
            <a:r>
              <a:rPr lang="en-US" altLang="zh-CN" sz="2000" dirty="0"/>
              <a:t>2</a:t>
            </a:r>
            <a:r>
              <a:rPr lang="zh-CN" altLang="en-US" sz="2000" dirty="0"/>
              <a:t>）按照分工，初步制订评价方案。</a:t>
            </a:r>
          </a:p>
          <a:p>
            <a:pPr indent="457200">
              <a:lnSpc>
                <a:spcPct val="150000"/>
              </a:lnSpc>
            </a:pPr>
            <a:r>
              <a:rPr lang="zh-CN" altLang="en-US" sz="2000" dirty="0"/>
              <a:t>（</a:t>
            </a:r>
            <a:r>
              <a:rPr lang="en-US" altLang="zh-CN" sz="2000" dirty="0"/>
              <a:t>3</a:t>
            </a:r>
            <a:r>
              <a:rPr lang="zh-CN" altLang="en-US" sz="2000" dirty="0"/>
              <a:t>）小组负责人将方案内容进行整合，完善细节。</a:t>
            </a:r>
          </a:p>
          <a:p>
            <a:pPr indent="457200">
              <a:lnSpc>
                <a:spcPct val="150000"/>
              </a:lnSpc>
            </a:pPr>
            <a:r>
              <a:rPr lang="zh-CN" altLang="en-US" sz="2000" dirty="0"/>
              <a:t>（</a:t>
            </a:r>
            <a:r>
              <a:rPr lang="en-US" altLang="zh-CN" sz="2000" dirty="0"/>
              <a:t>4</a:t>
            </a:r>
            <a:r>
              <a:rPr lang="zh-CN" altLang="en-US" sz="2000" dirty="0"/>
              <a:t>）以小组为单位进行方案展示。</a:t>
            </a:r>
            <a:endParaRPr lang="en-US" altLang="zh-CN" sz="2000" dirty="0"/>
          </a:p>
        </p:txBody>
      </p:sp>
    </p:spTree>
  </p:cSld>
  <p:clrMapOvr>
    <a:masterClrMapping/>
  </p:clrMapOvr>
  <p:transition spd="slow">
    <p:push dir="u"/>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0" y="5655674"/>
            <a:ext cx="12192000" cy="1202327"/>
            <a:chOff x="0" y="5655674"/>
            <a:chExt cx="12192000" cy="1202327"/>
          </a:xfrm>
        </p:grpSpPr>
        <p:sp>
          <p:nvSpPr>
            <p:cNvPr id="101" name="任意多边形: 形状 100"/>
            <p:cNvSpPr/>
            <p:nvPr/>
          </p:nvSpPr>
          <p:spPr>
            <a:xfrm>
              <a:off x="0" y="5655674"/>
              <a:ext cx="12192000" cy="1202326"/>
            </a:xfrm>
            <a:custGeom>
              <a:avLst/>
              <a:gdLst>
                <a:gd name="connsiteX0" fmla="*/ 0 w 12192000"/>
                <a:gd name="connsiteY0" fmla="*/ 0 h 1202326"/>
                <a:gd name="connsiteX1" fmla="*/ 148488 w 12192000"/>
                <a:gd name="connsiteY1" fmla="*/ 67024 h 1202326"/>
                <a:gd name="connsiteX2" fmla="*/ 6096001 w 12192000"/>
                <a:gd name="connsiteY2" fmla="*/ 1096263 h 1202326"/>
                <a:gd name="connsiteX3" fmla="*/ 12043514 w 12192000"/>
                <a:gd name="connsiteY3" fmla="*/ 67024 h 1202326"/>
                <a:gd name="connsiteX4" fmla="*/ 12192000 w 12192000"/>
                <a:gd name="connsiteY4" fmla="*/ 1 h 1202326"/>
                <a:gd name="connsiteX5" fmla="*/ 12192000 w 12192000"/>
                <a:gd name="connsiteY5" fmla="*/ 1202326 h 1202326"/>
                <a:gd name="connsiteX6" fmla="*/ 0 w 12192000"/>
                <a:gd name="connsiteY6" fmla="*/ 1202326 h 12023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1202326">
                  <a:moveTo>
                    <a:pt x="0" y="0"/>
                  </a:moveTo>
                  <a:lnTo>
                    <a:pt x="148488" y="67024"/>
                  </a:lnTo>
                  <a:cubicBezTo>
                    <a:pt x="1618279" y="699307"/>
                    <a:pt x="3738577" y="1096263"/>
                    <a:pt x="6096001" y="1096263"/>
                  </a:cubicBezTo>
                  <a:cubicBezTo>
                    <a:pt x="8453424" y="1096263"/>
                    <a:pt x="10573722" y="699307"/>
                    <a:pt x="12043514" y="67024"/>
                  </a:cubicBezTo>
                  <a:lnTo>
                    <a:pt x="12192000" y="1"/>
                  </a:lnTo>
                  <a:lnTo>
                    <a:pt x="12192000" y="1202326"/>
                  </a:lnTo>
                  <a:lnTo>
                    <a:pt x="0" y="1202326"/>
                  </a:lnTo>
                  <a:close/>
                </a:path>
              </a:pathLst>
            </a:custGeom>
            <a:solidFill>
              <a:schemeClr val="accent6">
                <a:lumMod val="40000"/>
                <a:lumOff val="60000"/>
                <a:alpha val="5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marL="0" algn="l" defTabSz="914400" rtl="0" eaLnBrk="1" latinLnBrk="0" hangingPunct="1">
                <a:defRPr sz="1800" kern="1200">
                  <a:solidFill>
                    <a:srgbClr val="FFFFFF"/>
                  </a:solidFill>
                  <a:latin typeface="Arial" panose="020B0604020202020204"/>
                  <a:ea typeface="+mn-ea"/>
                  <a:cs typeface="+mn-cs"/>
                </a:defRPr>
              </a:lvl1pPr>
              <a:lvl2pPr marL="457200" algn="l" defTabSz="914400" rtl="0" eaLnBrk="1" latinLnBrk="0" hangingPunct="1">
                <a:defRPr sz="1800" kern="1200">
                  <a:solidFill>
                    <a:srgbClr val="FFFFFF"/>
                  </a:solidFill>
                  <a:latin typeface="Arial" panose="020B0604020202020204"/>
                  <a:ea typeface="+mn-ea"/>
                  <a:cs typeface="+mn-cs"/>
                </a:defRPr>
              </a:lvl2pPr>
              <a:lvl3pPr marL="914400" algn="l" defTabSz="914400" rtl="0" eaLnBrk="1" latinLnBrk="0" hangingPunct="1">
                <a:defRPr sz="1800" kern="1200">
                  <a:solidFill>
                    <a:srgbClr val="FFFFFF"/>
                  </a:solidFill>
                  <a:latin typeface="Arial" panose="020B0604020202020204"/>
                  <a:ea typeface="+mn-ea"/>
                  <a:cs typeface="+mn-cs"/>
                </a:defRPr>
              </a:lvl3pPr>
              <a:lvl4pPr marL="1371600" algn="l" defTabSz="914400" rtl="0" eaLnBrk="1" latinLnBrk="0" hangingPunct="1">
                <a:defRPr sz="1800" kern="1200">
                  <a:solidFill>
                    <a:srgbClr val="FFFFFF"/>
                  </a:solidFill>
                  <a:latin typeface="Arial" panose="020B0604020202020204"/>
                  <a:ea typeface="+mn-ea"/>
                  <a:cs typeface="+mn-cs"/>
                </a:defRPr>
              </a:lvl4pPr>
              <a:lvl5pPr marL="1828800" algn="l" defTabSz="914400" rtl="0" eaLnBrk="1" latinLnBrk="0" hangingPunct="1">
                <a:defRPr sz="1800" kern="1200">
                  <a:solidFill>
                    <a:srgbClr val="FFFFFF"/>
                  </a:solidFill>
                  <a:latin typeface="Arial" panose="020B0604020202020204"/>
                  <a:ea typeface="+mn-ea"/>
                  <a:cs typeface="+mn-cs"/>
                </a:defRPr>
              </a:lvl5pPr>
              <a:lvl6pPr marL="2286000" algn="l" defTabSz="914400" rtl="0" eaLnBrk="1" latinLnBrk="0" hangingPunct="1">
                <a:defRPr sz="1800" kern="1200">
                  <a:solidFill>
                    <a:srgbClr val="FFFFFF"/>
                  </a:solidFill>
                  <a:latin typeface="Arial" panose="020B0604020202020204"/>
                  <a:ea typeface="+mn-ea"/>
                  <a:cs typeface="+mn-cs"/>
                </a:defRPr>
              </a:lvl6pPr>
              <a:lvl7pPr marL="2743200" algn="l" defTabSz="914400" rtl="0" eaLnBrk="1" latinLnBrk="0" hangingPunct="1">
                <a:defRPr sz="1800" kern="1200">
                  <a:solidFill>
                    <a:srgbClr val="FFFFFF"/>
                  </a:solidFill>
                  <a:latin typeface="Arial" panose="020B0604020202020204"/>
                  <a:ea typeface="+mn-ea"/>
                  <a:cs typeface="+mn-cs"/>
                </a:defRPr>
              </a:lvl7pPr>
              <a:lvl8pPr marL="3200400" algn="l" defTabSz="914400" rtl="0" eaLnBrk="1" latinLnBrk="0" hangingPunct="1">
                <a:defRPr sz="1800" kern="1200">
                  <a:solidFill>
                    <a:srgbClr val="FFFFFF"/>
                  </a:solidFill>
                  <a:latin typeface="Arial" panose="020B0604020202020204"/>
                  <a:ea typeface="+mn-ea"/>
                  <a:cs typeface="+mn-cs"/>
                </a:defRPr>
              </a:lvl8pPr>
              <a:lvl9pPr marL="3657600" algn="l" defTabSz="914400" rtl="0" eaLnBrk="1" latinLnBrk="0" hangingPunct="1">
                <a:defRPr sz="1800" kern="1200">
                  <a:solidFill>
                    <a:srgbClr val="FFFFFF"/>
                  </a:solidFill>
                  <a:latin typeface="Arial" panose="020B0604020202020204"/>
                  <a:ea typeface="+mn-ea"/>
                  <a:cs typeface="+mn-cs"/>
                </a:defRPr>
              </a:lvl9pPr>
            </a:lstStyle>
            <a:p>
              <a:pPr algn="ctr"/>
              <a:endParaRPr lang="zh-CN" altLang="en-US"/>
            </a:p>
          </p:txBody>
        </p:sp>
        <p:sp>
          <p:nvSpPr>
            <p:cNvPr id="102" name="任意多边形: 形状 101"/>
            <p:cNvSpPr/>
            <p:nvPr/>
          </p:nvSpPr>
          <p:spPr>
            <a:xfrm>
              <a:off x="0" y="5960456"/>
              <a:ext cx="12192000" cy="897545"/>
            </a:xfrm>
            <a:custGeom>
              <a:avLst/>
              <a:gdLst>
                <a:gd name="connsiteX0" fmla="*/ 12192000 w 12192000"/>
                <a:gd name="connsiteY0" fmla="*/ 0 h 897545"/>
                <a:gd name="connsiteX1" fmla="*/ 12192000 w 12192000"/>
                <a:gd name="connsiteY1" fmla="*/ 897545 h 897545"/>
                <a:gd name="connsiteX2" fmla="*/ 0 w 12192000"/>
                <a:gd name="connsiteY2" fmla="*/ 897545 h 897545"/>
                <a:gd name="connsiteX3" fmla="*/ 0 w 12192000"/>
                <a:gd name="connsiteY3" fmla="*/ 0 h 897545"/>
                <a:gd name="connsiteX4" fmla="*/ 157768 w 12192000"/>
                <a:gd name="connsiteY4" fmla="*/ 48659 h 897545"/>
                <a:gd name="connsiteX5" fmla="*/ 6096000 w 12192000"/>
                <a:gd name="connsiteY5" fmla="*/ 835355 h 897545"/>
                <a:gd name="connsiteX6" fmla="*/ 12034232 w 12192000"/>
                <a:gd name="connsiteY6" fmla="*/ 48659 h 8975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897545">
                  <a:moveTo>
                    <a:pt x="12192000" y="0"/>
                  </a:moveTo>
                  <a:lnTo>
                    <a:pt x="12192000" y="897545"/>
                  </a:lnTo>
                  <a:lnTo>
                    <a:pt x="0" y="897545"/>
                  </a:lnTo>
                  <a:lnTo>
                    <a:pt x="0" y="0"/>
                  </a:lnTo>
                  <a:lnTo>
                    <a:pt x="157768" y="48659"/>
                  </a:lnTo>
                  <a:cubicBezTo>
                    <a:pt x="1852871" y="545338"/>
                    <a:pt x="3896345" y="835355"/>
                    <a:pt x="6096000" y="835355"/>
                  </a:cubicBezTo>
                  <a:cubicBezTo>
                    <a:pt x="8295655" y="835355"/>
                    <a:pt x="10339129" y="545338"/>
                    <a:pt x="12034232" y="48659"/>
                  </a:cubicBezTo>
                  <a:close/>
                </a:path>
              </a:pathLst>
            </a:custGeom>
            <a:gradFill flip="none" rotWithShape="1">
              <a:gsLst>
                <a:gs pos="0">
                  <a:schemeClr val="accent6">
                    <a:lumMod val="60000"/>
                    <a:lumOff val="40000"/>
                  </a:schemeClr>
                </a:gs>
                <a:gs pos="91000">
                  <a:schemeClr val="accent6">
                    <a:lumMod val="75000"/>
                  </a:schemeClr>
                </a:gs>
              </a:gsLst>
              <a:lin ang="5400000" scaled="1"/>
            </a:gradFill>
            <a:ln>
              <a:noFill/>
            </a:ln>
            <a:effectLst>
              <a:outerShdw blurRad="304800" dist="38100" dir="10800000" sx="102000" sy="102000" algn="r" rotWithShape="0">
                <a:srgbClr val="0D85E9">
                  <a:alpha val="14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marL="0" algn="l" defTabSz="914400" rtl="0" eaLnBrk="1" latinLnBrk="0" hangingPunct="1">
                <a:defRPr sz="1800" kern="1200">
                  <a:solidFill>
                    <a:srgbClr val="FFFFFF"/>
                  </a:solidFill>
                  <a:latin typeface="Arial" panose="020B0604020202020204"/>
                  <a:ea typeface="+mn-ea"/>
                  <a:cs typeface="+mn-cs"/>
                </a:defRPr>
              </a:lvl1pPr>
              <a:lvl2pPr marL="457200" algn="l" defTabSz="914400" rtl="0" eaLnBrk="1" latinLnBrk="0" hangingPunct="1">
                <a:defRPr sz="1800" kern="1200">
                  <a:solidFill>
                    <a:srgbClr val="FFFFFF"/>
                  </a:solidFill>
                  <a:latin typeface="Arial" panose="020B0604020202020204"/>
                  <a:ea typeface="+mn-ea"/>
                  <a:cs typeface="+mn-cs"/>
                </a:defRPr>
              </a:lvl2pPr>
              <a:lvl3pPr marL="914400" algn="l" defTabSz="914400" rtl="0" eaLnBrk="1" latinLnBrk="0" hangingPunct="1">
                <a:defRPr sz="1800" kern="1200">
                  <a:solidFill>
                    <a:srgbClr val="FFFFFF"/>
                  </a:solidFill>
                  <a:latin typeface="Arial" panose="020B0604020202020204"/>
                  <a:ea typeface="+mn-ea"/>
                  <a:cs typeface="+mn-cs"/>
                </a:defRPr>
              </a:lvl3pPr>
              <a:lvl4pPr marL="1371600" algn="l" defTabSz="914400" rtl="0" eaLnBrk="1" latinLnBrk="0" hangingPunct="1">
                <a:defRPr sz="1800" kern="1200">
                  <a:solidFill>
                    <a:srgbClr val="FFFFFF"/>
                  </a:solidFill>
                  <a:latin typeface="Arial" panose="020B0604020202020204"/>
                  <a:ea typeface="+mn-ea"/>
                  <a:cs typeface="+mn-cs"/>
                </a:defRPr>
              </a:lvl4pPr>
              <a:lvl5pPr marL="1828800" algn="l" defTabSz="914400" rtl="0" eaLnBrk="1" latinLnBrk="0" hangingPunct="1">
                <a:defRPr sz="1800" kern="1200">
                  <a:solidFill>
                    <a:srgbClr val="FFFFFF"/>
                  </a:solidFill>
                  <a:latin typeface="Arial" panose="020B0604020202020204"/>
                  <a:ea typeface="+mn-ea"/>
                  <a:cs typeface="+mn-cs"/>
                </a:defRPr>
              </a:lvl5pPr>
              <a:lvl6pPr marL="2286000" algn="l" defTabSz="914400" rtl="0" eaLnBrk="1" latinLnBrk="0" hangingPunct="1">
                <a:defRPr sz="1800" kern="1200">
                  <a:solidFill>
                    <a:srgbClr val="FFFFFF"/>
                  </a:solidFill>
                  <a:latin typeface="Arial" panose="020B0604020202020204"/>
                  <a:ea typeface="+mn-ea"/>
                  <a:cs typeface="+mn-cs"/>
                </a:defRPr>
              </a:lvl6pPr>
              <a:lvl7pPr marL="2743200" algn="l" defTabSz="914400" rtl="0" eaLnBrk="1" latinLnBrk="0" hangingPunct="1">
                <a:defRPr sz="1800" kern="1200">
                  <a:solidFill>
                    <a:srgbClr val="FFFFFF"/>
                  </a:solidFill>
                  <a:latin typeface="Arial" panose="020B0604020202020204"/>
                  <a:ea typeface="+mn-ea"/>
                  <a:cs typeface="+mn-cs"/>
                </a:defRPr>
              </a:lvl7pPr>
              <a:lvl8pPr marL="3200400" algn="l" defTabSz="914400" rtl="0" eaLnBrk="1" latinLnBrk="0" hangingPunct="1">
                <a:defRPr sz="1800" kern="1200">
                  <a:solidFill>
                    <a:srgbClr val="FFFFFF"/>
                  </a:solidFill>
                  <a:latin typeface="Arial" panose="020B0604020202020204"/>
                  <a:ea typeface="+mn-ea"/>
                  <a:cs typeface="+mn-cs"/>
                </a:defRPr>
              </a:lvl8pPr>
              <a:lvl9pPr marL="3657600" algn="l" defTabSz="914400" rtl="0" eaLnBrk="1" latinLnBrk="0" hangingPunct="1">
                <a:defRPr sz="1800" kern="1200">
                  <a:solidFill>
                    <a:srgbClr val="FFFFFF"/>
                  </a:solidFill>
                  <a:latin typeface="Arial" panose="020B0604020202020204"/>
                  <a:ea typeface="+mn-ea"/>
                  <a:cs typeface="+mn-cs"/>
                </a:defRPr>
              </a:lvl9pPr>
            </a:lstStyle>
            <a:p>
              <a:pPr algn="ctr"/>
              <a:endParaRPr lang="zh-CN" altLang="en-US"/>
            </a:p>
          </p:txBody>
        </p:sp>
      </p:grpSp>
      <p:grpSp>
        <p:nvGrpSpPr>
          <p:cNvPr id="4" name="组合 3"/>
          <p:cNvGrpSpPr/>
          <p:nvPr/>
        </p:nvGrpSpPr>
        <p:grpSpPr>
          <a:xfrm>
            <a:off x="175807" y="315567"/>
            <a:ext cx="11548107" cy="492443"/>
            <a:chOff x="175807" y="315567"/>
            <a:chExt cx="11548107" cy="492443"/>
          </a:xfrm>
        </p:grpSpPr>
        <p:sp>
          <p:nvSpPr>
            <p:cNvPr id="56" name="@稿定PPT实验室 出品-9"/>
            <p:cNvSpPr txBox="1"/>
            <p:nvPr/>
          </p:nvSpPr>
          <p:spPr>
            <a:xfrm>
              <a:off x="924247" y="315567"/>
              <a:ext cx="10799667" cy="492443"/>
            </a:xfrm>
            <a:prstGeom prst="rect">
              <a:avLst/>
            </a:prstGeom>
            <a:noFill/>
            <a:ln>
              <a:noFill/>
            </a:ln>
          </p:spPr>
          <p:txBody>
            <a:bodyPr wrap="square" lIns="0" tIns="0" rIns="0" bIns="0" anchor="ctr" anchorCtr="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kumimoji="0" lang="zh-CN" altLang="en-US" sz="3200" b="1" i="0" u="none" strike="noStrike" kern="1200" cap="none" spc="0" normalizeH="0" baseline="0" noProof="0" dirty="0">
                  <a:ln>
                    <a:noFill/>
                  </a:ln>
                  <a:effectLst/>
                  <a:uLnTx/>
                  <a:uFillTx/>
                  <a:latin typeface="Arial" panose="020B0604020202020204" pitchFamily="34" charset="0"/>
                  <a:ea typeface="微软雅黑" panose="020B0503020204020204" pitchFamily="34" charset="-122"/>
                </a:rPr>
                <a:t>教师成长营：设计教师专业发展评价方案</a:t>
              </a:r>
              <a:endParaRPr kumimoji="0" lang="en-US" altLang="zh-CN" sz="3200" b="1" i="0" u="none" strike="noStrike" kern="1200" cap="none" spc="0" normalizeH="0" baseline="0" noProof="0" dirty="0">
                <a:ln>
                  <a:noFill/>
                </a:ln>
                <a:effectLst/>
                <a:uLnTx/>
                <a:uFillTx/>
                <a:latin typeface="Arial" panose="020B0604020202020204" pitchFamily="34" charset="0"/>
                <a:ea typeface="微软雅黑" panose="020B0503020204020204" pitchFamily="34" charset="-122"/>
              </a:endParaRPr>
            </a:p>
          </p:txBody>
        </p:sp>
        <p:sp>
          <p:nvSpPr>
            <p:cNvPr id="58" name="椭圆 57"/>
            <p:cNvSpPr/>
            <p:nvPr/>
          </p:nvSpPr>
          <p:spPr>
            <a:xfrm rot="719376">
              <a:off x="175807" y="319755"/>
              <a:ext cx="450607" cy="450607"/>
            </a:xfrm>
            <a:prstGeom prst="ellipse">
              <a:avLst/>
            </a:prstGeom>
            <a:noFill/>
            <a:ln>
              <a:gradFill flip="none" rotWithShape="1">
                <a:gsLst>
                  <a:gs pos="0">
                    <a:schemeClr val="bg1"/>
                  </a:gs>
                  <a:gs pos="24000">
                    <a:schemeClr val="accent6">
                      <a:lumMod val="20000"/>
                      <a:lumOff val="80000"/>
                    </a:schemeClr>
                  </a:gs>
                  <a:gs pos="100000">
                    <a:schemeClr val="accent6"/>
                  </a:gs>
                </a:gsLst>
                <a:lin ang="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a:ea typeface="+mn-ea"/>
                  <a:cs typeface="+mn-cs"/>
                </a:defRPr>
              </a:lvl1pPr>
              <a:lvl2pPr marL="457200" algn="l" defTabSz="914400" rtl="0" eaLnBrk="1" latinLnBrk="0" hangingPunct="1">
                <a:defRPr sz="1800" kern="1200">
                  <a:solidFill>
                    <a:srgbClr val="FFFFFF"/>
                  </a:solidFill>
                  <a:latin typeface="Arial" panose="020B0604020202020204"/>
                  <a:ea typeface="+mn-ea"/>
                  <a:cs typeface="+mn-cs"/>
                </a:defRPr>
              </a:lvl2pPr>
              <a:lvl3pPr marL="914400" algn="l" defTabSz="914400" rtl="0" eaLnBrk="1" latinLnBrk="0" hangingPunct="1">
                <a:defRPr sz="1800" kern="1200">
                  <a:solidFill>
                    <a:srgbClr val="FFFFFF"/>
                  </a:solidFill>
                  <a:latin typeface="Arial" panose="020B0604020202020204"/>
                  <a:ea typeface="+mn-ea"/>
                  <a:cs typeface="+mn-cs"/>
                </a:defRPr>
              </a:lvl3pPr>
              <a:lvl4pPr marL="1371600" algn="l" defTabSz="914400" rtl="0" eaLnBrk="1" latinLnBrk="0" hangingPunct="1">
                <a:defRPr sz="1800" kern="1200">
                  <a:solidFill>
                    <a:srgbClr val="FFFFFF"/>
                  </a:solidFill>
                  <a:latin typeface="Arial" panose="020B0604020202020204"/>
                  <a:ea typeface="+mn-ea"/>
                  <a:cs typeface="+mn-cs"/>
                </a:defRPr>
              </a:lvl4pPr>
              <a:lvl5pPr marL="1828800" algn="l" defTabSz="914400" rtl="0" eaLnBrk="1" latinLnBrk="0" hangingPunct="1">
                <a:defRPr sz="1800" kern="1200">
                  <a:solidFill>
                    <a:srgbClr val="FFFFFF"/>
                  </a:solidFill>
                  <a:latin typeface="Arial" panose="020B0604020202020204"/>
                  <a:ea typeface="+mn-ea"/>
                  <a:cs typeface="+mn-cs"/>
                </a:defRPr>
              </a:lvl5pPr>
              <a:lvl6pPr marL="2286000" algn="l" defTabSz="914400" rtl="0" eaLnBrk="1" latinLnBrk="0" hangingPunct="1">
                <a:defRPr sz="1800" kern="1200">
                  <a:solidFill>
                    <a:srgbClr val="FFFFFF"/>
                  </a:solidFill>
                  <a:latin typeface="Arial" panose="020B0604020202020204"/>
                  <a:ea typeface="+mn-ea"/>
                  <a:cs typeface="+mn-cs"/>
                </a:defRPr>
              </a:lvl6pPr>
              <a:lvl7pPr marL="2743200" algn="l" defTabSz="914400" rtl="0" eaLnBrk="1" latinLnBrk="0" hangingPunct="1">
                <a:defRPr sz="1800" kern="1200">
                  <a:solidFill>
                    <a:srgbClr val="FFFFFF"/>
                  </a:solidFill>
                  <a:latin typeface="Arial" panose="020B0604020202020204"/>
                  <a:ea typeface="+mn-ea"/>
                  <a:cs typeface="+mn-cs"/>
                </a:defRPr>
              </a:lvl7pPr>
              <a:lvl8pPr marL="3200400" algn="l" defTabSz="914400" rtl="0" eaLnBrk="1" latinLnBrk="0" hangingPunct="1">
                <a:defRPr sz="1800" kern="1200">
                  <a:solidFill>
                    <a:srgbClr val="FFFFFF"/>
                  </a:solidFill>
                  <a:latin typeface="Arial" panose="020B0604020202020204"/>
                  <a:ea typeface="+mn-ea"/>
                  <a:cs typeface="+mn-cs"/>
                </a:defRPr>
              </a:lvl8pPr>
              <a:lvl9pPr marL="3657600" algn="l" defTabSz="914400" rtl="0" eaLnBrk="1" latinLnBrk="0" hangingPunct="1">
                <a:defRPr sz="1800" kern="1200">
                  <a:solidFill>
                    <a:srgbClr val="FFFFFF"/>
                  </a:solidFill>
                  <a:latin typeface="Arial" panose="020B0604020202020204"/>
                  <a:ea typeface="+mn-ea"/>
                  <a:cs typeface="+mn-cs"/>
                </a:defRPr>
              </a:lvl9pPr>
            </a:lstStyle>
            <a:p>
              <a:pPr algn="ctr"/>
              <a:endParaRPr lang="zh-CN" altLang="en-US"/>
            </a:p>
          </p:txBody>
        </p:sp>
        <p:sp>
          <p:nvSpPr>
            <p:cNvPr id="59" name="椭圆 58"/>
            <p:cNvSpPr/>
            <p:nvPr/>
          </p:nvSpPr>
          <p:spPr>
            <a:xfrm rot="19315440">
              <a:off x="351464" y="323228"/>
              <a:ext cx="450607" cy="450607"/>
            </a:xfrm>
            <a:prstGeom prst="ellipse">
              <a:avLst/>
            </a:prstGeom>
            <a:gradFill>
              <a:gsLst>
                <a:gs pos="0">
                  <a:schemeClr val="accent6">
                    <a:lumMod val="60000"/>
                    <a:lumOff val="40000"/>
                  </a:schemeClr>
                </a:gs>
                <a:gs pos="60000">
                  <a:schemeClr val="accent6"/>
                </a:gs>
              </a:gsLst>
              <a:lin ang="2700000" scaled="0"/>
            </a:gradFill>
            <a:ln w="57150" cap="rnd">
              <a:noFill/>
              <a:prstDash val="solid"/>
              <a:round/>
            </a:ln>
            <a:effectLst>
              <a:outerShdw blurRad="76200" dist="50800" dir="5400000" algn="ctr" rotWithShape="0">
                <a:schemeClr val="accent6">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rgbClr val="FFFFFF"/>
                  </a:solidFill>
                  <a:latin typeface="Arial" panose="020B0604020202020204"/>
                  <a:ea typeface="+mn-ea"/>
                  <a:cs typeface="+mn-cs"/>
                </a:defRPr>
              </a:lvl1pPr>
              <a:lvl2pPr marL="457200" algn="l" defTabSz="914400" rtl="0" eaLnBrk="1" latinLnBrk="0" hangingPunct="1">
                <a:defRPr sz="1800" kern="1200">
                  <a:solidFill>
                    <a:srgbClr val="FFFFFF"/>
                  </a:solidFill>
                  <a:latin typeface="Arial" panose="020B0604020202020204"/>
                  <a:ea typeface="+mn-ea"/>
                  <a:cs typeface="+mn-cs"/>
                </a:defRPr>
              </a:lvl2pPr>
              <a:lvl3pPr marL="914400" algn="l" defTabSz="914400" rtl="0" eaLnBrk="1" latinLnBrk="0" hangingPunct="1">
                <a:defRPr sz="1800" kern="1200">
                  <a:solidFill>
                    <a:srgbClr val="FFFFFF"/>
                  </a:solidFill>
                  <a:latin typeface="Arial" panose="020B0604020202020204"/>
                  <a:ea typeface="+mn-ea"/>
                  <a:cs typeface="+mn-cs"/>
                </a:defRPr>
              </a:lvl3pPr>
              <a:lvl4pPr marL="1371600" algn="l" defTabSz="914400" rtl="0" eaLnBrk="1" latinLnBrk="0" hangingPunct="1">
                <a:defRPr sz="1800" kern="1200">
                  <a:solidFill>
                    <a:srgbClr val="FFFFFF"/>
                  </a:solidFill>
                  <a:latin typeface="Arial" panose="020B0604020202020204"/>
                  <a:ea typeface="+mn-ea"/>
                  <a:cs typeface="+mn-cs"/>
                </a:defRPr>
              </a:lvl4pPr>
              <a:lvl5pPr marL="1828800" algn="l" defTabSz="914400" rtl="0" eaLnBrk="1" latinLnBrk="0" hangingPunct="1">
                <a:defRPr sz="1800" kern="1200">
                  <a:solidFill>
                    <a:srgbClr val="FFFFFF"/>
                  </a:solidFill>
                  <a:latin typeface="Arial" panose="020B0604020202020204"/>
                  <a:ea typeface="+mn-ea"/>
                  <a:cs typeface="+mn-cs"/>
                </a:defRPr>
              </a:lvl5pPr>
              <a:lvl6pPr marL="2286000" algn="l" defTabSz="914400" rtl="0" eaLnBrk="1" latinLnBrk="0" hangingPunct="1">
                <a:defRPr sz="1800" kern="1200">
                  <a:solidFill>
                    <a:srgbClr val="FFFFFF"/>
                  </a:solidFill>
                  <a:latin typeface="Arial" panose="020B0604020202020204"/>
                  <a:ea typeface="+mn-ea"/>
                  <a:cs typeface="+mn-cs"/>
                </a:defRPr>
              </a:lvl6pPr>
              <a:lvl7pPr marL="2743200" algn="l" defTabSz="914400" rtl="0" eaLnBrk="1" latinLnBrk="0" hangingPunct="1">
                <a:defRPr sz="1800" kern="1200">
                  <a:solidFill>
                    <a:srgbClr val="FFFFFF"/>
                  </a:solidFill>
                  <a:latin typeface="Arial" panose="020B0604020202020204"/>
                  <a:ea typeface="+mn-ea"/>
                  <a:cs typeface="+mn-cs"/>
                </a:defRPr>
              </a:lvl7pPr>
              <a:lvl8pPr marL="3200400" algn="l" defTabSz="914400" rtl="0" eaLnBrk="1" latinLnBrk="0" hangingPunct="1">
                <a:defRPr sz="1800" kern="1200">
                  <a:solidFill>
                    <a:srgbClr val="FFFFFF"/>
                  </a:solidFill>
                  <a:latin typeface="Arial" panose="020B0604020202020204"/>
                  <a:ea typeface="+mn-ea"/>
                  <a:cs typeface="+mn-cs"/>
                </a:defRPr>
              </a:lvl8pPr>
              <a:lvl9pPr marL="3657600" algn="l" defTabSz="914400" rtl="0" eaLnBrk="1" latinLnBrk="0" hangingPunct="1">
                <a:defRPr sz="1800" kern="1200">
                  <a:solidFill>
                    <a:srgbClr val="FFFFFF"/>
                  </a:solidFill>
                  <a:latin typeface="Arial" panose="020B0604020202020204"/>
                  <a:ea typeface="+mn-ea"/>
                  <a:cs typeface="+mn-cs"/>
                </a:defRPr>
              </a:lvl9pPr>
            </a:lstStyle>
            <a:p>
              <a:pPr algn="ctr" defTabSz="913765"/>
              <a:endParaRPr lang="zh-CN" altLang="en-US" sz="2000" b="1">
                <a:solidFill>
                  <a:srgbClr val="FFFFFF"/>
                </a:solidFill>
              </a:endParaRPr>
            </a:p>
          </p:txBody>
        </p:sp>
      </p:grpSp>
      <p:sp>
        <p:nvSpPr>
          <p:cNvPr id="6" name="文本框 5"/>
          <p:cNvSpPr txBox="1"/>
          <p:nvPr/>
        </p:nvSpPr>
        <p:spPr>
          <a:xfrm>
            <a:off x="175033" y="784554"/>
            <a:ext cx="11548881" cy="1053109"/>
          </a:xfrm>
          <a:prstGeom prst="rect">
            <a:avLst/>
          </a:prstGeom>
          <a:noFill/>
        </p:spPr>
        <p:txBody>
          <a:bodyPr wrap="square">
            <a:spAutoFit/>
          </a:bodyPr>
          <a:lstStyle/>
          <a:p>
            <a:pPr indent="457200">
              <a:lnSpc>
                <a:spcPct val="150000"/>
              </a:lnSpc>
            </a:pPr>
            <a:r>
              <a:rPr lang="en-US" altLang="zh-CN" sz="2400" b="1" dirty="0">
                <a:solidFill>
                  <a:schemeClr val="accent5"/>
                </a:solidFill>
              </a:rPr>
              <a:t>【</a:t>
            </a:r>
            <a:r>
              <a:rPr lang="zh-CN" altLang="en-US" sz="2400" b="1" dirty="0">
                <a:solidFill>
                  <a:schemeClr val="accent5"/>
                </a:solidFill>
              </a:rPr>
              <a:t>活动评价</a:t>
            </a:r>
            <a:r>
              <a:rPr lang="en-US" altLang="zh-CN" sz="2400" b="1" dirty="0">
                <a:solidFill>
                  <a:schemeClr val="accent5"/>
                </a:solidFill>
              </a:rPr>
              <a:t>】</a:t>
            </a:r>
          </a:p>
          <a:p>
            <a:pPr indent="457200">
              <a:lnSpc>
                <a:spcPct val="150000"/>
              </a:lnSpc>
            </a:pPr>
            <a:r>
              <a:rPr lang="zh-CN" altLang="en-US" sz="2000" dirty="0"/>
              <a:t>根据自己在活动中的表现，做出评价</a:t>
            </a:r>
            <a:endParaRPr lang="en-US" altLang="zh-CN" sz="2000" dirty="0"/>
          </a:p>
        </p:txBody>
      </p:sp>
      <p:graphicFrame>
        <p:nvGraphicFramePr>
          <p:cNvPr id="2" name="表格 1"/>
          <p:cNvGraphicFramePr>
            <a:graphicFrameLocks noGrp="1"/>
          </p:cNvGraphicFramePr>
          <p:nvPr/>
        </p:nvGraphicFramePr>
        <p:xfrm>
          <a:off x="666750" y="2142445"/>
          <a:ext cx="10858500" cy="3230880"/>
        </p:xfrm>
        <a:graphic>
          <a:graphicData uri="http://schemas.openxmlformats.org/drawingml/2006/table">
            <a:tbl>
              <a:tblPr/>
              <a:tblGrid>
                <a:gridCol w="5429250">
                  <a:extLst>
                    <a:ext uri="{9D8B030D-6E8A-4147-A177-3AD203B41FA5}">
                      <a16:colId xmlns:a16="http://schemas.microsoft.com/office/drawing/2014/main" val="20000"/>
                    </a:ext>
                  </a:extLst>
                </a:gridCol>
                <a:gridCol w="5429250">
                  <a:extLst>
                    <a:ext uri="{9D8B030D-6E8A-4147-A177-3AD203B41FA5}">
                      <a16:colId xmlns:a16="http://schemas.microsoft.com/office/drawing/2014/main" val="20001"/>
                    </a:ext>
                  </a:extLst>
                </a:gridCol>
              </a:tblGrid>
              <a:tr h="0">
                <a:tc>
                  <a:txBody>
                    <a:bodyPr/>
                    <a:lstStyle>
                      <a:defPPr>
                        <a:defRPr lang="en-US">
                          <a:solidFill>
                            <a:schemeClr val="tx1"/>
                          </a:solidFill>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2400" b="1" dirty="0">
                          <a:solidFill>
                            <a:srgbClr val="112D4E"/>
                          </a:solidFill>
                          <a:effectLst/>
                        </a:rPr>
                        <a:t>项目</a:t>
                      </a:r>
                    </a:p>
                  </a:txBody>
                  <a:tcPr marL="60960" marR="60960" marT="60960" marB="60960" anchor="ctr">
                    <a:lnL w="7620" cap="flat" cmpd="sng" algn="ctr">
                      <a:solidFill>
                        <a:srgbClr val="112D4E"/>
                      </a:solidFill>
                      <a:prstDash val="solid"/>
                      <a:round/>
                      <a:headEnd type="none" w="med" len="med"/>
                      <a:tailEnd type="none" w="med" len="med"/>
                    </a:lnL>
                    <a:lnR w="7620" cap="flat" cmpd="sng" algn="ctr">
                      <a:solidFill>
                        <a:srgbClr val="112D4E"/>
                      </a:solidFill>
                      <a:prstDash val="solid"/>
                      <a:round/>
                      <a:headEnd type="none" w="med" len="med"/>
                      <a:tailEnd type="none" w="med" len="med"/>
                    </a:lnR>
                    <a:lnT w="7620" cap="flat" cmpd="sng" algn="ctr">
                      <a:solidFill>
                        <a:srgbClr val="112D4E"/>
                      </a:solidFill>
                      <a:prstDash val="solid"/>
                      <a:round/>
                      <a:headEnd type="none" w="med" len="med"/>
                      <a:tailEnd type="none" w="med" len="med"/>
                    </a:lnT>
                    <a:lnB w="7620" cap="flat" cmpd="sng" algn="ctr">
                      <a:solidFill>
                        <a:srgbClr val="112D4E"/>
                      </a:solidFill>
                      <a:prstDash val="solid"/>
                      <a:round/>
                      <a:headEnd type="none" w="med" len="med"/>
                      <a:tailEnd type="none" w="med" len="med"/>
                    </a:lnB>
                    <a:solidFill>
                      <a:srgbClr val="D6E6F2"/>
                    </a:solidFill>
                  </a:tcPr>
                </a:tc>
                <a:tc>
                  <a:txBody>
                    <a:bodyPr/>
                    <a:lstStyle>
                      <a:defPPr>
                        <a:defRPr lang="en-US">
                          <a:solidFill>
                            <a:schemeClr val="tx1"/>
                          </a:solidFill>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2400" b="1" dirty="0">
                          <a:solidFill>
                            <a:srgbClr val="112D4E"/>
                          </a:solidFill>
                          <a:effectLst/>
                        </a:rPr>
                        <a:t>思考与评价</a:t>
                      </a:r>
                    </a:p>
                  </a:txBody>
                  <a:tcPr marL="60960" marR="60960" marT="60960" marB="60960" anchor="ctr">
                    <a:lnL w="7620" cap="flat" cmpd="sng" algn="ctr">
                      <a:solidFill>
                        <a:srgbClr val="112D4E"/>
                      </a:solidFill>
                      <a:prstDash val="solid"/>
                      <a:round/>
                      <a:headEnd type="none" w="med" len="med"/>
                      <a:tailEnd type="none" w="med" len="med"/>
                    </a:lnL>
                    <a:lnR w="7620" cap="flat" cmpd="sng" algn="ctr">
                      <a:solidFill>
                        <a:srgbClr val="112D4E"/>
                      </a:solidFill>
                      <a:prstDash val="solid"/>
                      <a:round/>
                      <a:headEnd type="none" w="med" len="med"/>
                      <a:tailEnd type="none" w="med" len="med"/>
                    </a:lnR>
                    <a:lnT w="7620" cap="flat" cmpd="sng" algn="ctr">
                      <a:solidFill>
                        <a:srgbClr val="112D4E"/>
                      </a:solidFill>
                      <a:prstDash val="solid"/>
                      <a:round/>
                      <a:headEnd type="none" w="med" len="med"/>
                      <a:tailEnd type="none" w="med" len="med"/>
                    </a:lnT>
                    <a:lnB w="7620" cap="flat" cmpd="sng" algn="ctr">
                      <a:solidFill>
                        <a:srgbClr val="112D4E"/>
                      </a:solidFill>
                      <a:prstDash val="solid"/>
                      <a:round/>
                      <a:headEnd type="none" w="med" len="med"/>
                      <a:tailEnd type="none" w="med" len="med"/>
                    </a:lnB>
                    <a:solidFill>
                      <a:srgbClr val="D6E6F2"/>
                    </a:solidFill>
                  </a:tcPr>
                </a:tc>
                <a:extLst>
                  <a:ext uri="{0D108BD9-81ED-4DB2-BD59-A6C34878D82A}">
                    <a16:rowId xmlns:a16="http://schemas.microsoft.com/office/drawing/2014/main" val="10000"/>
                  </a:ext>
                </a:extLst>
              </a:tr>
              <a:tr h="0">
                <a:tc>
                  <a:txBody>
                    <a:bodyPr/>
                    <a:lstStyle>
                      <a:defPPr>
                        <a:defRPr lang="en-US">
                          <a:solidFill>
                            <a:schemeClr val="tx1"/>
                          </a:solidFill>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2000" dirty="0">
                          <a:solidFill>
                            <a:srgbClr val="112D4E"/>
                          </a:solidFill>
                          <a:effectLst/>
                        </a:rPr>
                        <a:t>我在此次活动中的主要工作</a:t>
                      </a:r>
                    </a:p>
                  </a:txBody>
                  <a:tcPr marL="60960" marR="60960" marT="60960" marB="60960" anchor="ctr">
                    <a:lnL w="7620" cap="flat" cmpd="sng" algn="ctr">
                      <a:solidFill>
                        <a:srgbClr val="112D4E"/>
                      </a:solidFill>
                      <a:prstDash val="solid"/>
                      <a:round/>
                      <a:headEnd type="none" w="med" len="med"/>
                      <a:tailEnd type="none" w="med" len="med"/>
                    </a:lnL>
                    <a:lnR w="7620" cap="flat" cmpd="sng" algn="ctr">
                      <a:solidFill>
                        <a:srgbClr val="112D4E"/>
                      </a:solidFill>
                      <a:prstDash val="solid"/>
                      <a:round/>
                      <a:headEnd type="none" w="med" len="med"/>
                      <a:tailEnd type="none" w="med" len="med"/>
                    </a:lnR>
                    <a:lnT w="7620" cap="flat" cmpd="sng" algn="ctr">
                      <a:solidFill>
                        <a:srgbClr val="112D4E"/>
                      </a:solidFill>
                      <a:prstDash val="solid"/>
                      <a:round/>
                      <a:headEnd type="none" w="med" len="med"/>
                      <a:tailEnd type="none" w="med" len="med"/>
                    </a:lnT>
                    <a:lnB w="7620" cap="flat" cmpd="sng" algn="ctr">
                      <a:solidFill>
                        <a:srgbClr val="112D4E"/>
                      </a:solidFill>
                      <a:prstDash val="solid"/>
                      <a:round/>
                      <a:headEnd type="none" w="med" len="med"/>
                      <a:tailEnd type="none" w="med" len="med"/>
                    </a:lnB>
                    <a:solidFill>
                      <a:srgbClr val="FFFFFF"/>
                    </a:solidFill>
                  </a:tcPr>
                </a:tc>
                <a:tc>
                  <a:txBody>
                    <a:bodyPr/>
                    <a:lstStyle>
                      <a:defPPr>
                        <a:defRPr lang="en-US">
                          <a:solidFill>
                            <a:schemeClr val="tx1"/>
                          </a:solidFill>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zh-CN" altLang="en-US" sz="2000" dirty="0">
                        <a:solidFill>
                          <a:srgbClr val="112D4E"/>
                        </a:solidFill>
                        <a:effectLst/>
                      </a:endParaRPr>
                    </a:p>
                  </a:txBody>
                  <a:tcPr marL="60960" marR="60960" marT="60960" marB="60960" anchor="ctr">
                    <a:lnL w="7620" cap="flat" cmpd="sng" algn="ctr">
                      <a:solidFill>
                        <a:srgbClr val="112D4E"/>
                      </a:solidFill>
                      <a:prstDash val="solid"/>
                      <a:round/>
                      <a:headEnd type="none" w="med" len="med"/>
                      <a:tailEnd type="none" w="med" len="med"/>
                    </a:lnL>
                    <a:lnR w="7620" cap="flat" cmpd="sng" algn="ctr">
                      <a:solidFill>
                        <a:srgbClr val="112D4E"/>
                      </a:solidFill>
                      <a:prstDash val="solid"/>
                      <a:round/>
                      <a:headEnd type="none" w="med" len="med"/>
                      <a:tailEnd type="none" w="med" len="med"/>
                    </a:lnR>
                    <a:lnT w="7620" cap="flat" cmpd="sng" algn="ctr">
                      <a:solidFill>
                        <a:srgbClr val="112D4E"/>
                      </a:solidFill>
                      <a:prstDash val="solid"/>
                      <a:round/>
                      <a:headEnd type="none" w="med" len="med"/>
                      <a:tailEnd type="none" w="med" len="med"/>
                    </a:lnT>
                    <a:lnB w="7620" cap="flat" cmpd="sng" algn="ctr">
                      <a:solidFill>
                        <a:srgbClr val="112D4E"/>
                      </a:solidFill>
                      <a:prstDash val="solid"/>
                      <a:round/>
                      <a:headEnd type="none" w="med" len="med"/>
                      <a:tailEnd type="none" w="med" len="med"/>
                    </a:lnB>
                    <a:solidFill>
                      <a:srgbClr val="FFFFFF"/>
                    </a:solidFill>
                  </a:tcPr>
                </a:tc>
                <a:extLst>
                  <a:ext uri="{0D108BD9-81ED-4DB2-BD59-A6C34878D82A}">
                    <a16:rowId xmlns:a16="http://schemas.microsoft.com/office/drawing/2014/main" val="10001"/>
                  </a:ext>
                </a:extLst>
              </a:tr>
              <a:tr h="0">
                <a:tc>
                  <a:txBody>
                    <a:bodyPr/>
                    <a:lstStyle>
                      <a:defPPr>
                        <a:defRPr lang="en-US">
                          <a:solidFill>
                            <a:schemeClr val="tx1"/>
                          </a:solidFill>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2000">
                          <a:solidFill>
                            <a:srgbClr val="112D4E"/>
                          </a:solidFill>
                          <a:effectLst/>
                        </a:rPr>
                        <a:t>活动中我的新认识</a:t>
                      </a:r>
                    </a:p>
                  </a:txBody>
                  <a:tcPr marL="60960" marR="60960" marT="60960" marB="60960" anchor="ctr">
                    <a:lnL w="7620" cap="flat" cmpd="sng" algn="ctr">
                      <a:solidFill>
                        <a:srgbClr val="112D4E"/>
                      </a:solidFill>
                      <a:prstDash val="solid"/>
                      <a:round/>
                      <a:headEnd type="none" w="med" len="med"/>
                      <a:tailEnd type="none" w="med" len="med"/>
                    </a:lnL>
                    <a:lnR w="7620" cap="flat" cmpd="sng" algn="ctr">
                      <a:solidFill>
                        <a:srgbClr val="112D4E"/>
                      </a:solidFill>
                      <a:prstDash val="solid"/>
                      <a:round/>
                      <a:headEnd type="none" w="med" len="med"/>
                      <a:tailEnd type="none" w="med" len="med"/>
                    </a:lnR>
                    <a:lnT w="7620" cap="flat" cmpd="sng" algn="ctr">
                      <a:solidFill>
                        <a:srgbClr val="112D4E"/>
                      </a:solidFill>
                      <a:prstDash val="solid"/>
                      <a:round/>
                      <a:headEnd type="none" w="med" len="med"/>
                      <a:tailEnd type="none" w="med" len="med"/>
                    </a:lnT>
                    <a:lnB w="7620" cap="flat" cmpd="sng" algn="ctr">
                      <a:solidFill>
                        <a:srgbClr val="112D4E"/>
                      </a:solidFill>
                      <a:prstDash val="solid"/>
                      <a:round/>
                      <a:headEnd type="none" w="med" len="med"/>
                      <a:tailEnd type="none" w="med" len="med"/>
                    </a:lnB>
                    <a:solidFill>
                      <a:srgbClr val="FFFFFF"/>
                    </a:solidFill>
                  </a:tcPr>
                </a:tc>
                <a:tc>
                  <a:txBody>
                    <a:bodyPr/>
                    <a:lstStyle>
                      <a:defPPr>
                        <a:defRPr lang="en-US">
                          <a:solidFill>
                            <a:schemeClr val="tx1"/>
                          </a:solidFill>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000" dirty="0">
                        <a:solidFill>
                          <a:srgbClr val="112D4E"/>
                        </a:solidFill>
                        <a:effectLst/>
                      </a:endParaRPr>
                    </a:p>
                  </a:txBody>
                  <a:tcPr marL="60960" marR="60960" marT="60960" marB="60960" anchor="ctr">
                    <a:lnL w="7620" cap="flat" cmpd="sng" algn="ctr">
                      <a:solidFill>
                        <a:srgbClr val="112D4E"/>
                      </a:solidFill>
                      <a:prstDash val="solid"/>
                      <a:round/>
                      <a:headEnd type="none" w="med" len="med"/>
                      <a:tailEnd type="none" w="med" len="med"/>
                    </a:lnL>
                    <a:lnR w="7620" cap="flat" cmpd="sng" algn="ctr">
                      <a:solidFill>
                        <a:srgbClr val="112D4E"/>
                      </a:solidFill>
                      <a:prstDash val="solid"/>
                      <a:round/>
                      <a:headEnd type="none" w="med" len="med"/>
                      <a:tailEnd type="none" w="med" len="med"/>
                    </a:lnR>
                    <a:lnT w="7620" cap="flat" cmpd="sng" algn="ctr">
                      <a:solidFill>
                        <a:srgbClr val="112D4E"/>
                      </a:solidFill>
                      <a:prstDash val="solid"/>
                      <a:round/>
                      <a:headEnd type="none" w="med" len="med"/>
                      <a:tailEnd type="none" w="med" len="med"/>
                    </a:lnT>
                    <a:lnB w="7620" cap="flat" cmpd="sng" algn="ctr">
                      <a:solidFill>
                        <a:srgbClr val="112D4E"/>
                      </a:solidFill>
                      <a:prstDash val="solid"/>
                      <a:round/>
                      <a:headEnd type="none" w="med" len="med"/>
                      <a:tailEnd type="none" w="med" len="med"/>
                    </a:lnB>
                    <a:solidFill>
                      <a:srgbClr val="FFFFFF"/>
                    </a:solidFill>
                  </a:tcPr>
                </a:tc>
                <a:extLst>
                  <a:ext uri="{0D108BD9-81ED-4DB2-BD59-A6C34878D82A}">
                    <a16:rowId xmlns:a16="http://schemas.microsoft.com/office/drawing/2014/main" val="10002"/>
                  </a:ext>
                </a:extLst>
              </a:tr>
              <a:tr h="0">
                <a:tc>
                  <a:txBody>
                    <a:bodyPr/>
                    <a:lstStyle>
                      <a:defPPr>
                        <a:defRPr lang="en-US">
                          <a:solidFill>
                            <a:schemeClr val="tx1"/>
                          </a:solidFill>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2000" dirty="0">
                          <a:solidFill>
                            <a:srgbClr val="112D4E"/>
                          </a:solidFill>
                          <a:effectLst/>
                        </a:rPr>
                        <a:t>如果我成为一名教师</a:t>
                      </a:r>
                      <a:r>
                        <a:rPr lang="en-US" altLang="zh-CN" sz="2000" dirty="0">
                          <a:solidFill>
                            <a:srgbClr val="112D4E"/>
                          </a:solidFill>
                          <a:effectLst/>
                        </a:rPr>
                        <a:t>,</a:t>
                      </a:r>
                      <a:r>
                        <a:rPr lang="zh-CN" altLang="en-US" sz="2000" dirty="0">
                          <a:solidFill>
                            <a:srgbClr val="112D4E"/>
                          </a:solidFill>
                          <a:effectLst/>
                        </a:rPr>
                        <a:t>我会这样做</a:t>
                      </a:r>
                    </a:p>
                  </a:txBody>
                  <a:tcPr marL="60960" marR="60960" marT="60960" marB="60960" anchor="ctr">
                    <a:lnL w="7620" cap="flat" cmpd="sng" algn="ctr">
                      <a:solidFill>
                        <a:srgbClr val="112D4E"/>
                      </a:solidFill>
                      <a:prstDash val="solid"/>
                      <a:round/>
                      <a:headEnd type="none" w="med" len="med"/>
                      <a:tailEnd type="none" w="med" len="med"/>
                    </a:lnL>
                    <a:lnR w="7620" cap="flat" cmpd="sng" algn="ctr">
                      <a:solidFill>
                        <a:srgbClr val="112D4E"/>
                      </a:solidFill>
                      <a:prstDash val="solid"/>
                      <a:round/>
                      <a:headEnd type="none" w="med" len="med"/>
                      <a:tailEnd type="none" w="med" len="med"/>
                    </a:lnR>
                    <a:lnT w="7620" cap="flat" cmpd="sng" algn="ctr">
                      <a:solidFill>
                        <a:srgbClr val="112D4E"/>
                      </a:solidFill>
                      <a:prstDash val="solid"/>
                      <a:round/>
                      <a:headEnd type="none" w="med" len="med"/>
                      <a:tailEnd type="none" w="med" len="med"/>
                    </a:lnT>
                    <a:lnB w="7620" cap="flat" cmpd="sng" algn="ctr">
                      <a:solidFill>
                        <a:srgbClr val="112D4E"/>
                      </a:solidFill>
                      <a:prstDash val="solid"/>
                      <a:round/>
                      <a:headEnd type="none" w="med" len="med"/>
                      <a:tailEnd type="none" w="med" len="med"/>
                    </a:lnB>
                    <a:solidFill>
                      <a:srgbClr val="FFFFFF"/>
                    </a:solidFill>
                  </a:tcPr>
                </a:tc>
                <a:tc>
                  <a:txBody>
                    <a:bodyPr/>
                    <a:lstStyle>
                      <a:defPPr>
                        <a:defRPr lang="en-US">
                          <a:solidFill>
                            <a:schemeClr val="tx1"/>
                          </a:solidFill>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000" dirty="0">
                        <a:solidFill>
                          <a:srgbClr val="112D4E"/>
                        </a:solidFill>
                        <a:effectLst/>
                      </a:endParaRPr>
                    </a:p>
                  </a:txBody>
                  <a:tcPr marL="60960" marR="60960" marT="60960" marB="60960" anchor="ctr">
                    <a:lnL w="7620" cap="flat" cmpd="sng" algn="ctr">
                      <a:solidFill>
                        <a:srgbClr val="112D4E"/>
                      </a:solidFill>
                      <a:prstDash val="solid"/>
                      <a:round/>
                      <a:headEnd type="none" w="med" len="med"/>
                      <a:tailEnd type="none" w="med" len="med"/>
                    </a:lnL>
                    <a:lnR w="7620" cap="flat" cmpd="sng" algn="ctr">
                      <a:solidFill>
                        <a:srgbClr val="112D4E"/>
                      </a:solidFill>
                      <a:prstDash val="solid"/>
                      <a:round/>
                      <a:headEnd type="none" w="med" len="med"/>
                      <a:tailEnd type="none" w="med" len="med"/>
                    </a:lnR>
                    <a:lnT w="7620" cap="flat" cmpd="sng" algn="ctr">
                      <a:solidFill>
                        <a:srgbClr val="112D4E"/>
                      </a:solidFill>
                      <a:prstDash val="solid"/>
                      <a:round/>
                      <a:headEnd type="none" w="med" len="med"/>
                      <a:tailEnd type="none" w="med" len="med"/>
                    </a:lnT>
                    <a:lnB w="7620" cap="flat" cmpd="sng" algn="ctr">
                      <a:solidFill>
                        <a:srgbClr val="112D4E"/>
                      </a:solidFill>
                      <a:prstDash val="solid"/>
                      <a:round/>
                      <a:headEnd type="none" w="med" len="med"/>
                      <a:tailEnd type="none" w="med" len="med"/>
                    </a:lnB>
                    <a:solidFill>
                      <a:srgbClr val="FFFFFF"/>
                    </a:solidFill>
                  </a:tcPr>
                </a:tc>
                <a:extLst>
                  <a:ext uri="{0D108BD9-81ED-4DB2-BD59-A6C34878D82A}">
                    <a16:rowId xmlns:a16="http://schemas.microsoft.com/office/drawing/2014/main" val="10003"/>
                  </a:ext>
                </a:extLst>
              </a:tr>
              <a:tr h="0">
                <a:tc>
                  <a:txBody>
                    <a:bodyPr/>
                    <a:lstStyle>
                      <a:defPPr>
                        <a:defRPr lang="en-US">
                          <a:solidFill>
                            <a:schemeClr val="tx1"/>
                          </a:solidFill>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2000" dirty="0">
                          <a:solidFill>
                            <a:srgbClr val="112D4E"/>
                          </a:solidFill>
                          <a:effectLst/>
                        </a:rPr>
                        <a:t>本次活动自我评价</a:t>
                      </a:r>
                    </a:p>
                  </a:txBody>
                  <a:tcPr marL="60960" marR="60960" marT="60960" marB="60960" anchor="ctr">
                    <a:lnL w="7620" cap="flat" cmpd="sng" algn="ctr">
                      <a:solidFill>
                        <a:srgbClr val="112D4E"/>
                      </a:solidFill>
                      <a:prstDash val="solid"/>
                      <a:round/>
                      <a:headEnd type="none" w="med" len="med"/>
                      <a:tailEnd type="none" w="med" len="med"/>
                    </a:lnL>
                    <a:lnR w="7620" cap="flat" cmpd="sng" algn="ctr">
                      <a:solidFill>
                        <a:srgbClr val="112D4E"/>
                      </a:solidFill>
                      <a:prstDash val="solid"/>
                      <a:round/>
                      <a:headEnd type="none" w="med" len="med"/>
                      <a:tailEnd type="none" w="med" len="med"/>
                    </a:lnR>
                    <a:lnT w="7620" cap="flat" cmpd="sng" algn="ctr">
                      <a:solidFill>
                        <a:srgbClr val="112D4E"/>
                      </a:solidFill>
                      <a:prstDash val="solid"/>
                      <a:round/>
                      <a:headEnd type="none" w="med" len="med"/>
                      <a:tailEnd type="none" w="med" len="med"/>
                    </a:lnT>
                    <a:lnB w="7620" cap="flat" cmpd="sng" algn="ctr">
                      <a:solidFill>
                        <a:srgbClr val="112D4E"/>
                      </a:solidFill>
                      <a:prstDash val="solid"/>
                      <a:round/>
                      <a:headEnd type="none" w="med" len="med"/>
                      <a:tailEnd type="none" w="med" len="med"/>
                    </a:lnB>
                    <a:solidFill>
                      <a:srgbClr val="FFFFFF"/>
                    </a:solidFill>
                  </a:tcPr>
                </a:tc>
                <a:tc>
                  <a:txBody>
                    <a:bodyPr/>
                    <a:lstStyle>
                      <a:defPPr>
                        <a:defRPr lang="en-US">
                          <a:solidFill>
                            <a:schemeClr val="tx1"/>
                          </a:solidFill>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000" dirty="0">
                          <a:solidFill>
                            <a:srgbClr val="112D4E"/>
                          </a:solidFill>
                          <a:effectLst/>
                        </a:rPr>
                        <a:t>评星</a:t>
                      </a:r>
                      <a:r>
                        <a:rPr lang="en-US" altLang="zh-CN" sz="2000" dirty="0">
                          <a:solidFill>
                            <a:srgbClr val="112D4E"/>
                          </a:solidFill>
                          <a:effectLst/>
                        </a:rPr>
                        <a:t>:☆☆☆☆☆</a:t>
                      </a:r>
                    </a:p>
                    <a:p>
                      <a:r>
                        <a:rPr lang="zh-CN" altLang="en-US" sz="2000" dirty="0">
                          <a:solidFill>
                            <a:srgbClr val="112D4E"/>
                          </a:solidFill>
                          <a:effectLst/>
                        </a:rPr>
                        <a:t>评语</a:t>
                      </a:r>
                      <a:r>
                        <a:rPr lang="en-US" altLang="zh-CN" sz="2000" dirty="0">
                          <a:solidFill>
                            <a:srgbClr val="112D4E"/>
                          </a:solidFill>
                          <a:effectLst/>
                        </a:rPr>
                        <a:t>:</a:t>
                      </a:r>
                    </a:p>
                  </a:txBody>
                  <a:tcPr marL="60960" marR="60960" marT="60960" marB="60960" anchor="ctr">
                    <a:lnL w="7620" cap="flat" cmpd="sng" algn="ctr">
                      <a:solidFill>
                        <a:srgbClr val="112D4E"/>
                      </a:solidFill>
                      <a:prstDash val="solid"/>
                      <a:round/>
                      <a:headEnd type="none" w="med" len="med"/>
                      <a:tailEnd type="none" w="med" len="med"/>
                    </a:lnL>
                    <a:lnR w="7620" cap="flat" cmpd="sng" algn="ctr">
                      <a:solidFill>
                        <a:srgbClr val="112D4E"/>
                      </a:solidFill>
                      <a:prstDash val="solid"/>
                      <a:round/>
                      <a:headEnd type="none" w="med" len="med"/>
                      <a:tailEnd type="none" w="med" len="med"/>
                    </a:lnR>
                    <a:lnT w="7620" cap="flat" cmpd="sng" algn="ctr">
                      <a:solidFill>
                        <a:srgbClr val="112D4E"/>
                      </a:solidFill>
                      <a:prstDash val="solid"/>
                      <a:round/>
                      <a:headEnd type="none" w="med" len="med"/>
                      <a:tailEnd type="none" w="med" len="med"/>
                    </a:lnT>
                    <a:lnB w="7620" cap="flat" cmpd="sng" algn="ctr">
                      <a:solidFill>
                        <a:srgbClr val="112D4E"/>
                      </a:solidFill>
                      <a:prstDash val="solid"/>
                      <a:round/>
                      <a:headEnd type="none" w="med" len="med"/>
                      <a:tailEnd type="none" w="med" len="med"/>
                    </a:lnB>
                    <a:solidFill>
                      <a:srgbClr val="FFFFFF"/>
                    </a:solidFill>
                  </a:tcPr>
                </a:tc>
                <a:extLst>
                  <a:ext uri="{0D108BD9-81ED-4DB2-BD59-A6C34878D82A}">
                    <a16:rowId xmlns:a16="http://schemas.microsoft.com/office/drawing/2014/main" val="10004"/>
                  </a:ext>
                </a:extLst>
              </a:tr>
              <a:tr h="0">
                <a:tc>
                  <a:txBody>
                    <a:bodyPr/>
                    <a:lstStyle>
                      <a:defPPr>
                        <a:defRPr lang="en-US">
                          <a:solidFill>
                            <a:schemeClr val="tx1"/>
                          </a:solidFill>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2000" dirty="0">
                          <a:solidFill>
                            <a:srgbClr val="112D4E"/>
                          </a:solidFill>
                          <a:effectLst/>
                        </a:rPr>
                        <a:t>小组同学对我的评价</a:t>
                      </a:r>
                    </a:p>
                  </a:txBody>
                  <a:tcPr marL="60960" marR="60960" marT="60960" marB="60960" anchor="ctr">
                    <a:lnL w="7620" cap="flat" cmpd="sng" algn="ctr">
                      <a:solidFill>
                        <a:srgbClr val="112D4E"/>
                      </a:solidFill>
                      <a:prstDash val="solid"/>
                      <a:round/>
                      <a:headEnd type="none" w="med" len="med"/>
                      <a:tailEnd type="none" w="med" len="med"/>
                    </a:lnL>
                    <a:lnR w="7620" cap="flat" cmpd="sng" algn="ctr">
                      <a:solidFill>
                        <a:srgbClr val="112D4E"/>
                      </a:solidFill>
                      <a:prstDash val="solid"/>
                      <a:round/>
                      <a:headEnd type="none" w="med" len="med"/>
                      <a:tailEnd type="none" w="med" len="med"/>
                    </a:lnR>
                    <a:lnT w="7620" cap="flat" cmpd="sng" algn="ctr">
                      <a:solidFill>
                        <a:srgbClr val="112D4E"/>
                      </a:solidFill>
                      <a:prstDash val="solid"/>
                      <a:round/>
                      <a:headEnd type="none" w="med" len="med"/>
                      <a:tailEnd type="none" w="med" len="med"/>
                    </a:lnT>
                    <a:lnB w="7620" cap="flat" cmpd="sng" algn="ctr">
                      <a:solidFill>
                        <a:srgbClr val="112D4E"/>
                      </a:solidFill>
                      <a:prstDash val="solid"/>
                      <a:round/>
                      <a:headEnd type="none" w="med" len="med"/>
                      <a:tailEnd type="none" w="med" len="med"/>
                    </a:lnB>
                    <a:solidFill>
                      <a:srgbClr val="FFFFFF"/>
                    </a:solidFill>
                  </a:tcPr>
                </a:tc>
                <a:tc>
                  <a:txBody>
                    <a:bodyPr/>
                    <a:lstStyle>
                      <a:defPPr>
                        <a:defRPr lang="en-US">
                          <a:solidFill>
                            <a:schemeClr val="tx1"/>
                          </a:solidFill>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000" dirty="0">
                          <a:solidFill>
                            <a:srgbClr val="112D4E"/>
                          </a:solidFill>
                          <a:effectLst/>
                        </a:rPr>
                        <a:t>评星</a:t>
                      </a:r>
                      <a:r>
                        <a:rPr lang="en-US" altLang="zh-CN" sz="2000" dirty="0">
                          <a:solidFill>
                            <a:srgbClr val="112D4E"/>
                          </a:solidFill>
                          <a:effectLst/>
                        </a:rPr>
                        <a:t>:☆☆☆☆☆</a:t>
                      </a:r>
                    </a:p>
                    <a:p>
                      <a:r>
                        <a:rPr lang="zh-CN" altLang="en-US" sz="2000" dirty="0">
                          <a:solidFill>
                            <a:srgbClr val="112D4E"/>
                          </a:solidFill>
                          <a:effectLst/>
                        </a:rPr>
                        <a:t>评语</a:t>
                      </a:r>
                      <a:r>
                        <a:rPr lang="en-US" altLang="zh-CN" sz="2000" dirty="0">
                          <a:solidFill>
                            <a:srgbClr val="112D4E"/>
                          </a:solidFill>
                          <a:effectLst/>
                        </a:rPr>
                        <a:t>:</a:t>
                      </a:r>
                    </a:p>
                  </a:txBody>
                  <a:tcPr marL="60960" marR="60960" marT="60960" marB="60960" anchor="ctr">
                    <a:lnL w="7620" cap="flat" cmpd="sng" algn="ctr">
                      <a:solidFill>
                        <a:srgbClr val="112D4E"/>
                      </a:solidFill>
                      <a:prstDash val="solid"/>
                      <a:round/>
                      <a:headEnd type="none" w="med" len="med"/>
                      <a:tailEnd type="none" w="med" len="med"/>
                    </a:lnL>
                    <a:lnR w="7620" cap="flat" cmpd="sng" algn="ctr">
                      <a:solidFill>
                        <a:srgbClr val="112D4E"/>
                      </a:solidFill>
                      <a:prstDash val="solid"/>
                      <a:round/>
                      <a:headEnd type="none" w="med" len="med"/>
                      <a:tailEnd type="none" w="med" len="med"/>
                    </a:lnR>
                    <a:lnT w="7620" cap="flat" cmpd="sng" algn="ctr">
                      <a:solidFill>
                        <a:srgbClr val="112D4E"/>
                      </a:solidFill>
                      <a:prstDash val="solid"/>
                      <a:round/>
                      <a:headEnd type="none" w="med" len="med"/>
                      <a:tailEnd type="none" w="med" len="med"/>
                    </a:lnT>
                    <a:lnB w="7620" cap="flat" cmpd="sng" algn="ctr">
                      <a:solidFill>
                        <a:srgbClr val="112D4E"/>
                      </a:solidFill>
                      <a:prstDash val="solid"/>
                      <a:round/>
                      <a:headEnd type="none" w="med" len="med"/>
                      <a:tailEnd type="none" w="med" len="med"/>
                    </a:lnB>
                    <a:solidFill>
                      <a:srgbClr val="FFFFFF"/>
                    </a:solidFill>
                  </a:tcPr>
                </a:tc>
                <a:extLst>
                  <a:ext uri="{0D108BD9-81ED-4DB2-BD59-A6C34878D82A}">
                    <a16:rowId xmlns:a16="http://schemas.microsoft.com/office/drawing/2014/main" val="10005"/>
                  </a:ext>
                </a:extLst>
              </a:tr>
            </a:tbl>
          </a:graphicData>
        </a:graphic>
      </p:graphicFrame>
    </p:spTree>
  </p:cSld>
  <p:clrMapOvr>
    <a:masterClrMapping/>
  </p:clrMapOvr>
  <p:transition spd="slow">
    <p:push dir="u"/>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660401" y="1511289"/>
            <a:ext cx="4929254" cy="2244013"/>
          </a:xfrm>
        </p:spPr>
        <p:txBody>
          <a:bodyPr wrap="square">
            <a:normAutofit/>
          </a:bodyPr>
          <a:lstStyle/>
          <a:p>
            <a:pPr lvl="0"/>
            <a:r>
              <a:rPr lang="zh-CN" altLang="en-US" dirty="0"/>
              <a:t>感谢聆听</a:t>
            </a:r>
            <a:endParaRPr lang="en-US" dirty="0"/>
          </a:p>
        </p:txBody>
      </p:sp>
    </p:spTree>
    <p:custDataLst>
      <p:tags r:id="rId1"/>
    </p:custDataLst>
  </p:cSld>
  <p:clrMapOvr>
    <a:masterClrMapping/>
  </p:clrMapOvr>
  <p:transition spd="slow">
    <p:push dir="u"/>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3200" dirty="0"/>
              <a:t>学习目标</a:t>
            </a:r>
          </a:p>
        </p:txBody>
      </p:sp>
      <p:graphicFrame>
        <p:nvGraphicFramePr>
          <p:cNvPr id="4" name="图示 3"/>
          <p:cNvGraphicFramePr/>
          <p:nvPr/>
        </p:nvGraphicFramePr>
        <p:xfrm>
          <a:off x="379972" y="1144466"/>
          <a:ext cx="11419354" cy="538236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ransition spd="slow">
    <p:push dir="u"/>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3200" dirty="0">
                <a:latin typeface="微软雅黑" panose="020B0503020204020204" pitchFamily="34" charset="-122"/>
                <a:ea typeface="微软雅黑" panose="020B0503020204020204" pitchFamily="34" charset="-122"/>
                <a:cs typeface="微软雅黑" panose="020B0503020204020204" pitchFamily="34" charset="-122"/>
              </a:rPr>
              <a:t>教坛阶梯：做好教育的守望者</a:t>
            </a:r>
          </a:p>
        </p:txBody>
      </p:sp>
      <p:sp>
        <p:nvSpPr>
          <p:cNvPr id="6" name="文本框 5"/>
          <p:cNvSpPr txBox="1"/>
          <p:nvPr/>
        </p:nvSpPr>
        <p:spPr>
          <a:xfrm>
            <a:off x="420370" y="1290955"/>
            <a:ext cx="10859135" cy="4958080"/>
          </a:xfrm>
          <a:prstGeom prst="rect">
            <a:avLst/>
          </a:prstGeom>
        </p:spPr>
        <p:txBody>
          <a:bodyPr>
            <a:noAutofit/>
          </a:bodyPr>
          <a:lstStyle/>
          <a:p>
            <a:pPr marL="725170" indent="0" algn="just" defTabSz="266700" eaLnBrk="0" fontAlgn="base">
              <a:spcBef>
                <a:spcPts val="600"/>
              </a:spcBef>
              <a:spcAft>
                <a:spcPct val="0"/>
              </a:spcAft>
            </a:pPr>
            <a:endParaRPr lang="zh-CN" altLang="en-US">
              <a:solidFill>
                <a:srgbClr val="231F2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2" name="矩形 11"/>
          <p:cNvSpPr/>
          <p:nvPr/>
        </p:nvSpPr>
        <p:spPr>
          <a:xfrm>
            <a:off x="284723" y="1290955"/>
            <a:ext cx="11629854" cy="5438458"/>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13" name="圆角矩形 12"/>
          <p:cNvSpPr/>
          <p:nvPr/>
        </p:nvSpPr>
        <p:spPr>
          <a:xfrm>
            <a:off x="420370" y="1478371"/>
            <a:ext cx="11351260" cy="5086692"/>
          </a:xfrm>
          <a:prstGeom prst="roundRect">
            <a:avLst/>
          </a:prstGeom>
          <a:solidFill>
            <a:schemeClr val="bg1"/>
          </a:solidFill>
        </p:spPr>
        <p:style>
          <a:lnRef idx="2">
            <a:schemeClr val="accent1">
              <a:lumMod val="75000"/>
            </a:schemeClr>
          </a:lnRef>
          <a:fillRef idx="1">
            <a:schemeClr val="accent1"/>
          </a:fillRef>
          <a:effectRef idx="0">
            <a:srgbClr val="FFFFFF"/>
          </a:effectRef>
          <a:fontRef idx="minor">
            <a:schemeClr val="lt1"/>
          </a:fontRef>
        </p:style>
        <p:txBody>
          <a:bodyPr rtlCol="0" anchor="ctr"/>
          <a:lstStyle/>
          <a:p>
            <a:pPr indent="457200" algn="just" fontAlgn="auto">
              <a:lnSpc>
                <a:spcPct val="150000"/>
              </a:lnSpc>
            </a:pPr>
            <a:endPar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文本框 3"/>
          <p:cNvSpPr txBox="1"/>
          <p:nvPr/>
        </p:nvSpPr>
        <p:spPr>
          <a:xfrm>
            <a:off x="505467" y="1495713"/>
            <a:ext cx="11181066" cy="5028941"/>
          </a:xfrm>
          <a:prstGeom prst="rect">
            <a:avLst/>
          </a:prstGeom>
          <a:noFill/>
        </p:spPr>
        <p:txBody>
          <a:bodyPr wrap="square">
            <a:spAutoFit/>
          </a:bodyPr>
          <a:lstStyle/>
          <a:p>
            <a:pPr indent="457200" algn="just" fontAlgn="auto">
              <a:lnSpc>
                <a:spcPct val="150000"/>
              </a:lnSpc>
            </a:pPr>
            <a:r>
              <a:rPr lang="zh-CN" altLang="en-US" dirty="0"/>
              <a:t>教师是学校发展的核心竞争力，也是一所学校走向高质量发展的底气。打造一支</a:t>
            </a:r>
            <a:r>
              <a:rPr lang="zh-CN" altLang="en-US"/>
              <a:t>高素质</a:t>
            </a:r>
            <a:r>
              <a:rPr lang="zh-CN" altLang="en-US" dirty="0"/>
              <a:t>、有水平、敢创新的品牌教师团队，是李青霖当校长后着力去做的一件</a:t>
            </a:r>
            <a:r>
              <a:rPr lang="zh-CN" altLang="en-US"/>
              <a:t>事。</a:t>
            </a:r>
            <a:endParaRPr lang="en-US" altLang="zh-CN" dirty="0"/>
          </a:p>
          <a:p>
            <a:pPr indent="457200" algn="just" fontAlgn="auto">
              <a:lnSpc>
                <a:spcPct val="150000"/>
              </a:lnSpc>
            </a:pPr>
            <a:r>
              <a:rPr lang="zh-CN" altLang="en-US" dirty="0"/>
              <a:t>从语文教师、班主任，成长为年级组长、教务副主任、教务主任、副校长，再到</a:t>
            </a:r>
            <a:r>
              <a:rPr lang="zh-CN" altLang="en-US"/>
              <a:t>成长为一</a:t>
            </a:r>
            <a:r>
              <a:rPr lang="zh-CN" altLang="en-US" dirty="0"/>
              <a:t>名校长，李青霖深知青年教师成长的不易，也更理解每一位青年教师成长的迫切</a:t>
            </a:r>
            <a:r>
              <a:rPr lang="zh-CN" altLang="en-US"/>
              <a:t>愿望以及渴望</a:t>
            </a:r>
            <a:r>
              <a:rPr lang="zh-CN" altLang="en-US" dirty="0"/>
              <a:t>外援扶持的心理感受。基于此，多年来李青霖对学校的教师专业发展倾注了较多</a:t>
            </a:r>
            <a:r>
              <a:rPr lang="zh-CN" altLang="en-US"/>
              <a:t>心血，尤其</a:t>
            </a:r>
            <a:r>
              <a:rPr lang="zh-CN" altLang="en-US" dirty="0"/>
              <a:t>是把青年教师的培养作为头等大事，全力支持青年教师的成长。</a:t>
            </a:r>
            <a:endParaRPr lang="en-US" altLang="zh-CN" dirty="0"/>
          </a:p>
          <a:p>
            <a:pPr indent="457200" algn="just" fontAlgn="auto">
              <a:lnSpc>
                <a:spcPct val="150000"/>
              </a:lnSpc>
            </a:pPr>
            <a:r>
              <a:rPr lang="zh-CN" altLang="en-US" b="1">
                <a:solidFill>
                  <a:schemeClr val="accent5">
                    <a:lumMod val="75000"/>
                  </a:schemeClr>
                </a:solidFill>
              </a:rPr>
              <a:t>首先</a:t>
            </a:r>
            <a:r>
              <a:rPr lang="zh-CN" altLang="en-US" b="1" dirty="0">
                <a:solidFill>
                  <a:schemeClr val="accent5">
                    <a:lumMod val="75000"/>
                  </a:schemeClr>
                </a:solidFill>
              </a:rPr>
              <a:t>是倾心指导搭台子。</a:t>
            </a:r>
            <a:r>
              <a:rPr lang="zh-CN" altLang="en-US" dirty="0"/>
              <a:t>为了引领和帮助更多青年教师快速成长起来，成为学校</a:t>
            </a:r>
            <a:r>
              <a:rPr lang="zh-CN" altLang="en-US"/>
              <a:t>的中坚力量</a:t>
            </a:r>
            <a:r>
              <a:rPr lang="zh-CN" altLang="en-US" dirty="0"/>
              <a:t>，学校通过各类学习共同体的建设和发展平台的搭设，引导青年教师心怀远大愿景</a:t>
            </a:r>
            <a:r>
              <a:rPr lang="zh-CN" altLang="en-US"/>
              <a:t>和坚定</a:t>
            </a:r>
            <a:r>
              <a:rPr lang="zh-CN" altLang="en-US" dirty="0"/>
              <a:t>信念，笃学慎思，尽快胜任岗位并成为骨干；而对于教学风格成熟的各级骨干教师</a:t>
            </a:r>
            <a:r>
              <a:rPr lang="zh-CN" altLang="en-US"/>
              <a:t>，学校则</a:t>
            </a:r>
            <a:r>
              <a:rPr lang="zh-CN" altLang="en-US" dirty="0"/>
              <a:t>鼓励他们厚积薄发，在优秀的基础上进一步探索求真，走向卓越。李青霖时刻提醒</a:t>
            </a:r>
            <a:r>
              <a:rPr lang="zh-CN" altLang="en-US"/>
              <a:t>和要求自己</a:t>
            </a:r>
            <a:r>
              <a:rPr lang="zh-CN" altLang="en-US" dirty="0"/>
              <a:t>：亦师亦友、春风化雨，化作春泥更护花。一方面，竭尽所能，在教师们需要帮助</a:t>
            </a:r>
            <a:r>
              <a:rPr lang="zh-CN" altLang="en-US"/>
              <a:t>时及时</a:t>
            </a:r>
            <a:r>
              <a:rPr lang="zh-CN" altLang="en-US" dirty="0"/>
              <a:t>伸出援手，给他们提供专业支持；另一方面，主动搭台，给教师们提供展示交流的</a:t>
            </a:r>
            <a:r>
              <a:rPr lang="zh-CN" altLang="en-US"/>
              <a:t>机会和平台</a:t>
            </a:r>
            <a:r>
              <a:rPr lang="zh-CN" altLang="en-US" dirty="0"/>
              <a:t>，让他们在彰显价值的同时建立专业自信。</a:t>
            </a:r>
            <a:endParaRPr lang="en-US" altLang="zh-CN" b="1" dirty="0">
              <a:solidFill>
                <a:schemeClr val="accent5"/>
              </a:solidFill>
            </a:endParaRPr>
          </a:p>
        </p:txBody>
      </p:sp>
    </p:spTree>
  </p:cSld>
  <p:clrMapOvr>
    <a:masterClrMapping/>
  </p:clrMapOvr>
  <p:transition spd="slow">
    <p:push dir="u"/>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3200" dirty="0">
                <a:latin typeface="微软雅黑" panose="020B0503020204020204" pitchFamily="34" charset="-122"/>
                <a:ea typeface="微软雅黑" panose="020B0503020204020204" pitchFamily="34" charset="-122"/>
                <a:cs typeface="微软雅黑" panose="020B0503020204020204" pitchFamily="34" charset="-122"/>
              </a:rPr>
              <a:t>教坛阶梯：做好教育的守望者</a:t>
            </a:r>
          </a:p>
        </p:txBody>
      </p:sp>
      <p:sp>
        <p:nvSpPr>
          <p:cNvPr id="6" name="文本框 5"/>
          <p:cNvSpPr txBox="1"/>
          <p:nvPr/>
        </p:nvSpPr>
        <p:spPr>
          <a:xfrm>
            <a:off x="420370" y="1290955"/>
            <a:ext cx="10859135" cy="4958080"/>
          </a:xfrm>
          <a:prstGeom prst="rect">
            <a:avLst/>
          </a:prstGeom>
        </p:spPr>
        <p:txBody>
          <a:bodyPr>
            <a:noAutofit/>
          </a:bodyPr>
          <a:lstStyle/>
          <a:p>
            <a:pPr marL="725170" indent="0" algn="just" defTabSz="266700" eaLnBrk="0" fontAlgn="base">
              <a:spcBef>
                <a:spcPts val="600"/>
              </a:spcBef>
              <a:spcAft>
                <a:spcPct val="0"/>
              </a:spcAft>
            </a:pPr>
            <a:endParaRPr lang="zh-CN" altLang="en-US">
              <a:solidFill>
                <a:srgbClr val="231F2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2" name="矩形 11"/>
          <p:cNvSpPr/>
          <p:nvPr/>
        </p:nvSpPr>
        <p:spPr>
          <a:xfrm>
            <a:off x="284723" y="1290955"/>
            <a:ext cx="11629854" cy="5438458"/>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13" name="圆角矩形 12"/>
          <p:cNvSpPr/>
          <p:nvPr/>
        </p:nvSpPr>
        <p:spPr>
          <a:xfrm>
            <a:off x="420370" y="1478371"/>
            <a:ext cx="11351260" cy="5086692"/>
          </a:xfrm>
          <a:prstGeom prst="roundRect">
            <a:avLst/>
          </a:prstGeom>
          <a:solidFill>
            <a:schemeClr val="bg1"/>
          </a:solidFill>
        </p:spPr>
        <p:style>
          <a:lnRef idx="2">
            <a:schemeClr val="accent1">
              <a:lumMod val="75000"/>
            </a:schemeClr>
          </a:lnRef>
          <a:fillRef idx="1">
            <a:schemeClr val="accent1"/>
          </a:fillRef>
          <a:effectRef idx="0">
            <a:srgbClr val="FFFFFF"/>
          </a:effectRef>
          <a:fontRef idx="minor">
            <a:schemeClr val="lt1"/>
          </a:fontRef>
        </p:style>
        <p:txBody>
          <a:bodyPr rtlCol="0" anchor="ctr"/>
          <a:lstStyle/>
          <a:p>
            <a:pPr indent="457200" algn="just" fontAlgn="auto">
              <a:lnSpc>
                <a:spcPct val="150000"/>
              </a:lnSpc>
            </a:pPr>
            <a:endPar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文本框 3"/>
          <p:cNvSpPr txBox="1"/>
          <p:nvPr/>
        </p:nvSpPr>
        <p:spPr>
          <a:xfrm>
            <a:off x="505467" y="1495713"/>
            <a:ext cx="11181066" cy="5028941"/>
          </a:xfrm>
          <a:prstGeom prst="rect">
            <a:avLst/>
          </a:prstGeom>
          <a:noFill/>
        </p:spPr>
        <p:txBody>
          <a:bodyPr wrap="square">
            <a:spAutoFit/>
          </a:bodyPr>
          <a:lstStyle/>
          <a:p>
            <a:pPr indent="457200" algn="just" fontAlgn="auto">
              <a:lnSpc>
                <a:spcPct val="150000"/>
              </a:lnSpc>
            </a:pPr>
            <a:r>
              <a:rPr lang="zh-CN" altLang="en-US" b="1" dirty="0">
                <a:solidFill>
                  <a:schemeClr val="accent5">
                    <a:lumMod val="75000"/>
                  </a:schemeClr>
                </a:solidFill>
              </a:rPr>
              <a:t>其次是人文关怀聚情感。</a:t>
            </a:r>
            <a:r>
              <a:rPr lang="zh-CN" altLang="en-US" dirty="0"/>
              <a:t>李青霖认为，育人的过程，重在播撒一种温情，而师德</a:t>
            </a:r>
            <a:r>
              <a:rPr lang="zh-CN" altLang="en-US"/>
              <a:t>就体现在</a:t>
            </a:r>
            <a:r>
              <a:rPr lang="zh-CN" altLang="en-US" dirty="0"/>
              <a:t>教育细节的一个个瞬间。李青霖用心关爱每一位教师，用心对待每一个孩子、每一</a:t>
            </a:r>
            <a:r>
              <a:rPr lang="zh-CN" altLang="en-US"/>
              <a:t>个家长</a:t>
            </a:r>
            <a:r>
              <a:rPr lang="zh-CN" altLang="en-US" dirty="0"/>
              <a:t>。每当有教职工生病住院时，她和学校工会的教师都会及时去看望；教职工退休时</a:t>
            </a:r>
            <a:r>
              <a:rPr lang="zh-CN" altLang="en-US"/>
              <a:t>，学校会</a:t>
            </a:r>
            <a:r>
              <a:rPr lang="zh-CN" altLang="en-US" dirty="0"/>
              <a:t>举行隆重的欢送仪式，尽可能让每一名教师有幸福感、成就感、荣誉感。而教师们在</a:t>
            </a:r>
            <a:r>
              <a:rPr lang="zh-CN" altLang="en-US"/>
              <a:t>与家长</a:t>
            </a:r>
            <a:r>
              <a:rPr lang="zh-CN" altLang="en-US" dirty="0"/>
              <a:t>电话沟通时，也总会先亲切地说一句：“您好，</a:t>
            </a:r>
            <a:r>
              <a:rPr lang="zh-CN" altLang="en-US"/>
              <a:t>我是</a:t>
            </a:r>
            <a:r>
              <a:rPr lang="en-US" altLang="zh-CN"/>
              <a:t>×××</a:t>
            </a:r>
            <a:r>
              <a:rPr lang="zh-CN" altLang="en-US" dirty="0"/>
              <a:t>，请问您是</a:t>
            </a:r>
            <a:r>
              <a:rPr lang="en-US" altLang="zh-CN" dirty="0"/>
              <a:t>……</a:t>
            </a:r>
            <a:r>
              <a:rPr lang="zh-CN" altLang="en-US" dirty="0"/>
              <a:t>？我有一</a:t>
            </a:r>
            <a:r>
              <a:rPr lang="zh-CN" altLang="en-US"/>
              <a:t>件事情</a:t>
            </a:r>
            <a:r>
              <a:rPr lang="zh-CN" altLang="en-US" dirty="0"/>
              <a:t>想和您商量商量</a:t>
            </a:r>
            <a:r>
              <a:rPr lang="en-US" altLang="zh-CN" dirty="0"/>
              <a:t>……”</a:t>
            </a:r>
            <a:r>
              <a:rPr lang="zh-CN" altLang="en-US" dirty="0"/>
              <a:t>家长来到学校，无论走进哪个办公室，教师们都会面带微笑地</a:t>
            </a:r>
            <a:r>
              <a:rPr lang="zh-CN" altLang="en-US"/>
              <a:t>说一句</a:t>
            </a:r>
            <a:r>
              <a:rPr lang="zh-CN" altLang="en-US" dirty="0"/>
              <a:t>“您好，请坐”，随之倒一杯茶，态度亲和地与家长进行交流沟通，并且做到“不</a:t>
            </a:r>
            <a:r>
              <a:rPr lang="zh-CN" altLang="en-US"/>
              <a:t>跷二郎腿</a:t>
            </a:r>
            <a:r>
              <a:rPr lang="zh-CN" altLang="en-US" dirty="0"/>
              <a:t>，身子往前倾”。这些年来，学校教师风清气正，潜心育人，大家都以自己能成为</a:t>
            </a:r>
            <a:r>
              <a:rPr lang="zh-CN" altLang="en-US"/>
              <a:t>一名曲靖</a:t>
            </a:r>
            <a:r>
              <a:rPr lang="zh-CN" altLang="en-US" dirty="0"/>
              <a:t>二小教师而感到自豪。</a:t>
            </a:r>
            <a:endParaRPr lang="en-US" altLang="zh-CN" dirty="0"/>
          </a:p>
          <a:p>
            <a:pPr indent="457200" algn="just" fontAlgn="auto">
              <a:lnSpc>
                <a:spcPct val="150000"/>
              </a:lnSpc>
            </a:pPr>
            <a:r>
              <a:rPr lang="zh-CN" altLang="en-US" b="1" dirty="0">
                <a:solidFill>
                  <a:schemeClr val="accent5">
                    <a:lumMod val="75000"/>
                  </a:schemeClr>
                </a:solidFill>
              </a:rPr>
              <a:t>最后是以身作则重引领。</a:t>
            </a:r>
            <a:r>
              <a:rPr lang="zh-CN" altLang="en-US" dirty="0"/>
              <a:t>如何做一名好教师呢？李青霖结合自己的切身体会提出</a:t>
            </a:r>
            <a:r>
              <a:rPr lang="zh-CN" altLang="en-US"/>
              <a:t>了教师形象</a:t>
            </a:r>
            <a:r>
              <a:rPr lang="zh-CN" altLang="en-US" dirty="0"/>
              <a:t>的“十个一”标准：一身整洁的衣服，一头普通的发式，一双和善的眼睛，一张</a:t>
            </a:r>
            <a:r>
              <a:rPr lang="zh-CN" altLang="en-US"/>
              <a:t>微笑的面容</a:t>
            </a:r>
            <a:r>
              <a:rPr lang="zh-CN" altLang="en-US" dirty="0"/>
              <a:t>，一派儒雅的风度，一口流利的普通话，一手规范的三笔字，一堂优质的常规课</a:t>
            </a:r>
            <a:r>
              <a:rPr lang="zh-CN" altLang="en-US"/>
              <a:t>，一身光明磊落</a:t>
            </a:r>
            <a:r>
              <a:rPr lang="zh-CN" altLang="en-US" dirty="0"/>
              <a:t>的正气和一颗美好的心灵。教师追求美好，教育才能向美而生。得体优雅且</a:t>
            </a:r>
            <a:r>
              <a:rPr lang="zh-CN" altLang="en-US"/>
              <a:t>富有精气</a:t>
            </a:r>
            <a:r>
              <a:rPr lang="zh-CN" altLang="en-US" dirty="0"/>
              <a:t>神的形象具有引人向善向上的力量和作用，而扎实的教学功底、良好的性情品质、</a:t>
            </a:r>
            <a:r>
              <a:rPr lang="zh-CN" altLang="en-US"/>
              <a:t>美好的人格</a:t>
            </a:r>
            <a:r>
              <a:rPr lang="zh-CN" altLang="en-US" dirty="0"/>
              <a:t>魅力则成为教师深层次的“妆容”，支撑起教师的内在底蕴。</a:t>
            </a:r>
            <a:endParaRPr lang="en-US" altLang="zh-CN" b="1" dirty="0">
              <a:solidFill>
                <a:schemeClr val="accent5"/>
              </a:solidFill>
            </a:endParaRPr>
          </a:p>
        </p:txBody>
      </p:sp>
    </p:spTree>
  </p:cSld>
  <p:clrMapOvr>
    <a:masterClrMapping/>
  </p:clrMapOvr>
  <p:transition spd="slow">
    <p:push dir="u"/>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3200" dirty="0">
                <a:latin typeface="微软雅黑" panose="020B0503020204020204" pitchFamily="34" charset="-122"/>
                <a:ea typeface="微软雅黑" panose="020B0503020204020204" pitchFamily="34" charset="-122"/>
                <a:cs typeface="微软雅黑" panose="020B0503020204020204" pitchFamily="34" charset="-122"/>
              </a:rPr>
              <a:t>教坛阶梯：做好教育的守望者</a:t>
            </a:r>
          </a:p>
        </p:txBody>
      </p:sp>
      <p:sp>
        <p:nvSpPr>
          <p:cNvPr id="6" name="文本框 5"/>
          <p:cNvSpPr txBox="1"/>
          <p:nvPr/>
        </p:nvSpPr>
        <p:spPr>
          <a:xfrm>
            <a:off x="420370" y="1290955"/>
            <a:ext cx="10859135" cy="4958080"/>
          </a:xfrm>
          <a:prstGeom prst="rect">
            <a:avLst/>
          </a:prstGeom>
        </p:spPr>
        <p:txBody>
          <a:bodyPr>
            <a:noAutofit/>
          </a:bodyPr>
          <a:lstStyle/>
          <a:p>
            <a:pPr marL="725170" indent="0" algn="just" defTabSz="266700" eaLnBrk="0" fontAlgn="base">
              <a:spcBef>
                <a:spcPts val="600"/>
              </a:spcBef>
              <a:spcAft>
                <a:spcPct val="0"/>
              </a:spcAft>
            </a:pPr>
            <a:endParaRPr lang="zh-CN" altLang="en-US">
              <a:solidFill>
                <a:srgbClr val="231F2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2" name="矩形 11"/>
          <p:cNvSpPr/>
          <p:nvPr/>
        </p:nvSpPr>
        <p:spPr>
          <a:xfrm>
            <a:off x="284723" y="1290955"/>
            <a:ext cx="11629854" cy="5438458"/>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13" name="圆角矩形 12"/>
          <p:cNvSpPr/>
          <p:nvPr/>
        </p:nvSpPr>
        <p:spPr>
          <a:xfrm>
            <a:off x="420370" y="1478371"/>
            <a:ext cx="11351260" cy="5086692"/>
          </a:xfrm>
          <a:prstGeom prst="roundRect">
            <a:avLst/>
          </a:prstGeom>
          <a:solidFill>
            <a:schemeClr val="bg1"/>
          </a:solidFill>
        </p:spPr>
        <p:style>
          <a:lnRef idx="2">
            <a:schemeClr val="accent1">
              <a:lumMod val="75000"/>
            </a:schemeClr>
          </a:lnRef>
          <a:fillRef idx="1">
            <a:schemeClr val="accent1"/>
          </a:fillRef>
          <a:effectRef idx="0">
            <a:srgbClr val="FFFFFF"/>
          </a:effectRef>
          <a:fontRef idx="minor">
            <a:schemeClr val="lt1"/>
          </a:fontRef>
        </p:style>
        <p:txBody>
          <a:bodyPr rtlCol="0" anchor="ctr"/>
          <a:lstStyle/>
          <a:p>
            <a:pPr indent="457200" algn="just" fontAlgn="auto">
              <a:lnSpc>
                <a:spcPct val="150000"/>
              </a:lnSpc>
            </a:pPr>
            <a:endPar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文本框 3"/>
          <p:cNvSpPr txBox="1"/>
          <p:nvPr/>
        </p:nvSpPr>
        <p:spPr>
          <a:xfrm>
            <a:off x="420370" y="1911212"/>
            <a:ext cx="6973019" cy="4197944"/>
          </a:xfrm>
          <a:prstGeom prst="rect">
            <a:avLst/>
          </a:prstGeom>
          <a:noFill/>
        </p:spPr>
        <p:txBody>
          <a:bodyPr wrap="square">
            <a:spAutoFit/>
          </a:bodyPr>
          <a:lstStyle/>
          <a:p>
            <a:pPr indent="457200" algn="just" fontAlgn="auto">
              <a:lnSpc>
                <a:spcPct val="150000"/>
              </a:lnSpc>
            </a:pPr>
            <a:r>
              <a:rPr lang="zh-CN" altLang="en-US" dirty="0"/>
              <a:t>为了与教师们共同成长，李青霖首先对自己提出严格要求，无论何种岗位都</a:t>
            </a:r>
            <a:r>
              <a:rPr lang="zh-CN" altLang="en-US"/>
              <a:t>全力以赴，毫不</a:t>
            </a:r>
            <a:r>
              <a:rPr lang="zh-CN" altLang="en-US" dirty="0"/>
              <a:t>懈怠。这么多年，李青霖乐于追踪书香，在中华优秀传统文化经典中寻找人生智慧</a:t>
            </a:r>
            <a:r>
              <a:rPr lang="zh-CN" altLang="en-US"/>
              <a:t>，淬炼</a:t>
            </a:r>
            <a:r>
              <a:rPr lang="zh-CN" altLang="en-US" dirty="0"/>
              <a:t>心性，修炼自己；并且每天坚持写日记，把读书和每天发生在校园里的事融合在一起，转化成一篇篇校园记忆。同时，李青霖也常常陶醉于书法人生，视“写字如做人”，</a:t>
            </a:r>
            <a:r>
              <a:rPr lang="zh-CN" altLang="en-US"/>
              <a:t>以“笔墨做山河”</a:t>
            </a:r>
            <a:r>
              <a:rPr lang="zh-CN" altLang="en-US" dirty="0"/>
              <a:t>，经常鼓励教师们在阅读中寻找教书育人的方法和学会从琐碎繁杂的事务中</a:t>
            </a:r>
            <a:r>
              <a:rPr lang="zh-CN" altLang="en-US"/>
              <a:t>跳出来发展</a:t>
            </a:r>
            <a:r>
              <a:rPr lang="zh-CN" altLang="en-US" dirty="0"/>
              <a:t>专业、成就自我，并且带领教师们以“书道”为“师道”，修炼个性品格，在不同</a:t>
            </a:r>
            <a:r>
              <a:rPr lang="zh-CN" altLang="en-US"/>
              <a:t>的岗位</a:t>
            </a:r>
            <a:r>
              <a:rPr lang="zh-CN" altLang="en-US" dirty="0"/>
              <a:t>上绽放自己的</a:t>
            </a:r>
            <a:r>
              <a:rPr lang="zh-CN" altLang="en-US"/>
              <a:t>光芒。</a:t>
            </a:r>
            <a:endParaRPr lang="en-US" altLang="zh-CN" dirty="0"/>
          </a:p>
          <a:p>
            <a:pPr indent="457200" algn="r" fontAlgn="auto">
              <a:lnSpc>
                <a:spcPct val="150000"/>
              </a:lnSpc>
            </a:pPr>
            <a:r>
              <a:rPr lang="zh-CN" altLang="en-US" dirty="0"/>
              <a:t>（资料来源：</a:t>
            </a:r>
            <a:r>
              <a:rPr lang="en-US" altLang="zh-CN" dirty="0"/>
              <a:t>《</a:t>
            </a:r>
            <a:r>
              <a:rPr lang="zh-CN" altLang="en-US" dirty="0"/>
              <a:t>中小学管理</a:t>
            </a:r>
            <a:r>
              <a:rPr lang="en-US" altLang="zh-CN" dirty="0"/>
              <a:t>》</a:t>
            </a:r>
            <a:r>
              <a:rPr lang="zh-CN" altLang="en-US" dirty="0"/>
              <a:t>，</a:t>
            </a:r>
            <a:r>
              <a:rPr lang="en-US" altLang="zh-CN" dirty="0"/>
              <a:t>2023-10-11</a:t>
            </a:r>
            <a:r>
              <a:rPr lang="zh-CN" altLang="en-US" dirty="0"/>
              <a:t>，有删改）</a:t>
            </a:r>
            <a:endParaRPr lang="en-US" altLang="zh-CN" b="1" dirty="0">
              <a:solidFill>
                <a:schemeClr val="accent5"/>
              </a:solidFill>
            </a:endParaRPr>
          </a:p>
        </p:txBody>
      </p:sp>
      <p:grpSp>
        <p:nvGrpSpPr>
          <p:cNvPr id="3" name="组合 2"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p:cNvGrpSpPr>
            <a:grpSpLocks noChangeAspect="1"/>
          </p:cNvGrpSpPr>
          <p:nvPr/>
        </p:nvGrpSpPr>
        <p:grpSpPr>
          <a:xfrm>
            <a:off x="8003209" y="1879526"/>
            <a:ext cx="2348239" cy="4284382"/>
            <a:chOff x="5046663" y="1517650"/>
            <a:chExt cx="2098675" cy="3829050"/>
          </a:xfrm>
        </p:grpSpPr>
        <p:sp>
          <p:nvSpPr>
            <p:cNvPr id="5" name="îśļîḓé"/>
            <p:cNvSpPr/>
            <p:nvPr/>
          </p:nvSpPr>
          <p:spPr bwMode="auto">
            <a:xfrm>
              <a:off x="5046663" y="4140200"/>
              <a:ext cx="2098675" cy="1206500"/>
            </a:xfrm>
            <a:custGeom>
              <a:avLst/>
              <a:gdLst>
                <a:gd name="T0" fmla="*/ 4 w 634"/>
                <a:gd name="T1" fmla="*/ 211 h 366"/>
                <a:gd name="T2" fmla="*/ 269 w 634"/>
                <a:gd name="T3" fmla="*/ 364 h 366"/>
                <a:gd name="T4" fmla="*/ 282 w 634"/>
                <a:gd name="T5" fmla="*/ 364 h 366"/>
                <a:gd name="T6" fmla="*/ 630 w 634"/>
                <a:gd name="T7" fmla="*/ 163 h 366"/>
                <a:gd name="T8" fmla="*/ 630 w 634"/>
                <a:gd name="T9" fmla="*/ 155 h 366"/>
                <a:gd name="T10" fmla="*/ 365 w 634"/>
                <a:gd name="T11" fmla="*/ 2 h 366"/>
                <a:gd name="T12" fmla="*/ 352 w 634"/>
                <a:gd name="T13" fmla="*/ 2 h 366"/>
                <a:gd name="T14" fmla="*/ 4 w 634"/>
                <a:gd name="T15" fmla="*/ 204 h 366"/>
                <a:gd name="T16" fmla="*/ 4 w 634"/>
                <a:gd name="T17" fmla="*/ 211 h 3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34" h="366">
                  <a:moveTo>
                    <a:pt x="4" y="211"/>
                  </a:moveTo>
                  <a:cubicBezTo>
                    <a:pt x="269" y="364"/>
                    <a:pt x="269" y="364"/>
                    <a:pt x="269" y="364"/>
                  </a:cubicBezTo>
                  <a:cubicBezTo>
                    <a:pt x="272" y="366"/>
                    <a:pt x="278" y="366"/>
                    <a:pt x="282" y="364"/>
                  </a:cubicBezTo>
                  <a:cubicBezTo>
                    <a:pt x="630" y="163"/>
                    <a:pt x="630" y="163"/>
                    <a:pt x="630" y="163"/>
                  </a:cubicBezTo>
                  <a:cubicBezTo>
                    <a:pt x="634" y="161"/>
                    <a:pt x="634" y="157"/>
                    <a:pt x="630" y="155"/>
                  </a:cubicBezTo>
                  <a:cubicBezTo>
                    <a:pt x="365" y="2"/>
                    <a:pt x="365" y="2"/>
                    <a:pt x="365" y="2"/>
                  </a:cubicBezTo>
                  <a:cubicBezTo>
                    <a:pt x="362" y="0"/>
                    <a:pt x="356" y="0"/>
                    <a:pt x="352" y="2"/>
                  </a:cubicBezTo>
                  <a:cubicBezTo>
                    <a:pt x="4" y="204"/>
                    <a:pt x="4" y="204"/>
                    <a:pt x="4" y="204"/>
                  </a:cubicBezTo>
                  <a:cubicBezTo>
                    <a:pt x="0" y="206"/>
                    <a:pt x="0" y="209"/>
                    <a:pt x="4" y="211"/>
                  </a:cubicBezTo>
                </a:path>
              </a:pathLst>
            </a:custGeom>
            <a:solidFill>
              <a:srgbClr val="C1CFF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7" name="íšḻíḋê"/>
            <p:cNvSpPr/>
            <p:nvPr/>
          </p:nvSpPr>
          <p:spPr bwMode="auto">
            <a:xfrm>
              <a:off x="5095876" y="4535488"/>
              <a:ext cx="185738" cy="211138"/>
            </a:xfrm>
            <a:custGeom>
              <a:avLst/>
              <a:gdLst>
                <a:gd name="T0" fmla="*/ 0 w 117"/>
                <a:gd name="T1" fmla="*/ 133 h 133"/>
                <a:gd name="T2" fmla="*/ 117 w 117"/>
                <a:gd name="T3" fmla="*/ 83 h 133"/>
                <a:gd name="T4" fmla="*/ 29 w 117"/>
                <a:gd name="T5" fmla="*/ 0 h 133"/>
                <a:gd name="T6" fmla="*/ 0 w 117"/>
                <a:gd name="T7" fmla="*/ 17 h 133"/>
                <a:gd name="T8" fmla="*/ 0 w 117"/>
                <a:gd name="T9" fmla="*/ 133 h 133"/>
              </a:gdLst>
              <a:ahLst/>
              <a:cxnLst>
                <a:cxn ang="0">
                  <a:pos x="T0" y="T1"/>
                </a:cxn>
                <a:cxn ang="0">
                  <a:pos x="T2" y="T3"/>
                </a:cxn>
                <a:cxn ang="0">
                  <a:pos x="T4" y="T5"/>
                </a:cxn>
                <a:cxn ang="0">
                  <a:pos x="T6" y="T7"/>
                </a:cxn>
                <a:cxn ang="0">
                  <a:pos x="T8" y="T9"/>
                </a:cxn>
              </a:cxnLst>
              <a:rect l="0" t="0" r="r" b="b"/>
              <a:pathLst>
                <a:path w="117" h="133">
                  <a:moveTo>
                    <a:pt x="0" y="133"/>
                  </a:moveTo>
                  <a:lnTo>
                    <a:pt x="117" y="83"/>
                  </a:lnTo>
                  <a:lnTo>
                    <a:pt x="29" y="0"/>
                  </a:lnTo>
                  <a:lnTo>
                    <a:pt x="0" y="17"/>
                  </a:lnTo>
                  <a:lnTo>
                    <a:pt x="0" y="133"/>
                  </a:lnTo>
                  <a:close/>
                </a:path>
              </a:pathLst>
            </a:custGeom>
            <a:solidFill>
              <a:srgbClr val="8E2D5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8" name="ïṩļïḍè"/>
            <p:cNvSpPr/>
            <p:nvPr/>
          </p:nvSpPr>
          <p:spPr bwMode="auto">
            <a:xfrm>
              <a:off x="5956301" y="4568825"/>
              <a:ext cx="1139825" cy="711200"/>
            </a:xfrm>
            <a:custGeom>
              <a:avLst/>
              <a:gdLst>
                <a:gd name="T0" fmla="*/ 337 w 344"/>
                <a:gd name="T1" fmla="*/ 10 h 216"/>
                <a:gd name="T2" fmla="*/ 27 w 344"/>
                <a:gd name="T3" fmla="*/ 188 h 216"/>
                <a:gd name="T4" fmla="*/ 14 w 344"/>
                <a:gd name="T5" fmla="*/ 196 h 216"/>
                <a:gd name="T6" fmla="*/ 0 w 344"/>
                <a:gd name="T7" fmla="*/ 199 h 216"/>
                <a:gd name="T8" fmla="*/ 0 w 344"/>
                <a:gd name="T9" fmla="*/ 216 h 216"/>
                <a:gd name="T10" fmla="*/ 13 w 344"/>
                <a:gd name="T11" fmla="*/ 212 h 216"/>
                <a:gd name="T12" fmla="*/ 19 w 344"/>
                <a:gd name="T13" fmla="*/ 209 h 216"/>
                <a:gd name="T14" fmla="*/ 21 w 344"/>
                <a:gd name="T15" fmla="*/ 208 h 216"/>
                <a:gd name="T16" fmla="*/ 24 w 344"/>
                <a:gd name="T17" fmla="*/ 206 h 216"/>
                <a:gd name="T18" fmla="*/ 25 w 344"/>
                <a:gd name="T19" fmla="*/ 205 h 216"/>
                <a:gd name="T20" fmla="*/ 26 w 344"/>
                <a:gd name="T21" fmla="*/ 205 h 216"/>
                <a:gd name="T22" fmla="*/ 27 w 344"/>
                <a:gd name="T23" fmla="*/ 204 h 216"/>
                <a:gd name="T24" fmla="*/ 27 w 344"/>
                <a:gd name="T25" fmla="*/ 204 h 216"/>
                <a:gd name="T26" fmla="*/ 337 w 344"/>
                <a:gd name="T27" fmla="*/ 26 h 216"/>
                <a:gd name="T28" fmla="*/ 344 w 344"/>
                <a:gd name="T29" fmla="*/ 13 h 216"/>
                <a:gd name="T30" fmla="*/ 344 w 344"/>
                <a:gd name="T31" fmla="*/ 0 h 216"/>
                <a:gd name="T32" fmla="*/ 337 w 344"/>
                <a:gd name="T33" fmla="*/ 10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44" h="216">
                  <a:moveTo>
                    <a:pt x="337" y="10"/>
                  </a:moveTo>
                  <a:cubicBezTo>
                    <a:pt x="27" y="188"/>
                    <a:pt x="27" y="188"/>
                    <a:pt x="27" y="188"/>
                  </a:cubicBezTo>
                  <a:cubicBezTo>
                    <a:pt x="14" y="196"/>
                    <a:pt x="14" y="196"/>
                    <a:pt x="14" y="196"/>
                  </a:cubicBezTo>
                  <a:cubicBezTo>
                    <a:pt x="10" y="198"/>
                    <a:pt x="5" y="199"/>
                    <a:pt x="0" y="199"/>
                  </a:cubicBezTo>
                  <a:cubicBezTo>
                    <a:pt x="0" y="216"/>
                    <a:pt x="0" y="216"/>
                    <a:pt x="0" y="216"/>
                  </a:cubicBezTo>
                  <a:cubicBezTo>
                    <a:pt x="5" y="216"/>
                    <a:pt x="10" y="214"/>
                    <a:pt x="13" y="212"/>
                  </a:cubicBezTo>
                  <a:cubicBezTo>
                    <a:pt x="15" y="211"/>
                    <a:pt x="17" y="210"/>
                    <a:pt x="19" y="209"/>
                  </a:cubicBezTo>
                  <a:cubicBezTo>
                    <a:pt x="21" y="208"/>
                    <a:pt x="21" y="208"/>
                    <a:pt x="21" y="208"/>
                  </a:cubicBezTo>
                  <a:cubicBezTo>
                    <a:pt x="22" y="207"/>
                    <a:pt x="23" y="207"/>
                    <a:pt x="24" y="206"/>
                  </a:cubicBezTo>
                  <a:cubicBezTo>
                    <a:pt x="25" y="206"/>
                    <a:pt x="25" y="206"/>
                    <a:pt x="25" y="205"/>
                  </a:cubicBezTo>
                  <a:cubicBezTo>
                    <a:pt x="26" y="205"/>
                    <a:pt x="26" y="205"/>
                    <a:pt x="26" y="205"/>
                  </a:cubicBezTo>
                  <a:cubicBezTo>
                    <a:pt x="27" y="204"/>
                    <a:pt x="27" y="204"/>
                    <a:pt x="27" y="204"/>
                  </a:cubicBezTo>
                  <a:cubicBezTo>
                    <a:pt x="27" y="204"/>
                    <a:pt x="27" y="204"/>
                    <a:pt x="27" y="204"/>
                  </a:cubicBezTo>
                  <a:cubicBezTo>
                    <a:pt x="337" y="26"/>
                    <a:pt x="337" y="26"/>
                    <a:pt x="337" y="26"/>
                  </a:cubicBezTo>
                  <a:cubicBezTo>
                    <a:pt x="341" y="23"/>
                    <a:pt x="344" y="18"/>
                    <a:pt x="344" y="13"/>
                  </a:cubicBezTo>
                  <a:cubicBezTo>
                    <a:pt x="344" y="11"/>
                    <a:pt x="344" y="0"/>
                    <a:pt x="344" y="0"/>
                  </a:cubicBezTo>
                  <a:cubicBezTo>
                    <a:pt x="344" y="5"/>
                    <a:pt x="339" y="8"/>
                    <a:pt x="337" y="10"/>
                  </a:cubicBezTo>
                  <a:close/>
                </a:path>
              </a:pathLst>
            </a:custGeom>
            <a:solidFill>
              <a:srgbClr val="BF287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9" name="iṧḻíḓè"/>
            <p:cNvSpPr/>
            <p:nvPr/>
          </p:nvSpPr>
          <p:spPr bwMode="auto">
            <a:xfrm>
              <a:off x="5113338" y="4060825"/>
              <a:ext cx="1989138" cy="1163638"/>
            </a:xfrm>
            <a:custGeom>
              <a:avLst/>
              <a:gdLst>
                <a:gd name="T0" fmla="*/ 255 w 601"/>
                <a:gd name="T1" fmla="*/ 353 h 353"/>
                <a:gd name="T2" fmla="*/ 269 w 601"/>
                <a:gd name="T3" fmla="*/ 350 h 353"/>
                <a:gd name="T4" fmla="*/ 282 w 601"/>
                <a:gd name="T5" fmla="*/ 342 h 353"/>
                <a:gd name="T6" fmla="*/ 593 w 601"/>
                <a:gd name="T7" fmla="*/ 163 h 353"/>
                <a:gd name="T8" fmla="*/ 593 w 601"/>
                <a:gd name="T9" fmla="*/ 146 h 353"/>
                <a:gd name="T10" fmla="*/ 559 w 601"/>
                <a:gd name="T11" fmla="*/ 126 h 353"/>
                <a:gd name="T12" fmla="*/ 363 w 601"/>
                <a:gd name="T13" fmla="*/ 5 h 353"/>
                <a:gd name="T14" fmla="*/ 333 w 601"/>
                <a:gd name="T15" fmla="*/ 4 h 353"/>
                <a:gd name="T16" fmla="*/ 51 w 601"/>
                <a:gd name="T17" fmla="*/ 168 h 353"/>
                <a:gd name="T18" fmla="*/ 51 w 601"/>
                <a:gd name="T19" fmla="*/ 184 h 353"/>
                <a:gd name="T20" fmla="*/ 0 w 601"/>
                <a:gd name="T21" fmla="*/ 205 h 353"/>
                <a:gd name="T22" fmla="*/ 0 w 601"/>
                <a:gd name="T23" fmla="*/ 205 h 353"/>
                <a:gd name="T24" fmla="*/ 0 w 601"/>
                <a:gd name="T25" fmla="*/ 206 h 353"/>
                <a:gd name="T26" fmla="*/ 0 w 601"/>
                <a:gd name="T27" fmla="*/ 206 h 353"/>
                <a:gd name="T28" fmla="*/ 0 w 601"/>
                <a:gd name="T29" fmla="*/ 207 h 353"/>
                <a:gd name="T30" fmla="*/ 1 w 601"/>
                <a:gd name="T31" fmla="*/ 209 h 353"/>
                <a:gd name="T32" fmla="*/ 2 w 601"/>
                <a:gd name="T33" fmla="*/ 210 h 353"/>
                <a:gd name="T34" fmla="*/ 3 w 601"/>
                <a:gd name="T35" fmla="*/ 212 h 353"/>
                <a:gd name="T36" fmla="*/ 3 w 601"/>
                <a:gd name="T37" fmla="*/ 212 h 353"/>
                <a:gd name="T38" fmla="*/ 4 w 601"/>
                <a:gd name="T39" fmla="*/ 213 h 353"/>
                <a:gd name="T40" fmla="*/ 5 w 601"/>
                <a:gd name="T41" fmla="*/ 214 h 353"/>
                <a:gd name="T42" fmla="*/ 6 w 601"/>
                <a:gd name="T43" fmla="*/ 215 h 353"/>
                <a:gd name="T44" fmla="*/ 227 w 601"/>
                <a:gd name="T45" fmla="*/ 342 h 353"/>
                <a:gd name="T46" fmla="*/ 227 w 601"/>
                <a:gd name="T47" fmla="*/ 342 h 353"/>
                <a:gd name="T48" fmla="*/ 240 w 601"/>
                <a:gd name="T49" fmla="*/ 350 h 353"/>
                <a:gd name="T50" fmla="*/ 255 w 601"/>
                <a:gd name="T51" fmla="*/ 353 h 3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01" h="353">
                  <a:moveTo>
                    <a:pt x="255" y="353"/>
                  </a:moveTo>
                  <a:cubicBezTo>
                    <a:pt x="260" y="353"/>
                    <a:pt x="265" y="352"/>
                    <a:pt x="269" y="350"/>
                  </a:cubicBezTo>
                  <a:cubicBezTo>
                    <a:pt x="282" y="342"/>
                    <a:pt x="282" y="342"/>
                    <a:pt x="282" y="342"/>
                  </a:cubicBezTo>
                  <a:cubicBezTo>
                    <a:pt x="593" y="163"/>
                    <a:pt x="593" y="163"/>
                    <a:pt x="593" y="163"/>
                  </a:cubicBezTo>
                  <a:cubicBezTo>
                    <a:pt x="601" y="158"/>
                    <a:pt x="601" y="150"/>
                    <a:pt x="593" y="146"/>
                  </a:cubicBezTo>
                  <a:cubicBezTo>
                    <a:pt x="559" y="126"/>
                    <a:pt x="559" y="126"/>
                    <a:pt x="559" y="126"/>
                  </a:cubicBezTo>
                  <a:cubicBezTo>
                    <a:pt x="363" y="5"/>
                    <a:pt x="363" y="5"/>
                    <a:pt x="363" y="5"/>
                  </a:cubicBezTo>
                  <a:cubicBezTo>
                    <a:pt x="355" y="0"/>
                    <a:pt x="341" y="0"/>
                    <a:pt x="333" y="4"/>
                  </a:cubicBezTo>
                  <a:cubicBezTo>
                    <a:pt x="51" y="168"/>
                    <a:pt x="51" y="168"/>
                    <a:pt x="51" y="168"/>
                  </a:cubicBezTo>
                  <a:cubicBezTo>
                    <a:pt x="51" y="184"/>
                    <a:pt x="51" y="184"/>
                    <a:pt x="51" y="184"/>
                  </a:cubicBezTo>
                  <a:cubicBezTo>
                    <a:pt x="0" y="205"/>
                    <a:pt x="0" y="205"/>
                    <a:pt x="0" y="205"/>
                  </a:cubicBezTo>
                  <a:cubicBezTo>
                    <a:pt x="0" y="205"/>
                    <a:pt x="0" y="205"/>
                    <a:pt x="0" y="205"/>
                  </a:cubicBezTo>
                  <a:cubicBezTo>
                    <a:pt x="0" y="206"/>
                    <a:pt x="0" y="206"/>
                    <a:pt x="0" y="206"/>
                  </a:cubicBezTo>
                  <a:cubicBezTo>
                    <a:pt x="0" y="206"/>
                    <a:pt x="0" y="206"/>
                    <a:pt x="0" y="206"/>
                  </a:cubicBezTo>
                  <a:cubicBezTo>
                    <a:pt x="0" y="206"/>
                    <a:pt x="0" y="207"/>
                    <a:pt x="0" y="207"/>
                  </a:cubicBezTo>
                  <a:cubicBezTo>
                    <a:pt x="1" y="208"/>
                    <a:pt x="1" y="208"/>
                    <a:pt x="1" y="209"/>
                  </a:cubicBezTo>
                  <a:cubicBezTo>
                    <a:pt x="1" y="209"/>
                    <a:pt x="1" y="210"/>
                    <a:pt x="2" y="210"/>
                  </a:cubicBezTo>
                  <a:cubicBezTo>
                    <a:pt x="2" y="211"/>
                    <a:pt x="2" y="211"/>
                    <a:pt x="3" y="212"/>
                  </a:cubicBezTo>
                  <a:cubicBezTo>
                    <a:pt x="3" y="212"/>
                    <a:pt x="3" y="212"/>
                    <a:pt x="3" y="212"/>
                  </a:cubicBezTo>
                  <a:cubicBezTo>
                    <a:pt x="4" y="213"/>
                    <a:pt x="4" y="213"/>
                    <a:pt x="4" y="213"/>
                  </a:cubicBezTo>
                  <a:cubicBezTo>
                    <a:pt x="5" y="214"/>
                    <a:pt x="5" y="214"/>
                    <a:pt x="5" y="214"/>
                  </a:cubicBezTo>
                  <a:cubicBezTo>
                    <a:pt x="6" y="215"/>
                    <a:pt x="6" y="215"/>
                    <a:pt x="6" y="215"/>
                  </a:cubicBezTo>
                  <a:cubicBezTo>
                    <a:pt x="227" y="342"/>
                    <a:pt x="227" y="342"/>
                    <a:pt x="227" y="342"/>
                  </a:cubicBezTo>
                  <a:cubicBezTo>
                    <a:pt x="227" y="342"/>
                    <a:pt x="227" y="342"/>
                    <a:pt x="227" y="342"/>
                  </a:cubicBezTo>
                  <a:cubicBezTo>
                    <a:pt x="240" y="350"/>
                    <a:pt x="240" y="350"/>
                    <a:pt x="240" y="350"/>
                  </a:cubicBezTo>
                  <a:cubicBezTo>
                    <a:pt x="244" y="352"/>
                    <a:pt x="249" y="353"/>
                    <a:pt x="255" y="353"/>
                  </a:cubicBezTo>
                </a:path>
              </a:pathLst>
            </a:custGeom>
            <a:solidFill>
              <a:srgbClr val="AF2A6E"/>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0" name="ïŝḷíḋê"/>
            <p:cNvSpPr/>
            <p:nvPr/>
          </p:nvSpPr>
          <p:spPr bwMode="auto">
            <a:xfrm>
              <a:off x="5141913" y="4391025"/>
              <a:ext cx="1924050" cy="811213"/>
            </a:xfrm>
            <a:custGeom>
              <a:avLst/>
              <a:gdLst>
                <a:gd name="T0" fmla="*/ 0 w 581"/>
                <a:gd name="T1" fmla="*/ 106 h 246"/>
                <a:gd name="T2" fmla="*/ 237 w 581"/>
                <a:gd name="T3" fmla="*/ 243 h 246"/>
                <a:gd name="T4" fmla="*/ 254 w 581"/>
                <a:gd name="T5" fmla="*/ 243 h 246"/>
                <a:gd name="T6" fmla="*/ 576 w 581"/>
                <a:gd name="T7" fmla="*/ 57 h 246"/>
                <a:gd name="T8" fmla="*/ 581 w 581"/>
                <a:gd name="T9" fmla="*/ 49 h 246"/>
                <a:gd name="T10" fmla="*/ 581 w 581"/>
                <a:gd name="T11" fmla="*/ 0 h 246"/>
                <a:gd name="T12" fmla="*/ 246 w 581"/>
                <a:gd name="T13" fmla="*/ 194 h 246"/>
                <a:gd name="T14" fmla="*/ 0 w 581"/>
                <a:gd name="T15" fmla="*/ 52 h 246"/>
                <a:gd name="T16" fmla="*/ 0 w 581"/>
                <a:gd name="T17" fmla="*/ 106 h 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81" h="246">
                  <a:moveTo>
                    <a:pt x="0" y="106"/>
                  </a:moveTo>
                  <a:cubicBezTo>
                    <a:pt x="237" y="243"/>
                    <a:pt x="237" y="243"/>
                    <a:pt x="237" y="243"/>
                  </a:cubicBezTo>
                  <a:cubicBezTo>
                    <a:pt x="242" y="246"/>
                    <a:pt x="249" y="246"/>
                    <a:pt x="254" y="243"/>
                  </a:cubicBezTo>
                  <a:cubicBezTo>
                    <a:pt x="576" y="57"/>
                    <a:pt x="576" y="57"/>
                    <a:pt x="576" y="57"/>
                  </a:cubicBezTo>
                  <a:cubicBezTo>
                    <a:pt x="579" y="55"/>
                    <a:pt x="581" y="52"/>
                    <a:pt x="581" y="49"/>
                  </a:cubicBezTo>
                  <a:cubicBezTo>
                    <a:pt x="581" y="0"/>
                    <a:pt x="581" y="0"/>
                    <a:pt x="581" y="0"/>
                  </a:cubicBezTo>
                  <a:cubicBezTo>
                    <a:pt x="246" y="194"/>
                    <a:pt x="246" y="194"/>
                    <a:pt x="246" y="194"/>
                  </a:cubicBezTo>
                  <a:cubicBezTo>
                    <a:pt x="0" y="52"/>
                    <a:pt x="0" y="52"/>
                    <a:pt x="0" y="52"/>
                  </a:cubicBezTo>
                  <a:cubicBezTo>
                    <a:pt x="0" y="106"/>
                    <a:pt x="0" y="106"/>
                    <a:pt x="0" y="106"/>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1" name="işḷîďe"/>
            <p:cNvSpPr/>
            <p:nvPr/>
          </p:nvSpPr>
          <p:spPr bwMode="auto">
            <a:xfrm>
              <a:off x="5956301" y="4391025"/>
              <a:ext cx="1109663" cy="808038"/>
            </a:xfrm>
            <a:custGeom>
              <a:avLst/>
              <a:gdLst>
                <a:gd name="T0" fmla="*/ 8 w 335"/>
                <a:gd name="T1" fmla="*/ 243 h 245"/>
                <a:gd name="T2" fmla="*/ 330 w 335"/>
                <a:gd name="T3" fmla="*/ 57 h 245"/>
                <a:gd name="T4" fmla="*/ 335 w 335"/>
                <a:gd name="T5" fmla="*/ 49 h 245"/>
                <a:gd name="T6" fmla="*/ 335 w 335"/>
                <a:gd name="T7" fmla="*/ 0 h 245"/>
                <a:gd name="T8" fmla="*/ 0 w 335"/>
                <a:gd name="T9" fmla="*/ 194 h 245"/>
                <a:gd name="T10" fmla="*/ 0 w 335"/>
                <a:gd name="T11" fmla="*/ 245 h 245"/>
                <a:gd name="T12" fmla="*/ 8 w 335"/>
                <a:gd name="T13" fmla="*/ 243 h 245"/>
              </a:gdLst>
              <a:ahLst/>
              <a:cxnLst>
                <a:cxn ang="0">
                  <a:pos x="T0" y="T1"/>
                </a:cxn>
                <a:cxn ang="0">
                  <a:pos x="T2" y="T3"/>
                </a:cxn>
                <a:cxn ang="0">
                  <a:pos x="T4" y="T5"/>
                </a:cxn>
                <a:cxn ang="0">
                  <a:pos x="T6" y="T7"/>
                </a:cxn>
                <a:cxn ang="0">
                  <a:pos x="T8" y="T9"/>
                </a:cxn>
                <a:cxn ang="0">
                  <a:pos x="T10" y="T11"/>
                </a:cxn>
                <a:cxn ang="0">
                  <a:pos x="T12" y="T13"/>
                </a:cxn>
              </a:cxnLst>
              <a:rect l="0" t="0" r="r" b="b"/>
              <a:pathLst>
                <a:path w="335" h="245">
                  <a:moveTo>
                    <a:pt x="8" y="243"/>
                  </a:moveTo>
                  <a:cubicBezTo>
                    <a:pt x="330" y="57"/>
                    <a:pt x="330" y="57"/>
                    <a:pt x="330" y="57"/>
                  </a:cubicBezTo>
                  <a:cubicBezTo>
                    <a:pt x="333" y="55"/>
                    <a:pt x="335" y="52"/>
                    <a:pt x="335" y="49"/>
                  </a:cubicBezTo>
                  <a:cubicBezTo>
                    <a:pt x="335" y="0"/>
                    <a:pt x="335" y="0"/>
                    <a:pt x="335" y="0"/>
                  </a:cubicBezTo>
                  <a:cubicBezTo>
                    <a:pt x="0" y="194"/>
                    <a:pt x="0" y="194"/>
                    <a:pt x="0" y="194"/>
                  </a:cubicBezTo>
                  <a:cubicBezTo>
                    <a:pt x="0" y="245"/>
                    <a:pt x="0" y="245"/>
                    <a:pt x="0" y="245"/>
                  </a:cubicBezTo>
                  <a:cubicBezTo>
                    <a:pt x="2" y="245"/>
                    <a:pt x="5" y="244"/>
                    <a:pt x="8" y="243"/>
                  </a:cubicBezTo>
                  <a:close/>
                </a:path>
              </a:pathLst>
            </a:custGeom>
            <a:solidFill>
              <a:srgbClr val="DAE6E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4" name="íŝ1ïḍé"/>
            <p:cNvSpPr/>
            <p:nvPr/>
          </p:nvSpPr>
          <p:spPr bwMode="auto">
            <a:xfrm>
              <a:off x="5129213" y="4568825"/>
              <a:ext cx="23813" cy="190500"/>
            </a:xfrm>
            <a:custGeom>
              <a:avLst/>
              <a:gdLst>
                <a:gd name="T0" fmla="*/ 0 w 7"/>
                <a:gd name="T1" fmla="*/ 4 h 58"/>
                <a:gd name="T2" fmla="*/ 0 w 7"/>
                <a:gd name="T3" fmla="*/ 50 h 58"/>
                <a:gd name="T4" fmla="*/ 4 w 7"/>
                <a:gd name="T5" fmla="*/ 57 h 58"/>
                <a:gd name="T6" fmla="*/ 7 w 7"/>
                <a:gd name="T7" fmla="*/ 54 h 58"/>
                <a:gd name="T8" fmla="*/ 7 w 7"/>
                <a:gd name="T9" fmla="*/ 8 h 58"/>
                <a:gd name="T10" fmla="*/ 4 w 7"/>
                <a:gd name="T11" fmla="*/ 1 h 58"/>
                <a:gd name="T12" fmla="*/ 0 w 7"/>
                <a:gd name="T13" fmla="*/ 4 h 58"/>
              </a:gdLst>
              <a:ahLst/>
              <a:cxnLst>
                <a:cxn ang="0">
                  <a:pos x="T0" y="T1"/>
                </a:cxn>
                <a:cxn ang="0">
                  <a:pos x="T2" y="T3"/>
                </a:cxn>
                <a:cxn ang="0">
                  <a:pos x="T4" y="T5"/>
                </a:cxn>
                <a:cxn ang="0">
                  <a:pos x="T6" y="T7"/>
                </a:cxn>
                <a:cxn ang="0">
                  <a:pos x="T8" y="T9"/>
                </a:cxn>
                <a:cxn ang="0">
                  <a:pos x="T10" y="T11"/>
                </a:cxn>
                <a:cxn ang="0">
                  <a:pos x="T12" y="T13"/>
                </a:cxn>
              </a:cxnLst>
              <a:rect l="0" t="0" r="r" b="b"/>
              <a:pathLst>
                <a:path w="7" h="58">
                  <a:moveTo>
                    <a:pt x="0" y="4"/>
                  </a:moveTo>
                  <a:cubicBezTo>
                    <a:pt x="0" y="50"/>
                    <a:pt x="0" y="50"/>
                    <a:pt x="0" y="50"/>
                  </a:cubicBezTo>
                  <a:cubicBezTo>
                    <a:pt x="0" y="53"/>
                    <a:pt x="2" y="56"/>
                    <a:pt x="4" y="57"/>
                  </a:cubicBezTo>
                  <a:cubicBezTo>
                    <a:pt x="6" y="58"/>
                    <a:pt x="7" y="57"/>
                    <a:pt x="7" y="54"/>
                  </a:cubicBezTo>
                  <a:cubicBezTo>
                    <a:pt x="7" y="8"/>
                    <a:pt x="7" y="8"/>
                    <a:pt x="7" y="8"/>
                  </a:cubicBezTo>
                  <a:cubicBezTo>
                    <a:pt x="7" y="5"/>
                    <a:pt x="6" y="2"/>
                    <a:pt x="4" y="1"/>
                  </a:cubicBezTo>
                  <a:cubicBezTo>
                    <a:pt x="2" y="0"/>
                    <a:pt x="0" y="1"/>
                    <a:pt x="0" y="4"/>
                  </a:cubicBezTo>
                  <a:close/>
                </a:path>
              </a:pathLst>
            </a:custGeom>
            <a:solidFill>
              <a:srgbClr val="FFDB4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5" name="ïşľíḑé"/>
            <p:cNvSpPr/>
            <p:nvPr/>
          </p:nvSpPr>
          <p:spPr bwMode="auto">
            <a:xfrm>
              <a:off x="5956301" y="4330700"/>
              <a:ext cx="1139825" cy="709613"/>
            </a:xfrm>
            <a:custGeom>
              <a:avLst/>
              <a:gdLst>
                <a:gd name="T0" fmla="*/ 21 w 344"/>
                <a:gd name="T1" fmla="*/ 207 h 215"/>
                <a:gd name="T2" fmla="*/ 27 w 344"/>
                <a:gd name="T3" fmla="*/ 204 h 215"/>
                <a:gd name="T4" fmla="*/ 27 w 344"/>
                <a:gd name="T5" fmla="*/ 204 h 215"/>
                <a:gd name="T6" fmla="*/ 253 w 344"/>
                <a:gd name="T7" fmla="*/ 74 h 215"/>
                <a:gd name="T8" fmla="*/ 337 w 344"/>
                <a:gd name="T9" fmla="*/ 25 h 215"/>
                <a:gd name="T10" fmla="*/ 344 w 344"/>
                <a:gd name="T11" fmla="*/ 13 h 215"/>
                <a:gd name="T12" fmla="*/ 344 w 344"/>
                <a:gd name="T13" fmla="*/ 0 h 215"/>
                <a:gd name="T14" fmla="*/ 337 w 344"/>
                <a:gd name="T15" fmla="*/ 9 h 215"/>
                <a:gd name="T16" fmla="*/ 239 w 344"/>
                <a:gd name="T17" fmla="*/ 66 h 215"/>
                <a:gd name="T18" fmla="*/ 27 w 344"/>
                <a:gd name="T19" fmla="*/ 188 h 215"/>
                <a:gd name="T20" fmla="*/ 14 w 344"/>
                <a:gd name="T21" fmla="*/ 195 h 215"/>
                <a:gd name="T22" fmla="*/ 0 w 344"/>
                <a:gd name="T23" fmla="*/ 199 h 215"/>
                <a:gd name="T24" fmla="*/ 0 w 344"/>
                <a:gd name="T25" fmla="*/ 215 h 215"/>
                <a:gd name="T26" fmla="*/ 13 w 344"/>
                <a:gd name="T27" fmla="*/ 212 h 215"/>
                <a:gd name="T28" fmla="*/ 19 w 344"/>
                <a:gd name="T29" fmla="*/ 209 h 215"/>
                <a:gd name="T30" fmla="*/ 21 w 344"/>
                <a:gd name="T31" fmla="*/ 207 h 2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44" h="215">
                  <a:moveTo>
                    <a:pt x="21" y="207"/>
                  </a:moveTo>
                  <a:cubicBezTo>
                    <a:pt x="24" y="206"/>
                    <a:pt x="26" y="205"/>
                    <a:pt x="27" y="204"/>
                  </a:cubicBezTo>
                  <a:cubicBezTo>
                    <a:pt x="27" y="204"/>
                    <a:pt x="27" y="204"/>
                    <a:pt x="27" y="204"/>
                  </a:cubicBezTo>
                  <a:cubicBezTo>
                    <a:pt x="253" y="74"/>
                    <a:pt x="253" y="74"/>
                    <a:pt x="253" y="74"/>
                  </a:cubicBezTo>
                  <a:cubicBezTo>
                    <a:pt x="337" y="25"/>
                    <a:pt x="337" y="25"/>
                    <a:pt x="337" y="25"/>
                  </a:cubicBezTo>
                  <a:cubicBezTo>
                    <a:pt x="341" y="23"/>
                    <a:pt x="344" y="17"/>
                    <a:pt x="344" y="13"/>
                  </a:cubicBezTo>
                  <a:cubicBezTo>
                    <a:pt x="344" y="11"/>
                    <a:pt x="344" y="0"/>
                    <a:pt x="344" y="0"/>
                  </a:cubicBezTo>
                  <a:cubicBezTo>
                    <a:pt x="344" y="5"/>
                    <a:pt x="339" y="8"/>
                    <a:pt x="337" y="9"/>
                  </a:cubicBezTo>
                  <a:cubicBezTo>
                    <a:pt x="239" y="66"/>
                    <a:pt x="239" y="66"/>
                    <a:pt x="239" y="66"/>
                  </a:cubicBezTo>
                  <a:cubicBezTo>
                    <a:pt x="27" y="188"/>
                    <a:pt x="27" y="188"/>
                    <a:pt x="27" y="188"/>
                  </a:cubicBezTo>
                  <a:cubicBezTo>
                    <a:pt x="14" y="195"/>
                    <a:pt x="14" y="195"/>
                    <a:pt x="14" y="195"/>
                  </a:cubicBezTo>
                  <a:cubicBezTo>
                    <a:pt x="10" y="198"/>
                    <a:pt x="5" y="199"/>
                    <a:pt x="0" y="199"/>
                  </a:cubicBezTo>
                  <a:cubicBezTo>
                    <a:pt x="0" y="215"/>
                    <a:pt x="0" y="215"/>
                    <a:pt x="0" y="215"/>
                  </a:cubicBezTo>
                  <a:cubicBezTo>
                    <a:pt x="5" y="215"/>
                    <a:pt x="10" y="214"/>
                    <a:pt x="13" y="212"/>
                  </a:cubicBezTo>
                  <a:cubicBezTo>
                    <a:pt x="15" y="211"/>
                    <a:pt x="17" y="210"/>
                    <a:pt x="19" y="209"/>
                  </a:cubicBezTo>
                  <a:lnTo>
                    <a:pt x="21" y="207"/>
                  </a:lnTo>
                  <a:close/>
                </a:path>
              </a:pathLst>
            </a:custGeom>
            <a:solidFill>
              <a:srgbClr val="BF287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6" name="îṥļíďe"/>
            <p:cNvSpPr/>
            <p:nvPr/>
          </p:nvSpPr>
          <p:spPr bwMode="auto">
            <a:xfrm>
              <a:off x="5080001" y="3846513"/>
              <a:ext cx="2022475" cy="1141413"/>
            </a:xfrm>
            <a:custGeom>
              <a:avLst/>
              <a:gdLst>
                <a:gd name="T0" fmla="*/ 603 w 611"/>
                <a:gd name="T1" fmla="*/ 155 h 346"/>
                <a:gd name="T2" fmla="*/ 562 w 611"/>
                <a:gd name="T3" fmla="*/ 179 h 346"/>
                <a:gd name="T4" fmla="*/ 292 w 611"/>
                <a:gd name="T5" fmla="*/ 335 h 346"/>
                <a:gd name="T6" fmla="*/ 279 w 611"/>
                <a:gd name="T7" fmla="*/ 342 h 346"/>
                <a:gd name="T8" fmla="*/ 265 w 611"/>
                <a:gd name="T9" fmla="*/ 346 h 346"/>
                <a:gd name="T10" fmla="*/ 250 w 611"/>
                <a:gd name="T11" fmla="*/ 342 h 346"/>
                <a:gd name="T12" fmla="*/ 237 w 611"/>
                <a:gd name="T13" fmla="*/ 335 h 346"/>
                <a:gd name="T14" fmla="*/ 237 w 611"/>
                <a:gd name="T15" fmla="*/ 335 h 346"/>
                <a:gd name="T16" fmla="*/ 61 w 611"/>
                <a:gd name="T17" fmla="*/ 233 h 346"/>
                <a:gd name="T18" fmla="*/ 20 w 611"/>
                <a:gd name="T19" fmla="*/ 209 h 346"/>
                <a:gd name="T20" fmla="*/ 11 w 611"/>
                <a:gd name="T21" fmla="*/ 204 h 346"/>
                <a:gd name="T22" fmla="*/ 7 w 611"/>
                <a:gd name="T23" fmla="*/ 203 h 346"/>
                <a:gd name="T24" fmla="*/ 6 w 611"/>
                <a:gd name="T25" fmla="*/ 202 h 346"/>
                <a:gd name="T26" fmla="*/ 4 w 611"/>
                <a:gd name="T27" fmla="*/ 202 h 346"/>
                <a:gd name="T28" fmla="*/ 3 w 611"/>
                <a:gd name="T29" fmla="*/ 202 h 346"/>
                <a:gd name="T30" fmla="*/ 2 w 611"/>
                <a:gd name="T31" fmla="*/ 203 h 346"/>
                <a:gd name="T32" fmla="*/ 2 w 611"/>
                <a:gd name="T33" fmla="*/ 203 h 346"/>
                <a:gd name="T34" fmla="*/ 1 w 611"/>
                <a:gd name="T35" fmla="*/ 203 h 346"/>
                <a:gd name="T36" fmla="*/ 0 w 611"/>
                <a:gd name="T37" fmla="*/ 203 h 346"/>
                <a:gd name="T38" fmla="*/ 343 w 611"/>
                <a:gd name="T39" fmla="*/ 5 h 346"/>
                <a:gd name="T40" fmla="*/ 373 w 611"/>
                <a:gd name="T41" fmla="*/ 5 h 346"/>
                <a:gd name="T42" fmla="*/ 603 w 611"/>
                <a:gd name="T43" fmla="*/ 138 h 346"/>
                <a:gd name="T44" fmla="*/ 603 w 611"/>
                <a:gd name="T45" fmla="*/ 155 h 3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11" h="346">
                  <a:moveTo>
                    <a:pt x="603" y="155"/>
                  </a:moveTo>
                  <a:cubicBezTo>
                    <a:pt x="562" y="179"/>
                    <a:pt x="562" y="179"/>
                    <a:pt x="562" y="179"/>
                  </a:cubicBezTo>
                  <a:cubicBezTo>
                    <a:pt x="292" y="335"/>
                    <a:pt x="292" y="335"/>
                    <a:pt x="292" y="335"/>
                  </a:cubicBezTo>
                  <a:cubicBezTo>
                    <a:pt x="279" y="342"/>
                    <a:pt x="279" y="342"/>
                    <a:pt x="279" y="342"/>
                  </a:cubicBezTo>
                  <a:cubicBezTo>
                    <a:pt x="275" y="345"/>
                    <a:pt x="270" y="346"/>
                    <a:pt x="265" y="346"/>
                  </a:cubicBezTo>
                  <a:cubicBezTo>
                    <a:pt x="259" y="346"/>
                    <a:pt x="254" y="345"/>
                    <a:pt x="250" y="342"/>
                  </a:cubicBezTo>
                  <a:cubicBezTo>
                    <a:pt x="237" y="335"/>
                    <a:pt x="237" y="335"/>
                    <a:pt x="237" y="335"/>
                  </a:cubicBezTo>
                  <a:cubicBezTo>
                    <a:pt x="237" y="335"/>
                    <a:pt x="237" y="335"/>
                    <a:pt x="237" y="335"/>
                  </a:cubicBezTo>
                  <a:cubicBezTo>
                    <a:pt x="61" y="233"/>
                    <a:pt x="61" y="233"/>
                    <a:pt x="61" y="233"/>
                  </a:cubicBezTo>
                  <a:cubicBezTo>
                    <a:pt x="20" y="209"/>
                    <a:pt x="20" y="209"/>
                    <a:pt x="20" y="209"/>
                  </a:cubicBezTo>
                  <a:cubicBezTo>
                    <a:pt x="11" y="204"/>
                    <a:pt x="11" y="204"/>
                    <a:pt x="11" y="204"/>
                  </a:cubicBezTo>
                  <a:cubicBezTo>
                    <a:pt x="10" y="204"/>
                    <a:pt x="9" y="203"/>
                    <a:pt x="7" y="203"/>
                  </a:cubicBezTo>
                  <a:cubicBezTo>
                    <a:pt x="7" y="203"/>
                    <a:pt x="6" y="203"/>
                    <a:pt x="6" y="202"/>
                  </a:cubicBezTo>
                  <a:cubicBezTo>
                    <a:pt x="5" y="202"/>
                    <a:pt x="5" y="202"/>
                    <a:pt x="4" y="202"/>
                  </a:cubicBezTo>
                  <a:cubicBezTo>
                    <a:pt x="3" y="202"/>
                    <a:pt x="3" y="202"/>
                    <a:pt x="3" y="202"/>
                  </a:cubicBezTo>
                  <a:cubicBezTo>
                    <a:pt x="2" y="203"/>
                    <a:pt x="2" y="203"/>
                    <a:pt x="2" y="203"/>
                  </a:cubicBezTo>
                  <a:cubicBezTo>
                    <a:pt x="2" y="203"/>
                    <a:pt x="2" y="203"/>
                    <a:pt x="2" y="203"/>
                  </a:cubicBezTo>
                  <a:cubicBezTo>
                    <a:pt x="1" y="203"/>
                    <a:pt x="1" y="203"/>
                    <a:pt x="1" y="203"/>
                  </a:cubicBezTo>
                  <a:cubicBezTo>
                    <a:pt x="0" y="203"/>
                    <a:pt x="0" y="203"/>
                    <a:pt x="0" y="203"/>
                  </a:cubicBezTo>
                  <a:cubicBezTo>
                    <a:pt x="343" y="5"/>
                    <a:pt x="343" y="5"/>
                    <a:pt x="343" y="5"/>
                  </a:cubicBezTo>
                  <a:cubicBezTo>
                    <a:pt x="351" y="0"/>
                    <a:pt x="365" y="0"/>
                    <a:pt x="373" y="5"/>
                  </a:cubicBezTo>
                  <a:cubicBezTo>
                    <a:pt x="603" y="138"/>
                    <a:pt x="603" y="138"/>
                    <a:pt x="603" y="138"/>
                  </a:cubicBezTo>
                  <a:cubicBezTo>
                    <a:pt x="611" y="143"/>
                    <a:pt x="611" y="151"/>
                    <a:pt x="603" y="155"/>
                  </a:cubicBezTo>
                </a:path>
              </a:pathLst>
            </a:custGeom>
            <a:solidFill>
              <a:srgbClr val="FF66A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7" name="ïśļiḓê"/>
            <p:cNvSpPr/>
            <p:nvPr/>
          </p:nvSpPr>
          <p:spPr bwMode="auto">
            <a:xfrm>
              <a:off x="5529263" y="4152900"/>
              <a:ext cx="1103313" cy="577850"/>
            </a:xfrm>
            <a:custGeom>
              <a:avLst/>
              <a:gdLst>
                <a:gd name="T0" fmla="*/ 167 w 333"/>
                <a:gd name="T1" fmla="*/ 0 h 175"/>
                <a:gd name="T2" fmla="*/ 59 w 333"/>
                <a:gd name="T3" fmla="*/ 25 h 175"/>
                <a:gd name="T4" fmla="*/ 59 w 333"/>
                <a:gd name="T5" fmla="*/ 150 h 175"/>
                <a:gd name="T6" fmla="*/ 167 w 333"/>
                <a:gd name="T7" fmla="*/ 175 h 175"/>
                <a:gd name="T8" fmla="*/ 274 w 333"/>
                <a:gd name="T9" fmla="*/ 150 h 175"/>
                <a:gd name="T10" fmla="*/ 274 w 333"/>
                <a:gd name="T11" fmla="*/ 25 h 175"/>
                <a:gd name="T12" fmla="*/ 167 w 333"/>
                <a:gd name="T13" fmla="*/ 0 h 175"/>
              </a:gdLst>
              <a:ahLst/>
              <a:cxnLst>
                <a:cxn ang="0">
                  <a:pos x="T0" y="T1"/>
                </a:cxn>
                <a:cxn ang="0">
                  <a:pos x="T2" y="T3"/>
                </a:cxn>
                <a:cxn ang="0">
                  <a:pos x="T4" y="T5"/>
                </a:cxn>
                <a:cxn ang="0">
                  <a:pos x="T6" y="T7"/>
                </a:cxn>
                <a:cxn ang="0">
                  <a:pos x="T8" y="T9"/>
                </a:cxn>
                <a:cxn ang="0">
                  <a:pos x="T10" y="T11"/>
                </a:cxn>
                <a:cxn ang="0">
                  <a:pos x="T12" y="T13"/>
                </a:cxn>
              </a:cxnLst>
              <a:rect l="0" t="0" r="r" b="b"/>
              <a:pathLst>
                <a:path w="333" h="175">
                  <a:moveTo>
                    <a:pt x="167" y="0"/>
                  </a:moveTo>
                  <a:cubicBezTo>
                    <a:pt x="128" y="0"/>
                    <a:pt x="89" y="8"/>
                    <a:pt x="59" y="25"/>
                  </a:cubicBezTo>
                  <a:cubicBezTo>
                    <a:pt x="0" y="60"/>
                    <a:pt x="0" y="115"/>
                    <a:pt x="59" y="150"/>
                  </a:cubicBezTo>
                  <a:cubicBezTo>
                    <a:pt x="89" y="167"/>
                    <a:pt x="128" y="175"/>
                    <a:pt x="167" y="175"/>
                  </a:cubicBezTo>
                  <a:cubicBezTo>
                    <a:pt x="205" y="175"/>
                    <a:pt x="244" y="167"/>
                    <a:pt x="274" y="150"/>
                  </a:cubicBezTo>
                  <a:cubicBezTo>
                    <a:pt x="333" y="115"/>
                    <a:pt x="333" y="60"/>
                    <a:pt x="274" y="25"/>
                  </a:cubicBezTo>
                  <a:cubicBezTo>
                    <a:pt x="244" y="8"/>
                    <a:pt x="205" y="0"/>
                    <a:pt x="167" y="0"/>
                  </a:cubicBezTo>
                </a:path>
              </a:pathLst>
            </a:custGeom>
            <a:solidFill>
              <a:srgbClr val="E05CA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8" name="ïşļide"/>
            <p:cNvSpPr/>
            <p:nvPr/>
          </p:nvSpPr>
          <p:spPr bwMode="auto">
            <a:xfrm>
              <a:off x="5065713" y="4511675"/>
              <a:ext cx="890588" cy="768350"/>
            </a:xfrm>
            <a:custGeom>
              <a:avLst/>
              <a:gdLst>
                <a:gd name="T0" fmla="*/ 14 w 269"/>
                <a:gd name="T1" fmla="*/ 25 h 233"/>
                <a:gd name="T2" fmla="*/ 14 w 269"/>
                <a:gd name="T3" fmla="*/ 67 h 233"/>
                <a:gd name="T4" fmla="*/ 14 w 269"/>
                <a:gd name="T5" fmla="*/ 68 h 233"/>
                <a:gd name="T6" fmla="*/ 14 w 269"/>
                <a:gd name="T7" fmla="*/ 69 h 233"/>
                <a:gd name="T8" fmla="*/ 14 w 269"/>
                <a:gd name="T9" fmla="*/ 69 h 233"/>
                <a:gd name="T10" fmla="*/ 14 w 269"/>
                <a:gd name="T11" fmla="*/ 70 h 233"/>
                <a:gd name="T12" fmla="*/ 15 w 269"/>
                <a:gd name="T13" fmla="*/ 72 h 233"/>
                <a:gd name="T14" fmla="*/ 16 w 269"/>
                <a:gd name="T15" fmla="*/ 73 h 233"/>
                <a:gd name="T16" fmla="*/ 17 w 269"/>
                <a:gd name="T17" fmla="*/ 75 h 233"/>
                <a:gd name="T18" fmla="*/ 17 w 269"/>
                <a:gd name="T19" fmla="*/ 75 h 233"/>
                <a:gd name="T20" fmla="*/ 18 w 269"/>
                <a:gd name="T21" fmla="*/ 76 h 233"/>
                <a:gd name="T22" fmla="*/ 19 w 269"/>
                <a:gd name="T23" fmla="*/ 77 h 233"/>
                <a:gd name="T24" fmla="*/ 20 w 269"/>
                <a:gd name="T25" fmla="*/ 78 h 233"/>
                <a:gd name="T26" fmla="*/ 241 w 269"/>
                <a:gd name="T27" fmla="*/ 205 h 233"/>
                <a:gd name="T28" fmla="*/ 241 w 269"/>
                <a:gd name="T29" fmla="*/ 205 h 233"/>
                <a:gd name="T30" fmla="*/ 254 w 269"/>
                <a:gd name="T31" fmla="*/ 213 h 233"/>
                <a:gd name="T32" fmla="*/ 269 w 269"/>
                <a:gd name="T33" fmla="*/ 216 h 233"/>
                <a:gd name="T34" fmla="*/ 269 w 269"/>
                <a:gd name="T35" fmla="*/ 233 h 233"/>
                <a:gd name="T36" fmla="*/ 255 w 269"/>
                <a:gd name="T37" fmla="*/ 229 h 233"/>
                <a:gd name="T38" fmla="*/ 249 w 269"/>
                <a:gd name="T39" fmla="*/ 226 h 233"/>
                <a:gd name="T40" fmla="*/ 247 w 269"/>
                <a:gd name="T41" fmla="*/ 225 h 233"/>
                <a:gd name="T42" fmla="*/ 244 w 269"/>
                <a:gd name="T43" fmla="*/ 223 h 233"/>
                <a:gd name="T44" fmla="*/ 243 w 269"/>
                <a:gd name="T45" fmla="*/ 222 h 233"/>
                <a:gd name="T46" fmla="*/ 242 w 269"/>
                <a:gd name="T47" fmla="*/ 222 h 233"/>
                <a:gd name="T48" fmla="*/ 241 w 269"/>
                <a:gd name="T49" fmla="*/ 221 h 233"/>
                <a:gd name="T50" fmla="*/ 241 w 269"/>
                <a:gd name="T51" fmla="*/ 221 h 233"/>
                <a:gd name="T52" fmla="*/ 15 w 269"/>
                <a:gd name="T53" fmla="*/ 91 h 233"/>
                <a:gd name="T54" fmla="*/ 0 w 269"/>
                <a:gd name="T55" fmla="*/ 65 h 233"/>
                <a:gd name="T56" fmla="*/ 0 w 269"/>
                <a:gd name="T57" fmla="*/ 11 h 233"/>
                <a:gd name="T58" fmla="*/ 4 w 269"/>
                <a:gd name="T59" fmla="*/ 1 h 233"/>
                <a:gd name="T60" fmla="*/ 4 w 269"/>
                <a:gd name="T61" fmla="*/ 1 h 233"/>
                <a:gd name="T62" fmla="*/ 5 w 269"/>
                <a:gd name="T63" fmla="*/ 1 h 233"/>
                <a:gd name="T64" fmla="*/ 5 w 269"/>
                <a:gd name="T65" fmla="*/ 1 h 233"/>
                <a:gd name="T66" fmla="*/ 6 w 269"/>
                <a:gd name="T67" fmla="*/ 1 h 233"/>
                <a:gd name="T68" fmla="*/ 6 w 269"/>
                <a:gd name="T69" fmla="*/ 1 h 233"/>
                <a:gd name="T70" fmla="*/ 7 w 269"/>
                <a:gd name="T71" fmla="*/ 0 h 233"/>
                <a:gd name="T72" fmla="*/ 8 w 269"/>
                <a:gd name="T73" fmla="*/ 0 h 233"/>
                <a:gd name="T74" fmla="*/ 10 w 269"/>
                <a:gd name="T75" fmla="*/ 0 h 233"/>
                <a:gd name="T76" fmla="*/ 11 w 269"/>
                <a:gd name="T77" fmla="*/ 1 h 233"/>
                <a:gd name="T78" fmla="*/ 15 w 269"/>
                <a:gd name="T79" fmla="*/ 2 h 233"/>
                <a:gd name="T80" fmla="*/ 24 w 269"/>
                <a:gd name="T81" fmla="*/ 7 h 233"/>
                <a:gd name="T82" fmla="*/ 65 w 269"/>
                <a:gd name="T83" fmla="*/ 31 h 233"/>
                <a:gd name="T84" fmla="*/ 241 w 269"/>
                <a:gd name="T85" fmla="*/ 133 h 233"/>
                <a:gd name="T86" fmla="*/ 241 w 269"/>
                <a:gd name="T87" fmla="*/ 133 h 233"/>
                <a:gd name="T88" fmla="*/ 254 w 269"/>
                <a:gd name="T89" fmla="*/ 140 h 233"/>
                <a:gd name="T90" fmla="*/ 254 w 269"/>
                <a:gd name="T91" fmla="*/ 140 h 233"/>
                <a:gd name="T92" fmla="*/ 269 w 269"/>
                <a:gd name="T93" fmla="*/ 144 h 233"/>
                <a:gd name="T94" fmla="*/ 269 w 269"/>
                <a:gd name="T95" fmla="*/ 160 h 233"/>
                <a:gd name="T96" fmla="*/ 255 w 269"/>
                <a:gd name="T97" fmla="*/ 157 h 233"/>
                <a:gd name="T98" fmla="*/ 249 w 269"/>
                <a:gd name="T99" fmla="*/ 154 h 233"/>
                <a:gd name="T100" fmla="*/ 247 w 269"/>
                <a:gd name="T101" fmla="*/ 152 h 233"/>
                <a:gd name="T102" fmla="*/ 241 w 269"/>
                <a:gd name="T103" fmla="*/ 149 h 233"/>
                <a:gd name="T104" fmla="*/ 241 w 269"/>
                <a:gd name="T105" fmla="*/ 149 h 233"/>
                <a:gd name="T106" fmla="*/ 241 w 269"/>
                <a:gd name="T107" fmla="*/ 149 h 233"/>
                <a:gd name="T108" fmla="*/ 51 w 269"/>
                <a:gd name="T109" fmla="*/ 39 h 233"/>
                <a:gd name="T110" fmla="*/ 20 w 269"/>
                <a:gd name="T111" fmla="*/ 21 h 233"/>
                <a:gd name="T112" fmla="*/ 14 w 269"/>
                <a:gd name="T113" fmla="*/ 25 h 2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69" h="233">
                  <a:moveTo>
                    <a:pt x="14" y="25"/>
                  </a:moveTo>
                  <a:cubicBezTo>
                    <a:pt x="14" y="67"/>
                    <a:pt x="14" y="67"/>
                    <a:pt x="14" y="67"/>
                  </a:cubicBezTo>
                  <a:cubicBezTo>
                    <a:pt x="14" y="68"/>
                    <a:pt x="14" y="68"/>
                    <a:pt x="14" y="68"/>
                  </a:cubicBezTo>
                  <a:cubicBezTo>
                    <a:pt x="14" y="69"/>
                    <a:pt x="14" y="69"/>
                    <a:pt x="14" y="69"/>
                  </a:cubicBezTo>
                  <a:cubicBezTo>
                    <a:pt x="14" y="69"/>
                    <a:pt x="14" y="69"/>
                    <a:pt x="14" y="69"/>
                  </a:cubicBezTo>
                  <a:cubicBezTo>
                    <a:pt x="14" y="69"/>
                    <a:pt x="14" y="70"/>
                    <a:pt x="14" y="70"/>
                  </a:cubicBezTo>
                  <a:cubicBezTo>
                    <a:pt x="15" y="71"/>
                    <a:pt x="15" y="71"/>
                    <a:pt x="15" y="72"/>
                  </a:cubicBezTo>
                  <a:cubicBezTo>
                    <a:pt x="15" y="72"/>
                    <a:pt x="15" y="73"/>
                    <a:pt x="16" y="73"/>
                  </a:cubicBezTo>
                  <a:cubicBezTo>
                    <a:pt x="16" y="74"/>
                    <a:pt x="16" y="74"/>
                    <a:pt x="17" y="75"/>
                  </a:cubicBezTo>
                  <a:cubicBezTo>
                    <a:pt x="17" y="75"/>
                    <a:pt x="17" y="75"/>
                    <a:pt x="17" y="75"/>
                  </a:cubicBezTo>
                  <a:cubicBezTo>
                    <a:pt x="18" y="76"/>
                    <a:pt x="18" y="76"/>
                    <a:pt x="18" y="76"/>
                  </a:cubicBezTo>
                  <a:cubicBezTo>
                    <a:pt x="19" y="77"/>
                    <a:pt x="19" y="77"/>
                    <a:pt x="19" y="77"/>
                  </a:cubicBezTo>
                  <a:cubicBezTo>
                    <a:pt x="20" y="78"/>
                    <a:pt x="20" y="78"/>
                    <a:pt x="20" y="78"/>
                  </a:cubicBezTo>
                  <a:cubicBezTo>
                    <a:pt x="241" y="205"/>
                    <a:pt x="241" y="205"/>
                    <a:pt x="241" y="205"/>
                  </a:cubicBezTo>
                  <a:cubicBezTo>
                    <a:pt x="241" y="205"/>
                    <a:pt x="241" y="205"/>
                    <a:pt x="241" y="205"/>
                  </a:cubicBezTo>
                  <a:cubicBezTo>
                    <a:pt x="254" y="213"/>
                    <a:pt x="254" y="213"/>
                    <a:pt x="254" y="213"/>
                  </a:cubicBezTo>
                  <a:cubicBezTo>
                    <a:pt x="258" y="215"/>
                    <a:pt x="263" y="216"/>
                    <a:pt x="269" y="216"/>
                  </a:cubicBezTo>
                  <a:cubicBezTo>
                    <a:pt x="269" y="233"/>
                    <a:pt x="269" y="233"/>
                    <a:pt x="269" y="233"/>
                  </a:cubicBezTo>
                  <a:cubicBezTo>
                    <a:pt x="263" y="233"/>
                    <a:pt x="258" y="231"/>
                    <a:pt x="255" y="229"/>
                  </a:cubicBezTo>
                  <a:cubicBezTo>
                    <a:pt x="253" y="228"/>
                    <a:pt x="251" y="227"/>
                    <a:pt x="249" y="226"/>
                  </a:cubicBezTo>
                  <a:cubicBezTo>
                    <a:pt x="247" y="225"/>
                    <a:pt x="247" y="225"/>
                    <a:pt x="247" y="225"/>
                  </a:cubicBezTo>
                  <a:cubicBezTo>
                    <a:pt x="246" y="224"/>
                    <a:pt x="245" y="224"/>
                    <a:pt x="244" y="223"/>
                  </a:cubicBezTo>
                  <a:cubicBezTo>
                    <a:pt x="243" y="223"/>
                    <a:pt x="243" y="223"/>
                    <a:pt x="243" y="222"/>
                  </a:cubicBezTo>
                  <a:cubicBezTo>
                    <a:pt x="242" y="222"/>
                    <a:pt x="242" y="222"/>
                    <a:pt x="242" y="222"/>
                  </a:cubicBezTo>
                  <a:cubicBezTo>
                    <a:pt x="241" y="221"/>
                    <a:pt x="241" y="221"/>
                    <a:pt x="241" y="221"/>
                  </a:cubicBezTo>
                  <a:cubicBezTo>
                    <a:pt x="241" y="221"/>
                    <a:pt x="241" y="221"/>
                    <a:pt x="241" y="221"/>
                  </a:cubicBezTo>
                  <a:cubicBezTo>
                    <a:pt x="15" y="91"/>
                    <a:pt x="15" y="91"/>
                    <a:pt x="15" y="91"/>
                  </a:cubicBezTo>
                  <a:cubicBezTo>
                    <a:pt x="7" y="86"/>
                    <a:pt x="0" y="75"/>
                    <a:pt x="0" y="65"/>
                  </a:cubicBezTo>
                  <a:cubicBezTo>
                    <a:pt x="0" y="11"/>
                    <a:pt x="0" y="11"/>
                    <a:pt x="0" y="11"/>
                  </a:cubicBezTo>
                  <a:cubicBezTo>
                    <a:pt x="0" y="6"/>
                    <a:pt x="2" y="3"/>
                    <a:pt x="4" y="1"/>
                  </a:cubicBezTo>
                  <a:cubicBezTo>
                    <a:pt x="4" y="1"/>
                    <a:pt x="4" y="1"/>
                    <a:pt x="4" y="1"/>
                  </a:cubicBezTo>
                  <a:cubicBezTo>
                    <a:pt x="5" y="1"/>
                    <a:pt x="5" y="1"/>
                    <a:pt x="5" y="1"/>
                  </a:cubicBezTo>
                  <a:cubicBezTo>
                    <a:pt x="5" y="1"/>
                    <a:pt x="5" y="1"/>
                    <a:pt x="5" y="1"/>
                  </a:cubicBezTo>
                  <a:cubicBezTo>
                    <a:pt x="6" y="1"/>
                    <a:pt x="6" y="1"/>
                    <a:pt x="6" y="1"/>
                  </a:cubicBezTo>
                  <a:cubicBezTo>
                    <a:pt x="6" y="1"/>
                    <a:pt x="6" y="1"/>
                    <a:pt x="6" y="1"/>
                  </a:cubicBezTo>
                  <a:cubicBezTo>
                    <a:pt x="7" y="0"/>
                    <a:pt x="7" y="0"/>
                    <a:pt x="7" y="0"/>
                  </a:cubicBezTo>
                  <a:cubicBezTo>
                    <a:pt x="8" y="0"/>
                    <a:pt x="8" y="0"/>
                    <a:pt x="8" y="0"/>
                  </a:cubicBezTo>
                  <a:cubicBezTo>
                    <a:pt x="9" y="0"/>
                    <a:pt x="9" y="0"/>
                    <a:pt x="10" y="0"/>
                  </a:cubicBezTo>
                  <a:cubicBezTo>
                    <a:pt x="10" y="1"/>
                    <a:pt x="11" y="1"/>
                    <a:pt x="11" y="1"/>
                  </a:cubicBezTo>
                  <a:cubicBezTo>
                    <a:pt x="13" y="1"/>
                    <a:pt x="14" y="2"/>
                    <a:pt x="15" y="2"/>
                  </a:cubicBezTo>
                  <a:cubicBezTo>
                    <a:pt x="24" y="7"/>
                    <a:pt x="24" y="7"/>
                    <a:pt x="24" y="7"/>
                  </a:cubicBezTo>
                  <a:cubicBezTo>
                    <a:pt x="65" y="31"/>
                    <a:pt x="65" y="31"/>
                    <a:pt x="65" y="31"/>
                  </a:cubicBezTo>
                  <a:cubicBezTo>
                    <a:pt x="241" y="133"/>
                    <a:pt x="241" y="133"/>
                    <a:pt x="241" y="133"/>
                  </a:cubicBezTo>
                  <a:cubicBezTo>
                    <a:pt x="241" y="133"/>
                    <a:pt x="241" y="133"/>
                    <a:pt x="241" y="133"/>
                  </a:cubicBezTo>
                  <a:cubicBezTo>
                    <a:pt x="254" y="140"/>
                    <a:pt x="254" y="140"/>
                    <a:pt x="254" y="140"/>
                  </a:cubicBezTo>
                  <a:cubicBezTo>
                    <a:pt x="254" y="140"/>
                    <a:pt x="254" y="140"/>
                    <a:pt x="254" y="140"/>
                  </a:cubicBezTo>
                  <a:cubicBezTo>
                    <a:pt x="258" y="143"/>
                    <a:pt x="263" y="144"/>
                    <a:pt x="269" y="144"/>
                  </a:cubicBezTo>
                  <a:cubicBezTo>
                    <a:pt x="269" y="160"/>
                    <a:pt x="269" y="160"/>
                    <a:pt x="269" y="160"/>
                  </a:cubicBezTo>
                  <a:cubicBezTo>
                    <a:pt x="263" y="160"/>
                    <a:pt x="258" y="159"/>
                    <a:pt x="255" y="157"/>
                  </a:cubicBezTo>
                  <a:cubicBezTo>
                    <a:pt x="253" y="156"/>
                    <a:pt x="251" y="155"/>
                    <a:pt x="249" y="154"/>
                  </a:cubicBezTo>
                  <a:cubicBezTo>
                    <a:pt x="247" y="152"/>
                    <a:pt x="247" y="152"/>
                    <a:pt x="247" y="152"/>
                  </a:cubicBezTo>
                  <a:cubicBezTo>
                    <a:pt x="244" y="151"/>
                    <a:pt x="242" y="150"/>
                    <a:pt x="241" y="149"/>
                  </a:cubicBezTo>
                  <a:cubicBezTo>
                    <a:pt x="241" y="149"/>
                    <a:pt x="241" y="149"/>
                    <a:pt x="241" y="149"/>
                  </a:cubicBezTo>
                  <a:cubicBezTo>
                    <a:pt x="241" y="149"/>
                    <a:pt x="241" y="149"/>
                    <a:pt x="241" y="149"/>
                  </a:cubicBezTo>
                  <a:cubicBezTo>
                    <a:pt x="51" y="39"/>
                    <a:pt x="51" y="39"/>
                    <a:pt x="51" y="39"/>
                  </a:cubicBezTo>
                  <a:cubicBezTo>
                    <a:pt x="20" y="21"/>
                    <a:pt x="20" y="21"/>
                    <a:pt x="20" y="21"/>
                  </a:cubicBezTo>
                  <a:cubicBezTo>
                    <a:pt x="17" y="19"/>
                    <a:pt x="14" y="21"/>
                    <a:pt x="14" y="25"/>
                  </a:cubicBezTo>
                  <a:close/>
                </a:path>
              </a:pathLst>
            </a:custGeom>
            <a:solidFill>
              <a:srgbClr val="E7478D"/>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9" name="iṡľíḍê"/>
            <p:cNvSpPr/>
            <p:nvPr/>
          </p:nvSpPr>
          <p:spPr bwMode="auto">
            <a:xfrm>
              <a:off x="5916613" y="4186238"/>
              <a:ext cx="328613" cy="322263"/>
            </a:xfrm>
            <a:prstGeom prst="ellipse">
              <a:avLst/>
            </a:prstGeom>
            <a:solidFill>
              <a:srgbClr val="6F89D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0" name="ísľíḑê"/>
            <p:cNvSpPr/>
            <p:nvPr/>
          </p:nvSpPr>
          <p:spPr bwMode="auto">
            <a:xfrm>
              <a:off x="5778501" y="4070350"/>
              <a:ext cx="604838" cy="349250"/>
            </a:xfrm>
            <a:custGeom>
              <a:avLst/>
              <a:gdLst>
                <a:gd name="T0" fmla="*/ 33 w 183"/>
                <a:gd name="T1" fmla="*/ 87 h 106"/>
                <a:gd name="T2" fmla="*/ 33 w 183"/>
                <a:gd name="T3" fmla="*/ 19 h 106"/>
                <a:gd name="T4" fmla="*/ 151 w 183"/>
                <a:gd name="T5" fmla="*/ 19 h 106"/>
                <a:gd name="T6" fmla="*/ 151 w 183"/>
                <a:gd name="T7" fmla="*/ 87 h 106"/>
                <a:gd name="T8" fmla="*/ 33 w 183"/>
                <a:gd name="T9" fmla="*/ 87 h 106"/>
              </a:gdLst>
              <a:ahLst/>
              <a:cxnLst>
                <a:cxn ang="0">
                  <a:pos x="T0" y="T1"/>
                </a:cxn>
                <a:cxn ang="0">
                  <a:pos x="T2" y="T3"/>
                </a:cxn>
                <a:cxn ang="0">
                  <a:pos x="T4" y="T5"/>
                </a:cxn>
                <a:cxn ang="0">
                  <a:pos x="T6" y="T7"/>
                </a:cxn>
                <a:cxn ang="0">
                  <a:pos x="T8" y="T9"/>
                </a:cxn>
              </a:cxnLst>
              <a:rect l="0" t="0" r="r" b="b"/>
              <a:pathLst>
                <a:path w="183" h="106">
                  <a:moveTo>
                    <a:pt x="33" y="87"/>
                  </a:moveTo>
                  <a:cubicBezTo>
                    <a:pt x="0" y="69"/>
                    <a:pt x="0" y="38"/>
                    <a:pt x="33" y="19"/>
                  </a:cubicBezTo>
                  <a:cubicBezTo>
                    <a:pt x="65" y="0"/>
                    <a:pt x="118" y="0"/>
                    <a:pt x="151" y="19"/>
                  </a:cubicBezTo>
                  <a:cubicBezTo>
                    <a:pt x="183" y="38"/>
                    <a:pt x="183" y="69"/>
                    <a:pt x="151" y="87"/>
                  </a:cubicBezTo>
                  <a:cubicBezTo>
                    <a:pt x="118" y="106"/>
                    <a:pt x="65" y="106"/>
                    <a:pt x="33" y="87"/>
                  </a:cubicBezTo>
                  <a:close/>
                </a:path>
              </a:pathLst>
            </a:custGeom>
            <a:solidFill>
              <a:srgbClr val="A5CBF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1" name="ïṩliďé"/>
            <p:cNvSpPr/>
            <p:nvPr/>
          </p:nvSpPr>
          <p:spPr bwMode="auto">
            <a:xfrm>
              <a:off x="5767388" y="4003675"/>
              <a:ext cx="627063" cy="360363"/>
            </a:xfrm>
            <a:custGeom>
              <a:avLst/>
              <a:gdLst>
                <a:gd name="T0" fmla="*/ 34 w 189"/>
                <a:gd name="T1" fmla="*/ 90 h 109"/>
                <a:gd name="T2" fmla="*/ 34 w 189"/>
                <a:gd name="T3" fmla="*/ 19 h 109"/>
                <a:gd name="T4" fmla="*/ 155 w 189"/>
                <a:gd name="T5" fmla="*/ 19 h 109"/>
                <a:gd name="T6" fmla="*/ 155 w 189"/>
                <a:gd name="T7" fmla="*/ 90 h 109"/>
                <a:gd name="T8" fmla="*/ 34 w 189"/>
                <a:gd name="T9" fmla="*/ 90 h 109"/>
              </a:gdLst>
              <a:ahLst/>
              <a:cxnLst>
                <a:cxn ang="0">
                  <a:pos x="T0" y="T1"/>
                </a:cxn>
                <a:cxn ang="0">
                  <a:pos x="T2" y="T3"/>
                </a:cxn>
                <a:cxn ang="0">
                  <a:pos x="T4" y="T5"/>
                </a:cxn>
                <a:cxn ang="0">
                  <a:pos x="T6" y="T7"/>
                </a:cxn>
                <a:cxn ang="0">
                  <a:pos x="T8" y="T9"/>
                </a:cxn>
              </a:cxnLst>
              <a:rect l="0" t="0" r="r" b="b"/>
              <a:pathLst>
                <a:path w="189" h="109">
                  <a:moveTo>
                    <a:pt x="34" y="90"/>
                  </a:moveTo>
                  <a:cubicBezTo>
                    <a:pt x="0" y="70"/>
                    <a:pt x="0" y="39"/>
                    <a:pt x="34" y="19"/>
                  </a:cubicBezTo>
                  <a:cubicBezTo>
                    <a:pt x="67" y="0"/>
                    <a:pt x="122" y="0"/>
                    <a:pt x="155" y="19"/>
                  </a:cubicBezTo>
                  <a:cubicBezTo>
                    <a:pt x="189" y="39"/>
                    <a:pt x="189" y="70"/>
                    <a:pt x="155" y="90"/>
                  </a:cubicBezTo>
                  <a:cubicBezTo>
                    <a:pt x="122" y="109"/>
                    <a:pt x="67" y="109"/>
                    <a:pt x="34" y="90"/>
                  </a:cubicBezTo>
                  <a:close/>
                </a:path>
              </a:pathLst>
            </a:custGeom>
            <a:solidFill>
              <a:srgbClr val="6F89D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2" name="íṧ1îḓé"/>
            <p:cNvSpPr/>
            <p:nvPr/>
          </p:nvSpPr>
          <p:spPr bwMode="auto">
            <a:xfrm>
              <a:off x="5757863" y="3935413"/>
              <a:ext cx="646113" cy="369888"/>
            </a:xfrm>
            <a:custGeom>
              <a:avLst/>
              <a:gdLst>
                <a:gd name="T0" fmla="*/ 35 w 195"/>
                <a:gd name="T1" fmla="*/ 92 h 112"/>
                <a:gd name="T2" fmla="*/ 35 w 195"/>
                <a:gd name="T3" fmla="*/ 20 h 112"/>
                <a:gd name="T4" fmla="*/ 160 w 195"/>
                <a:gd name="T5" fmla="*/ 20 h 112"/>
                <a:gd name="T6" fmla="*/ 160 w 195"/>
                <a:gd name="T7" fmla="*/ 92 h 112"/>
                <a:gd name="T8" fmla="*/ 35 w 195"/>
                <a:gd name="T9" fmla="*/ 92 h 112"/>
              </a:gdLst>
              <a:ahLst/>
              <a:cxnLst>
                <a:cxn ang="0">
                  <a:pos x="T0" y="T1"/>
                </a:cxn>
                <a:cxn ang="0">
                  <a:pos x="T2" y="T3"/>
                </a:cxn>
                <a:cxn ang="0">
                  <a:pos x="T4" y="T5"/>
                </a:cxn>
                <a:cxn ang="0">
                  <a:pos x="T6" y="T7"/>
                </a:cxn>
                <a:cxn ang="0">
                  <a:pos x="T8" y="T9"/>
                </a:cxn>
              </a:cxnLst>
              <a:rect l="0" t="0" r="r" b="b"/>
              <a:pathLst>
                <a:path w="195" h="112">
                  <a:moveTo>
                    <a:pt x="35" y="92"/>
                  </a:moveTo>
                  <a:cubicBezTo>
                    <a:pt x="0" y="72"/>
                    <a:pt x="0" y="40"/>
                    <a:pt x="35" y="20"/>
                  </a:cubicBezTo>
                  <a:cubicBezTo>
                    <a:pt x="70" y="0"/>
                    <a:pt x="126" y="0"/>
                    <a:pt x="160" y="20"/>
                  </a:cubicBezTo>
                  <a:cubicBezTo>
                    <a:pt x="195" y="40"/>
                    <a:pt x="195" y="72"/>
                    <a:pt x="160" y="92"/>
                  </a:cubicBezTo>
                  <a:cubicBezTo>
                    <a:pt x="126" y="112"/>
                    <a:pt x="70" y="112"/>
                    <a:pt x="35" y="92"/>
                  </a:cubicBezTo>
                  <a:close/>
                </a:path>
              </a:pathLst>
            </a:custGeom>
            <a:solidFill>
              <a:srgbClr val="A5CBF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3" name="îsḻidè"/>
            <p:cNvSpPr/>
            <p:nvPr/>
          </p:nvSpPr>
          <p:spPr bwMode="auto">
            <a:xfrm>
              <a:off x="5748338" y="3862388"/>
              <a:ext cx="665163" cy="382588"/>
            </a:xfrm>
            <a:custGeom>
              <a:avLst/>
              <a:gdLst>
                <a:gd name="T0" fmla="*/ 36 w 201"/>
                <a:gd name="T1" fmla="*/ 95 h 116"/>
                <a:gd name="T2" fmla="*/ 36 w 201"/>
                <a:gd name="T3" fmla="*/ 21 h 116"/>
                <a:gd name="T4" fmla="*/ 165 w 201"/>
                <a:gd name="T5" fmla="*/ 21 h 116"/>
                <a:gd name="T6" fmla="*/ 165 w 201"/>
                <a:gd name="T7" fmla="*/ 95 h 116"/>
                <a:gd name="T8" fmla="*/ 36 w 201"/>
                <a:gd name="T9" fmla="*/ 95 h 116"/>
              </a:gdLst>
              <a:ahLst/>
              <a:cxnLst>
                <a:cxn ang="0">
                  <a:pos x="T0" y="T1"/>
                </a:cxn>
                <a:cxn ang="0">
                  <a:pos x="T2" y="T3"/>
                </a:cxn>
                <a:cxn ang="0">
                  <a:pos x="T4" y="T5"/>
                </a:cxn>
                <a:cxn ang="0">
                  <a:pos x="T6" y="T7"/>
                </a:cxn>
                <a:cxn ang="0">
                  <a:pos x="T8" y="T9"/>
                </a:cxn>
              </a:cxnLst>
              <a:rect l="0" t="0" r="r" b="b"/>
              <a:pathLst>
                <a:path w="201" h="116">
                  <a:moveTo>
                    <a:pt x="36" y="95"/>
                  </a:moveTo>
                  <a:cubicBezTo>
                    <a:pt x="0" y="75"/>
                    <a:pt x="0" y="41"/>
                    <a:pt x="36" y="21"/>
                  </a:cubicBezTo>
                  <a:cubicBezTo>
                    <a:pt x="72" y="0"/>
                    <a:pt x="130" y="0"/>
                    <a:pt x="165" y="21"/>
                  </a:cubicBezTo>
                  <a:cubicBezTo>
                    <a:pt x="201" y="41"/>
                    <a:pt x="201" y="75"/>
                    <a:pt x="165" y="95"/>
                  </a:cubicBezTo>
                  <a:cubicBezTo>
                    <a:pt x="130" y="116"/>
                    <a:pt x="72" y="116"/>
                    <a:pt x="36" y="95"/>
                  </a:cubicBezTo>
                  <a:close/>
                </a:path>
              </a:pathLst>
            </a:custGeom>
            <a:solidFill>
              <a:srgbClr val="6F89D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4" name="ïṧḷíḋe"/>
            <p:cNvSpPr/>
            <p:nvPr/>
          </p:nvSpPr>
          <p:spPr bwMode="auto">
            <a:xfrm>
              <a:off x="5741988" y="3789363"/>
              <a:ext cx="677863" cy="393700"/>
            </a:xfrm>
            <a:custGeom>
              <a:avLst/>
              <a:gdLst>
                <a:gd name="T0" fmla="*/ 37 w 205"/>
                <a:gd name="T1" fmla="*/ 98 h 119"/>
                <a:gd name="T2" fmla="*/ 37 w 205"/>
                <a:gd name="T3" fmla="*/ 21 h 119"/>
                <a:gd name="T4" fmla="*/ 169 w 205"/>
                <a:gd name="T5" fmla="*/ 21 h 119"/>
                <a:gd name="T6" fmla="*/ 169 w 205"/>
                <a:gd name="T7" fmla="*/ 98 h 119"/>
                <a:gd name="T8" fmla="*/ 37 w 205"/>
                <a:gd name="T9" fmla="*/ 98 h 119"/>
              </a:gdLst>
              <a:ahLst/>
              <a:cxnLst>
                <a:cxn ang="0">
                  <a:pos x="T0" y="T1"/>
                </a:cxn>
                <a:cxn ang="0">
                  <a:pos x="T2" y="T3"/>
                </a:cxn>
                <a:cxn ang="0">
                  <a:pos x="T4" y="T5"/>
                </a:cxn>
                <a:cxn ang="0">
                  <a:pos x="T6" y="T7"/>
                </a:cxn>
                <a:cxn ang="0">
                  <a:pos x="T8" y="T9"/>
                </a:cxn>
              </a:cxnLst>
              <a:rect l="0" t="0" r="r" b="b"/>
              <a:pathLst>
                <a:path w="205" h="119">
                  <a:moveTo>
                    <a:pt x="37" y="98"/>
                  </a:moveTo>
                  <a:cubicBezTo>
                    <a:pt x="0" y="77"/>
                    <a:pt x="0" y="42"/>
                    <a:pt x="37" y="21"/>
                  </a:cubicBezTo>
                  <a:cubicBezTo>
                    <a:pt x="73" y="0"/>
                    <a:pt x="132" y="0"/>
                    <a:pt x="169" y="21"/>
                  </a:cubicBezTo>
                  <a:cubicBezTo>
                    <a:pt x="205" y="42"/>
                    <a:pt x="205" y="77"/>
                    <a:pt x="169" y="98"/>
                  </a:cubicBezTo>
                  <a:cubicBezTo>
                    <a:pt x="132" y="119"/>
                    <a:pt x="73" y="119"/>
                    <a:pt x="37" y="98"/>
                  </a:cubicBezTo>
                  <a:close/>
                </a:path>
              </a:pathLst>
            </a:custGeom>
            <a:solidFill>
              <a:srgbClr val="A5CBF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5" name="is1ïďé"/>
            <p:cNvSpPr/>
            <p:nvPr/>
          </p:nvSpPr>
          <p:spPr bwMode="auto">
            <a:xfrm>
              <a:off x="5303838" y="2220913"/>
              <a:ext cx="1554163" cy="1905000"/>
            </a:xfrm>
            <a:custGeom>
              <a:avLst/>
              <a:gdLst>
                <a:gd name="T0" fmla="*/ 235 w 469"/>
                <a:gd name="T1" fmla="*/ 0 h 578"/>
                <a:gd name="T2" fmla="*/ 0 w 469"/>
                <a:gd name="T3" fmla="*/ 235 h 578"/>
                <a:gd name="T4" fmla="*/ 154 w 469"/>
                <a:gd name="T5" fmla="*/ 527 h 578"/>
                <a:gd name="T6" fmla="*/ 177 w 469"/>
                <a:gd name="T7" fmla="*/ 560 h 578"/>
                <a:gd name="T8" fmla="*/ 292 w 469"/>
                <a:gd name="T9" fmla="*/ 560 h 578"/>
                <a:gd name="T10" fmla="*/ 316 w 469"/>
                <a:gd name="T11" fmla="*/ 527 h 578"/>
                <a:gd name="T12" fmla="*/ 469 w 469"/>
                <a:gd name="T13" fmla="*/ 235 h 578"/>
                <a:gd name="T14" fmla="*/ 235 w 469"/>
                <a:gd name="T15" fmla="*/ 0 h 57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69" h="578">
                  <a:moveTo>
                    <a:pt x="235" y="0"/>
                  </a:moveTo>
                  <a:cubicBezTo>
                    <a:pt x="105" y="0"/>
                    <a:pt x="0" y="105"/>
                    <a:pt x="0" y="235"/>
                  </a:cubicBezTo>
                  <a:cubicBezTo>
                    <a:pt x="0" y="421"/>
                    <a:pt x="154" y="452"/>
                    <a:pt x="154" y="527"/>
                  </a:cubicBezTo>
                  <a:cubicBezTo>
                    <a:pt x="154" y="539"/>
                    <a:pt x="162" y="551"/>
                    <a:pt x="177" y="560"/>
                  </a:cubicBezTo>
                  <a:cubicBezTo>
                    <a:pt x="209" y="578"/>
                    <a:pt x="260" y="578"/>
                    <a:pt x="292" y="560"/>
                  </a:cubicBezTo>
                  <a:cubicBezTo>
                    <a:pt x="308" y="551"/>
                    <a:pt x="316" y="539"/>
                    <a:pt x="316" y="527"/>
                  </a:cubicBezTo>
                  <a:cubicBezTo>
                    <a:pt x="316" y="452"/>
                    <a:pt x="469" y="421"/>
                    <a:pt x="469" y="235"/>
                  </a:cubicBezTo>
                  <a:cubicBezTo>
                    <a:pt x="469" y="105"/>
                    <a:pt x="364" y="0"/>
                    <a:pt x="235" y="0"/>
                  </a:cubicBezTo>
                </a:path>
              </a:pathLst>
            </a:custGeom>
            <a:solidFill>
              <a:srgbClr val="FFDB4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6" name="îṥļîḋè"/>
            <p:cNvSpPr/>
            <p:nvPr/>
          </p:nvSpPr>
          <p:spPr bwMode="auto">
            <a:xfrm>
              <a:off x="5483226" y="2435225"/>
              <a:ext cx="1195388" cy="385763"/>
            </a:xfrm>
            <a:custGeom>
              <a:avLst/>
              <a:gdLst>
                <a:gd name="T0" fmla="*/ 19 w 361"/>
                <a:gd name="T1" fmla="*/ 0 h 117"/>
                <a:gd name="T2" fmla="*/ 0 w 361"/>
                <a:gd name="T3" fmla="*/ 20 h 117"/>
                <a:gd name="T4" fmla="*/ 51 w 361"/>
                <a:gd name="T5" fmla="*/ 86 h 117"/>
                <a:gd name="T6" fmla="*/ 181 w 361"/>
                <a:gd name="T7" fmla="*/ 117 h 117"/>
                <a:gd name="T8" fmla="*/ 310 w 361"/>
                <a:gd name="T9" fmla="*/ 86 h 117"/>
                <a:gd name="T10" fmla="*/ 361 w 361"/>
                <a:gd name="T11" fmla="*/ 20 h 117"/>
                <a:gd name="T12" fmla="*/ 342 w 361"/>
                <a:gd name="T13" fmla="*/ 0 h 117"/>
                <a:gd name="T14" fmla="*/ 342 w 361"/>
                <a:gd name="T15" fmla="*/ 2 h 117"/>
                <a:gd name="T16" fmla="*/ 342 w 361"/>
                <a:gd name="T17" fmla="*/ 2 h 117"/>
                <a:gd name="T18" fmla="*/ 342 w 361"/>
                <a:gd name="T19" fmla="*/ 2 h 117"/>
                <a:gd name="T20" fmla="*/ 342 w 361"/>
                <a:gd name="T21" fmla="*/ 2 h 117"/>
                <a:gd name="T22" fmla="*/ 295 w 361"/>
                <a:gd name="T23" fmla="*/ 68 h 117"/>
                <a:gd name="T24" fmla="*/ 181 w 361"/>
                <a:gd name="T25" fmla="*/ 96 h 117"/>
                <a:gd name="T26" fmla="*/ 66 w 361"/>
                <a:gd name="T27" fmla="*/ 68 h 117"/>
                <a:gd name="T28" fmla="*/ 19 w 361"/>
                <a:gd name="T29" fmla="*/ 2 h 117"/>
                <a:gd name="T30" fmla="*/ 19 w 361"/>
                <a:gd name="T31" fmla="*/ 2 h 117"/>
                <a:gd name="T32" fmla="*/ 19 w 361"/>
                <a:gd name="T33" fmla="*/ 0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61" h="117">
                  <a:moveTo>
                    <a:pt x="19" y="0"/>
                  </a:moveTo>
                  <a:cubicBezTo>
                    <a:pt x="12" y="6"/>
                    <a:pt x="6" y="13"/>
                    <a:pt x="0" y="20"/>
                  </a:cubicBezTo>
                  <a:cubicBezTo>
                    <a:pt x="6" y="41"/>
                    <a:pt x="23" y="69"/>
                    <a:pt x="51" y="86"/>
                  </a:cubicBezTo>
                  <a:cubicBezTo>
                    <a:pt x="87" y="107"/>
                    <a:pt x="134" y="117"/>
                    <a:pt x="181" y="117"/>
                  </a:cubicBezTo>
                  <a:cubicBezTo>
                    <a:pt x="227" y="117"/>
                    <a:pt x="274" y="107"/>
                    <a:pt x="310" y="86"/>
                  </a:cubicBezTo>
                  <a:cubicBezTo>
                    <a:pt x="338" y="69"/>
                    <a:pt x="356" y="41"/>
                    <a:pt x="361" y="20"/>
                  </a:cubicBezTo>
                  <a:cubicBezTo>
                    <a:pt x="355" y="13"/>
                    <a:pt x="349" y="6"/>
                    <a:pt x="342" y="0"/>
                  </a:cubicBezTo>
                  <a:cubicBezTo>
                    <a:pt x="342" y="2"/>
                    <a:pt x="342" y="2"/>
                    <a:pt x="342" y="2"/>
                  </a:cubicBezTo>
                  <a:cubicBezTo>
                    <a:pt x="342" y="2"/>
                    <a:pt x="342" y="2"/>
                    <a:pt x="342" y="2"/>
                  </a:cubicBezTo>
                  <a:cubicBezTo>
                    <a:pt x="342" y="2"/>
                    <a:pt x="342" y="2"/>
                    <a:pt x="342" y="2"/>
                  </a:cubicBezTo>
                  <a:cubicBezTo>
                    <a:pt x="342" y="2"/>
                    <a:pt x="342" y="2"/>
                    <a:pt x="342" y="2"/>
                  </a:cubicBezTo>
                  <a:cubicBezTo>
                    <a:pt x="342" y="26"/>
                    <a:pt x="326" y="50"/>
                    <a:pt x="295" y="68"/>
                  </a:cubicBezTo>
                  <a:cubicBezTo>
                    <a:pt x="263" y="87"/>
                    <a:pt x="222" y="96"/>
                    <a:pt x="181" y="96"/>
                  </a:cubicBezTo>
                  <a:cubicBezTo>
                    <a:pt x="139" y="96"/>
                    <a:pt x="98" y="87"/>
                    <a:pt x="66" y="68"/>
                  </a:cubicBezTo>
                  <a:cubicBezTo>
                    <a:pt x="35" y="50"/>
                    <a:pt x="19" y="26"/>
                    <a:pt x="19" y="2"/>
                  </a:cubicBezTo>
                  <a:cubicBezTo>
                    <a:pt x="19" y="2"/>
                    <a:pt x="19" y="2"/>
                    <a:pt x="19" y="2"/>
                  </a:cubicBezTo>
                  <a:cubicBezTo>
                    <a:pt x="19" y="0"/>
                    <a:pt x="19" y="0"/>
                    <a:pt x="19" y="0"/>
                  </a:cubicBezTo>
                </a:path>
              </a:pathLst>
            </a:custGeom>
            <a:solidFill>
              <a:srgbClr val="F9C63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7" name="ïŝ1iḓè"/>
            <p:cNvSpPr/>
            <p:nvPr/>
          </p:nvSpPr>
          <p:spPr bwMode="auto">
            <a:xfrm>
              <a:off x="5840413" y="3819525"/>
              <a:ext cx="481013" cy="277813"/>
            </a:xfrm>
            <a:custGeom>
              <a:avLst/>
              <a:gdLst>
                <a:gd name="T0" fmla="*/ 26 w 145"/>
                <a:gd name="T1" fmla="*/ 69 h 84"/>
                <a:gd name="T2" fmla="*/ 26 w 145"/>
                <a:gd name="T3" fmla="*/ 15 h 84"/>
                <a:gd name="T4" fmla="*/ 119 w 145"/>
                <a:gd name="T5" fmla="*/ 15 h 84"/>
                <a:gd name="T6" fmla="*/ 119 w 145"/>
                <a:gd name="T7" fmla="*/ 69 h 84"/>
                <a:gd name="T8" fmla="*/ 26 w 145"/>
                <a:gd name="T9" fmla="*/ 69 h 84"/>
              </a:gdLst>
              <a:ahLst/>
              <a:cxnLst>
                <a:cxn ang="0">
                  <a:pos x="T0" y="T1"/>
                </a:cxn>
                <a:cxn ang="0">
                  <a:pos x="T2" y="T3"/>
                </a:cxn>
                <a:cxn ang="0">
                  <a:pos x="T4" y="T5"/>
                </a:cxn>
                <a:cxn ang="0">
                  <a:pos x="T6" y="T7"/>
                </a:cxn>
                <a:cxn ang="0">
                  <a:pos x="T8" y="T9"/>
                </a:cxn>
              </a:cxnLst>
              <a:rect l="0" t="0" r="r" b="b"/>
              <a:pathLst>
                <a:path w="145" h="84">
                  <a:moveTo>
                    <a:pt x="26" y="69"/>
                  </a:moveTo>
                  <a:cubicBezTo>
                    <a:pt x="0" y="54"/>
                    <a:pt x="0" y="30"/>
                    <a:pt x="26" y="15"/>
                  </a:cubicBezTo>
                  <a:cubicBezTo>
                    <a:pt x="52" y="0"/>
                    <a:pt x="94" y="0"/>
                    <a:pt x="119" y="15"/>
                  </a:cubicBezTo>
                  <a:cubicBezTo>
                    <a:pt x="145" y="30"/>
                    <a:pt x="145" y="54"/>
                    <a:pt x="119" y="69"/>
                  </a:cubicBezTo>
                  <a:cubicBezTo>
                    <a:pt x="94" y="84"/>
                    <a:pt x="52" y="84"/>
                    <a:pt x="26" y="69"/>
                  </a:cubicBezTo>
                  <a:close/>
                </a:path>
              </a:pathLst>
            </a:custGeom>
            <a:solidFill>
              <a:srgbClr val="FDB72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8" name="iṥļïďè"/>
            <p:cNvSpPr/>
            <p:nvPr/>
          </p:nvSpPr>
          <p:spPr bwMode="auto">
            <a:xfrm>
              <a:off x="5767388" y="3278188"/>
              <a:ext cx="609600" cy="755650"/>
            </a:xfrm>
            <a:custGeom>
              <a:avLst/>
              <a:gdLst>
                <a:gd name="T0" fmla="*/ 69 w 184"/>
                <a:gd name="T1" fmla="*/ 199 h 229"/>
                <a:gd name="T2" fmla="*/ 34 w 184"/>
                <a:gd name="T3" fmla="*/ 26 h 229"/>
                <a:gd name="T4" fmla="*/ 16 w 184"/>
                <a:gd name="T5" fmla="*/ 4 h 229"/>
                <a:gd name="T6" fmla="*/ 4 w 184"/>
                <a:gd name="T7" fmla="*/ 4 h 229"/>
                <a:gd name="T8" fmla="*/ 0 w 184"/>
                <a:gd name="T9" fmla="*/ 12 h 229"/>
                <a:gd name="T10" fmla="*/ 26 w 184"/>
                <a:gd name="T11" fmla="*/ 48 h 229"/>
                <a:gd name="T12" fmla="*/ 62 w 184"/>
                <a:gd name="T13" fmla="*/ 59 h 229"/>
                <a:gd name="T14" fmla="*/ 105 w 184"/>
                <a:gd name="T15" fmla="*/ 25 h 229"/>
                <a:gd name="T16" fmla="*/ 83 w 184"/>
                <a:gd name="T17" fmla="*/ 0 h 229"/>
                <a:gd name="T18" fmla="*/ 72 w 184"/>
                <a:gd name="T19" fmla="*/ 8 h 229"/>
                <a:gd name="T20" fmla="*/ 80 w 184"/>
                <a:gd name="T21" fmla="*/ 51 h 229"/>
                <a:gd name="T22" fmla="*/ 162 w 184"/>
                <a:gd name="T23" fmla="*/ 108 h 229"/>
                <a:gd name="T24" fmla="*/ 182 w 184"/>
                <a:gd name="T25" fmla="*/ 100 h 229"/>
                <a:gd name="T26" fmla="*/ 181 w 184"/>
                <a:gd name="T27" fmla="*/ 86 h 229"/>
                <a:gd name="T28" fmla="*/ 117 w 184"/>
                <a:gd name="T29" fmla="*/ 124 h 229"/>
                <a:gd name="T30" fmla="*/ 106 w 184"/>
                <a:gd name="T31" fmla="*/ 225 h 229"/>
                <a:gd name="T32" fmla="*/ 113 w 184"/>
                <a:gd name="T33" fmla="*/ 226 h 229"/>
                <a:gd name="T34" fmla="*/ 124 w 184"/>
                <a:gd name="T35" fmla="*/ 126 h 229"/>
                <a:gd name="T36" fmla="*/ 176 w 184"/>
                <a:gd name="T37" fmla="*/ 91 h 229"/>
                <a:gd name="T38" fmla="*/ 176 w 184"/>
                <a:gd name="T39" fmla="*/ 96 h 229"/>
                <a:gd name="T40" fmla="*/ 162 w 184"/>
                <a:gd name="T41" fmla="*/ 100 h 229"/>
                <a:gd name="T42" fmla="*/ 86 w 184"/>
                <a:gd name="T43" fmla="*/ 47 h 229"/>
                <a:gd name="T44" fmla="*/ 80 w 184"/>
                <a:gd name="T45" fmla="*/ 9 h 229"/>
                <a:gd name="T46" fmla="*/ 83 w 184"/>
                <a:gd name="T47" fmla="*/ 7 h 229"/>
                <a:gd name="T48" fmla="*/ 98 w 184"/>
                <a:gd name="T49" fmla="*/ 25 h 229"/>
                <a:gd name="T50" fmla="*/ 62 w 184"/>
                <a:gd name="T51" fmla="*/ 51 h 229"/>
                <a:gd name="T52" fmla="*/ 22 w 184"/>
                <a:gd name="T53" fmla="*/ 36 h 229"/>
                <a:gd name="T54" fmla="*/ 7 w 184"/>
                <a:gd name="T55" fmla="*/ 12 h 229"/>
                <a:gd name="T56" fmla="*/ 8 w 184"/>
                <a:gd name="T57" fmla="*/ 10 h 229"/>
                <a:gd name="T58" fmla="*/ 13 w 184"/>
                <a:gd name="T59" fmla="*/ 10 h 229"/>
                <a:gd name="T60" fmla="*/ 49 w 184"/>
                <a:gd name="T61" fmla="*/ 93 h 229"/>
                <a:gd name="T62" fmla="*/ 62 w 184"/>
                <a:gd name="T63" fmla="*/ 201 h 229"/>
                <a:gd name="T64" fmla="*/ 65 w 184"/>
                <a:gd name="T65" fmla="*/ 205 h 229"/>
                <a:gd name="T66" fmla="*/ 69 w 184"/>
                <a:gd name="T67" fmla="*/ 201 h 2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84" h="229">
                  <a:moveTo>
                    <a:pt x="69" y="201"/>
                  </a:moveTo>
                  <a:cubicBezTo>
                    <a:pt x="69" y="201"/>
                    <a:pt x="69" y="201"/>
                    <a:pt x="69" y="199"/>
                  </a:cubicBezTo>
                  <a:cubicBezTo>
                    <a:pt x="69" y="189"/>
                    <a:pt x="68" y="147"/>
                    <a:pt x="56" y="92"/>
                  </a:cubicBezTo>
                  <a:cubicBezTo>
                    <a:pt x="50" y="64"/>
                    <a:pt x="42" y="42"/>
                    <a:pt x="34" y="26"/>
                  </a:cubicBezTo>
                  <a:cubicBezTo>
                    <a:pt x="30" y="19"/>
                    <a:pt x="26" y="13"/>
                    <a:pt x="22" y="9"/>
                  </a:cubicBezTo>
                  <a:cubicBezTo>
                    <a:pt x="20" y="7"/>
                    <a:pt x="18" y="5"/>
                    <a:pt x="16" y="4"/>
                  </a:cubicBezTo>
                  <a:cubicBezTo>
                    <a:pt x="14" y="2"/>
                    <a:pt x="12" y="2"/>
                    <a:pt x="10" y="2"/>
                  </a:cubicBezTo>
                  <a:cubicBezTo>
                    <a:pt x="8" y="2"/>
                    <a:pt x="5" y="2"/>
                    <a:pt x="4" y="4"/>
                  </a:cubicBezTo>
                  <a:cubicBezTo>
                    <a:pt x="2" y="5"/>
                    <a:pt x="1" y="6"/>
                    <a:pt x="1" y="8"/>
                  </a:cubicBezTo>
                  <a:cubicBezTo>
                    <a:pt x="0" y="9"/>
                    <a:pt x="0" y="11"/>
                    <a:pt x="0" y="12"/>
                  </a:cubicBezTo>
                  <a:cubicBezTo>
                    <a:pt x="0" y="17"/>
                    <a:pt x="2" y="22"/>
                    <a:pt x="5" y="27"/>
                  </a:cubicBezTo>
                  <a:cubicBezTo>
                    <a:pt x="9" y="34"/>
                    <a:pt x="16" y="42"/>
                    <a:pt x="26" y="48"/>
                  </a:cubicBezTo>
                  <a:cubicBezTo>
                    <a:pt x="35" y="54"/>
                    <a:pt x="47" y="59"/>
                    <a:pt x="60" y="59"/>
                  </a:cubicBezTo>
                  <a:cubicBezTo>
                    <a:pt x="61" y="59"/>
                    <a:pt x="62" y="59"/>
                    <a:pt x="62" y="59"/>
                  </a:cubicBezTo>
                  <a:cubicBezTo>
                    <a:pt x="76" y="58"/>
                    <a:pt x="86" y="54"/>
                    <a:pt x="94" y="48"/>
                  </a:cubicBezTo>
                  <a:cubicBezTo>
                    <a:pt x="101" y="42"/>
                    <a:pt x="105" y="33"/>
                    <a:pt x="105" y="25"/>
                  </a:cubicBezTo>
                  <a:cubicBezTo>
                    <a:pt x="105" y="16"/>
                    <a:pt x="100" y="8"/>
                    <a:pt x="91" y="2"/>
                  </a:cubicBezTo>
                  <a:cubicBezTo>
                    <a:pt x="89" y="1"/>
                    <a:pt x="86" y="0"/>
                    <a:pt x="83" y="0"/>
                  </a:cubicBezTo>
                  <a:cubicBezTo>
                    <a:pt x="81" y="0"/>
                    <a:pt x="79" y="0"/>
                    <a:pt x="77" y="1"/>
                  </a:cubicBezTo>
                  <a:cubicBezTo>
                    <a:pt x="75" y="3"/>
                    <a:pt x="73" y="5"/>
                    <a:pt x="72" y="8"/>
                  </a:cubicBezTo>
                  <a:cubicBezTo>
                    <a:pt x="71" y="11"/>
                    <a:pt x="71" y="14"/>
                    <a:pt x="71" y="18"/>
                  </a:cubicBezTo>
                  <a:cubicBezTo>
                    <a:pt x="71" y="27"/>
                    <a:pt x="74" y="39"/>
                    <a:pt x="80" y="51"/>
                  </a:cubicBezTo>
                  <a:cubicBezTo>
                    <a:pt x="86" y="63"/>
                    <a:pt x="96" y="75"/>
                    <a:pt x="109" y="86"/>
                  </a:cubicBezTo>
                  <a:cubicBezTo>
                    <a:pt x="129" y="102"/>
                    <a:pt x="148" y="108"/>
                    <a:pt x="162" y="108"/>
                  </a:cubicBezTo>
                  <a:cubicBezTo>
                    <a:pt x="168" y="108"/>
                    <a:pt x="173" y="107"/>
                    <a:pt x="177" y="104"/>
                  </a:cubicBezTo>
                  <a:cubicBezTo>
                    <a:pt x="179" y="103"/>
                    <a:pt x="181" y="102"/>
                    <a:pt x="182" y="100"/>
                  </a:cubicBezTo>
                  <a:cubicBezTo>
                    <a:pt x="184" y="99"/>
                    <a:pt x="184" y="96"/>
                    <a:pt x="184" y="94"/>
                  </a:cubicBezTo>
                  <a:cubicBezTo>
                    <a:pt x="184" y="91"/>
                    <a:pt x="183" y="89"/>
                    <a:pt x="181" y="86"/>
                  </a:cubicBezTo>
                  <a:cubicBezTo>
                    <a:pt x="176" y="82"/>
                    <a:pt x="170" y="80"/>
                    <a:pt x="163" y="80"/>
                  </a:cubicBezTo>
                  <a:cubicBezTo>
                    <a:pt x="146" y="80"/>
                    <a:pt x="125" y="94"/>
                    <a:pt x="117" y="124"/>
                  </a:cubicBezTo>
                  <a:cubicBezTo>
                    <a:pt x="112" y="145"/>
                    <a:pt x="109" y="170"/>
                    <a:pt x="108" y="190"/>
                  </a:cubicBezTo>
                  <a:cubicBezTo>
                    <a:pt x="106" y="210"/>
                    <a:pt x="106" y="225"/>
                    <a:pt x="106" y="225"/>
                  </a:cubicBezTo>
                  <a:cubicBezTo>
                    <a:pt x="106" y="227"/>
                    <a:pt x="107" y="229"/>
                    <a:pt x="109" y="229"/>
                  </a:cubicBezTo>
                  <a:cubicBezTo>
                    <a:pt x="111" y="229"/>
                    <a:pt x="113" y="228"/>
                    <a:pt x="113" y="226"/>
                  </a:cubicBezTo>
                  <a:cubicBezTo>
                    <a:pt x="113" y="226"/>
                    <a:pt x="113" y="225"/>
                    <a:pt x="113" y="223"/>
                  </a:cubicBezTo>
                  <a:cubicBezTo>
                    <a:pt x="113" y="211"/>
                    <a:pt x="116" y="161"/>
                    <a:pt x="124" y="126"/>
                  </a:cubicBezTo>
                  <a:cubicBezTo>
                    <a:pt x="131" y="98"/>
                    <a:pt x="150" y="87"/>
                    <a:pt x="163" y="87"/>
                  </a:cubicBezTo>
                  <a:cubicBezTo>
                    <a:pt x="169" y="87"/>
                    <a:pt x="173" y="89"/>
                    <a:pt x="176" y="91"/>
                  </a:cubicBezTo>
                  <a:cubicBezTo>
                    <a:pt x="177" y="93"/>
                    <a:pt x="177" y="94"/>
                    <a:pt x="177" y="94"/>
                  </a:cubicBezTo>
                  <a:cubicBezTo>
                    <a:pt x="177" y="95"/>
                    <a:pt x="177" y="95"/>
                    <a:pt x="176" y="96"/>
                  </a:cubicBezTo>
                  <a:cubicBezTo>
                    <a:pt x="176" y="97"/>
                    <a:pt x="174" y="98"/>
                    <a:pt x="172" y="99"/>
                  </a:cubicBezTo>
                  <a:cubicBezTo>
                    <a:pt x="169" y="100"/>
                    <a:pt x="166" y="101"/>
                    <a:pt x="162" y="100"/>
                  </a:cubicBezTo>
                  <a:cubicBezTo>
                    <a:pt x="150" y="101"/>
                    <a:pt x="133" y="95"/>
                    <a:pt x="113" y="80"/>
                  </a:cubicBezTo>
                  <a:cubicBezTo>
                    <a:pt x="101" y="70"/>
                    <a:pt x="92" y="59"/>
                    <a:pt x="86" y="47"/>
                  </a:cubicBezTo>
                  <a:cubicBezTo>
                    <a:pt x="81" y="36"/>
                    <a:pt x="78" y="26"/>
                    <a:pt x="78" y="18"/>
                  </a:cubicBezTo>
                  <a:cubicBezTo>
                    <a:pt x="78" y="14"/>
                    <a:pt x="79" y="11"/>
                    <a:pt x="80" y="9"/>
                  </a:cubicBezTo>
                  <a:cubicBezTo>
                    <a:pt x="80" y="8"/>
                    <a:pt x="81" y="8"/>
                    <a:pt x="81" y="7"/>
                  </a:cubicBezTo>
                  <a:cubicBezTo>
                    <a:pt x="82" y="7"/>
                    <a:pt x="82" y="7"/>
                    <a:pt x="83" y="7"/>
                  </a:cubicBezTo>
                  <a:cubicBezTo>
                    <a:pt x="84" y="7"/>
                    <a:pt x="86" y="7"/>
                    <a:pt x="87" y="8"/>
                  </a:cubicBezTo>
                  <a:cubicBezTo>
                    <a:pt x="94" y="13"/>
                    <a:pt x="98" y="19"/>
                    <a:pt x="98" y="25"/>
                  </a:cubicBezTo>
                  <a:cubicBezTo>
                    <a:pt x="98" y="31"/>
                    <a:pt x="95" y="37"/>
                    <a:pt x="89" y="42"/>
                  </a:cubicBezTo>
                  <a:cubicBezTo>
                    <a:pt x="83" y="47"/>
                    <a:pt x="74" y="51"/>
                    <a:pt x="62" y="51"/>
                  </a:cubicBezTo>
                  <a:cubicBezTo>
                    <a:pt x="61" y="51"/>
                    <a:pt x="61" y="51"/>
                    <a:pt x="60" y="51"/>
                  </a:cubicBezTo>
                  <a:cubicBezTo>
                    <a:pt x="45" y="51"/>
                    <a:pt x="31" y="45"/>
                    <a:pt x="22" y="36"/>
                  </a:cubicBezTo>
                  <a:cubicBezTo>
                    <a:pt x="17" y="32"/>
                    <a:pt x="13" y="27"/>
                    <a:pt x="11" y="23"/>
                  </a:cubicBezTo>
                  <a:cubicBezTo>
                    <a:pt x="8" y="19"/>
                    <a:pt x="7" y="15"/>
                    <a:pt x="7" y="12"/>
                  </a:cubicBezTo>
                  <a:cubicBezTo>
                    <a:pt x="7" y="12"/>
                    <a:pt x="7" y="11"/>
                    <a:pt x="7" y="10"/>
                  </a:cubicBezTo>
                  <a:cubicBezTo>
                    <a:pt x="8" y="10"/>
                    <a:pt x="8" y="10"/>
                    <a:pt x="8" y="10"/>
                  </a:cubicBezTo>
                  <a:cubicBezTo>
                    <a:pt x="9" y="9"/>
                    <a:pt x="9" y="9"/>
                    <a:pt x="10" y="9"/>
                  </a:cubicBezTo>
                  <a:cubicBezTo>
                    <a:pt x="10" y="9"/>
                    <a:pt x="11" y="9"/>
                    <a:pt x="13" y="10"/>
                  </a:cubicBezTo>
                  <a:cubicBezTo>
                    <a:pt x="15" y="11"/>
                    <a:pt x="18" y="14"/>
                    <a:pt x="21" y="18"/>
                  </a:cubicBezTo>
                  <a:cubicBezTo>
                    <a:pt x="30" y="31"/>
                    <a:pt x="41" y="57"/>
                    <a:pt x="49" y="93"/>
                  </a:cubicBezTo>
                  <a:cubicBezTo>
                    <a:pt x="61" y="148"/>
                    <a:pt x="62" y="190"/>
                    <a:pt x="62" y="199"/>
                  </a:cubicBezTo>
                  <a:cubicBezTo>
                    <a:pt x="62" y="200"/>
                    <a:pt x="62" y="200"/>
                    <a:pt x="62" y="201"/>
                  </a:cubicBezTo>
                  <a:cubicBezTo>
                    <a:pt x="62" y="201"/>
                    <a:pt x="62" y="201"/>
                    <a:pt x="62" y="201"/>
                  </a:cubicBezTo>
                  <a:cubicBezTo>
                    <a:pt x="62" y="203"/>
                    <a:pt x="63" y="205"/>
                    <a:pt x="65" y="205"/>
                  </a:cubicBezTo>
                  <a:cubicBezTo>
                    <a:pt x="67" y="205"/>
                    <a:pt x="69" y="203"/>
                    <a:pt x="69" y="201"/>
                  </a:cubicBezTo>
                  <a:cubicBezTo>
                    <a:pt x="69" y="201"/>
                    <a:pt x="69" y="201"/>
                    <a:pt x="69" y="201"/>
                  </a:cubicBezTo>
                </a:path>
              </a:pathLst>
            </a:custGeom>
            <a:solidFill>
              <a:srgbClr val="EA960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9" name="ïṡ1ïḍê"/>
            <p:cNvSpPr/>
            <p:nvPr/>
          </p:nvSpPr>
          <p:spPr bwMode="auto">
            <a:xfrm>
              <a:off x="5330826" y="2727325"/>
              <a:ext cx="633413" cy="901700"/>
            </a:xfrm>
            <a:custGeom>
              <a:avLst/>
              <a:gdLst>
                <a:gd name="T0" fmla="*/ 179 w 191"/>
                <a:gd name="T1" fmla="*/ 224 h 273"/>
                <a:gd name="T2" fmla="*/ 182 w 191"/>
                <a:gd name="T3" fmla="*/ 234 h 273"/>
                <a:gd name="T4" fmla="*/ 184 w 191"/>
                <a:gd name="T5" fmla="*/ 225 h 273"/>
                <a:gd name="T6" fmla="*/ 179 w 191"/>
                <a:gd name="T7" fmla="*/ 224 h 273"/>
                <a:gd name="T8" fmla="*/ 142 w 191"/>
                <a:gd name="T9" fmla="*/ 176 h 273"/>
                <a:gd name="T10" fmla="*/ 142 w 191"/>
                <a:gd name="T11" fmla="*/ 176 h 273"/>
                <a:gd name="T12" fmla="*/ 140 w 191"/>
                <a:gd name="T13" fmla="*/ 177 h 273"/>
                <a:gd name="T14" fmla="*/ 139 w 191"/>
                <a:gd name="T15" fmla="*/ 177 h 273"/>
                <a:gd name="T16" fmla="*/ 139 w 191"/>
                <a:gd name="T17" fmla="*/ 179 h 273"/>
                <a:gd name="T18" fmla="*/ 143 w 191"/>
                <a:gd name="T19" fmla="*/ 190 h 273"/>
                <a:gd name="T20" fmla="*/ 154 w 191"/>
                <a:gd name="T21" fmla="*/ 203 h 273"/>
                <a:gd name="T22" fmla="*/ 167 w 191"/>
                <a:gd name="T23" fmla="*/ 212 h 273"/>
                <a:gd name="T24" fmla="*/ 153 w 191"/>
                <a:gd name="T25" fmla="*/ 185 h 273"/>
                <a:gd name="T26" fmla="*/ 145 w 191"/>
                <a:gd name="T27" fmla="*/ 177 h 273"/>
                <a:gd name="T28" fmla="*/ 142 w 191"/>
                <a:gd name="T29" fmla="*/ 176 h 273"/>
                <a:gd name="T30" fmla="*/ 67 w 191"/>
                <a:gd name="T31" fmla="*/ 0 h 273"/>
                <a:gd name="T32" fmla="*/ 66 w 191"/>
                <a:gd name="T33" fmla="*/ 0 h 273"/>
                <a:gd name="T34" fmla="*/ 33 w 191"/>
                <a:gd name="T35" fmla="*/ 167 h 273"/>
                <a:gd name="T36" fmla="*/ 138 w 191"/>
                <a:gd name="T37" fmla="*/ 273 h 273"/>
                <a:gd name="T38" fmla="*/ 154 w 191"/>
                <a:gd name="T39" fmla="*/ 271 h 273"/>
                <a:gd name="T40" fmla="*/ 178 w 191"/>
                <a:gd name="T41" fmla="*/ 246 h 273"/>
                <a:gd name="T42" fmla="*/ 171 w 191"/>
                <a:gd name="T43" fmla="*/ 222 h 273"/>
                <a:gd name="T44" fmla="*/ 158 w 191"/>
                <a:gd name="T45" fmla="*/ 215 h 273"/>
                <a:gd name="T46" fmla="*/ 137 w 191"/>
                <a:gd name="T47" fmla="*/ 194 h 273"/>
                <a:gd name="T48" fmla="*/ 132 w 191"/>
                <a:gd name="T49" fmla="*/ 179 h 273"/>
                <a:gd name="T50" fmla="*/ 133 w 191"/>
                <a:gd name="T51" fmla="*/ 175 h 273"/>
                <a:gd name="T52" fmla="*/ 136 w 191"/>
                <a:gd name="T53" fmla="*/ 171 h 273"/>
                <a:gd name="T54" fmla="*/ 142 w 191"/>
                <a:gd name="T55" fmla="*/ 169 h 273"/>
                <a:gd name="T56" fmla="*/ 142 w 191"/>
                <a:gd name="T57" fmla="*/ 169 h 273"/>
                <a:gd name="T58" fmla="*/ 148 w 191"/>
                <a:gd name="T59" fmla="*/ 171 h 273"/>
                <a:gd name="T60" fmla="*/ 154 w 191"/>
                <a:gd name="T61" fmla="*/ 176 h 273"/>
                <a:gd name="T62" fmla="*/ 166 w 191"/>
                <a:gd name="T63" fmla="*/ 193 h 273"/>
                <a:gd name="T64" fmla="*/ 176 w 191"/>
                <a:gd name="T65" fmla="*/ 216 h 273"/>
                <a:gd name="T66" fmla="*/ 185 w 191"/>
                <a:gd name="T67" fmla="*/ 218 h 273"/>
                <a:gd name="T68" fmla="*/ 171 w 191"/>
                <a:gd name="T69" fmla="*/ 99 h 273"/>
                <a:gd name="T70" fmla="*/ 67 w 191"/>
                <a:gd name="T71" fmla="*/ 0 h 2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91" h="273">
                  <a:moveTo>
                    <a:pt x="179" y="224"/>
                  </a:moveTo>
                  <a:cubicBezTo>
                    <a:pt x="180" y="227"/>
                    <a:pt x="181" y="230"/>
                    <a:pt x="182" y="234"/>
                  </a:cubicBezTo>
                  <a:cubicBezTo>
                    <a:pt x="183" y="231"/>
                    <a:pt x="183" y="228"/>
                    <a:pt x="184" y="225"/>
                  </a:cubicBezTo>
                  <a:cubicBezTo>
                    <a:pt x="182" y="225"/>
                    <a:pt x="181" y="225"/>
                    <a:pt x="179" y="224"/>
                  </a:cubicBezTo>
                  <a:moveTo>
                    <a:pt x="142" y="176"/>
                  </a:moveTo>
                  <a:cubicBezTo>
                    <a:pt x="142" y="176"/>
                    <a:pt x="142" y="176"/>
                    <a:pt x="142" y="176"/>
                  </a:cubicBezTo>
                  <a:cubicBezTo>
                    <a:pt x="141" y="176"/>
                    <a:pt x="141" y="176"/>
                    <a:pt x="140" y="177"/>
                  </a:cubicBezTo>
                  <a:cubicBezTo>
                    <a:pt x="140" y="177"/>
                    <a:pt x="140" y="177"/>
                    <a:pt x="139" y="177"/>
                  </a:cubicBezTo>
                  <a:cubicBezTo>
                    <a:pt x="139" y="178"/>
                    <a:pt x="139" y="179"/>
                    <a:pt x="139" y="179"/>
                  </a:cubicBezTo>
                  <a:cubicBezTo>
                    <a:pt x="139" y="182"/>
                    <a:pt x="140" y="186"/>
                    <a:pt x="143" y="190"/>
                  </a:cubicBezTo>
                  <a:cubicBezTo>
                    <a:pt x="145" y="194"/>
                    <a:pt x="149" y="199"/>
                    <a:pt x="154" y="203"/>
                  </a:cubicBezTo>
                  <a:cubicBezTo>
                    <a:pt x="158" y="207"/>
                    <a:pt x="162" y="210"/>
                    <a:pt x="167" y="212"/>
                  </a:cubicBezTo>
                  <a:cubicBezTo>
                    <a:pt x="162" y="201"/>
                    <a:pt x="157" y="191"/>
                    <a:pt x="153" y="185"/>
                  </a:cubicBezTo>
                  <a:cubicBezTo>
                    <a:pt x="150" y="181"/>
                    <a:pt x="147" y="178"/>
                    <a:pt x="145" y="177"/>
                  </a:cubicBezTo>
                  <a:cubicBezTo>
                    <a:pt x="143" y="176"/>
                    <a:pt x="142" y="176"/>
                    <a:pt x="142" y="176"/>
                  </a:cubicBezTo>
                  <a:moveTo>
                    <a:pt x="67" y="0"/>
                  </a:moveTo>
                  <a:cubicBezTo>
                    <a:pt x="67" y="0"/>
                    <a:pt x="66" y="0"/>
                    <a:pt x="66" y="0"/>
                  </a:cubicBezTo>
                  <a:cubicBezTo>
                    <a:pt x="28" y="0"/>
                    <a:pt x="0" y="77"/>
                    <a:pt x="33" y="167"/>
                  </a:cubicBezTo>
                  <a:cubicBezTo>
                    <a:pt x="60" y="243"/>
                    <a:pt x="103" y="273"/>
                    <a:pt x="138" y="273"/>
                  </a:cubicBezTo>
                  <a:cubicBezTo>
                    <a:pt x="143" y="273"/>
                    <a:pt x="149" y="272"/>
                    <a:pt x="154" y="271"/>
                  </a:cubicBezTo>
                  <a:cubicBezTo>
                    <a:pt x="164" y="268"/>
                    <a:pt x="172" y="259"/>
                    <a:pt x="178" y="246"/>
                  </a:cubicBezTo>
                  <a:cubicBezTo>
                    <a:pt x="176" y="237"/>
                    <a:pt x="173" y="229"/>
                    <a:pt x="171" y="222"/>
                  </a:cubicBezTo>
                  <a:cubicBezTo>
                    <a:pt x="166" y="220"/>
                    <a:pt x="162" y="218"/>
                    <a:pt x="158" y="215"/>
                  </a:cubicBezTo>
                  <a:cubicBezTo>
                    <a:pt x="148" y="209"/>
                    <a:pt x="141" y="201"/>
                    <a:pt x="137" y="194"/>
                  </a:cubicBezTo>
                  <a:cubicBezTo>
                    <a:pt x="134" y="189"/>
                    <a:pt x="132" y="184"/>
                    <a:pt x="132" y="179"/>
                  </a:cubicBezTo>
                  <a:cubicBezTo>
                    <a:pt x="132" y="178"/>
                    <a:pt x="132" y="176"/>
                    <a:pt x="133" y="175"/>
                  </a:cubicBezTo>
                  <a:cubicBezTo>
                    <a:pt x="133" y="173"/>
                    <a:pt x="134" y="172"/>
                    <a:pt x="136" y="171"/>
                  </a:cubicBezTo>
                  <a:cubicBezTo>
                    <a:pt x="137" y="170"/>
                    <a:pt x="139" y="169"/>
                    <a:pt x="142" y="169"/>
                  </a:cubicBezTo>
                  <a:cubicBezTo>
                    <a:pt x="142" y="169"/>
                    <a:pt x="142" y="169"/>
                    <a:pt x="142" y="169"/>
                  </a:cubicBezTo>
                  <a:cubicBezTo>
                    <a:pt x="144" y="169"/>
                    <a:pt x="146" y="169"/>
                    <a:pt x="148" y="171"/>
                  </a:cubicBezTo>
                  <a:cubicBezTo>
                    <a:pt x="150" y="172"/>
                    <a:pt x="152" y="174"/>
                    <a:pt x="154" y="176"/>
                  </a:cubicBezTo>
                  <a:cubicBezTo>
                    <a:pt x="158" y="180"/>
                    <a:pt x="162" y="186"/>
                    <a:pt x="166" y="193"/>
                  </a:cubicBezTo>
                  <a:cubicBezTo>
                    <a:pt x="170" y="200"/>
                    <a:pt x="173" y="207"/>
                    <a:pt x="176" y="216"/>
                  </a:cubicBezTo>
                  <a:cubicBezTo>
                    <a:pt x="179" y="217"/>
                    <a:pt x="182" y="218"/>
                    <a:pt x="185" y="218"/>
                  </a:cubicBezTo>
                  <a:cubicBezTo>
                    <a:pt x="191" y="183"/>
                    <a:pt x="187" y="137"/>
                    <a:pt x="171" y="99"/>
                  </a:cubicBezTo>
                  <a:cubicBezTo>
                    <a:pt x="139" y="20"/>
                    <a:pt x="102" y="0"/>
                    <a:pt x="67" y="0"/>
                  </a:cubicBezTo>
                </a:path>
              </a:pathLst>
            </a:custGeom>
            <a:solidFill>
              <a:srgbClr val="FFE56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30" name="iŝlidé"/>
            <p:cNvSpPr/>
            <p:nvPr/>
          </p:nvSpPr>
          <p:spPr bwMode="auto">
            <a:xfrm>
              <a:off x="5767388" y="3286125"/>
              <a:ext cx="176213" cy="254000"/>
            </a:xfrm>
            <a:custGeom>
              <a:avLst/>
              <a:gdLst>
                <a:gd name="T0" fmla="*/ 35 w 53"/>
                <a:gd name="T1" fmla="*/ 43 h 77"/>
                <a:gd name="T2" fmla="*/ 22 w 53"/>
                <a:gd name="T3" fmla="*/ 34 h 77"/>
                <a:gd name="T4" fmla="*/ 11 w 53"/>
                <a:gd name="T5" fmla="*/ 21 h 77"/>
                <a:gd name="T6" fmla="*/ 7 w 53"/>
                <a:gd name="T7" fmla="*/ 10 h 77"/>
                <a:gd name="T8" fmla="*/ 7 w 53"/>
                <a:gd name="T9" fmla="*/ 8 h 77"/>
                <a:gd name="T10" fmla="*/ 8 w 53"/>
                <a:gd name="T11" fmla="*/ 8 h 77"/>
                <a:gd name="T12" fmla="*/ 10 w 53"/>
                <a:gd name="T13" fmla="*/ 7 h 77"/>
                <a:gd name="T14" fmla="*/ 10 w 53"/>
                <a:gd name="T15" fmla="*/ 7 h 77"/>
                <a:gd name="T16" fmla="*/ 13 w 53"/>
                <a:gd name="T17" fmla="*/ 8 h 77"/>
                <a:gd name="T18" fmla="*/ 21 w 53"/>
                <a:gd name="T19" fmla="*/ 16 h 77"/>
                <a:gd name="T20" fmla="*/ 35 w 53"/>
                <a:gd name="T21" fmla="*/ 43 h 77"/>
                <a:gd name="T22" fmla="*/ 10 w 53"/>
                <a:gd name="T23" fmla="*/ 0 h 77"/>
                <a:gd name="T24" fmla="*/ 4 w 53"/>
                <a:gd name="T25" fmla="*/ 2 h 77"/>
                <a:gd name="T26" fmla="*/ 1 w 53"/>
                <a:gd name="T27" fmla="*/ 6 h 77"/>
                <a:gd name="T28" fmla="*/ 0 w 53"/>
                <a:gd name="T29" fmla="*/ 10 h 77"/>
                <a:gd name="T30" fmla="*/ 5 w 53"/>
                <a:gd name="T31" fmla="*/ 25 h 77"/>
                <a:gd name="T32" fmla="*/ 26 w 53"/>
                <a:gd name="T33" fmla="*/ 46 h 77"/>
                <a:gd name="T34" fmla="*/ 39 w 53"/>
                <a:gd name="T35" fmla="*/ 53 h 77"/>
                <a:gd name="T36" fmla="*/ 46 w 53"/>
                <a:gd name="T37" fmla="*/ 77 h 77"/>
                <a:gd name="T38" fmla="*/ 50 w 53"/>
                <a:gd name="T39" fmla="*/ 65 h 77"/>
                <a:gd name="T40" fmla="*/ 47 w 53"/>
                <a:gd name="T41" fmla="*/ 55 h 77"/>
                <a:gd name="T42" fmla="*/ 52 w 53"/>
                <a:gd name="T43" fmla="*/ 56 h 77"/>
                <a:gd name="T44" fmla="*/ 53 w 53"/>
                <a:gd name="T45" fmla="*/ 49 h 77"/>
                <a:gd name="T46" fmla="*/ 44 w 53"/>
                <a:gd name="T47" fmla="*/ 47 h 77"/>
                <a:gd name="T48" fmla="*/ 34 w 53"/>
                <a:gd name="T49" fmla="*/ 24 h 77"/>
                <a:gd name="T50" fmla="*/ 22 w 53"/>
                <a:gd name="T51" fmla="*/ 7 h 77"/>
                <a:gd name="T52" fmla="*/ 16 w 53"/>
                <a:gd name="T53" fmla="*/ 2 h 77"/>
                <a:gd name="T54" fmla="*/ 10 w 53"/>
                <a:gd name="T55" fmla="*/ 0 h 77"/>
                <a:gd name="T56" fmla="*/ 10 w 53"/>
                <a:gd name="T57" fmla="*/ 0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3" h="77">
                  <a:moveTo>
                    <a:pt x="35" y="43"/>
                  </a:moveTo>
                  <a:cubicBezTo>
                    <a:pt x="30" y="41"/>
                    <a:pt x="26" y="38"/>
                    <a:pt x="22" y="34"/>
                  </a:cubicBezTo>
                  <a:cubicBezTo>
                    <a:pt x="17" y="30"/>
                    <a:pt x="13" y="25"/>
                    <a:pt x="11" y="21"/>
                  </a:cubicBezTo>
                  <a:cubicBezTo>
                    <a:pt x="8" y="17"/>
                    <a:pt x="7" y="13"/>
                    <a:pt x="7" y="10"/>
                  </a:cubicBezTo>
                  <a:cubicBezTo>
                    <a:pt x="7" y="10"/>
                    <a:pt x="7" y="9"/>
                    <a:pt x="7" y="8"/>
                  </a:cubicBezTo>
                  <a:cubicBezTo>
                    <a:pt x="8" y="8"/>
                    <a:pt x="8" y="8"/>
                    <a:pt x="8" y="8"/>
                  </a:cubicBezTo>
                  <a:cubicBezTo>
                    <a:pt x="9" y="7"/>
                    <a:pt x="9" y="7"/>
                    <a:pt x="10" y="7"/>
                  </a:cubicBezTo>
                  <a:cubicBezTo>
                    <a:pt x="10" y="7"/>
                    <a:pt x="10" y="7"/>
                    <a:pt x="10" y="7"/>
                  </a:cubicBezTo>
                  <a:cubicBezTo>
                    <a:pt x="10" y="7"/>
                    <a:pt x="11" y="7"/>
                    <a:pt x="13" y="8"/>
                  </a:cubicBezTo>
                  <a:cubicBezTo>
                    <a:pt x="15" y="9"/>
                    <a:pt x="18" y="12"/>
                    <a:pt x="21" y="16"/>
                  </a:cubicBezTo>
                  <a:cubicBezTo>
                    <a:pt x="25" y="22"/>
                    <a:pt x="30" y="32"/>
                    <a:pt x="35" y="43"/>
                  </a:cubicBezTo>
                  <a:moveTo>
                    <a:pt x="10" y="0"/>
                  </a:moveTo>
                  <a:cubicBezTo>
                    <a:pt x="7" y="0"/>
                    <a:pt x="5" y="1"/>
                    <a:pt x="4" y="2"/>
                  </a:cubicBezTo>
                  <a:cubicBezTo>
                    <a:pt x="2" y="3"/>
                    <a:pt x="1" y="4"/>
                    <a:pt x="1" y="6"/>
                  </a:cubicBezTo>
                  <a:cubicBezTo>
                    <a:pt x="0" y="7"/>
                    <a:pt x="0" y="9"/>
                    <a:pt x="0" y="10"/>
                  </a:cubicBezTo>
                  <a:cubicBezTo>
                    <a:pt x="0" y="15"/>
                    <a:pt x="2" y="20"/>
                    <a:pt x="5" y="25"/>
                  </a:cubicBezTo>
                  <a:cubicBezTo>
                    <a:pt x="9" y="32"/>
                    <a:pt x="16" y="40"/>
                    <a:pt x="26" y="46"/>
                  </a:cubicBezTo>
                  <a:cubicBezTo>
                    <a:pt x="30" y="49"/>
                    <a:pt x="34" y="51"/>
                    <a:pt x="39" y="53"/>
                  </a:cubicBezTo>
                  <a:cubicBezTo>
                    <a:pt x="41" y="60"/>
                    <a:pt x="44" y="68"/>
                    <a:pt x="46" y="77"/>
                  </a:cubicBezTo>
                  <a:cubicBezTo>
                    <a:pt x="47" y="73"/>
                    <a:pt x="49" y="69"/>
                    <a:pt x="50" y="65"/>
                  </a:cubicBezTo>
                  <a:cubicBezTo>
                    <a:pt x="49" y="61"/>
                    <a:pt x="48" y="58"/>
                    <a:pt x="47" y="55"/>
                  </a:cubicBezTo>
                  <a:cubicBezTo>
                    <a:pt x="49" y="56"/>
                    <a:pt x="50" y="56"/>
                    <a:pt x="52" y="56"/>
                  </a:cubicBezTo>
                  <a:cubicBezTo>
                    <a:pt x="53" y="54"/>
                    <a:pt x="53" y="51"/>
                    <a:pt x="53" y="49"/>
                  </a:cubicBezTo>
                  <a:cubicBezTo>
                    <a:pt x="50" y="49"/>
                    <a:pt x="47" y="48"/>
                    <a:pt x="44" y="47"/>
                  </a:cubicBezTo>
                  <a:cubicBezTo>
                    <a:pt x="41" y="38"/>
                    <a:pt x="38" y="31"/>
                    <a:pt x="34" y="24"/>
                  </a:cubicBezTo>
                  <a:cubicBezTo>
                    <a:pt x="30" y="17"/>
                    <a:pt x="26" y="11"/>
                    <a:pt x="22" y="7"/>
                  </a:cubicBezTo>
                  <a:cubicBezTo>
                    <a:pt x="20" y="5"/>
                    <a:pt x="18" y="3"/>
                    <a:pt x="16" y="2"/>
                  </a:cubicBezTo>
                  <a:cubicBezTo>
                    <a:pt x="14" y="0"/>
                    <a:pt x="12" y="0"/>
                    <a:pt x="10" y="0"/>
                  </a:cubicBezTo>
                  <a:cubicBezTo>
                    <a:pt x="10" y="0"/>
                    <a:pt x="10" y="0"/>
                    <a:pt x="10" y="0"/>
                  </a:cubicBezTo>
                </a:path>
              </a:pathLst>
            </a:custGeom>
            <a:solidFill>
              <a:srgbClr val="F0B22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31" name="íṥḷíďe"/>
            <p:cNvSpPr/>
            <p:nvPr/>
          </p:nvSpPr>
          <p:spPr bwMode="auto">
            <a:xfrm>
              <a:off x="5546726" y="1689100"/>
              <a:ext cx="1071563" cy="1092200"/>
            </a:xfrm>
            <a:custGeom>
              <a:avLst/>
              <a:gdLst>
                <a:gd name="T0" fmla="*/ 323 w 324"/>
                <a:gd name="T1" fmla="*/ 228 h 331"/>
                <a:gd name="T2" fmla="*/ 323 w 324"/>
                <a:gd name="T3" fmla="*/ 103 h 331"/>
                <a:gd name="T4" fmla="*/ 323 w 324"/>
                <a:gd name="T5" fmla="*/ 103 h 331"/>
                <a:gd name="T6" fmla="*/ 276 w 324"/>
                <a:gd name="T7" fmla="*/ 36 h 331"/>
                <a:gd name="T8" fmla="*/ 47 w 324"/>
                <a:gd name="T9" fmla="*/ 36 h 331"/>
                <a:gd name="T10" fmla="*/ 0 w 324"/>
                <a:gd name="T11" fmla="*/ 103 h 331"/>
                <a:gd name="T12" fmla="*/ 0 w 324"/>
                <a:gd name="T13" fmla="*/ 103 h 331"/>
                <a:gd name="T14" fmla="*/ 0 w 324"/>
                <a:gd name="T15" fmla="*/ 228 h 331"/>
                <a:gd name="T16" fmla="*/ 47 w 324"/>
                <a:gd name="T17" fmla="*/ 294 h 331"/>
                <a:gd name="T18" fmla="*/ 276 w 324"/>
                <a:gd name="T19" fmla="*/ 294 h 331"/>
                <a:gd name="T20" fmla="*/ 323 w 324"/>
                <a:gd name="T21" fmla="*/ 228 h 331"/>
                <a:gd name="T22" fmla="*/ 323 w 324"/>
                <a:gd name="T23" fmla="*/ 228 h 331"/>
                <a:gd name="T24" fmla="*/ 323 w 324"/>
                <a:gd name="T25" fmla="*/ 228 h 331"/>
                <a:gd name="T26" fmla="*/ 323 w 324"/>
                <a:gd name="T27" fmla="*/ 228 h 3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24" h="331">
                  <a:moveTo>
                    <a:pt x="323" y="228"/>
                  </a:moveTo>
                  <a:cubicBezTo>
                    <a:pt x="323" y="103"/>
                    <a:pt x="323" y="103"/>
                    <a:pt x="323" y="103"/>
                  </a:cubicBezTo>
                  <a:cubicBezTo>
                    <a:pt x="323" y="103"/>
                    <a:pt x="323" y="103"/>
                    <a:pt x="323" y="103"/>
                  </a:cubicBezTo>
                  <a:cubicBezTo>
                    <a:pt x="324" y="79"/>
                    <a:pt x="308" y="55"/>
                    <a:pt x="276" y="36"/>
                  </a:cubicBezTo>
                  <a:cubicBezTo>
                    <a:pt x="213" y="0"/>
                    <a:pt x="110" y="0"/>
                    <a:pt x="47" y="36"/>
                  </a:cubicBezTo>
                  <a:cubicBezTo>
                    <a:pt x="15" y="55"/>
                    <a:pt x="0" y="79"/>
                    <a:pt x="0" y="103"/>
                  </a:cubicBezTo>
                  <a:cubicBezTo>
                    <a:pt x="0" y="103"/>
                    <a:pt x="0" y="103"/>
                    <a:pt x="0" y="103"/>
                  </a:cubicBezTo>
                  <a:cubicBezTo>
                    <a:pt x="0" y="228"/>
                    <a:pt x="0" y="228"/>
                    <a:pt x="0" y="228"/>
                  </a:cubicBezTo>
                  <a:cubicBezTo>
                    <a:pt x="0" y="252"/>
                    <a:pt x="15" y="276"/>
                    <a:pt x="47" y="294"/>
                  </a:cubicBezTo>
                  <a:cubicBezTo>
                    <a:pt x="110" y="331"/>
                    <a:pt x="213" y="331"/>
                    <a:pt x="276" y="294"/>
                  </a:cubicBezTo>
                  <a:cubicBezTo>
                    <a:pt x="307" y="276"/>
                    <a:pt x="323" y="252"/>
                    <a:pt x="323" y="228"/>
                  </a:cubicBezTo>
                  <a:cubicBezTo>
                    <a:pt x="323" y="228"/>
                    <a:pt x="323" y="228"/>
                    <a:pt x="323" y="228"/>
                  </a:cubicBezTo>
                  <a:cubicBezTo>
                    <a:pt x="323" y="228"/>
                    <a:pt x="323" y="228"/>
                    <a:pt x="323" y="228"/>
                  </a:cubicBezTo>
                  <a:cubicBezTo>
                    <a:pt x="323" y="228"/>
                    <a:pt x="323" y="228"/>
                    <a:pt x="323" y="228"/>
                  </a:cubicBezTo>
                </a:path>
              </a:pathLst>
            </a:custGeom>
            <a:solidFill>
              <a:srgbClr val="34459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32" name="işḻîḋè"/>
            <p:cNvSpPr/>
            <p:nvPr/>
          </p:nvSpPr>
          <p:spPr bwMode="auto">
            <a:xfrm>
              <a:off x="5546726" y="1689100"/>
              <a:ext cx="1071563" cy="1092200"/>
            </a:xfrm>
            <a:custGeom>
              <a:avLst/>
              <a:gdLst>
                <a:gd name="T0" fmla="*/ 323 w 324"/>
                <a:gd name="T1" fmla="*/ 228 h 331"/>
                <a:gd name="T2" fmla="*/ 323 w 324"/>
                <a:gd name="T3" fmla="*/ 103 h 331"/>
                <a:gd name="T4" fmla="*/ 323 w 324"/>
                <a:gd name="T5" fmla="*/ 103 h 331"/>
                <a:gd name="T6" fmla="*/ 276 w 324"/>
                <a:gd name="T7" fmla="*/ 36 h 331"/>
                <a:gd name="T8" fmla="*/ 47 w 324"/>
                <a:gd name="T9" fmla="*/ 36 h 331"/>
                <a:gd name="T10" fmla="*/ 0 w 324"/>
                <a:gd name="T11" fmla="*/ 103 h 331"/>
                <a:gd name="T12" fmla="*/ 0 w 324"/>
                <a:gd name="T13" fmla="*/ 103 h 331"/>
                <a:gd name="T14" fmla="*/ 0 w 324"/>
                <a:gd name="T15" fmla="*/ 228 h 331"/>
                <a:gd name="T16" fmla="*/ 47 w 324"/>
                <a:gd name="T17" fmla="*/ 294 h 331"/>
                <a:gd name="T18" fmla="*/ 276 w 324"/>
                <a:gd name="T19" fmla="*/ 294 h 331"/>
                <a:gd name="T20" fmla="*/ 323 w 324"/>
                <a:gd name="T21" fmla="*/ 228 h 331"/>
                <a:gd name="T22" fmla="*/ 323 w 324"/>
                <a:gd name="T23" fmla="*/ 228 h 331"/>
                <a:gd name="T24" fmla="*/ 323 w 324"/>
                <a:gd name="T25" fmla="*/ 228 h 331"/>
                <a:gd name="T26" fmla="*/ 323 w 324"/>
                <a:gd name="T27" fmla="*/ 228 h 3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24" h="331">
                  <a:moveTo>
                    <a:pt x="323" y="228"/>
                  </a:moveTo>
                  <a:cubicBezTo>
                    <a:pt x="323" y="103"/>
                    <a:pt x="323" y="103"/>
                    <a:pt x="323" y="103"/>
                  </a:cubicBezTo>
                  <a:cubicBezTo>
                    <a:pt x="323" y="103"/>
                    <a:pt x="323" y="103"/>
                    <a:pt x="323" y="103"/>
                  </a:cubicBezTo>
                  <a:cubicBezTo>
                    <a:pt x="324" y="79"/>
                    <a:pt x="308" y="55"/>
                    <a:pt x="276" y="36"/>
                  </a:cubicBezTo>
                  <a:cubicBezTo>
                    <a:pt x="213" y="0"/>
                    <a:pt x="110" y="0"/>
                    <a:pt x="47" y="36"/>
                  </a:cubicBezTo>
                  <a:cubicBezTo>
                    <a:pt x="15" y="55"/>
                    <a:pt x="0" y="79"/>
                    <a:pt x="0" y="103"/>
                  </a:cubicBezTo>
                  <a:cubicBezTo>
                    <a:pt x="0" y="103"/>
                    <a:pt x="0" y="103"/>
                    <a:pt x="0" y="103"/>
                  </a:cubicBezTo>
                  <a:cubicBezTo>
                    <a:pt x="0" y="228"/>
                    <a:pt x="0" y="228"/>
                    <a:pt x="0" y="228"/>
                  </a:cubicBezTo>
                  <a:cubicBezTo>
                    <a:pt x="0" y="252"/>
                    <a:pt x="15" y="276"/>
                    <a:pt x="47" y="294"/>
                  </a:cubicBezTo>
                  <a:cubicBezTo>
                    <a:pt x="110" y="331"/>
                    <a:pt x="213" y="331"/>
                    <a:pt x="276" y="294"/>
                  </a:cubicBezTo>
                  <a:cubicBezTo>
                    <a:pt x="307" y="276"/>
                    <a:pt x="323" y="252"/>
                    <a:pt x="323" y="228"/>
                  </a:cubicBezTo>
                  <a:cubicBezTo>
                    <a:pt x="323" y="228"/>
                    <a:pt x="323" y="228"/>
                    <a:pt x="323" y="228"/>
                  </a:cubicBezTo>
                  <a:cubicBezTo>
                    <a:pt x="323" y="228"/>
                    <a:pt x="323" y="228"/>
                    <a:pt x="323" y="228"/>
                  </a:cubicBezTo>
                  <a:cubicBezTo>
                    <a:pt x="323" y="228"/>
                    <a:pt x="323" y="228"/>
                    <a:pt x="323" y="228"/>
                  </a:cubicBezTo>
                </a:path>
              </a:pathLst>
            </a:custGeom>
            <a:solidFill>
              <a:srgbClr val="34459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33" name="íš1íḋé"/>
            <p:cNvSpPr/>
            <p:nvPr/>
          </p:nvSpPr>
          <p:spPr bwMode="auto">
            <a:xfrm>
              <a:off x="5199063" y="1517650"/>
              <a:ext cx="1763713" cy="1019175"/>
            </a:xfrm>
            <a:custGeom>
              <a:avLst/>
              <a:gdLst>
                <a:gd name="T0" fmla="*/ 557 w 1111"/>
                <a:gd name="T1" fmla="*/ 0 h 642"/>
                <a:gd name="T2" fmla="*/ 0 w 1111"/>
                <a:gd name="T3" fmla="*/ 320 h 642"/>
                <a:gd name="T4" fmla="*/ 557 w 1111"/>
                <a:gd name="T5" fmla="*/ 642 h 642"/>
                <a:gd name="T6" fmla="*/ 1111 w 1111"/>
                <a:gd name="T7" fmla="*/ 320 h 642"/>
                <a:gd name="T8" fmla="*/ 557 w 1111"/>
                <a:gd name="T9" fmla="*/ 0 h 642"/>
              </a:gdLst>
              <a:ahLst/>
              <a:cxnLst>
                <a:cxn ang="0">
                  <a:pos x="T0" y="T1"/>
                </a:cxn>
                <a:cxn ang="0">
                  <a:pos x="T2" y="T3"/>
                </a:cxn>
                <a:cxn ang="0">
                  <a:pos x="T4" y="T5"/>
                </a:cxn>
                <a:cxn ang="0">
                  <a:pos x="T6" y="T7"/>
                </a:cxn>
                <a:cxn ang="0">
                  <a:pos x="T8" y="T9"/>
                </a:cxn>
              </a:cxnLst>
              <a:rect l="0" t="0" r="r" b="b"/>
              <a:pathLst>
                <a:path w="1111" h="642">
                  <a:moveTo>
                    <a:pt x="557" y="0"/>
                  </a:moveTo>
                  <a:lnTo>
                    <a:pt x="0" y="320"/>
                  </a:lnTo>
                  <a:lnTo>
                    <a:pt x="557" y="642"/>
                  </a:lnTo>
                  <a:lnTo>
                    <a:pt x="1111" y="320"/>
                  </a:lnTo>
                  <a:lnTo>
                    <a:pt x="557" y="0"/>
                  </a:lnTo>
                  <a:close/>
                </a:path>
              </a:pathLst>
            </a:custGeom>
            <a:solidFill>
              <a:srgbClr val="3E54A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34" name="îṡlïďé"/>
            <p:cNvSpPr/>
            <p:nvPr/>
          </p:nvSpPr>
          <p:spPr bwMode="auto">
            <a:xfrm>
              <a:off x="6062663" y="2028825"/>
              <a:ext cx="460375" cy="269875"/>
            </a:xfrm>
            <a:custGeom>
              <a:avLst/>
              <a:gdLst>
                <a:gd name="T0" fmla="*/ 139 w 139"/>
                <a:gd name="T1" fmla="*/ 76 h 82"/>
                <a:gd name="T2" fmla="*/ 8 w 139"/>
                <a:gd name="T3" fmla="*/ 1 h 82"/>
                <a:gd name="T4" fmla="*/ 1 w 139"/>
                <a:gd name="T5" fmla="*/ 3 h 82"/>
                <a:gd name="T6" fmla="*/ 3 w 139"/>
                <a:gd name="T7" fmla="*/ 10 h 82"/>
                <a:gd name="T8" fmla="*/ 130 w 139"/>
                <a:gd name="T9" fmla="*/ 82 h 82"/>
                <a:gd name="T10" fmla="*/ 139 w 139"/>
                <a:gd name="T11" fmla="*/ 76 h 82"/>
              </a:gdLst>
              <a:ahLst/>
              <a:cxnLst>
                <a:cxn ang="0">
                  <a:pos x="T0" y="T1"/>
                </a:cxn>
                <a:cxn ang="0">
                  <a:pos x="T2" y="T3"/>
                </a:cxn>
                <a:cxn ang="0">
                  <a:pos x="T4" y="T5"/>
                </a:cxn>
                <a:cxn ang="0">
                  <a:pos x="T6" y="T7"/>
                </a:cxn>
                <a:cxn ang="0">
                  <a:pos x="T8" y="T9"/>
                </a:cxn>
                <a:cxn ang="0">
                  <a:pos x="T10" y="T11"/>
                </a:cxn>
              </a:cxnLst>
              <a:rect l="0" t="0" r="r" b="b"/>
              <a:pathLst>
                <a:path w="139" h="82">
                  <a:moveTo>
                    <a:pt x="139" y="76"/>
                  </a:moveTo>
                  <a:cubicBezTo>
                    <a:pt x="8" y="1"/>
                    <a:pt x="8" y="1"/>
                    <a:pt x="8" y="1"/>
                  </a:cubicBezTo>
                  <a:cubicBezTo>
                    <a:pt x="5" y="0"/>
                    <a:pt x="3" y="1"/>
                    <a:pt x="1" y="3"/>
                  </a:cubicBezTo>
                  <a:cubicBezTo>
                    <a:pt x="0" y="5"/>
                    <a:pt x="1" y="8"/>
                    <a:pt x="3" y="10"/>
                  </a:cubicBezTo>
                  <a:cubicBezTo>
                    <a:pt x="130" y="82"/>
                    <a:pt x="130" y="82"/>
                    <a:pt x="130" y="82"/>
                  </a:cubicBezTo>
                  <a:lnTo>
                    <a:pt x="139" y="76"/>
                  </a:lnTo>
                  <a:close/>
                </a:path>
              </a:pathLst>
            </a:custGeom>
            <a:solidFill>
              <a:srgbClr val="2E449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35" name="îṧ1ïḑé"/>
            <p:cNvSpPr/>
            <p:nvPr/>
          </p:nvSpPr>
          <p:spPr bwMode="auto">
            <a:xfrm>
              <a:off x="5199063" y="2025650"/>
              <a:ext cx="884238" cy="547688"/>
            </a:xfrm>
            <a:custGeom>
              <a:avLst/>
              <a:gdLst>
                <a:gd name="T0" fmla="*/ 0 w 557"/>
                <a:gd name="T1" fmla="*/ 0 h 345"/>
                <a:gd name="T2" fmla="*/ 0 w 557"/>
                <a:gd name="T3" fmla="*/ 23 h 345"/>
                <a:gd name="T4" fmla="*/ 557 w 557"/>
                <a:gd name="T5" fmla="*/ 345 h 345"/>
                <a:gd name="T6" fmla="*/ 557 w 557"/>
                <a:gd name="T7" fmla="*/ 322 h 345"/>
                <a:gd name="T8" fmla="*/ 0 w 557"/>
                <a:gd name="T9" fmla="*/ 0 h 345"/>
              </a:gdLst>
              <a:ahLst/>
              <a:cxnLst>
                <a:cxn ang="0">
                  <a:pos x="T0" y="T1"/>
                </a:cxn>
                <a:cxn ang="0">
                  <a:pos x="T2" y="T3"/>
                </a:cxn>
                <a:cxn ang="0">
                  <a:pos x="T4" y="T5"/>
                </a:cxn>
                <a:cxn ang="0">
                  <a:pos x="T6" y="T7"/>
                </a:cxn>
                <a:cxn ang="0">
                  <a:pos x="T8" y="T9"/>
                </a:cxn>
              </a:cxnLst>
              <a:rect l="0" t="0" r="r" b="b"/>
              <a:pathLst>
                <a:path w="557" h="345">
                  <a:moveTo>
                    <a:pt x="0" y="0"/>
                  </a:moveTo>
                  <a:lnTo>
                    <a:pt x="0" y="23"/>
                  </a:lnTo>
                  <a:lnTo>
                    <a:pt x="557" y="345"/>
                  </a:lnTo>
                  <a:lnTo>
                    <a:pt x="557" y="322"/>
                  </a:lnTo>
                  <a:lnTo>
                    <a:pt x="0" y="0"/>
                  </a:lnTo>
                  <a:close/>
                </a:path>
              </a:pathLst>
            </a:custGeom>
            <a:solidFill>
              <a:srgbClr val="12257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36" name="iṧḷíḑe"/>
            <p:cNvSpPr/>
            <p:nvPr/>
          </p:nvSpPr>
          <p:spPr bwMode="auto">
            <a:xfrm>
              <a:off x="5199063" y="2025650"/>
              <a:ext cx="884238" cy="547688"/>
            </a:xfrm>
            <a:custGeom>
              <a:avLst/>
              <a:gdLst>
                <a:gd name="T0" fmla="*/ 0 w 557"/>
                <a:gd name="T1" fmla="*/ 0 h 345"/>
                <a:gd name="T2" fmla="*/ 0 w 557"/>
                <a:gd name="T3" fmla="*/ 23 h 345"/>
                <a:gd name="T4" fmla="*/ 557 w 557"/>
                <a:gd name="T5" fmla="*/ 345 h 345"/>
                <a:gd name="T6" fmla="*/ 557 w 557"/>
                <a:gd name="T7" fmla="*/ 322 h 345"/>
                <a:gd name="T8" fmla="*/ 0 w 557"/>
                <a:gd name="T9" fmla="*/ 0 h 345"/>
              </a:gdLst>
              <a:ahLst/>
              <a:cxnLst>
                <a:cxn ang="0">
                  <a:pos x="T0" y="T1"/>
                </a:cxn>
                <a:cxn ang="0">
                  <a:pos x="T2" y="T3"/>
                </a:cxn>
                <a:cxn ang="0">
                  <a:pos x="T4" y="T5"/>
                </a:cxn>
                <a:cxn ang="0">
                  <a:pos x="T6" y="T7"/>
                </a:cxn>
                <a:cxn ang="0">
                  <a:pos x="T8" y="T9"/>
                </a:cxn>
              </a:cxnLst>
              <a:rect l="0" t="0" r="r" b="b"/>
              <a:pathLst>
                <a:path w="557" h="345">
                  <a:moveTo>
                    <a:pt x="0" y="0"/>
                  </a:moveTo>
                  <a:lnTo>
                    <a:pt x="0" y="23"/>
                  </a:lnTo>
                  <a:lnTo>
                    <a:pt x="557" y="345"/>
                  </a:lnTo>
                  <a:lnTo>
                    <a:pt x="557" y="32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37" name="îṥļíḓê"/>
            <p:cNvSpPr/>
            <p:nvPr/>
          </p:nvSpPr>
          <p:spPr bwMode="auto">
            <a:xfrm>
              <a:off x="6083301" y="2025650"/>
              <a:ext cx="879475" cy="547688"/>
            </a:xfrm>
            <a:custGeom>
              <a:avLst/>
              <a:gdLst>
                <a:gd name="T0" fmla="*/ 554 w 554"/>
                <a:gd name="T1" fmla="*/ 0 h 345"/>
                <a:gd name="T2" fmla="*/ 554 w 554"/>
                <a:gd name="T3" fmla="*/ 23 h 345"/>
                <a:gd name="T4" fmla="*/ 0 w 554"/>
                <a:gd name="T5" fmla="*/ 345 h 345"/>
                <a:gd name="T6" fmla="*/ 0 w 554"/>
                <a:gd name="T7" fmla="*/ 322 h 345"/>
                <a:gd name="T8" fmla="*/ 554 w 554"/>
                <a:gd name="T9" fmla="*/ 0 h 345"/>
              </a:gdLst>
              <a:ahLst/>
              <a:cxnLst>
                <a:cxn ang="0">
                  <a:pos x="T0" y="T1"/>
                </a:cxn>
                <a:cxn ang="0">
                  <a:pos x="T2" y="T3"/>
                </a:cxn>
                <a:cxn ang="0">
                  <a:pos x="T4" y="T5"/>
                </a:cxn>
                <a:cxn ang="0">
                  <a:pos x="T6" y="T7"/>
                </a:cxn>
                <a:cxn ang="0">
                  <a:pos x="T8" y="T9"/>
                </a:cxn>
              </a:cxnLst>
              <a:rect l="0" t="0" r="r" b="b"/>
              <a:pathLst>
                <a:path w="554" h="345">
                  <a:moveTo>
                    <a:pt x="554" y="0"/>
                  </a:moveTo>
                  <a:lnTo>
                    <a:pt x="554" y="23"/>
                  </a:lnTo>
                  <a:lnTo>
                    <a:pt x="0" y="345"/>
                  </a:lnTo>
                  <a:lnTo>
                    <a:pt x="0" y="322"/>
                  </a:lnTo>
                  <a:lnTo>
                    <a:pt x="554" y="0"/>
                  </a:lnTo>
                  <a:close/>
                </a:path>
              </a:pathLst>
            </a:custGeom>
            <a:solidFill>
              <a:srgbClr val="2E449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38" name="í$1îḑé"/>
            <p:cNvSpPr/>
            <p:nvPr/>
          </p:nvSpPr>
          <p:spPr bwMode="auto">
            <a:xfrm>
              <a:off x="6083301" y="2025650"/>
              <a:ext cx="879475" cy="547688"/>
            </a:xfrm>
            <a:custGeom>
              <a:avLst/>
              <a:gdLst>
                <a:gd name="T0" fmla="*/ 554 w 554"/>
                <a:gd name="T1" fmla="*/ 0 h 345"/>
                <a:gd name="T2" fmla="*/ 554 w 554"/>
                <a:gd name="T3" fmla="*/ 23 h 345"/>
                <a:gd name="T4" fmla="*/ 0 w 554"/>
                <a:gd name="T5" fmla="*/ 345 h 345"/>
                <a:gd name="T6" fmla="*/ 0 w 554"/>
                <a:gd name="T7" fmla="*/ 322 h 345"/>
                <a:gd name="T8" fmla="*/ 554 w 554"/>
                <a:gd name="T9" fmla="*/ 0 h 345"/>
              </a:gdLst>
              <a:ahLst/>
              <a:cxnLst>
                <a:cxn ang="0">
                  <a:pos x="T0" y="T1"/>
                </a:cxn>
                <a:cxn ang="0">
                  <a:pos x="T2" y="T3"/>
                </a:cxn>
                <a:cxn ang="0">
                  <a:pos x="T4" y="T5"/>
                </a:cxn>
                <a:cxn ang="0">
                  <a:pos x="T6" y="T7"/>
                </a:cxn>
                <a:cxn ang="0">
                  <a:pos x="T8" y="T9"/>
                </a:cxn>
              </a:cxnLst>
              <a:rect l="0" t="0" r="r" b="b"/>
              <a:pathLst>
                <a:path w="554" h="345">
                  <a:moveTo>
                    <a:pt x="554" y="0"/>
                  </a:moveTo>
                  <a:lnTo>
                    <a:pt x="554" y="23"/>
                  </a:lnTo>
                  <a:lnTo>
                    <a:pt x="0" y="345"/>
                  </a:lnTo>
                  <a:lnTo>
                    <a:pt x="0" y="322"/>
                  </a:lnTo>
                  <a:lnTo>
                    <a:pt x="55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39" name="îṣľîḍé"/>
            <p:cNvSpPr/>
            <p:nvPr/>
          </p:nvSpPr>
          <p:spPr bwMode="auto">
            <a:xfrm>
              <a:off x="5546726" y="2263775"/>
              <a:ext cx="1588" cy="1588"/>
            </a:xfrm>
            <a:prstGeom prst="rect">
              <a:avLst/>
            </a:prstGeom>
            <a:solidFill>
              <a:srgbClr val="818FA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40" name="îṣļiďe"/>
            <p:cNvSpPr/>
            <p:nvPr/>
          </p:nvSpPr>
          <p:spPr bwMode="auto">
            <a:xfrm>
              <a:off x="5546726" y="2263775"/>
              <a:ext cx="0" cy="0"/>
            </a:xfrm>
            <a:custGeom>
              <a:avLst/>
              <a:gdLst/>
              <a:ahLst/>
              <a:cxnLst>
                <a:cxn ang="0">
                  <a:pos x="0" y="0"/>
                </a:cxn>
                <a:cxn ang="0">
                  <a:pos x="0" y="0"/>
                </a:cxn>
                <a:cxn ang="0">
                  <a:pos x="0" y="0"/>
                </a:cxn>
                <a:cxn ang="0">
                  <a:pos x="0" y="0"/>
                </a:cxn>
              </a:cxnLst>
              <a:rect l="0" t="0" r="r" b="b"/>
              <a:pathLst>
                <a:path>
                  <a:moveTo>
                    <a:pt x="0" y="0"/>
                  </a:moveTo>
                  <a:lnTo>
                    <a:pt x="0" y="0"/>
                  </a:ln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41" name="i$liḑé"/>
            <p:cNvSpPr/>
            <p:nvPr/>
          </p:nvSpPr>
          <p:spPr bwMode="auto">
            <a:xfrm>
              <a:off x="5546726" y="2263775"/>
              <a:ext cx="1068388" cy="361950"/>
            </a:xfrm>
            <a:custGeom>
              <a:avLst/>
              <a:gdLst>
                <a:gd name="T0" fmla="*/ 0 w 673"/>
                <a:gd name="T1" fmla="*/ 0 h 228"/>
                <a:gd name="T2" fmla="*/ 0 w 673"/>
                <a:gd name="T3" fmla="*/ 0 h 228"/>
                <a:gd name="T4" fmla="*/ 338 w 673"/>
                <a:gd name="T5" fmla="*/ 228 h 228"/>
                <a:gd name="T6" fmla="*/ 673 w 673"/>
                <a:gd name="T7" fmla="*/ 0 h 228"/>
                <a:gd name="T8" fmla="*/ 338 w 673"/>
                <a:gd name="T9" fmla="*/ 195 h 228"/>
                <a:gd name="T10" fmla="*/ 0 w 673"/>
                <a:gd name="T11" fmla="*/ 0 h 228"/>
              </a:gdLst>
              <a:ahLst/>
              <a:cxnLst>
                <a:cxn ang="0">
                  <a:pos x="T0" y="T1"/>
                </a:cxn>
                <a:cxn ang="0">
                  <a:pos x="T2" y="T3"/>
                </a:cxn>
                <a:cxn ang="0">
                  <a:pos x="T4" y="T5"/>
                </a:cxn>
                <a:cxn ang="0">
                  <a:pos x="T6" y="T7"/>
                </a:cxn>
                <a:cxn ang="0">
                  <a:pos x="T8" y="T9"/>
                </a:cxn>
                <a:cxn ang="0">
                  <a:pos x="T10" y="T11"/>
                </a:cxn>
              </a:cxnLst>
              <a:rect l="0" t="0" r="r" b="b"/>
              <a:pathLst>
                <a:path w="673" h="228">
                  <a:moveTo>
                    <a:pt x="0" y="0"/>
                  </a:moveTo>
                  <a:lnTo>
                    <a:pt x="0" y="0"/>
                  </a:lnTo>
                  <a:lnTo>
                    <a:pt x="338" y="228"/>
                  </a:lnTo>
                  <a:lnTo>
                    <a:pt x="673" y="0"/>
                  </a:lnTo>
                  <a:lnTo>
                    <a:pt x="338" y="195"/>
                  </a:lnTo>
                  <a:lnTo>
                    <a:pt x="0" y="0"/>
                  </a:lnTo>
                  <a:close/>
                </a:path>
              </a:pathLst>
            </a:custGeom>
            <a:solidFill>
              <a:srgbClr val="1B327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42" name="îşliḓé"/>
            <p:cNvSpPr/>
            <p:nvPr/>
          </p:nvSpPr>
          <p:spPr bwMode="auto">
            <a:xfrm>
              <a:off x="5546726" y="2263775"/>
              <a:ext cx="1068388" cy="361950"/>
            </a:xfrm>
            <a:custGeom>
              <a:avLst/>
              <a:gdLst>
                <a:gd name="T0" fmla="*/ 0 w 673"/>
                <a:gd name="T1" fmla="*/ 0 h 228"/>
                <a:gd name="T2" fmla="*/ 0 w 673"/>
                <a:gd name="T3" fmla="*/ 0 h 228"/>
                <a:gd name="T4" fmla="*/ 338 w 673"/>
                <a:gd name="T5" fmla="*/ 228 h 228"/>
                <a:gd name="T6" fmla="*/ 673 w 673"/>
                <a:gd name="T7" fmla="*/ 0 h 228"/>
                <a:gd name="T8" fmla="*/ 338 w 673"/>
                <a:gd name="T9" fmla="*/ 195 h 228"/>
                <a:gd name="T10" fmla="*/ 0 w 673"/>
                <a:gd name="T11" fmla="*/ 0 h 228"/>
              </a:gdLst>
              <a:ahLst/>
              <a:cxnLst>
                <a:cxn ang="0">
                  <a:pos x="T0" y="T1"/>
                </a:cxn>
                <a:cxn ang="0">
                  <a:pos x="T2" y="T3"/>
                </a:cxn>
                <a:cxn ang="0">
                  <a:pos x="T4" y="T5"/>
                </a:cxn>
                <a:cxn ang="0">
                  <a:pos x="T6" y="T7"/>
                </a:cxn>
                <a:cxn ang="0">
                  <a:pos x="T8" y="T9"/>
                </a:cxn>
                <a:cxn ang="0">
                  <a:pos x="T10" y="T11"/>
                </a:cxn>
              </a:cxnLst>
              <a:rect l="0" t="0" r="r" b="b"/>
              <a:pathLst>
                <a:path w="673" h="228">
                  <a:moveTo>
                    <a:pt x="0" y="0"/>
                  </a:moveTo>
                  <a:lnTo>
                    <a:pt x="0" y="0"/>
                  </a:lnTo>
                  <a:lnTo>
                    <a:pt x="338" y="228"/>
                  </a:lnTo>
                  <a:lnTo>
                    <a:pt x="673" y="0"/>
                  </a:lnTo>
                  <a:lnTo>
                    <a:pt x="338" y="195"/>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43" name="iSļíḍé"/>
            <p:cNvSpPr/>
            <p:nvPr/>
          </p:nvSpPr>
          <p:spPr bwMode="auto">
            <a:xfrm>
              <a:off x="6083301" y="2263775"/>
              <a:ext cx="531813" cy="309563"/>
            </a:xfrm>
            <a:custGeom>
              <a:avLst/>
              <a:gdLst>
                <a:gd name="T0" fmla="*/ 335 w 335"/>
                <a:gd name="T1" fmla="*/ 0 h 195"/>
                <a:gd name="T2" fmla="*/ 0 w 335"/>
                <a:gd name="T3" fmla="*/ 195 h 195"/>
                <a:gd name="T4" fmla="*/ 335 w 335"/>
                <a:gd name="T5" fmla="*/ 0 h 195"/>
                <a:gd name="T6" fmla="*/ 335 w 335"/>
                <a:gd name="T7" fmla="*/ 0 h 195"/>
              </a:gdLst>
              <a:ahLst/>
              <a:cxnLst>
                <a:cxn ang="0">
                  <a:pos x="T0" y="T1"/>
                </a:cxn>
                <a:cxn ang="0">
                  <a:pos x="T2" y="T3"/>
                </a:cxn>
                <a:cxn ang="0">
                  <a:pos x="T4" y="T5"/>
                </a:cxn>
                <a:cxn ang="0">
                  <a:pos x="T6" y="T7"/>
                </a:cxn>
              </a:cxnLst>
              <a:rect l="0" t="0" r="r" b="b"/>
              <a:pathLst>
                <a:path w="335" h="195">
                  <a:moveTo>
                    <a:pt x="335" y="0"/>
                  </a:moveTo>
                  <a:lnTo>
                    <a:pt x="0" y="195"/>
                  </a:lnTo>
                  <a:lnTo>
                    <a:pt x="335" y="0"/>
                  </a:lnTo>
                  <a:lnTo>
                    <a:pt x="335" y="0"/>
                  </a:lnTo>
                  <a:close/>
                </a:path>
              </a:pathLst>
            </a:custGeom>
            <a:solidFill>
              <a:srgbClr val="18317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44" name="îşlîḋê"/>
            <p:cNvSpPr/>
            <p:nvPr/>
          </p:nvSpPr>
          <p:spPr bwMode="auto">
            <a:xfrm>
              <a:off x="6083301" y="2263775"/>
              <a:ext cx="531813" cy="309563"/>
            </a:xfrm>
            <a:custGeom>
              <a:avLst/>
              <a:gdLst>
                <a:gd name="T0" fmla="*/ 335 w 335"/>
                <a:gd name="T1" fmla="*/ 0 h 195"/>
                <a:gd name="T2" fmla="*/ 0 w 335"/>
                <a:gd name="T3" fmla="*/ 195 h 195"/>
                <a:gd name="T4" fmla="*/ 335 w 335"/>
                <a:gd name="T5" fmla="*/ 0 h 195"/>
                <a:gd name="T6" fmla="*/ 335 w 335"/>
                <a:gd name="T7" fmla="*/ 0 h 195"/>
              </a:gdLst>
              <a:ahLst/>
              <a:cxnLst>
                <a:cxn ang="0">
                  <a:pos x="T0" y="T1"/>
                </a:cxn>
                <a:cxn ang="0">
                  <a:pos x="T2" y="T3"/>
                </a:cxn>
                <a:cxn ang="0">
                  <a:pos x="T4" y="T5"/>
                </a:cxn>
                <a:cxn ang="0">
                  <a:pos x="T6" y="T7"/>
                </a:cxn>
              </a:cxnLst>
              <a:rect l="0" t="0" r="r" b="b"/>
              <a:pathLst>
                <a:path w="335" h="195">
                  <a:moveTo>
                    <a:pt x="335" y="0"/>
                  </a:moveTo>
                  <a:lnTo>
                    <a:pt x="0" y="195"/>
                  </a:lnTo>
                  <a:lnTo>
                    <a:pt x="335" y="0"/>
                  </a:lnTo>
                  <a:lnTo>
                    <a:pt x="335"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45" name="iṡliďê"/>
            <p:cNvSpPr/>
            <p:nvPr/>
          </p:nvSpPr>
          <p:spPr bwMode="auto">
            <a:xfrm>
              <a:off x="6489701" y="2732088"/>
              <a:ext cx="128588" cy="306388"/>
            </a:xfrm>
            <a:custGeom>
              <a:avLst/>
              <a:gdLst>
                <a:gd name="T0" fmla="*/ 27 w 39"/>
                <a:gd name="T1" fmla="*/ 0 h 93"/>
                <a:gd name="T2" fmla="*/ 12 w 39"/>
                <a:gd name="T3" fmla="*/ 0 h 93"/>
                <a:gd name="T4" fmla="*/ 0 w 39"/>
                <a:gd name="T5" fmla="*/ 78 h 93"/>
                <a:gd name="T6" fmla="*/ 39 w 39"/>
                <a:gd name="T7" fmla="*/ 78 h 93"/>
                <a:gd name="T8" fmla="*/ 27 w 39"/>
                <a:gd name="T9" fmla="*/ 0 h 93"/>
              </a:gdLst>
              <a:ahLst/>
              <a:cxnLst>
                <a:cxn ang="0">
                  <a:pos x="T0" y="T1"/>
                </a:cxn>
                <a:cxn ang="0">
                  <a:pos x="T2" y="T3"/>
                </a:cxn>
                <a:cxn ang="0">
                  <a:pos x="T4" y="T5"/>
                </a:cxn>
                <a:cxn ang="0">
                  <a:pos x="T6" y="T7"/>
                </a:cxn>
                <a:cxn ang="0">
                  <a:pos x="T8" y="T9"/>
                </a:cxn>
              </a:cxnLst>
              <a:rect l="0" t="0" r="r" b="b"/>
              <a:pathLst>
                <a:path w="39" h="93">
                  <a:moveTo>
                    <a:pt x="27" y="0"/>
                  </a:moveTo>
                  <a:cubicBezTo>
                    <a:pt x="24" y="3"/>
                    <a:pt x="16" y="3"/>
                    <a:pt x="12" y="0"/>
                  </a:cubicBezTo>
                  <a:cubicBezTo>
                    <a:pt x="0" y="78"/>
                    <a:pt x="0" y="78"/>
                    <a:pt x="0" y="78"/>
                  </a:cubicBezTo>
                  <a:cubicBezTo>
                    <a:pt x="0" y="93"/>
                    <a:pt x="39" y="93"/>
                    <a:pt x="39" y="78"/>
                  </a:cubicBezTo>
                  <a:lnTo>
                    <a:pt x="27" y="0"/>
                  </a:lnTo>
                  <a:close/>
                </a:path>
              </a:pathLst>
            </a:custGeom>
            <a:solidFill>
              <a:srgbClr val="FF66A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46" name="îṡḷíḍè"/>
            <p:cNvSpPr/>
            <p:nvPr/>
          </p:nvSpPr>
          <p:spPr bwMode="auto">
            <a:xfrm>
              <a:off x="6583363" y="2879725"/>
              <a:ext cx="15875" cy="138113"/>
            </a:xfrm>
            <a:custGeom>
              <a:avLst/>
              <a:gdLst>
                <a:gd name="T0" fmla="*/ 0 w 5"/>
                <a:gd name="T1" fmla="*/ 0 h 42"/>
                <a:gd name="T2" fmla="*/ 2 w 5"/>
                <a:gd name="T3" fmla="*/ 42 h 42"/>
                <a:gd name="T4" fmla="*/ 5 w 5"/>
                <a:gd name="T5" fmla="*/ 41 h 42"/>
                <a:gd name="T6" fmla="*/ 0 w 5"/>
                <a:gd name="T7" fmla="*/ 0 h 42"/>
              </a:gdLst>
              <a:ahLst/>
              <a:cxnLst>
                <a:cxn ang="0">
                  <a:pos x="T0" y="T1"/>
                </a:cxn>
                <a:cxn ang="0">
                  <a:pos x="T2" y="T3"/>
                </a:cxn>
                <a:cxn ang="0">
                  <a:pos x="T4" y="T5"/>
                </a:cxn>
                <a:cxn ang="0">
                  <a:pos x="T6" y="T7"/>
                </a:cxn>
              </a:cxnLst>
              <a:rect l="0" t="0" r="r" b="b"/>
              <a:pathLst>
                <a:path w="5" h="42">
                  <a:moveTo>
                    <a:pt x="0" y="0"/>
                  </a:moveTo>
                  <a:cubicBezTo>
                    <a:pt x="2" y="42"/>
                    <a:pt x="2" y="42"/>
                    <a:pt x="2" y="42"/>
                  </a:cubicBezTo>
                  <a:cubicBezTo>
                    <a:pt x="3" y="42"/>
                    <a:pt x="4" y="42"/>
                    <a:pt x="5" y="41"/>
                  </a:cubicBezTo>
                  <a:lnTo>
                    <a:pt x="0" y="0"/>
                  </a:lnTo>
                  <a:close/>
                </a:path>
              </a:pathLst>
            </a:custGeom>
            <a:solidFill>
              <a:srgbClr val="E7478D"/>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47" name="î$ļîdé"/>
            <p:cNvSpPr/>
            <p:nvPr/>
          </p:nvSpPr>
          <p:spPr bwMode="auto">
            <a:xfrm>
              <a:off x="6513513" y="2790825"/>
              <a:ext cx="25400" cy="230188"/>
            </a:xfrm>
            <a:custGeom>
              <a:avLst/>
              <a:gdLst>
                <a:gd name="T0" fmla="*/ 3 w 8"/>
                <a:gd name="T1" fmla="*/ 70 h 70"/>
                <a:gd name="T2" fmla="*/ 8 w 8"/>
                <a:gd name="T3" fmla="*/ 0 h 70"/>
                <a:gd name="T4" fmla="*/ 0 w 8"/>
                <a:gd name="T5" fmla="*/ 69 h 70"/>
                <a:gd name="T6" fmla="*/ 3 w 8"/>
                <a:gd name="T7" fmla="*/ 70 h 70"/>
              </a:gdLst>
              <a:ahLst/>
              <a:cxnLst>
                <a:cxn ang="0">
                  <a:pos x="T0" y="T1"/>
                </a:cxn>
                <a:cxn ang="0">
                  <a:pos x="T2" y="T3"/>
                </a:cxn>
                <a:cxn ang="0">
                  <a:pos x="T4" y="T5"/>
                </a:cxn>
                <a:cxn ang="0">
                  <a:pos x="T6" y="T7"/>
                </a:cxn>
              </a:cxnLst>
              <a:rect l="0" t="0" r="r" b="b"/>
              <a:pathLst>
                <a:path w="8" h="70">
                  <a:moveTo>
                    <a:pt x="3" y="70"/>
                  </a:moveTo>
                  <a:cubicBezTo>
                    <a:pt x="8" y="0"/>
                    <a:pt x="8" y="0"/>
                    <a:pt x="8" y="0"/>
                  </a:cubicBezTo>
                  <a:cubicBezTo>
                    <a:pt x="0" y="69"/>
                    <a:pt x="0" y="69"/>
                    <a:pt x="0" y="69"/>
                  </a:cubicBezTo>
                  <a:cubicBezTo>
                    <a:pt x="1" y="69"/>
                    <a:pt x="2" y="69"/>
                    <a:pt x="3" y="70"/>
                  </a:cubicBezTo>
                  <a:close/>
                </a:path>
              </a:pathLst>
            </a:custGeom>
            <a:solidFill>
              <a:srgbClr val="E7478D"/>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48" name="íṣḷïḍè"/>
            <p:cNvSpPr/>
            <p:nvPr/>
          </p:nvSpPr>
          <p:spPr bwMode="auto">
            <a:xfrm>
              <a:off x="6550026" y="2843213"/>
              <a:ext cx="9525" cy="180975"/>
            </a:xfrm>
            <a:custGeom>
              <a:avLst/>
              <a:gdLst>
                <a:gd name="T0" fmla="*/ 0 w 3"/>
                <a:gd name="T1" fmla="*/ 55 h 55"/>
                <a:gd name="T2" fmla="*/ 3 w 3"/>
                <a:gd name="T3" fmla="*/ 55 h 55"/>
                <a:gd name="T4" fmla="*/ 2 w 3"/>
                <a:gd name="T5" fmla="*/ 0 h 55"/>
                <a:gd name="T6" fmla="*/ 0 w 3"/>
                <a:gd name="T7" fmla="*/ 55 h 55"/>
              </a:gdLst>
              <a:ahLst/>
              <a:cxnLst>
                <a:cxn ang="0">
                  <a:pos x="T0" y="T1"/>
                </a:cxn>
                <a:cxn ang="0">
                  <a:pos x="T2" y="T3"/>
                </a:cxn>
                <a:cxn ang="0">
                  <a:pos x="T4" y="T5"/>
                </a:cxn>
                <a:cxn ang="0">
                  <a:pos x="T6" y="T7"/>
                </a:cxn>
              </a:cxnLst>
              <a:rect l="0" t="0" r="r" b="b"/>
              <a:pathLst>
                <a:path w="3" h="55">
                  <a:moveTo>
                    <a:pt x="0" y="55"/>
                  </a:moveTo>
                  <a:cubicBezTo>
                    <a:pt x="1" y="55"/>
                    <a:pt x="2" y="55"/>
                    <a:pt x="3" y="55"/>
                  </a:cubicBezTo>
                  <a:cubicBezTo>
                    <a:pt x="2" y="0"/>
                    <a:pt x="2" y="0"/>
                    <a:pt x="2" y="0"/>
                  </a:cubicBezTo>
                  <a:lnTo>
                    <a:pt x="0" y="55"/>
                  </a:lnTo>
                  <a:close/>
                </a:path>
              </a:pathLst>
            </a:custGeom>
            <a:solidFill>
              <a:srgbClr val="E7478D"/>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49" name="i$1ïḑê"/>
            <p:cNvSpPr/>
            <p:nvPr/>
          </p:nvSpPr>
          <p:spPr bwMode="auto">
            <a:xfrm>
              <a:off x="6519863" y="2714625"/>
              <a:ext cx="69850" cy="39688"/>
            </a:xfrm>
            <a:custGeom>
              <a:avLst/>
              <a:gdLst>
                <a:gd name="T0" fmla="*/ 11 w 21"/>
                <a:gd name="T1" fmla="*/ 12 h 12"/>
                <a:gd name="T2" fmla="*/ 3 w 21"/>
                <a:gd name="T3" fmla="*/ 9 h 12"/>
                <a:gd name="T4" fmla="*/ 2 w 21"/>
                <a:gd name="T5" fmla="*/ 3 h 12"/>
                <a:gd name="T6" fmla="*/ 8 w 21"/>
                <a:gd name="T7" fmla="*/ 1 h 12"/>
                <a:gd name="T8" fmla="*/ 13 w 21"/>
                <a:gd name="T9" fmla="*/ 2 h 12"/>
                <a:gd name="T10" fmla="*/ 20 w 21"/>
                <a:gd name="T11" fmla="*/ 3 h 12"/>
                <a:gd name="T12" fmla="*/ 19 w 21"/>
                <a:gd name="T13" fmla="*/ 9 h 12"/>
                <a:gd name="T14" fmla="*/ 11 w 21"/>
                <a:gd name="T15" fmla="*/ 12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 h="12">
                  <a:moveTo>
                    <a:pt x="11" y="12"/>
                  </a:moveTo>
                  <a:cubicBezTo>
                    <a:pt x="8" y="12"/>
                    <a:pt x="6" y="11"/>
                    <a:pt x="3" y="9"/>
                  </a:cubicBezTo>
                  <a:cubicBezTo>
                    <a:pt x="1" y="8"/>
                    <a:pt x="0" y="5"/>
                    <a:pt x="2" y="3"/>
                  </a:cubicBezTo>
                  <a:cubicBezTo>
                    <a:pt x="3" y="1"/>
                    <a:pt x="6" y="0"/>
                    <a:pt x="8" y="1"/>
                  </a:cubicBezTo>
                  <a:cubicBezTo>
                    <a:pt x="11" y="3"/>
                    <a:pt x="12" y="3"/>
                    <a:pt x="13" y="2"/>
                  </a:cubicBezTo>
                  <a:cubicBezTo>
                    <a:pt x="15" y="0"/>
                    <a:pt x="18" y="0"/>
                    <a:pt x="20" y="3"/>
                  </a:cubicBezTo>
                  <a:cubicBezTo>
                    <a:pt x="21" y="5"/>
                    <a:pt x="21" y="8"/>
                    <a:pt x="19" y="9"/>
                  </a:cubicBezTo>
                  <a:cubicBezTo>
                    <a:pt x="16" y="11"/>
                    <a:pt x="14" y="12"/>
                    <a:pt x="11" y="12"/>
                  </a:cubicBezTo>
                  <a:close/>
                </a:path>
              </a:pathLst>
            </a:custGeom>
            <a:solidFill>
              <a:srgbClr val="AF2A6E"/>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50" name="ïṩḻíďe"/>
            <p:cNvSpPr/>
            <p:nvPr/>
          </p:nvSpPr>
          <p:spPr bwMode="auto">
            <a:xfrm>
              <a:off x="6062663" y="2012950"/>
              <a:ext cx="506413" cy="701675"/>
            </a:xfrm>
            <a:custGeom>
              <a:avLst/>
              <a:gdLst>
                <a:gd name="T0" fmla="*/ 149 w 153"/>
                <a:gd name="T1" fmla="*/ 213 h 213"/>
                <a:gd name="T2" fmla="*/ 144 w 153"/>
                <a:gd name="T3" fmla="*/ 208 h 213"/>
                <a:gd name="T4" fmla="*/ 144 w 153"/>
                <a:gd name="T5" fmla="*/ 98 h 213"/>
                <a:gd name="T6" fmla="*/ 137 w 153"/>
                <a:gd name="T7" fmla="*/ 86 h 213"/>
                <a:gd name="T8" fmla="*/ 3 w 153"/>
                <a:gd name="T9" fmla="*/ 9 h 213"/>
                <a:gd name="T10" fmla="*/ 1 w 153"/>
                <a:gd name="T11" fmla="*/ 3 h 213"/>
                <a:gd name="T12" fmla="*/ 8 w 153"/>
                <a:gd name="T13" fmla="*/ 1 h 213"/>
                <a:gd name="T14" fmla="*/ 141 w 153"/>
                <a:gd name="T15" fmla="*/ 78 h 213"/>
                <a:gd name="T16" fmla="*/ 153 w 153"/>
                <a:gd name="T17" fmla="*/ 98 h 213"/>
                <a:gd name="T18" fmla="*/ 153 w 153"/>
                <a:gd name="T19" fmla="*/ 208 h 213"/>
                <a:gd name="T20" fmla="*/ 149 w 153"/>
                <a:gd name="T21" fmla="*/ 213 h 2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3" h="213">
                  <a:moveTo>
                    <a:pt x="149" y="213"/>
                  </a:moveTo>
                  <a:cubicBezTo>
                    <a:pt x="146" y="213"/>
                    <a:pt x="144" y="211"/>
                    <a:pt x="144" y="208"/>
                  </a:cubicBezTo>
                  <a:cubicBezTo>
                    <a:pt x="144" y="98"/>
                    <a:pt x="144" y="98"/>
                    <a:pt x="144" y="98"/>
                  </a:cubicBezTo>
                  <a:cubicBezTo>
                    <a:pt x="144" y="93"/>
                    <a:pt x="141" y="88"/>
                    <a:pt x="137" y="86"/>
                  </a:cubicBezTo>
                  <a:cubicBezTo>
                    <a:pt x="3" y="9"/>
                    <a:pt x="3" y="9"/>
                    <a:pt x="3" y="9"/>
                  </a:cubicBezTo>
                  <a:cubicBezTo>
                    <a:pt x="1" y="8"/>
                    <a:pt x="0" y="5"/>
                    <a:pt x="1" y="3"/>
                  </a:cubicBezTo>
                  <a:cubicBezTo>
                    <a:pt x="3" y="1"/>
                    <a:pt x="5" y="0"/>
                    <a:pt x="8" y="1"/>
                  </a:cubicBezTo>
                  <a:cubicBezTo>
                    <a:pt x="141" y="78"/>
                    <a:pt x="141" y="78"/>
                    <a:pt x="141" y="78"/>
                  </a:cubicBezTo>
                  <a:cubicBezTo>
                    <a:pt x="149" y="82"/>
                    <a:pt x="153" y="89"/>
                    <a:pt x="153" y="98"/>
                  </a:cubicBezTo>
                  <a:cubicBezTo>
                    <a:pt x="153" y="208"/>
                    <a:pt x="153" y="208"/>
                    <a:pt x="153" y="208"/>
                  </a:cubicBezTo>
                  <a:cubicBezTo>
                    <a:pt x="153" y="211"/>
                    <a:pt x="151" y="213"/>
                    <a:pt x="149" y="213"/>
                  </a:cubicBezTo>
                  <a:close/>
                </a:path>
              </a:pathLst>
            </a:custGeom>
            <a:solidFill>
              <a:srgbClr val="BBD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51" name="iṣ1íḑè"/>
            <p:cNvSpPr/>
            <p:nvPr/>
          </p:nvSpPr>
          <p:spPr bwMode="auto">
            <a:xfrm>
              <a:off x="6519863" y="2665413"/>
              <a:ext cx="69850" cy="66675"/>
            </a:xfrm>
            <a:prstGeom prst="ellipse">
              <a:avLst/>
            </a:prstGeom>
            <a:solidFill>
              <a:srgbClr val="FF66A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52" name="ïṣļiḑè"/>
            <p:cNvSpPr/>
            <p:nvPr/>
          </p:nvSpPr>
          <p:spPr bwMode="auto">
            <a:xfrm>
              <a:off x="6519863" y="2665413"/>
              <a:ext cx="69850" cy="66675"/>
            </a:xfrm>
            <a:custGeom>
              <a:avLst/>
              <a:gdLst>
                <a:gd name="T0" fmla="*/ 21 w 21"/>
                <a:gd name="T1" fmla="*/ 11 h 20"/>
                <a:gd name="T2" fmla="*/ 9 w 21"/>
                <a:gd name="T3" fmla="*/ 15 h 20"/>
                <a:gd name="T4" fmla="*/ 9 w 21"/>
                <a:gd name="T5" fmla="*/ 0 h 20"/>
                <a:gd name="T6" fmla="*/ 0 w 21"/>
                <a:gd name="T7" fmla="*/ 10 h 20"/>
                <a:gd name="T8" fmla="*/ 11 w 21"/>
                <a:gd name="T9" fmla="*/ 20 h 20"/>
                <a:gd name="T10" fmla="*/ 21 w 21"/>
                <a:gd name="T11" fmla="*/ 11 h 20"/>
              </a:gdLst>
              <a:ahLst/>
              <a:cxnLst>
                <a:cxn ang="0">
                  <a:pos x="T0" y="T1"/>
                </a:cxn>
                <a:cxn ang="0">
                  <a:pos x="T2" y="T3"/>
                </a:cxn>
                <a:cxn ang="0">
                  <a:pos x="T4" y="T5"/>
                </a:cxn>
                <a:cxn ang="0">
                  <a:pos x="T6" y="T7"/>
                </a:cxn>
                <a:cxn ang="0">
                  <a:pos x="T8" y="T9"/>
                </a:cxn>
                <a:cxn ang="0">
                  <a:pos x="T10" y="T11"/>
                </a:cxn>
              </a:cxnLst>
              <a:rect l="0" t="0" r="r" b="b"/>
              <a:pathLst>
                <a:path w="21" h="20">
                  <a:moveTo>
                    <a:pt x="21" y="11"/>
                  </a:moveTo>
                  <a:cubicBezTo>
                    <a:pt x="20" y="13"/>
                    <a:pt x="15" y="18"/>
                    <a:pt x="9" y="15"/>
                  </a:cubicBezTo>
                  <a:cubicBezTo>
                    <a:pt x="3" y="11"/>
                    <a:pt x="4" y="3"/>
                    <a:pt x="9" y="0"/>
                  </a:cubicBezTo>
                  <a:cubicBezTo>
                    <a:pt x="4" y="1"/>
                    <a:pt x="0" y="5"/>
                    <a:pt x="0" y="10"/>
                  </a:cubicBezTo>
                  <a:cubicBezTo>
                    <a:pt x="0" y="16"/>
                    <a:pt x="5" y="20"/>
                    <a:pt x="11" y="20"/>
                  </a:cubicBezTo>
                  <a:cubicBezTo>
                    <a:pt x="16" y="20"/>
                    <a:pt x="20" y="16"/>
                    <a:pt x="21" y="11"/>
                  </a:cubicBezTo>
                  <a:close/>
                </a:path>
              </a:pathLst>
            </a:custGeom>
            <a:solidFill>
              <a:srgbClr val="E7478D"/>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grpSp>
    </p:spTree>
  </p:cSld>
  <p:clrMapOvr>
    <a:masterClrMapping/>
  </p:clrMapOvr>
  <p:transition spd="slow">
    <p:push dir="u"/>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3200" dirty="0">
                <a:latin typeface="微软雅黑" panose="020B0503020204020204" pitchFamily="34" charset="-122"/>
                <a:ea typeface="微软雅黑" panose="020B0503020204020204" pitchFamily="34" charset="-122"/>
                <a:cs typeface="微软雅黑" panose="020B0503020204020204" pitchFamily="34" charset="-122"/>
              </a:rPr>
              <a:t>教坛阶梯：做好教育的守望者</a:t>
            </a:r>
          </a:p>
        </p:txBody>
      </p:sp>
      <p:sp>
        <p:nvSpPr>
          <p:cNvPr id="6" name="文本框 5"/>
          <p:cNvSpPr txBox="1"/>
          <p:nvPr/>
        </p:nvSpPr>
        <p:spPr>
          <a:xfrm>
            <a:off x="420370" y="1290955"/>
            <a:ext cx="10859135" cy="4958080"/>
          </a:xfrm>
          <a:prstGeom prst="rect">
            <a:avLst/>
          </a:prstGeom>
        </p:spPr>
        <p:txBody>
          <a:bodyPr>
            <a:noAutofit/>
          </a:bodyPr>
          <a:lstStyle/>
          <a:p>
            <a:pPr marL="725170" indent="0" algn="just" defTabSz="266700" eaLnBrk="0" fontAlgn="base">
              <a:spcBef>
                <a:spcPts val="600"/>
              </a:spcBef>
              <a:spcAft>
                <a:spcPct val="0"/>
              </a:spcAft>
            </a:pPr>
            <a:endParaRPr lang="zh-CN" altLang="en-US">
              <a:solidFill>
                <a:srgbClr val="231F2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2" name="矩形 11"/>
          <p:cNvSpPr/>
          <p:nvPr/>
        </p:nvSpPr>
        <p:spPr>
          <a:xfrm>
            <a:off x="284723" y="1290955"/>
            <a:ext cx="11629854" cy="5438458"/>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13" name="圆角矩形 12"/>
          <p:cNvSpPr/>
          <p:nvPr/>
        </p:nvSpPr>
        <p:spPr>
          <a:xfrm>
            <a:off x="420370" y="1478371"/>
            <a:ext cx="11351260" cy="5086692"/>
          </a:xfrm>
          <a:prstGeom prst="roundRect">
            <a:avLst/>
          </a:prstGeom>
          <a:solidFill>
            <a:schemeClr val="bg1"/>
          </a:solidFill>
        </p:spPr>
        <p:style>
          <a:lnRef idx="2">
            <a:schemeClr val="accent1">
              <a:lumMod val="75000"/>
            </a:schemeClr>
          </a:lnRef>
          <a:fillRef idx="1">
            <a:schemeClr val="accent1"/>
          </a:fillRef>
          <a:effectRef idx="0">
            <a:srgbClr val="FFFFFF"/>
          </a:effectRef>
          <a:fontRef idx="minor">
            <a:schemeClr val="lt1"/>
          </a:fontRef>
        </p:style>
        <p:txBody>
          <a:bodyPr rtlCol="0" anchor="ctr"/>
          <a:lstStyle/>
          <a:p>
            <a:pPr indent="457200" algn="just" fontAlgn="auto">
              <a:lnSpc>
                <a:spcPct val="150000"/>
              </a:lnSpc>
            </a:pPr>
            <a:endPar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云形标注 1"/>
          <p:cNvSpPr/>
          <p:nvPr/>
        </p:nvSpPr>
        <p:spPr>
          <a:xfrm>
            <a:off x="1719000" y="2198223"/>
            <a:ext cx="8261874" cy="3143543"/>
          </a:xfrm>
          <a:prstGeom prst="cloudCallout">
            <a:avLst/>
          </a:prstGeom>
          <a:solidFill>
            <a:schemeClr val="accent5">
              <a:lumMod val="20000"/>
              <a:lumOff val="80000"/>
              <a:alpha val="20000"/>
            </a:schemeClr>
          </a:solidFill>
          <a:ln>
            <a:solidFill>
              <a:schemeClr val="accent1"/>
            </a:solidFill>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7" name="文本框 6"/>
          <p:cNvSpPr txBox="1"/>
          <p:nvPr/>
        </p:nvSpPr>
        <p:spPr>
          <a:xfrm>
            <a:off x="3121704" y="3058773"/>
            <a:ext cx="7176706" cy="1422441"/>
          </a:xfrm>
          <a:prstGeom prst="rect">
            <a:avLst/>
          </a:prstGeom>
          <a:noFill/>
        </p:spPr>
        <p:txBody>
          <a:bodyPr wrap="square">
            <a:spAutoFit/>
          </a:bodyPr>
          <a:lstStyle/>
          <a:p>
            <a:pPr>
              <a:lnSpc>
                <a:spcPct val="150000"/>
              </a:lnSpc>
            </a:pPr>
            <a:r>
              <a:rPr lang="zh-CN" altLang="en-US" sz="2000" b="1" dirty="0">
                <a:solidFill>
                  <a:schemeClr val="accent5"/>
                </a:solidFill>
              </a:rPr>
              <a:t>思考与讨论</a:t>
            </a:r>
            <a:endParaRPr lang="en-US" altLang="zh-CN" sz="2000" b="1" dirty="0">
              <a:solidFill>
                <a:schemeClr val="accent5"/>
              </a:solidFill>
            </a:endParaRPr>
          </a:p>
          <a:p>
            <a:pPr>
              <a:lnSpc>
                <a:spcPct val="150000"/>
              </a:lnSpc>
            </a:pPr>
            <a:r>
              <a:rPr lang="zh-CN" altLang="en-US" sz="2000" b="1" dirty="0"/>
              <a:t>（</a:t>
            </a:r>
            <a:r>
              <a:rPr lang="en-US" altLang="zh-CN" sz="2000" b="1" dirty="0"/>
              <a:t>1</a:t>
            </a:r>
            <a:r>
              <a:rPr lang="zh-CN" altLang="en-US" sz="2000" b="1" dirty="0"/>
              <a:t>）学校在教师专业发展中的作用是什么？</a:t>
            </a:r>
          </a:p>
          <a:p>
            <a:pPr>
              <a:lnSpc>
                <a:spcPct val="150000"/>
              </a:lnSpc>
            </a:pPr>
            <a:r>
              <a:rPr lang="zh-CN" altLang="en-US" sz="2000" b="1" dirty="0"/>
              <a:t>（</a:t>
            </a:r>
            <a:r>
              <a:rPr lang="en-US" altLang="zh-CN" sz="2000" b="1" dirty="0"/>
              <a:t>2</a:t>
            </a:r>
            <a:r>
              <a:rPr lang="zh-CN" altLang="en-US" sz="2000" b="1" dirty="0"/>
              <a:t>）你从以上案例中得到了哪些启发？</a:t>
            </a:r>
          </a:p>
        </p:txBody>
      </p:sp>
    </p:spTree>
  </p:cSld>
  <p:clrMapOvr>
    <a:masterClrMapping/>
  </p:clrMapOvr>
  <p:transition spd="slow">
    <p:push dir="u"/>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660400" y="1089025"/>
            <a:ext cx="11177813" cy="2657764"/>
          </a:xfrm>
        </p:spPr>
        <p:txBody>
          <a:bodyPr wrap="square">
            <a:normAutofit/>
          </a:bodyPr>
          <a:lstStyle/>
          <a:p>
            <a:pPr lvl="0"/>
            <a:r>
              <a:rPr lang="zh-CN" altLang="en-US" dirty="0"/>
              <a:t>第一节  </a:t>
            </a:r>
            <a:br>
              <a:rPr lang="en-US" altLang="zh-CN" dirty="0"/>
            </a:br>
            <a:r>
              <a:rPr lang="zh-CN" altLang="en-US" sz="6000" dirty="0"/>
              <a:t>教师专业发展评价的原则与标准</a:t>
            </a:r>
            <a:endParaRPr lang="en-US" sz="6000" dirty="0"/>
          </a:p>
        </p:txBody>
      </p:sp>
    </p:spTree>
    <p:custDataLst>
      <p:tags r:id="rId1"/>
    </p:custDataLst>
  </p:cSld>
  <p:clrMapOvr>
    <a:masterClrMapping/>
  </p:clrMapOvr>
  <p:transition spd="slow">
    <p:push dir="u"/>
  </p:transition>
</p:sld>
</file>

<file path=ppt/tags/tag1.xml><?xml version="1.0" encoding="utf-8"?>
<p:tagLst xmlns:a="http://schemas.openxmlformats.org/drawingml/2006/main" xmlns:r="http://schemas.openxmlformats.org/officeDocument/2006/relationships" xmlns:p="http://schemas.openxmlformats.org/presentationml/2006/main">
  <p:tag name="OFFICEPLUS.IMAGE" val="New_Batches_0403_Outline/20240403/images_texture_8001_9000/49a7ed74-380e-45fb-8639-ac2c0d1b74c1-3.source.default.zh-Hans.jpg"/>
  <p:tag name="OFFICEPLUS.THEME" val="New_Batches_0403_Outline/20240403/images_texture_8001_9000/49a7ed74-380e-45fb-8639-ac2c0d1b74c1-3.source.default.zh-Hans-1.pptx"/>
  <p:tag name="OFFICEPLUS.OUTLINE" val="1695342"/>
  <p:tag name="OFFICEPLUS.OUTLINEEXTERNAL" val="07290b6c-444d-249c-f9e0-774a188c55a9"/>
  <p:tag name="COMMONDATA" val="eyJoZGlkIjoiYjZkM2M2NDk5ZTRlNGQ1NDY1MzViMjVmZTE2MzE0NzMifQ=="/>
</p:tagLst>
</file>

<file path=ppt/tags/tag2.xml><?xml version="1.0" encoding="utf-8"?>
<p:tagLst xmlns:a="http://schemas.openxmlformats.org/drawingml/2006/main" xmlns:r="http://schemas.openxmlformats.org/officeDocument/2006/relationships" xmlns:p="http://schemas.openxmlformats.org/presentationml/2006/main">
  <p:tag name="OFFICEPLUS.TAG" val="03a12446-4040-4dad-8d54-bb681f108928"/>
</p:tagLst>
</file>

<file path=ppt/tags/tag3.xml><?xml version="1.0" encoding="utf-8"?>
<p:tagLst xmlns:a="http://schemas.openxmlformats.org/drawingml/2006/main" xmlns:r="http://schemas.openxmlformats.org/officeDocument/2006/relationships" xmlns:p="http://schemas.openxmlformats.org/presentationml/2006/main">
  <p:tag name="OFFICEPLUS.TAG" val="7bbc12ee-40ec-489f-ab8c-4fa55cf2bf59"/>
  <p:tag name="OFFICEPLUS.TEMPLATE" val="96b9ae34-36f7-4b48-95be-77dbdbcf38eb.pptx"/>
</p:tagLst>
</file>

<file path=ppt/tags/tag4.xml><?xml version="1.0" encoding="utf-8"?>
<p:tagLst xmlns:a="http://schemas.openxmlformats.org/drawingml/2006/main" xmlns:r="http://schemas.openxmlformats.org/officeDocument/2006/relationships" xmlns:p="http://schemas.openxmlformats.org/presentationml/2006/main">
  <p:tag name="OFFICEPLUS.TEMPLATE" val="2f38a169-d8db-404f-bcd0-1f31caec2321.pptx"/>
  <p:tag name="OFFICEPLUS.TAG" val="bd142c3d-b2ac-49d2-945d-a40ea7d68a02"/>
  <p:tag name="OFFICEPLUS.OUTLINECONTENT" val="42497746"/>
</p:tagLst>
</file>

<file path=ppt/tags/tag5.xml><?xml version="1.0" encoding="utf-8"?>
<p:tagLst xmlns:a="http://schemas.openxmlformats.org/drawingml/2006/main" xmlns:r="http://schemas.openxmlformats.org/officeDocument/2006/relationships" xmlns:p="http://schemas.openxmlformats.org/presentationml/2006/main">
  <p:tag name="OFFICEPLUS.TAG" val="43779941-ebb9-4272-ab0a-451395e9a0c0"/>
  <p:tag name="OFFICEPLUS.OUTLINESECTION" val="11243012"/>
</p:tagLst>
</file>

<file path=ppt/tags/tag6.xml><?xml version="1.0" encoding="utf-8"?>
<p:tagLst xmlns:a="http://schemas.openxmlformats.org/drawingml/2006/main" xmlns:r="http://schemas.openxmlformats.org/officeDocument/2006/relationships" xmlns:p="http://schemas.openxmlformats.org/presentationml/2006/main">
  <p:tag name="OFFICEPLUS.TAG" val="43779941-ebb9-4272-ab0a-451395e9a0c0"/>
  <p:tag name="OFFICEPLUS.OUTLINESECTION" val="11243012"/>
</p:tagLst>
</file>

<file path=ppt/tags/tag7.xml><?xml version="1.0" encoding="utf-8"?>
<p:tagLst xmlns:a="http://schemas.openxmlformats.org/drawingml/2006/main" xmlns:r="http://schemas.openxmlformats.org/officeDocument/2006/relationships" xmlns:p="http://schemas.openxmlformats.org/presentationml/2006/main">
  <p:tag name="OFFICEPLUS.TAG" val="e69c5ac3-dafd-4b9a-bbf1-d26a1016f816"/>
</p:tagLst>
</file>

<file path=ppt/theme/theme1.xml><?xml version="1.0" encoding="utf-8"?>
<a:theme xmlns:a="http://schemas.openxmlformats.org/drawingml/2006/main" name="Designed by OfficePLUS">
  <a:themeElements>
    <a:clrScheme name="OfficePLUS">
      <a:dk1>
        <a:srgbClr val="000000"/>
      </a:dk1>
      <a:lt1>
        <a:srgbClr val="FFFFFF"/>
      </a:lt1>
      <a:dk2>
        <a:srgbClr val="778495"/>
      </a:dk2>
      <a:lt2>
        <a:srgbClr val="F0F0F0"/>
      </a:lt2>
      <a:accent1>
        <a:srgbClr val="004BBE"/>
      </a:accent1>
      <a:accent2>
        <a:srgbClr val="4C92FF"/>
      </a:accent2>
      <a:accent3>
        <a:srgbClr val="1883FF"/>
      </a:accent3>
      <a:accent4>
        <a:srgbClr val="B46CC9"/>
      </a:accent4>
      <a:accent5>
        <a:srgbClr val="005AE5"/>
      </a:accent5>
      <a:accent6>
        <a:srgbClr val="68BFFF"/>
      </a:accent6>
      <a:hlink>
        <a:srgbClr val="4472C4"/>
      </a:hlink>
      <a:folHlink>
        <a:srgbClr val="BFBFBF"/>
      </a:folHlink>
    </a:clrScheme>
    <a:fontScheme name="OfficePLUS">
      <a:majorFont>
        <a:latin typeface="Arial"/>
        <a:ea typeface="微软雅黑"/>
        <a:cs typeface=""/>
      </a:majorFont>
      <a:minorFont>
        <a:latin typeface="Arial"/>
        <a:ea typeface="微软雅黑"/>
        <a:cs typeface=""/>
      </a:minorFont>
    </a:fontScheme>
    <a:fmtScheme name="OfficePLUS">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TotalTime>
  <Words>6943</Words>
  <Application>Microsoft Office PowerPoint</Application>
  <PresentationFormat>宽屏</PresentationFormat>
  <Paragraphs>269</Paragraphs>
  <Slides>39</Slides>
  <Notes>0</Notes>
  <HiddenSlides>0</HiddenSlides>
  <MMClips>0</MMClips>
  <ScaleCrop>false</ScaleCrop>
  <HeadingPairs>
    <vt:vector size="6" baseType="variant">
      <vt:variant>
        <vt:lpstr>已用的字体</vt:lpstr>
      </vt:variant>
      <vt:variant>
        <vt:i4>5</vt:i4>
      </vt:variant>
      <vt:variant>
        <vt:lpstr>主题</vt:lpstr>
      </vt:variant>
      <vt:variant>
        <vt:i4>1</vt:i4>
      </vt:variant>
      <vt:variant>
        <vt:lpstr>幻灯片标题</vt:lpstr>
      </vt:variant>
      <vt:variant>
        <vt:i4>39</vt:i4>
      </vt:variant>
    </vt:vector>
  </HeadingPairs>
  <TitlesOfParts>
    <vt:vector size="45" baseType="lpstr">
      <vt:lpstr>等线</vt:lpstr>
      <vt:lpstr>微软雅黑</vt:lpstr>
      <vt:lpstr>Arial</vt:lpstr>
      <vt:lpstr>Calibri</vt:lpstr>
      <vt:lpstr>Wingdings</vt:lpstr>
      <vt:lpstr>Designed by OfficePLUS</vt:lpstr>
      <vt:lpstr>第六章 教师专业发展评价</vt:lpstr>
      <vt:lpstr>PowerPoint 演示文稿</vt:lpstr>
      <vt:lpstr>导语</vt:lpstr>
      <vt:lpstr>学习目标</vt:lpstr>
      <vt:lpstr>教坛阶梯：做好教育的守望者</vt:lpstr>
      <vt:lpstr>教坛阶梯：做好教育的守望者</vt:lpstr>
      <vt:lpstr>教坛阶梯：做好教育的守望者</vt:lpstr>
      <vt:lpstr>教坛阶梯：做好教育的守望者</vt:lpstr>
      <vt:lpstr>第一节   教师专业发展评价的原则与标准</vt:lpstr>
      <vt:lpstr>一、教师专业发展评价的原则</vt:lpstr>
      <vt:lpstr>一、教师专业发展评价的原则</vt:lpstr>
      <vt:lpstr>一、教师专业发展评价的原则</vt:lpstr>
      <vt:lpstr>一、教师专业发展评价的原则</vt:lpstr>
      <vt:lpstr>二、教师专业发展评价的标准</vt:lpstr>
      <vt:lpstr>二、教师专业发展评价的标准</vt:lpstr>
      <vt:lpstr>二、教师专业发展评价的标准</vt:lpstr>
      <vt:lpstr>二、教师专业发展评价的标准</vt:lpstr>
      <vt:lpstr>二、教师专业发展评价的标准</vt:lpstr>
      <vt:lpstr>二、教师专业发展评价的标准</vt:lpstr>
      <vt:lpstr>二、教师专业发展评价的标准</vt:lpstr>
      <vt:lpstr>二、教师专业发展评价的标准</vt:lpstr>
      <vt:lpstr>教育视窗：“十星级”教师评价</vt:lpstr>
      <vt:lpstr>第二节   教师专业发展评价的依据与方法</vt:lpstr>
      <vt:lpstr>一、教师专业发展评价的依据</vt:lpstr>
      <vt:lpstr>一、教师专业发展评价的依据</vt:lpstr>
      <vt:lpstr>一、教师专业发展评价的依据</vt:lpstr>
      <vt:lpstr>一、教师专业发展评价的依据</vt:lpstr>
      <vt:lpstr>二、教师专业发展评价的方法</vt:lpstr>
      <vt:lpstr>二、教师专业发展评价的方法</vt:lpstr>
      <vt:lpstr>教育直通车：如何借助评价实现教师持续成长</vt:lpstr>
      <vt:lpstr>教育直通车：如何借助评价实现教师持续成长</vt:lpstr>
      <vt:lpstr>教育直通车：如何借助评价实现教师持续成长</vt:lpstr>
      <vt:lpstr>教育直通车：如何借助评价实现教师持续成长</vt:lpstr>
      <vt:lpstr>教育直通车：如何借助评价实现教师持续成长</vt:lpstr>
      <vt:lpstr>教育直通车：如何借助评价实现教师持续成长</vt:lpstr>
      <vt:lpstr>教育直通车：如何借助评价实现教师持续成长</vt:lpstr>
      <vt:lpstr>PowerPoint 演示文稿</vt:lpstr>
      <vt:lpstr>PowerPoint 演示文稿</vt:lpstr>
      <vt:lpstr>感谢聆听</vt:lpstr>
    </vt:vector>
  </TitlesOfParts>
  <Company>OfficePLUS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OfficePLUS PowerPoint Template</dc:title>
  <dc:creator>OfficePLUS</dc:creator>
  <cp:lastModifiedBy>哈哈 王</cp:lastModifiedBy>
  <cp:revision>20</cp:revision>
  <dcterms:created xsi:type="dcterms:W3CDTF">2023-07-20T03:04:00Z</dcterms:created>
  <dcterms:modified xsi:type="dcterms:W3CDTF">2025-03-20T10:40:08Z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534425C9ACA64FF3B09456B2E2352731_12</vt:lpwstr>
  </property>
  <property fmtid="{D5CDD505-2E9C-101B-9397-08002B2CF9AE}" pid="3" name="KSOProductBuildVer">
    <vt:lpwstr>2052-12.1.0.20305</vt:lpwstr>
  </property>
</Properties>
</file>