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17.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17.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17.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17.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17.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61"/>
  </p:notesMasterIdLst>
  <p:handoutMasterIdLst>
    <p:handoutMasterId r:id="rId62"/>
  </p:handoutMasterIdLst>
  <p:sldIdLst>
    <p:sldId id="257" r:id="rId3"/>
    <p:sldId id="258" r:id="rId4"/>
    <p:sldId id="1047" r:id="rId5"/>
    <p:sldId id="1046" r:id="rId6"/>
    <p:sldId id="1004" r:id="rId7"/>
    <p:sldId id="1129" r:id="rId8"/>
    <p:sldId id="1128" r:id="rId9"/>
    <p:sldId id="1050" r:id="rId10"/>
    <p:sldId id="259" r:id="rId11"/>
    <p:sldId id="1023" r:id="rId12"/>
    <p:sldId id="1130" r:id="rId13"/>
    <p:sldId id="1131" r:id="rId14"/>
    <p:sldId id="1106" r:id="rId15"/>
    <p:sldId id="1134" r:id="rId16"/>
    <p:sldId id="1133" r:id="rId17"/>
    <p:sldId id="1135" r:id="rId18"/>
    <p:sldId id="1055" r:id="rId19"/>
    <p:sldId id="1136" r:id="rId20"/>
    <p:sldId id="1137" r:id="rId21"/>
    <p:sldId id="1138" r:id="rId22"/>
    <p:sldId id="1139" r:id="rId23"/>
    <p:sldId id="1140" r:id="rId24"/>
    <p:sldId id="1132" r:id="rId25"/>
    <p:sldId id="1141" r:id="rId26"/>
    <p:sldId id="1142" r:id="rId27"/>
    <p:sldId id="1143" r:id="rId28"/>
    <p:sldId id="1144" r:id="rId29"/>
    <p:sldId id="1145" r:id="rId30"/>
    <p:sldId id="1146" r:id="rId31"/>
    <p:sldId id="1066" r:id="rId32"/>
    <p:sldId id="1069" r:id="rId33"/>
    <p:sldId id="1147" r:id="rId34"/>
    <p:sldId id="1073" r:id="rId35"/>
    <p:sldId id="1148" r:id="rId36"/>
    <p:sldId id="1149" r:id="rId37"/>
    <p:sldId id="1070" r:id="rId38"/>
    <p:sldId id="1150" r:id="rId39"/>
    <p:sldId id="1151" r:id="rId40"/>
    <p:sldId id="1152" r:id="rId41"/>
    <p:sldId id="1153" r:id="rId42"/>
    <p:sldId id="1154" r:id="rId43"/>
    <p:sldId id="1079" r:id="rId44"/>
    <p:sldId id="1156" r:id="rId45"/>
    <p:sldId id="1157" r:id="rId46"/>
    <p:sldId id="1160" r:id="rId47"/>
    <p:sldId id="1158" r:id="rId48"/>
    <p:sldId id="1159" r:id="rId49"/>
    <p:sldId id="1161" r:id="rId50"/>
    <p:sldId id="1155" r:id="rId51"/>
    <p:sldId id="1080" r:id="rId52"/>
    <p:sldId id="1162" r:id="rId53"/>
    <p:sldId id="1163" r:id="rId54"/>
    <p:sldId id="1164" r:id="rId55"/>
    <p:sldId id="1126" r:id="rId56"/>
    <p:sldId id="1165" r:id="rId57"/>
    <p:sldId id="1166" r:id="rId58"/>
    <p:sldId id="1127" r:id="rId59"/>
    <p:sldId id="289" r:id="rId60"/>
  </p:sldIdLst>
  <p:sldSz cx="12192000" cy="6858000"/>
  <p:notesSz cx="6858000" cy="9144000"/>
  <p:custDataLst>
    <p:tags r:id="rId6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92FF"/>
    <a:srgbClr val="004BBE"/>
    <a:srgbClr val="005A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08" autoAdjust="0"/>
    <p:restoredTop sz="86483" autoAdjust="0"/>
  </p:normalViewPr>
  <p:slideViewPr>
    <p:cSldViewPr snapToGrid="0">
      <p:cViewPr varScale="1">
        <p:scale>
          <a:sx n="54" d="100"/>
          <a:sy n="54" d="100"/>
        </p:scale>
        <p:origin x="86" y="821"/>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6" Type="http://schemas.openxmlformats.org/officeDocument/2006/relationships/tags" Target="tags/tag32.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notesMaster" Target="notesMasters/notesMaster1.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cxnId="{F2427C94-5665-44A4-ADD9-F317D94D71C8}" type="parTrans">
      <dgm:prSet/>
      <dgm:spPr/>
      <dgm:t>
        <a:bodyPr/>
        <a:lstStyle/>
        <a:p>
          <a:endParaRPr lang="zh-CN" altLang="en-US"/>
        </a:p>
      </dgm:t>
    </dgm:pt>
    <dgm:pt modelId="{F0AB42D7-3406-4661-992E-3DEBAE5C469A}" cxnId="{F2427C94-5665-44A4-ADD9-F317D94D71C8}" type="sibTrans">
      <dgm:prSet/>
      <dgm:spPr/>
      <dgm:t>
        <a:bodyPr/>
        <a:lstStyle/>
        <a:p>
          <a:endParaRPr lang="zh-CN" altLang="en-US"/>
        </a:p>
      </dgm:t>
    </dgm:pt>
    <dgm:pt modelId="{C53A126B-8AD4-4E1D-AABF-AA122D123298}">
      <dgm:prSet phldrT="[文本]" custT="1"/>
      <dgm:spPr/>
      <dgm:t>
        <a:bodyPr/>
        <a:lstStyle/>
        <a:p>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）了解新手教师和专家型教师的区别。</a:t>
          </a:r>
          <a:endParaRPr lang="zh-CN" altLang="en-US" sz="2000" dirty="0"/>
        </a:p>
      </dgm:t>
    </dgm:pt>
    <dgm:pt modelId="{48A149FE-FC20-4286-B8BA-E57ED0E93857}" cxnId="{6725FECA-8070-4932-BF06-86B6163A9EA3}" type="parTrans">
      <dgm:prSet/>
      <dgm:spPr/>
      <dgm:t>
        <a:bodyPr/>
        <a:lstStyle/>
        <a:p>
          <a:endParaRPr lang="zh-CN" altLang="en-US"/>
        </a:p>
      </dgm:t>
    </dgm:pt>
    <dgm:pt modelId="{12C07D2F-CA6B-413C-BF84-81301163758C}" cxnId="{6725FECA-8070-4932-BF06-86B6163A9EA3}" type="sibTrans">
      <dgm:prSet/>
      <dgm:spPr/>
      <dgm:t>
        <a:bodyPr/>
        <a:lstStyle/>
        <a:p>
          <a:endParaRPr lang="zh-CN" altLang="en-US"/>
        </a:p>
      </dgm:t>
    </dgm:pt>
    <dgm:pt modelId="{8AE605EB-3C0E-4DF0-B875-328975CB9F27}">
      <dgm:prSet phldrT="[文本]" custT="1"/>
      <dgm:spPr/>
      <dgm:t>
        <a:bodyPr/>
        <a:lstStyle/>
        <a:p>
          <a:r>
            <a:rPr lang="zh-CN" altLang="en-US" sz="2400" b="1" dirty="0"/>
            <a:t>能力目标</a:t>
          </a:r>
        </a:p>
      </dgm:t>
    </dgm:pt>
    <dgm:pt modelId="{9C203DDE-9F70-4C59-AD52-2707066B6A60}" cxnId="{7D7381E7-0A3B-496E-B9B4-4A4F02A5CBEB}" type="parTrans">
      <dgm:prSet/>
      <dgm:spPr/>
      <dgm:t>
        <a:bodyPr/>
        <a:lstStyle/>
        <a:p>
          <a:endParaRPr lang="zh-CN" altLang="en-US"/>
        </a:p>
      </dgm:t>
    </dgm:pt>
    <dgm:pt modelId="{8398BEC2-462A-4804-9B9F-DF4314B7499F}" cxnId="{7D7381E7-0A3B-496E-B9B4-4A4F02A5CBEB}" type="sibTrans">
      <dgm:prSet/>
      <dgm:spPr/>
      <dgm:t>
        <a:bodyPr/>
        <a:lstStyle/>
        <a:p>
          <a:endParaRPr lang="zh-CN" altLang="en-US"/>
        </a:p>
      </dgm:t>
    </dgm:pt>
    <dgm:pt modelId="{C5355562-9C6C-403C-8127-330697777D69}">
      <dgm:prSet phldrT="[文本]" custT="1"/>
      <dgm:spPr/>
      <dgm:t>
        <a:bodyPr/>
        <a:lstStyle/>
        <a:p>
          <a:r>
            <a:rPr lang="zh-CN" altLang="zh-CN" sz="2000" dirty="0">
              <a:latin typeface="+mn-ea"/>
              <a:ea typeface="+mn-ea"/>
            </a:rPr>
            <a:t>（</a:t>
          </a:r>
          <a:r>
            <a:rPr lang="en-US" altLang="zh-CN" sz="2000" dirty="0">
              <a:latin typeface="+mn-ea"/>
              <a:ea typeface="+mn-ea"/>
            </a:rPr>
            <a:t>1</a:t>
          </a:r>
          <a:r>
            <a:rPr lang="zh-CN" altLang="zh-CN" sz="2000" dirty="0">
              <a:latin typeface="+mn-ea"/>
              <a:ea typeface="+mn-ea"/>
            </a:rPr>
            <a:t>）能够根据不同情况分析影响教师专业发展的因素。</a:t>
          </a:r>
          <a:endParaRPr lang="zh-CN" altLang="en-US" sz="2000" dirty="0"/>
        </a:p>
      </dgm:t>
    </dgm:pt>
    <dgm:pt modelId="{79C421EF-8FA3-4E99-AF40-BEAD78628A54}" cxnId="{F21E5A10-4CA0-40B8-A4B3-6C5028F5B48C}" type="parTrans">
      <dgm:prSet/>
      <dgm:spPr/>
      <dgm:t>
        <a:bodyPr/>
        <a:lstStyle/>
        <a:p>
          <a:endParaRPr lang="zh-CN" altLang="en-US"/>
        </a:p>
      </dgm:t>
    </dgm:pt>
    <dgm:pt modelId="{A979D0FB-800A-4C57-AABC-08CFB148CE60}" cxnId="{F21E5A10-4CA0-40B8-A4B3-6C5028F5B48C}" type="sibTrans">
      <dgm:prSet/>
      <dgm:spPr/>
      <dgm:t>
        <a:bodyPr/>
        <a:lstStyle/>
        <a:p>
          <a:endParaRPr lang="zh-CN" altLang="en-US"/>
        </a:p>
      </dgm:t>
    </dgm:pt>
    <dgm:pt modelId="{D3D174E1-70E6-435F-93F8-F793A8BB1390}">
      <dgm:prSet custT="1"/>
      <dgm:spPr/>
      <dgm:t>
        <a:bodyPr/>
        <a:lstStyle/>
        <a:p>
          <a:r>
            <a:rPr lang="zh-CN" altLang="en-US" sz="2400" b="1" dirty="0">
              <a:latin typeface="+mn-ea"/>
              <a:ea typeface="+mn-ea"/>
            </a:rPr>
            <a:t>素养目标</a:t>
          </a:r>
        </a:p>
      </dgm:t>
    </dgm:pt>
    <dgm:pt modelId="{D0139EEB-3E6F-47B0-B474-437593C57AAA}" cxnId="{D2372C0B-A3AF-4F7B-BDF0-343EB0E7EBFA}" type="parTrans">
      <dgm:prSet/>
      <dgm:spPr/>
      <dgm:t>
        <a:bodyPr/>
        <a:lstStyle/>
        <a:p>
          <a:endParaRPr lang="zh-CN" altLang="en-US"/>
        </a:p>
      </dgm:t>
    </dgm:pt>
    <dgm:pt modelId="{D02FB8C5-C48D-4945-A8EE-BE4DC0BB603A}" cxnId="{D2372C0B-A3AF-4F7B-BDF0-343EB0E7EBFA}" type="sibTrans">
      <dgm:prSet/>
      <dgm:spPr/>
      <dgm:t>
        <a:bodyPr/>
        <a:lstStyle/>
        <a:p>
          <a:endParaRPr lang="zh-CN" altLang="en-US"/>
        </a:p>
      </dgm:t>
    </dgm:pt>
    <dgm:pt modelId="{A1A5593F-B6C4-4E73-AAA9-30CDAB48314A}">
      <dgm:prSet custT="1"/>
      <dgm:spPr/>
      <dgm:t>
        <a:bodyPr/>
        <a:lstStyle/>
        <a:p>
          <a:r>
            <a:rPr lang="zh-CN" altLang="en-US" sz="2000" dirty="0">
              <a:latin typeface="+mn-ea"/>
              <a:ea typeface="+mn-ea"/>
            </a:rPr>
            <a:t>（</a:t>
          </a:r>
          <a:r>
            <a:rPr lang="en-US" altLang="en-US" sz="2000" dirty="0">
              <a:latin typeface="+mn-ea"/>
              <a:ea typeface="+mn-ea"/>
            </a:rPr>
            <a:t>1</a:t>
          </a:r>
          <a:r>
            <a:rPr lang="zh-CN" altLang="en-US" sz="2000" dirty="0">
              <a:latin typeface="+mn-ea"/>
              <a:ea typeface="+mn-ea"/>
            </a:rPr>
            <a:t>）感悟新手教师到专家型教师的成长过程，努力做到勤学善思。</a:t>
          </a:r>
        </a:p>
      </dgm:t>
    </dgm:pt>
    <dgm:pt modelId="{F755487E-A3C5-457D-8DFE-B906694C2931}" cxnId="{3D6CA423-90DE-4510-8A88-DB32DD6693DC}" type="parTrans">
      <dgm:prSet/>
      <dgm:spPr/>
      <dgm:t>
        <a:bodyPr/>
        <a:lstStyle/>
        <a:p>
          <a:endParaRPr lang="zh-CN" altLang="en-US"/>
        </a:p>
      </dgm:t>
    </dgm:pt>
    <dgm:pt modelId="{4368A566-9E58-4806-B45B-1607EA8CDACF}" cxnId="{3D6CA423-90DE-4510-8A88-DB32DD6693DC}" type="sibTrans">
      <dgm:prSet/>
      <dgm:spPr/>
      <dgm:t>
        <a:bodyPr/>
        <a:lstStyle/>
        <a:p>
          <a:endParaRPr lang="zh-CN" altLang="en-US"/>
        </a:p>
      </dgm:t>
    </dgm:pt>
    <dgm:pt modelId="{9B4B9383-D5EC-4538-B4F0-1787292F923C}">
      <dgm:prSet custT="1"/>
      <dgm:spPr/>
      <dgm:t>
        <a:bodyPr/>
        <a:lstStyle/>
        <a:p>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）理解各种教师专业发展研究框架对教师专业发展阶段的划分，熟悉职业周期研究框架和“关注”阶段研究框架各阶段的具体特点。</a:t>
          </a:r>
        </a:p>
      </dgm:t>
    </dgm:pt>
    <dgm:pt modelId="{529C05FD-D509-4521-BA33-400EE2AF5071}" cxnId="{9CED4E0C-DB33-4A0F-8061-AB45B28AD72E}" type="parTrans">
      <dgm:prSet/>
      <dgm:spPr/>
      <dgm:t>
        <a:bodyPr/>
        <a:lstStyle/>
        <a:p>
          <a:endParaRPr lang="zh-CN" altLang="en-US"/>
        </a:p>
      </dgm:t>
    </dgm:pt>
    <dgm:pt modelId="{21271A94-50BA-4E0B-863D-7285347D6AA4}" cxnId="{9CED4E0C-DB33-4A0F-8061-AB45B28AD72E}" type="sibTrans">
      <dgm:prSet/>
      <dgm:spPr/>
      <dgm:t>
        <a:bodyPr/>
        <a:lstStyle/>
        <a:p>
          <a:endParaRPr lang="zh-CN" altLang="en-US"/>
        </a:p>
      </dgm:t>
    </dgm:pt>
    <dgm:pt modelId="{1A0B2C4B-1C89-446A-ADFB-DAB8EDAB5DDC}">
      <dgm:prSet custT="1"/>
      <dgm:spPr/>
      <dgm:t>
        <a:bodyPr/>
        <a:lstStyle/>
        <a:p>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zh-CN" sz="2000" dirty="0">
              <a:latin typeface="微软雅黑" panose="020B0503020204020204" pitchFamily="34" charset="-122"/>
              <a:ea typeface="微软雅黑" panose="020B0503020204020204" pitchFamily="34" charset="-122"/>
            </a:rPr>
            <a:t>）了解教师职业倦怠的表现以及导致教师职业倦怠的因素。</a:t>
          </a:r>
        </a:p>
      </dgm:t>
    </dgm:pt>
    <dgm:pt modelId="{4EEC182D-F974-49EA-9D50-36D60D532D71}" cxnId="{120037B8-A64E-4DF7-816E-BD6DB4D935B5}" type="parTrans">
      <dgm:prSet/>
      <dgm:spPr/>
      <dgm:t>
        <a:bodyPr/>
        <a:lstStyle/>
        <a:p>
          <a:endParaRPr lang="zh-CN" altLang="en-US"/>
        </a:p>
      </dgm:t>
    </dgm:pt>
    <dgm:pt modelId="{F9473BB4-E0AA-4126-9ADC-BDBDD62E95B4}" cxnId="{120037B8-A64E-4DF7-816E-BD6DB4D935B5}" type="sibTrans">
      <dgm:prSet/>
      <dgm:spPr/>
      <dgm:t>
        <a:bodyPr/>
        <a:lstStyle/>
        <a:p>
          <a:endParaRPr lang="zh-CN" altLang="en-US"/>
        </a:p>
      </dgm:t>
    </dgm:pt>
    <dgm:pt modelId="{EECD295A-A29B-49D0-B7CB-D07CF9F004E8}">
      <dgm:prSet custT="1"/>
      <dgm:spPr/>
      <dgm:t>
        <a:bodyPr/>
        <a:lstStyle/>
        <a:p>
          <a:r>
            <a:rPr lang="zh-CN" altLang="zh-CN" sz="2000" dirty="0">
              <a:latin typeface="+mn-ea"/>
              <a:ea typeface="+mn-ea"/>
            </a:rPr>
            <a:t>（</a:t>
          </a:r>
          <a:r>
            <a:rPr lang="en-US" altLang="zh-CN" sz="2000" dirty="0">
              <a:latin typeface="+mn-ea"/>
              <a:ea typeface="+mn-ea"/>
            </a:rPr>
            <a:t>2</a:t>
          </a:r>
          <a:r>
            <a:rPr lang="zh-CN" altLang="zh-CN" sz="2000" dirty="0">
              <a:latin typeface="+mn-ea"/>
              <a:ea typeface="+mn-ea"/>
            </a:rPr>
            <a:t>）能够尝试制订从新手教师到专家型教师的发展计划。</a:t>
          </a:r>
        </a:p>
      </dgm:t>
    </dgm:pt>
    <dgm:pt modelId="{ABA0E2A3-2D9E-4211-9009-678C625DEF8C}" cxnId="{404D5327-5676-49AE-A2D4-45A922EA27E9}" type="parTrans">
      <dgm:prSet/>
      <dgm:spPr/>
      <dgm:t>
        <a:bodyPr/>
        <a:lstStyle/>
        <a:p>
          <a:endParaRPr lang="zh-CN" altLang="en-US"/>
        </a:p>
      </dgm:t>
    </dgm:pt>
    <dgm:pt modelId="{D6F953D6-218B-4D3C-AE3C-FB5F84E16CA0}" cxnId="{404D5327-5676-49AE-A2D4-45A922EA27E9}" type="sibTrans">
      <dgm:prSet/>
      <dgm:spPr/>
      <dgm:t>
        <a:bodyPr/>
        <a:lstStyle/>
        <a:p>
          <a:endParaRPr lang="zh-CN" altLang="en-US"/>
        </a:p>
      </dgm:t>
    </dgm:pt>
    <dgm:pt modelId="{4F54FB51-1E37-4158-91BA-182C112213C4}">
      <dgm:prSet custT="1"/>
      <dgm:spPr/>
      <dgm:t>
        <a:bodyPr/>
        <a:lstStyle/>
        <a:p>
          <a:r>
            <a:rPr lang="zh-CN" altLang="en-US" sz="2000" dirty="0">
              <a:latin typeface="+mn-ea"/>
              <a:ea typeface="+mn-ea"/>
            </a:rPr>
            <a:t>（</a:t>
          </a:r>
          <a:r>
            <a:rPr lang="en-US" altLang="en-US" sz="2000" dirty="0">
              <a:latin typeface="+mn-ea"/>
              <a:ea typeface="+mn-ea"/>
            </a:rPr>
            <a:t>2</a:t>
          </a:r>
          <a:r>
            <a:rPr lang="zh-CN" altLang="en-US" sz="2000" dirty="0">
              <a:latin typeface="+mn-ea"/>
              <a:ea typeface="+mn-ea"/>
            </a:rPr>
            <a:t>）自觉将教师职业发展同国家发展、人民幸福紧密联系在一起，树立坚定</a:t>
          </a:r>
          <a:r>
            <a:rPr lang="zh-CN" altLang="en-US" sz="2000">
              <a:latin typeface="+mn-ea"/>
              <a:ea typeface="+mn-ea"/>
            </a:rPr>
            <a:t>的职业理想和高尚的精神追求。</a:t>
          </a:r>
          <a:endParaRPr lang="zh-CN" altLang="en-US" sz="2000" dirty="0">
            <a:latin typeface="+mn-ea"/>
            <a:ea typeface="+mn-ea"/>
          </a:endParaRPr>
        </a:p>
      </dgm:t>
    </dgm:pt>
    <dgm:pt modelId="{E44ABEFA-6B21-45CB-AF7F-B162E1CBCC54}" cxnId="{E0AE4223-F840-44BE-B9F2-82A5C0A71A23}" type="parTrans">
      <dgm:prSet/>
      <dgm:spPr/>
      <dgm:t>
        <a:bodyPr/>
        <a:lstStyle/>
        <a:p>
          <a:endParaRPr lang="zh-CN" altLang="en-US"/>
        </a:p>
      </dgm:t>
    </dgm:pt>
    <dgm:pt modelId="{E5AEF113-53A7-4C41-BAD7-1CFD36F80646}" cxnId="{E0AE4223-F840-44BE-B9F2-82A5C0A71A23}" type="sibTrans">
      <dgm:prSet/>
      <dgm:spPr/>
      <dgm:t>
        <a:bodyPr/>
        <a:lstStyle/>
        <a:p>
          <a:endParaRPr lang="zh-CN" altLang="en-US"/>
        </a:p>
      </dgm:t>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Lbl="node1" presStyleIdx="0" presStyleCnt="3"/>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Lbl="node1" presStyleIdx="0" presStyleCnt="3"/>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Lbl="node1" presStyleIdx="1" presStyleCnt="3"/>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dgm:presLayoutVars>
          <dgm:bulletEnabled val="1"/>
        </dgm:presLayoutVars>
      </dgm:prSet>
      <dgm:spPr/>
    </dgm:pt>
  </dgm:ptLst>
  <dgm:cxnLst>
    <dgm:cxn modelId="{63ABC006-1EB5-460D-A21A-BD9A39EDC550}" type="presOf" srcId="{AF26E4BB-AE0B-4288-B180-7313991A9104}" destId="{C3857240-692F-4409-BD36-6691C8B09EB9}" srcOrd="0" destOrd="0" presId="urn:microsoft.com/office/officeart/2005/8/layout/list1"/>
    <dgm:cxn modelId="{D2372C0B-A3AF-4F7B-BDF0-343EB0E7EBFA}" srcId="{AF26E4BB-AE0B-4288-B180-7313991A9104}" destId="{D3D174E1-70E6-435F-93F8-F793A8BB1390}" srcOrd="2" destOrd="0" parTransId="{D0139EEB-3E6F-47B0-B474-437593C57AAA}" sibTransId="{D02FB8C5-C48D-4945-A8EE-BE4DC0BB603A}"/>
    <dgm:cxn modelId="{9CED4E0C-DB33-4A0F-8061-AB45B28AD72E}" srcId="{130B3AB2-C2C8-49AC-B03D-3EC8B6DC2248}" destId="{9B4B9383-D5EC-4538-B4F0-1787292F923C}" srcOrd="1" destOrd="0" parTransId="{529C05FD-D509-4521-BA33-400EE2AF5071}" sibTransId="{21271A94-50BA-4E0B-863D-7285347D6AA4}"/>
    <dgm:cxn modelId="{F21E5A10-4CA0-40B8-A4B3-6C5028F5B48C}" srcId="{8AE605EB-3C0E-4DF0-B875-328975CB9F27}" destId="{C5355562-9C6C-403C-8127-330697777D69}" srcOrd="0" destOrd="0" parTransId="{79C421EF-8FA3-4E99-AF40-BEAD78628A54}" sibTransId="{A979D0FB-800A-4C57-AABC-08CFB148CE60}"/>
    <dgm:cxn modelId="{E0AE4223-F840-44BE-B9F2-82A5C0A71A23}" srcId="{D3D174E1-70E6-435F-93F8-F793A8BB1390}" destId="{4F54FB51-1E37-4158-91BA-182C112213C4}" srcOrd="1" destOrd="0" parTransId="{E44ABEFA-6B21-45CB-AF7F-B162E1CBCC54}" sibTransId="{E5AEF113-53A7-4C41-BAD7-1CFD36F80646}"/>
    <dgm:cxn modelId="{3D6CA423-90DE-4510-8A88-DB32DD6693DC}" srcId="{D3D174E1-70E6-435F-93F8-F793A8BB1390}" destId="{A1A5593F-B6C4-4E73-AAA9-30CDAB48314A}" srcOrd="0" destOrd="0" parTransId="{F755487E-A3C5-457D-8DFE-B906694C2931}" sibTransId="{4368A566-9E58-4806-B45B-1607EA8CDACF}"/>
    <dgm:cxn modelId="{404D5327-5676-49AE-A2D4-45A922EA27E9}" srcId="{8AE605EB-3C0E-4DF0-B875-328975CB9F27}" destId="{EECD295A-A29B-49D0-B7CB-D07CF9F004E8}" srcOrd="1" destOrd="0" parTransId="{ABA0E2A3-2D9E-4211-9009-678C625DEF8C}" sibTransId="{D6F953D6-218B-4D3C-AE3C-FB5F84E16CA0}"/>
    <dgm:cxn modelId="{51741028-FF78-4150-98E9-1232DE949360}" type="presOf" srcId="{C5355562-9C6C-403C-8127-330697777D69}" destId="{6A208469-C04B-4AEB-98DD-F806CDCEF7C1}" srcOrd="0" destOrd="0" presId="urn:microsoft.com/office/officeart/2005/8/layout/list1"/>
    <dgm:cxn modelId="{BF01A528-C586-40EA-84E9-D103A13BDDD1}" type="presOf" srcId="{D3D174E1-70E6-435F-93F8-F793A8BB1390}" destId="{B82FF8A8-01B2-4E47-9903-88EACCA09735}" srcOrd="0" destOrd="0" presId="urn:microsoft.com/office/officeart/2005/8/layout/list1"/>
    <dgm:cxn modelId="{6E5F683C-53C4-4C21-A9F4-028355E55C5E}" type="presOf" srcId="{A1A5593F-B6C4-4E73-AAA9-30CDAB48314A}" destId="{473D8C8D-89BA-4FD8-ADBE-57794E01063A}" srcOrd="0" destOrd="0" presId="urn:microsoft.com/office/officeart/2005/8/layout/list1"/>
    <dgm:cxn modelId="{E5522F4C-4F4D-4F7D-B61B-20A9DAF4AF42}" type="presOf" srcId="{130B3AB2-C2C8-49AC-B03D-3EC8B6DC2248}" destId="{4FE04C43-D13F-4599-9E2D-2398653DBB25}" srcOrd="0" destOrd="0" presId="urn:microsoft.com/office/officeart/2005/8/layout/list1"/>
    <dgm:cxn modelId="{7811FB71-43EE-4029-9F18-1ADE098F073E}" type="presOf" srcId="{EECD295A-A29B-49D0-B7CB-D07CF9F004E8}" destId="{6A208469-C04B-4AEB-98DD-F806CDCEF7C1}" srcOrd="0" destOrd="1" presId="urn:microsoft.com/office/officeart/2005/8/layout/list1"/>
    <dgm:cxn modelId="{F5B0845A-634C-4596-9D9C-EA2DFD7F4C52}" type="presOf" srcId="{1A0B2C4B-1C89-446A-ADFB-DAB8EDAB5DDC}" destId="{34525C93-0F27-4EB3-9B0F-F159053854B9}" srcOrd="0" destOrd="2" presId="urn:microsoft.com/office/officeart/2005/8/layout/list1"/>
    <dgm:cxn modelId="{8899237D-24F0-4917-87F5-2982845E852D}" type="presOf" srcId="{4F54FB51-1E37-4158-91BA-182C112213C4}" destId="{473D8C8D-89BA-4FD8-ADBE-57794E01063A}" srcOrd="0" destOrd="1" presId="urn:microsoft.com/office/officeart/2005/8/layout/list1"/>
    <dgm:cxn modelId="{F2427C94-5665-44A4-ADD9-F317D94D71C8}" srcId="{AF26E4BB-AE0B-4288-B180-7313991A9104}" destId="{130B3AB2-C2C8-49AC-B03D-3EC8B6DC2248}" srcOrd="0" destOrd="0" parTransId="{B409620C-8FA7-48FC-B6D5-F85348700BB9}" sibTransId="{F0AB42D7-3406-4661-992E-3DEBAE5C469A}"/>
    <dgm:cxn modelId="{1913F89D-749B-4D26-A524-9EC113CFFB17}" type="presOf" srcId="{8AE605EB-3C0E-4DF0-B875-328975CB9F27}" destId="{D1A05115-FC95-4F32-B110-EA8F1B06A8DF}" srcOrd="0" destOrd="0" presId="urn:microsoft.com/office/officeart/2005/8/layout/list1"/>
    <dgm:cxn modelId="{E12C82A5-19A5-4CD5-977A-7E83C534621F}" type="presOf" srcId="{8AE605EB-3C0E-4DF0-B875-328975CB9F27}" destId="{0A9955B3-5D54-48D7-B28F-E326E008BC42}" srcOrd="1" destOrd="0" presId="urn:microsoft.com/office/officeart/2005/8/layout/list1"/>
    <dgm:cxn modelId="{9E9E24B5-EE90-4EEE-93B5-D0C6D435B1B3}" type="presOf" srcId="{D3D174E1-70E6-435F-93F8-F793A8BB1390}" destId="{0A7A0A3E-ED59-4A29-A6CF-1B35C6F4777B}" srcOrd="1" destOrd="0" presId="urn:microsoft.com/office/officeart/2005/8/layout/list1"/>
    <dgm:cxn modelId="{120037B8-A64E-4DF7-816E-BD6DB4D935B5}" srcId="{130B3AB2-C2C8-49AC-B03D-3EC8B6DC2248}" destId="{1A0B2C4B-1C89-446A-ADFB-DAB8EDAB5DDC}" srcOrd="2" destOrd="0" parTransId="{4EEC182D-F974-49EA-9D50-36D60D532D71}" sibTransId="{F9473BB4-E0AA-4126-9ADC-BDBDD62E95B4}"/>
    <dgm:cxn modelId="{6725FECA-8070-4932-BF06-86B6163A9EA3}" srcId="{130B3AB2-C2C8-49AC-B03D-3EC8B6DC2248}" destId="{C53A126B-8AD4-4E1D-AABF-AA122D123298}" srcOrd="0" destOrd="0" parTransId="{48A149FE-FC20-4286-B8BA-E57ED0E93857}" sibTransId="{12C07D2F-CA6B-413C-BF84-81301163758C}"/>
    <dgm:cxn modelId="{574FC7CF-C976-43F2-BC41-091ED4252ECB}" type="presOf" srcId="{C53A126B-8AD4-4E1D-AABF-AA122D123298}" destId="{34525C93-0F27-4EB3-9B0F-F159053854B9}" srcOrd="0" destOrd="0" presId="urn:microsoft.com/office/officeart/2005/8/layout/list1"/>
    <dgm:cxn modelId="{8CBF8EE3-5323-4CEE-8E4F-5A3F3009CADC}" type="presOf" srcId="{9B4B9383-D5EC-4538-B4F0-1787292F923C}" destId="{34525C93-0F27-4EB3-9B0F-F159053854B9}" srcOrd="0" destOrd="1" presId="urn:microsoft.com/office/officeart/2005/8/layout/list1"/>
    <dgm:cxn modelId="{7DD4F6E4-8E42-4712-9502-817AB7F81434}" type="presOf" srcId="{130B3AB2-C2C8-49AC-B03D-3EC8B6DC2248}" destId="{925B57BB-DDBA-46F7-8554-54A0769CD8DA}" srcOrd="1" destOrd="0" presId="urn:microsoft.com/office/officeart/2005/8/layout/list1"/>
    <dgm:cxn modelId="{7D7381E7-0A3B-496E-B9B4-4A4F02A5CBEB}" srcId="{AF26E4BB-AE0B-4288-B180-7313991A9104}" destId="{8AE605EB-3C0E-4DF0-B875-328975CB9F27}" srcOrd="1" destOrd="0" parTransId="{9C203DDE-9F70-4C59-AD52-2707066B6A60}" sibTransId="{8398BEC2-462A-4804-9B9F-DF4314B7499F}"/>
    <dgm:cxn modelId="{B4E0E56C-92FD-4892-A713-6C3031098BF4}" type="presParOf" srcId="{C3857240-692F-4409-BD36-6691C8B09EB9}" destId="{B92ACAFF-9FA6-4B6A-9618-25359B858D08}" srcOrd="0" destOrd="0" presId="urn:microsoft.com/office/officeart/2005/8/layout/list1"/>
    <dgm:cxn modelId="{64008AA8-532B-4AE6-AE69-D1D95BCB43E8}" type="presParOf" srcId="{B92ACAFF-9FA6-4B6A-9618-25359B858D08}" destId="{4FE04C43-D13F-4599-9E2D-2398653DBB25}" srcOrd="0" destOrd="0" presId="urn:microsoft.com/office/officeart/2005/8/layout/list1"/>
    <dgm:cxn modelId="{155BBEF9-47E5-41E8-8531-1E23C2A65CB1}" type="presParOf" srcId="{B92ACAFF-9FA6-4B6A-9618-25359B858D08}" destId="{925B57BB-DDBA-46F7-8554-54A0769CD8DA}" srcOrd="1" destOrd="0" presId="urn:microsoft.com/office/officeart/2005/8/layout/list1"/>
    <dgm:cxn modelId="{7E5B8991-39AF-4326-BC26-1FF0579AF891}" type="presParOf" srcId="{C3857240-692F-4409-BD36-6691C8B09EB9}" destId="{0BFCB152-483A-4FF0-890B-DE213C093AA4}" srcOrd="1" destOrd="0" presId="urn:microsoft.com/office/officeart/2005/8/layout/list1"/>
    <dgm:cxn modelId="{60DD35B0-D5E4-4093-B733-76B0D7F56423}" type="presParOf" srcId="{C3857240-692F-4409-BD36-6691C8B09EB9}" destId="{34525C93-0F27-4EB3-9B0F-F159053854B9}" srcOrd="2" destOrd="0" presId="urn:microsoft.com/office/officeart/2005/8/layout/list1"/>
    <dgm:cxn modelId="{E13435F7-49C4-4363-B9A5-7E3820C20C96}" type="presParOf" srcId="{C3857240-692F-4409-BD36-6691C8B09EB9}" destId="{7642437F-135A-4798-A9D9-AA193B265F71}" srcOrd="3" destOrd="0" presId="urn:microsoft.com/office/officeart/2005/8/layout/list1"/>
    <dgm:cxn modelId="{D898F14F-D8B1-4783-B034-63A174082974}" type="presParOf" srcId="{C3857240-692F-4409-BD36-6691C8B09EB9}" destId="{FA3D6709-80DD-4147-97F9-B6F42EF4FDC3}" srcOrd="4" destOrd="0" presId="urn:microsoft.com/office/officeart/2005/8/layout/list1"/>
    <dgm:cxn modelId="{A0726207-9CD5-49BA-AC65-43EFC1DEBF56}" type="presParOf" srcId="{FA3D6709-80DD-4147-97F9-B6F42EF4FDC3}" destId="{D1A05115-FC95-4F32-B110-EA8F1B06A8DF}" srcOrd="0" destOrd="0" presId="urn:microsoft.com/office/officeart/2005/8/layout/list1"/>
    <dgm:cxn modelId="{7348F46A-0379-40EA-9880-AE5F16805420}" type="presParOf" srcId="{FA3D6709-80DD-4147-97F9-B6F42EF4FDC3}" destId="{0A9955B3-5D54-48D7-B28F-E326E008BC42}" srcOrd="1" destOrd="0" presId="urn:microsoft.com/office/officeart/2005/8/layout/list1"/>
    <dgm:cxn modelId="{FD52395D-9B68-4D58-8289-B31A1AD6BB5A}" type="presParOf" srcId="{C3857240-692F-4409-BD36-6691C8B09EB9}" destId="{2797E932-0946-49D9-AAD9-5376B341B25B}" srcOrd="5" destOrd="0" presId="urn:microsoft.com/office/officeart/2005/8/layout/list1"/>
    <dgm:cxn modelId="{C950F362-21AE-4642-AF9B-7B6A89162BD5}" type="presParOf" srcId="{C3857240-692F-4409-BD36-6691C8B09EB9}" destId="{6A208469-C04B-4AEB-98DD-F806CDCEF7C1}" srcOrd="6" destOrd="0" presId="urn:microsoft.com/office/officeart/2005/8/layout/list1"/>
    <dgm:cxn modelId="{E1FEEABE-69DC-48C0-A001-F25FCD52276D}" type="presParOf" srcId="{C3857240-692F-4409-BD36-6691C8B09EB9}" destId="{16D0A55F-2567-4736-9593-C9CE8EBCA5ED}" srcOrd="7" destOrd="0" presId="urn:microsoft.com/office/officeart/2005/8/layout/list1"/>
    <dgm:cxn modelId="{F20B0C77-7BFA-4B55-87FB-34E338D6195A}" type="presParOf" srcId="{C3857240-692F-4409-BD36-6691C8B09EB9}" destId="{350F3570-9B25-41DA-BA6E-DC06E7F750AB}" srcOrd="8" destOrd="0" presId="urn:microsoft.com/office/officeart/2005/8/layout/list1"/>
    <dgm:cxn modelId="{8E4FC7BA-8774-4F8B-AA65-9003581B9E46}" type="presParOf" srcId="{350F3570-9B25-41DA-BA6E-DC06E7F750AB}" destId="{B82FF8A8-01B2-4E47-9903-88EACCA09735}" srcOrd="0" destOrd="0" presId="urn:microsoft.com/office/officeart/2005/8/layout/list1"/>
    <dgm:cxn modelId="{56D21380-4BED-4207-BF8C-E3509BE3E2C3}" type="presParOf" srcId="{350F3570-9B25-41DA-BA6E-DC06E7F750AB}" destId="{0A7A0A3E-ED59-4A29-A6CF-1B35C6F4777B}" srcOrd="1" destOrd="0" presId="urn:microsoft.com/office/officeart/2005/8/layout/list1"/>
    <dgm:cxn modelId="{A1C1D62A-D945-4D3C-9162-C8D7332010EA}" type="presParOf" srcId="{C3857240-692F-4409-BD36-6691C8B09EB9}" destId="{626FB8EE-4D25-4C29-AF0C-4F95A2CF07C2}" srcOrd="9" destOrd="0" presId="urn:microsoft.com/office/officeart/2005/8/layout/list1"/>
    <dgm:cxn modelId="{5ED3BEEF-32B9-4838-B064-5D0BE51EC0DD}" type="presParOf" srcId="{C3857240-692F-4409-BD36-6691C8B09EB9}" destId="{473D8C8D-89BA-4FD8-ADBE-57794E01063A}" srcOrd="10"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658CE60-D055-45B1-A935-A3E7C906E31D}"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0706F718-D545-4E18-9A35-DD27D172E26B}">
      <dgm:prSet phldrT="[文本]" custT="1"/>
      <dgm:spPr/>
      <dgm:t>
        <a:bodyPr/>
        <a:lstStyle/>
        <a:p>
          <a:r>
            <a:rPr lang="zh-CN" altLang="en-US" sz="2400" b="1" dirty="0"/>
            <a:t>首先，将自己的专业发展过程作为反思的对象。</a:t>
          </a:r>
        </a:p>
      </dgm:t>
    </dgm:pt>
    <dgm:pt modelId="{49926561-E91C-451A-8995-A85E4EB17A61}" cxnId="{0A6D87C8-9424-4667-8283-6AD0AF5376B4}" type="parTrans">
      <dgm:prSet/>
      <dgm:spPr/>
      <dgm:t>
        <a:bodyPr/>
        <a:lstStyle/>
        <a:p>
          <a:endParaRPr lang="zh-CN" altLang="en-US"/>
        </a:p>
      </dgm:t>
    </dgm:pt>
    <dgm:pt modelId="{21E251B5-30C0-4C6C-9CFA-B455DC5FF1D0}" cxnId="{0A6D87C8-9424-4667-8283-6AD0AF5376B4}" type="sibTrans">
      <dgm:prSet/>
      <dgm:spPr/>
      <dgm:t>
        <a:bodyPr/>
        <a:lstStyle/>
        <a:p>
          <a:endParaRPr lang="zh-CN" altLang="en-US"/>
        </a:p>
      </dgm:t>
    </dgm:pt>
    <dgm:pt modelId="{50E92F11-B1CC-4E47-A724-ED7E14491BB6}">
      <dgm:prSet phldrT="[文本]" custT="1"/>
      <dgm:spPr/>
      <dgm:t>
        <a:bodyPr/>
        <a:lstStyle/>
        <a:p>
          <a:r>
            <a:rPr lang="zh-CN" altLang="en-US" sz="2400" b="1" dirty="0"/>
            <a:t>其次，强调教师不仅是专业发展的对象，更是自身专业发展的主人。</a:t>
          </a:r>
        </a:p>
      </dgm:t>
    </dgm:pt>
    <dgm:pt modelId="{D194CF5D-57BF-42A2-A1E8-6FF718B4604F}" cxnId="{DD4C828B-4C43-46AE-8E66-E660F6143EE3}" type="parTrans">
      <dgm:prSet/>
      <dgm:spPr/>
      <dgm:t>
        <a:bodyPr/>
        <a:lstStyle/>
        <a:p>
          <a:endParaRPr lang="zh-CN" altLang="en-US"/>
        </a:p>
      </dgm:t>
    </dgm:pt>
    <dgm:pt modelId="{1AB1C0BC-D8F1-4DB5-AF28-3A16D3C77402}" cxnId="{DD4C828B-4C43-46AE-8E66-E660F6143EE3}" type="sibTrans">
      <dgm:prSet/>
      <dgm:spPr/>
      <dgm:t>
        <a:bodyPr/>
        <a:lstStyle/>
        <a:p>
          <a:endParaRPr lang="zh-CN" altLang="en-US"/>
        </a:p>
      </dgm:t>
    </dgm:pt>
    <dgm:pt modelId="{18028699-3874-42CC-A861-17CA0061A3C0}">
      <dgm:prSet phldrT="[文本]" custT="1"/>
      <dgm:spPr/>
      <dgm:t>
        <a:bodyPr/>
        <a:lstStyle/>
        <a:p>
          <a:r>
            <a:rPr lang="zh-CN" altLang="en-US" sz="2400" b="1" dirty="0"/>
            <a:t>最后，目标直接指向教师专业发展。</a:t>
          </a:r>
        </a:p>
      </dgm:t>
    </dgm:pt>
    <dgm:pt modelId="{A4A54D7B-EC4D-486D-88F0-145475ED27C1}" cxnId="{1E36CB07-EA43-428F-ABB6-88E1D0780C01}" type="parTrans">
      <dgm:prSet/>
      <dgm:spPr/>
      <dgm:t>
        <a:bodyPr/>
        <a:lstStyle/>
        <a:p>
          <a:endParaRPr lang="zh-CN" altLang="en-US"/>
        </a:p>
      </dgm:t>
    </dgm:pt>
    <dgm:pt modelId="{D7EEECEF-C940-4B1E-A2DA-5818028EB6FE}" cxnId="{1E36CB07-EA43-428F-ABB6-88E1D0780C01}" type="sibTrans">
      <dgm:prSet/>
      <dgm:spPr/>
      <dgm:t>
        <a:bodyPr/>
        <a:lstStyle/>
        <a:p>
          <a:endParaRPr lang="zh-CN" altLang="en-US"/>
        </a:p>
      </dgm:t>
    </dgm:pt>
    <dgm:pt modelId="{8F5A1029-F2F6-4AE8-99DC-011388442655}" type="pres">
      <dgm:prSet presAssocID="{A658CE60-D055-45B1-A935-A3E7C906E31D}" presName="linear" presStyleCnt="0">
        <dgm:presLayoutVars>
          <dgm:animLvl val="lvl"/>
          <dgm:resizeHandles val="exact"/>
        </dgm:presLayoutVars>
      </dgm:prSet>
      <dgm:spPr/>
    </dgm:pt>
    <dgm:pt modelId="{98E23B6A-599D-41E9-85F7-C47AAF3BFDEB}" type="pres">
      <dgm:prSet presAssocID="{0706F718-D545-4E18-9A35-DD27D172E26B}" presName="parentText" presStyleLbl="node1" presStyleIdx="0" presStyleCnt="3">
        <dgm:presLayoutVars>
          <dgm:chMax val="0"/>
          <dgm:bulletEnabled val="1"/>
        </dgm:presLayoutVars>
      </dgm:prSet>
      <dgm:spPr/>
    </dgm:pt>
    <dgm:pt modelId="{0EFAE427-B77C-4025-812C-70BBFE8B935A}" type="pres">
      <dgm:prSet presAssocID="{21E251B5-30C0-4C6C-9CFA-B455DC5FF1D0}" presName="spacer" presStyleCnt="0"/>
      <dgm:spPr/>
    </dgm:pt>
    <dgm:pt modelId="{30D14948-B1A4-4686-B433-E51DB0FAB369}" type="pres">
      <dgm:prSet presAssocID="{50E92F11-B1CC-4E47-A724-ED7E14491BB6}" presName="parentText" presStyleLbl="node1" presStyleIdx="1" presStyleCnt="3">
        <dgm:presLayoutVars>
          <dgm:chMax val="0"/>
          <dgm:bulletEnabled val="1"/>
        </dgm:presLayoutVars>
      </dgm:prSet>
      <dgm:spPr/>
    </dgm:pt>
    <dgm:pt modelId="{27E532C5-29B5-4D64-B042-0D7ADD22368A}" type="pres">
      <dgm:prSet presAssocID="{1AB1C0BC-D8F1-4DB5-AF28-3A16D3C77402}" presName="spacer" presStyleCnt="0"/>
      <dgm:spPr/>
    </dgm:pt>
    <dgm:pt modelId="{9C7E6E23-BDFC-4F88-8289-5B703DF70C50}" type="pres">
      <dgm:prSet presAssocID="{18028699-3874-42CC-A861-17CA0061A3C0}" presName="parentText" presStyleLbl="node1" presStyleIdx="2" presStyleCnt="3">
        <dgm:presLayoutVars>
          <dgm:chMax val="0"/>
          <dgm:bulletEnabled val="1"/>
        </dgm:presLayoutVars>
      </dgm:prSet>
      <dgm:spPr/>
    </dgm:pt>
  </dgm:ptLst>
  <dgm:cxnLst>
    <dgm:cxn modelId="{1E36CB07-EA43-428F-ABB6-88E1D0780C01}" srcId="{A658CE60-D055-45B1-A935-A3E7C906E31D}" destId="{18028699-3874-42CC-A861-17CA0061A3C0}" srcOrd="2" destOrd="0" parTransId="{A4A54D7B-EC4D-486D-88F0-145475ED27C1}" sibTransId="{D7EEECEF-C940-4B1E-A2DA-5818028EB6FE}"/>
    <dgm:cxn modelId="{96E05D33-48F3-4FD9-9C08-AF13A0649C79}" type="presOf" srcId="{50E92F11-B1CC-4E47-A724-ED7E14491BB6}" destId="{30D14948-B1A4-4686-B433-E51DB0FAB369}" srcOrd="0" destOrd="0" presId="urn:microsoft.com/office/officeart/2005/8/layout/vList2"/>
    <dgm:cxn modelId="{0E2EFC48-FEB9-4588-8329-8F0065E413A3}" type="presOf" srcId="{0706F718-D545-4E18-9A35-DD27D172E26B}" destId="{98E23B6A-599D-41E9-85F7-C47AAF3BFDEB}" srcOrd="0" destOrd="0" presId="urn:microsoft.com/office/officeart/2005/8/layout/vList2"/>
    <dgm:cxn modelId="{0623F98A-42BF-478F-9A30-01138F54CCBC}" type="presOf" srcId="{A658CE60-D055-45B1-A935-A3E7C906E31D}" destId="{8F5A1029-F2F6-4AE8-99DC-011388442655}" srcOrd="0" destOrd="0" presId="urn:microsoft.com/office/officeart/2005/8/layout/vList2"/>
    <dgm:cxn modelId="{DD4C828B-4C43-46AE-8E66-E660F6143EE3}" srcId="{A658CE60-D055-45B1-A935-A3E7C906E31D}" destId="{50E92F11-B1CC-4E47-A724-ED7E14491BB6}" srcOrd="1" destOrd="0" parTransId="{D194CF5D-57BF-42A2-A1E8-6FF718B4604F}" sibTransId="{1AB1C0BC-D8F1-4DB5-AF28-3A16D3C77402}"/>
    <dgm:cxn modelId="{18C63195-6593-4804-8D60-0A604C205EC4}" type="presOf" srcId="{18028699-3874-42CC-A861-17CA0061A3C0}" destId="{9C7E6E23-BDFC-4F88-8289-5B703DF70C50}" srcOrd="0" destOrd="0" presId="urn:microsoft.com/office/officeart/2005/8/layout/vList2"/>
    <dgm:cxn modelId="{0A6D87C8-9424-4667-8283-6AD0AF5376B4}" srcId="{A658CE60-D055-45B1-A935-A3E7C906E31D}" destId="{0706F718-D545-4E18-9A35-DD27D172E26B}" srcOrd="0" destOrd="0" parTransId="{49926561-E91C-451A-8995-A85E4EB17A61}" sibTransId="{21E251B5-30C0-4C6C-9CFA-B455DC5FF1D0}"/>
    <dgm:cxn modelId="{164F0692-3517-4A6D-B66F-F2882DA3ED19}" type="presParOf" srcId="{8F5A1029-F2F6-4AE8-99DC-011388442655}" destId="{98E23B6A-599D-41E9-85F7-C47AAF3BFDEB}" srcOrd="0" destOrd="0" presId="urn:microsoft.com/office/officeart/2005/8/layout/vList2"/>
    <dgm:cxn modelId="{BA1216AC-2930-464E-9773-FF471C0B5745}" type="presParOf" srcId="{8F5A1029-F2F6-4AE8-99DC-011388442655}" destId="{0EFAE427-B77C-4025-812C-70BBFE8B935A}" srcOrd="1" destOrd="0" presId="urn:microsoft.com/office/officeart/2005/8/layout/vList2"/>
    <dgm:cxn modelId="{E85C1CFB-3311-4392-84C2-B860561051E8}" type="presParOf" srcId="{8F5A1029-F2F6-4AE8-99DC-011388442655}" destId="{30D14948-B1A4-4686-B433-E51DB0FAB369}" srcOrd="2" destOrd="0" presId="urn:microsoft.com/office/officeart/2005/8/layout/vList2"/>
    <dgm:cxn modelId="{358F12EC-2720-4FE7-930F-F586DF1C2287}" type="presParOf" srcId="{8F5A1029-F2F6-4AE8-99DC-011388442655}" destId="{27E532C5-29B5-4D64-B042-0D7ADD22368A}" srcOrd="3" destOrd="0" presId="urn:microsoft.com/office/officeart/2005/8/layout/vList2"/>
    <dgm:cxn modelId="{50B6EEFC-7962-4933-AB0A-50633512617E}" type="presParOf" srcId="{8F5A1029-F2F6-4AE8-99DC-011388442655}" destId="{9C7E6E23-BDFC-4F88-8289-5B703DF70C50}" srcOrd="4"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C7D0236-F12D-42C3-98D3-248317079545}"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9C84E9CE-C3D2-4776-B6A6-FE00BCED24FD}">
      <dgm:prSet phldrT="[文本]" custT="1"/>
      <dgm:spPr/>
      <dgm:t>
        <a:bodyPr/>
        <a:lstStyle/>
        <a:p>
          <a:r>
            <a:rPr lang="zh-CN" altLang="en-US" sz="2200" b="1" dirty="0"/>
            <a:t>一是情绪衰竭</a:t>
          </a:r>
        </a:p>
      </dgm:t>
    </dgm:pt>
    <dgm:pt modelId="{CBE8531B-52DA-4512-9A19-96D92FF59035}" cxnId="{2AACA445-8838-4D7E-9DB9-5C08F94D4CA5}" type="parTrans">
      <dgm:prSet/>
      <dgm:spPr/>
      <dgm:t>
        <a:bodyPr/>
        <a:lstStyle/>
        <a:p>
          <a:endParaRPr lang="zh-CN" altLang="en-US"/>
        </a:p>
      </dgm:t>
    </dgm:pt>
    <dgm:pt modelId="{00AB3D09-D209-4A15-B7FE-83F5BB9DD59A}" cxnId="{2AACA445-8838-4D7E-9DB9-5C08F94D4CA5}" type="sibTrans">
      <dgm:prSet/>
      <dgm:spPr/>
      <dgm:t>
        <a:bodyPr/>
        <a:lstStyle/>
        <a:p>
          <a:endParaRPr lang="zh-CN" altLang="en-US"/>
        </a:p>
      </dgm:t>
    </dgm:pt>
    <dgm:pt modelId="{9FA99689-C49F-47F3-93B9-06531A89687C}">
      <dgm:prSet phldrT="[文本]" custT="1"/>
      <dgm:spPr/>
      <dgm:t>
        <a:bodyPr/>
        <a:lstStyle/>
        <a:p>
          <a:r>
            <a:rPr lang="zh-CN" altLang="en-US" sz="1800" dirty="0"/>
            <a:t>教师的情绪和情感处于极度疲劳的状态，常常表现出情绪低落、烦躁、易怒、抑郁、精神不振、缺乏热情与活力、对他人的容忍度和工作满意度降低。</a:t>
          </a:r>
        </a:p>
      </dgm:t>
    </dgm:pt>
    <dgm:pt modelId="{6756FB72-7B3A-4CC0-94B7-AF5303BC4B6A}" cxnId="{064D2D6B-C0A1-45ED-A6F5-1C8E0E2E5486}" type="parTrans">
      <dgm:prSet/>
      <dgm:spPr/>
      <dgm:t>
        <a:bodyPr/>
        <a:lstStyle/>
        <a:p>
          <a:endParaRPr lang="zh-CN" altLang="en-US"/>
        </a:p>
      </dgm:t>
    </dgm:pt>
    <dgm:pt modelId="{62DE20BD-A48D-416C-B77C-89001E1A4888}" cxnId="{064D2D6B-C0A1-45ED-A6F5-1C8E0E2E5486}" type="sibTrans">
      <dgm:prSet/>
      <dgm:spPr/>
      <dgm:t>
        <a:bodyPr/>
        <a:lstStyle/>
        <a:p>
          <a:endParaRPr lang="zh-CN" altLang="en-US"/>
        </a:p>
      </dgm:t>
    </dgm:pt>
    <dgm:pt modelId="{3ACA7C63-8733-4442-A48F-C62BEB5C6CE2}">
      <dgm:prSet phldrT="[文本]" custT="1"/>
      <dgm:spPr/>
      <dgm:t>
        <a:bodyPr/>
        <a:lstStyle/>
        <a:p>
          <a:r>
            <a:rPr lang="zh-CN" altLang="en-US" sz="2200" b="1" dirty="0"/>
            <a:t>二是去个性化</a:t>
          </a:r>
        </a:p>
      </dgm:t>
    </dgm:pt>
    <dgm:pt modelId="{4F18D0EA-3AE1-4C99-AC81-F2202D15BEEE}" cxnId="{A1FE8856-1376-4C8D-A3F8-B0654C751349}" type="parTrans">
      <dgm:prSet/>
      <dgm:spPr/>
      <dgm:t>
        <a:bodyPr/>
        <a:lstStyle/>
        <a:p>
          <a:endParaRPr lang="zh-CN" altLang="en-US"/>
        </a:p>
      </dgm:t>
    </dgm:pt>
    <dgm:pt modelId="{75E40D89-A312-45B5-B60A-274395DDCE01}" cxnId="{A1FE8856-1376-4C8D-A3F8-B0654C751349}" type="sibTrans">
      <dgm:prSet/>
      <dgm:spPr/>
      <dgm:t>
        <a:bodyPr/>
        <a:lstStyle/>
        <a:p>
          <a:endParaRPr lang="zh-CN" altLang="en-US"/>
        </a:p>
      </dgm:t>
    </dgm:pt>
    <dgm:pt modelId="{74F0F330-13D9-419A-996D-C332A8548077}">
      <dgm:prSet phldrT="[文本]" custT="1"/>
      <dgm:spPr/>
      <dgm:t>
        <a:bodyPr/>
        <a:lstStyle/>
        <a:p>
          <a:r>
            <a:rPr lang="zh-CN" altLang="en-US" sz="1800" dirty="0"/>
            <a:t>一方面，教师对学生缺失人性化的态度，常常不愿接触学生，对学生冷漠、厌烦，将学生视为无生命的物体来看待。</a:t>
          </a:r>
        </a:p>
      </dgm:t>
    </dgm:pt>
    <dgm:pt modelId="{F9FF0536-5CE2-443B-ABC2-7974C94A4E91}" cxnId="{72D9A351-0809-46E6-8E7B-F08F57F7601E}" type="parTrans">
      <dgm:prSet/>
      <dgm:spPr/>
      <dgm:t>
        <a:bodyPr/>
        <a:lstStyle/>
        <a:p>
          <a:endParaRPr lang="zh-CN" altLang="en-US"/>
        </a:p>
      </dgm:t>
    </dgm:pt>
    <dgm:pt modelId="{929667EF-0739-4E03-B07C-8F9FA9B0A7A3}" cxnId="{72D9A351-0809-46E6-8E7B-F08F57F7601E}" type="sibTrans">
      <dgm:prSet/>
      <dgm:spPr/>
      <dgm:t>
        <a:bodyPr/>
        <a:lstStyle/>
        <a:p>
          <a:endParaRPr lang="zh-CN" altLang="en-US"/>
        </a:p>
      </dgm:t>
    </dgm:pt>
    <dgm:pt modelId="{CCEFCA06-E9EB-4C96-A374-65B03588EEA6}">
      <dgm:prSet phldrT="[文本]" custT="1"/>
      <dgm:spPr/>
      <dgm:t>
        <a:bodyPr/>
        <a:lstStyle/>
        <a:p>
          <a:r>
            <a:rPr lang="zh-CN" altLang="en-US" sz="1800" dirty="0"/>
            <a:t>教师常常表现为对自己工作意义与价值的评价降低、工作胜任感和成就感下降。</a:t>
          </a:r>
        </a:p>
      </dgm:t>
    </dgm:pt>
    <dgm:pt modelId="{902A72DF-7371-4089-BE20-5CC574D3EF37}" cxnId="{124ED204-508C-4A47-BE06-899D15E935AB}" type="parTrans">
      <dgm:prSet/>
      <dgm:spPr/>
      <dgm:t>
        <a:bodyPr/>
        <a:lstStyle/>
        <a:p>
          <a:endParaRPr lang="zh-CN" altLang="en-US"/>
        </a:p>
      </dgm:t>
    </dgm:pt>
    <dgm:pt modelId="{6AEA4971-8D77-4795-8CAD-0AE22AE8AB2E}" cxnId="{124ED204-508C-4A47-BE06-899D15E935AB}" type="sibTrans">
      <dgm:prSet/>
      <dgm:spPr/>
      <dgm:t>
        <a:bodyPr/>
        <a:lstStyle/>
        <a:p>
          <a:endParaRPr lang="zh-CN" altLang="en-US"/>
        </a:p>
      </dgm:t>
    </dgm:pt>
    <dgm:pt modelId="{88A47486-26B4-4B33-9149-C7F9E9A97822}">
      <dgm:prSet phldrT="[文本]" custT="1"/>
      <dgm:spPr/>
      <dgm:t>
        <a:bodyPr/>
        <a:lstStyle/>
        <a:p>
          <a:r>
            <a:rPr lang="zh-CN" altLang="en-US" sz="2200" b="1" dirty="0"/>
            <a:t>三是个人成就感丧失</a:t>
          </a:r>
        </a:p>
      </dgm:t>
    </dgm:pt>
    <dgm:pt modelId="{A0E677D2-99AD-4409-8BD7-EB1BE0789F2F}" cxnId="{A251EDD1-EE0A-4DE5-B632-DC59B0F3DED9}" type="parTrans">
      <dgm:prSet/>
      <dgm:spPr/>
      <dgm:t>
        <a:bodyPr/>
        <a:lstStyle/>
        <a:p>
          <a:endParaRPr lang="zh-CN" altLang="en-US"/>
        </a:p>
      </dgm:t>
    </dgm:pt>
    <dgm:pt modelId="{1F97D5B4-8EED-4DB9-9F78-C3EDA68874D5}" cxnId="{A251EDD1-EE0A-4DE5-B632-DC59B0F3DED9}" type="sibTrans">
      <dgm:prSet/>
      <dgm:spPr/>
      <dgm:t>
        <a:bodyPr/>
        <a:lstStyle/>
        <a:p>
          <a:endParaRPr lang="zh-CN" altLang="en-US"/>
        </a:p>
      </dgm:t>
    </dgm:pt>
    <dgm:pt modelId="{E28F8491-9259-4D84-BD33-0CC37C9D3D46}">
      <dgm:prSet phldrT="[文本]" custT="1"/>
      <dgm:spPr/>
      <dgm:t>
        <a:bodyPr/>
        <a:lstStyle/>
        <a:p>
          <a:r>
            <a:rPr lang="zh-CN" altLang="en-US" sz="1800" dirty="0"/>
            <a:t>另一方面，对同事疏远，逃避交往或拒绝合作，对工作中出现的问题总是找借口，怨天尤人。</a:t>
          </a:r>
        </a:p>
      </dgm:t>
    </dgm:pt>
    <dgm:pt modelId="{B7F30A69-8F95-4278-9317-D815A8A068A4}" cxnId="{20223093-8A98-4CB5-B7F5-09C559BBE59A}" type="parTrans">
      <dgm:prSet/>
      <dgm:spPr/>
      <dgm:t>
        <a:bodyPr/>
        <a:lstStyle/>
        <a:p>
          <a:endParaRPr lang="zh-CN" altLang="en-US"/>
        </a:p>
      </dgm:t>
    </dgm:pt>
    <dgm:pt modelId="{1F5361FE-68B2-419E-9D21-359453BF5278}" cxnId="{20223093-8A98-4CB5-B7F5-09C559BBE59A}" type="sibTrans">
      <dgm:prSet/>
      <dgm:spPr/>
      <dgm:t>
        <a:bodyPr/>
        <a:lstStyle/>
        <a:p>
          <a:endParaRPr lang="zh-CN" altLang="en-US"/>
        </a:p>
      </dgm:t>
    </dgm:pt>
    <dgm:pt modelId="{B349EA10-1587-4096-8E8F-3102564E45A5}" type="pres">
      <dgm:prSet presAssocID="{DC7D0236-F12D-42C3-98D3-248317079545}" presName="linear" presStyleCnt="0">
        <dgm:presLayoutVars>
          <dgm:animLvl val="lvl"/>
          <dgm:resizeHandles val="exact"/>
        </dgm:presLayoutVars>
      </dgm:prSet>
      <dgm:spPr/>
    </dgm:pt>
    <dgm:pt modelId="{F61EFBF4-A579-40B3-871B-1791BF118DC6}" type="pres">
      <dgm:prSet presAssocID="{9C84E9CE-C3D2-4776-B6A6-FE00BCED24FD}" presName="parentText" presStyleLbl="node1" presStyleIdx="0" presStyleCnt="3">
        <dgm:presLayoutVars>
          <dgm:chMax val="0"/>
          <dgm:bulletEnabled val="1"/>
        </dgm:presLayoutVars>
      </dgm:prSet>
      <dgm:spPr/>
    </dgm:pt>
    <dgm:pt modelId="{0DCA65C0-7C57-4DDD-BFA7-76FBAE9072DC}" type="pres">
      <dgm:prSet presAssocID="{9C84E9CE-C3D2-4776-B6A6-FE00BCED24FD}" presName="childText" presStyleLbl="revTx" presStyleIdx="0" presStyleCnt="3">
        <dgm:presLayoutVars>
          <dgm:bulletEnabled val="1"/>
        </dgm:presLayoutVars>
      </dgm:prSet>
      <dgm:spPr/>
    </dgm:pt>
    <dgm:pt modelId="{2675469A-85F8-45A5-BA88-9486273334BA}" type="pres">
      <dgm:prSet presAssocID="{3ACA7C63-8733-4442-A48F-C62BEB5C6CE2}" presName="parentText" presStyleLbl="node1" presStyleIdx="1" presStyleCnt="3">
        <dgm:presLayoutVars>
          <dgm:chMax val="0"/>
          <dgm:bulletEnabled val="1"/>
        </dgm:presLayoutVars>
      </dgm:prSet>
      <dgm:spPr/>
    </dgm:pt>
    <dgm:pt modelId="{88F9FB7E-FA55-41EC-A2C5-6249E7054A76}" type="pres">
      <dgm:prSet presAssocID="{3ACA7C63-8733-4442-A48F-C62BEB5C6CE2}" presName="childText" presStyleLbl="revTx" presStyleIdx="1" presStyleCnt="3">
        <dgm:presLayoutVars>
          <dgm:bulletEnabled val="1"/>
        </dgm:presLayoutVars>
      </dgm:prSet>
      <dgm:spPr/>
    </dgm:pt>
    <dgm:pt modelId="{16DE1CF5-8C8C-40DA-B3C9-387B0BD0A0CF}" type="pres">
      <dgm:prSet presAssocID="{88A47486-26B4-4B33-9149-C7F9E9A97822}" presName="parentText" presStyleLbl="node1" presStyleIdx="2" presStyleCnt="3">
        <dgm:presLayoutVars>
          <dgm:chMax val="0"/>
          <dgm:bulletEnabled val="1"/>
        </dgm:presLayoutVars>
      </dgm:prSet>
      <dgm:spPr/>
    </dgm:pt>
    <dgm:pt modelId="{6CE17485-3AF6-4F42-86AC-53455C629157}" type="pres">
      <dgm:prSet presAssocID="{88A47486-26B4-4B33-9149-C7F9E9A97822}" presName="childText" presStyleLbl="revTx" presStyleIdx="2" presStyleCnt="3">
        <dgm:presLayoutVars>
          <dgm:bulletEnabled val="1"/>
        </dgm:presLayoutVars>
      </dgm:prSet>
      <dgm:spPr/>
    </dgm:pt>
  </dgm:ptLst>
  <dgm:cxnLst>
    <dgm:cxn modelId="{124ED204-508C-4A47-BE06-899D15E935AB}" srcId="{88A47486-26B4-4B33-9149-C7F9E9A97822}" destId="{CCEFCA06-E9EB-4C96-A374-65B03588EEA6}" srcOrd="0" destOrd="0" parTransId="{902A72DF-7371-4089-BE20-5CC574D3EF37}" sibTransId="{6AEA4971-8D77-4795-8CAD-0AE22AE8AB2E}"/>
    <dgm:cxn modelId="{12CFFF0B-EB95-4923-A884-3B8350A8848F}" type="presOf" srcId="{CCEFCA06-E9EB-4C96-A374-65B03588EEA6}" destId="{6CE17485-3AF6-4F42-86AC-53455C629157}" srcOrd="0" destOrd="0" presId="urn:microsoft.com/office/officeart/2005/8/layout/vList2"/>
    <dgm:cxn modelId="{087F9F1A-CA50-4B52-B407-AED0029945E5}" type="presOf" srcId="{DC7D0236-F12D-42C3-98D3-248317079545}" destId="{B349EA10-1587-4096-8E8F-3102564E45A5}" srcOrd="0" destOrd="0" presId="urn:microsoft.com/office/officeart/2005/8/layout/vList2"/>
    <dgm:cxn modelId="{4B50FA1A-0211-4716-B137-31D0A710B1AE}" type="presOf" srcId="{88A47486-26B4-4B33-9149-C7F9E9A97822}" destId="{16DE1CF5-8C8C-40DA-B3C9-387B0BD0A0CF}" srcOrd="0" destOrd="0" presId="urn:microsoft.com/office/officeart/2005/8/layout/vList2"/>
    <dgm:cxn modelId="{2AACA445-8838-4D7E-9DB9-5C08F94D4CA5}" srcId="{DC7D0236-F12D-42C3-98D3-248317079545}" destId="{9C84E9CE-C3D2-4776-B6A6-FE00BCED24FD}" srcOrd="0" destOrd="0" parTransId="{CBE8531B-52DA-4512-9A19-96D92FF59035}" sibTransId="{00AB3D09-D209-4A15-B7FE-83F5BB9DD59A}"/>
    <dgm:cxn modelId="{A2D62F47-10C6-4F40-A35A-55876D0CBEDD}" type="presOf" srcId="{9C84E9CE-C3D2-4776-B6A6-FE00BCED24FD}" destId="{F61EFBF4-A579-40B3-871B-1791BF118DC6}" srcOrd="0" destOrd="0" presId="urn:microsoft.com/office/officeart/2005/8/layout/vList2"/>
    <dgm:cxn modelId="{064D2D6B-C0A1-45ED-A6F5-1C8E0E2E5486}" srcId="{9C84E9CE-C3D2-4776-B6A6-FE00BCED24FD}" destId="{9FA99689-C49F-47F3-93B9-06531A89687C}" srcOrd="0" destOrd="0" parTransId="{6756FB72-7B3A-4CC0-94B7-AF5303BC4B6A}" sibTransId="{62DE20BD-A48D-416C-B77C-89001E1A4888}"/>
    <dgm:cxn modelId="{72D9A351-0809-46E6-8E7B-F08F57F7601E}" srcId="{3ACA7C63-8733-4442-A48F-C62BEB5C6CE2}" destId="{74F0F330-13D9-419A-996D-C332A8548077}" srcOrd="0" destOrd="0" parTransId="{F9FF0536-5CE2-443B-ABC2-7974C94A4E91}" sibTransId="{929667EF-0739-4E03-B07C-8F9FA9B0A7A3}"/>
    <dgm:cxn modelId="{A1FE8856-1376-4C8D-A3F8-B0654C751349}" srcId="{DC7D0236-F12D-42C3-98D3-248317079545}" destId="{3ACA7C63-8733-4442-A48F-C62BEB5C6CE2}" srcOrd="1" destOrd="0" parTransId="{4F18D0EA-3AE1-4C99-AC81-F2202D15BEEE}" sibTransId="{75E40D89-A312-45B5-B60A-274395DDCE01}"/>
    <dgm:cxn modelId="{2F35928E-F085-43F4-97F3-1AEAAACDE658}" type="presOf" srcId="{9FA99689-C49F-47F3-93B9-06531A89687C}" destId="{0DCA65C0-7C57-4DDD-BFA7-76FBAE9072DC}" srcOrd="0" destOrd="0" presId="urn:microsoft.com/office/officeart/2005/8/layout/vList2"/>
    <dgm:cxn modelId="{20223093-8A98-4CB5-B7F5-09C559BBE59A}" srcId="{3ACA7C63-8733-4442-A48F-C62BEB5C6CE2}" destId="{E28F8491-9259-4D84-BD33-0CC37C9D3D46}" srcOrd="1" destOrd="0" parTransId="{B7F30A69-8F95-4278-9317-D815A8A068A4}" sibTransId="{1F5361FE-68B2-419E-9D21-359453BF5278}"/>
    <dgm:cxn modelId="{46FF1DB8-446E-47E0-9DB6-99ACB9279F3F}" type="presOf" srcId="{74F0F330-13D9-419A-996D-C332A8548077}" destId="{88F9FB7E-FA55-41EC-A2C5-6249E7054A76}" srcOrd="0" destOrd="0" presId="urn:microsoft.com/office/officeart/2005/8/layout/vList2"/>
    <dgm:cxn modelId="{CA910BC6-21D9-4F5C-B734-6C0707BE9319}" type="presOf" srcId="{E28F8491-9259-4D84-BD33-0CC37C9D3D46}" destId="{88F9FB7E-FA55-41EC-A2C5-6249E7054A76}" srcOrd="0" destOrd="1" presId="urn:microsoft.com/office/officeart/2005/8/layout/vList2"/>
    <dgm:cxn modelId="{3C11F3C7-10A1-46C1-8C12-960E05FF433A}" type="presOf" srcId="{3ACA7C63-8733-4442-A48F-C62BEB5C6CE2}" destId="{2675469A-85F8-45A5-BA88-9486273334BA}" srcOrd="0" destOrd="0" presId="urn:microsoft.com/office/officeart/2005/8/layout/vList2"/>
    <dgm:cxn modelId="{A251EDD1-EE0A-4DE5-B632-DC59B0F3DED9}" srcId="{DC7D0236-F12D-42C3-98D3-248317079545}" destId="{88A47486-26B4-4B33-9149-C7F9E9A97822}" srcOrd="2" destOrd="0" parTransId="{A0E677D2-99AD-4409-8BD7-EB1BE0789F2F}" sibTransId="{1F97D5B4-8EED-4DB9-9F78-C3EDA68874D5}"/>
    <dgm:cxn modelId="{987C00C1-7590-4B71-89A6-0CF101880D7A}" type="presParOf" srcId="{B349EA10-1587-4096-8E8F-3102564E45A5}" destId="{F61EFBF4-A579-40B3-871B-1791BF118DC6}" srcOrd="0" destOrd="0" presId="urn:microsoft.com/office/officeart/2005/8/layout/vList2"/>
    <dgm:cxn modelId="{7570703A-E5CA-49F8-816A-81C36904C4F2}" type="presParOf" srcId="{B349EA10-1587-4096-8E8F-3102564E45A5}" destId="{0DCA65C0-7C57-4DDD-BFA7-76FBAE9072DC}" srcOrd="1" destOrd="0" presId="urn:microsoft.com/office/officeart/2005/8/layout/vList2"/>
    <dgm:cxn modelId="{76D84A8E-C8FB-4EA0-A8F0-F09BB1D3E44D}" type="presParOf" srcId="{B349EA10-1587-4096-8E8F-3102564E45A5}" destId="{2675469A-85F8-45A5-BA88-9486273334BA}" srcOrd="2" destOrd="0" presId="urn:microsoft.com/office/officeart/2005/8/layout/vList2"/>
    <dgm:cxn modelId="{F65C0BAD-663D-426F-91C7-65CAD929A320}" type="presParOf" srcId="{B349EA10-1587-4096-8E8F-3102564E45A5}" destId="{88F9FB7E-FA55-41EC-A2C5-6249E7054A76}" srcOrd="3" destOrd="0" presId="urn:microsoft.com/office/officeart/2005/8/layout/vList2"/>
    <dgm:cxn modelId="{E5191CB1-DC30-4B75-A4AF-743C6776ABFB}" type="presParOf" srcId="{B349EA10-1587-4096-8E8F-3102564E45A5}" destId="{16DE1CF5-8C8C-40DA-B3C9-387B0BD0A0CF}" srcOrd="4" destOrd="0" presId="urn:microsoft.com/office/officeart/2005/8/layout/vList2"/>
    <dgm:cxn modelId="{49A1B02A-3499-4E0B-B7F4-D126B2792FCA}" type="presParOf" srcId="{B349EA10-1587-4096-8E8F-3102564E45A5}" destId="{6CE17485-3AF6-4F42-86AC-53455C629157}" srcOrd="5"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C7D0236-F12D-42C3-98D3-248317079545}"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9C84E9CE-C3D2-4776-B6A6-FE00BCED24FD}">
      <dgm:prSet phldrT="[文本]" custT="1"/>
      <dgm:spPr/>
      <dgm:t>
        <a:bodyPr/>
        <a:lstStyle/>
        <a:p>
          <a:pPr algn="l"/>
          <a:r>
            <a:rPr lang="zh-CN" altLang="en-US" sz="2400" b="1" dirty="0"/>
            <a:t>（</a:t>
          </a:r>
          <a:r>
            <a:rPr lang="en-US" altLang="en-US" sz="2400" b="1" dirty="0"/>
            <a:t>1</a:t>
          </a:r>
          <a:r>
            <a:rPr lang="zh-CN" altLang="en-US" sz="2400" b="1" dirty="0"/>
            <a:t>）精疲力竭型</a:t>
          </a:r>
        </a:p>
      </dgm:t>
    </dgm:pt>
    <dgm:pt modelId="{CBE8531B-52DA-4512-9A19-96D92FF59035}" cxnId="{2AACA445-8838-4D7E-9DB9-5C08F94D4CA5}" type="parTrans">
      <dgm:prSet/>
      <dgm:spPr/>
      <dgm:t>
        <a:bodyPr/>
        <a:lstStyle/>
        <a:p>
          <a:endParaRPr lang="zh-CN" altLang="en-US"/>
        </a:p>
      </dgm:t>
    </dgm:pt>
    <dgm:pt modelId="{00AB3D09-D209-4A15-B7FE-83F5BB9DD59A}" cxnId="{2AACA445-8838-4D7E-9DB9-5C08F94D4CA5}" type="sibTrans">
      <dgm:prSet/>
      <dgm:spPr/>
      <dgm:t>
        <a:bodyPr/>
        <a:lstStyle/>
        <a:p>
          <a:endParaRPr lang="zh-CN" altLang="en-US"/>
        </a:p>
      </dgm:t>
    </dgm:pt>
    <dgm:pt modelId="{9FA99689-C49F-47F3-93B9-06531A89687C}">
      <dgm:prSet phldrT="[文本]" custT="1"/>
      <dgm:spPr/>
      <dgm:t>
        <a:bodyPr/>
        <a:lstStyle/>
        <a:p>
          <a:r>
            <a:rPr lang="zh-CN" altLang="en-US" sz="1800" dirty="0"/>
            <a:t>这类教师在高压力下的表现是放弃努力，以减少对工作的投入来求得心理平衡。这类教师的职业倦怠一旦出现，要想恢复就很困难，因为这些症状会得到自我强化。</a:t>
          </a:r>
        </a:p>
      </dgm:t>
    </dgm:pt>
    <dgm:pt modelId="{6756FB72-7B3A-4CC0-94B7-AF5303BC4B6A}" cxnId="{064D2D6B-C0A1-45ED-A6F5-1C8E0E2E5486}" type="parTrans">
      <dgm:prSet/>
      <dgm:spPr/>
      <dgm:t>
        <a:bodyPr/>
        <a:lstStyle/>
        <a:p>
          <a:endParaRPr lang="zh-CN" altLang="en-US"/>
        </a:p>
      </dgm:t>
    </dgm:pt>
    <dgm:pt modelId="{62DE20BD-A48D-416C-B77C-89001E1A4888}" cxnId="{064D2D6B-C0A1-45ED-A6F5-1C8E0E2E5486}" type="sibTrans">
      <dgm:prSet/>
      <dgm:spPr/>
      <dgm:t>
        <a:bodyPr/>
        <a:lstStyle/>
        <a:p>
          <a:endParaRPr lang="zh-CN" altLang="en-US"/>
        </a:p>
      </dgm:t>
    </dgm:pt>
    <dgm:pt modelId="{3ACA7C63-8733-4442-A48F-C62BEB5C6CE2}">
      <dgm:prSet phldrT="[文本]" custT="1"/>
      <dgm:spPr/>
      <dgm:t>
        <a:bodyPr/>
        <a:lstStyle/>
        <a:p>
          <a:pPr algn="l"/>
          <a:r>
            <a:rPr lang="zh-CN" altLang="en-US" sz="2400" b="1" dirty="0"/>
            <a:t>（</a:t>
          </a:r>
          <a:r>
            <a:rPr lang="en-US" altLang="en-US" sz="2400" b="1" dirty="0"/>
            <a:t>2</a:t>
          </a:r>
          <a:r>
            <a:rPr lang="zh-CN" altLang="en-US" sz="2400" b="1" dirty="0"/>
            <a:t>）狂热型</a:t>
          </a:r>
        </a:p>
      </dgm:t>
    </dgm:pt>
    <dgm:pt modelId="{4F18D0EA-3AE1-4C99-AC81-F2202D15BEEE}" cxnId="{A1FE8856-1376-4C8D-A3F8-B0654C751349}" type="parTrans">
      <dgm:prSet/>
      <dgm:spPr/>
      <dgm:t>
        <a:bodyPr/>
        <a:lstStyle/>
        <a:p>
          <a:endParaRPr lang="zh-CN" altLang="en-US"/>
        </a:p>
      </dgm:t>
    </dgm:pt>
    <dgm:pt modelId="{75E40D89-A312-45B5-B60A-274395DDCE01}" cxnId="{A1FE8856-1376-4C8D-A3F8-B0654C751349}" type="sibTrans">
      <dgm:prSet/>
      <dgm:spPr/>
      <dgm:t>
        <a:bodyPr/>
        <a:lstStyle/>
        <a:p>
          <a:endParaRPr lang="zh-CN" altLang="en-US"/>
        </a:p>
      </dgm:t>
    </dgm:pt>
    <dgm:pt modelId="{74F0F330-13D9-419A-996D-C332A8548077}">
      <dgm:prSet phldrT="[文本]" custT="1"/>
      <dgm:spPr/>
      <dgm:t>
        <a:bodyPr/>
        <a:lstStyle/>
        <a:p>
          <a:r>
            <a:rPr lang="zh-CN" altLang="en-US" sz="1800" dirty="0"/>
            <a:t>这类教师有着极强的成功信念，能狂热地投入工作，但理想与现实</a:t>
          </a:r>
          <a:r>
            <a:rPr lang="zh-CN" altLang="en-US" sz="1800"/>
            <a:t>之间的巨大反差，使他们的这种热情通常坚持不了太长时间，整个信念系统突然塌陷，最终屈服于精力耗竭。</a:t>
          </a:r>
          <a:endParaRPr lang="zh-CN" altLang="en-US" sz="1800" dirty="0"/>
        </a:p>
      </dgm:t>
    </dgm:pt>
    <dgm:pt modelId="{F9FF0536-5CE2-443B-ABC2-7974C94A4E91}" cxnId="{72D9A351-0809-46E6-8E7B-F08F57F7601E}" type="parTrans">
      <dgm:prSet/>
      <dgm:spPr/>
      <dgm:t>
        <a:bodyPr/>
        <a:lstStyle/>
        <a:p>
          <a:endParaRPr lang="zh-CN" altLang="en-US"/>
        </a:p>
      </dgm:t>
    </dgm:pt>
    <dgm:pt modelId="{929667EF-0739-4E03-B07C-8F9FA9B0A7A3}" cxnId="{72D9A351-0809-46E6-8E7B-F08F57F7601E}" type="sibTrans">
      <dgm:prSet/>
      <dgm:spPr/>
      <dgm:t>
        <a:bodyPr/>
        <a:lstStyle/>
        <a:p>
          <a:endParaRPr lang="zh-CN" altLang="en-US"/>
        </a:p>
      </dgm:t>
    </dgm:pt>
    <dgm:pt modelId="{CCEFCA06-E9EB-4C96-A374-65B03588EEA6}">
      <dgm:prSet phldrT="[文本]" custT="1"/>
      <dgm:spPr/>
      <dgm:t>
        <a:bodyPr/>
        <a:lstStyle/>
        <a:p>
          <a:r>
            <a:rPr lang="zh-CN" altLang="en-US" sz="1800" dirty="0"/>
            <a:t>对于这类教师而言，工作本身缺乏刺激，他们觉得以自己的能力来</a:t>
          </a:r>
          <a:r>
            <a:rPr lang="zh-CN" altLang="en-US" sz="1800"/>
            <a:t>做当前的工作是大材小用，因而厌倦工作。他们在工作一段时间后，就开始对工作敷衍塞责，并考虑更换其他工作。</a:t>
          </a:r>
          <a:endParaRPr lang="zh-CN" altLang="en-US" sz="1800" dirty="0"/>
        </a:p>
      </dgm:t>
    </dgm:pt>
    <dgm:pt modelId="{902A72DF-7371-4089-BE20-5CC574D3EF37}" cxnId="{124ED204-508C-4A47-BE06-899D15E935AB}" type="parTrans">
      <dgm:prSet/>
      <dgm:spPr/>
      <dgm:t>
        <a:bodyPr/>
        <a:lstStyle/>
        <a:p>
          <a:endParaRPr lang="zh-CN" altLang="en-US"/>
        </a:p>
      </dgm:t>
    </dgm:pt>
    <dgm:pt modelId="{6AEA4971-8D77-4795-8CAD-0AE22AE8AB2E}" cxnId="{124ED204-508C-4A47-BE06-899D15E935AB}" type="sibTrans">
      <dgm:prSet/>
      <dgm:spPr/>
      <dgm:t>
        <a:bodyPr/>
        <a:lstStyle/>
        <a:p>
          <a:endParaRPr lang="zh-CN" altLang="en-US"/>
        </a:p>
      </dgm:t>
    </dgm:pt>
    <dgm:pt modelId="{88A47486-26B4-4B33-9149-C7F9E9A97822}">
      <dgm:prSet phldrT="[文本]" custT="1"/>
      <dgm:spPr/>
      <dgm:t>
        <a:bodyPr/>
        <a:lstStyle/>
        <a:p>
          <a:pPr algn="l"/>
          <a:r>
            <a:rPr lang="zh-CN" altLang="en-US" sz="2400" b="1" dirty="0"/>
            <a:t>（</a:t>
          </a:r>
          <a:r>
            <a:rPr lang="en-US" altLang="en-US" sz="2400" b="1" dirty="0"/>
            <a:t>3</a:t>
          </a:r>
          <a:r>
            <a:rPr lang="zh-CN" altLang="en-US" sz="2400" b="1" dirty="0"/>
            <a:t>）低挑战型</a:t>
          </a:r>
        </a:p>
      </dgm:t>
    </dgm:pt>
    <dgm:pt modelId="{A0E677D2-99AD-4409-8BD7-EB1BE0789F2F}" cxnId="{A251EDD1-EE0A-4DE5-B632-DC59B0F3DED9}" type="parTrans">
      <dgm:prSet/>
      <dgm:spPr/>
      <dgm:t>
        <a:bodyPr/>
        <a:lstStyle/>
        <a:p>
          <a:endParaRPr lang="zh-CN" altLang="en-US"/>
        </a:p>
      </dgm:t>
    </dgm:pt>
    <dgm:pt modelId="{1F97D5B4-8EED-4DB9-9F78-C3EDA68874D5}" cxnId="{A251EDD1-EE0A-4DE5-B632-DC59B0F3DED9}" type="sibTrans">
      <dgm:prSet/>
      <dgm:spPr/>
      <dgm:t>
        <a:bodyPr/>
        <a:lstStyle/>
        <a:p>
          <a:endParaRPr lang="zh-CN" altLang="en-US"/>
        </a:p>
      </dgm:t>
    </dgm:pt>
    <dgm:pt modelId="{DA39C816-F9B2-41C4-9F9C-84BD677F2757}" type="pres">
      <dgm:prSet presAssocID="{DC7D0236-F12D-42C3-98D3-248317079545}" presName="Name0" presStyleCnt="0">
        <dgm:presLayoutVars>
          <dgm:dir/>
          <dgm:animLvl val="lvl"/>
          <dgm:resizeHandles val="exact"/>
        </dgm:presLayoutVars>
      </dgm:prSet>
      <dgm:spPr/>
    </dgm:pt>
    <dgm:pt modelId="{11F9B24E-4A47-4FD4-A5C1-3886B7C30616}" type="pres">
      <dgm:prSet presAssocID="{9C84E9CE-C3D2-4776-B6A6-FE00BCED24FD}" presName="linNode" presStyleCnt="0"/>
      <dgm:spPr/>
    </dgm:pt>
    <dgm:pt modelId="{FDAF34D6-DAC6-4384-AAED-971C15ACFC50}" type="pres">
      <dgm:prSet presAssocID="{9C84E9CE-C3D2-4776-B6A6-FE00BCED24FD}" presName="parentText" presStyleLbl="node1" presStyleIdx="0" presStyleCnt="3" custScaleX="68740">
        <dgm:presLayoutVars>
          <dgm:chMax val="1"/>
          <dgm:bulletEnabled val="1"/>
        </dgm:presLayoutVars>
      </dgm:prSet>
      <dgm:spPr/>
    </dgm:pt>
    <dgm:pt modelId="{40D2A5DA-1FDD-47CB-B3FE-3D5EA1472B64}" type="pres">
      <dgm:prSet presAssocID="{9C84E9CE-C3D2-4776-B6A6-FE00BCED24FD}" presName="descendantText" presStyleLbl="alignAccFollowNode1" presStyleIdx="0" presStyleCnt="3" custScaleX="103160">
        <dgm:presLayoutVars>
          <dgm:bulletEnabled val="1"/>
        </dgm:presLayoutVars>
      </dgm:prSet>
      <dgm:spPr/>
    </dgm:pt>
    <dgm:pt modelId="{EDF31B55-CE3A-4353-94E1-419BFC744716}" type="pres">
      <dgm:prSet presAssocID="{00AB3D09-D209-4A15-B7FE-83F5BB9DD59A}" presName="sp" presStyleCnt="0"/>
      <dgm:spPr/>
    </dgm:pt>
    <dgm:pt modelId="{7A0FAB82-F266-46A9-A559-93EED0B49ECC}" type="pres">
      <dgm:prSet presAssocID="{3ACA7C63-8733-4442-A48F-C62BEB5C6CE2}" presName="linNode" presStyleCnt="0"/>
      <dgm:spPr/>
    </dgm:pt>
    <dgm:pt modelId="{D37DA6A2-07F7-4B7D-B20C-870DE1C09E77}" type="pres">
      <dgm:prSet presAssocID="{3ACA7C63-8733-4442-A48F-C62BEB5C6CE2}" presName="parentText" presStyleLbl="node1" presStyleIdx="1" presStyleCnt="3" custScaleX="68740">
        <dgm:presLayoutVars>
          <dgm:chMax val="1"/>
          <dgm:bulletEnabled val="1"/>
        </dgm:presLayoutVars>
      </dgm:prSet>
      <dgm:spPr/>
    </dgm:pt>
    <dgm:pt modelId="{0F1D8579-C933-4214-B111-0178A43D62A4}" type="pres">
      <dgm:prSet presAssocID="{3ACA7C63-8733-4442-A48F-C62BEB5C6CE2}" presName="descendantText" presStyleLbl="alignAccFollowNode1" presStyleIdx="1" presStyleCnt="3" custScaleX="103160">
        <dgm:presLayoutVars>
          <dgm:bulletEnabled val="1"/>
        </dgm:presLayoutVars>
      </dgm:prSet>
      <dgm:spPr/>
    </dgm:pt>
    <dgm:pt modelId="{CF8CC18F-1F26-40D5-B7DD-CFF0C0974153}" type="pres">
      <dgm:prSet presAssocID="{75E40D89-A312-45B5-B60A-274395DDCE01}" presName="sp" presStyleCnt="0"/>
      <dgm:spPr/>
    </dgm:pt>
    <dgm:pt modelId="{6417336E-9D5D-4FF9-86F3-1D38BF2B7DE8}" type="pres">
      <dgm:prSet presAssocID="{88A47486-26B4-4B33-9149-C7F9E9A97822}" presName="linNode" presStyleCnt="0"/>
      <dgm:spPr/>
    </dgm:pt>
    <dgm:pt modelId="{2081A2D3-A4E6-4F59-A954-2E1A2A565A12}" type="pres">
      <dgm:prSet presAssocID="{88A47486-26B4-4B33-9149-C7F9E9A97822}" presName="parentText" presStyleLbl="node1" presStyleIdx="2" presStyleCnt="3" custScaleX="68740">
        <dgm:presLayoutVars>
          <dgm:chMax val="1"/>
          <dgm:bulletEnabled val="1"/>
        </dgm:presLayoutVars>
      </dgm:prSet>
      <dgm:spPr/>
    </dgm:pt>
    <dgm:pt modelId="{90F01C02-A87D-41F7-BBD4-CCD6AC972705}" type="pres">
      <dgm:prSet presAssocID="{88A47486-26B4-4B33-9149-C7F9E9A97822}" presName="descendantText" presStyleLbl="alignAccFollowNode1" presStyleIdx="2" presStyleCnt="3" custScaleX="103160">
        <dgm:presLayoutVars>
          <dgm:bulletEnabled val="1"/>
        </dgm:presLayoutVars>
      </dgm:prSet>
      <dgm:spPr/>
    </dgm:pt>
  </dgm:ptLst>
  <dgm:cxnLst>
    <dgm:cxn modelId="{124ED204-508C-4A47-BE06-899D15E935AB}" srcId="{88A47486-26B4-4B33-9149-C7F9E9A97822}" destId="{CCEFCA06-E9EB-4C96-A374-65B03588EEA6}" srcOrd="0" destOrd="0" parTransId="{902A72DF-7371-4089-BE20-5CC574D3EF37}" sibTransId="{6AEA4971-8D77-4795-8CAD-0AE22AE8AB2E}"/>
    <dgm:cxn modelId="{189E7034-3185-4B5B-B34F-A60AD4332B24}" type="presOf" srcId="{3ACA7C63-8733-4442-A48F-C62BEB5C6CE2}" destId="{D37DA6A2-07F7-4B7D-B20C-870DE1C09E77}" srcOrd="0" destOrd="0" presId="urn:microsoft.com/office/officeart/2005/8/layout/vList5"/>
    <dgm:cxn modelId="{7243C33D-54C3-48FB-8648-BEBA6C783AAB}" type="presOf" srcId="{CCEFCA06-E9EB-4C96-A374-65B03588EEA6}" destId="{90F01C02-A87D-41F7-BBD4-CCD6AC972705}" srcOrd="0" destOrd="0" presId="urn:microsoft.com/office/officeart/2005/8/layout/vList5"/>
    <dgm:cxn modelId="{23FCC342-2D98-46BB-BF51-CCD7179DA523}" type="presOf" srcId="{9C84E9CE-C3D2-4776-B6A6-FE00BCED24FD}" destId="{FDAF34D6-DAC6-4384-AAED-971C15ACFC50}" srcOrd="0" destOrd="0" presId="urn:microsoft.com/office/officeart/2005/8/layout/vList5"/>
    <dgm:cxn modelId="{2AACA445-8838-4D7E-9DB9-5C08F94D4CA5}" srcId="{DC7D0236-F12D-42C3-98D3-248317079545}" destId="{9C84E9CE-C3D2-4776-B6A6-FE00BCED24FD}" srcOrd="0" destOrd="0" parTransId="{CBE8531B-52DA-4512-9A19-96D92FF59035}" sibTransId="{00AB3D09-D209-4A15-B7FE-83F5BB9DD59A}"/>
    <dgm:cxn modelId="{064D2D6B-C0A1-45ED-A6F5-1C8E0E2E5486}" srcId="{9C84E9CE-C3D2-4776-B6A6-FE00BCED24FD}" destId="{9FA99689-C49F-47F3-93B9-06531A89687C}" srcOrd="0" destOrd="0" parTransId="{6756FB72-7B3A-4CC0-94B7-AF5303BC4B6A}" sibTransId="{62DE20BD-A48D-416C-B77C-89001E1A4888}"/>
    <dgm:cxn modelId="{72D9A351-0809-46E6-8E7B-F08F57F7601E}" srcId="{3ACA7C63-8733-4442-A48F-C62BEB5C6CE2}" destId="{74F0F330-13D9-419A-996D-C332A8548077}" srcOrd="0" destOrd="0" parTransId="{F9FF0536-5CE2-443B-ABC2-7974C94A4E91}" sibTransId="{929667EF-0739-4E03-B07C-8F9FA9B0A7A3}"/>
    <dgm:cxn modelId="{A1FE8856-1376-4C8D-A3F8-B0654C751349}" srcId="{DC7D0236-F12D-42C3-98D3-248317079545}" destId="{3ACA7C63-8733-4442-A48F-C62BEB5C6CE2}" srcOrd="1" destOrd="0" parTransId="{4F18D0EA-3AE1-4C99-AC81-F2202D15BEEE}" sibTransId="{75E40D89-A312-45B5-B60A-274395DDCE01}"/>
    <dgm:cxn modelId="{EE7E418B-6E8B-4312-9083-67A910E943B1}" type="presOf" srcId="{74F0F330-13D9-419A-996D-C332A8548077}" destId="{0F1D8579-C933-4214-B111-0178A43D62A4}" srcOrd="0" destOrd="0" presId="urn:microsoft.com/office/officeart/2005/8/layout/vList5"/>
    <dgm:cxn modelId="{AFD4D19A-34DD-465A-A393-DDF9C707DD95}" type="presOf" srcId="{DC7D0236-F12D-42C3-98D3-248317079545}" destId="{DA39C816-F9B2-41C4-9F9C-84BD677F2757}" srcOrd="0" destOrd="0" presId="urn:microsoft.com/office/officeart/2005/8/layout/vList5"/>
    <dgm:cxn modelId="{383FB8CC-A8CC-4CE7-9044-E851E0117A9D}" type="presOf" srcId="{88A47486-26B4-4B33-9149-C7F9E9A97822}" destId="{2081A2D3-A4E6-4F59-A954-2E1A2A565A12}" srcOrd="0" destOrd="0" presId="urn:microsoft.com/office/officeart/2005/8/layout/vList5"/>
    <dgm:cxn modelId="{A251EDD1-EE0A-4DE5-B632-DC59B0F3DED9}" srcId="{DC7D0236-F12D-42C3-98D3-248317079545}" destId="{88A47486-26B4-4B33-9149-C7F9E9A97822}" srcOrd="2" destOrd="0" parTransId="{A0E677D2-99AD-4409-8BD7-EB1BE0789F2F}" sibTransId="{1F97D5B4-8EED-4DB9-9F78-C3EDA68874D5}"/>
    <dgm:cxn modelId="{08E7A8F4-A333-49FC-BE01-D703442E8742}" type="presOf" srcId="{9FA99689-C49F-47F3-93B9-06531A89687C}" destId="{40D2A5DA-1FDD-47CB-B3FE-3D5EA1472B64}" srcOrd="0" destOrd="0" presId="urn:microsoft.com/office/officeart/2005/8/layout/vList5"/>
    <dgm:cxn modelId="{34874188-F7C8-42E8-86DF-76228963B8ED}" type="presParOf" srcId="{DA39C816-F9B2-41C4-9F9C-84BD677F2757}" destId="{11F9B24E-4A47-4FD4-A5C1-3886B7C30616}" srcOrd="0" destOrd="0" presId="urn:microsoft.com/office/officeart/2005/8/layout/vList5"/>
    <dgm:cxn modelId="{D1948999-0596-44E9-B0D2-3EE7AF9FBC04}" type="presParOf" srcId="{11F9B24E-4A47-4FD4-A5C1-3886B7C30616}" destId="{FDAF34D6-DAC6-4384-AAED-971C15ACFC50}" srcOrd="0" destOrd="0" presId="urn:microsoft.com/office/officeart/2005/8/layout/vList5"/>
    <dgm:cxn modelId="{A89154B7-2194-42B3-8EB3-8AAE1E4A035A}" type="presParOf" srcId="{11F9B24E-4A47-4FD4-A5C1-3886B7C30616}" destId="{40D2A5DA-1FDD-47CB-B3FE-3D5EA1472B64}" srcOrd="1" destOrd="0" presId="urn:microsoft.com/office/officeart/2005/8/layout/vList5"/>
    <dgm:cxn modelId="{9DBB7750-3139-4267-8A71-11BA75C8F99C}" type="presParOf" srcId="{DA39C816-F9B2-41C4-9F9C-84BD677F2757}" destId="{EDF31B55-CE3A-4353-94E1-419BFC744716}" srcOrd="1" destOrd="0" presId="urn:microsoft.com/office/officeart/2005/8/layout/vList5"/>
    <dgm:cxn modelId="{D7AEC2AB-5FC1-4F10-8045-A0517DF43148}" type="presParOf" srcId="{DA39C816-F9B2-41C4-9F9C-84BD677F2757}" destId="{7A0FAB82-F266-46A9-A559-93EED0B49ECC}" srcOrd="2" destOrd="0" presId="urn:microsoft.com/office/officeart/2005/8/layout/vList5"/>
    <dgm:cxn modelId="{D23BFAC6-8990-41AE-9514-1910EF5A028E}" type="presParOf" srcId="{7A0FAB82-F266-46A9-A559-93EED0B49ECC}" destId="{D37DA6A2-07F7-4B7D-B20C-870DE1C09E77}" srcOrd="0" destOrd="0" presId="urn:microsoft.com/office/officeart/2005/8/layout/vList5"/>
    <dgm:cxn modelId="{7C8AFDEB-0704-49E9-954F-CE5E3D50A505}" type="presParOf" srcId="{7A0FAB82-F266-46A9-A559-93EED0B49ECC}" destId="{0F1D8579-C933-4214-B111-0178A43D62A4}" srcOrd="1" destOrd="0" presId="urn:microsoft.com/office/officeart/2005/8/layout/vList5"/>
    <dgm:cxn modelId="{AF3714F0-640B-48E1-8E60-083BB23DBE0F}" type="presParOf" srcId="{DA39C816-F9B2-41C4-9F9C-84BD677F2757}" destId="{CF8CC18F-1F26-40D5-B7DD-CFF0C0974153}" srcOrd="3" destOrd="0" presId="urn:microsoft.com/office/officeart/2005/8/layout/vList5"/>
    <dgm:cxn modelId="{FF8EC088-A355-42DC-8266-7CC1D538E6B3}" type="presParOf" srcId="{DA39C816-F9B2-41C4-9F9C-84BD677F2757}" destId="{6417336E-9D5D-4FF9-86F3-1D38BF2B7DE8}" srcOrd="4" destOrd="0" presId="urn:microsoft.com/office/officeart/2005/8/layout/vList5"/>
    <dgm:cxn modelId="{4552B392-7CE0-4BB7-A3BE-4EF4FFB44A9E}" type="presParOf" srcId="{6417336E-9D5D-4FF9-86F3-1D38BF2B7DE8}" destId="{2081A2D3-A4E6-4F59-A954-2E1A2A565A12}" srcOrd="0" destOrd="0" presId="urn:microsoft.com/office/officeart/2005/8/layout/vList5"/>
    <dgm:cxn modelId="{3354F2F9-426C-44C3-BDB9-2B3C5940D226}" type="presParOf" srcId="{6417336E-9D5D-4FF9-86F3-1D38BF2B7DE8}" destId="{90F01C02-A87D-41F7-BBD4-CCD6AC972705}"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C7D0236-F12D-42C3-98D3-248317079545}"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9C84E9CE-C3D2-4776-B6A6-FE00BCED24FD}">
      <dgm:prSet phldrT="[文本]" custT="1"/>
      <dgm:spPr/>
      <dgm:t>
        <a:bodyPr/>
        <a:lstStyle/>
        <a:p>
          <a:r>
            <a:rPr lang="zh-CN" altLang="en-US" sz="2400" b="1" dirty="0"/>
            <a:t>既耗费体力，又耗费脑力。</a:t>
          </a:r>
        </a:p>
      </dgm:t>
    </dgm:pt>
    <dgm:pt modelId="{CBE8531B-52DA-4512-9A19-96D92FF59035}" cxnId="{2AACA445-8838-4D7E-9DB9-5C08F94D4CA5}" type="parTrans">
      <dgm:prSet/>
      <dgm:spPr/>
      <dgm:t>
        <a:bodyPr/>
        <a:lstStyle/>
        <a:p>
          <a:endParaRPr lang="zh-CN" altLang="en-US"/>
        </a:p>
      </dgm:t>
    </dgm:pt>
    <dgm:pt modelId="{00AB3D09-D209-4A15-B7FE-83F5BB9DD59A}" cxnId="{2AACA445-8838-4D7E-9DB9-5C08F94D4CA5}" type="sibTrans">
      <dgm:prSet/>
      <dgm:spPr/>
      <dgm:t>
        <a:bodyPr/>
        <a:lstStyle/>
        <a:p>
          <a:endParaRPr lang="zh-CN" altLang="en-US"/>
        </a:p>
      </dgm:t>
    </dgm:pt>
    <dgm:pt modelId="{9FA99689-C49F-47F3-93B9-06531A89687C}">
      <dgm:prSet phldrT="[文本]" custT="1"/>
      <dgm:spPr/>
      <dgm:t>
        <a:bodyPr/>
        <a:lstStyle/>
        <a:p>
          <a:r>
            <a:rPr lang="zh-CN" altLang="en-US" sz="2000" dirty="0"/>
            <a:t>教师们为了上好一节课，往往要查找资料、相互交流、精心设计，付出大量时间和精力。</a:t>
          </a:r>
        </a:p>
      </dgm:t>
    </dgm:pt>
    <dgm:pt modelId="{6756FB72-7B3A-4CC0-94B7-AF5303BC4B6A}" cxnId="{064D2D6B-C0A1-45ED-A6F5-1C8E0E2E5486}" type="parTrans">
      <dgm:prSet/>
      <dgm:spPr/>
      <dgm:t>
        <a:bodyPr/>
        <a:lstStyle/>
        <a:p>
          <a:endParaRPr lang="zh-CN" altLang="en-US"/>
        </a:p>
      </dgm:t>
    </dgm:pt>
    <dgm:pt modelId="{62DE20BD-A48D-416C-B77C-89001E1A4888}" cxnId="{064D2D6B-C0A1-45ED-A6F5-1C8E0E2E5486}" type="sibTrans">
      <dgm:prSet/>
      <dgm:spPr/>
      <dgm:t>
        <a:bodyPr/>
        <a:lstStyle/>
        <a:p>
          <a:endParaRPr lang="zh-CN" altLang="en-US"/>
        </a:p>
      </dgm:t>
    </dgm:pt>
    <dgm:pt modelId="{3ACA7C63-8733-4442-A48F-C62BEB5C6CE2}">
      <dgm:prSet phldrT="[文本]" custT="1"/>
      <dgm:spPr/>
      <dgm:t>
        <a:bodyPr/>
        <a:lstStyle/>
        <a:p>
          <a:r>
            <a:rPr lang="zh-CN" altLang="en-US" sz="2400" b="1" dirty="0"/>
            <a:t>教师工作在时间和空间上具有“无边界性”的特征。</a:t>
          </a:r>
        </a:p>
      </dgm:t>
    </dgm:pt>
    <dgm:pt modelId="{4F18D0EA-3AE1-4C99-AC81-F2202D15BEEE}" cxnId="{A1FE8856-1376-4C8D-A3F8-B0654C751349}" type="parTrans">
      <dgm:prSet/>
      <dgm:spPr/>
      <dgm:t>
        <a:bodyPr/>
        <a:lstStyle/>
        <a:p>
          <a:endParaRPr lang="zh-CN" altLang="en-US"/>
        </a:p>
      </dgm:t>
    </dgm:pt>
    <dgm:pt modelId="{75E40D89-A312-45B5-B60A-274395DDCE01}" cxnId="{A1FE8856-1376-4C8D-A3F8-B0654C751349}" type="sibTrans">
      <dgm:prSet/>
      <dgm:spPr/>
      <dgm:t>
        <a:bodyPr/>
        <a:lstStyle/>
        <a:p>
          <a:endParaRPr lang="zh-CN" altLang="en-US"/>
        </a:p>
      </dgm:t>
    </dgm:pt>
    <dgm:pt modelId="{74F0F330-13D9-419A-996D-C332A8548077}">
      <dgm:prSet phldrT="[文本]" custT="1"/>
      <dgm:spPr/>
      <dgm:t>
        <a:bodyPr/>
        <a:lstStyle/>
        <a:p>
          <a:r>
            <a:rPr lang="zh-CN" altLang="en-US" sz="2000" dirty="0"/>
            <a:t>因为没有明确的界限，教师就不知道自己在什么时候才算完成了工作。</a:t>
          </a:r>
        </a:p>
      </dgm:t>
    </dgm:pt>
    <dgm:pt modelId="{F9FF0536-5CE2-443B-ABC2-7974C94A4E91}" cxnId="{72D9A351-0809-46E6-8E7B-F08F57F7601E}" type="parTrans">
      <dgm:prSet/>
      <dgm:spPr/>
      <dgm:t>
        <a:bodyPr/>
        <a:lstStyle/>
        <a:p>
          <a:endParaRPr lang="zh-CN" altLang="en-US"/>
        </a:p>
      </dgm:t>
    </dgm:pt>
    <dgm:pt modelId="{929667EF-0739-4E03-B07C-8F9FA9B0A7A3}" cxnId="{72D9A351-0809-46E6-8E7B-F08F57F7601E}" type="sibTrans">
      <dgm:prSet/>
      <dgm:spPr/>
      <dgm:t>
        <a:bodyPr/>
        <a:lstStyle/>
        <a:p>
          <a:endParaRPr lang="zh-CN" altLang="en-US"/>
        </a:p>
      </dgm:t>
    </dgm:pt>
    <dgm:pt modelId="{CCEFCA06-E9EB-4C96-A374-65B03588EEA6}">
      <dgm:prSet phldrT="[文本]" custT="1"/>
      <dgm:spPr/>
      <dgm:t>
        <a:bodyPr/>
        <a:lstStyle/>
        <a:p>
          <a:r>
            <a:rPr lang="zh-CN" altLang="en-US" sz="2000" dirty="0"/>
            <a:t>职称的升降、工资的调整都具有很强的稳定性和规律性，往往和工作业绩无多大联系。</a:t>
          </a:r>
        </a:p>
      </dgm:t>
    </dgm:pt>
    <dgm:pt modelId="{902A72DF-7371-4089-BE20-5CC574D3EF37}" cxnId="{124ED204-508C-4A47-BE06-899D15E935AB}" type="parTrans">
      <dgm:prSet/>
      <dgm:spPr/>
      <dgm:t>
        <a:bodyPr/>
        <a:lstStyle/>
        <a:p>
          <a:endParaRPr lang="zh-CN" altLang="en-US"/>
        </a:p>
      </dgm:t>
    </dgm:pt>
    <dgm:pt modelId="{6AEA4971-8D77-4795-8CAD-0AE22AE8AB2E}" cxnId="{124ED204-508C-4A47-BE06-899D15E935AB}" type="sibTrans">
      <dgm:prSet/>
      <dgm:spPr/>
      <dgm:t>
        <a:bodyPr/>
        <a:lstStyle/>
        <a:p>
          <a:endParaRPr lang="zh-CN" altLang="en-US"/>
        </a:p>
      </dgm:t>
    </dgm:pt>
    <dgm:pt modelId="{88A47486-26B4-4B33-9149-C7F9E9A97822}">
      <dgm:prSet phldrT="[文本]" custT="1"/>
      <dgm:spPr/>
      <dgm:t>
        <a:bodyPr/>
        <a:lstStyle/>
        <a:p>
          <a:r>
            <a:rPr lang="zh-CN" altLang="en-US" sz="2400" b="1" dirty="0"/>
            <a:t>教师的工作是默默无闻的、“无阶梯”的。</a:t>
          </a:r>
        </a:p>
      </dgm:t>
    </dgm:pt>
    <dgm:pt modelId="{A0E677D2-99AD-4409-8BD7-EB1BE0789F2F}" cxnId="{A251EDD1-EE0A-4DE5-B632-DC59B0F3DED9}" type="parTrans">
      <dgm:prSet/>
      <dgm:spPr/>
      <dgm:t>
        <a:bodyPr/>
        <a:lstStyle/>
        <a:p>
          <a:endParaRPr lang="zh-CN" altLang="en-US"/>
        </a:p>
      </dgm:t>
    </dgm:pt>
    <dgm:pt modelId="{1F97D5B4-8EED-4DB9-9F78-C3EDA68874D5}" cxnId="{A251EDD1-EE0A-4DE5-B632-DC59B0F3DED9}" type="sibTrans">
      <dgm:prSet/>
      <dgm:spPr/>
      <dgm:t>
        <a:bodyPr/>
        <a:lstStyle/>
        <a:p>
          <a:endParaRPr lang="zh-CN" altLang="en-US"/>
        </a:p>
      </dgm:t>
    </dgm:pt>
    <dgm:pt modelId="{B349EA10-1587-4096-8E8F-3102564E45A5}" type="pres">
      <dgm:prSet presAssocID="{DC7D0236-F12D-42C3-98D3-248317079545}" presName="linear" presStyleCnt="0">
        <dgm:presLayoutVars>
          <dgm:animLvl val="lvl"/>
          <dgm:resizeHandles val="exact"/>
        </dgm:presLayoutVars>
      </dgm:prSet>
      <dgm:spPr/>
    </dgm:pt>
    <dgm:pt modelId="{F61EFBF4-A579-40B3-871B-1791BF118DC6}" type="pres">
      <dgm:prSet presAssocID="{9C84E9CE-C3D2-4776-B6A6-FE00BCED24FD}" presName="parentText" presStyleLbl="node1" presStyleIdx="0" presStyleCnt="3">
        <dgm:presLayoutVars>
          <dgm:chMax val="0"/>
          <dgm:bulletEnabled val="1"/>
        </dgm:presLayoutVars>
      </dgm:prSet>
      <dgm:spPr/>
    </dgm:pt>
    <dgm:pt modelId="{0DCA65C0-7C57-4DDD-BFA7-76FBAE9072DC}" type="pres">
      <dgm:prSet presAssocID="{9C84E9CE-C3D2-4776-B6A6-FE00BCED24FD}" presName="childText" presStyleLbl="revTx" presStyleIdx="0" presStyleCnt="3">
        <dgm:presLayoutVars>
          <dgm:bulletEnabled val="1"/>
        </dgm:presLayoutVars>
      </dgm:prSet>
      <dgm:spPr/>
    </dgm:pt>
    <dgm:pt modelId="{2675469A-85F8-45A5-BA88-9486273334BA}" type="pres">
      <dgm:prSet presAssocID="{3ACA7C63-8733-4442-A48F-C62BEB5C6CE2}" presName="parentText" presStyleLbl="node1" presStyleIdx="1" presStyleCnt="3">
        <dgm:presLayoutVars>
          <dgm:chMax val="0"/>
          <dgm:bulletEnabled val="1"/>
        </dgm:presLayoutVars>
      </dgm:prSet>
      <dgm:spPr/>
    </dgm:pt>
    <dgm:pt modelId="{88F9FB7E-FA55-41EC-A2C5-6249E7054A76}" type="pres">
      <dgm:prSet presAssocID="{3ACA7C63-8733-4442-A48F-C62BEB5C6CE2}" presName="childText" presStyleLbl="revTx" presStyleIdx="1" presStyleCnt="3">
        <dgm:presLayoutVars>
          <dgm:bulletEnabled val="1"/>
        </dgm:presLayoutVars>
      </dgm:prSet>
      <dgm:spPr/>
    </dgm:pt>
    <dgm:pt modelId="{16DE1CF5-8C8C-40DA-B3C9-387B0BD0A0CF}" type="pres">
      <dgm:prSet presAssocID="{88A47486-26B4-4B33-9149-C7F9E9A97822}" presName="parentText" presStyleLbl="node1" presStyleIdx="2" presStyleCnt="3">
        <dgm:presLayoutVars>
          <dgm:chMax val="0"/>
          <dgm:bulletEnabled val="1"/>
        </dgm:presLayoutVars>
      </dgm:prSet>
      <dgm:spPr/>
    </dgm:pt>
    <dgm:pt modelId="{6CE17485-3AF6-4F42-86AC-53455C629157}" type="pres">
      <dgm:prSet presAssocID="{88A47486-26B4-4B33-9149-C7F9E9A97822}" presName="childText" presStyleLbl="revTx" presStyleIdx="2" presStyleCnt="3">
        <dgm:presLayoutVars>
          <dgm:bulletEnabled val="1"/>
        </dgm:presLayoutVars>
      </dgm:prSet>
      <dgm:spPr/>
    </dgm:pt>
  </dgm:ptLst>
  <dgm:cxnLst>
    <dgm:cxn modelId="{124ED204-508C-4A47-BE06-899D15E935AB}" srcId="{88A47486-26B4-4B33-9149-C7F9E9A97822}" destId="{CCEFCA06-E9EB-4C96-A374-65B03588EEA6}" srcOrd="0" destOrd="0" parTransId="{902A72DF-7371-4089-BE20-5CC574D3EF37}" sibTransId="{6AEA4971-8D77-4795-8CAD-0AE22AE8AB2E}"/>
    <dgm:cxn modelId="{12CFFF0B-EB95-4923-A884-3B8350A8848F}" type="presOf" srcId="{CCEFCA06-E9EB-4C96-A374-65B03588EEA6}" destId="{6CE17485-3AF6-4F42-86AC-53455C629157}" srcOrd="0" destOrd="0" presId="urn:microsoft.com/office/officeart/2005/8/layout/vList2"/>
    <dgm:cxn modelId="{087F9F1A-CA50-4B52-B407-AED0029945E5}" type="presOf" srcId="{DC7D0236-F12D-42C3-98D3-248317079545}" destId="{B349EA10-1587-4096-8E8F-3102564E45A5}" srcOrd="0" destOrd="0" presId="urn:microsoft.com/office/officeart/2005/8/layout/vList2"/>
    <dgm:cxn modelId="{4B50FA1A-0211-4716-B137-31D0A710B1AE}" type="presOf" srcId="{88A47486-26B4-4B33-9149-C7F9E9A97822}" destId="{16DE1CF5-8C8C-40DA-B3C9-387B0BD0A0CF}" srcOrd="0" destOrd="0" presId="urn:microsoft.com/office/officeart/2005/8/layout/vList2"/>
    <dgm:cxn modelId="{2AACA445-8838-4D7E-9DB9-5C08F94D4CA5}" srcId="{DC7D0236-F12D-42C3-98D3-248317079545}" destId="{9C84E9CE-C3D2-4776-B6A6-FE00BCED24FD}" srcOrd="0" destOrd="0" parTransId="{CBE8531B-52DA-4512-9A19-96D92FF59035}" sibTransId="{00AB3D09-D209-4A15-B7FE-83F5BB9DD59A}"/>
    <dgm:cxn modelId="{A2D62F47-10C6-4F40-A35A-55876D0CBEDD}" type="presOf" srcId="{9C84E9CE-C3D2-4776-B6A6-FE00BCED24FD}" destId="{F61EFBF4-A579-40B3-871B-1791BF118DC6}" srcOrd="0" destOrd="0" presId="urn:microsoft.com/office/officeart/2005/8/layout/vList2"/>
    <dgm:cxn modelId="{064D2D6B-C0A1-45ED-A6F5-1C8E0E2E5486}" srcId="{9C84E9CE-C3D2-4776-B6A6-FE00BCED24FD}" destId="{9FA99689-C49F-47F3-93B9-06531A89687C}" srcOrd="0" destOrd="0" parTransId="{6756FB72-7B3A-4CC0-94B7-AF5303BC4B6A}" sibTransId="{62DE20BD-A48D-416C-B77C-89001E1A4888}"/>
    <dgm:cxn modelId="{72D9A351-0809-46E6-8E7B-F08F57F7601E}" srcId="{3ACA7C63-8733-4442-A48F-C62BEB5C6CE2}" destId="{74F0F330-13D9-419A-996D-C332A8548077}" srcOrd="0" destOrd="0" parTransId="{F9FF0536-5CE2-443B-ABC2-7974C94A4E91}" sibTransId="{929667EF-0739-4E03-B07C-8F9FA9B0A7A3}"/>
    <dgm:cxn modelId="{A1FE8856-1376-4C8D-A3F8-B0654C751349}" srcId="{DC7D0236-F12D-42C3-98D3-248317079545}" destId="{3ACA7C63-8733-4442-A48F-C62BEB5C6CE2}" srcOrd="1" destOrd="0" parTransId="{4F18D0EA-3AE1-4C99-AC81-F2202D15BEEE}" sibTransId="{75E40D89-A312-45B5-B60A-274395DDCE01}"/>
    <dgm:cxn modelId="{2F35928E-F085-43F4-97F3-1AEAAACDE658}" type="presOf" srcId="{9FA99689-C49F-47F3-93B9-06531A89687C}" destId="{0DCA65C0-7C57-4DDD-BFA7-76FBAE9072DC}" srcOrd="0" destOrd="0" presId="urn:microsoft.com/office/officeart/2005/8/layout/vList2"/>
    <dgm:cxn modelId="{46FF1DB8-446E-47E0-9DB6-99ACB9279F3F}" type="presOf" srcId="{74F0F330-13D9-419A-996D-C332A8548077}" destId="{88F9FB7E-FA55-41EC-A2C5-6249E7054A76}" srcOrd="0" destOrd="0" presId="urn:microsoft.com/office/officeart/2005/8/layout/vList2"/>
    <dgm:cxn modelId="{3C11F3C7-10A1-46C1-8C12-960E05FF433A}" type="presOf" srcId="{3ACA7C63-8733-4442-A48F-C62BEB5C6CE2}" destId="{2675469A-85F8-45A5-BA88-9486273334BA}" srcOrd="0" destOrd="0" presId="urn:microsoft.com/office/officeart/2005/8/layout/vList2"/>
    <dgm:cxn modelId="{A251EDD1-EE0A-4DE5-B632-DC59B0F3DED9}" srcId="{DC7D0236-F12D-42C3-98D3-248317079545}" destId="{88A47486-26B4-4B33-9149-C7F9E9A97822}" srcOrd="2" destOrd="0" parTransId="{A0E677D2-99AD-4409-8BD7-EB1BE0789F2F}" sibTransId="{1F97D5B4-8EED-4DB9-9F78-C3EDA68874D5}"/>
    <dgm:cxn modelId="{987C00C1-7590-4B71-89A6-0CF101880D7A}" type="presParOf" srcId="{B349EA10-1587-4096-8E8F-3102564E45A5}" destId="{F61EFBF4-A579-40B3-871B-1791BF118DC6}" srcOrd="0" destOrd="0" presId="urn:microsoft.com/office/officeart/2005/8/layout/vList2"/>
    <dgm:cxn modelId="{7570703A-E5CA-49F8-816A-81C36904C4F2}" type="presParOf" srcId="{B349EA10-1587-4096-8E8F-3102564E45A5}" destId="{0DCA65C0-7C57-4DDD-BFA7-76FBAE9072DC}" srcOrd="1" destOrd="0" presId="urn:microsoft.com/office/officeart/2005/8/layout/vList2"/>
    <dgm:cxn modelId="{76D84A8E-C8FB-4EA0-A8F0-F09BB1D3E44D}" type="presParOf" srcId="{B349EA10-1587-4096-8E8F-3102564E45A5}" destId="{2675469A-85F8-45A5-BA88-9486273334BA}" srcOrd="2" destOrd="0" presId="urn:microsoft.com/office/officeart/2005/8/layout/vList2"/>
    <dgm:cxn modelId="{F65C0BAD-663D-426F-91C7-65CAD929A320}" type="presParOf" srcId="{B349EA10-1587-4096-8E8F-3102564E45A5}" destId="{88F9FB7E-FA55-41EC-A2C5-6249E7054A76}" srcOrd="3" destOrd="0" presId="urn:microsoft.com/office/officeart/2005/8/layout/vList2"/>
    <dgm:cxn modelId="{E5191CB1-DC30-4B75-A4AF-743C6776ABFB}" type="presParOf" srcId="{B349EA10-1587-4096-8E8F-3102564E45A5}" destId="{16DE1CF5-8C8C-40DA-B3C9-387B0BD0A0CF}" srcOrd="4" destOrd="0" presId="urn:microsoft.com/office/officeart/2005/8/layout/vList2"/>
    <dgm:cxn modelId="{49A1B02A-3499-4E0B-B7F4-D126B2792FCA}" type="presParOf" srcId="{B349EA10-1587-4096-8E8F-3102564E45A5}" destId="{6CE17485-3AF6-4F42-86AC-53455C629157}" srcOrd="5"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C7D0236-F12D-42C3-98D3-248317079545}"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9C84E9CE-C3D2-4776-B6A6-FE00BCED24FD}">
      <dgm:prSet phldrT="[文本]" custT="1"/>
      <dgm:spPr/>
      <dgm:t>
        <a:bodyPr/>
        <a:lstStyle/>
        <a:p>
          <a:r>
            <a:rPr lang="zh-CN" altLang="en-US" sz="2000" b="1" dirty="0"/>
            <a:t>首先，性格差异影响着职业倦怠的产生。</a:t>
          </a:r>
        </a:p>
      </dgm:t>
    </dgm:pt>
    <dgm:pt modelId="{CBE8531B-52DA-4512-9A19-96D92FF59035}" cxnId="{2AACA445-8838-4D7E-9DB9-5C08F94D4CA5}" type="parTrans">
      <dgm:prSet/>
      <dgm:spPr/>
      <dgm:t>
        <a:bodyPr/>
        <a:lstStyle/>
        <a:p>
          <a:endParaRPr lang="zh-CN" altLang="en-US"/>
        </a:p>
      </dgm:t>
    </dgm:pt>
    <dgm:pt modelId="{00AB3D09-D209-4A15-B7FE-83F5BB9DD59A}" cxnId="{2AACA445-8838-4D7E-9DB9-5C08F94D4CA5}" type="sibTrans">
      <dgm:prSet/>
      <dgm:spPr/>
      <dgm:t>
        <a:bodyPr/>
        <a:lstStyle/>
        <a:p>
          <a:endParaRPr lang="zh-CN" altLang="en-US"/>
        </a:p>
      </dgm:t>
    </dgm:pt>
    <dgm:pt modelId="{3ACA7C63-8733-4442-A48F-C62BEB5C6CE2}">
      <dgm:prSet phldrT="[文本]" custT="1"/>
      <dgm:spPr/>
      <dgm:t>
        <a:bodyPr/>
        <a:lstStyle/>
        <a:p>
          <a:r>
            <a:rPr lang="zh-CN" altLang="en-US" sz="2000" b="1" dirty="0"/>
            <a:t>其次，不同的生活态度也影响着职业倦怠的程度。</a:t>
          </a:r>
        </a:p>
      </dgm:t>
    </dgm:pt>
    <dgm:pt modelId="{4F18D0EA-3AE1-4C99-AC81-F2202D15BEEE}" cxnId="{A1FE8856-1376-4C8D-A3F8-B0654C751349}" type="parTrans">
      <dgm:prSet/>
      <dgm:spPr/>
      <dgm:t>
        <a:bodyPr/>
        <a:lstStyle/>
        <a:p>
          <a:endParaRPr lang="zh-CN" altLang="en-US"/>
        </a:p>
      </dgm:t>
    </dgm:pt>
    <dgm:pt modelId="{75E40D89-A312-45B5-B60A-274395DDCE01}" cxnId="{A1FE8856-1376-4C8D-A3F8-B0654C751349}" type="sibTrans">
      <dgm:prSet/>
      <dgm:spPr/>
      <dgm:t>
        <a:bodyPr/>
        <a:lstStyle/>
        <a:p>
          <a:endParaRPr lang="zh-CN" altLang="en-US"/>
        </a:p>
      </dgm:t>
    </dgm:pt>
    <dgm:pt modelId="{88A47486-26B4-4B33-9149-C7F9E9A97822}">
      <dgm:prSet phldrT="[文本]" custT="1"/>
      <dgm:spPr/>
      <dgm:t>
        <a:bodyPr/>
        <a:lstStyle/>
        <a:p>
          <a:r>
            <a:rPr lang="zh-CN" altLang="en-US" sz="2000" b="1" dirty="0"/>
            <a:t>最后，不同的生活经历也影响着职业倦怠的程度。</a:t>
          </a:r>
        </a:p>
      </dgm:t>
    </dgm:pt>
    <dgm:pt modelId="{A0E677D2-99AD-4409-8BD7-EB1BE0789F2F}" cxnId="{A251EDD1-EE0A-4DE5-B632-DC59B0F3DED9}" type="parTrans">
      <dgm:prSet/>
      <dgm:spPr/>
      <dgm:t>
        <a:bodyPr/>
        <a:lstStyle/>
        <a:p>
          <a:endParaRPr lang="zh-CN" altLang="en-US"/>
        </a:p>
      </dgm:t>
    </dgm:pt>
    <dgm:pt modelId="{1F97D5B4-8EED-4DB9-9F78-C3EDA68874D5}" cxnId="{A251EDD1-EE0A-4DE5-B632-DC59B0F3DED9}" type="sibTrans">
      <dgm:prSet/>
      <dgm:spPr/>
      <dgm:t>
        <a:bodyPr/>
        <a:lstStyle/>
        <a:p>
          <a:endParaRPr lang="zh-CN" altLang="en-US"/>
        </a:p>
      </dgm:t>
    </dgm:pt>
    <dgm:pt modelId="{B349EA10-1587-4096-8E8F-3102564E45A5}" type="pres">
      <dgm:prSet presAssocID="{DC7D0236-F12D-42C3-98D3-248317079545}" presName="linear" presStyleCnt="0">
        <dgm:presLayoutVars>
          <dgm:animLvl val="lvl"/>
          <dgm:resizeHandles val="exact"/>
        </dgm:presLayoutVars>
      </dgm:prSet>
      <dgm:spPr/>
    </dgm:pt>
    <dgm:pt modelId="{F61EFBF4-A579-40B3-871B-1791BF118DC6}" type="pres">
      <dgm:prSet presAssocID="{9C84E9CE-C3D2-4776-B6A6-FE00BCED24FD}" presName="parentText" presStyleLbl="node1" presStyleIdx="0" presStyleCnt="3">
        <dgm:presLayoutVars>
          <dgm:chMax val="0"/>
          <dgm:bulletEnabled val="1"/>
        </dgm:presLayoutVars>
      </dgm:prSet>
      <dgm:spPr/>
    </dgm:pt>
    <dgm:pt modelId="{89ADA22A-E4CC-4FED-A297-98B27ADCEF52}" type="pres">
      <dgm:prSet presAssocID="{00AB3D09-D209-4A15-B7FE-83F5BB9DD59A}" presName="spacer" presStyleCnt="0"/>
      <dgm:spPr/>
    </dgm:pt>
    <dgm:pt modelId="{2675469A-85F8-45A5-BA88-9486273334BA}" type="pres">
      <dgm:prSet presAssocID="{3ACA7C63-8733-4442-A48F-C62BEB5C6CE2}" presName="parentText" presStyleLbl="node1" presStyleIdx="1" presStyleCnt="3">
        <dgm:presLayoutVars>
          <dgm:chMax val="0"/>
          <dgm:bulletEnabled val="1"/>
        </dgm:presLayoutVars>
      </dgm:prSet>
      <dgm:spPr/>
    </dgm:pt>
    <dgm:pt modelId="{7E2DC057-637B-4719-8626-893EDD37D9F5}" type="pres">
      <dgm:prSet presAssocID="{75E40D89-A312-45B5-B60A-274395DDCE01}" presName="spacer" presStyleCnt="0"/>
      <dgm:spPr/>
    </dgm:pt>
    <dgm:pt modelId="{16DE1CF5-8C8C-40DA-B3C9-387B0BD0A0CF}" type="pres">
      <dgm:prSet presAssocID="{88A47486-26B4-4B33-9149-C7F9E9A97822}" presName="parentText" presStyleLbl="node1" presStyleIdx="2" presStyleCnt="3">
        <dgm:presLayoutVars>
          <dgm:chMax val="0"/>
          <dgm:bulletEnabled val="1"/>
        </dgm:presLayoutVars>
      </dgm:prSet>
      <dgm:spPr/>
    </dgm:pt>
  </dgm:ptLst>
  <dgm:cxnLst>
    <dgm:cxn modelId="{087F9F1A-CA50-4B52-B407-AED0029945E5}" type="presOf" srcId="{DC7D0236-F12D-42C3-98D3-248317079545}" destId="{B349EA10-1587-4096-8E8F-3102564E45A5}" srcOrd="0" destOrd="0" presId="urn:microsoft.com/office/officeart/2005/8/layout/vList2"/>
    <dgm:cxn modelId="{4B50FA1A-0211-4716-B137-31D0A710B1AE}" type="presOf" srcId="{88A47486-26B4-4B33-9149-C7F9E9A97822}" destId="{16DE1CF5-8C8C-40DA-B3C9-387B0BD0A0CF}" srcOrd="0" destOrd="0" presId="urn:microsoft.com/office/officeart/2005/8/layout/vList2"/>
    <dgm:cxn modelId="{2AACA445-8838-4D7E-9DB9-5C08F94D4CA5}" srcId="{DC7D0236-F12D-42C3-98D3-248317079545}" destId="{9C84E9CE-C3D2-4776-B6A6-FE00BCED24FD}" srcOrd="0" destOrd="0" parTransId="{CBE8531B-52DA-4512-9A19-96D92FF59035}" sibTransId="{00AB3D09-D209-4A15-B7FE-83F5BB9DD59A}"/>
    <dgm:cxn modelId="{A2D62F47-10C6-4F40-A35A-55876D0CBEDD}" type="presOf" srcId="{9C84E9CE-C3D2-4776-B6A6-FE00BCED24FD}" destId="{F61EFBF4-A579-40B3-871B-1791BF118DC6}" srcOrd="0" destOrd="0" presId="urn:microsoft.com/office/officeart/2005/8/layout/vList2"/>
    <dgm:cxn modelId="{A1FE8856-1376-4C8D-A3F8-B0654C751349}" srcId="{DC7D0236-F12D-42C3-98D3-248317079545}" destId="{3ACA7C63-8733-4442-A48F-C62BEB5C6CE2}" srcOrd="1" destOrd="0" parTransId="{4F18D0EA-3AE1-4C99-AC81-F2202D15BEEE}" sibTransId="{75E40D89-A312-45B5-B60A-274395DDCE01}"/>
    <dgm:cxn modelId="{3C11F3C7-10A1-46C1-8C12-960E05FF433A}" type="presOf" srcId="{3ACA7C63-8733-4442-A48F-C62BEB5C6CE2}" destId="{2675469A-85F8-45A5-BA88-9486273334BA}" srcOrd="0" destOrd="0" presId="urn:microsoft.com/office/officeart/2005/8/layout/vList2"/>
    <dgm:cxn modelId="{A251EDD1-EE0A-4DE5-B632-DC59B0F3DED9}" srcId="{DC7D0236-F12D-42C3-98D3-248317079545}" destId="{88A47486-26B4-4B33-9149-C7F9E9A97822}" srcOrd="2" destOrd="0" parTransId="{A0E677D2-99AD-4409-8BD7-EB1BE0789F2F}" sibTransId="{1F97D5B4-8EED-4DB9-9F78-C3EDA68874D5}"/>
    <dgm:cxn modelId="{987C00C1-7590-4B71-89A6-0CF101880D7A}" type="presParOf" srcId="{B349EA10-1587-4096-8E8F-3102564E45A5}" destId="{F61EFBF4-A579-40B3-871B-1791BF118DC6}" srcOrd="0" destOrd="0" presId="urn:microsoft.com/office/officeart/2005/8/layout/vList2"/>
    <dgm:cxn modelId="{627BA844-B66D-4DE8-8D5B-078CA7BA6DBA}" type="presParOf" srcId="{B349EA10-1587-4096-8E8F-3102564E45A5}" destId="{89ADA22A-E4CC-4FED-A297-98B27ADCEF52}" srcOrd="1" destOrd="0" presId="urn:microsoft.com/office/officeart/2005/8/layout/vList2"/>
    <dgm:cxn modelId="{76D84A8E-C8FB-4EA0-A8F0-F09BB1D3E44D}" type="presParOf" srcId="{B349EA10-1587-4096-8E8F-3102564E45A5}" destId="{2675469A-85F8-45A5-BA88-9486273334BA}" srcOrd="2" destOrd="0" presId="urn:microsoft.com/office/officeart/2005/8/layout/vList2"/>
    <dgm:cxn modelId="{9395311E-EE9D-4067-99FB-0E4E8C2EFD0C}" type="presParOf" srcId="{B349EA10-1587-4096-8E8F-3102564E45A5}" destId="{7E2DC057-637B-4719-8626-893EDD37D9F5}" srcOrd="3" destOrd="0" presId="urn:microsoft.com/office/officeart/2005/8/layout/vList2"/>
    <dgm:cxn modelId="{E5191CB1-DC30-4B75-A4AF-743C6776ABFB}" type="presParOf" srcId="{B349EA10-1587-4096-8E8F-3102564E45A5}" destId="{16DE1CF5-8C8C-40DA-B3C9-387B0BD0A0CF}" srcOrd="4"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DC7D0236-F12D-42C3-98D3-248317079545}"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9C84E9CE-C3D2-4776-B6A6-FE00BCED24FD}">
      <dgm:prSet phldrT="[文本]" custT="1"/>
      <dgm:spPr/>
      <dgm:t>
        <a:bodyPr/>
        <a:lstStyle/>
        <a:p>
          <a:r>
            <a:rPr lang="zh-CN" altLang="en-US" sz="2400" b="1" dirty="0"/>
            <a:t>政府要进一步加大对教育的投入，提高教师的社会地位和经济地位，维护教师的合法权益。</a:t>
          </a:r>
        </a:p>
      </dgm:t>
    </dgm:pt>
    <dgm:pt modelId="{CBE8531B-52DA-4512-9A19-96D92FF59035}" cxnId="{2AACA445-8838-4D7E-9DB9-5C08F94D4CA5}" type="parTrans">
      <dgm:prSet/>
      <dgm:spPr/>
      <dgm:t>
        <a:bodyPr/>
        <a:lstStyle/>
        <a:p>
          <a:endParaRPr lang="zh-CN" altLang="en-US"/>
        </a:p>
      </dgm:t>
    </dgm:pt>
    <dgm:pt modelId="{00AB3D09-D209-4A15-B7FE-83F5BB9DD59A}" cxnId="{2AACA445-8838-4D7E-9DB9-5C08F94D4CA5}" type="sibTrans">
      <dgm:prSet/>
      <dgm:spPr/>
      <dgm:t>
        <a:bodyPr/>
        <a:lstStyle/>
        <a:p>
          <a:endParaRPr lang="zh-CN" altLang="en-US"/>
        </a:p>
      </dgm:t>
    </dgm:pt>
    <dgm:pt modelId="{3ACA7C63-8733-4442-A48F-C62BEB5C6CE2}">
      <dgm:prSet phldrT="[文本]" custT="1"/>
      <dgm:spPr/>
      <dgm:t>
        <a:bodyPr/>
        <a:lstStyle/>
        <a:p>
          <a:r>
            <a:rPr lang="zh-CN" altLang="en-US" sz="2400" b="1" dirty="0"/>
            <a:t>加大财政投入，进一步改善教师待遇，解除教师的后顾之忧。</a:t>
          </a:r>
        </a:p>
      </dgm:t>
    </dgm:pt>
    <dgm:pt modelId="{4F18D0EA-3AE1-4C99-AC81-F2202D15BEEE}" cxnId="{A1FE8856-1376-4C8D-A3F8-B0654C751349}" type="parTrans">
      <dgm:prSet/>
      <dgm:spPr/>
      <dgm:t>
        <a:bodyPr/>
        <a:lstStyle/>
        <a:p>
          <a:endParaRPr lang="zh-CN" altLang="en-US"/>
        </a:p>
      </dgm:t>
    </dgm:pt>
    <dgm:pt modelId="{75E40D89-A312-45B5-B60A-274395DDCE01}" cxnId="{A1FE8856-1376-4C8D-A3F8-B0654C751349}" type="sibTrans">
      <dgm:prSet/>
      <dgm:spPr/>
      <dgm:t>
        <a:bodyPr/>
        <a:lstStyle/>
        <a:p>
          <a:endParaRPr lang="zh-CN" altLang="en-US"/>
        </a:p>
      </dgm:t>
    </dgm:pt>
    <dgm:pt modelId="{88A47486-26B4-4B33-9149-C7F9E9A97822}">
      <dgm:prSet phldrT="[文本]" custT="1"/>
      <dgm:spPr/>
      <dgm:t>
        <a:bodyPr/>
        <a:lstStyle/>
        <a:p>
          <a:r>
            <a:rPr lang="zh-CN" altLang="en-US" sz="2400" b="1" dirty="0"/>
            <a:t>社会应该通过舆论导向、政策倾斜等多种途径，全方位地营造“尊师重教”的氛围。</a:t>
          </a:r>
        </a:p>
      </dgm:t>
    </dgm:pt>
    <dgm:pt modelId="{A0E677D2-99AD-4409-8BD7-EB1BE0789F2F}" cxnId="{A251EDD1-EE0A-4DE5-B632-DC59B0F3DED9}" type="parTrans">
      <dgm:prSet/>
      <dgm:spPr/>
      <dgm:t>
        <a:bodyPr/>
        <a:lstStyle/>
        <a:p>
          <a:endParaRPr lang="zh-CN" altLang="en-US"/>
        </a:p>
      </dgm:t>
    </dgm:pt>
    <dgm:pt modelId="{1F97D5B4-8EED-4DB9-9F78-C3EDA68874D5}" cxnId="{A251EDD1-EE0A-4DE5-B632-DC59B0F3DED9}" type="sibTrans">
      <dgm:prSet/>
      <dgm:spPr/>
      <dgm:t>
        <a:bodyPr/>
        <a:lstStyle/>
        <a:p>
          <a:endParaRPr lang="zh-CN" altLang="en-US"/>
        </a:p>
      </dgm:t>
    </dgm:pt>
    <dgm:pt modelId="{B349EA10-1587-4096-8E8F-3102564E45A5}" type="pres">
      <dgm:prSet presAssocID="{DC7D0236-F12D-42C3-98D3-248317079545}" presName="linear" presStyleCnt="0">
        <dgm:presLayoutVars>
          <dgm:animLvl val="lvl"/>
          <dgm:resizeHandles val="exact"/>
        </dgm:presLayoutVars>
      </dgm:prSet>
      <dgm:spPr/>
    </dgm:pt>
    <dgm:pt modelId="{F61EFBF4-A579-40B3-871B-1791BF118DC6}" type="pres">
      <dgm:prSet presAssocID="{9C84E9CE-C3D2-4776-B6A6-FE00BCED24FD}" presName="parentText" presStyleLbl="node1" presStyleIdx="0" presStyleCnt="3">
        <dgm:presLayoutVars>
          <dgm:chMax val="0"/>
          <dgm:bulletEnabled val="1"/>
        </dgm:presLayoutVars>
      </dgm:prSet>
      <dgm:spPr/>
    </dgm:pt>
    <dgm:pt modelId="{89ADA22A-E4CC-4FED-A297-98B27ADCEF52}" type="pres">
      <dgm:prSet presAssocID="{00AB3D09-D209-4A15-B7FE-83F5BB9DD59A}" presName="spacer" presStyleCnt="0"/>
      <dgm:spPr/>
    </dgm:pt>
    <dgm:pt modelId="{2675469A-85F8-45A5-BA88-9486273334BA}" type="pres">
      <dgm:prSet presAssocID="{3ACA7C63-8733-4442-A48F-C62BEB5C6CE2}" presName="parentText" presStyleLbl="node1" presStyleIdx="1" presStyleCnt="3">
        <dgm:presLayoutVars>
          <dgm:chMax val="0"/>
          <dgm:bulletEnabled val="1"/>
        </dgm:presLayoutVars>
      </dgm:prSet>
      <dgm:spPr/>
    </dgm:pt>
    <dgm:pt modelId="{7E2DC057-637B-4719-8626-893EDD37D9F5}" type="pres">
      <dgm:prSet presAssocID="{75E40D89-A312-45B5-B60A-274395DDCE01}" presName="spacer" presStyleCnt="0"/>
      <dgm:spPr/>
    </dgm:pt>
    <dgm:pt modelId="{16DE1CF5-8C8C-40DA-B3C9-387B0BD0A0CF}" type="pres">
      <dgm:prSet presAssocID="{88A47486-26B4-4B33-9149-C7F9E9A97822}" presName="parentText" presStyleLbl="node1" presStyleIdx="2" presStyleCnt="3">
        <dgm:presLayoutVars>
          <dgm:chMax val="0"/>
          <dgm:bulletEnabled val="1"/>
        </dgm:presLayoutVars>
      </dgm:prSet>
      <dgm:spPr/>
    </dgm:pt>
  </dgm:ptLst>
  <dgm:cxnLst>
    <dgm:cxn modelId="{087F9F1A-CA50-4B52-B407-AED0029945E5}" type="presOf" srcId="{DC7D0236-F12D-42C3-98D3-248317079545}" destId="{B349EA10-1587-4096-8E8F-3102564E45A5}" srcOrd="0" destOrd="0" presId="urn:microsoft.com/office/officeart/2005/8/layout/vList2"/>
    <dgm:cxn modelId="{4B50FA1A-0211-4716-B137-31D0A710B1AE}" type="presOf" srcId="{88A47486-26B4-4B33-9149-C7F9E9A97822}" destId="{16DE1CF5-8C8C-40DA-B3C9-387B0BD0A0CF}" srcOrd="0" destOrd="0" presId="urn:microsoft.com/office/officeart/2005/8/layout/vList2"/>
    <dgm:cxn modelId="{2AACA445-8838-4D7E-9DB9-5C08F94D4CA5}" srcId="{DC7D0236-F12D-42C3-98D3-248317079545}" destId="{9C84E9CE-C3D2-4776-B6A6-FE00BCED24FD}" srcOrd="0" destOrd="0" parTransId="{CBE8531B-52DA-4512-9A19-96D92FF59035}" sibTransId="{00AB3D09-D209-4A15-B7FE-83F5BB9DD59A}"/>
    <dgm:cxn modelId="{A2D62F47-10C6-4F40-A35A-55876D0CBEDD}" type="presOf" srcId="{9C84E9CE-C3D2-4776-B6A6-FE00BCED24FD}" destId="{F61EFBF4-A579-40B3-871B-1791BF118DC6}" srcOrd="0" destOrd="0" presId="urn:microsoft.com/office/officeart/2005/8/layout/vList2"/>
    <dgm:cxn modelId="{A1FE8856-1376-4C8D-A3F8-B0654C751349}" srcId="{DC7D0236-F12D-42C3-98D3-248317079545}" destId="{3ACA7C63-8733-4442-A48F-C62BEB5C6CE2}" srcOrd="1" destOrd="0" parTransId="{4F18D0EA-3AE1-4C99-AC81-F2202D15BEEE}" sibTransId="{75E40D89-A312-45B5-B60A-274395DDCE01}"/>
    <dgm:cxn modelId="{3C11F3C7-10A1-46C1-8C12-960E05FF433A}" type="presOf" srcId="{3ACA7C63-8733-4442-A48F-C62BEB5C6CE2}" destId="{2675469A-85F8-45A5-BA88-9486273334BA}" srcOrd="0" destOrd="0" presId="urn:microsoft.com/office/officeart/2005/8/layout/vList2"/>
    <dgm:cxn modelId="{A251EDD1-EE0A-4DE5-B632-DC59B0F3DED9}" srcId="{DC7D0236-F12D-42C3-98D3-248317079545}" destId="{88A47486-26B4-4B33-9149-C7F9E9A97822}" srcOrd="2" destOrd="0" parTransId="{A0E677D2-99AD-4409-8BD7-EB1BE0789F2F}" sibTransId="{1F97D5B4-8EED-4DB9-9F78-C3EDA68874D5}"/>
    <dgm:cxn modelId="{987C00C1-7590-4B71-89A6-0CF101880D7A}" type="presParOf" srcId="{B349EA10-1587-4096-8E8F-3102564E45A5}" destId="{F61EFBF4-A579-40B3-871B-1791BF118DC6}" srcOrd="0" destOrd="0" presId="urn:microsoft.com/office/officeart/2005/8/layout/vList2"/>
    <dgm:cxn modelId="{627BA844-B66D-4DE8-8D5B-078CA7BA6DBA}" type="presParOf" srcId="{B349EA10-1587-4096-8E8F-3102564E45A5}" destId="{89ADA22A-E4CC-4FED-A297-98B27ADCEF52}" srcOrd="1" destOrd="0" presId="urn:microsoft.com/office/officeart/2005/8/layout/vList2"/>
    <dgm:cxn modelId="{76D84A8E-C8FB-4EA0-A8F0-F09BB1D3E44D}" type="presParOf" srcId="{B349EA10-1587-4096-8E8F-3102564E45A5}" destId="{2675469A-85F8-45A5-BA88-9486273334BA}" srcOrd="2" destOrd="0" presId="urn:microsoft.com/office/officeart/2005/8/layout/vList2"/>
    <dgm:cxn modelId="{9395311E-EE9D-4067-99FB-0E4E8C2EFD0C}" type="presParOf" srcId="{B349EA10-1587-4096-8E8F-3102564E45A5}" destId="{7E2DC057-637B-4719-8626-893EDD37D9F5}" srcOrd="3" destOrd="0" presId="urn:microsoft.com/office/officeart/2005/8/layout/vList2"/>
    <dgm:cxn modelId="{E5191CB1-DC30-4B75-A4AF-743C6776ABFB}" type="presParOf" srcId="{B349EA10-1587-4096-8E8F-3102564E45A5}" destId="{16DE1CF5-8C8C-40DA-B3C9-387B0BD0A0CF}" srcOrd="4"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DC7D0236-F12D-42C3-98D3-248317079545}"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9C84E9CE-C3D2-4776-B6A6-FE00BCED24FD}">
      <dgm:prSet phldrT="[文本]" custT="1"/>
      <dgm:spPr/>
      <dgm:t>
        <a:bodyPr/>
        <a:lstStyle/>
        <a:p>
          <a:r>
            <a:rPr lang="en-US" altLang="en-US" sz="2200" b="1" dirty="0"/>
            <a:t>1.</a:t>
          </a:r>
          <a:r>
            <a:rPr lang="zh-CN" altLang="en-US" sz="2200" b="1" dirty="0"/>
            <a:t>坚持“以人为本”的管理理念</a:t>
          </a:r>
        </a:p>
      </dgm:t>
    </dgm:pt>
    <dgm:pt modelId="{CBE8531B-52DA-4512-9A19-96D92FF59035}" cxnId="{2AACA445-8838-4D7E-9DB9-5C08F94D4CA5}" type="parTrans">
      <dgm:prSet/>
      <dgm:spPr/>
      <dgm:t>
        <a:bodyPr/>
        <a:lstStyle/>
        <a:p>
          <a:endParaRPr lang="zh-CN" altLang="en-US"/>
        </a:p>
      </dgm:t>
    </dgm:pt>
    <dgm:pt modelId="{00AB3D09-D209-4A15-B7FE-83F5BB9DD59A}" cxnId="{2AACA445-8838-4D7E-9DB9-5C08F94D4CA5}" type="sibTrans">
      <dgm:prSet/>
      <dgm:spPr/>
      <dgm:t>
        <a:bodyPr/>
        <a:lstStyle/>
        <a:p>
          <a:endParaRPr lang="zh-CN" altLang="en-US"/>
        </a:p>
      </dgm:t>
    </dgm:pt>
    <dgm:pt modelId="{3ACA7C63-8733-4442-A48F-C62BEB5C6CE2}">
      <dgm:prSet phldrT="[文本]" custT="1"/>
      <dgm:spPr/>
      <dgm:t>
        <a:bodyPr/>
        <a:lstStyle/>
        <a:p>
          <a:r>
            <a:rPr lang="en-US" altLang="en-US" sz="2200" b="1" dirty="0"/>
            <a:t>2.</a:t>
          </a:r>
          <a:r>
            <a:rPr lang="zh-CN" altLang="en-US" sz="2200" b="1" dirty="0"/>
            <a:t>处事公平、公正</a:t>
          </a:r>
        </a:p>
      </dgm:t>
    </dgm:pt>
    <dgm:pt modelId="{4F18D0EA-3AE1-4C99-AC81-F2202D15BEEE}" cxnId="{A1FE8856-1376-4C8D-A3F8-B0654C751349}" type="parTrans">
      <dgm:prSet/>
      <dgm:spPr/>
      <dgm:t>
        <a:bodyPr/>
        <a:lstStyle/>
        <a:p>
          <a:endParaRPr lang="zh-CN" altLang="en-US"/>
        </a:p>
      </dgm:t>
    </dgm:pt>
    <dgm:pt modelId="{75E40D89-A312-45B5-B60A-274395DDCE01}" cxnId="{A1FE8856-1376-4C8D-A3F8-B0654C751349}" type="sibTrans">
      <dgm:prSet/>
      <dgm:spPr/>
      <dgm:t>
        <a:bodyPr/>
        <a:lstStyle/>
        <a:p>
          <a:endParaRPr lang="zh-CN" altLang="en-US"/>
        </a:p>
      </dgm:t>
    </dgm:pt>
    <dgm:pt modelId="{88A47486-26B4-4B33-9149-C7F9E9A97822}">
      <dgm:prSet phldrT="[文本]" custT="1"/>
      <dgm:spPr/>
      <dgm:t>
        <a:bodyPr/>
        <a:lstStyle/>
        <a:p>
          <a:r>
            <a:rPr lang="en-US" altLang="en-US" sz="2200" b="1" dirty="0"/>
            <a:t>3.</a:t>
          </a:r>
          <a:r>
            <a:rPr lang="zh-CN" altLang="en-US" sz="2200" b="1" dirty="0"/>
            <a:t>完善评价机制</a:t>
          </a:r>
        </a:p>
      </dgm:t>
    </dgm:pt>
    <dgm:pt modelId="{A0E677D2-99AD-4409-8BD7-EB1BE0789F2F}" cxnId="{A251EDD1-EE0A-4DE5-B632-DC59B0F3DED9}" type="parTrans">
      <dgm:prSet/>
      <dgm:spPr/>
      <dgm:t>
        <a:bodyPr/>
        <a:lstStyle/>
        <a:p>
          <a:endParaRPr lang="zh-CN" altLang="en-US"/>
        </a:p>
      </dgm:t>
    </dgm:pt>
    <dgm:pt modelId="{1F97D5B4-8EED-4DB9-9F78-C3EDA68874D5}" cxnId="{A251EDD1-EE0A-4DE5-B632-DC59B0F3DED9}" type="sibTrans">
      <dgm:prSet/>
      <dgm:spPr/>
      <dgm:t>
        <a:bodyPr/>
        <a:lstStyle/>
        <a:p>
          <a:endParaRPr lang="zh-CN" altLang="en-US"/>
        </a:p>
      </dgm:t>
    </dgm:pt>
    <dgm:pt modelId="{945D2730-C6A1-4772-A844-1D9B11AE844F}">
      <dgm:prSet phldrT="[文本]" custT="1"/>
      <dgm:spPr/>
      <dgm:t>
        <a:bodyPr/>
        <a:lstStyle/>
        <a:p>
          <a:r>
            <a:rPr lang="zh-CN" altLang="en-US" sz="2000" b="0" dirty="0"/>
            <a:t>学校管理人文化和民主化的缺失是教师对工作感到不满意的原因之一。</a:t>
          </a:r>
        </a:p>
      </dgm:t>
    </dgm:pt>
    <dgm:pt modelId="{92772F17-ED4E-4026-9BE0-83987330A424}" cxnId="{84D0350F-B365-4834-8329-1E5E15541E82}" type="parTrans">
      <dgm:prSet/>
      <dgm:spPr/>
      <dgm:t>
        <a:bodyPr/>
        <a:lstStyle/>
        <a:p>
          <a:endParaRPr lang="zh-CN" altLang="en-US"/>
        </a:p>
      </dgm:t>
    </dgm:pt>
    <dgm:pt modelId="{32C699B3-FEEB-4549-A5DF-8E63537CB1DA}" cxnId="{84D0350F-B365-4834-8329-1E5E15541E82}" type="sibTrans">
      <dgm:prSet/>
      <dgm:spPr/>
      <dgm:t>
        <a:bodyPr/>
        <a:lstStyle/>
        <a:p>
          <a:endParaRPr lang="zh-CN" altLang="en-US"/>
        </a:p>
      </dgm:t>
    </dgm:pt>
    <dgm:pt modelId="{62BB666A-4DDC-4EAB-94FA-DEC6A3AFF3CB}">
      <dgm:prSet phldrT="[文本]" custT="1"/>
      <dgm:spPr/>
      <dgm:t>
        <a:bodyPr/>
        <a:lstStyle/>
        <a:p>
          <a:r>
            <a:rPr lang="zh-CN" altLang="en-US" sz="2000" b="0" dirty="0"/>
            <a:t>涉及教师切身利益的问题，能否做到公平、公正，是影响教师职业倦怠的重要因素。</a:t>
          </a:r>
        </a:p>
      </dgm:t>
    </dgm:pt>
    <dgm:pt modelId="{284FB294-A29A-476A-875D-1A58993C7FAC}" cxnId="{977C2FFC-DE72-474F-A21E-AC3F7081C3F5}" type="parTrans">
      <dgm:prSet/>
      <dgm:spPr/>
      <dgm:t>
        <a:bodyPr/>
        <a:lstStyle/>
        <a:p>
          <a:endParaRPr lang="zh-CN" altLang="en-US"/>
        </a:p>
      </dgm:t>
    </dgm:pt>
    <dgm:pt modelId="{0C188A84-DCB0-4015-A340-13C2B6A2AA6F}" cxnId="{977C2FFC-DE72-474F-A21E-AC3F7081C3F5}" type="sibTrans">
      <dgm:prSet/>
      <dgm:spPr/>
      <dgm:t>
        <a:bodyPr/>
        <a:lstStyle/>
        <a:p>
          <a:endParaRPr lang="zh-CN" altLang="en-US"/>
        </a:p>
      </dgm:t>
    </dgm:pt>
    <dgm:pt modelId="{A49A25C2-7C1A-4A75-BF67-B1B71C95237A}">
      <dgm:prSet phldrT="[文本]" custT="1"/>
      <dgm:spPr/>
      <dgm:t>
        <a:bodyPr/>
        <a:lstStyle/>
        <a:p>
          <a:r>
            <a:rPr lang="zh-CN" altLang="en-US" sz="2000" b="0" dirty="0"/>
            <a:t>改革教师评价体系，将教师的工作业绩与多方面因素结合起来。</a:t>
          </a:r>
        </a:p>
      </dgm:t>
    </dgm:pt>
    <dgm:pt modelId="{3EF0C2F5-3329-4112-9DDD-419FA7B984C1}" cxnId="{02DC340F-9D27-4017-9B85-E135AD62EFD5}" type="parTrans">
      <dgm:prSet/>
      <dgm:spPr/>
      <dgm:t>
        <a:bodyPr/>
        <a:lstStyle/>
        <a:p>
          <a:endParaRPr lang="zh-CN" altLang="en-US"/>
        </a:p>
      </dgm:t>
    </dgm:pt>
    <dgm:pt modelId="{BA743C07-0369-48C3-A9F7-33419FD4D36C}" cxnId="{02DC340F-9D27-4017-9B85-E135AD62EFD5}" type="sibTrans">
      <dgm:prSet/>
      <dgm:spPr/>
      <dgm:t>
        <a:bodyPr/>
        <a:lstStyle/>
        <a:p>
          <a:endParaRPr lang="zh-CN" altLang="en-US"/>
        </a:p>
      </dgm:t>
    </dgm:pt>
    <dgm:pt modelId="{523BC531-0C1B-4F86-A6A2-729EBB0E129F}">
      <dgm:prSet phldrT="[文本]" custT="1"/>
      <dgm:spPr/>
      <dgm:t>
        <a:bodyPr/>
        <a:lstStyle/>
        <a:p>
          <a:r>
            <a:rPr lang="zh-CN" altLang="en-US" sz="2000" b="0" dirty="0"/>
            <a:t>学校要积极创造条件，组织和鼓励教师参加不同层次的业务培训和理论学习。</a:t>
          </a:r>
        </a:p>
      </dgm:t>
    </dgm:pt>
    <dgm:pt modelId="{99DC8A84-A205-4046-A058-223ADA03459E}" cxnId="{15B36BCE-270F-4653-A886-D46CADAEAF37}" type="parTrans">
      <dgm:prSet/>
      <dgm:spPr/>
      <dgm:t>
        <a:bodyPr/>
        <a:lstStyle/>
        <a:p>
          <a:endParaRPr lang="zh-CN" altLang="en-US"/>
        </a:p>
      </dgm:t>
    </dgm:pt>
    <dgm:pt modelId="{FFC27CCC-776C-448E-A7F1-65E302BDBB52}" cxnId="{15B36BCE-270F-4653-A886-D46CADAEAF37}" type="sibTrans">
      <dgm:prSet/>
      <dgm:spPr/>
      <dgm:t>
        <a:bodyPr/>
        <a:lstStyle/>
        <a:p>
          <a:endParaRPr lang="zh-CN" altLang="en-US"/>
        </a:p>
      </dgm:t>
    </dgm:pt>
    <dgm:pt modelId="{F5DC675E-65FE-4CEB-8139-86CAAAAE7A85}">
      <dgm:prSet phldrT="[文本]" custT="1"/>
      <dgm:spPr/>
      <dgm:t>
        <a:bodyPr/>
        <a:lstStyle/>
        <a:p>
          <a:r>
            <a:rPr lang="en-US" altLang="en-US" sz="2200" b="1" dirty="0"/>
            <a:t>4.</a:t>
          </a:r>
          <a:r>
            <a:rPr lang="zh-CN" altLang="en-US" sz="2200" b="1" dirty="0"/>
            <a:t>帮助教师获得专业成长</a:t>
          </a:r>
        </a:p>
      </dgm:t>
    </dgm:pt>
    <dgm:pt modelId="{41DEDD82-E9CF-4310-85D5-012E82144D4A}" cxnId="{343AA3B7-FC94-4944-AEFD-40C414E66867}" type="parTrans">
      <dgm:prSet/>
      <dgm:spPr/>
      <dgm:t>
        <a:bodyPr/>
        <a:lstStyle/>
        <a:p>
          <a:endParaRPr lang="zh-CN" altLang="en-US"/>
        </a:p>
      </dgm:t>
    </dgm:pt>
    <dgm:pt modelId="{7948E35D-9E50-4E40-AF8B-ED989675540B}" cxnId="{343AA3B7-FC94-4944-AEFD-40C414E66867}" type="sibTrans">
      <dgm:prSet/>
      <dgm:spPr/>
      <dgm:t>
        <a:bodyPr/>
        <a:lstStyle/>
        <a:p>
          <a:endParaRPr lang="zh-CN" altLang="en-US"/>
        </a:p>
      </dgm:t>
    </dgm:pt>
    <dgm:pt modelId="{B349EA10-1587-4096-8E8F-3102564E45A5}" type="pres">
      <dgm:prSet presAssocID="{DC7D0236-F12D-42C3-98D3-248317079545}" presName="linear" presStyleCnt="0">
        <dgm:presLayoutVars>
          <dgm:animLvl val="lvl"/>
          <dgm:resizeHandles val="exact"/>
        </dgm:presLayoutVars>
      </dgm:prSet>
      <dgm:spPr/>
    </dgm:pt>
    <dgm:pt modelId="{F61EFBF4-A579-40B3-871B-1791BF118DC6}" type="pres">
      <dgm:prSet presAssocID="{9C84E9CE-C3D2-4776-B6A6-FE00BCED24FD}" presName="parentText" presStyleLbl="node1" presStyleIdx="0" presStyleCnt="4">
        <dgm:presLayoutVars>
          <dgm:chMax val="0"/>
          <dgm:bulletEnabled val="1"/>
        </dgm:presLayoutVars>
      </dgm:prSet>
      <dgm:spPr/>
    </dgm:pt>
    <dgm:pt modelId="{29AAA16D-C60D-4E53-A213-39B16E71F3ED}" type="pres">
      <dgm:prSet presAssocID="{9C84E9CE-C3D2-4776-B6A6-FE00BCED24FD}" presName="childText" presStyleLbl="revTx" presStyleIdx="0" presStyleCnt="4">
        <dgm:presLayoutVars>
          <dgm:bulletEnabled val="1"/>
        </dgm:presLayoutVars>
      </dgm:prSet>
      <dgm:spPr/>
    </dgm:pt>
    <dgm:pt modelId="{2675469A-85F8-45A5-BA88-9486273334BA}" type="pres">
      <dgm:prSet presAssocID="{3ACA7C63-8733-4442-A48F-C62BEB5C6CE2}" presName="parentText" presStyleLbl="node1" presStyleIdx="1" presStyleCnt="4">
        <dgm:presLayoutVars>
          <dgm:chMax val="0"/>
          <dgm:bulletEnabled val="1"/>
        </dgm:presLayoutVars>
      </dgm:prSet>
      <dgm:spPr/>
    </dgm:pt>
    <dgm:pt modelId="{12076893-8291-40EB-9009-6C997F31112C}" type="pres">
      <dgm:prSet presAssocID="{3ACA7C63-8733-4442-A48F-C62BEB5C6CE2}" presName="childText" presStyleLbl="revTx" presStyleIdx="1" presStyleCnt="4">
        <dgm:presLayoutVars>
          <dgm:bulletEnabled val="1"/>
        </dgm:presLayoutVars>
      </dgm:prSet>
      <dgm:spPr/>
    </dgm:pt>
    <dgm:pt modelId="{16DE1CF5-8C8C-40DA-B3C9-387B0BD0A0CF}" type="pres">
      <dgm:prSet presAssocID="{88A47486-26B4-4B33-9149-C7F9E9A97822}" presName="parentText" presStyleLbl="node1" presStyleIdx="2" presStyleCnt="4">
        <dgm:presLayoutVars>
          <dgm:chMax val="0"/>
          <dgm:bulletEnabled val="1"/>
        </dgm:presLayoutVars>
      </dgm:prSet>
      <dgm:spPr/>
    </dgm:pt>
    <dgm:pt modelId="{734AB707-91EB-43C0-9DFA-925C29511B7F}" type="pres">
      <dgm:prSet presAssocID="{88A47486-26B4-4B33-9149-C7F9E9A97822}" presName="childText" presStyleLbl="revTx" presStyleIdx="2" presStyleCnt="4">
        <dgm:presLayoutVars>
          <dgm:bulletEnabled val="1"/>
        </dgm:presLayoutVars>
      </dgm:prSet>
      <dgm:spPr/>
    </dgm:pt>
    <dgm:pt modelId="{BF89A40C-B160-4411-8EC0-2CE301991F6F}" type="pres">
      <dgm:prSet presAssocID="{F5DC675E-65FE-4CEB-8139-86CAAAAE7A85}" presName="parentText" presStyleLbl="node1" presStyleIdx="3" presStyleCnt="4">
        <dgm:presLayoutVars>
          <dgm:chMax val="0"/>
          <dgm:bulletEnabled val="1"/>
        </dgm:presLayoutVars>
      </dgm:prSet>
      <dgm:spPr/>
    </dgm:pt>
    <dgm:pt modelId="{1992E57F-EDC7-4332-A129-8D02B6B2608A}" type="pres">
      <dgm:prSet presAssocID="{F5DC675E-65FE-4CEB-8139-86CAAAAE7A85}" presName="childText" presStyleLbl="revTx" presStyleIdx="3" presStyleCnt="4">
        <dgm:presLayoutVars>
          <dgm:bulletEnabled val="1"/>
        </dgm:presLayoutVars>
      </dgm:prSet>
      <dgm:spPr/>
    </dgm:pt>
  </dgm:ptLst>
  <dgm:cxnLst>
    <dgm:cxn modelId="{02DC340F-9D27-4017-9B85-E135AD62EFD5}" srcId="{88A47486-26B4-4B33-9149-C7F9E9A97822}" destId="{A49A25C2-7C1A-4A75-BF67-B1B71C95237A}" srcOrd="0" destOrd="0" parTransId="{3EF0C2F5-3329-4112-9DDD-419FA7B984C1}" sibTransId="{BA743C07-0369-48C3-A9F7-33419FD4D36C}"/>
    <dgm:cxn modelId="{84D0350F-B365-4834-8329-1E5E15541E82}" srcId="{9C84E9CE-C3D2-4776-B6A6-FE00BCED24FD}" destId="{945D2730-C6A1-4772-A844-1D9B11AE844F}" srcOrd="0" destOrd="0" parTransId="{92772F17-ED4E-4026-9BE0-83987330A424}" sibTransId="{32C699B3-FEEB-4549-A5DF-8E63537CB1DA}"/>
    <dgm:cxn modelId="{087F9F1A-CA50-4B52-B407-AED0029945E5}" type="presOf" srcId="{DC7D0236-F12D-42C3-98D3-248317079545}" destId="{B349EA10-1587-4096-8E8F-3102564E45A5}" srcOrd="0" destOrd="0" presId="urn:microsoft.com/office/officeart/2005/8/layout/vList2"/>
    <dgm:cxn modelId="{4B50FA1A-0211-4716-B137-31D0A710B1AE}" type="presOf" srcId="{88A47486-26B4-4B33-9149-C7F9E9A97822}" destId="{16DE1CF5-8C8C-40DA-B3C9-387B0BD0A0CF}" srcOrd="0" destOrd="0" presId="urn:microsoft.com/office/officeart/2005/8/layout/vList2"/>
    <dgm:cxn modelId="{53F04C30-44D3-45FC-8C4A-3E7B8BF57E7F}" type="presOf" srcId="{523BC531-0C1B-4F86-A6A2-729EBB0E129F}" destId="{1992E57F-EDC7-4332-A129-8D02B6B2608A}" srcOrd="0" destOrd="0" presId="urn:microsoft.com/office/officeart/2005/8/layout/vList2"/>
    <dgm:cxn modelId="{2AACA445-8838-4D7E-9DB9-5C08F94D4CA5}" srcId="{DC7D0236-F12D-42C3-98D3-248317079545}" destId="{9C84E9CE-C3D2-4776-B6A6-FE00BCED24FD}" srcOrd="0" destOrd="0" parTransId="{CBE8531B-52DA-4512-9A19-96D92FF59035}" sibTransId="{00AB3D09-D209-4A15-B7FE-83F5BB9DD59A}"/>
    <dgm:cxn modelId="{A2D62F47-10C6-4F40-A35A-55876D0CBEDD}" type="presOf" srcId="{9C84E9CE-C3D2-4776-B6A6-FE00BCED24FD}" destId="{F61EFBF4-A579-40B3-871B-1791BF118DC6}" srcOrd="0" destOrd="0" presId="urn:microsoft.com/office/officeart/2005/8/layout/vList2"/>
    <dgm:cxn modelId="{C49BA452-D011-42F1-9EA9-FBB07C151C4D}" type="presOf" srcId="{62BB666A-4DDC-4EAB-94FA-DEC6A3AFF3CB}" destId="{12076893-8291-40EB-9009-6C997F31112C}" srcOrd="0" destOrd="0" presId="urn:microsoft.com/office/officeart/2005/8/layout/vList2"/>
    <dgm:cxn modelId="{D046A274-C93D-4F84-B21E-CAA165D6EAE2}" type="presOf" srcId="{F5DC675E-65FE-4CEB-8139-86CAAAAE7A85}" destId="{BF89A40C-B160-4411-8EC0-2CE301991F6F}" srcOrd="0" destOrd="0" presId="urn:microsoft.com/office/officeart/2005/8/layout/vList2"/>
    <dgm:cxn modelId="{A1FE8856-1376-4C8D-A3F8-B0654C751349}" srcId="{DC7D0236-F12D-42C3-98D3-248317079545}" destId="{3ACA7C63-8733-4442-A48F-C62BEB5C6CE2}" srcOrd="1" destOrd="0" parTransId="{4F18D0EA-3AE1-4C99-AC81-F2202D15BEEE}" sibTransId="{75E40D89-A312-45B5-B60A-274395DDCE01}"/>
    <dgm:cxn modelId="{B9D7AA8C-F89F-4EA3-9FC7-874275790D99}" type="presOf" srcId="{945D2730-C6A1-4772-A844-1D9B11AE844F}" destId="{29AAA16D-C60D-4E53-A213-39B16E71F3ED}" srcOrd="0" destOrd="0" presId="urn:microsoft.com/office/officeart/2005/8/layout/vList2"/>
    <dgm:cxn modelId="{343AA3B7-FC94-4944-AEFD-40C414E66867}" srcId="{DC7D0236-F12D-42C3-98D3-248317079545}" destId="{F5DC675E-65FE-4CEB-8139-86CAAAAE7A85}" srcOrd="3" destOrd="0" parTransId="{41DEDD82-E9CF-4310-85D5-012E82144D4A}" sibTransId="{7948E35D-9E50-4E40-AF8B-ED989675540B}"/>
    <dgm:cxn modelId="{D9720CC6-BA1B-41F1-96D1-8D67C28CE9E0}" type="presOf" srcId="{A49A25C2-7C1A-4A75-BF67-B1B71C95237A}" destId="{734AB707-91EB-43C0-9DFA-925C29511B7F}" srcOrd="0" destOrd="0" presId="urn:microsoft.com/office/officeart/2005/8/layout/vList2"/>
    <dgm:cxn modelId="{3C11F3C7-10A1-46C1-8C12-960E05FF433A}" type="presOf" srcId="{3ACA7C63-8733-4442-A48F-C62BEB5C6CE2}" destId="{2675469A-85F8-45A5-BA88-9486273334BA}" srcOrd="0" destOrd="0" presId="urn:microsoft.com/office/officeart/2005/8/layout/vList2"/>
    <dgm:cxn modelId="{15B36BCE-270F-4653-A886-D46CADAEAF37}" srcId="{F5DC675E-65FE-4CEB-8139-86CAAAAE7A85}" destId="{523BC531-0C1B-4F86-A6A2-729EBB0E129F}" srcOrd="0" destOrd="0" parTransId="{99DC8A84-A205-4046-A058-223ADA03459E}" sibTransId="{FFC27CCC-776C-448E-A7F1-65E302BDBB52}"/>
    <dgm:cxn modelId="{A251EDD1-EE0A-4DE5-B632-DC59B0F3DED9}" srcId="{DC7D0236-F12D-42C3-98D3-248317079545}" destId="{88A47486-26B4-4B33-9149-C7F9E9A97822}" srcOrd="2" destOrd="0" parTransId="{A0E677D2-99AD-4409-8BD7-EB1BE0789F2F}" sibTransId="{1F97D5B4-8EED-4DB9-9F78-C3EDA68874D5}"/>
    <dgm:cxn modelId="{977C2FFC-DE72-474F-A21E-AC3F7081C3F5}" srcId="{3ACA7C63-8733-4442-A48F-C62BEB5C6CE2}" destId="{62BB666A-4DDC-4EAB-94FA-DEC6A3AFF3CB}" srcOrd="0" destOrd="0" parTransId="{284FB294-A29A-476A-875D-1A58993C7FAC}" sibTransId="{0C188A84-DCB0-4015-A340-13C2B6A2AA6F}"/>
    <dgm:cxn modelId="{987C00C1-7590-4B71-89A6-0CF101880D7A}" type="presParOf" srcId="{B349EA10-1587-4096-8E8F-3102564E45A5}" destId="{F61EFBF4-A579-40B3-871B-1791BF118DC6}" srcOrd="0" destOrd="0" presId="urn:microsoft.com/office/officeart/2005/8/layout/vList2"/>
    <dgm:cxn modelId="{491E821A-0756-49E9-A05E-CA7DAAD48E82}" type="presParOf" srcId="{B349EA10-1587-4096-8E8F-3102564E45A5}" destId="{29AAA16D-C60D-4E53-A213-39B16E71F3ED}" srcOrd="1" destOrd="0" presId="urn:microsoft.com/office/officeart/2005/8/layout/vList2"/>
    <dgm:cxn modelId="{76D84A8E-C8FB-4EA0-A8F0-F09BB1D3E44D}" type="presParOf" srcId="{B349EA10-1587-4096-8E8F-3102564E45A5}" destId="{2675469A-85F8-45A5-BA88-9486273334BA}" srcOrd="2" destOrd="0" presId="urn:microsoft.com/office/officeart/2005/8/layout/vList2"/>
    <dgm:cxn modelId="{A90CF9EF-A5C9-43E0-964B-53692827A4AF}" type="presParOf" srcId="{B349EA10-1587-4096-8E8F-3102564E45A5}" destId="{12076893-8291-40EB-9009-6C997F31112C}" srcOrd="3" destOrd="0" presId="urn:microsoft.com/office/officeart/2005/8/layout/vList2"/>
    <dgm:cxn modelId="{E5191CB1-DC30-4B75-A4AF-743C6776ABFB}" type="presParOf" srcId="{B349EA10-1587-4096-8E8F-3102564E45A5}" destId="{16DE1CF5-8C8C-40DA-B3C9-387B0BD0A0CF}" srcOrd="4" destOrd="0" presId="urn:microsoft.com/office/officeart/2005/8/layout/vList2"/>
    <dgm:cxn modelId="{96BD3BCE-3CB8-4523-BA2E-61A01B0E88C8}" type="presParOf" srcId="{B349EA10-1587-4096-8E8F-3102564E45A5}" destId="{734AB707-91EB-43C0-9DFA-925C29511B7F}" srcOrd="5" destOrd="0" presId="urn:microsoft.com/office/officeart/2005/8/layout/vList2"/>
    <dgm:cxn modelId="{58470210-5166-40F2-9000-B09283C1C3EF}" type="presParOf" srcId="{B349EA10-1587-4096-8E8F-3102564E45A5}" destId="{BF89A40C-B160-4411-8EC0-2CE301991F6F}" srcOrd="6" destOrd="0" presId="urn:microsoft.com/office/officeart/2005/8/layout/vList2"/>
    <dgm:cxn modelId="{365C50DA-2CD4-4F9D-AA3B-B0FEAC194B7C}" type="presParOf" srcId="{B349EA10-1587-4096-8E8F-3102564E45A5}" destId="{1992E57F-EDC7-4332-A129-8D02B6B2608A}" srcOrd="7"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C7D0236-F12D-42C3-98D3-248317079545}"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zh-CN" altLang="en-US"/>
        </a:p>
      </dgm:t>
    </dgm:pt>
    <dgm:pt modelId="{9C84E9CE-C3D2-4776-B6A6-FE00BCED24FD}">
      <dgm:prSet phldrT="[文本]" custT="1"/>
      <dgm:spPr/>
      <dgm:t>
        <a:bodyPr/>
        <a:lstStyle/>
        <a:p>
          <a:r>
            <a:rPr lang="en-US" altLang="en-US" sz="2400" b="1" dirty="0"/>
            <a:t>1.</a:t>
          </a:r>
          <a:r>
            <a:rPr lang="zh-CN" altLang="en-US" sz="2400" b="1" dirty="0"/>
            <a:t>加强学习，开阔视野</a:t>
          </a:r>
        </a:p>
      </dgm:t>
    </dgm:pt>
    <dgm:pt modelId="{CBE8531B-52DA-4512-9A19-96D92FF59035}" cxnId="{2AACA445-8838-4D7E-9DB9-5C08F94D4CA5}" type="parTrans">
      <dgm:prSet/>
      <dgm:spPr/>
      <dgm:t>
        <a:bodyPr/>
        <a:lstStyle/>
        <a:p>
          <a:endParaRPr lang="zh-CN" altLang="en-US"/>
        </a:p>
      </dgm:t>
    </dgm:pt>
    <dgm:pt modelId="{00AB3D09-D209-4A15-B7FE-83F5BB9DD59A}" cxnId="{2AACA445-8838-4D7E-9DB9-5C08F94D4CA5}" type="sibTrans">
      <dgm:prSet/>
      <dgm:spPr/>
      <dgm:t>
        <a:bodyPr/>
        <a:lstStyle/>
        <a:p>
          <a:endParaRPr lang="zh-CN" altLang="en-US"/>
        </a:p>
      </dgm:t>
    </dgm:pt>
    <dgm:pt modelId="{3ACA7C63-8733-4442-A48F-C62BEB5C6CE2}">
      <dgm:prSet phldrT="[文本]" custT="1"/>
      <dgm:spPr/>
      <dgm:t>
        <a:bodyPr/>
        <a:lstStyle/>
        <a:p>
          <a:r>
            <a:rPr lang="en-US" altLang="en-US" sz="2400" b="1" dirty="0"/>
            <a:t>2.</a:t>
          </a:r>
          <a:r>
            <a:rPr lang="zh-CN" altLang="en-US" sz="2400" b="1" dirty="0"/>
            <a:t>心态平和，劳逸结合</a:t>
          </a:r>
        </a:p>
      </dgm:t>
    </dgm:pt>
    <dgm:pt modelId="{4F18D0EA-3AE1-4C99-AC81-F2202D15BEEE}" cxnId="{A1FE8856-1376-4C8D-A3F8-B0654C751349}" type="parTrans">
      <dgm:prSet/>
      <dgm:spPr/>
      <dgm:t>
        <a:bodyPr/>
        <a:lstStyle/>
        <a:p>
          <a:endParaRPr lang="zh-CN" altLang="en-US"/>
        </a:p>
      </dgm:t>
    </dgm:pt>
    <dgm:pt modelId="{75E40D89-A312-45B5-B60A-274395DDCE01}" cxnId="{A1FE8856-1376-4C8D-A3F8-B0654C751349}" type="sibTrans">
      <dgm:prSet/>
      <dgm:spPr/>
      <dgm:t>
        <a:bodyPr/>
        <a:lstStyle/>
        <a:p>
          <a:endParaRPr lang="zh-CN" altLang="en-US"/>
        </a:p>
      </dgm:t>
    </dgm:pt>
    <dgm:pt modelId="{88A47486-26B4-4B33-9149-C7F9E9A97822}">
      <dgm:prSet phldrT="[文本]" custT="1"/>
      <dgm:spPr/>
      <dgm:t>
        <a:bodyPr/>
        <a:lstStyle/>
        <a:p>
          <a:r>
            <a:rPr lang="en-US" altLang="en-US" sz="2400" b="1" dirty="0"/>
            <a:t>3.</a:t>
          </a:r>
          <a:r>
            <a:rPr lang="zh-CN" altLang="en-US" sz="2400" b="1" dirty="0"/>
            <a:t>注重交流，品味生活</a:t>
          </a:r>
        </a:p>
      </dgm:t>
    </dgm:pt>
    <dgm:pt modelId="{A0E677D2-99AD-4409-8BD7-EB1BE0789F2F}" cxnId="{A251EDD1-EE0A-4DE5-B632-DC59B0F3DED9}" type="parTrans">
      <dgm:prSet/>
      <dgm:spPr/>
      <dgm:t>
        <a:bodyPr/>
        <a:lstStyle/>
        <a:p>
          <a:endParaRPr lang="zh-CN" altLang="en-US"/>
        </a:p>
      </dgm:t>
    </dgm:pt>
    <dgm:pt modelId="{1F97D5B4-8EED-4DB9-9F78-C3EDA68874D5}" cxnId="{A251EDD1-EE0A-4DE5-B632-DC59B0F3DED9}" type="sibTrans">
      <dgm:prSet/>
      <dgm:spPr/>
      <dgm:t>
        <a:bodyPr/>
        <a:lstStyle/>
        <a:p>
          <a:endParaRPr lang="zh-CN" altLang="en-US"/>
        </a:p>
      </dgm:t>
    </dgm:pt>
    <dgm:pt modelId="{945D2730-C6A1-4772-A844-1D9B11AE844F}">
      <dgm:prSet phldrT="[文本]" custT="1"/>
      <dgm:spPr/>
      <dgm:t>
        <a:bodyPr/>
        <a:lstStyle/>
        <a:p>
          <a:r>
            <a:rPr lang="zh-CN" altLang="en-US" sz="2000" b="0" dirty="0"/>
            <a:t>教师应不断为自己进行专业知识“充电”，因为知识上的富足有助于提升自信心，有助于提高自身的业务能力。</a:t>
          </a:r>
        </a:p>
      </dgm:t>
    </dgm:pt>
    <dgm:pt modelId="{92772F17-ED4E-4026-9BE0-83987330A424}" cxnId="{84D0350F-B365-4834-8329-1E5E15541E82}" type="parTrans">
      <dgm:prSet/>
      <dgm:spPr/>
      <dgm:t>
        <a:bodyPr/>
        <a:lstStyle/>
        <a:p>
          <a:endParaRPr lang="zh-CN" altLang="en-US"/>
        </a:p>
      </dgm:t>
    </dgm:pt>
    <dgm:pt modelId="{32C699B3-FEEB-4549-A5DF-8E63537CB1DA}" cxnId="{84D0350F-B365-4834-8329-1E5E15541E82}" type="sibTrans">
      <dgm:prSet/>
      <dgm:spPr/>
      <dgm:t>
        <a:bodyPr/>
        <a:lstStyle/>
        <a:p>
          <a:endParaRPr lang="zh-CN" altLang="en-US"/>
        </a:p>
      </dgm:t>
    </dgm:pt>
    <dgm:pt modelId="{62BB666A-4DDC-4EAB-94FA-DEC6A3AFF3CB}">
      <dgm:prSet phldrT="[文本]" custT="1"/>
      <dgm:spPr/>
      <dgm:t>
        <a:bodyPr/>
        <a:lstStyle/>
        <a:p>
          <a:r>
            <a:rPr lang="zh-CN" altLang="en-US" sz="2000" b="0" dirty="0"/>
            <a:t>教师应该应该承认自己是一个平凡的个体，也会有喜怒哀乐，正视自己的优缺点。</a:t>
          </a:r>
        </a:p>
      </dgm:t>
    </dgm:pt>
    <dgm:pt modelId="{284FB294-A29A-476A-875D-1A58993C7FAC}" cxnId="{977C2FFC-DE72-474F-A21E-AC3F7081C3F5}" type="parTrans">
      <dgm:prSet/>
      <dgm:spPr/>
      <dgm:t>
        <a:bodyPr/>
        <a:lstStyle/>
        <a:p>
          <a:endParaRPr lang="zh-CN" altLang="en-US"/>
        </a:p>
      </dgm:t>
    </dgm:pt>
    <dgm:pt modelId="{0C188A84-DCB0-4015-A340-13C2B6A2AA6F}" cxnId="{977C2FFC-DE72-474F-A21E-AC3F7081C3F5}" type="sibTrans">
      <dgm:prSet/>
      <dgm:spPr/>
      <dgm:t>
        <a:bodyPr/>
        <a:lstStyle/>
        <a:p>
          <a:endParaRPr lang="zh-CN" altLang="en-US"/>
        </a:p>
      </dgm:t>
    </dgm:pt>
    <dgm:pt modelId="{A49A25C2-7C1A-4A75-BF67-B1B71C95237A}">
      <dgm:prSet phldrT="[文本]" custT="1"/>
      <dgm:spPr/>
      <dgm:t>
        <a:bodyPr/>
        <a:lstStyle/>
        <a:p>
          <a:r>
            <a:rPr lang="zh-CN" altLang="en-US" sz="2000" b="0" dirty="0"/>
            <a:t>教师在生活中应注意增加与他人互动的机会。</a:t>
          </a:r>
        </a:p>
      </dgm:t>
    </dgm:pt>
    <dgm:pt modelId="{3EF0C2F5-3329-4112-9DDD-419FA7B984C1}" cxnId="{02DC340F-9D27-4017-9B85-E135AD62EFD5}" type="parTrans">
      <dgm:prSet/>
      <dgm:spPr/>
      <dgm:t>
        <a:bodyPr/>
        <a:lstStyle/>
        <a:p>
          <a:endParaRPr lang="zh-CN" altLang="en-US"/>
        </a:p>
      </dgm:t>
    </dgm:pt>
    <dgm:pt modelId="{BA743C07-0369-48C3-A9F7-33419FD4D36C}" cxnId="{02DC340F-9D27-4017-9B85-E135AD62EFD5}" type="sibTrans">
      <dgm:prSet/>
      <dgm:spPr/>
      <dgm:t>
        <a:bodyPr/>
        <a:lstStyle/>
        <a:p>
          <a:endParaRPr lang="zh-CN" altLang="en-US"/>
        </a:p>
      </dgm:t>
    </dgm:pt>
    <dgm:pt modelId="{88B2132B-D72E-4489-A192-5020CDCD6BD7}">
      <dgm:prSet phldrT="[文本]" custT="1"/>
      <dgm:spPr/>
      <dgm:t>
        <a:bodyPr/>
        <a:lstStyle/>
        <a:p>
          <a:r>
            <a:rPr lang="zh-CN" altLang="en-US" sz="2000" b="0" dirty="0"/>
            <a:t>教师要学会品味生活，放松自己。</a:t>
          </a:r>
        </a:p>
      </dgm:t>
    </dgm:pt>
    <dgm:pt modelId="{38B9E5A8-A980-4C44-BCEE-F2AB3B57A00D}" cxnId="{1624237A-3A72-42FB-BEAB-6FED5CF9AC08}" type="parTrans">
      <dgm:prSet/>
      <dgm:spPr/>
      <dgm:t>
        <a:bodyPr/>
        <a:lstStyle/>
        <a:p>
          <a:endParaRPr lang="zh-CN" altLang="en-US"/>
        </a:p>
      </dgm:t>
    </dgm:pt>
    <dgm:pt modelId="{1AD81A37-2D3E-40B5-AF4E-3C13D47A2720}" cxnId="{1624237A-3A72-42FB-BEAB-6FED5CF9AC08}" type="sibTrans">
      <dgm:prSet/>
      <dgm:spPr/>
      <dgm:t>
        <a:bodyPr/>
        <a:lstStyle/>
        <a:p>
          <a:endParaRPr lang="zh-CN" altLang="en-US"/>
        </a:p>
      </dgm:t>
    </dgm:pt>
    <dgm:pt modelId="{B349EA10-1587-4096-8E8F-3102564E45A5}" type="pres">
      <dgm:prSet presAssocID="{DC7D0236-F12D-42C3-98D3-248317079545}" presName="linear" presStyleCnt="0">
        <dgm:presLayoutVars>
          <dgm:animLvl val="lvl"/>
          <dgm:resizeHandles val="exact"/>
        </dgm:presLayoutVars>
      </dgm:prSet>
      <dgm:spPr/>
    </dgm:pt>
    <dgm:pt modelId="{F61EFBF4-A579-40B3-871B-1791BF118DC6}" type="pres">
      <dgm:prSet presAssocID="{9C84E9CE-C3D2-4776-B6A6-FE00BCED24FD}" presName="parentText" presStyleLbl="node1" presStyleIdx="0" presStyleCnt="3">
        <dgm:presLayoutVars>
          <dgm:chMax val="0"/>
          <dgm:bulletEnabled val="1"/>
        </dgm:presLayoutVars>
      </dgm:prSet>
      <dgm:spPr/>
    </dgm:pt>
    <dgm:pt modelId="{29AAA16D-C60D-4E53-A213-39B16E71F3ED}" type="pres">
      <dgm:prSet presAssocID="{9C84E9CE-C3D2-4776-B6A6-FE00BCED24FD}" presName="childText" presStyleLbl="revTx" presStyleIdx="0" presStyleCnt="3">
        <dgm:presLayoutVars>
          <dgm:bulletEnabled val="1"/>
        </dgm:presLayoutVars>
      </dgm:prSet>
      <dgm:spPr/>
    </dgm:pt>
    <dgm:pt modelId="{2675469A-85F8-45A5-BA88-9486273334BA}" type="pres">
      <dgm:prSet presAssocID="{3ACA7C63-8733-4442-A48F-C62BEB5C6CE2}" presName="parentText" presStyleLbl="node1" presStyleIdx="1" presStyleCnt="3">
        <dgm:presLayoutVars>
          <dgm:chMax val="0"/>
          <dgm:bulletEnabled val="1"/>
        </dgm:presLayoutVars>
      </dgm:prSet>
      <dgm:spPr/>
    </dgm:pt>
    <dgm:pt modelId="{12076893-8291-40EB-9009-6C997F31112C}" type="pres">
      <dgm:prSet presAssocID="{3ACA7C63-8733-4442-A48F-C62BEB5C6CE2}" presName="childText" presStyleLbl="revTx" presStyleIdx="1" presStyleCnt="3">
        <dgm:presLayoutVars>
          <dgm:bulletEnabled val="1"/>
        </dgm:presLayoutVars>
      </dgm:prSet>
      <dgm:spPr/>
    </dgm:pt>
    <dgm:pt modelId="{16DE1CF5-8C8C-40DA-B3C9-387B0BD0A0CF}" type="pres">
      <dgm:prSet presAssocID="{88A47486-26B4-4B33-9149-C7F9E9A97822}" presName="parentText" presStyleLbl="node1" presStyleIdx="2" presStyleCnt="3">
        <dgm:presLayoutVars>
          <dgm:chMax val="0"/>
          <dgm:bulletEnabled val="1"/>
        </dgm:presLayoutVars>
      </dgm:prSet>
      <dgm:spPr/>
    </dgm:pt>
    <dgm:pt modelId="{734AB707-91EB-43C0-9DFA-925C29511B7F}" type="pres">
      <dgm:prSet presAssocID="{88A47486-26B4-4B33-9149-C7F9E9A97822}" presName="childText" presStyleLbl="revTx" presStyleIdx="2" presStyleCnt="3">
        <dgm:presLayoutVars>
          <dgm:bulletEnabled val="1"/>
        </dgm:presLayoutVars>
      </dgm:prSet>
      <dgm:spPr/>
    </dgm:pt>
  </dgm:ptLst>
  <dgm:cxnLst>
    <dgm:cxn modelId="{02DC340F-9D27-4017-9B85-E135AD62EFD5}" srcId="{88A47486-26B4-4B33-9149-C7F9E9A97822}" destId="{A49A25C2-7C1A-4A75-BF67-B1B71C95237A}" srcOrd="0" destOrd="0" parTransId="{3EF0C2F5-3329-4112-9DDD-419FA7B984C1}" sibTransId="{BA743C07-0369-48C3-A9F7-33419FD4D36C}"/>
    <dgm:cxn modelId="{84D0350F-B365-4834-8329-1E5E15541E82}" srcId="{9C84E9CE-C3D2-4776-B6A6-FE00BCED24FD}" destId="{945D2730-C6A1-4772-A844-1D9B11AE844F}" srcOrd="0" destOrd="0" parTransId="{92772F17-ED4E-4026-9BE0-83987330A424}" sibTransId="{32C699B3-FEEB-4549-A5DF-8E63537CB1DA}"/>
    <dgm:cxn modelId="{087F9F1A-CA50-4B52-B407-AED0029945E5}" type="presOf" srcId="{DC7D0236-F12D-42C3-98D3-248317079545}" destId="{B349EA10-1587-4096-8E8F-3102564E45A5}" srcOrd="0" destOrd="0" presId="urn:microsoft.com/office/officeart/2005/8/layout/vList2"/>
    <dgm:cxn modelId="{4B50FA1A-0211-4716-B137-31D0A710B1AE}" type="presOf" srcId="{88A47486-26B4-4B33-9149-C7F9E9A97822}" destId="{16DE1CF5-8C8C-40DA-B3C9-387B0BD0A0CF}" srcOrd="0" destOrd="0" presId="urn:microsoft.com/office/officeart/2005/8/layout/vList2"/>
    <dgm:cxn modelId="{2AACA445-8838-4D7E-9DB9-5C08F94D4CA5}" srcId="{DC7D0236-F12D-42C3-98D3-248317079545}" destId="{9C84E9CE-C3D2-4776-B6A6-FE00BCED24FD}" srcOrd="0" destOrd="0" parTransId="{CBE8531B-52DA-4512-9A19-96D92FF59035}" sibTransId="{00AB3D09-D209-4A15-B7FE-83F5BB9DD59A}"/>
    <dgm:cxn modelId="{A2D62F47-10C6-4F40-A35A-55876D0CBEDD}" type="presOf" srcId="{9C84E9CE-C3D2-4776-B6A6-FE00BCED24FD}" destId="{F61EFBF4-A579-40B3-871B-1791BF118DC6}" srcOrd="0" destOrd="0" presId="urn:microsoft.com/office/officeart/2005/8/layout/vList2"/>
    <dgm:cxn modelId="{C49BA452-D011-42F1-9EA9-FBB07C151C4D}" type="presOf" srcId="{62BB666A-4DDC-4EAB-94FA-DEC6A3AFF3CB}" destId="{12076893-8291-40EB-9009-6C997F31112C}" srcOrd="0" destOrd="0" presId="urn:microsoft.com/office/officeart/2005/8/layout/vList2"/>
    <dgm:cxn modelId="{A1FE8856-1376-4C8D-A3F8-B0654C751349}" srcId="{DC7D0236-F12D-42C3-98D3-248317079545}" destId="{3ACA7C63-8733-4442-A48F-C62BEB5C6CE2}" srcOrd="1" destOrd="0" parTransId="{4F18D0EA-3AE1-4C99-AC81-F2202D15BEEE}" sibTransId="{75E40D89-A312-45B5-B60A-274395DDCE01}"/>
    <dgm:cxn modelId="{1624237A-3A72-42FB-BEAB-6FED5CF9AC08}" srcId="{88A47486-26B4-4B33-9149-C7F9E9A97822}" destId="{88B2132B-D72E-4489-A192-5020CDCD6BD7}" srcOrd="1" destOrd="0" parTransId="{38B9E5A8-A980-4C44-BCEE-F2AB3B57A00D}" sibTransId="{1AD81A37-2D3E-40B5-AF4E-3C13D47A2720}"/>
    <dgm:cxn modelId="{B9D7AA8C-F89F-4EA3-9FC7-874275790D99}" type="presOf" srcId="{945D2730-C6A1-4772-A844-1D9B11AE844F}" destId="{29AAA16D-C60D-4E53-A213-39B16E71F3ED}" srcOrd="0" destOrd="0" presId="urn:microsoft.com/office/officeart/2005/8/layout/vList2"/>
    <dgm:cxn modelId="{D9720CC6-BA1B-41F1-96D1-8D67C28CE9E0}" type="presOf" srcId="{A49A25C2-7C1A-4A75-BF67-B1B71C95237A}" destId="{734AB707-91EB-43C0-9DFA-925C29511B7F}" srcOrd="0" destOrd="0" presId="urn:microsoft.com/office/officeart/2005/8/layout/vList2"/>
    <dgm:cxn modelId="{3C11F3C7-10A1-46C1-8C12-960E05FF433A}" type="presOf" srcId="{3ACA7C63-8733-4442-A48F-C62BEB5C6CE2}" destId="{2675469A-85F8-45A5-BA88-9486273334BA}" srcOrd="0" destOrd="0" presId="urn:microsoft.com/office/officeart/2005/8/layout/vList2"/>
    <dgm:cxn modelId="{09E392CE-1152-404D-A3CB-A808C6C9FC87}" type="presOf" srcId="{88B2132B-D72E-4489-A192-5020CDCD6BD7}" destId="{734AB707-91EB-43C0-9DFA-925C29511B7F}" srcOrd="0" destOrd="1" presId="urn:microsoft.com/office/officeart/2005/8/layout/vList2"/>
    <dgm:cxn modelId="{A251EDD1-EE0A-4DE5-B632-DC59B0F3DED9}" srcId="{DC7D0236-F12D-42C3-98D3-248317079545}" destId="{88A47486-26B4-4B33-9149-C7F9E9A97822}" srcOrd="2" destOrd="0" parTransId="{A0E677D2-99AD-4409-8BD7-EB1BE0789F2F}" sibTransId="{1F97D5B4-8EED-4DB9-9F78-C3EDA68874D5}"/>
    <dgm:cxn modelId="{977C2FFC-DE72-474F-A21E-AC3F7081C3F5}" srcId="{3ACA7C63-8733-4442-A48F-C62BEB5C6CE2}" destId="{62BB666A-4DDC-4EAB-94FA-DEC6A3AFF3CB}" srcOrd="0" destOrd="0" parTransId="{284FB294-A29A-476A-875D-1A58993C7FAC}" sibTransId="{0C188A84-DCB0-4015-A340-13C2B6A2AA6F}"/>
    <dgm:cxn modelId="{987C00C1-7590-4B71-89A6-0CF101880D7A}" type="presParOf" srcId="{B349EA10-1587-4096-8E8F-3102564E45A5}" destId="{F61EFBF4-A579-40B3-871B-1791BF118DC6}" srcOrd="0" destOrd="0" presId="urn:microsoft.com/office/officeart/2005/8/layout/vList2"/>
    <dgm:cxn modelId="{491E821A-0756-49E9-A05E-CA7DAAD48E82}" type="presParOf" srcId="{B349EA10-1587-4096-8E8F-3102564E45A5}" destId="{29AAA16D-C60D-4E53-A213-39B16E71F3ED}" srcOrd="1" destOrd="0" presId="urn:microsoft.com/office/officeart/2005/8/layout/vList2"/>
    <dgm:cxn modelId="{76D84A8E-C8FB-4EA0-A8F0-F09BB1D3E44D}" type="presParOf" srcId="{B349EA10-1587-4096-8E8F-3102564E45A5}" destId="{2675469A-85F8-45A5-BA88-9486273334BA}" srcOrd="2" destOrd="0" presId="urn:microsoft.com/office/officeart/2005/8/layout/vList2"/>
    <dgm:cxn modelId="{A90CF9EF-A5C9-43E0-964B-53692827A4AF}" type="presParOf" srcId="{B349EA10-1587-4096-8E8F-3102564E45A5}" destId="{12076893-8291-40EB-9009-6C997F31112C}" srcOrd="3" destOrd="0" presId="urn:microsoft.com/office/officeart/2005/8/layout/vList2"/>
    <dgm:cxn modelId="{E5191CB1-DC30-4B75-A4AF-743C6776ABFB}" type="presParOf" srcId="{B349EA10-1587-4096-8E8F-3102564E45A5}" destId="{16DE1CF5-8C8C-40DA-B3C9-387B0BD0A0CF}" srcOrd="4" destOrd="0" presId="urn:microsoft.com/office/officeart/2005/8/layout/vList2"/>
    <dgm:cxn modelId="{96BD3BCE-3CB8-4523-BA2E-61A01B0E88C8}" type="presParOf" srcId="{B349EA10-1587-4096-8E8F-3102564E45A5}" destId="{734AB707-91EB-43C0-9DFA-925C29511B7F}" srcOrd="5"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CE7A70-B5CC-49E9-9D58-33F19945D421}" type="doc">
      <dgm:prSet loTypeId="urn:microsoft.com/office/officeart/2005/8/layout/vList2#1" loCatId="list" qsTypeId="urn:microsoft.com/office/officeart/2005/8/quickstyle/simple1#1" qsCatId="simple" csTypeId="urn:microsoft.com/office/officeart/2005/8/colors/colorful3#1" csCatId="colorful" phldr="1"/>
      <dgm:spPr/>
      <dgm:t>
        <a:bodyPr/>
        <a:lstStyle/>
        <a:p>
          <a:endParaRPr lang="zh-CN" altLang="en-US"/>
        </a:p>
      </dgm:t>
    </dgm:pt>
    <dgm:pt modelId="{C4189BD9-75FC-4DDD-BF72-E74DAA559051}">
      <dgm:prSet phldrT="[文本]" custT="1"/>
      <dgm:spPr/>
      <dgm:t>
        <a:bodyPr/>
        <a:lstStyle/>
        <a:p>
          <a:r>
            <a:rPr lang="en-US" altLang="zh-CN" sz="2000" b="1" dirty="0"/>
            <a:t>1.</a:t>
          </a:r>
          <a:r>
            <a:rPr lang="zh-CN" altLang="en-US" sz="2000" b="1" dirty="0"/>
            <a:t>具备丰富的特定领域的专门化知识</a:t>
          </a:r>
        </a:p>
      </dgm:t>
    </dgm:pt>
    <dgm:pt modelId="{A10F7E5C-0484-4B6B-B21B-C1C635CEA4C5}" cxnId="{D69E444B-D496-414A-B062-F6777BA9D1DA}" type="parTrans">
      <dgm:prSet/>
      <dgm:spPr/>
      <dgm:t>
        <a:bodyPr/>
        <a:lstStyle/>
        <a:p>
          <a:endParaRPr lang="zh-CN" altLang="en-US"/>
        </a:p>
      </dgm:t>
    </dgm:pt>
    <dgm:pt modelId="{B22371DA-7074-45D8-BC8B-9C08A8DE6479}" cxnId="{D69E444B-D496-414A-B062-F6777BA9D1DA}" type="sibTrans">
      <dgm:prSet/>
      <dgm:spPr/>
      <dgm:t>
        <a:bodyPr/>
        <a:lstStyle/>
        <a:p>
          <a:endParaRPr lang="zh-CN" altLang="en-US"/>
        </a:p>
      </dgm:t>
    </dgm:pt>
    <dgm:pt modelId="{94F47439-93E1-4D38-9A34-ADE95CE0C06A}">
      <dgm:prSet phldrT="[文本]" custT="1"/>
      <dgm:spPr/>
      <dgm:t>
        <a:bodyPr/>
        <a:lstStyle/>
        <a:p>
          <a:r>
            <a:rPr lang="en-US" altLang="zh-CN" sz="2000" b="1" dirty="0"/>
            <a:t>2.</a:t>
          </a:r>
          <a:r>
            <a:rPr lang="zh-CN" altLang="zh-CN" sz="2000" b="1" dirty="0"/>
            <a:t>能够高效率地解决教学领域的问题</a:t>
          </a:r>
          <a:endParaRPr lang="zh-CN" altLang="en-US" sz="2000" b="1" dirty="0"/>
        </a:p>
      </dgm:t>
    </dgm:pt>
    <dgm:pt modelId="{E786EB06-7342-4454-8B79-75744E64CB00}" cxnId="{A8EA515B-53C6-4B7E-A098-4FA63495C52B}" type="parTrans">
      <dgm:prSet/>
      <dgm:spPr/>
      <dgm:t>
        <a:bodyPr/>
        <a:lstStyle/>
        <a:p>
          <a:endParaRPr lang="zh-CN" altLang="en-US"/>
        </a:p>
      </dgm:t>
    </dgm:pt>
    <dgm:pt modelId="{0B8B92C1-A8FD-4773-8754-39CA9EE54512}" cxnId="{A8EA515B-53C6-4B7E-A098-4FA63495C52B}" type="sibTrans">
      <dgm:prSet/>
      <dgm:spPr/>
      <dgm:t>
        <a:bodyPr/>
        <a:lstStyle/>
        <a:p>
          <a:endParaRPr lang="zh-CN" altLang="en-US"/>
        </a:p>
      </dgm:t>
    </dgm:pt>
    <dgm:pt modelId="{063ADFDE-32B1-49DB-BD17-FD08C4F3FAC1}">
      <dgm:prSet phldrT="[文本]" custT="1"/>
      <dgm:spPr/>
      <dgm:t>
        <a:bodyPr/>
        <a:lstStyle/>
        <a:p>
          <a:r>
            <a:rPr lang="en-US" altLang="zh-CN" sz="2000" b="1" dirty="0"/>
            <a:t>3.</a:t>
          </a:r>
          <a:r>
            <a:rPr lang="zh-CN" altLang="en-US" sz="2000" b="1" dirty="0"/>
            <a:t>善于创造性地解决问题，有很强的洞察力</a:t>
          </a:r>
        </a:p>
      </dgm:t>
    </dgm:pt>
    <dgm:pt modelId="{88A4EA9D-F008-4C19-B7C9-29727365572E}" cxnId="{592E2B49-117A-4605-8761-E9920D1011A6}" type="parTrans">
      <dgm:prSet/>
      <dgm:spPr/>
      <dgm:t>
        <a:bodyPr/>
        <a:lstStyle/>
        <a:p>
          <a:endParaRPr lang="zh-CN" altLang="en-US"/>
        </a:p>
      </dgm:t>
    </dgm:pt>
    <dgm:pt modelId="{0F7A5505-7E8F-42FD-A1C6-2841064ADF12}" cxnId="{592E2B49-117A-4605-8761-E9920D1011A6}" type="sibTrans">
      <dgm:prSet/>
      <dgm:spPr/>
      <dgm:t>
        <a:bodyPr/>
        <a:lstStyle/>
        <a:p>
          <a:endParaRPr lang="zh-CN" altLang="en-US"/>
        </a:p>
      </dgm:t>
    </dgm:pt>
    <dgm:pt modelId="{BC9744D2-2CF7-474D-944F-E3CD86F3B988}">
      <dgm:prSet phldrT="[文本]" custT="1"/>
      <dgm:spPr/>
      <dgm:t>
        <a:bodyPr/>
        <a:lstStyle/>
        <a:p>
          <a:r>
            <a:rPr lang="en-US" altLang="zh-CN" sz="2000" b="1" dirty="0"/>
            <a:t>4.</a:t>
          </a:r>
          <a:r>
            <a:rPr lang="zh-CN" altLang="en-US" sz="2000" b="1" dirty="0"/>
            <a:t>具备完善的教学监控能力</a:t>
          </a:r>
        </a:p>
      </dgm:t>
    </dgm:pt>
    <dgm:pt modelId="{754702C6-97CA-42F6-9FD0-0BFBD1F49389}" cxnId="{40EB0923-FEB3-43BE-B3E0-5F242A16C340}" type="parTrans">
      <dgm:prSet/>
      <dgm:spPr/>
      <dgm:t>
        <a:bodyPr/>
        <a:lstStyle/>
        <a:p>
          <a:endParaRPr lang="zh-CN" altLang="en-US"/>
        </a:p>
      </dgm:t>
    </dgm:pt>
    <dgm:pt modelId="{27B2C5AA-05A7-417E-A5DB-B2208DED7400}" cxnId="{40EB0923-FEB3-43BE-B3E0-5F242A16C340}" type="sibTrans">
      <dgm:prSet/>
      <dgm:spPr/>
      <dgm:t>
        <a:bodyPr/>
        <a:lstStyle/>
        <a:p>
          <a:endParaRPr lang="zh-CN" altLang="en-US"/>
        </a:p>
      </dgm:t>
    </dgm:pt>
    <dgm:pt modelId="{C3539BD1-CF0E-48DB-97D2-4E08A86B08C2}">
      <dgm:prSet phldrT="[文本]" custT="1"/>
      <dgm:spPr/>
      <dgm:t>
        <a:bodyPr/>
        <a:lstStyle/>
        <a:p>
          <a:r>
            <a:rPr lang="en-US" altLang="zh-CN" sz="2000" b="1" dirty="0"/>
            <a:t>5.</a:t>
          </a:r>
          <a:r>
            <a:rPr lang="zh-CN" altLang="en-US" sz="2000" b="1" dirty="0"/>
            <a:t>具有较强的个人教学效能感</a:t>
          </a:r>
        </a:p>
      </dgm:t>
    </dgm:pt>
    <dgm:pt modelId="{52BC2165-A711-44C9-A41B-9527FC5F1757}" cxnId="{D708BBC8-7980-4626-A205-235F9D4005A9}" type="parTrans">
      <dgm:prSet/>
      <dgm:spPr/>
      <dgm:t>
        <a:bodyPr/>
        <a:lstStyle/>
        <a:p>
          <a:endParaRPr lang="zh-CN" altLang="en-US"/>
        </a:p>
      </dgm:t>
    </dgm:pt>
    <dgm:pt modelId="{55B2835A-25AF-4813-BE2D-935F2F8BA31B}" cxnId="{D708BBC8-7980-4626-A205-235F9D4005A9}" type="sibTrans">
      <dgm:prSet/>
      <dgm:spPr/>
      <dgm:t>
        <a:bodyPr/>
        <a:lstStyle/>
        <a:p>
          <a:endParaRPr lang="zh-CN" altLang="en-US"/>
        </a:p>
      </dgm:t>
    </dgm:pt>
    <dgm:pt modelId="{86EAC7F3-D2E0-4BBD-889C-AFEB666A129F}" type="pres">
      <dgm:prSet presAssocID="{64CE7A70-B5CC-49E9-9D58-33F19945D421}" presName="linear" presStyleCnt="0">
        <dgm:presLayoutVars>
          <dgm:animLvl val="lvl"/>
          <dgm:resizeHandles val="exact"/>
        </dgm:presLayoutVars>
      </dgm:prSet>
      <dgm:spPr/>
    </dgm:pt>
    <dgm:pt modelId="{F43ECD6F-50E1-451F-BEE9-318DDE5E99D9}" type="pres">
      <dgm:prSet presAssocID="{C4189BD9-75FC-4DDD-BF72-E74DAA559051}" presName="parentText" presStyleLbl="node1" presStyleIdx="0" presStyleCnt="5">
        <dgm:presLayoutVars>
          <dgm:chMax val="0"/>
          <dgm:bulletEnabled val="1"/>
        </dgm:presLayoutVars>
      </dgm:prSet>
      <dgm:spPr/>
    </dgm:pt>
    <dgm:pt modelId="{A304DA22-F793-4F4B-84C9-7F0E990454E4}" type="pres">
      <dgm:prSet presAssocID="{B22371DA-7074-45D8-BC8B-9C08A8DE6479}" presName="spacer" presStyleCnt="0"/>
      <dgm:spPr/>
    </dgm:pt>
    <dgm:pt modelId="{05BF07D3-CE68-4B5D-8F99-FC825B734E67}" type="pres">
      <dgm:prSet presAssocID="{94F47439-93E1-4D38-9A34-ADE95CE0C06A}" presName="parentText" presStyleLbl="node1" presStyleIdx="1" presStyleCnt="5">
        <dgm:presLayoutVars>
          <dgm:chMax val="0"/>
          <dgm:bulletEnabled val="1"/>
        </dgm:presLayoutVars>
      </dgm:prSet>
      <dgm:spPr/>
    </dgm:pt>
    <dgm:pt modelId="{3BFEE82B-15B3-4A83-9686-2692257B0846}" type="pres">
      <dgm:prSet presAssocID="{0B8B92C1-A8FD-4773-8754-39CA9EE54512}" presName="spacer" presStyleCnt="0"/>
      <dgm:spPr/>
    </dgm:pt>
    <dgm:pt modelId="{DA4D18B7-903B-4B61-9769-48ACFF4B1E63}" type="pres">
      <dgm:prSet presAssocID="{063ADFDE-32B1-49DB-BD17-FD08C4F3FAC1}" presName="parentText" presStyleLbl="node1" presStyleIdx="2" presStyleCnt="5">
        <dgm:presLayoutVars>
          <dgm:chMax val="0"/>
          <dgm:bulletEnabled val="1"/>
        </dgm:presLayoutVars>
      </dgm:prSet>
      <dgm:spPr/>
    </dgm:pt>
    <dgm:pt modelId="{E1DB6184-1A7C-448F-B278-336C5EF5808D}" type="pres">
      <dgm:prSet presAssocID="{0F7A5505-7E8F-42FD-A1C6-2841064ADF12}" presName="spacer" presStyleCnt="0"/>
      <dgm:spPr/>
    </dgm:pt>
    <dgm:pt modelId="{D4ED30EB-72A5-453D-8F90-D97895CF63CE}" type="pres">
      <dgm:prSet presAssocID="{BC9744D2-2CF7-474D-944F-E3CD86F3B988}" presName="parentText" presStyleLbl="node1" presStyleIdx="3" presStyleCnt="5">
        <dgm:presLayoutVars>
          <dgm:chMax val="0"/>
          <dgm:bulletEnabled val="1"/>
        </dgm:presLayoutVars>
      </dgm:prSet>
      <dgm:spPr/>
    </dgm:pt>
    <dgm:pt modelId="{8A861F13-DB47-4D75-9755-46903AA861CE}" type="pres">
      <dgm:prSet presAssocID="{27B2C5AA-05A7-417E-A5DB-B2208DED7400}" presName="spacer" presStyleCnt="0"/>
      <dgm:spPr/>
    </dgm:pt>
    <dgm:pt modelId="{EA760E94-2898-40BA-ADC6-B43A0CBF6258}" type="pres">
      <dgm:prSet presAssocID="{C3539BD1-CF0E-48DB-97D2-4E08A86B08C2}" presName="parentText" presStyleLbl="node1" presStyleIdx="4" presStyleCnt="5">
        <dgm:presLayoutVars>
          <dgm:chMax val="0"/>
          <dgm:bulletEnabled val="1"/>
        </dgm:presLayoutVars>
      </dgm:prSet>
      <dgm:spPr/>
    </dgm:pt>
  </dgm:ptLst>
  <dgm:cxnLst>
    <dgm:cxn modelId="{40EB0923-FEB3-43BE-B3E0-5F242A16C340}" srcId="{64CE7A70-B5CC-49E9-9D58-33F19945D421}" destId="{BC9744D2-2CF7-474D-944F-E3CD86F3B988}" srcOrd="3" destOrd="0" parTransId="{754702C6-97CA-42F6-9FD0-0BFBD1F49389}" sibTransId="{27B2C5AA-05A7-417E-A5DB-B2208DED7400}"/>
    <dgm:cxn modelId="{A8EA515B-53C6-4B7E-A098-4FA63495C52B}" srcId="{64CE7A70-B5CC-49E9-9D58-33F19945D421}" destId="{94F47439-93E1-4D38-9A34-ADE95CE0C06A}" srcOrd="1" destOrd="0" parTransId="{E786EB06-7342-4454-8B79-75744E64CB00}" sibTransId="{0B8B92C1-A8FD-4773-8754-39CA9EE54512}"/>
    <dgm:cxn modelId="{592E2B49-117A-4605-8761-E9920D1011A6}" srcId="{64CE7A70-B5CC-49E9-9D58-33F19945D421}" destId="{063ADFDE-32B1-49DB-BD17-FD08C4F3FAC1}" srcOrd="2" destOrd="0" parTransId="{88A4EA9D-F008-4C19-B7C9-29727365572E}" sibTransId="{0F7A5505-7E8F-42FD-A1C6-2841064ADF12}"/>
    <dgm:cxn modelId="{C5FC7A49-17BC-49CC-B495-F1DA9B6A3048}" type="presOf" srcId="{94F47439-93E1-4D38-9A34-ADE95CE0C06A}" destId="{05BF07D3-CE68-4B5D-8F99-FC825B734E67}" srcOrd="0" destOrd="0" presId="urn:microsoft.com/office/officeart/2005/8/layout/vList2#1"/>
    <dgm:cxn modelId="{D69E444B-D496-414A-B062-F6777BA9D1DA}" srcId="{64CE7A70-B5CC-49E9-9D58-33F19945D421}" destId="{C4189BD9-75FC-4DDD-BF72-E74DAA559051}" srcOrd="0" destOrd="0" parTransId="{A10F7E5C-0484-4B6B-B21B-C1C635CEA4C5}" sibTransId="{B22371DA-7074-45D8-BC8B-9C08A8DE6479}"/>
    <dgm:cxn modelId="{F1630F55-775A-493A-9B0A-684732B8D965}" type="presOf" srcId="{C3539BD1-CF0E-48DB-97D2-4E08A86B08C2}" destId="{EA760E94-2898-40BA-ADC6-B43A0CBF6258}" srcOrd="0" destOrd="0" presId="urn:microsoft.com/office/officeart/2005/8/layout/vList2#1"/>
    <dgm:cxn modelId="{E00FAB7F-40E5-4E28-8AF8-E8D2CE96C61C}" type="presOf" srcId="{063ADFDE-32B1-49DB-BD17-FD08C4F3FAC1}" destId="{DA4D18B7-903B-4B61-9769-48ACFF4B1E63}" srcOrd="0" destOrd="0" presId="urn:microsoft.com/office/officeart/2005/8/layout/vList2#1"/>
    <dgm:cxn modelId="{4AF33CA5-6513-4DB1-99E3-FE9B570E3E1E}" type="presOf" srcId="{BC9744D2-2CF7-474D-944F-E3CD86F3B988}" destId="{D4ED30EB-72A5-453D-8F90-D97895CF63CE}" srcOrd="0" destOrd="0" presId="urn:microsoft.com/office/officeart/2005/8/layout/vList2#1"/>
    <dgm:cxn modelId="{F006D5AC-7A1D-473C-92BA-A44827E92E54}" type="presOf" srcId="{64CE7A70-B5CC-49E9-9D58-33F19945D421}" destId="{86EAC7F3-D2E0-4BBD-889C-AFEB666A129F}" srcOrd="0" destOrd="0" presId="urn:microsoft.com/office/officeart/2005/8/layout/vList2#1"/>
    <dgm:cxn modelId="{D708BBC8-7980-4626-A205-235F9D4005A9}" srcId="{64CE7A70-B5CC-49E9-9D58-33F19945D421}" destId="{C3539BD1-CF0E-48DB-97D2-4E08A86B08C2}" srcOrd="4" destOrd="0" parTransId="{52BC2165-A711-44C9-A41B-9527FC5F1757}" sibTransId="{55B2835A-25AF-4813-BE2D-935F2F8BA31B}"/>
    <dgm:cxn modelId="{C47E1BDA-F3D1-478F-A132-EA59EE7F2130}" type="presOf" srcId="{C4189BD9-75FC-4DDD-BF72-E74DAA559051}" destId="{F43ECD6F-50E1-451F-BEE9-318DDE5E99D9}" srcOrd="0" destOrd="0" presId="urn:microsoft.com/office/officeart/2005/8/layout/vList2#1"/>
    <dgm:cxn modelId="{04EA5258-A545-42D4-A27C-E475A128A9B5}" type="presParOf" srcId="{86EAC7F3-D2E0-4BBD-889C-AFEB666A129F}" destId="{F43ECD6F-50E1-451F-BEE9-318DDE5E99D9}" srcOrd="0" destOrd="0" presId="urn:microsoft.com/office/officeart/2005/8/layout/vList2#1"/>
    <dgm:cxn modelId="{0DCD243C-9735-4543-B96B-23D7D54E3C13}" type="presParOf" srcId="{86EAC7F3-D2E0-4BBD-889C-AFEB666A129F}" destId="{A304DA22-F793-4F4B-84C9-7F0E990454E4}" srcOrd="1" destOrd="0" presId="urn:microsoft.com/office/officeart/2005/8/layout/vList2#1"/>
    <dgm:cxn modelId="{0958D86D-E5AC-492F-91D7-FABA4C387352}" type="presParOf" srcId="{86EAC7F3-D2E0-4BBD-889C-AFEB666A129F}" destId="{05BF07D3-CE68-4B5D-8F99-FC825B734E67}" srcOrd="2" destOrd="0" presId="urn:microsoft.com/office/officeart/2005/8/layout/vList2#1"/>
    <dgm:cxn modelId="{706A94C6-BDFE-4571-9C0D-48ED1E3B2E51}" type="presParOf" srcId="{86EAC7F3-D2E0-4BBD-889C-AFEB666A129F}" destId="{3BFEE82B-15B3-4A83-9686-2692257B0846}" srcOrd="3" destOrd="0" presId="urn:microsoft.com/office/officeart/2005/8/layout/vList2#1"/>
    <dgm:cxn modelId="{E0EDE36E-8472-41C0-B61E-293F5F9EBC6F}" type="presParOf" srcId="{86EAC7F3-D2E0-4BBD-889C-AFEB666A129F}" destId="{DA4D18B7-903B-4B61-9769-48ACFF4B1E63}" srcOrd="4" destOrd="0" presId="urn:microsoft.com/office/officeart/2005/8/layout/vList2#1"/>
    <dgm:cxn modelId="{0321B659-BC57-4D66-93A2-C18291A54519}" type="presParOf" srcId="{86EAC7F3-D2E0-4BBD-889C-AFEB666A129F}" destId="{E1DB6184-1A7C-448F-B278-336C5EF5808D}" srcOrd="5" destOrd="0" presId="urn:microsoft.com/office/officeart/2005/8/layout/vList2#1"/>
    <dgm:cxn modelId="{0400E3E3-CA72-4D30-BC27-8ABBCE7DB7D5}" type="presParOf" srcId="{86EAC7F3-D2E0-4BBD-889C-AFEB666A129F}" destId="{D4ED30EB-72A5-453D-8F90-D97895CF63CE}" srcOrd="6" destOrd="0" presId="urn:microsoft.com/office/officeart/2005/8/layout/vList2#1"/>
    <dgm:cxn modelId="{0A1F331F-BB68-4952-9BAE-F631AA4CD5DE}" type="presParOf" srcId="{86EAC7F3-D2E0-4BBD-889C-AFEB666A129F}" destId="{8A861F13-DB47-4D75-9755-46903AA861CE}" srcOrd="7" destOrd="0" presId="urn:microsoft.com/office/officeart/2005/8/layout/vList2#1"/>
    <dgm:cxn modelId="{6BA367F3-438B-497D-8E14-39C369860AC3}" type="presParOf" srcId="{86EAC7F3-D2E0-4BBD-889C-AFEB666A129F}" destId="{EA760E94-2898-40BA-ADC6-B43A0CBF6258}" srcOrd="8"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1FDD602-F42C-4B42-98DE-91D9F15ECEA6}"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C7D20D38-624B-4441-B700-85BC096182FC}">
      <dgm:prSet phldrT="[文本]" custT="1"/>
      <dgm:spPr/>
      <dgm:t>
        <a:bodyPr/>
        <a:lstStyle/>
        <a:p>
          <a:r>
            <a:rPr lang="zh-CN" altLang="en-US" sz="2400" b="1" dirty="0"/>
            <a:t>（</a:t>
          </a:r>
          <a:r>
            <a:rPr lang="en-US" altLang="en-US" sz="2400" b="1" dirty="0"/>
            <a:t>1</a:t>
          </a:r>
          <a:r>
            <a:rPr lang="zh-CN" altLang="en-US" sz="2400" b="1" dirty="0"/>
            <a:t>）课堂规则的制定与执行</a:t>
          </a:r>
        </a:p>
      </dgm:t>
    </dgm:pt>
    <dgm:pt modelId="{A0AC429A-9C24-4EAF-8497-3F2263ABBBED}" cxnId="{131D6C11-474C-4741-BBDB-1D147A0A5391}" type="parTrans">
      <dgm:prSet/>
      <dgm:spPr/>
      <dgm:t>
        <a:bodyPr/>
        <a:lstStyle/>
        <a:p>
          <a:endParaRPr lang="zh-CN" altLang="en-US"/>
        </a:p>
      </dgm:t>
    </dgm:pt>
    <dgm:pt modelId="{D39670C5-55BA-44E2-9D26-910A423544DC}" cxnId="{131D6C11-474C-4741-BBDB-1D147A0A5391}" type="sibTrans">
      <dgm:prSet/>
      <dgm:spPr/>
      <dgm:t>
        <a:bodyPr/>
        <a:lstStyle/>
        <a:p>
          <a:endParaRPr lang="zh-CN" altLang="en-US"/>
        </a:p>
      </dgm:t>
    </dgm:pt>
    <dgm:pt modelId="{10C1EAB1-0C6F-46D9-9A2D-21C9CE538BEB}">
      <dgm:prSet phldrT="[文本]" custT="1"/>
      <dgm:spPr/>
      <dgm:t>
        <a:bodyPr/>
        <a:lstStyle/>
        <a:p>
          <a:r>
            <a:rPr lang="zh-CN" altLang="en-US" sz="2000" dirty="0"/>
            <a:t>专家型教师制定的课堂规则明确，并能坚持执行，新手教师的课堂规则较为含糊，不能坚持执行。</a:t>
          </a:r>
        </a:p>
      </dgm:t>
    </dgm:pt>
    <dgm:pt modelId="{0302491F-91E0-439C-B9EF-B4B15DD7A3F2}" cxnId="{A6E88033-FC96-437B-8E45-FCE04B5A80D7}" type="parTrans">
      <dgm:prSet/>
      <dgm:spPr/>
      <dgm:t>
        <a:bodyPr/>
        <a:lstStyle/>
        <a:p>
          <a:endParaRPr lang="zh-CN" altLang="en-US"/>
        </a:p>
      </dgm:t>
    </dgm:pt>
    <dgm:pt modelId="{250DB30C-5CE9-4824-8D68-3EDABED767DA}" cxnId="{A6E88033-FC96-437B-8E45-FCE04B5A80D7}" type="sibTrans">
      <dgm:prSet/>
      <dgm:spPr/>
      <dgm:t>
        <a:bodyPr/>
        <a:lstStyle/>
        <a:p>
          <a:endParaRPr lang="zh-CN" altLang="en-US"/>
        </a:p>
      </dgm:t>
    </dgm:pt>
    <dgm:pt modelId="{16F70565-489F-42B4-A9F6-D586B10F1442}">
      <dgm:prSet phldrT="[文本]" custT="1"/>
      <dgm:spPr/>
      <dgm:t>
        <a:bodyPr/>
        <a:lstStyle/>
        <a:p>
          <a:r>
            <a:rPr lang="zh-CN" altLang="en-US" sz="2400" b="1" dirty="0"/>
            <a:t>（</a:t>
          </a:r>
          <a:r>
            <a:rPr lang="en-US" altLang="en-US" sz="2400" b="1" dirty="0"/>
            <a:t>2</a:t>
          </a:r>
          <a:r>
            <a:rPr lang="zh-CN" altLang="en-US" sz="2400" b="1" dirty="0"/>
            <a:t>）学生注意力的吸引</a:t>
          </a:r>
        </a:p>
      </dgm:t>
    </dgm:pt>
    <dgm:pt modelId="{0985409D-6B3B-46DC-B60E-CBA644BFD20C}" cxnId="{C4FA37C5-A4B8-4401-B490-D05DAD721D61}" type="parTrans">
      <dgm:prSet/>
      <dgm:spPr/>
      <dgm:t>
        <a:bodyPr/>
        <a:lstStyle/>
        <a:p>
          <a:endParaRPr lang="zh-CN" altLang="en-US"/>
        </a:p>
      </dgm:t>
    </dgm:pt>
    <dgm:pt modelId="{8B5ED077-0CEE-4041-8DB5-FEE1D9F1164F}" cxnId="{C4FA37C5-A4B8-4401-B490-D05DAD721D61}" type="sibTrans">
      <dgm:prSet/>
      <dgm:spPr/>
      <dgm:t>
        <a:bodyPr/>
        <a:lstStyle/>
        <a:p>
          <a:endParaRPr lang="zh-CN" altLang="en-US"/>
        </a:p>
      </dgm:t>
    </dgm:pt>
    <dgm:pt modelId="{2A682BA9-02DB-450B-9C4E-CAB6565684D3}">
      <dgm:prSet phldrT="[文本]" custT="1"/>
      <dgm:spPr/>
      <dgm:t>
        <a:bodyPr/>
        <a:lstStyle/>
        <a:p>
          <a:r>
            <a:rPr lang="zh-CN" altLang="en-US" sz="2000" dirty="0"/>
            <a:t>专家型教师有一套完善的维持学生注意力的方法，新手教师则相对缺乏这些方法。</a:t>
          </a:r>
        </a:p>
      </dgm:t>
    </dgm:pt>
    <dgm:pt modelId="{030CD4B6-9FC7-4E85-B1EF-6BEF057DD987}" cxnId="{DC19C099-C611-44DF-8D77-377F218E6D81}" type="parTrans">
      <dgm:prSet/>
      <dgm:spPr/>
      <dgm:t>
        <a:bodyPr/>
        <a:lstStyle/>
        <a:p>
          <a:endParaRPr lang="zh-CN" altLang="en-US"/>
        </a:p>
      </dgm:t>
    </dgm:pt>
    <dgm:pt modelId="{95318CD1-CA29-4CB1-8F8D-99788F558D8D}" cxnId="{DC19C099-C611-44DF-8D77-377F218E6D81}" type="sibTrans">
      <dgm:prSet/>
      <dgm:spPr/>
      <dgm:t>
        <a:bodyPr/>
        <a:lstStyle/>
        <a:p>
          <a:endParaRPr lang="zh-CN" altLang="en-US"/>
        </a:p>
      </dgm:t>
    </dgm:pt>
    <dgm:pt modelId="{A629C1EE-7DB9-40FC-A98E-9CD226E04A41}">
      <dgm:prSet phldrT="[文本]" custT="1"/>
      <dgm:spPr/>
      <dgm:t>
        <a:bodyPr/>
        <a:lstStyle/>
        <a:p>
          <a:r>
            <a:rPr lang="zh-CN" altLang="en-US" sz="2000" dirty="0"/>
            <a:t>专家型教师注重在教授新知识前回顾先前知识，并能根据教学内容选择适当的教学方法，新手教师则很难做到。</a:t>
          </a:r>
        </a:p>
      </dgm:t>
    </dgm:pt>
    <dgm:pt modelId="{083317A3-6DDC-4C82-981F-844045E8E7A0}" cxnId="{5F1C2122-DC13-4DD3-A55C-E77B8814C07A}" type="parTrans">
      <dgm:prSet/>
      <dgm:spPr/>
      <dgm:t>
        <a:bodyPr/>
        <a:lstStyle/>
        <a:p>
          <a:endParaRPr lang="zh-CN" altLang="en-US"/>
        </a:p>
      </dgm:t>
    </dgm:pt>
    <dgm:pt modelId="{48D17139-E0C8-418D-A3BC-B40A0A2AC687}" cxnId="{5F1C2122-DC13-4DD3-A55C-E77B8814C07A}" type="sibTrans">
      <dgm:prSet/>
      <dgm:spPr/>
      <dgm:t>
        <a:bodyPr/>
        <a:lstStyle/>
        <a:p>
          <a:endParaRPr lang="zh-CN" altLang="en-US"/>
        </a:p>
      </dgm:t>
    </dgm:pt>
    <dgm:pt modelId="{C3A1E683-6034-4C12-A018-A0838A1486C8}">
      <dgm:prSet phldrT="[文本]" custT="1"/>
      <dgm:spPr/>
      <dgm:t>
        <a:bodyPr/>
        <a:lstStyle/>
        <a:p>
          <a:r>
            <a:rPr lang="zh-CN" altLang="en-US" sz="2400" b="1" dirty="0"/>
            <a:t>（</a:t>
          </a:r>
          <a:r>
            <a:rPr lang="en-US" altLang="en-US" sz="2400" b="1" dirty="0"/>
            <a:t>3</a:t>
          </a:r>
          <a:r>
            <a:rPr lang="zh-CN" altLang="en-US" sz="2400" b="1" dirty="0"/>
            <a:t>）教材内容的呈现</a:t>
          </a:r>
        </a:p>
      </dgm:t>
    </dgm:pt>
    <dgm:pt modelId="{23B39B2A-0779-4477-8FF1-98B1C8DA9317}" cxnId="{5928B746-E7CE-4497-B8A0-ED62FC00B074}" type="parTrans">
      <dgm:prSet/>
      <dgm:spPr/>
      <dgm:t>
        <a:bodyPr/>
        <a:lstStyle/>
        <a:p>
          <a:endParaRPr lang="zh-CN" altLang="en-US"/>
        </a:p>
      </dgm:t>
    </dgm:pt>
    <dgm:pt modelId="{AC449207-B362-4D94-A668-BEE390647F63}" cxnId="{5928B746-E7CE-4497-B8A0-ED62FC00B074}" type="sibTrans">
      <dgm:prSet/>
      <dgm:spPr/>
      <dgm:t>
        <a:bodyPr/>
        <a:lstStyle/>
        <a:p>
          <a:endParaRPr lang="zh-CN" altLang="en-US"/>
        </a:p>
      </dgm:t>
    </dgm:pt>
    <dgm:pt modelId="{E102ABCC-7031-414D-8F2C-D7953330179C}" type="pres">
      <dgm:prSet presAssocID="{B1FDD602-F42C-4B42-98DE-91D9F15ECEA6}" presName="linear" presStyleCnt="0">
        <dgm:presLayoutVars>
          <dgm:animLvl val="lvl"/>
          <dgm:resizeHandles val="exact"/>
        </dgm:presLayoutVars>
      </dgm:prSet>
      <dgm:spPr/>
    </dgm:pt>
    <dgm:pt modelId="{18242811-7B10-49A5-9435-24A9D6C5210A}" type="pres">
      <dgm:prSet presAssocID="{C7D20D38-624B-4441-B700-85BC096182FC}" presName="parentText" presStyleLbl="node1" presStyleIdx="0" presStyleCnt="3">
        <dgm:presLayoutVars>
          <dgm:chMax val="0"/>
          <dgm:bulletEnabled val="1"/>
        </dgm:presLayoutVars>
      </dgm:prSet>
      <dgm:spPr/>
    </dgm:pt>
    <dgm:pt modelId="{5B3BBC45-D464-40CA-8ADF-EDEE82B6FF60}" type="pres">
      <dgm:prSet presAssocID="{C7D20D38-624B-4441-B700-85BC096182FC}" presName="childText" presStyleLbl="revTx" presStyleIdx="0" presStyleCnt="3">
        <dgm:presLayoutVars>
          <dgm:bulletEnabled val="1"/>
        </dgm:presLayoutVars>
      </dgm:prSet>
      <dgm:spPr/>
    </dgm:pt>
    <dgm:pt modelId="{F24911FC-53D1-428F-87D6-5AA9F53A225D}" type="pres">
      <dgm:prSet presAssocID="{16F70565-489F-42B4-A9F6-D586B10F1442}" presName="parentText" presStyleLbl="node1" presStyleIdx="1" presStyleCnt="3">
        <dgm:presLayoutVars>
          <dgm:chMax val="0"/>
          <dgm:bulletEnabled val="1"/>
        </dgm:presLayoutVars>
      </dgm:prSet>
      <dgm:spPr/>
    </dgm:pt>
    <dgm:pt modelId="{2AAAE9BF-A718-42DE-8B47-0888437CB18C}" type="pres">
      <dgm:prSet presAssocID="{16F70565-489F-42B4-A9F6-D586B10F1442}" presName="childText" presStyleLbl="revTx" presStyleIdx="1" presStyleCnt="3">
        <dgm:presLayoutVars>
          <dgm:bulletEnabled val="1"/>
        </dgm:presLayoutVars>
      </dgm:prSet>
      <dgm:spPr/>
    </dgm:pt>
    <dgm:pt modelId="{7B0E1E74-39BA-4798-8BE0-FE480F9E21BD}" type="pres">
      <dgm:prSet presAssocID="{C3A1E683-6034-4C12-A018-A0838A1486C8}" presName="parentText" presStyleLbl="node1" presStyleIdx="2" presStyleCnt="3">
        <dgm:presLayoutVars>
          <dgm:chMax val="0"/>
          <dgm:bulletEnabled val="1"/>
        </dgm:presLayoutVars>
      </dgm:prSet>
      <dgm:spPr/>
    </dgm:pt>
    <dgm:pt modelId="{BDD7547F-E03A-4FA5-9343-23F8BE71C6D2}" type="pres">
      <dgm:prSet presAssocID="{C3A1E683-6034-4C12-A018-A0838A1486C8}" presName="childText" presStyleLbl="revTx" presStyleIdx="2" presStyleCnt="3">
        <dgm:presLayoutVars>
          <dgm:bulletEnabled val="1"/>
        </dgm:presLayoutVars>
      </dgm:prSet>
      <dgm:spPr/>
    </dgm:pt>
  </dgm:ptLst>
  <dgm:cxnLst>
    <dgm:cxn modelId="{131D6C11-474C-4741-BBDB-1D147A0A5391}" srcId="{B1FDD602-F42C-4B42-98DE-91D9F15ECEA6}" destId="{C7D20D38-624B-4441-B700-85BC096182FC}" srcOrd="0" destOrd="0" parTransId="{A0AC429A-9C24-4EAF-8497-3F2263ABBBED}" sibTransId="{D39670C5-55BA-44E2-9D26-910A423544DC}"/>
    <dgm:cxn modelId="{5F1C2122-DC13-4DD3-A55C-E77B8814C07A}" srcId="{C3A1E683-6034-4C12-A018-A0838A1486C8}" destId="{A629C1EE-7DB9-40FC-A98E-9CD226E04A41}" srcOrd="0" destOrd="0" parTransId="{083317A3-6DDC-4C82-981F-844045E8E7A0}" sibTransId="{48D17139-E0C8-418D-A3BC-B40A0A2AC687}"/>
    <dgm:cxn modelId="{A6E88033-FC96-437B-8E45-FCE04B5A80D7}" srcId="{C7D20D38-624B-4441-B700-85BC096182FC}" destId="{10C1EAB1-0C6F-46D9-9A2D-21C9CE538BEB}" srcOrd="0" destOrd="0" parTransId="{0302491F-91E0-439C-B9EF-B4B15DD7A3F2}" sibTransId="{250DB30C-5CE9-4824-8D68-3EDABED767DA}"/>
    <dgm:cxn modelId="{5928B746-E7CE-4497-B8A0-ED62FC00B074}" srcId="{B1FDD602-F42C-4B42-98DE-91D9F15ECEA6}" destId="{C3A1E683-6034-4C12-A018-A0838A1486C8}" srcOrd="2" destOrd="0" parTransId="{23B39B2A-0779-4477-8FF1-98B1C8DA9317}" sibTransId="{AC449207-B362-4D94-A668-BEE390647F63}"/>
    <dgm:cxn modelId="{D28DE67B-094A-4578-8964-356B05FB613B}" type="presOf" srcId="{C3A1E683-6034-4C12-A018-A0838A1486C8}" destId="{7B0E1E74-39BA-4798-8BE0-FE480F9E21BD}" srcOrd="0" destOrd="0" presId="urn:microsoft.com/office/officeart/2005/8/layout/vList2"/>
    <dgm:cxn modelId="{E290117D-C04F-43AB-947B-22E8A55BC9DF}" type="presOf" srcId="{A629C1EE-7DB9-40FC-A98E-9CD226E04A41}" destId="{BDD7547F-E03A-4FA5-9343-23F8BE71C6D2}" srcOrd="0" destOrd="0" presId="urn:microsoft.com/office/officeart/2005/8/layout/vList2"/>
    <dgm:cxn modelId="{4E582888-1017-419C-8D23-85131EB9BCB4}" type="presOf" srcId="{2A682BA9-02DB-450B-9C4E-CAB6565684D3}" destId="{2AAAE9BF-A718-42DE-8B47-0888437CB18C}" srcOrd="0" destOrd="0" presId="urn:microsoft.com/office/officeart/2005/8/layout/vList2"/>
    <dgm:cxn modelId="{DC1FAA94-67BA-4AE4-98F4-7D207904BA0C}" type="presOf" srcId="{B1FDD602-F42C-4B42-98DE-91D9F15ECEA6}" destId="{E102ABCC-7031-414D-8F2C-D7953330179C}" srcOrd="0" destOrd="0" presId="urn:microsoft.com/office/officeart/2005/8/layout/vList2"/>
    <dgm:cxn modelId="{DC19C099-C611-44DF-8D77-377F218E6D81}" srcId="{16F70565-489F-42B4-A9F6-D586B10F1442}" destId="{2A682BA9-02DB-450B-9C4E-CAB6565684D3}" srcOrd="0" destOrd="0" parTransId="{030CD4B6-9FC7-4E85-B1EF-6BEF057DD987}" sibTransId="{95318CD1-CA29-4CB1-8F8D-99788F558D8D}"/>
    <dgm:cxn modelId="{34B643A2-3150-4C52-BF35-E0C22024F706}" type="presOf" srcId="{16F70565-489F-42B4-A9F6-D586B10F1442}" destId="{F24911FC-53D1-428F-87D6-5AA9F53A225D}" srcOrd="0" destOrd="0" presId="urn:microsoft.com/office/officeart/2005/8/layout/vList2"/>
    <dgm:cxn modelId="{FA2775BF-140A-4F8A-AB0F-EB7DB92FC7CC}" type="presOf" srcId="{10C1EAB1-0C6F-46D9-9A2D-21C9CE538BEB}" destId="{5B3BBC45-D464-40CA-8ADF-EDEE82B6FF60}" srcOrd="0" destOrd="0" presId="urn:microsoft.com/office/officeart/2005/8/layout/vList2"/>
    <dgm:cxn modelId="{C4FA37C5-A4B8-4401-B490-D05DAD721D61}" srcId="{B1FDD602-F42C-4B42-98DE-91D9F15ECEA6}" destId="{16F70565-489F-42B4-A9F6-D586B10F1442}" srcOrd="1" destOrd="0" parTransId="{0985409D-6B3B-46DC-B60E-CBA644BFD20C}" sibTransId="{8B5ED077-0CEE-4041-8DB5-FEE1D9F1164F}"/>
    <dgm:cxn modelId="{E80250EC-4E2F-4580-BCEC-1AD13AA9E12E}" type="presOf" srcId="{C7D20D38-624B-4441-B700-85BC096182FC}" destId="{18242811-7B10-49A5-9435-24A9D6C5210A}" srcOrd="0" destOrd="0" presId="urn:microsoft.com/office/officeart/2005/8/layout/vList2"/>
    <dgm:cxn modelId="{5D1CA058-23B8-4CFB-861D-B391B1DD354F}" type="presParOf" srcId="{E102ABCC-7031-414D-8F2C-D7953330179C}" destId="{18242811-7B10-49A5-9435-24A9D6C5210A}" srcOrd="0" destOrd="0" presId="urn:microsoft.com/office/officeart/2005/8/layout/vList2"/>
    <dgm:cxn modelId="{2B7C1473-275F-4C2B-8ECD-F0E6503E2167}" type="presParOf" srcId="{E102ABCC-7031-414D-8F2C-D7953330179C}" destId="{5B3BBC45-D464-40CA-8ADF-EDEE82B6FF60}" srcOrd="1" destOrd="0" presId="urn:microsoft.com/office/officeart/2005/8/layout/vList2"/>
    <dgm:cxn modelId="{86EB9788-3AC2-41EA-8F42-B821C1A90BD9}" type="presParOf" srcId="{E102ABCC-7031-414D-8F2C-D7953330179C}" destId="{F24911FC-53D1-428F-87D6-5AA9F53A225D}" srcOrd="2" destOrd="0" presId="urn:microsoft.com/office/officeart/2005/8/layout/vList2"/>
    <dgm:cxn modelId="{FB07C6E7-BE0D-462A-8602-D06399137887}" type="presParOf" srcId="{E102ABCC-7031-414D-8F2C-D7953330179C}" destId="{2AAAE9BF-A718-42DE-8B47-0888437CB18C}" srcOrd="3" destOrd="0" presId="urn:microsoft.com/office/officeart/2005/8/layout/vList2"/>
    <dgm:cxn modelId="{46D1AC7B-D509-48D6-98A2-9D1B20AA576B}" type="presParOf" srcId="{E102ABCC-7031-414D-8F2C-D7953330179C}" destId="{7B0E1E74-39BA-4798-8BE0-FE480F9E21BD}" srcOrd="4" destOrd="0" presId="urn:microsoft.com/office/officeart/2005/8/layout/vList2"/>
    <dgm:cxn modelId="{D53C5F45-45A9-4D0D-9C2E-ACBA1D73604A}" type="presParOf" srcId="{E102ABCC-7031-414D-8F2C-D7953330179C}" destId="{BDD7547F-E03A-4FA5-9343-23F8BE71C6D2}" srcOrd="5"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1FDD602-F42C-4B42-98DE-91D9F15ECEA6}"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zh-CN" altLang="en-US"/>
        </a:p>
      </dgm:t>
    </dgm:pt>
    <dgm:pt modelId="{C7D20D38-624B-4441-B700-85BC096182FC}">
      <dgm:prSet phldrT="[文本]" custT="1"/>
      <dgm:spPr/>
      <dgm:t>
        <a:bodyPr/>
        <a:lstStyle/>
        <a:p>
          <a:r>
            <a:rPr lang="zh-CN" altLang="en-US" sz="2400" b="1" dirty="0"/>
            <a:t>（</a:t>
          </a:r>
          <a:r>
            <a:rPr lang="en-US" altLang="en-US" sz="2400" b="1" dirty="0"/>
            <a:t>4</a:t>
          </a:r>
          <a:r>
            <a:rPr lang="zh-CN" altLang="en-US" sz="2400" b="1" dirty="0"/>
            <a:t>）课堂练习的督导</a:t>
          </a:r>
        </a:p>
      </dgm:t>
    </dgm:pt>
    <dgm:pt modelId="{A0AC429A-9C24-4EAF-8497-3F2263ABBBED}" cxnId="{131D6C11-474C-4741-BBDB-1D147A0A5391}" type="parTrans">
      <dgm:prSet/>
      <dgm:spPr/>
      <dgm:t>
        <a:bodyPr/>
        <a:lstStyle/>
        <a:p>
          <a:endParaRPr lang="zh-CN" altLang="en-US"/>
        </a:p>
      </dgm:t>
    </dgm:pt>
    <dgm:pt modelId="{D39670C5-55BA-44E2-9D26-910A423544DC}" cxnId="{131D6C11-474C-4741-BBDB-1D147A0A5391}" type="sibTrans">
      <dgm:prSet/>
      <dgm:spPr/>
      <dgm:t>
        <a:bodyPr/>
        <a:lstStyle/>
        <a:p>
          <a:endParaRPr lang="zh-CN" altLang="en-US"/>
        </a:p>
      </dgm:t>
    </dgm:pt>
    <dgm:pt modelId="{10C1EAB1-0C6F-46D9-9A2D-21C9CE538BEB}">
      <dgm:prSet phldrT="[文本]" custT="1"/>
      <dgm:spPr/>
      <dgm:t>
        <a:bodyPr/>
        <a:lstStyle/>
        <a:p>
          <a:r>
            <a:rPr lang="zh-CN" altLang="en-US" sz="2000" dirty="0"/>
            <a:t>专家型教师将练习看作检查学生学习效果的重要手段，</a:t>
          </a:r>
          <a:r>
            <a:rPr lang="zh-CN" altLang="en-US" sz="2000"/>
            <a:t>新手教师仅仅把它当作必经的教学步骤。</a:t>
          </a:r>
          <a:endParaRPr lang="zh-CN" altLang="en-US" sz="2000" dirty="0"/>
        </a:p>
      </dgm:t>
    </dgm:pt>
    <dgm:pt modelId="{0302491F-91E0-439C-B9EF-B4B15DD7A3F2}" cxnId="{A6E88033-FC96-437B-8E45-FCE04B5A80D7}" type="parTrans">
      <dgm:prSet/>
      <dgm:spPr/>
      <dgm:t>
        <a:bodyPr/>
        <a:lstStyle/>
        <a:p>
          <a:endParaRPr lang="zh-CN" altLang="en-US"/>
        </a:p>
      </dgm:t>
    </dgm:pt>
    <dgm:pt modelId="{250DB30C-5CE9-4824-8D68-3EDABED767DA}" cxnId="{A6E88033-FC96-437B-8E45-FCE04B5A80D7}" type="sibTrans">
      <dgm:prSet/>
      <dgm:spPr/>
      <dgm:t>
        <a:bodyPr/>
        <a:lstStyle/>
        <a:p>
          <a:endParaRPr lang="zh-CN" altLang="en-US"/>
        </a:p>
      </dgm:t>
    </dgm:pt>
    <dgm:pt modelId="{16F70565-489F-42B4-A9F6-D586B10F1442}">
      <dgm:prSet phldrT="[文本]" custT="1"/>
      <dgm:spPr/>
      <dgm:t>
        <a:bodyPr/>
        <a:lstStyle/>
        <a:p>
          <a:r>
            <a:rPr lang="zh-CN" altLang="en-US" sz="2400" b="1" dirty="0"/>
            <a:t>（</a:t>
          </a:r>
          <a:r>
            <a:rPr lang="en-US" altLang="en-US" sz="2400" b="1" dirty="0"/>
            <a:t>5</a:t>
          </a:r>
          <a:r>
            <a:rPr lang="zh-CN" altLang="en-US" sz="2400" b="1" dirty="0"/>
            <a:t>）教学策略的运用</a:t>
          </a:r>
        </a:p>
      </dgm:t>
    </dgm:pt>
    <dgm:pt modelId="{0985409D-6B3B-46DC-B60E-CBA644BFD20C}" cxnId="{C4FA37C5-A4B8-4401-B490-D05DAD721D61}" type="parTrans">
      <dgm:prSet/>
      <dgm:spPr/>
      <dgm:t>
        <a:bodyPr/>
        <a:lstStyle/>
        <a:p>
          <a:endParaRPr lang="zh-CN" altLang="en-US"/>
        </a:p>
      </dgm:t>
    </dgm:pt>
    <dgm:pt modelId="{8B5ED077-0CEE-4041-8DB5-FEE1D9F1164F}" cxnId="{C4FA37C5-A4B8-4401-B490-D05DAD721D61}" type="sibTrans">
      <dgm:prSet/>
      <dgm:spPr/>
      <dgm:t>
        <a:bodyPr/>
        <a:lstStyle/>
        <a:p>
          <a:endParaRPr lang="zh-CN" altLang="en-US"/>
        </a:p>
      </dgm:t>
    </dgm:pt>
    <dgm:pt modelId="{2A682BA9-02DB-450B-9C4E-CAB6565684D3}">
      <dgm:prSet phldrT="[文本]" custT="1"/>
      <dgm:spPr/>
      <dgm:t>
        <a:bodyPr/>
        <a:lstStyle/>
        <a:p>
          <a:r>
            <a:rPr lang="zh-CN" altLang="en-US" sz="2000" dirty="0"/>
            <a:t>专家型教师具有丰富的教学策略，并能灵活应用。新手</a:t>
          </a:r>
          <a:r>
            <a:rPr lang="zh-CN" altLang="en-US" sz="2000"/>
            <a:t>教师缺乏或者不会运用教学策略。</a:t>
          </a:r>
          <a:endParaRPr lang="zh-CN" altLang="en-US" sz="2000" dirty="0"/>
        </a:p>
      </dgm:t>
    </dgm:pt>
    <dgm:pt modelId="{030CD4B6-9FC7-4E85-B1EF-6BEF057DD987}" cxnId="{DC19C099-C611-44DF-8D77-377F218E6D81}" type="parTrans">
      <dgm:prSet/>
      <dgm:spPr/>
      <dgm:t>
        <a:bodyPr/>
        <a:lstStyle/>
        <a:p>
          <a:endParaRPr lang="zh-CN" altLang="en-US"/>
        </a:p>
      </dgm:t>
    </dgm:pt>
    <dgm:pt modelId="{95318CD1-CA29-4CB1-8F8D-99788F558D8D}" cxnId="{DC19C099-C611-44DF-8D77-377F218E6D81}" type="sibTrans">
      <dgm:prSet/>
      <dgm:spPr/>
      <dgm:t>
        <a:bodyPr/>
        <a:lstStyle/>
        <a:p>
          <a:endParaRPr lang="zh-CN" altLang="en-US"/>
        </a:p>
      </dgm:t>
    </dgm:pt>
    <dgm:pt modelId="{A629C1EE-7DB9-40FC-A98E-9CD226E04A41}">
      <dgm:prSet phldrT="[文本]" custT="1"/>
      <dgm:spPr/>
      <dgm:t>
        <a:bodyPr/>
        <a:lstStyle/>
        <a:p>
          <a:r>
            <a:rPr lang="zh-CN" altLang="en-US" sz="2000" dirty="0"/>
            <a:t>专家型教师具有一套检查学生家庭作业的规范化、自动化</a:t>
          </a:r>
          <a:r>
            <a:rPr lang="zh-CN" altLang="en-US" sz="2000"/>
            <a:t>的常规程序，而新手教师缺乏这样的程序。</a:t>
          </a:r>
          <a:endParaRPr lang="zh-CN" altLang="en-US" sz="2000" dirty="0"/>
        </a:p>
      </dgm:t>
    </dgm:pt>
    <dgm:pt modelId="{083317A3-6DDC-4C82-981F-844045E8E7A0}" cxnId="{5F1C2122-DC13-4DD3-A55C-E77B8814C07A}" type="parTrans">
      <dgm:prSet/>
      <dgm:spPr/>
      <dgm:t>
        <a:bodyPr/>
        <a:lstStyle/>
        <a:p>
          <a:endParaRPr lang="zh-CN" altLang="en-US"/>
        </a:p>
      </dgm:t>
    </dgm:pt>
    <dgm:pt modelId="{48D17139-E0C8-418D-A3BC-B40A0A2AC687}" cxnId="{5F1C2122-DC13-4DD3-A55C-E77B8814C07A}" type="sibTrans">
      <dgm:prSet/>
      <dgm:spPr/>
      <dgm:t>
        <a:bodyPr/>
        <a:lstStyle/>
        <a:p>
          <a:endParaRPr lang="zh-CN" altLang="en-US"/>
        </a:p>
      </dgm:t>
    </dgm:pt>
    <dgm:pt modelId="{C3A1E683-6034-4C12-A018-A0838A1486C8}">
      <dgm:prSet phldrT="[文本]" custT="1"/>
      <dgm:spPr/>
      <dgm:t>
        <a:bodyPr/>
        <a:lstStyle/>
        <a:p>
          <a:r>
            <a:rPr lang="zh-CN" altLang="en-US" sz="2400" b="1" dirty="0"/>
            <a:t>（</a:t>
          </a:r>
          <a:r>
            <a:rPr lang="en-US" altLang="en-US" sz="2400" b="1" dirty="0"/>
            <a:t>6</a:t>
          </a:r>
          <a:r>
            <a:rPr lang="zh-CN" altLang="en-US" sz="2400" b="1" dirty="0"/>
            <a:t>）家庭作业的检查</a:t>
          </a:r>
        </a:p>
      </dgm:t>
    </dgm:pt>
    <dgm:pt modelId="{23B39B2A-0779-4477-8FF1-98B1C8DA9317}" cxnId="{5928B746-E7CE-4497-B8A0-ED62FC00B074}" type="parTrans">
      <dgm:prSet/>
      <dgm:spPr/>
      <dgm:t>
        <a:bodyPr/>
        <a:lstStyle/>
        <a:p>
          <a:endParaRPr lang="zh-CN" altLang="en-US"/>
        </a:p>
      </dgm:t>
    </dgm:pt>
    <dgm:pt modelId="{AC449207-B362-4D94-A668-BEE390647F63}" cxnId="{5928B746-E7CE-4497-B8A0-ED62FC00B074}" type="sibTrans">
      <dgm:prSet/>
      <dgm:spPr/>
      <dgm:t>
        <a:bodyPr/>
        <a:lstStyle/>
        <a:p>
          <a:endParaRPr lang="zh-CN" altLang="en-US"/>
        </a:p>
      </dgm:t>
    </dgm:pt>
    <dgm:pt modelId="{E102ABCC-7031-414D-8F2C-D7953330179C}" type="pres">
      <dgm:prSet presAssocID="{B1FDD602-F42C-4B42-98DE-91D9F15ECEA6}" presName="linear" presStyleCnt="0">
        <dgm:presLayoutVars>
          <dgm:animLvl val="lvl"/>
          <dgm:resizeHandles val="exact"/>
        </dgm:presLayoutVars>
      </dgm:prSet>
      <dgm:spPr/>
    </dgm:pt>
    <dgm:pt modelId="{18242811-7B10-49A5-9435-24A9D6C5210A}" type="pres">
      <dgm:prSet presAssocID="{C7D20D38-624B-4441-B700-85BC096182FC}" presName="parentText" presStyleLbl="node1" presStyleIdx="0" presStyleCnt="3">
        <dgm:presLayoutVars>
          <dgm:chMax val="0"/>
          <dgm:bulletEnabled val="1"/>
        </dgm:presLayoutVars>
      </dgm:prSet>
      <dgm:spPr/>
    </dgm:pt>
    <dgm:pt modelId="{5B3BBC45-D464-40CA-8ADF-EDEE82B6FF60}" type="pres">
      <dgm:prSet presAssocID="{C7D20D38-624B-4441-B700-85BC096182FC}" presName="childText" presStyleLbl="revTx" presStyleIdx="0" presStyleCnt="3">
        <dgm:presLayoutVars>
          <dgm:bulletEnabled val="1"/>
        </dgm:presLayoutVars>
      </dgm:prSet>
      <dgm:spPr/>
    </dgm:pt>
    <dgm:pt modelId="{F24911FC-53D1-428F-87D6-5AA9F53A225D}" type="pres">
      <dgm:prSet presAssocID="{16F70565-489F-42B4-A9F6-D586B10F1442}" presName="parentText" presStyleLbl="node1" presStyleIdx="1" presStyleCnt="3">
        <dgm:presLayoutVars>
          <dgm:chMax val="0"/>
          <dgm:bulletEnabled val="1"/>
        </dgm:presLayoutVars>
      </dgm:prSet>
      <dgm:spPr/>
    </dgm:pt>
    <dgm:pt modelId="{2AAAE9BF-A718-42DE-8B47-0888437CB18C}" type="pres">
      <dgm:prSet presAssocID="{16F70565-489F-42B4-A9F6-D586B10F1442}" presName="childText" presStyleLbl="revTx" presStyleIdx="1" presStyleCnt="3">
        <dgm:presLayoutVars>
          <dgm:bulletEnabled val="1"/>
        </dgm:presLayoutVars>
      </dgm:prSet>
      <dgm:spPr/>
    </dgm:pt>
    <dgm:pt modelId="{7B0E1E74-39BA-4798-8BE0-FE480F9E21BD}" type="pres">
      <dgm:prSet presAssocID="{C3A1E683-6034-4C12-A018-A0838A1486C8}" presName="parentText" presStyleLbl="node1" presStyleIdx="2" presStyleCnt="3">
        <dgm:presLayoutVars>
          <dgm:chMax val="0"/>
          <dgm:bulletEnabled val="1"/>
        </dgm:presLayoutVars>
      </dgm:prSet>
      <dgm:spPr/>
    </dgm:pt>
    <dgm:pt modelId="{BDD7547F-E03A-4FA5-9343-23F8BE71C6D2}" type="pres">
      <dgm:prSet presAssocID="{C3A1E683-6034-4C12-A018-A0838A1486C8}" presName="childText" presStyleLbl="revTx" presStyleIdx="2" presStyleCnt="3">
        <dgm:presLayoutVars>
          <dgm:bulletEnabled val="1"/>
        </dgm:presLayoutVars>
      </dgm:prSet>
      <dgm:spPr/>
    </dgm:pt>
  </dgm:ptLst>
  <dgm:cxnLst>
    <dgm:cxn modelId="{131D6C11-474C-4741-BBDB-1D147A0A5391}" srcId="{B1FDD602-F42C-4B42-98DE-91D9F15ECEA6}" destId="{C7D20D38-624B-4441-B700-85BC096182FC}" srcOrd="0" destOrd="0" parTransId="{A0AC429A-9C24-4EAF-8497-3F2263ABBBED}" sibTransId="{D39670C5-55BA-44E2-9D26-910A423544DC}"/>
    <dgm:cxn modelId="{5F1C2122-DC13-4DD3-A55C-E77B8814C07A}" srcId="{C3A1E683-6034-4C12-A018-A0838A1486C8}" destId="{A629C1EE-7DB9-40FC-A98E-9CD226E04A41}" srcOrd="0" destOrd="0" parTransId="{083317A3-6DDC-4C82-981F-844045E8E7A0}" sibTransId="{48D17139-E0C8-418D-A3BC-B40A0A2AC687}"/>
    <dgm:cxn modelId="{A6E88033-FC96-437B-8E45-FCE04B5A80D7}" srcId="{C7D20D38-624B-4441-B700-85BC096182FC}" destId="{10C1EAB1-0C6F-46D9-9A2D-21C9CE538BEB}" srcOrd="0" destOrd="0" parTransId="{0302491F-91E0-439C-B9EF-B4B15DD7A3F2}" sibTransId="{250DB30C-5CE9-4824-8D68-3EDABED767DA}"/>
    <dgm:cxn modelId="{5928B746-E7CE-4497-B8A0-ED62FC00B074}" srcId="{B1FDD602-F42C-4B42-98DE-91D9F15ECEA6}" destId="{C3A1E683-6034-4C12-A018-A0838A1486C8}" srcOrd="2" destOrd="0" parTransId="{23B39B2A-0779-4477-8FF1-98B1C8DA9317}" sibTransId="{AC449207-B362-4D94-A668-BEE390647F63}"/>
    <dgm:cxn modelId="{D28DE67B-094A-4578-8964-356B05FB613B}" type="presOf" srcId="{C3A1E683-6034-4C12-A018-A0838A1486C8}" destId="{7B0E1E74-39BA-4798-8BE0-FE480F9E21BD}" srcOrd="0" destOrd="0" presId="urn:microsoft.com/office/officeart/2005/8/layout/vList2"/>
    <dgm:cxn modelId="{E290117D-C04F-43AB-947B-22E8A55BC9DF}" type="presOf" srcId="{A629C1EE-7DB9-40FC-A98E-9CD226E04A41}" destId="{BDD7547F-E03A-4FA5-9343-23F8BE71C6D2}" srcOrd="0" destOrd="0" presId="urn:microsoft.com/office/officeart/2005/8/layout/vList2"/>
    <dgm:cxn modelId="{4E582888-1017-419C-8D23-85131EB9BCB4}" type="presOf" srcId="{2A682BA9-02DB-450B-9C4E-CAB6565684D3}" destId="{2AAAE9BF-A718-42DE-8B47-0888437CB18C}" srcOrd="0" destOrd="0" presId="urn:microsoft.com/office/officeart/2005/8/layout/vList2"/>
    <dgm:cxn modelId="{DC1FAA94-67BA-4AE4-98F4-7D207904BA0C}" type="presOf" srcId="{B1FDD602-F42C-4B42-98DE-91D9F15ECEA6}" destId="{E102ABCC-7031-414D-8F2C-D7953330179C}" srcOrd="0" destOrd="0" presId="urn:microsoft.com/office/officeart/2005/8/layout/vList2"/>
    <dgm:cxn modelId="{DC19C099-C611-44DF-8D77-377F218E6D81}" srcId="{16F70565-489F-42B4-A9F6-D586B10F1442}" destId="{2A682BA9-02DB-450B-9C4E-CAB6565684D3}" srcOrd="0" destOrd="0" parTransId="{030CD4B6-9FC7-4E85-B1EF-6BEF057DD987}" sibTransId="{95318CD1-CA29-4CB1-8F8D-99788F558D8D}"/>
    <dgm:cxn modelId="{34B643A2-3150-4C52-BF35-E0C22024F706}" type="presOf" srcId="{16F70565-489F-42B4-A9F6-D586B10F1442}" destId="{F24911FC-53D1-428F-87D6-5AA9F53A225D}" srcOrd="0" destOrd="0" presId="urn:microsoft.com/office/officeart/2005/8/layout/vList2"/>
    <dgm:cxn modelId="{FA2775BF-140A-4F8A-AB0F-EB7DB92FC7CC}" type="presOf" srcId="{10C1EAB1-0C6F-46D9-9A2D-21C9CE538BEB}" destId="{5B3BBC45-D464-40CA-8ADF-EDEE82B6FF60}" srcOrd="0" destOrd="0" presId="urn:microsoft.com/office/officeart/2005/8/layout/vList2"/>
    <dgm:cxn modelId="{C4FA37C5-A4B8-4401-B490-D05DAD721D61}" srcId="{B1FDD602-F42C-4B42-98DE-91D9F15ECEA6}" destId="{16F70565-489F-42B4-A9F6-D586B10F1442}" srcOrd="1" destOrd="0" parTransId="{0985409D-6B3B-46DC-B60E-CBA644BFD20C}" sibTransId="{8B5ED077-0CEE-4041-8DB5-FEE1D9F1164F}"/>
    <dgm:cxn modelId="{E80250EC-4E2F-4580-BCEC-1AD13AA9E12E}" type="presOf" srcId="{C7D20D38-624B-4441-B700-85BC096182FC}" destId="{18242811-7B10-49A5-9435-24A9D6C5210A}" srcOrd="0" destOrd="0" presId="urn:microsoft.com/office/officeart/2005/8/layout/vList2"/>
    <dgm:cxn modelId="{5D1CA058-23B8-4CFB-861D-B391B1DD354F}" type="presParOf" srcId="{E102ABCC-7031-414D-8F2C-D7953330179C}" destId="{18242811-7B10-49A5-9435-24A9D6C5210A}" srcOrd="0" destOrd="0" presId="urn:microsoft.com/office/officeart/2005/8/layout/vList2"/>
    <dgm:cxn modelId="{2B7C1473-275F-4C2B-8ECD-F0E6503E2167}" type="presParOf" srcId="{E102ABCC-7031-414D-8F2C-D7953330179C}" destId="{5B3BBC45-D464-40CA-8ADF-EDEE82B6FF60}" srcOrd="1" destOrd="0" presId="urn:microsoft.com/office/officeart/2005/8/layout/vList2"/>
    <dgm:cxn modelId="{86EB9788-3AC2-41EA-8F42-B821C1A90BD9}" type="presParOf" srcId="{E102ABCC-7031-414D-8F2C-D7953330179C}" destId="{F24911FC-53D1-428F-87D6-5AA9F53A225D}" srcOrd="2" destOrd="0" presId="urn:microsoft.com/office/officeart/2005/8/layout/vList2"/>
    <dgm:cxn modelId="{FB07C6E7-BE0D-462A-8602-D06399137887}" type="presParOf" srcId="{E102ABCC-7031-414D-8F2C-D7953330179C}" destId="{2AAAE9BF-A718-42DE-8B47-0888437CB18C}" srcOrd="3" destOrd="0" presId="urn:microsoft.com/office/officeart/2005/8/layout/vList2"/>
    <dgm:cxn modelId="{46D1AC7B-D509-48D6-98A2-9D1B20AA576B}" type="presParOf" srcId="{E102ABCC-7031-414D-8F2C-D7953330179C}" destId="{7B0E1E74-39BA-4798-8BE0-FE480F9E21BD}" srcOrd="4" destOrd="0" presId="urn:microsoft.com/office/officeart/2005/8/layout/vList2"/>
    <dgm:cxn modelId="{D53C5F45-45A9-4D0D-9C2E-ACBA1D73604A}" type="presParOf" srcId="{E102ABCC-7031-414D-8F2C-D7953330179C}" destId="{BDD7547F-E03A-4FA5-9343-23F8BE71C6D2}" srcOrd="5"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4CE7A70-B5CC-49E9-9D58-33F19945D421}" type="doc">
      <dgm:prSet loTypeId="urn:microsoft.com/office/officeart/2005/8/layout/vList2#1" loCatId="list" qsTypeId="urn:microsoft.com/office/officeart/2005/8/quickstyle/simple1#1" qsCatId="simple" csTypeId="urn:microsoft.com/office/officeart/2005/8/colors/colorful3#1" csCatId="colorful" phldr="1"/>
      <dgm:spPr/>
      <dgm:t>
        <a:bodyPr/>
        <a:lstStyle/>
        <a:p>
          <a:endParaRPr lang="zh-CN" altLang="en-US"/>
        </a:p>
      </dgm:t>
    </dgm:pt>
    <dgm:pt modelId="{C4189BD9-75FC-4DDD-BF72-E74DAA559051}">
      <dgm:prSet phldrT="[文本]" custT="1"/>
      <dgm:spPr/>
      <dgm:t>
        <a:bodyPr/>
        <a:lstStyle/>
        <a:p>
          <a:r>
            <a:rPr lang="zh-CN" altLang="zh-CN" sz="2000" b="1" dirty="0"/>
            <a:t>（</a:t>
          </a:r>
          <a:r>
            <a:rPr lang="en-US" altLang="zh-CN" sz="2000" b="1" dirty="0"/>
            <a:t>1</a:t>
          </a:r>
          <a:r>
            <a:rPr lang="zh-CN" altLang="zh-CN" sz="2000" b="1" dirty="0"/>
            <a:t>）职前教育阶段</a:t>
          </a:r>
          <a:endParaRPr lang="zh-CN" altLang="en-US" sz="2000" b="1" dirty="0"/>
        </a:p>
      </dgm:t>
    </dgm:pt>
    <dgm:pt modelId="{A10F7E5C-0484-4B6B-B21B-C1C635CEA4C5}" cxnId="{D69E444B-D496-414A-B062-F6777BA9D1DA}" type="parTrans">
      <dgm:prSet/>
      <dgm:spPr/>
      <dgm:t>
        <a:bodyPr/>
        <a:lstStyle/>
        <a:p>
          <a:endParaRPr lang="zh-CN" altLang="en-US"/>
        </a:p>
      </dgm:t>
    </dgm:pt>
    <dgm:pt modelId="{B22371DA-7074-45D8-BC8B-9C08A8DE6479}" cxnId="{D69E444B-D496-414A-B062-F6777BA9D1DA}" type="sibTrans">
      <dgm:prSet/>
      <dgm:spPr/>
      <dgm:t>
        <a:bodyPr/>
        <a:lstStyle/>
        <a:p>
          <a:endParaRPr lang="zh-CN" altLang="en-US"/>
        </a:p>
      </dgm:t>
    </dgm:pt>
    <dgm:pt modelId="{94F47439-93E1-4D38-9A34-ADE95CE0C06A}">
      <dgm:prSet phldrT="[文本]" custT="1"/>
      <dgm:spPr/>
      <dgm:t>
        <a:bodyPr/>
        <a:lstStyle/>
        <a:p>
          <a:r>
            <a:rPr lang="zh-CN" altLang="zh-CN" sz="2000" b="1" dirty="0"/>
            <a:t>（</a:t>
          </a:r>
          <a:r>
            <a:rPr lang="en-US" altLang="zh-CN" sz="2000" b="1" dirty="0"/>
            <a:t>2</a:t>
          </a:r>
          <a:r>
            <a:rPr lang="zh-CN" altLang="zh-CN" sz="2000" b="1" dirty="0"/>
            <a:t>）引导阶段</a:t>
          </a:r>
          <a:endParaRPr lang="zh-CN" altLang="en-US" sz="2000" b="1" dirty="0"/>
        </a:p>
      </dgm:t>
    </dgm:pt>
    <dgm:pt modelId="{E786EB06-7342-4454-8B79-75744E64CB00}" cxnId="{A8EA515B-53C6-4B7E-A098-4FA63495C52B}" type="parTrans">
      <dgm:prSet/>
      <dgm:spPr/>
      <dgm:t>
        <a:bodyPr/>
        <a:lstStyle/>
        <a:p>
          <a:endParaRPr lang="zh-CN" altLang="en-US"/>
        </a:p>
      </dgm:t>
    </dgm:pt>
    <dgm:pt modelId="{0B8B92C1-A8FD-4773-8754-39CA9EE54512}" cxnId="{A8EA515B-53C6-4B7E-A098-4FA63495C52B}" type="sibTrans">
      <dgm:prSet/>
      <dgm:spPr/>
      <dgm:t>
        <a:bodyPr/>
        <a:lstStyle/>
        <a:p>
          <a:endParaRPr lang="zh-CN" altLang="en-US"/>
        </a:p>
      </dgm:t>
    </dgm:pt>
    <dgm:pt modelId="{063ADFDE-32B1-49DB-BD17-FD08C4F3FAC1}">
      <dgm:prSet phldrT="[文本]" custT="1"/>
      <dgm:spPr/>
      <dgm:t>
        <a:bodyPr/>
        <a:lstStyle/>
        <a:p>
          <a:r>
            <a:rPr lang="zh-CN" altLang="zh-CN" sz="2000" b="1" dirty="0"/>
            <a:t>（</a:t>
          </a:r>
          <a:r>
            <a:rPr lang="en-US" altLang="zh-CN" sz="2000" b="1" dirty="0"/>
            <a:t>3</a:t>
          </a:r>
          <a:r>
            <a:rPr lang="zh-CN" altLang="zh-CN" sz="2000" b="1" dirty="0"/>
            <a:t>）能力建立阶段</a:t>
          </a:r>
          <a:endParaRPr lang="zh-CN" altLang="en-US" sz="2000" b="1" dirty="0"/>
        </a:p>
      </dgm:t>
    </dgm:pt>
    <dgm:pt modelId="{88A4EA9D-F008-4C19-B7C9-29727365572E}" cxnId="{592E2B49-117A-4605-8761-E9920D1011A6}" type="parTrans">
      <dgm:prSet/>
      <dgm:spPr/>
      <dgm:t>
        <a:bodyPr/>
        <a:lstStyle/>
        <a:p>
          <a:endParaRPr lang="zh-CN" altLang="en-US"/>
        </a:p>
      </dgm:t>
    </dgm:pt>
    <dgm:pt modelId="{0F7A5505-7E8F-42FD-A1C6-2841064ADF12}" cxnId="{592E2B49-117A-4605-8761-E9920D1011A6}" type="sibTrans">
      <dgm:prSet/>
      <dgm:spPr/>
      <dgm:t>
        <a:bodyPr/>
        <a:lstStyle/>
        <a:p>
          <a:endParaRPr lang="zh-CN" altLang="en-US"/>
        </a:p>
      </dgm:t>
    </dgm:pt>
    <dgm:pt modelId="{BC9744D2-2CF7-474D-944F-E3CD86F3B988}">
      <dgm:prSet phldrT="[文本]" custT="1"/>
      <dgm:spPr/>
      <dgm:t>
        <a:bodyPr/>
        <a:lstStyle/>
        <a:p>
          <a:r>
            <a:rPr lang="zh-CN" altLang="zh-CN" sz="2000" b="1" dirty="0"/>
            <a:t>（</a:t>
          </a:r>
          <a:r>
            <a:rPr lang="en-US" altLang="zh-CN" sz="2000" b="1" dirty="0"/>
            <a:t>4</a:t>
          </a:r>
          <a:r>
            <a:rPr lang="zh-CN" altLang="zh-CN" sz="2000" b="1" dirty="0"/>
            <a:t>）热心和成长阶段</a:t>
          </a:r>
          <a:endParaRPr lang="zh-CN" altLang="en-US" sz="2000" b="1" dirty="0"/>
        </a:p>
      </dgm:t>
    </dgm:pt>
    <dgm:pt modelId="{754702C6-97CA-42F6-9FD0-0BFBD1F49389}" cxnId="{40EB0923-FEB3-43BE-B3E0-5F242A16C340}" type="parTrans">
      <dgm:prSet/>
      <dgm:spPr/>
      <dgm:t>
        <a:bodyPr/>
        <a:lstStyle/>
        <a:p>
          <a:endParaRPr lang="zh-CN" altLang="en-US"/>
        </a:p>
      </dgm:t>
    </dgm:pt>
    <dgm:pt modelId="{27B2C5AA-05A7-417E-A5DB-B2208DED7400}" cxnId="{40EB0923-FEB3-43BE-B3E0-5F242A16C340}" type="sibTrans">
      <dgm:prSet/>
      <dgm:spPr/>
      <dgm:t>
        <a:bodyPr/>
        <a:lstStyle/>
        <a:p>
          <a:endParaRPr lang="zh-CN" altLang="en-US"/>
        </a:p>
      </dgm:t>
    </dgm:pt>
    <dgm:pt modelId="{86EAC7F3-D2E0-4BBD-889C-AFEB666A129F}" type="pres">
      <dgm:prSet presAssocID="{64CE7A70-B5CC-49E9-9D58-33F19945D421}" presName="linear" presStyleCnt="0">
        <dgm:presLayoutVars>
          <dgm:animLvl val="lvl"/>
          <dgm:resizeHandles val="exact"/>
        </dgm:presLayoutVars>
      </dgm:prSet>
      <dgm:spPr/>
    </dgm:pt>
    <dgm:pt modelId="{F43ECD6F-50E1-451F-BEE9-318DDE5E99D9}" type="pres">
      <dgm:prSet presAssocID="{C4189BD9-75FC-4DDD-BF72-E74DAA559051}" presName="parentText" presStyleLbl="node1" presStyleIdx="0" presStyleCnt="4">
        <dgm:presLayoutVars>
          <dgm:chMax val="0"/>
          <dgm:bulletEnabled val="1"/>
        </dgm:presLayoutVars>
      </dgm:prSet>
      <dgm:spPr/>
    </dgm:pt>
    <dgm:pt modelId="{A304DA22-F793-4F4B-84C9-7F0E990454E4}" type="pres">
      <dgm:prSet presAssocID="{B22371DA-7074-45D8-BC8B-9C08A8DE6479}" presName="spacer" presStyleCnt="0"/>
      <dgm:spPr/>
    </dgm:pt>
    <dgm:pt modelId="{05BF07D3-CE68-4B5D-8F99-FC825B734E67}" type="pres">
      <dgm:prSet presAssocID="{94F47439-93E1-4D38-9A34-ADE95CE0C06A}" presName="parentText" presStyleLbl="node1" presStyleIdx="1" presStyleCnt="4">
        <dgm:presLayoutVars>
          <dgm:chMax val="0"/>
          <dgm:bulletEnabled val="1"/>
        </dgm:presLayoutVars>
      </dgm:prSet>
      <dgm:spPr/>
    </dgm:pt>
    <dgm:pt modelId="{3BFEE82B-15B3-4A83-9686-2692257B0846}" type="pres">
      <dgm:prSet presAssocID="{0B8B92C1-A8FD-4773-8754-39CA9EE54512}" presName="spacer" presStyleCnt="0"/>
      <dgm:spPr/>
    </dgm:pt>
    <dgm:pt modelId="{DA4D18B7-903B-4B61-9769-48ACFF4B1E63}" type="pres">
      <dgm:prSet presAssocID="{063ADFDE-32B1-49DB-BD17-FD08C4F3FAC1}" presName="parentText" presStyleLbl="node1" presStyleIdx="2" presStyleCnt="4">
        <dgm:presLayoutVars>
          <dgm:chMax val="0"/>
          <dgm:bulletEnabled val="1"/>
        </dgm:presLayoutVars>
      </dgm:prSet>
      <dgm:spPr/>
    </dgm:pt>
    <dgm:pt modelId="{E1DB6184-1A7C-448F-B278-336C5EF5808D}" type="pres">
      <dgm:prSet presAssocID="{0F7A5505-7E8F-42FD-A1C6-2841064ADF12}" presName="spacer" presStyleCnt="0"/>
      <dgm:spPr/>
    </dgm:pt>
    <dgm:pt modelId="{D4ED30EB-72A5-453D-8F90-D97895CF63CE}" type="pres">
      <dgm:prSet presAssocID="{BC9744D2-2CF7-474D-944F-E3CD86F3B988}" presName="parentText" presStyleLbl="node1" presStyleIdx="3" presStyleCnt="4">
        <dgm:presLayoutVars>
          <dgm:chMax val="0"/>
          <dgm:bulletEnabled val="1"/>
        </dgm:presLayoutVars>
      </dgm:prSet>
      <dgm:spPr/>
    </dgm:pt>
  </dgm:ptLst>
  <dgm:cxnLst>
    <dgm:cxn modelId="{40EB0923-FEB3-43BE-B3E0-5F242A16C340}" srcId="{64CE7A70-B5CC-49E9-9D58-33F19945D421}" destId="{BC9744D2-2CF7-474D-944F-E3CD86F3B988}" srcOrd="3" destOrd="0" parTransId="{754702C6-97CA-42F6-9FD0-0BFBD1F49389}" sibTransId="{27B2C5AA-05A7-417E-A5DB-B2208DED7400}"/>
    <dgm:cxn modelId="{A8EA515B-53C6-4B7E-A098-4FA63495C52B}" srcId="{64CE7A70-B5CC-49E9-9D58-33F19945D421}" destId="{94F47439-93E1-4D38-9A34-ADE95CE0C06A}" srcOrd="1" destOrd="0" parTransId="{E786EB06-7342-4454-8B79-75744E64CB00}" sibTransId="{0B8B92C1-A8FD-4773-8754-39CA9EE54512}"/>
    <dgm:cxn modelId="{592E2B49-117A-4605-8761-E9920D1011A6}" srcId="{64CE7A70-B5CC-49E9-9D58-33F19945D421}" destId="{063ADFDE-32B1-49DB-BD17-FD08C4F3FAC1}" srcOrd="2" destOrd="0" parTransId="{88A4EA9D-F008-4C19-B7C9-29727365572E}" sibTransId="{0F7A5505-7E8F-42FD-A1C6-2841064ADF12}"/>
    <dgm:cxn modelId="{C5FC7A49-17BC-49CC-B495-F1DA9B6A3048}" type="presOf" srcId="{94F47439-93E1-4D38-9A34-ADE95CE0C06A}" destId="{05BF07D3-CE68-4B5D-8F99-FC825B734E67}" srcOrd="0" destOrd="0" presId="urn:microsoft.com/office/officeart/2005/8/layout/vList2#1"/>
    <dgm:cxn modelId="{D69E444B-D496-414A-B062-F6777BA9D1DA}" srcId="{64CE7A70-B5CC-49E9-9D58-33F19945D421}" destId="{C4189BD9-75FC-4DDD-BF72-E74DAA559051}" srcOrd="0" destOrd="0" parTransId="{A10F7E5C-0484-4B6B-B21B-C1C635CEA4C5}" sibTransId="{B22371DA-7074-45D8-BC8B-9C08A8DE6479}"/>
    <dgm:cxn modelId="{E00FAB7F-40E5-4E28-8AF8-E8D2CE96C61C}" type="presOf" srcId="{063ADFDE-32B1-49DB-BD17-FD08C4F3FAC1}" destId="{DA4D18B7-903B-4B61-9769-48ACFF4B1E63}" srcOrd="0" destOrd="0" presId="urn:microsoft.com/office/officeart/2005/8/layout/vList2#1"/>
    <dgm:cxn modelId="{4AF33CA5-6513-4DB1-99E3-FE9B570E3E1E}" type="presOf" srcId="{BC9744D2-2CF7-474D-944F-E3CD86F3B988}" destId="{D4ED30EB-72A5-453D-8F90-D97895CF63CE}" srcOrd="0" destOrd="0" presId="urn:microsoft.com/office/officeart/2005/8/layout/vList2#1"/>
    <dgm:cxn modelId="{F006D5AC-7A1D-473C-92BA-A44827E92E54}" type="presOf" srcId="{64CE7A70-B5CC-49E9-9D58-33F19945D421}" destId="{86EAC7F3-D2E0-4BBD-889C-AFEB666A129F}" srcOrd="0" destOrd="0" presId="urn:microsoft.com/office/officeart/2005/8/layout/vList2#1"/>
    <dgm:cxn modelId="{C47E1BDA-F3D1-478F-A132-EA59EE7F2130}" type="presOf" srcId="{C4189BD9-75FC-4DDD-BF72-E74DAA559051}" destId="{F43ECD6F-50E1-451F-BEE9-318DDE5E99D9}" srcOrd="0" destOrd="0" presId="urn:microsoft.com/office/officeart/2005/8/layout/vList2#1"/>
    <dgm:cxn modelId="{04EA5258-A545-42D4-A27C-E475A128A9B5}" type="presParOf" srcId="{86EAC7F3-D2E0-4BBD-889C-AFEB666A129F}" destId="{F43ECD6F-50E1-451F-BEE9-318DDE5E99D9}" srcOrd="0" destOrd="0" presId="urn:microsoft.com/office/officeart/2005/8/layout/vList2#1"/>
    <dgm:cxn modelId="{0DCD243C-9735-4543-B96B-23D7D54E3C13}" type="presParOf" srcId="{86EAC7F3-D2E0-4BBD-889C-AFEB666A129F}" destId="{A304DA22-F793-4F4B-84C9-7F0E990454E4}" srcOrd="1" destOrd="0" presId="urn:microsoft.com/office/officeart/2005/8/layout/vList2#1"/>
    <dgm:cxn modelId="{0958D86D-E5AC-492F-91D7-FABA4C387352}" type="presParOf" srcId="{86EAC7F3-D2E0-4BBD-889C-AFEB666A129F}" destId="{05BF07D3-CE68-4B5D-8F99-FC825B734E67}" srcOrd="2" destOrd="0" presId="urn:microsoft.com/office/officeart/2005/8/layout/vList2#1"/>
    <dgm:cxn modelId="{706A94C6-BDFE-4571-9C0D-48ED1E3B2E51}" type="presParOf" srcId="{86EAC7F3-D2E0-4BBD-889C-AFEB666A129F}" destId="{3BFEE82B-15B3-4A83-9686-2692257B0846}" srcOrd="3" destOrd="0" presId="urn:microsoft.com/office/officeart/2005/8/layout/vList2#1"/>
    <dgm:cxn modelId="{E0EDE36E-8472-41C0-B61E-293F5F9EBC6F}" type="presParOf" srcId="{86EAC7F3-D2E0-4BBD-889C-AFEB666A129F}" destId="{DA4D18B7-903B-4B61-9769-48ACFF4B1E63}" srcOrd="4" destOrd="0" presId="urn:microsoft.com/office/officeart/2005/8/layout/vList2#1"/>
    <dgm:cxn modelId="{0321B659-BC57-4D66-93A2-C18291A54519}" type="presParOf" srcId="{86EAC7F3-D2E0-4BBD-889C-AFEB666A129F}" destId="{E1DB6184-1A7C-448F-B278-336C5EF5808D}" srcOrd="5" destOrd="0" presId="urn:microsoft.com/office/officeart/2005/8/layout/vList2#1"/>
    <dgm:cxn modelId="{0400E3E3-CA72-4D30-BC27-8ABBCE7DB7D5}" type="presParOf" srcId="{86EAC7F3-D2E0-4BBD-889C-AFEB666A129F}" destId="{D4ED30EB-72A5-453D-8F90-D97895CF63CE}" srcOrd="6"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4CE7A70-B5CC-49E9-9D58-33F19945D421}" type="doc">
      <dgm:prSet loTypeId="urn:microsoft.com/office/officeart/2005/8/layout/vList2#1" loCatId="list" qsTypeId="urn:microsoft.com/office/officeart/2005/8/quickstyle/simple1#1" qsCatId="simple" csTypeId="urn:microsoft.com/office/officeart/2005/8/colors/colorful4" csCatId="colorful" phldr="1"/>
      <dgm:spPr/>
      <dgm:t>
        <a:bodyPr/>
        <a:lstStyle/>
        <a:p>
          <a:endParaRPr lang="zh-CN" altLang="en-US"/>
        </a:p>
      </dgm:t>
    </dgm:pt>
    <dgm:pt modelId="{C4189BD9-75FC-4DDD-BF72-E74DAA559051}">
      <dgm:prSet phldrT="[文本]" custT="1"/>
      <dgm:spPr/>
      <dgm:t>
        <a:bodyPr/>
        <a:lstStyle/>
        <a:p>
          <a:r>
            <a:rPr lang="zh-CN" altLang="zh-CN" sz="2000" b="1" dirty="0"/>
            <a:t>（</a:t>
          </a:r>
          <a:r>
            <a:rPr lang="en-US" altLang="zh-CN" sz="2000" b="1" dirty="0"/>
            <a:t>5</a:t>
          </a:r>
          <a:r>
            <a:rPr lang="zh-CN" altLang="zh-CN" sz="2000" b="1" dirty="0"/>
            <a:t>）生涯挫折阶段</a:t>
          </a:r>
          <a:endParaRPr lang="zh-CN" altLang="en-US" sz="2000" b="1" dirty="0"/>
        </a:p>
      </dgm:t>
    </dgm:pt>
    <dgm:pt modelId="{A10F7E5C-0484-4B6B-B21B-C1C635CEA4C5}" cxnId="{D69E444B-D496-414A-B062-F6777BA9D1DA}" type="parTrans">
      <dgm:prSet/>
      <dgm:spPr/>
      <dgm:t>
        <a:bodyPr/>
        <a:lstStyle/>
        <a:p>
          <a:endParaRPr lang="zh-CN" altLang="en-US"/>
        </a:p>
      </dgm:t>
    </dgm:pt>
    <dgm:pt modelId="{B22371DA-7074-45D8-BC8B-9C08A8DE6479}" cxnId="{D69E444B-D496-414A-B062-F6777BA9D1DA}" type="sibTrans">
      <dgm:prSet/>
      <dgm:spPr/>
      <dgm:t>
        <a:bodyPr/>
        <a:lstStyle/>
        <a:p>
          <a:endParaRPr lang="zh-CN" altLang="en-US"/>
        </a:p>
      </dgm:t>
    </dgm:pt>
    <dgm:pt modelId="{94F47439-93E1-4D38-9A34-ADE95CE0C06A}">
      <dgm:prSet phldrT="[文本]" custT="1"/>
      <dgm:spPr/>
      <dgm:t>
        <a:bodyPr/>
        <a:lstStyle/>
        <a:p>
          <a:r>
            <a:rPr lang="zh-CN" altLang="zh-CN" sz="2000" b="1" dirty="0"/>
            <a:t>（</a:t>
          </a:r>
          <a:r>
            <a:rPr lang="en-US" altLang="zh-CN" sz="2000" b="1" dirty="0"/>
            <a:t>6</a:t>
          </a:r>
          <a:r>
            <a:rPr lang="zh-CN" altLang="zh-CN" sz="2000" b="1" dirty="0"/>
            <a:t>）稳定和停滞阶段</a:t>
          </a:r>
          <a:endParaRPr lang="zh-CN" altLang="en-US" sz="2000" b="1" dirty="0"/>
        </a:p>
      </dgm:t>
    </dgm:pt>
    <dgm:pt modelId="{E786EB06-7342-4454-8B79-75744E64CB00}" cxnId="{A8EA515B-53C6-4B7E-A098-4FA63495C52B}" type="parTrans">
      <dgm:prSet/>
      <dgm:spPr/>
      <dgm:t>
        <a:bodyPr/>
        <a:lstStyle/>
        <a:p>
          <a:endParaRPr lang="zh-CN" altLang="en-US"/>
        </a:p>
      </dgm:t>
    </dgm:pt>
    <dgm:pt modelId="{0B8B92C1-A8FD-4773-8754-39CA9EE54512}" cxnId="{A8EA515B-53C6-4B7E-A098-4FA63495C52B}" type="sibTrans">
      <dgm:prSet/>
      <dgm:spPr/>
      <dgm:t>
        <a:bodyPr/>
        <a:lstStyle/>
        <a:p>
          <a:endParaRPr lang="zh-CN" altLang="en-US"/>
        </a:p>
      </dgm:t>
    </dgm:pt>
    <dgm:pt modelId="{063ADFDE-32B1-49DB-BD17-FD08C4F3FAC1}">
      <dgm:prSet phldrT="[文本]" custT="1"/>
      <dgm:spPr/>
      <dgm:t>
        <a:bodyPr/>
        <a:lstStyle/>
        <a:p>
          <a:r>
            <a:rPr lang="zh-CN" altLang="zh-CN" sz="2000" b="1" dirty="0"/>
            <a:t>（</a:t>
          </a:r>
          <a:r>
            <a:rPr lang="en-US" altLang="zh-CN" sz="2000" b="1" dirty="0"/>
            <a:t>7</a:t>
          </a:r>
          <a:r>
            <a:rPr lang="zh-CN" altLang="zh-CN" sz="2000" b="1" dirty="0"/>
            <a:t>）生涯低落阶段</a:t>
          </a:r>
          <a:endParaRPr lang="zh-CN" altLang="en-US" sz="2000" b="1" dirty="0"/>
        </a:p>
      </dgm:t>
    </dgm:pt>
    <dgm:pt modelId="{88A4EA9D-F008-4C19-B7C9-29727365572E}" cxnId="{592E2B49-117A-4605-8761-E9920D1011A6}" type="parTrans">
      <dgm:prSet/>
      <dgm:spPr/>
      <dgm:t>
        <a:bodyPr/>
        <a:lstStyle/>
        <a:p>
          <a:endParaRPr lang="zh-CN" altLang="en-US"/>
        </a:p>
      </dgm:t>
    </dgm:pt>
    <dgm:pt modelId="{0F7A5505-7E8F-42FD-A1C6-2841064ADF12}" cxnId="{592E2B49-117A-4605-8761-E9920D1011A6}" type="sibTrans">
      <dgm:prSet/>
      <dgm:spPr/>
      <dgm:t>
        <a:bodyPr/>
        <a:lstStyle/>
        <a:p>
          <a:endParaRPr lang="zh-CN" altLang="en-US"/>
        </a:p>
      </dgm:t>
    </dgm:pt>
    <dgm:pt modelId="{BC9744D2-2CF7-474D-944F-E3CD86F3B988}">
      <dgm:prSet phldrT="[文本]" custT="1"/>
      <dgm:spPr/>
      <dgm:t>
        <a:bodyPr/>
        <a:lstStyle/>
        <a:p>
          <a:r>
            <a:rPr lang="zh-CN" altLang="zh-CN" sz="2000" b="1" dirty="0"/>
            <a:t>（</a:t>
          </a:r>
          <a:r>
            <a:rPr lang="en-US" altLang="zh-CN" sz="2000" b="1" dirty="0"/>
            <a:t>8</a:t>
          </a:r>
          <a:r>
            <a:rPr lang="zh-CN" altLang="zh-CN" sz="2000" b="1" dirty="0"/>
            <a:t>）生涯退出阶段</a:t>
          </a:r>
          <a:endParaRPr lang="zh-CN" altLang="en-US" sz="2000" b="1" dirty="0"/>
        </a:p>
      </dgm:t>
    </dgm:pt>
    <dgm:pt modelId="{754702C6-97CA-42F6-9FD0-0BFBD1F49389}" cxnId="{40EB0923-FEB3-43BE-B3E0-5F242A16C340}" type="parTrans">
      <dgm:prSet/>
      <dgm:spPr/>
      <dgm:t>
        <a:bodyPr/>
        <a:lstStyle/>
        <a:p>
          <a:endParaRPr lang="zh-CN" altLang="en-US"/>
        </a:p>
      </dgm:t>
    </dgm:pt>
    <dgm:pt modelId="{27B2C5AA-05A7-417E-A5DB-B2208DED7400}" cxnId="{40EB0923-FEB3-43BE-B3E0-5F242A16C340}" type="sibTrans">
      <dgm:prSet/>
      <dgm:spPr/>
      <dgm:t>
        <a:bodyPr/>
        <a:lstStyle/>
        <a:p>
          <a:endParaRPr lang="zh-CN" altLang="en-US"/>
        </a:p>
      </dgm:t>
    </dgm:pt>
    <dgm:pt modelId="{86EAC7F3-D2E0-4BBD-889C-AFEB666A129F}" type="pres">
      <dgm:prSet presAssocID="{64CE7A70-B5CC-49E9-9D58-33F19945D421}" presName="linear" presStyleCnt="0">
        <dgm:presLayoutVars>
          <dgm:animLvl val="lvl"/>
          <dgm:resizeHandles val="exact"/>
        </dgm:presLayoutVars>
      </dgm:prSet>
      <dgm:spPr/>
    </dgm:pt>
    <dgm:pt modelId="{F43ECD6F-50E1-451F-BEE9-318DDE5E99D9}" type="pres">
      <dgm:prSet presAssocID="{C4189BD9-75FC-4DDD-BF72-E74DAA559051}" presName="parentText" presStyleLbl="node1" presStyleIdx="0" presStyleCnt="4">
        <dgm:presLayoutVars>
          <dgm:chMax val="0"/>
          <dgm:bulletEnabled val="1"/>
        </dgm:presLayoutVars>
      </dgm:prSet>
      <dgm:spPr/>
    </dgm:pt>
    <dgm:pt modelId="{A304DA22-F793-4F4B-84C9-7F0E990454E4}" type="pres">
      <dgm:prSet presAssocID="{B22371DA-7074-45D8-BC8B-9C08A8DE6479}" presName="spacer" presStyleCnt="0"/>
      <dgm:spPr/>
    </dgm:pt>
    <dgm:pt modelId="{05BF07D3-CE68-4B5D-8F99-FC825B734E67}" type="pres">
      <dgm:prSet presAssocID="{94F47439-93E1-4D38-9A34-ADE95CE0C06A}" presName="parentText" presStyleLbl="node1" presStyleIdx="1" presStyleCnt="4">
        <dgm:presLayoutVars>
          <dgm:chMax val="0"/>
          <dgm:bulletEnabled val="1"/>
        </dgm:presLayoutVars>
      </dgm:prSet>
      <dgm:spPr/>
    </dgm:pt>
    <dgm:pt modelId="{3BFEE82B-15B3-4A83-9686-2692257B0846}" type="pres">
      <dgm:prSet presAssocID="{0B8B92C1-A8FD-4773-8754-39CA9EE54512}" presName="spacer" presStyleCnt="0"/>
      <dgm:spPr/>
    </dgm:pt>
    <dgm:pt modelId="{DA4D18B7-903B-4B61-9769-48ACFF4B1E63}" type="pres">
      <dgm:prSet presAssocID="{063ADFDE-32B1-49DB-BD17-FD08C4F3FAC1}" presName="parentText" presStyleLbl="node1" presStyleIdx="2" presStyleCnt="4">
        <dgm:presLayoutVars>
          <dgm:chMax val="0"/>
          <dgm:bulletEnabled val="1"/>
        </dgm:presLayoutVars>
      </dgm:prSet>
      <dgm:spPr/>
    </dgm:pt>
    <dgm:pt modelId="{E1DB6184-1A7C-448F-B278-336C5EF5808D}" type="pres">
      <dgm:prSet presAssocID="{0F7A5505-7E8F-42FD-A1C6-2841064ADF12}" presName="spacer" presStyleCnt="0"/>
      <dgm:spPr/>
    </dgm:pt>
    <dgm:pt modelId="{D4ED30EB-72A5-453D-8F90-D97895CF63CE}" type="pres">
      <dgm:prSet presAssocID="{BC9744D2-2CF7-474D-944F-E3CD86F3B988}" presName="parentText" presStyleLbl="node1" presStyleIdx="3" presStyleCnt="4">
        <dgm:presLayoutVars>
          <dgm:chMax val="0"/>
          <dgm:bulletEnabled val="1"/>
        </dgm:presLayoutVars>
      </dgm:prSet>
      <dgm:spPr/>
    </dgm:pt>
  </dgm:ptLst>
  <dgm:cxnLst>
    <dgm:cxn modelId="{40EB0923-FEB3-43BE-B3E0-5F242A16C340}" srcId="{64CE7A70-B5CC-49E9-9D58-33F19945D421}" destId="{BC9744D2-2CF7-474D-944F-E3CD86F3B988}" srcOrd="3" destOrd="0" parTransId="{754702C6-97CA-42F6-9FD0-0BFBD1F49389}" sibTransId="{27B2C5AA-05A7-417E-A5DB-B2208DED7400}"/>
    <dgm:cxn modelId="{A8EA515B-53C6-4B7E-A098-4FA63495C52B}" srcId="{64CE7A70-B5CC-49E9-9D58-33F19945D421}" destId="{94F47439-93E1-4D38-9A34-ADE95CE0C06A}" srcOrd="1" destOrd="0" parTransId="{E786EB06-7342-4454-8B79-75744E64CB00}" sibTransId="{0B8B92C1-A8FD-4773-8754-39CA9EE54512}"/>
    <dgm:cxn modelId="{592E2B49-117A-4605-8761-E9920D1011A6}" srcId="{64CE7A70-B5CC-49E9-9D58-33F19945D421}" destId="{063ADFDE-32B1-49DB-BD17-FD08C4F3FAC1}" srcOrd="2" destOrd="0" parTransId="{88A4EA9D-F008-4C19-B7C9-29727365572E}" sibTransId="{0F7A5505-7E8F-42FD-A1C6-2841064ADF12}"/>
    <dgm:cxn modelId="{C5FC7A49-17BC-49CC-B495-F1DA9B6A3048}" type="presOf" srcId="{94F47439-93E1-4D38-9A34-ADE95CE0C06A}" destId="{05BF07D3-CE68-4B5D-8F99-FC825B734E67}" srcOrd="0" destOrd="0" presId="urn:microsoft.com/office/officeart/2005/8/layout/vList2#1"/>
    <dgm:cxn modelId="{D69E444B-D496-414A-B062-F6777BA9D1DA}" srcId="{64CE7A70-B5CC-49E9-9D58-33F19945D421}" destId="{C4189BD9-75FC-4DDD-BF72-E74DAA559051}" srcOrd="0" destOrd="0" parTransId="{A10F7E5C-0484-4B6B-B21B-C1C635CEA4C5}" sibTransId="{B22371DA-7074-45D8-BC8B-9C08A8DE6479}"/>
    <dgm:cxn modelId="{E00FAB7F-40E5-4E28-8AF8-E8D2CE96C61C}" type="presOf" srcId="{063ADFDE-32B1-49DB-BD17-FD08C4F3FAC1}" destId="{DA4D18B7-903B-4B61-9769-48ACFF4B1E63}" srcOrd="0" destOrd="0" presId="urn:microsoft.com/office/officeart/2005/8/layout/vList2#1"/>
    <dgm:cxn modelId="{4AF33CA5-6513-4DB1-99E3-FE9B570E3E1E}" type="presOf" srcId="{BC9744D2-2CF7-474D-944F-E3CD86F3B988}" destId="{D4ED30EB-72A5-453D-8F90-D97895CF63CE}" srcOrd="0" destOrd="0" presId="urn:microsoft.com/office/officeart/2005/8/layout/vList2#1"/>
    <dgm:cxn modelId="{F006D5AC-7A1D-473C-92BA-A44827E92E54}" type="presOf" srcId="{64CE7A70-B5CC-49E9-9D58-33F19945D421}" destId="{86EAC7F3-D2E0-4BBD-889C-AFEB666A129F}" srcOrd="0" destOrd="0" presId="urn:microsoft.com/office/officeart/2005/8/layout/vList2#1"/>
    <dgm:cxn modelId="{C47E1BDA-F3D1-478F-A132-EA59EE7F2130}" type="presOf" srcId="{C4189BD9-75FC-4DDD-BF72-E74DAA559051}" destId="{F43ECD6F-50E1-451F-BEE9-318DDE5E99D9}" srcOrd="0" destOrd="0" presId="urn:microsoft.com/office/officeart/2005/8/layout/vList2#1"/>
    <dgm:cxn modelId="{04EA5258-A545-42D4-A27C-E475A128A9B5}" type="presParOf" srcId="{86EAC7F3-D2E0-4BBD-889C-AFEB666A129F}" destId="{F43ECD6F-50E1-451F-BEE9-318DDE5E99D9}" srcOrd="0" destOrd="0" presId="urn:microsoft.com/office/officeart/2005/8/layout/vList2#1"/>
    <dgm:cxn modelId="{0DCD243C-9735-4543-B96B-23D7D54E3C13}" type="presParOf" srcId="{86EAC7F3-D2E0-4BBD-889C-AFEB666A129F}" destId="{A304DA22-F793-4F4B-84C9-7F0E990454E4}" srcOrd="1" destOrd="0" presId="urn:microsoft.com/office/officeart/2005/8/layout/vList2#1"/>
    <dgm:cxn modelId="{0958D86D-E5AC-492F-91D7-FABA4C387352}" type="presParOf" srcId="{86EAC7F3-D2E0-4BBD-889C-AFEB666A129F}" destId="{05BF07D3-CE68-4B5D-8F99-FC825B734E67}" srcOrd="2" destOrd="0" presId="urn:microsoft.com/office/officeart/2005/8/layout/vList2#1"/>
    <dgm:cxn modelId="{706A94C6-BDFE-4571-9C0D-48ED1E3B2E51}" type="presParOf" srcId="{86EAC7F3-D2E0-4BBD-889C-AFEB666A129F}" destId="{3BFEE82B-15B3-4A83-9686-2692257B0846}" srcOrd="3" destOrd="0" presId="urn:microsoft.com/office/officeart/2005/8/layout/vList2#1"/>
    <dgm:cxn modelId="{E0EDE36E-8472-41C0-B61E-293F5F9EBC6F}" type="presParOf" srcId="{86EAC7F3-D2E0-4BBD-889C-AFEB666A129F}" destId="{DA4D18B7-903B-4B61-9769-48ACFF4B1E63}" srcOrd="4" destOrd="0" presId="urn:microsoft.com/office/officeart/2005/8/layout/vList2#1"/>
    <dgm:cxn modelId="{0321B659-BC57-4D66-93A2-C18291A54519}" type="presParOf" srcId="{86EAC7F3-D2E0-4BBD-889C-AFEB666A129F}" destId="{E1DB6184-1A7C-448F-B278-336C5EF5808D}" srcOrd="5" destOrd="0" presId="urn:microsoft.com/office/officeart/2005/8/layout/vList2#1"/>
    <dgm:cxn modelId="{0400E3E3-CA72-4D30-BC27-8ABBCE7DB7D5}" type="presParOf" srcId="{86EAC7F3-D2E0-4BBD-889C-AFEB666A129F}" destId="{D4ED30EB-72A5-453D-8F90-D97895CF63CE}" srcOrd="6" destOrd="0" presId="urn:microsoft.com/office/officeart/2005/8/layout/vList2#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658CE60-D055-45B1-A935-A3E7C906E31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custT="1"/>
      <dgm:spPr/>
      <dgm:t>
        <a:bodyPr/>
        <a:lstStyle/>
        <a:p>
          <a:r>
            <a:rPr lang="zh-CN" altLang="en-US" sz="2200" b="1" dirty="0"/>
            <a:t>（</a:t>
          </a:r>
          <a:r>
            <a:rPr lang="en-US" altLang="en-US" sz="2200" b="1" dirty="0"/>
            <a:t>1</a:t>
          </a:r>
          <a:r>
            <a:rPr lang="zh-CN" altLang="en-US" sz="2200" b="1" dirty="0"/>
            <a:t>）蜜月阶段</a:t>
          </a:r>
        </a:p>
      </dgm:t>
    </dgm:pt>
    <dgm:pt modelId="{49926561-E91C-451A-8995-A85E4EB17A61}" cxnId="{0A6D87C8-9424-4667-8283-6AD0AF5376B4}" type="parTrans">
      <dgm:prSet/>
      <dgm:spPr/>
      <dgm:t>
        <a:bodyPr/>
        <a:lstStyle/>
        <a:p>
          <a:endParaRPr lang="zh-CN" altLang="en-US"/>
        </a:p>
      </dgm:t>
    </dgm:pt>
    <dgm:pt modelId="{21E251B5-30C0-4C6C-9CFA-B455DC5FF1D0}" cxnId="{0A6D87C8-9424-4667-8283-6AD0AF5376B4}" type="sibTrans">
      <dgm:prSet/>
      <dgm:spPr/>
      <dgm:t>
        <a:bodyPr/>
        <a:lstStyle/>
        <a:p>
          <a:endParaRPr lang="zh-CN" altLang="en-US"/>
        </a:p>
      </dgm:t>
    </dgm:pt>
    <dgm:pt modelId="{50E92F11-B1CC-4E47-A724-ED7E14491BB6}">
      <dgm:prSet phldrT="[文本]" custT="1"/>
      <dgm:spPr/>
      <dgm:t>
        <a:bodyPr/>
        <a:lstStyle/>
        <a:p>
          <a:r>
            <a:rPr lang="zh-CN" altLang="en-US" sz="2200" b="1" dirty="0"/>
            <a:t>（</a:t>
          </a:r>
          <a:r>
            <a:rPr lang="en-US" altLang="en-US" sz="2200" b="1" dirty="0"/>
            <a:t>2</a:t>
          </a:r>
          <a:r>
            <a:rPr lang="zh-CN" altLang="en-US" sz="2200" b="1" dirty="0"/>
            <a:t>）寻找教学资料和教学方法阶段</a:t>
          </a:r>
        </a:p>
      </dgm:t>
    </dgm:pt>
    <dgm:pt modelId="{D194CF5D-57BF-42A2-A1E8-6FF718B4604F}" cxnId="{DD4C828B-4C43-46AE-8E66-E660F6143EE3}" type="parTrans">
      <dgm:prSet/>
      <dgm:spPr/>
      <dgm:t>
        <a:bodyPr/>
        <a:lstStyle/>
        <a:p>
          <a:endParaRPr lang="zh-CN" altLang="en-US"/>
        </a:p>
      </dgm:t>
    </dgm:pt>
    <dgm:pt modelId="{1AB1C0BC-D8F1-4DB5-AF28-3A16D3C77402}" cxnId="{DD4C828B-4C43-46AE-8E66-E660F6143EE3}" type="sibTrans">
      <dgm:prSet/>
      <dgm:spPr/>
      <dgm:t>
        <a:bodyPr/>
        <a:lstStyle/>
        <a:p>
          <a:endParaRPr lang="zh-CN" altLang="en-US"/>
        </a:p>
      </dgm:t>
    </dgm:pt>
    <dgm:pt modelId="{0D5533CB-28B4-4432-93B4-EF1CD8A89714}">
      <dgm:prSet custT="1"/>
      <dgm:spPr/>
      <dgm:t>
        <a:bodyPr/>
        <a:lstStyle/>
        <a:p>
          <a:r>
            <a:rPr lang="zh-CN" altLang="en-US" sz="2200" b="1" dirty="0"/>
            <a:t>（</a:t>
          </a:r>
          <a:r>
            <a:rPr lang="en-US" altLang="en-US" sz="2200" b="1" dirty="0"/>
            <a:t>3</a:t>
          </a:r>
          <a:r>
            <a:rPr lang="zh-CN" altLang="en-US" sz="2200" b="1" dirty="0"/>
            <a:t>）危机阶段</a:t>
          </a:r>
        </a:p>
      </dgm:t>
    </dgm:pt>
    <dgm:pt modelId="{F1BEAF2C-483F-4FC4-97C8-7114CBBF5BA1}" cxnId="{EC1188D5-363A-479E-B8AF-CF566A7DFCCA}" type="parTrans">
      <dgm:prSet/>
      <dgm:spPr/>
      <dgm:t>
        <a:bodyPr/>
        <a:lstStyle/>
        <a:p>
          <a:endParaRPr lang="zh-CN" altLang="en-US"/>
        </a:p>
      </dgm:t>
    </dgm:pt>
    <dgm:pt modelId="{98BEDE1E-7F59-4D37-A66D-C8B5EC4C1BA6}" cxnId="{EC1188D5-363A-479E-B8AF-CF566A7DFCCA}" type="sibTrans">
      <dgm:prSet/>
      <dgm:spPr/>
      <dgm:t>
        <a:bodyPr/>
        <a:lstStyle/>
        <a:p>
          <a:endParaRPr lang="zh-CN" altLang="en-US"/>
        </a:p>
      </dgm:t>
    </dgm:pt>
    <dgm:pt modelId="{316456EC-8EFB-47C7-B987-F96AE861C39E}">
      <dgm:prSet custT="1"/>
      <dgm:spPr/>
      <dgm:t>
        <a:bodyPr/>
        <a:lstStyle/>
        <a:p>
          <a:r>
            <a:rPr lang="zh-CN" altLang="en-US" sz="2200" b="1" dirty="0"/>
            <a:t>（</a:t>
          </a:r>
          <a:r>
            <a:rPr lang="en-US" altLang="en-US" sz="2200" b="1" dirty="0"/>
            <a:t>4</a:t>
          </a:r>
          <a:r>
            <a:rPr lang="zh-CN" altLang="en-US" sz="2200" b="1" dirty="0"/>
            <a:t>）设法应付过去或失败阶段</a:t>
          </a:r>
        </a:p>
      </dgm:t>
    </dgm:pt>
    <dgm:pt modelId="{2E518AE8-DBA0-4AA1-9A64-97014E325D1C}" cxnId="{C0FD102B-35D1-4FA4-9DDB-F32363B35683}" type="parTrans">
      <dgm:prSet/>
      <dgm:spPr/>
      <dgm:t>
        <a:bodyPr/>
        <a:lstStyle/>
        <a:p>
          <a:endParaRPr lang="zh-CN" altLang="en-US"/>
        </a:p>
      </dgm:t>
    </dgm:pt>
    <dgm:pt modelId="{E6BC3E75-F6E7-4E59-8629-23D4F6D44AC7}" cxnId="{C0FD102B-35D1-4FA4-9DDB-F32363B35683}" type="sibTrans">
      <dgm:prSet/>
      <dgm:spPr/>
      <dgm:t>
        <a:bodyPr/>
        <a:lstStyle/>
        <a:p>
          <a:endParaRPr lang="zh-CN" altLang="en-US"/>
        </a:p>
      </dgm:t>
    </dgm:pt>
    <dgm:pt modelId="{489DCA10-C271-4CA9-BBDE-2ECBE74FD0F2}">
      <dgm:prSet phldrT="[文本]" custT="1"/>
      <dgm:spPr/>
      <dgm:t>
        <a:bodyPr/>
        <a:lstStyle/>
        <a:p>
          <a:r>
            <a:rPr lang="zh-CN" altLang="en-US" sz="1800" b="0" dirty="0"/>
            <a:t>实习教师体会到做教师的乐趣，教学实习使得他们从作为学生的繁重学习中解放出来，因而乐于从教。</a:t>
          </a:r>
        </a:p>
      </dgm:t>
    </dgm:pt>
    <dgm:pt modelId="{2EE3BD98-343D-4725-BD7B-7A8B0373A5CF}" cxnId="{8371B70A-FC41-41FA-8765-E6167609F51B}" type="parTrans">
      <dgm:prSet/>
      <dgm:spPr/>
      <dgm:t>
        <a:bodyPr/>
        <a:lstStyle/>
        <a:p>
          <a:endParaRPr lang="zh-CN" altLang="en-US"/>
        </a:p>
      </dgm:t>
    </dgm:pt>
    <dgm:pt modelId="{CBE17816-3258-4445-A697-A9E343D938C1}" cxnId="{8371B70A-FC41-41FA-8765-E6167609F51B}" type="sibTrans">
      <dgm:prSet/>
      <dgm:spPr/>
      <dgm:t>
        <a:bodyPr/>
        <a:lstStyle/>
        <a:p>
          <a:endParaRPr lang="zh-CN" altLang="en-US"/>
        </a:p>
      </dgm:t>
    </dgm:pt>
    <dgm:pt modelId="{60CF2978-C4EC-46F4-AC9D-86AAD4DEBD28}">
      <dgm:prSet phldrT="[文本]" custT="1"/>
      <dgm:spPr/>
      <dgm:t>
        <a:bodyPr/>
        <a:lstStyle/>
        <a:p>
          <a:r>
            <a:rPr lang="zh-CN" altLang="en-US" sz="1800" b="0" dirty="0"/>
            <a:t>实习教师通过查找有趣的材料和方法来应付课堂中出现的问题。</a:t>
          </a:r>
        </a:p>
      </dgm:t>
    </dgm:pt>
    <dgm:pt modelId="{472B1754-3850-4DB6-BE3D-1A81D8A21EB6}" cxnId="{FD7DD3FE-2A62-45DB-8EE5-B7D67412E4E7}" type="parTrans">
      <dgm:prSet/>
      <dgm:spPr/>
      <dgm:t>
        <a:bodyPr/>
        <a:lstStyle/>
        <a:p>
          <a:endParaRPr lang="zh-CN" altLang="en-US"/>
        </a:p>
      </dgm:t>
    </dgm:pt>
    <dgm:pt modelId="{7030274F-D8F6-4E7F-AB53-1009DAD633BD}" cxnId="{FD7DD3FE-2A62-45DB-8EE5-B7D67412E4E7}" type="sibTrans">
      <dgm:prSet/>
      <dgm:spPr/>
      <dgm:t>
        <a:bodyPr/>
        <a:lstStyle/>
        <a:p>
          <a:endParaRPr lang="zh-CN" altLang="en-US"/>
        </a:p>
      </dgm:t>
    </dgm:pt>
    <dgm:pt modelId="{FD75ABC9-0AD2-4150-8244-CE31A227D992}">
      <dgm:prSet custT="1"/>
      <dgm:spPr/>
      <dgm:t>
        <a:bodyPr/>
        <a:lstStyle/>
        <a:p>
          <a:r>
            <a:rPr lang="zh-CN" altLang="en-US" sz="1800" b="0" dirty="0"/>
            <a:t>危机源于实习教师感到自己无力控制教学与班级管理，因而觉得沮丧和失败。</a:t>
          </a:r>
        </a:p>
      </dgm:t>
    </dgm:pt>
    <dgm:pt modelId="{9CBABA46-9F93-4109-9C35-66607E5F40E4}" cxnId="{7369CD94-D933-4B9D-A671-FEBFD4CB40E7}" type="parTrans">
      <dgm:prSet/>
      <dgm:spPr/>
      <dgm:t>
        <a:bodyPr/>
        <a:lstStyle/>
        <a:p>
          <a:endParaRPr lang="zh-CN" altLang="en-US"/>
        </a:p>
      </dgm:t>
    </dgm:pt>
    <dgm:pt modelId="{5B7ADEF4-689F-4B25-A01F-89A923EFC1E4}" cxnId="{7369CD94-D933-4B9D-A671-FEBFD4CB40E7}" type="sibTrans">
      <dgm:prSet/>
      <dgm:spPr/>
      <dgm:t>
        <a:bodyPr/>
        <a:lstStyle/>
        <a:p>
          <a:endParaRPr lang="zh-CN" altLang="en-US"/>
        </a:p>
      </dgm:t>
    </dgm:pt>
    <dgm:pt modelId="{501DEB85-7B9D-4BF7-823D-9113FD33154A}">
      <dgm:prSet custT="1"/>
      <dgm:spPr/>
      <dgm:t>
        <a:bodyPr/>
        <a:lstStyle/>
        <a:p>
          <a:r>
            <a:rPr lang="zh-CN" altLang="en-US" sz="1800" b="0" dirty="0"/>
            <a:t>实习教师在危机阶段的经历和问题需要与他人沟通、研讨，进而发现解决问题的对策。但如果问题未能得到解决，有些实习教师也可能因此离开教学岗位。</a:t>
          </a:r>
        </a:p>
      </dgm:t>
    </dgm:pt>
    <dgm:pt modelId="{FBEB977C-32E7-401E-8BAF-425949A94227}" cxnId="{F24C7BA2-EA68-42AB-98B6-BB894ABBE144}" type="parTrans">
      <dgm:prSet/>
      <dgm:spPr/>
      <dgm:t>
        <a:bodyPr/>
        <a:lstStyle/>
        <a:p>
          <a:endParaRPr lang="zh-CN" altLang="en-US"/>
        </a:p>
      </dgm:t>
    </dgm:pt>
    <dgm:pt modelId="{28DBF397-472C-403C-A90D-3A5BA8DD32A9}" cxnId="{F24C7BA2-EA68-42AB-98B6-BB894ABBE144}" type="sibTrans">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4">
        <dgm:presLayoutVars>
          <dgm:chMax val="0"/>
          <dgm:bulletEnabled val="1"/>
        </dgm:presLayoutVars>
      </dgm:prSet>
      <dgm:spPr/>
    </dgm:pt>
    <dgm:pt modelId="{72F03744-6F92-4612-8381-4F84C192730A}" type="pres">
      <dgm:prSet presAssocID="{0706F718-D545-4E18-9A35-DD27D172E26B}" presName="childText" presStyleLbl="revTx" presStyleIdx="0" presStyleCnt="4">
        <dgm:presLayoutVars>
          <dgm:bulletEnabled val="1"/>
        </dgm:presLayoutVars>
      </dgm:prSet>
      <dgm:spPr/>
    </dgm:pt>
    <dgm:pt modelId="{9690EC6F-B3FC-4905-A8E4-8EB29DFD4247}" type="pres">
      <dgm:prSet presAssocID="{50E92F11-B1CC-4E47-A724-ED7E14491BB6}" presName="parentText" presStyleLbl="node1" presStyleIdx="1" presStyleCnt="4">
        <dgm:presLayoutVars>
          <dgm:chMax val="0"/>
          <dgm:bulletEnabled val="1"/>
        </dgm:presLayoutVars>
      </dgm:prSet>
      <dgm:spPr/>
    </dgm:pt>
    <dgm:pt modelId="{3199FDB0-ACB0-478E-899B-A4191B1A7346}" type="pres">
      <dgm:prSet presAssocID="{50E92F11-B1CC-4E47-A724-ED7E14491BB6}" presName="childText" presStyleLbl="revTx" presStyleIdx="1" presStyleCnt="4">
        <dgm:presLayoutVars>
          <dgm:bulletEnabled val="1"/>
        </dgm:presLayoutVars>
      </dgm:prSet>
      <dgm:spPr/>
    </dgm:pt>
    <dgm:pt modelId="{F24BBB8F-F820-45FE-B263-353FF3393FB7}" type="pres">
      <dgm:prSet presAssocID="{0D5533CB-28B4-4432-93B4-EF1CD8A89714}" presName="parentText" presStyleLbl="node1" presStyleIdx="2" presStyleCnt="4">
        <dgm:presLayoutVars>
          <dgm:chMax val="0"/>
          <dgm:bulletEnabled val="1"/>
        </dgm:presLayoutVars>
      </dgm:prSet>
      <dgm:spPr/>
    </dgm:pt>
    <dgm:pt modelId="{56257468-6F06-4B53-BF15-4A3ECE96B001}" type="pres">
      <dgm:prSet presAssocID="{0D5533CB-28B4-4432-93B4-EF1CD8A89714}" presName="childText" presStyleLbl="revTx" presStyleIdx="2" presStyleCnt="4">
        <dgm:presLayoutVars>
          <dgm:bulletEnabled val="1"/>
        </dgm:presLayoutVars>
      </dgm:prSet>
      <dgm:spPr/>
    </dgm:pt>
    <dgm:pt modelId="{FF69C753-F506-4E93-9231-92C3F55D6B6B}" type="pres">
      <dgm:prSet presAssocID="{316456EC-8EFB-47C7-B987-F96AE861C39E}" presName="parentText" presStyleLbl="node1" presStyleIdx="3" presStyleCnt="4">
        <dgm:presLayoutVars>
          <dgm:chMax val="0"/>
          <dgm:bulletEnabled val="1"/>
        </dgm:presLayoutVars>
      </dgm:prSet>
      <dgm:spPr/>
    </dgm:pt>
    <dgm:pt modelId="{AF2B8D23-3668-4DA6-B820-59F343F87727}" type="pres">
      <dgm:prSet presAssocID="{316456EC-8EFB-47C7-B987-F96AE861C39E}" presName="childText" presStyleLbl="revTx" presStyleIdx="3" presStyleCnt="4">
        <dgm:presLayoutVars>
          <dgm:bulletEnabled val="1"/>
        </dgm:presLayoutVars>
      </dgm:prSet>
      <dgm:spPr/>
    </dgm:pt>
  </dgm:ptLst>
  <dgm:cxnLst>
    <dgm:cxn modelId="{8371B70A-FC41-41FA-8765-E6167609F51B}" srcId="{0706F718-D545-4E18-9A35-DD27D172E26B}" destId="{489DCA10-C271-4CA9-BBDE-2ECBE74FD0F2}" srcOrd="0" destOrd="0" parTransId="{2EE3BD98-343D-4725-BD7B-7A8B0373A5CF}" sibTransId="{CBE17816-3258-4445-A697-A9E343D938C1}"/>
    <dgm:cxn modelId="{B7EE500D-9E40-4DCA-AB92-A5B7D49FA8ED}" type="presOf" srcId="{0706F718-D545-4E18-9A35-DD27D172E26B}" destId="{958C41C9-758E-4604-9960-58666B0EFE0C}" srcOrd="0" destOrd="0" presId="urn:microsoft.com/office/officeart/2005/8/layout/vList2"/>
    <dgm:cxn modelId="{796A9313-8243-489D-BD7E-6A776FC88D9D}" type="presOf" srcId="{A658CE60-D055-45B1-A935-A3E7C906E31D}" destId="{6AD22244-8B48-4902-A53B-42EDD45C96D8}" srcOrd="0" destOrd="0" presId="urn:microsoft.com/office/officeart/2005/8/layout/vList2"/>
    <dgm:cxn modelId="{26209F1C-6EE4-4153-A556-317EAE8A8449}" type="presOf" srcId="{501DEB85-7B9D-4BF7-823D-9113FD33154A}" destId="{AF2B8D23-3668-4DA6-B820-59F343F87727}" srcOrd="0" destOrd="0" presId="urn:microsoft.com/office/officeart/2005/8/layout/vList2"/>
    <dgm:cxn modelId="{C0FD102B-35D1-4FA4-9DDB-F32363B35683}" srcId="{A658CE60-D055-45B1-A935-A3E7C906E31D}" destId="{316456EC-8EFB-47C7-B987-F96AE861C39E}" srcOrd="3" destOrd="0" parTransId="{2E518AE8-DBA0-4AA1-9A64-97014E325D1C}" sibTransId="{E6BC3E75-F6E7-4E59-8629-23D4F6D44AC7}"/>
    <dgm:cxn modelId="{ABAE515D-6F86-4C83-9AF1-A2148C019970}" type="presOf" srcId="{489DCA10-C271-4CA9-BBDE-2ECBE74FD0F2}" destId="{72F03744-6F92-4612-8381-4F84C192730A}" srcOrd="0" destOrd="0" presId="urn:microsoft.com/office/officeart/2005/8/layout/vList2"/>
    <dgm:cxn modelId="{CD449D66-4169-4EFF-8A39-B43536894D4E}" type="presOf" srcId="{316456EC-8EFB-47C7-B987-F96AE861C39E}" destId="{FF69C753-F506-4E93-9231-92C3F55D6B6B}" srcOrd="0" destOrd="0" presId="urn:microsoft.com/office/officeart/2005/8/layout/vList2"/>
    <dgm:cxn modelId="{4272EC67-27AE-4702-BE40-09F38D7B9A55}" type="presOf" srcId="{60CF2978-C4EC-46F4-AC9D-86AAD4DEBD28}" destId="{3199FDB0-ACB0-478E-899B-A4191B1A7346}" srcOrd="0" destOrd="0" presId="urn:microsoft.com/office/officeart/2005/8/layout/vList2"/>
    <dgm:cxn modelId="{DD4C828B-4C43-46AE-8E66-E660F6143EE3}" srcId="{A658CE60-D055-45B1-A935-A3E7C906E31D}" destId="{50E92F11-B1CC-4E47-A724-ED7E14491BB6}" srcOrd="1" destOrd="0" parTransId="{D194CF5D-57BF-42A2-A1E8-6FF718B4604F}" sibTransId="{1AB1C0BC-D8F1-4DB5-AF28-3A16D3C77402}"/>
    <dgm:cxn modelId="{7369CD94-D933-4B9D-A671-FEBFD4CB40E7}" srcId="{0D5533CB-28B4-4432-93B4-EF1CD8A89714}" destId="{FD75ABC9-0AD2-4150-8244-CE31A227D992}" srcOrd="0" destOrd="0" parTransId="{9CBABA46-9F93-4109-9C35-66607E5F40E4}" sibTransId="{5B7ADEF4-689F-4B25-A01F-89A923EFC1E4}"/>
    <dgm:cxn modelId="{D0B25C9E-B42D-43A7-AACE-25F95B66E0A3}" type="presOf" srcId="{FD75ABC9-0AD2-4150-8244-CE31A227D992}" destId="{56257468-6F06-4B53-BF15-4A3ECE96B001}" srcOrd="0" destOrd="0" presId="urn:microsoft.com/office/officeart/2005/8/layout/vList2"/>
    <dgm:cxn modelId="{F24C7BA2-EA68-42AB-98B6-BB894ABBE144}" srcId="{316456EC-8EFB-47C7-B987-F96AE861C39E}" destId="{501DEB85-7B9D-4BF7-823D-9113FD33154A}" srcOrd="0" destOrd="0" parTransId="{FBEB977C-32E7-401E-8BAF-425949A94227}" sibTransId="{28DBF397-472C-403C-A90D-3A5BA8DD32A9}"/>
    <dgm:cxn modelId="{A1C394A9-E3E1-4C9B-A0D2-D44AEB69D1D6}" type="presOf" srcId="{0D5533CB-28B4-4432-93B4-EF1CD8A89714}" destId="{F24BBB8F-F820-45FE-B263-353FF3393FB7}" srcOrd="0" destOrd="0" presId="urn:microsoft.com/office/officeart/2005/8/layout/vList2"/>
    <dgm:cxn modelId="{0A6D87C8-9424-4667-8283-6AD0AF5376B4}" srcId="{A658CE60-D055-45B1-A935-A3E7C906E31D}" destId="{0706F718-D545-4E18-9A35-DD27D172E26B}" srcOrd="0" destOrd="0" parTransId="{49926561-E91C-451A-8995-A85E4EB17A61}" sibTransId="{21E251B5-30C0-4C6C-9CFA-B455DC5FF1D0}"/>
    <dgm:cxn modelId="{EC1188D5-363A-479E-B8AF-CF566A7DFCCA}" srcId="{A658CE60-D055-45B1-A935-A3E7C906E31D}" destId="{0D5533CB-28B4-4432-93B4-EF1CD8A89714}" srcOrd="2" destOrd="0" parTransId="{F1BEAF2C-483F-4FC4-97C8-7114CBBF5BA1}" sibTransId="{98BEDE1E-7F59-4D37-A66D-C8B5EC4C1BA6}"/>
    <dgm:cxn modelId="{7B13C3D5-365E-455B-8FB6-C05F03CC5F00}" type="presOf" srcId="{50E92F11-B1CC-4E47-A724-ED7E14491BB6}" destId="{9690EC6F-B3FC-4905-A8E4-8EB29DFD4247}" srcOrd="0" destOrd="0" presId="urn:microsoft.com/office/officeart/2005/8/layout/vList2"/>
    <dgm:cxn modelId="{FD7DD3FE-2A62-45DB-8EE5-B7D67412E4E7}" srcId="{50E92F11-B1CC-4E47-A724-ED7E14491BB6}" destId="{60CF2978-C4EC-46F4-AC9D-86AAD4DEBD28}" srcOrd="0" destOrd="0" parTransId="{472B1754-3850-4DB6-BE3D-1A81D8A21EB6}" sibTransId="{7030274F-D8F6-4E7F-AB53-1009DAD633BD}"/>
    <dgm:cxn modelId="{E3FD1C60-6B9E-4918-B922-8D8972027DBA}" type="presParOf" srcId="{6AD22244-8B48-4902-A53B-42EDD45C96D8}" destId="{958C41C9-758E-4604-9960-58666B0EFE0C}" srcOrd="0" destOrd="0" presId="urn:microsoft.com/office/officeart/2005/8/layout/vList2"/>
    <dgm:cxn modelId="{B4E33DE5-55CD-4880-8695-DDEAF1CBC4A8}" type="presParOf" srcId="{6AD22244-8B48-4902-A53B-42EDD45C96D8}" destId="{72F03744-6F92-4612-8381-4F84C192730A}" srcOrd="1" destOrd="0" presId="urn:microsoft.com/office/officeart/2005/8/layout/vList2"/>
    <dgm:cxn modelId="{F0C9DFF5-38B2-4944-BFD7-82477D7756BD}" type="presParOf" srcId="{6AD22244-8B48-4902-A53B-42EDD45C96D8}" destId="{9690EC6F-B3FC-4905-A8E4-8EB29DFD4247}" srcOrd="2" destOrd="0" presId="urn:microsoft.com/office/officeart/2005/8/layout/vList2"/>
    <dgm:cxn modelId="{C267EE9B-9252-4A9A-B07C-C6954C79F288}" type="presParOf" srcId="{6AD22244-8B48-4902-A53B-42EDD45C96D8}" destId="{3199FDB0-ACB0-478E-899B-A4191B1A7346}" srcOrd="3" destOrd="0" presId="urn:microsoft.com/office/officeart/2005/8/layout/vList2"/>
    <dgm:cxn modelId="{A30A2843-01A7-46F6-92EC-C5D313095171}" type="presParOf" srcId="{6AD22244-8B48-4902-A53B-42EDD45C96D8}" destId="{F24BBB8F-F820-45FE-B263-353FF3393FB7}" srcOrd="4" destOrd="0" presId="urn:microsoft.com/office/officeart/2005/8/layout/vList2"/>
    <dgm:cxn modelId="{E095855C-8B79-433B-9A1B-C96D57BB17B4}" type="presParOf" srcId="{6AD22244-8B48-4902-A53B-42EDD45C96D8}" destId="{56257468-6F06-4B53-BF15-4A3ECE96B001}" srcOrd="5" destOrd="0" presId="urn:microsoft.com/office/officeart/2005/8/layout/vList2"/>
    <dgm:cxn modelId="{18669A9B-18ED-46D2-87E5-332C212F0599}" type="presParOf" srcId="{6AD22244-8B48-4902-A53B-42EDD45C96D8}" destId="{FF69C753-F506-4E93-9231-92C3F55D6B6B}" srcOrd="6" destOrd="0" presId="urn:microsoft.com/office/officeart/2005/8/layout/vList2"/>
    <dgm:cxn modelId="{8EC14A5E-EEAD-47A9-8045-8E58523897E9}" type="presParOf" srcId="{6AD22244-8B48-4902-A53B-42EDD45C96D8}" destId="{AF2B8D23-3668-4DA6-B820-59F343F87727}" srcOrd="7"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658CE60-D055-45B1-A935-A3E7C906E31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custT="1"/>
      <dgm:spPr/>
      <dgm:t>
        <a:bodyPr/>
        <a:lstStyle/>
        <a:p>
          <a:r>
            <a:rPr lang="zh-CN" altLang="en-US" sz="2400" b="1" dirty="0"/>
            <a:t>（</a:t>
          </a:r>
          <a:r>
            <a:rPr lang="en-US" altLang="en-US" sz="2400" b="1" dirty="0"/>
            <a:t>1</a:t>
          </a:r>
          <a:r>
            <a:rPr lang="zh-CN" altLang="en-US" sz="2400" b="1" dirty="0"/>
            <a:t>）任教前关注阶段</a:t>
          </a:r>
        </a:p>
      </dgm:t>
    </dgm:pt>
    <dgm:pt modelId="{49926561-E91C-451A-8995-A85E4EB17A61}" cxnId="{0A6D87C8-9424-4667-8283-6AD0AF5376B4}" type="parTrans">
      <dgm:prSet/>
      <dgm:spPr/>
      <dgm:t>
        <a:bodyPr/>
        <a:lstStyle/>
        <a:p>
          <a:endParaRPr lang="zh-CN" altLang="en-US"/>
        </a:p>
      </dgm:t>
    </dgm:pt>
    <dgm:pt modelId="{21E251B5-30C0-4C6C-9CFA-B455DC5FF1D0}" cxnId="{0A6D87C8-9424-4667-8283-6AD0AF5376B4}" type="sibTrans">
      <dgm:prSet/>
      <dgm:spPr/>
      <dgm:t>
        <a:bodyPr/>
        <a:lstStyle/>
        <a:p>
          <a:endParaRPr lang="zh-CN" altLang="en-US"/>
        </a:p>
      </dgm:t>
    </dgm:pt>
    <dgm:pt modelId="{50E92F11-B1CC-4E47-A724-ED7E14491BB6}">
      <dgm:prSet phldrT="[文本]" custT="1"/>
      <dgm:spPr/>
      <dgm:t>
        <a:bodyPr/>
        <a:lstStyle/>
        <a:p>
          <a:r>
            <a:rPr lang="zh-CN" altLang="en-US" sz="2400" b="1" dirty="0"/>
            <a:t>（</a:t>
          </a:r>
          <a:r>
            <a:rPr lang="en-US" altLang="en-US" sz="2400" b="1" dirty="0"/>
            <a:t>2</a:t>
          </a:r>
          <a:r>
            <a:rPr lang="zh-CN" altLang="en-US" sz="2400" b="1" dirty="0"/>
            <a:t>）早期求生存阶段</a:t>
          </a:r>
        </a:p>
      </dgm:t>
    </dgm:pt>
    <dgm:pt modelId="{D194CF5D-57BF-42A2-A1E8-6FF718B4604F}" cxnId="{DD4C828B-4C43-46AE-8E66-E660F6143EE3}" type="parTrans">
      <dgm:prSet/>
      <dgm:spPr/>
      <dgm:t>
        <a:bodyPr/>
        <a:lstStyle/>
        <a:p>
          <a:endParaRPr lang="zh-CN" altLang="en-US"/>
        </a:p>
      </dgm:t>
    </dgm:pt>
    <dgm:pt modelId="{1AB1C0BC-D8F1-4DB5-AF28-3A16D3C77402}" cxnId="{DD4C828B-4C43-46AE-8E66-E660F6143EE3}" type="sibTrans">
      <dgm:prSet/>
      <dgm:spPr/>
      <dgm:t>
        <a:bodyPr/>
        <a:lstStyle/>
        <a:p>
          <a:endParaRPr lang="zh-CN" altLang="en-US"/>
        </a:p>
      </dgm:t>
    </dgm:pt>
    <dgm:pt modelId="{489DCA10-C271-4CA9-BBDE-2ECBE74FD0F2}">
      <dgm:prSet phldrT="[文本]" custT="1"/>
      <dgm:spPr/>
      <dgm:t>
        <a:bodyPr/>
        <a:lstStyle/>
        <a:p>
          <a:r>
            <a:rPr lang="zh-CN" altLang="en-US" sz="2000" b="0" dirty="0"/>
            <a:t>这个阶段中的教师还未成为真正的教师，只是主修教育的学生，他们没有教学经验，只关注自己，对所观察到的教师经常持怀疑和批判的态度。</a:t>
          </a:r>
        </a:p>
      </dgm:t>
    </dgm:pt>
    <dgm:pt modelId="{2EE3BD98-343D-4725-BD7B-7A8B0373A5CF}" cxnId="{8371B70A-FC41-41FA-8765-E6167609F51B}" type="parTrans">
      <dgm:prSet/>
      <dgm:spPr/>
      <dgm:t>
        <a:bodyPr/>
        <a:lstStyle/>
        <a:p>
          <a:endParaRPr lang="zh-CN" altLang="en-US"/>
        </a:p>
      </dgm:t>
    </dgm:pt>
    <dgm:pt modelId="{CBE17816-3258-4445-A697-A9E343D938C1}" cxnId="{8371B70A-FC41-41FA-8765-E6167609F51B}" type="sibTrans">
      <dgm:prSet/>
      <dgm:spPr/>
      <dgm:t>
        <a:bodyPr/>
        <a:lstStyle/>
        <a:p>
          <a:endParaRPr lang="zh-CN" altLang="en-US"/>
        </a:p>
      </dgm:t>
    </dgm:pt>
    <dgm:pt modelId="{60CF2978-C4EC-46F4-AC9D-86AAD4DEBD28}">
      <dgm:prSet phldrT="[文本]" custT="1"/>
      <dgm:spPr/>
      <dgm:t>
        <a:bodyPr/>
        <a:lstStyle/>
        <a:p>
          <a:r>
            <a:rPr lang="zh-CN" altLang="en-US" sz="2000" b="0" dirty="0"/>
            <a:t>实习教师通过查找有趣的材这个阶段的教师刚刚踏入教坛，他们关注的是自己作为教师的生存问题，如教学与控制、对内容的掌握和如何通过教学督导人员的评价等。和方法来应付课堂中出现的问题。</a:t>
          </a:r>
        </a:p>
      </dgm:t>
    </dgm:pt>
    <dgm:pt modelId="{472B1754-3850-4DB6-BE3D-1A81D8A21EB6}" cxnId="{FD7DD3FE-2A62-45DB-8EE5-B7D67412E4E7}" type="parTrans">
      <dgm:prSet/>
      <dgm:spPr/>
      <dgm:t>
        <a:bodyPr/>
        <a:lstStyle/>
        <a:p>
          <a:endParaRPr lang="zh-CN" altLang="en-US"/>
        </a:p>
      </dgm:t>
    </dgm:pt>
    <dgm:pt modelId="{7030274F-D8F6-4E7F-AB53-1009DAD633BD}" cxnId="{FD7DD3FE-2A62-45DB-8EE5-B7D67412E4E7}" type="sibTrans">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2">
        <dgm:presLayoutVars>
          <dgm:chMax val="0"/>
          <dgm:bulletEnabled val="1"/>
        </dgm:presLayoutVars>
      </dgm:prSet>
      <dgm:spPr/>
    </dgm:pt>
    <dgm:pt modelId="{72F03744-6F92-4612-8381-4F84C192730A}" type="pres">
      <dgm:prSet presAssocID="{0706F718-D545-4E18-9A35-DD27D172E26B}" presName="childText" presStyleLbl="revTx" presStyleIdx="0" presStyleCnt="2">
        <dgm:presLayoutVars>
          <dgm:bulletEnabled val="1"/>
        </dgm:presLayoutVars>
      </dgm:prSet>
      <dgm:spPr/>
    </dgm:pt>
    <dgm:pt modelId="{9690EC6F-B3FC-4905-A8E4-8EB29DFD4247}" type="pres">
      <dgm:prSet presAssocID="{50E92F11-B1CC-4E47-A724-ED7E14491BB6}" presName="parentText" presStyleLbl="node1" presStyleIdx="1" presStyleCnt="2">
        <dgm:presLayoutVars>
          <dgm:chMax val="0"/>
          <dgm:bulletEnabled val="1"/>
        </dgm:presLayoutVars>
      </dgm:prSet>
      <dgm:spPr/>
    </dgm:pt>
    <dgm:pt modelId="{3199FDB0-ACB0-478E-899B-A4191B1A7346}" type="pres">
      <dgm:prSet presAssocID="{50E92F11-B1CC-4E47-A724-ED7E14491BB6}" presName="childText" presStyleLbl="revTx" presStyleIdx="1" presStyleCnt="2">
        <dgm:presLayoutVars>
          <dgm:bulletEnabled val="1"/>
        </dgm:presLayoutVars>
      </dgm:prSet>
      <dgm:spPr/>
    </dgm:pt>
  </dgm:ptLst>
  <dgm:cxnLst>
    <dgm:cxn modelId="{8371B70A-FC41-41FA-8765-E6167609F51B}" srcId="{0706F718-D545-4E18-9A35-DD27D172E26B}" destId="{489DCA10-C271-4CA9-BBDE-2ECBE74FD0F2}" srcOrd="0" destOrd="0" parTransId="{2EE3BD98-343D-4725-BD7B-7A8B0373A5CF}" sibTransId="{CBE17816-3258-4445-A697-A9E343D938C1}"/>
    <dgm:cxn modelId="{B7EE500D-9E40-4DCA-AB92-A5B7D49FA8ED}" type="presOf" srcId="{0706F718-D545-4E18-9A35-DD27D172E26B}" destId="{958C41C9-758E-4604-9960-58666B0EFE0C}" srcOrd="0" destOrd="0" presId="urn:microsoft.com/office/officeart/2005/8/layout/vList2"/>
    <dgm:cxn modelId="{796A9313-8243-489D-BD7E-6A776FC88D9D}" type="presOf" srcId="{A658CE60-D055-45B1-A935-A3E7C906E31D}" destId="{6AD22244-8B48-4902-A53B-42EDD45C96D8}" srcOrd="0" destOrd="0" presId="urn:microsoft.com/office/officeart/2005/8/layout/vList2"/>
    <dgm:cxn modelId="{ABAE515D-6F86-4C83-9AF1-A2148C019970}" type="presOf" srcId="{489DCA10-C271-4CA9-BBDE-2ECBE74FD0F2}" destId="{72F03744-6F92-4612-8381-4F84C192730A}" srcOrd="0" destOrd="0" presId="urn:microsoft.com/office/officeart/2005/8/layout/vList2"/>
    <dgm:cxn modelId="{4272EC67-27AE-4702-BE40-09F38D7B9A55}" type="presOf" srcId="{60CF2978-C4EC-46F4-AC9D-86AAD4DEBD28}" destId="{3199FDB0-ACB0-478E-899B-A4191B1A7346}" srcOrd="0" destOrd="0" presId="urn:microsoft.com/office/officeart/2005/8/layout/vList2"/>
    <dgm:cxn modelId="{DD4C828B-4C43-46AE-8E66-E660F6143EE3}" srcId="{A658CE60-D055-45B1-A935-A3E7C906E31D}" destId="{50E92F11-B1CC-4E47-A724-ED7E14491BB6}" srcOrd="1" destOrd="0" parTransId="{D194CF5D-57BF-42A2-A1E8-6FF718B4604F}" sibTransId="{1AB1C0BC-D8F1-4DB5-AF28-3A16D3C77402}"/>
    <dgm:cxn modelId="{0A6D87C8-9424-4667-8283-6AD0AF5376B4}" srcId="{A658CE60-D055-45B1-A935-A3E7C906E31D}" destId="{0706F718-D545-4E18-9A35-DD27D172E26B}" srcOrd="0" destOrd="0" parTransId="{49926561-E91C-451A-8995-A85E4EB17A61}" sibTransId="{21E251B5-30C0-4C6C-9CFA-B455DC5FF1D0}"/>
    <dgm:cxn modelId="{7B13C3D5-365E-455B-8FB6-C05F03CC5F00}" type="presOf" srcId="{50E92F11-B1CC-4E47-A724-ED7E14491BB6}" destId="{9690EC6F-B3FC-4905-A8E4-8EB29DFD4247}" srcOrd="0" destOrd="0" presId="urn:microsoft.com/office/officeart/2005/8/layout/vList2"/>
    <dgm:cxn modelId="{FD7DD3FE-2A62-45DB-8EE5-B7D67412E4E7}" srcId="{50E92F11-B1CC-4E47-A724-ED7E14491BB6}" destId="{60CF2978-C4EC-46F4-AC9D-86AAD4DEBD28}" srcOrd="0" destOrd="0" parTransId="{472B1754-3850-4DB6-BE3D-1A81D8A21EB6}" sibTransId="{7030274F-D8F6-4E7F-AB53-1009DAD633BD}"/>
    <dgm:cxn modelId="{E3FD1C60-6B9E-4918-B922-8D8972027DBA}" type="presParOf" srcId="{6AD22244-8B48-4902-A53B-42EDD45C96D8}" destId="{958C41C9-758E-4604-9960-58666B0EFE0C}" srcOrd="0" destOrd="0" presId="urn:microsoft.com/office/officeart/2005/8/layout/vList2"/>
    <dgm:cxn modelId="{B4E33DE5-55CD-4880-8695-DDEAF1CBC4A8}" type="presParOf" srcId="{6AD22244-8B48-4902-A53B-42EDD45C96D8}" destId="{72F03744-6F92-4612-8381-4F84C192730A}" srcOrd="1" destOrd="0" presId="urn:microsoft.com/office/officeart/2005/8/layout/vList2"/>
    <dgm:cxn modelId="{F0C9DFF5-38B2-4944-BFD7-82477D7756BD}" type="presParOf" srcId="{6AD22244-8B48-4902-A53B-42EDD45C96D8}" destId="{9690EC6F-B3FC-4905-A8E4-8EB29DFD4247}" srcOrd="2" destOrd="0" presId="urn:microsoft.com/office/officeart/2005/8/layout/vList2"/>
    <dgm:cxn modelId="{C267EE9B-9252-4A9A-B07C-C6954C79F288}" type="presParOf" srcId="{6AD22244-8B48-4902-A53B-42EDD45C96D8}" destId="{3199FDB0-ACB0-478E-899B-A4191B1A7346}" srcOrd="3"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658CE60-D055-45B1-A935-A3E7C906E31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0D5533CB-28B4-4432-93B4-EF1CD8A89714}">
      <dgm:prSet custT="1"/>
      <dgm:spPr/>
      <dgm:t>
        <a:bodyPr/>
        <a:lstStyle/>
        <a:p>
          <a:r>
            <a:rPr lang="zh-CN" altLang="en-US" sz="2400" b="1" dirty="0"/>
            <a:t>（</a:t>
          </a:r>
          <a:r>
            <a:rPr lang="en-US" altLang="en-US" sz="2400" b="1" dirty="0"/>
            <a:t>3</a:t>
          </a:r>
          <a:r>
            <a:rPr lang="zh-CN" altLang="en-US" sz="2400" b="1" dirty="0"/>
            <a:t>）关注教学情境阶段</a:t>
          </a:r>
        </a:p>
      </dgm:t>
    </dgm:pt>
    <dgm:pt modelId="{F1BEAF2C-483F-4FC4-97C8-7114CBBF5BA1}" cxnId="{EC1188D5-363A-479E-B8AF-CF566A7DFCCA}" type="parTrans">
      <dgm:prSet/>
      <dgm:spPr/>
      <dgm:t>
        <a:bodyPr/>
        <a:lstStyle/>
        <a:p>
          <a:endParaRPr lang="zh-CN" altLang="en-US"/>
        </a:p>
      </dgm:t>
    </dgm:pt>
    <dgm:pt modelId="{98BEDE1E-7F59-4D37-A66D-C8B5EC4C1BA6}" cxnId="{EC1188D5-363A-479E-B8AF-CF566A7DFCCA}" type="sibTrans">
      <dgm:prSet/>
      <dgm:spPr/>
      <dgm:t>
        <a:bodyPr/>
        <a:lstStyle/>
        <a:p>
          <a:endParaRPr lang="zh-CN" altLang="en-US"/>
        </a:p>
      </dgm:t>
    </dgm:pt>
    <dgm:pt modelId="{316456EC-8EFB-47C7-B987-F96AE861C39E}">
      <dgm:prSet custT="1"/>
      <dgm:spPr/>
      <dgm:t>
        <a:bodyPr/>
        <a:lstStyle/>
        <a:p>
          <a:r>
            <a:rPr lang="zh-CN" altLang="en-US" sz="2400" b="1" dirty="0"/>
            <a:t>（</a:t>
          </a:r>
          <a:r>
            <a:rPr lang="en-US" altLang="en-US" sz="2400" b="1" dirty="0"/>
            <a:t>4</a:t>
          </a:r>
          <a:r>
            <a:rPr lang="zh-CN" altLang="en-US" sz="2400" b="1" dirty="0"/>
            <a:t>）关注学生阶段</a:t>
          </a:r>
        </a:p>
      </dgm:t>
    </dgm:pt>
    <dgm:pt modelId="{2E518AE8-DBA0-4AA1-9A64-97014E325D1C}" cxnId="{C0FD102B-35D1-4FA4-9DDB-F32363B35683}" type="parTrans">
      <dgm:prSet/>
      <dgm:spPr/>
      <dgm:t>
        <a:bodyPr/>
        <a:lstStyle/>
        <a:p>
          <a:endParaRPr lang="zh-CN" altLang="en-US"/>
        </a:p>
      </dgm:t>
    </dgm:pt>
    <dgm:pt modelId="{E6BC3E75-F6E7-4E59-8629-23D4F6D44AC7}" cxnId="{C0FD102B-35D1-4FA4-9DDB-F32363B35683}" type="sibTrans">
      <dgm:prSet/>
      <dgm:spPr/>
      <dgm:t>
        <a:bodyPr/>
        <a:lstStyle/>
        <a:p>
          <a:endParaRPr lang="zh-CN" altLang="en-US"/>
        </a:p>
      </dgm:t>
    </dgm:pt>
    <dgm:pt modelId="{FD75ABC9-0AD2-4150-8244-CE31A227D992}">
      <dgm:prSet custT="1"/>
      <dgm:spPr/>
      <dgm:t>
        <a:bodyPr/>
        <a:lstStyle/>
        <a:p>
          <a:r>
            <a:rPr lang="zh-CN" altLang="en-US" sz="2000" b="0" dirty="0"/>
            <a:t>在这个阶段，教师既关注生存问题，又关注所有教学要求和限制，并设法从学习向关注教学情境转变。</a:t>
          </a:r>
        </a:p>
      </dgm:t>
    </dgm:pt>
    <dgm:pt modelId="{9CBABA46-9F93-4109-9C35-66607E5F40E4}" cxnId="{7369CD94-D933-4B9D-A671-FEBFD4CB40E7}" type="parTrans">
      <dgm:prSet/>
      <dgm:spPr/>
      <dgm:t>
        <a:bodyPr/>
        <a:lstStyle/>
        <a:p>
          <a:endParaRPr lang="zh-CN" altLang="en-US"/>
        </a:p>
      </dgm:t>
    </dgm:pt>
    <dgm:pt modelId="{5B7ADEF4-689F-4B25-A01F-89A923EFC1E4}" cxnId="{7369CD94-D933-4B9D-A671-FEBFD4CB40E7}" type="sibTrans">
      <dgm:prSet/>
      <dgm:spPr/>
      <dgm:t>
        <a:bodyPr/>
        <a:lstStyle/>
        <a:p>
          <a:endParaRPr lang="zh-CN" altLang="en-US"/>
        </a:p>
      </dgm:t>
    </dgm:pt>
    <dgm:pt modelId="{501DEB85-7B9D-4BF7-823D-9113FD33154A}">
      <dgm:prSet custT="1"/>
      <dgm:spPr/>
      <dgm:t>
        <a:bodyPr/>
        <a:lstStyle/>
        <a:p>
          <a:r>
            <a:rPr lang="zh-CN" altLang="en-US" sz="2000" b="0" dirty="0"/>
            <a:t>教师开始对学生的需要做出反应。</a:t>
          </a:r>
        </a:p>
      </dgm:t>
    </dgm:pt>
    <dgm:pt modelId="{FBEB977C-32E7-401E-8BAF-425949A94227}" cxnId="{F24C7BA2-EA68-42AB-98B6-BB894ABBE144}" type="parTrans">
      <dgm:prSet/>
      <dgm:spPr/>
      <dgm:t>
        <a:bodyPr/>
        <a:lstStyle/>
        <a:p>
          <a:endParaRPr lang="zh-CN" altLang="en-US"/>
        </a:p>
      </dgm:t>
    </dgm:pt>
    <dgm:pt modelId="{28DBF397-472C-403C-A90D-3A5BA8DD32A9}" cxnId="{F24C7BA2-EA68-42AB-98B6-BB894ABBE144}" type="sibTrans">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F24BBB8F-F820-45FE-B263-353FF3393FB7}" type="pres">
      <dgm:prSet presAssocID="{0D5533CB-28B4-4432-93B4-EF1CD8A89714}" presName="parentText" presStyleLbl="node1" presStyleIdx="0" presStyleCnt="2">
        <dgm:presLayoutVars>
          <dgm:chMax val="0"/>
          <dgm:bulletEnabled val="1"/>
        </dgm:presLayoutVars>
      </dgm:prSet>
      <dgm:spPr/>
    </dgm:pt>
    <dgm:pt modelId="{56257468-6F06-4B53-BF15-4A3ECE96B001}" type="pres">
      <dgm:prSet presAssocID="{0D5533CB-28B4-4432-93B4-EF1CD8A89714}" presName="childText" presStyleLbl="revTx" presStyleIdx="0" presStyleCnt="2">
        <dgm:presLayoutVars>
          <dgm:bulletEnabled val="1"/>
        </dgm:presLayoutVars>
      </dgm:prSet>
      <dgm:spPr/>
    </dgm:pt>
    <dgm:pt modelId="{FF69C753-F506-4E93-9231-92C3F55D6B6B}" type="pres">
      <dgm:prSet presAssocID="{316456EC-8EFB-47C7-B987-F96AE861C39E}" presName="parentText" presStyleLbl="node1" presStyleIdx="1" presStyleCnt="2">
        <dgm:presLayoutVars>
          <dgm:chMax val="0"/>
          <dgm:bulletEnabled val="1"/>
        </dgm:presLayoutVars>
      </dgm:prSet>
      <dgm:spPr/>
    </dgm:pt>
    <dgm:pt modelId="{AF2B8D23-3668-4DA6-B820-59F343F87727}" type="pres">
      <dgm:prSet presAssocID="{316456EC-8EFB-47C7-B987-F96AE861C39E}" presName="childText" presStyleLbl="revTx" presStyleIdx="1" presStyleCnt="2">
        <dgm:presLayoutVars>
          <dgm:bulletEnabled val="1"/>
        </dgm:presLayoutVars>
      </dgm:prSet>
      <dgm:spPr/>
    </dgm:pt>
  </dgm:ptLst>
  <dgm:cxnLst>
    <dgm:cxn modelId="{796A9313-8243-489D-BD7E-6A776FC88D9D}" type="presOf" srcId="{A658CE60-D055-45B1-A935-A3E7C906E31D}" destId="{6AD22244-8B48-4902-A53B-42EDD45C96D8}" srcOrd="0" destOrd="0" presId="urn:microsoft.com/office/officeart/2005/8/layout/vList2"/>
    <dgm:cxn modelId="{26209F1C-6EE4-4153-A556-317EAE8A8449}" type="presOf" srcId="{501DEB85-7B9D-4BF7-823D-9113FD33154A}" destId="{AF2B8D23-3668-4DA6-B820-59F343F87727}" srcOrd="0" destOrd="0" presId="urn:microsoft.com/office/officeart/2005/8/layout/vList2"/>
    <dgm:cxn modelId="{C0FD102B-35D1-4FA4-9DDB-F32363B35683}" srcId="{A658CE60-D055-45B1-A935-A3E7C906E31D}" destId="{316456EC-8EFB-47C7-B987-F96AE861C39E}" srcOrd="1" destOrd="0" parTransId="{2E518AE8-DBA0-4AA1-9A64-97014E325D1C}" sibTransId="{E6BC3E75-F6E7-4E59-8629-23D4F6D44AC7}"/>
    <dgm:cxn modelId="{CD449D66-4169-4EFF-8A39-B43536894D4E}" type="presOf" srcId="{316456EC-8EFB-47C7-B987-F96AE861C39E}" destId="{FF69C753-F506-4E93-9231-92C3F55D6B6B}" srcOrd="0" destOrd="0" presId="urn:microsoft.com/office/officeart/2005/8/layout/vList2"/>
    <dgm:cxn modelId="{7369CD94-D933-4B9D-A671-FEBFD4CB40E7}" srcId="{0D5533CB-28B4-4432-93B4-EF1CD8A89714}" destId="{FD75ABC9-0AD2-4150-8244-CE31A227D992}" srcOrd="0" destOrd="0" parTransId="{9CBABA46-9F93-4109-9C35-66607E5F40E4}" sibTransId="{5B7ADEF4-689F-4B25-A01F-89A923EFC1E4}"/>
    <dgm:cxn modelId="{D0B25C9E-B42D-43A7-AACE-25F95B66E0A3}" type="presOf" srcId="{FD75ABC9-0AD2-4150-8244-CE31A227D992}" destId="{56257468-6F06-4B53-BF15-4A3ECE96B001}" srcOrd="0" destOrd="0" presId="urn:microsoft.com/office/officeart/2005/8/layout/vList2"/>
    <dgm:cxn modelId="{F24C7BA2-EA68-42AB-98B6-BB894ABBE144}" srcId="{316456EC-8EFB-47C7-B987-F96AE861C39E}" destId="{501DEB85-7B9D-4BF7-823D-9113FD33154A}" srcOrd="0" destOrd="0" parTransId="{FBEB977C-32E7-401E-8BAF-425949A94227}" sibTransId="{28DBF397-472C-403C-A90D-3A5BA8DD32A9}"/>
    <dgm:cxn modelId="{A1C394A9-E3E1-4C9B-A0D2-D44AEB69D1D6}" type="presOf" srcId="{0D5533CB-28B4-4432-93B4-EF1CD8A89714}" destId="{F24BBB8F-F820-45FE-B263-353FF3393FB7}" srcOrd="0" destOrd="0" presId="urn:microsoft.com/office/officeart/2005/8/layout/vList2"/>
    <dgm:cxn modelId="{EC1188D5-363A-479E-B8AF-CF566A7DFCCA}" srcId="{A658CE60-D055-45B1-A935-A3E7C906E31D}" destId="{0D5533CB-28B4-4432-93B4-EF1CD8A89714}" srcOrd="0" destOrd="0" parTransId="{F1BEAF2C-483F-4FC4-97C8-7114CBBF5BA1}" sibTransId="{98BEDE1E-7F59-4D37-A66D-C8B5EC4C1BA6}"/>
    <dgm:cxn modelId="{A30A2843-01A7-46F6-92EC-C5D313095171}" type="presParOf" srcId="{6AD22244-8B48-4902-A53B-42EDD45C96D8}" destId="{F24BBB8F-F820-45FE-B263-353FF3393FB7}" srcOrd="0" destOrd="0" presId="urn:microsoft.com/office/officeart/2005/8/layout/vList2"/>
    <dgm:cxn modelId="{E095855C-8B79-433B-9A1B-C96D57BB17B4}" type="presParOf" srcId="{6AD22244-8B48-4902-A53B-42EDD45C96D8}" destId="{56257468-6F06-4B53-BF15-4A3ECE96B001}" srcOrd="1" destOrd="0" presId="urn:microsoft.com/office/officeart/2005/8/layout/vList2"/>
    <dgm:cxn modelId="{18669A9B-18ED-46D2-87E5-332C212F0599}" type="presParOf" srcId="{6AD22244-8B48-4902-A53B-42EDD45C96D8}" destId="{FF69C753-F506-4E93-9231-92C3F55D6B6B}" srcOrd="2" destOrd="0" presId="urn:microsoft.com/office/officeart/2005/8/layout/vList2"/>
    <dgm:cxn modelId="{8EC14A5E-EEAD-47A9-8045-8E58523897E9}" type="presParOf" srcId="{6AD22244-8B48-4902-A53B-42EDD45C96D8}" destId="{AF2B8D23-3668-4DA6-B820-59F343F87727}" srcOrd="3"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665567" cy="5715001"/>
        <a:chOff x="0" y="0"/>
        <a:chExt cx="10665567" cy="5715001"/>
      </a:xfrm>
    </dsp:grpSpPr>
    <dsp:sp modelId="{34525C93-0F27-4EB3-9B0F-F159053854B9}">
      <dsp:nvSpPr>
        <dsp:cNvPr id="5" name="矩形 4"/>
        <dsp:cNvSpPr/>
      </dsp:nvSpPr>
      <dsp:spPr bwMode="white">
        <a:xfrm>
          <a:off x="0" y="322728"/>
          <a:ext cx="10665567" cy="1882775"/>
        </a:xfrm>
        <a:prstGeom prst="rect">
          <a:avLst/>
        </a:prstGeom>
      </dsp:spPr>
      <dsp:style>
        <a:lnRef idx="2">
          <a:schemeClr val="accent2"/>
        </a:lnRef>
        <a:fillRef idx="1">
          <a:schemeClr val="lt1">
            <a:alpha val="90000"/>
          </a:schemeClr>
        </a:fillRef>
        <a:effectRef idx="0">
          <a:scrgbClr r="0" g="0" b="0"/>
        </a:effectRef>
        <a:fontRef idx="minor"/>
      </dsp:style>
      <dsp:txBody>
        <a:bodyPr lIns="827766" tIns="374904" rIns="827766" bIns="142240" anchor="t"/>
        <a:lstStyle>
          <a:lvl1pPr algn="l">
            <a:defRPr sz="18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marL="228600" lvl="1" indent="-228600">
            <a:lnSpc>
              <a:spcPct val="100000"/>
            </a:lnSpc>
            <a:spcBef>
              <a:spcPct val="0"/>
            </a:spcBef>
            <a:spcAft>
              <a:spcPct val="15000"/>
            </a:spcAft>
            <a:buChar char="•"/>
          </a:pPr>
          <a:r>
            <a:rPr lang="zh-CN" altLang="zh-CN" sz="2000" dirty="0">
              <a:solidFill>
                <a:schemeClr val="dk1"/>
              </a:solidFill>
              <a:latin typeface="微软雅黑" panose="020B0503020204020204" pitchFamily="34" charset="-122"/>
              <a:ea typeface="微软雅黑" panose="020B0503020204020204" pitchFamily="34" charset="-122"/>
            </a:rPr>
            <a:t>（</a:t>
          </a:r>
          <a:r>
            <a:rPr lang="en-US" altLang="zh-CN" sz="2000" dirty="0">
              <a:solidFill>
                <a:schemeClr val="dk1"/>
              </a:solidFill>
              <a:latin typeface="微软雅黑" panose="020B0503020204020204" pitchFamily="34" charset="-122"/>
              <a:ea typeface="微软雅黑" panose="020B0503020204020204" pitchFamily="34" charset="-122"/>
            </a:rPr>
            <a:t>1</a:t>
          </a:r>
          <a:r>
            <a:rPr lang="zh-CN" altLang="zh-CN" sz="2000" dirty="0">
              <a:solidFill>
                <a:schemeClr val="dk1"/>
              </a:solidFill>
              <a:latin typeface="微软雅黑" panose="020B0503020204020204" pitchFamily="34" charset="-122"/>
              <a:ea typeface="微软雅黑" panose="020B0503020204020204" pitchFamily="34" charset="-122"/>
            </a:rPr>
            <a:t>）了解新手教师和专家型教师的区别。</a:t>
          </a:r>
          <a:endParaRPr lang="zh-CN" altLang="en-US" sz="2000" dirty="0">
            <a:solidFill>
              <a:schemeClr val="dk1"/>
            </a:solidFill>
          </a:endParaRPr>
        </a:p>
        <a:p>
          <a:pPr marL="228600" lvl="1" indent="-228600">
            <a:lnSpc>
              <a:spcPct val="100000"/>
            </a:lnSpc>
            <a:spcBef>
              <a:spcPct val="0"/>
            </a:spcBef>
            <a:spcAft>
              <a:spcPct val="15000"/>
            </a:spcAft>
            <a:buChar char="•"/>
          </a:pPr>
          <a:r>
            <a:rPr lang="zh-CN" altLang="zh-CN" sz="2000" dirty="0">
              <a:solidFill>
                <a:schemeClr val="dk1"/>
              </a:solidFill>
              <a:latin typeface="微软雅黑" panose="020B0503020204020204" pitchFamily="34" charset="-122"/>
              <a:ea typeface="微软雅黑" panose="020B0503020204020204" pitchFamily="34" charset="-122"/>
            </a:rPr>
            <a:t>（</a:t>
          </a:r>
          <a:r>
            <a:rPr lang="en-US" altLang="zh-CN" sz="2000" dirty="0">
              <a:solidFill>
                <a:schemeClr val="dk1"/>
              </a:solidFill>
              <a:latin typeface="微软雅黑" panose="020B0503020204020204" pitchFamily="34" charset="-122"/>
              <a:ea typeface="微软雅黑" panose="020B0503020204020204" pitchFamily="34" charset="-122"/>
            </a:rPr>
            <a:t>2</a:t>
          </a:r>
          <a:r>
            <a:rPr lang="zh-CN" altLang="zh-CN" sz="2000" dirty="0">
              <a:solidFill>
                <a:schemeClr val="dk1"/>
              </a:solidFill>
              <a:latin typeface="微软雅黑" panose="020B0503020204020204" pitchFamily="34" charset="-122"/>
              <a:ea typeface="微软雅黑" panose="020B0503020204020204" pitchFamily="34" charset="-122"/>
            </a:rPr>
            <a:t>）理解各种教师专业发展研究框架对教师专业发展阶段的划分，熟悉职业周期研究框架和“关注”阶段研究框架各阶段的具体特点。</a:t>
          </a:r>
          <a:endParaRPr lang="zh-CN" altLang="zh-CN" sz="2000" dirty="0">
            <a:solidFill>
              <a:schemeClr val="dk1"/>
            </a:solidFill>
            <a:latin typeface="微软雅黑" panose="020B0503020204020204" pitchFamily="34" charset="-122"/>
            <a:ea typeface="微软雅黑" panose="020B0503020204020204" pitchFamily="34" charset="-122"/>
          </a:endParaRPr>
        </a:p>
        <a:p>
          <a:pPr marL="228600" lvl="1" indent="-228600">
            <a:lnSpc>
              <a:spcPct val="100000"/>
            </a:lnSpc>
            <a:spcBef>
              <a:spcPct val="0"/>
            </a:spcBef>
            <a:spcAft>
              <a:spcPct val="15000"/>
            </a:spcAft>
            <a:buChar char="•"/>
          </a:pPr>
          <a:r>
            <a:rPr lang="zh-CN" altLang="zh-CN" sz="2000" dirty="0">
              <a:solidFill>
                <a:schemeClr val="dk1"/>
              </a:solidFill>
              <a:latin typeface="微软雅黑" panose="020B0503020204020204" pitchFamily="34" charset="-122"/>
              <a:ea typeface="微软雅黑" panose="020B0503020204020204" pitchFamily="34" charset="-122"/>
            </a:rPr>
            <a:t>（</a:t>
          </a:r>
          <a:r>
            <a:rPr lang="en-US" altLang="zh-CN" sz="2000" dirty="0">
              <a:solidFill>
                <a:schemeClr val="dk1"/>
              </a:solidFill>
              <a:latin typeface="微软雅黑" panose="020B0503020204020204" pitchFamily="34" charset="-122"/>
              <a:ea typeface="微软雅黑" panose="020B0503020204020204" pitchFamily="34" charset="-122"/>
            </a:rPr>
            <a:t>3</a:t>
          </a:r>
          <a:r>
            <a:rPr lang="zh-CN" altLang="zh-CN" sz="2000" dirty="0">
              <a:solidFill>
                <a:schemeClr val="dk1"/>
              </a:solidFill>
              <a:latin typeface="微软雅黑" panose="020B0503020204020204" pitchFamily="34" charset="-122"/>
              <a:ea typeface="微软雅黑" panose="020B0503020204020204" pitchFamily="34" charset="-122"/>
            </a:rPr>
            <a:t>）了解教师职业倦怠的表现以及导致教师职业倦怠的因素。</a:t>
          </a:r>
          <a:endParaRPr>
            <a:solidFill>
              <a:schemeClr val="dk1"/>
            </a:solidFill>
          </a:endParaRPr>
        </a:p>
      </dsp:txBody>
      <dsp:txXfrm>
        <a:off x="0" y="322728"/>
        <a:ext cx="10665567" cy="1882775"/>
      </dsp:txXfrm>
    </dsp:sp>
    <dsp:sp modelId="{925B57BB-DDBA-46F7-8554-54A0769CD8DA}">
      <dsp:nvSpPr>
        <dsp:cNvPr id="4" name="圆角矩形 3"/>
        <dsp:cNvSpPr/>
      </dsp:nvSpPr>
      <dsp:spPr bwMode="white">
        <a:xfrm>
          <a:off x="533278" y="57048"/>
          <a:ext cx="7465897" cy="531360"/>
        </a:xfrm>
        <a:prstGeom prst="roundRect">
          <a:avLst/>
        </a:prstGeom>
      </dsp:spPr>
      <dsp:style>
        <a:lnRef idx="2">
          <a:schemeClr val="lt1"/>
        </a:lnRef>
        <a:fillRef idx="1">
          <a:schemeClr val="accent2"/>
        </a:fillRef>
        <a:effectRef idx="0">
          <a:scrgbClr r="0" g="0" b="0"/>
        </a:effectRef>
        <a:fontRef idx="minor">
          <a:schemeClr val="lt1"/>
        </a:fontRef>
      </dsp:style>
      <dsp:txBody>
        <a:bodyPr lIns="282193" tIns="0" rIns="282193" bIns="0" anchor="ctr"/>
        <a:lstStyle>
          <a:lvl1pPr algn="l">
            <a:defRPr sz="18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zh-CN" altLang="en-US" sz="2400" b="1" dirty="0"/>
            <a:t>知识目标</a:t>
          </a:r>
        </a:p>
      </dsp:txBody>
      <dsp:txXfrm>
        <a:off x="533278" y="57048"/>
        <a:ext cx="7465897" cy="531360"/>
      </dsp:txXfrm>
    </dsp:sp>
    <dsp:sp modelId="{6A208469-C04B-4AEB-98DD-F806CDCEF7C1}">
      <dsp:nvSpPr>
        <dsp:cNvPr id="8" name="矩形 7"/>
        <dsp:cNvSpPr/>
      </dsp:nvSpPr>
      <dsp:spPr bwMode="white">
        <a:xfrm>
          <a:off x="0" y="2553718"/>
          <a:ext cx="10665567" cy="1210945"/>
        </a:xfrm>
        <a:prstGeom prst="rect">
          <a:avLst/>
        </a:prstGeom>
      </dsp:spPr>
      <dsp:style>
        <a:lnRef idx="2">
          <a:schemeClr val="accent3"/>
        </a:lnRef>
        <a:fillRef idx="1">
          <a:schemeClr val="lt1">
            <a:alpha val="90000"/>
          </a:schemeClr>
        </a:fillRef>
        <a:effectRef idx="0">
          <a:scrgbClr r="0" g="0" b="0"/>
        </a:effectRef>
        <a:fontRef idx="minor"/>
      </dsp:style>
      <dsp:txBody>
        <a:bodyPr lIns="827766" tIns="374904" rIns="827766" bIns="142240" anchor="t"/>
        <a:lstStyle>
          <a:lvl1pPr algn="l">
            <a:defRPr sz="18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marL="228600" lvl="1" indent="-228600">
            <a:lnSpc>
              <a:spcPct val="100000"/>
            </a:lnSpc>
            <a:spcBef>
              <a:spcPct val="0"/>
            </a:spcBef>
            <a:spcAft>
              <a:spcPct val="15000"/>
            </a:spcAft>
            <a:buChar char="•"/>
          </a:pPr>
          <a:r>
            <a:rPr lang="zh-CN" altLang="zh-CN" sz="2000" dirty="0">
              <a:solidFill>
                <a:schemeClr val="dk1"/>
              </a:solidFill>
              <a:latin typeface="+mn-ea"/>
              <a:ea typeface="+mn-ea"/>
            </a:rPr>
            <a:t>（</a:t>
          </a:r>
          <a:r>
            <a:rPr lang="en-US" altLang="zh-CN" sz="2000" dirty="0">
              <a:solidFill>
                <a:schemeClr val="dk1"/>
              </a:solidFill>
              <a:latin typeface="+mn-ea"/>
              <a:ea typeface="+mn-ea"/>
            </a:rPr>
            <a:t>1</a:t>
          </a:r>
          <a:r>
            <a:rPr lang="zh-CN" altLang="zh-CN" sz="2000" dirty="0">
              <a:solidFill>
                <a:schemeClr val="dk1"/>
              </a:solidFill>
              <a:latin typeface="+mn-ea"/>
              <a:ea typeface="+mn-ea"/>
            </a:rPr>
            <a:t>）能够根据不同情况分析影响教师专业发展的因素。</a:t>
          </a:r>
          <a:endParaRPr lang="zh-CN" altLang="en-US" sz="2000" dirty="0">
            <a:solidFill>
              <a:schemeClr val="dk1"/>
            </a:solidFill>
          </a:endParaRPr>
        </a:p>
        <a:p>
          <a:pPr marL="228600" lvl="1" indent="-228600">
            <a:lnSpc>
              <a:spcPct val="100000"/>
            </a:lnSpc>
            <a:spcBef>
              <a:spcPct val="0"/>
            </a:spcBef>
            <a:spcAft>
              <a:spcPct val="15000"/>
            </a:spcAft>
            <a:buChar char="•"/>
          </a:pPr>
          <a:r>
            <a:rPr lang="zh-CN" altLang="zh-CN" sz="2000" dirty="0">
              <a:solidFill>
                <a:schemeClr val="dk1"/>
              </a:solidFill>
              <a:latin typeface="+mn-ea"/>
              <a:ea typeface="+mn-ea"/>
            </a:rPr>
            <a:t>（</a:t>
          </a:r>
          <a:r>
            <a:rPr lang="en-US" altLang="zh-CN" sz="2000" dirty="0">
              <a:solidFill>
                <a:schemeClr val="dk1"/>
              </a:solidFill>
              <a:latin typeface="+mn-ea"/>
              <a:ea typeface="+mn-ea"/>
            </a:rPr>
            <a:t>2</a:t>
          </a:r>
          <a:r>
            <a:rPr lang="zh-CN" altLang="zh-CN" sz="2000" dirty="0">
              <a:solidFill>
                <a:schemeClr val="dk1"/>
              </a:solidFill>
              <a:latin typeface="+mn-ea"/>
              <a:ea typeface="+mn-ea"/>
            </a:rPr>
            <a:t>）能够尝试制订从新手教师到专家型教师的发展计划。</a:t>
          </a:r>
          <a:endParaRPr>
            <a:solidFill>
              <a:schemeClr val="dk1"/>
            </a:solidFill>
          </a:endParaRPr>
        </a:p>
      </dsp:txBody>
      <dsp:txXfrm>
        <a:off x="0" y="2553718"/>
        <a:ext cx="10665567" cy="1210945"/>
      </dsp:txXfrm>
    </dsp:sp>
    <dsp:sp modelId="{0A9955B3-5D54-48D7-B28F-E326E008BC42}">
      <dsp:nvSpPr>
        <dsp:cNvPr id="7" name="圆角矩形 6"/>
        <dsp:cNvSpPr/>
      </dsp:nvSpPr>
      <dsp:spPr bwMode="white">
        <a:xfrm>
          <a:off x="573034" y="2240088"/>
          <a:ext cx="7465897" cy="531360"/>
        </a:xfrm>
        <a:prstGeom prst="roundRect">
          <a:avLst/>
        </a:prstGeom>
      </dsp:spPr>
      <dsp:style>
        <a:lnRef idx="2">
          <a:schemeClr val="lt1"/>
        </a:lnRef>
        <a:fillRef idx="1">
          <a:schemeClr val="accent3"/>
        </a:fillRef>
        <a:effectRef idx="0">
          <a:scrgbClr r="0" g="0" b="0"/>
        </a:effectRef>
        <a:fontRef idx="minor">
          <a:schemeClr val="lt1"/>
        </a:fontRef>
      </dsp:style>
      <dsp:txBody>
        <a:bodyPr lIns="282193" tIns="0" rIns="282193" bIns="0" anchor="ctr"/>
        <a:lstStyle>
          <a:lvl1pPr algn="l">
            <a:defRPr sz="18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zh-CN" altLang="en-US" sz="2400" b="1" dirty="0"/>
            <a:t>能力目标</a:t>
          </a:r>
        </a:p>
      </dsp:txBody>
      <dsp:txXfrm>
        <a:off x="573034" y="2240088"/>
        <a:ext cx="7465897" cy="531360"/>
      </dsp:txXfrm>
    </dsp:sp>
    <dsp:sp modelId="{473D8C8D-89BA-4FD8-ADBE-57794E01063A}">
      <dsp:nvSpPr>
        <dsp:cNvPr id="11" name="矩形 10"/>
        <dsp:cNvSpPr/>
      </dsp:nvSpPr>
      <dsp:spPr bwMode="white">
        <a:xfrm>
          <a:off x="0" y="4142208"/>
          <a:ext cx="10665567" cy="1515745"/>
        </a:xfrm>
        <a:prstGeom prst="rect">
          <a:avLst/>
        </a:prstGeom>
      </dsp:spPr>
      <dsp:style>
        <a:lnRef idx="2">
          <a:schemeClr val="accent4"/>
        </a:lnRef>
        <a:fillRef idx="1">
          <a:schemeClr val="lt1">
            <a:alpha val="90000"/>
          </a:schemeClr>
        </a:fillRef>
        <a:effectRef idx="0">
          <a:scrgbClr r="0" g="0" b="0"/>
        </a:effectRef>
        <a:fontRef idx="minor"/>
      </dsp:style>
      <dsp:txBody>
        <a:bodyPr lIns="827766" tIns="374904" rIns="827766" bIns="142240" anchor="t"/>
        <a:lstStyle>
          <a:lvl1pPr algn="l">
            <a:defRPr sz="18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marL="228600" lvl="1" indent="-228600">
            <a:lnSpc>
              <a:spcPct val="100000"/>
            </a:lnSpc>
            <a:spcBef>
              <a:spcPct val="0"/>
            </a:spcBef>
            <a:spcAft>
              <a:spcPct val="15000"/>
            </a:spcAft>
            <a:buChar char="•"/>
          </a:pPr>
          <a:r>
            <a:rPr lang="zh-CN" altLang="en-US" sz="2000" dirty="0">
              <a:solidFill>
                <a:schemeClr val="dk1"/>
              </a:solidFill>
              <a:latin typeface="+mn-ea"/>
              <a:ea typeface="+mn-ea"/>
            </a:rPr>
            <a:t>（</a:t>
          </a:r>
          <a:r>
            <a:rPr lang="en-US" altLang="en-US" sz="2000" dirty="0">
              <a:solidFill>
                <a:schemeClr val="dk1"/>
              </a:solidFill>
              <a:latin typeface="+mn-ea"/>
              <a:ea typeface="+mn-ea"/>
            </a:rPr>
            <a:t>1</a:t>
          </a:r>
          <a:r>
            <a:rPr lang="zh-CN" altLang="en-US" sz="2000" dirty="0">
              <a:solidFill>
                <a:schemeClr val="dk1"/>
              </a:solidFill>
              <a:latin typeface="+mn-ea"/>
              <a:ea typeface="+mn-ea"/>
            </a:rPr>
            <a:t>）感悟新手教师到专家型教师的成长过程，努力做到勤学善思。</a:t>
          </a:r>
          <a:endParaRPr lang="zh-CN" altLang="en-US" sz="2000" dirty="0">
            <a:solidFill>
              <a:schemeClr val="dk1"/>
            </a:solidFill>
            <a:latin typeface="+mn-ea"/>
            <a:ea typeface="+mn-ea"/>
          </a:endParaRPr>
        </a:p>
        <a:p>
          <a:pPr marL="228600" lvl="1" indent="-228600">
            <a:lnSpc>
              <a:spcPct val="100000"/>
            </a:lnSpc>
            <a:spcBef>
              <a:spcPct val="0"/>
            </a:spcBef>
            <a:spcAft>
              <a:spcPct val="15000"/>
            </a:spcAft>
            <a:buChar char="•"/>
          </a:pPr>
          <a:r>
            <a:rPr lang="zh-CN" altLang="en-US" sz="2000" dirty="0">
              <a:solidFill>
                <a:schemeClr val="dk1"/>
              </a:solidFill>
              <a:latin typeface="+mn-ea"/>
              <a:ea typeface="+mn-ea"/>
            </a:rPr>
            <a:t>（</a:t>
          </a:r>
          <a:r>
            <a:rPr lang="en-US" altLang="en-US" sz="2000" dirty="0">
              <a:solidFill>
                <a:schemeClr val="dk1"/>
              </a:solidFill>
              <a:latin typeface="+mn-ea"/>
              <a:ea typeface="+mn-ea"/>
            </a:rPr>
            <a:t>2</a:t>
          </a:r>
          <a:r>
            <a:rPr lang="zh-CN" altLang="en-US" sz="2000" dirty="0">
              <a:solidFill>
                <a:schemeClr val="dk1"/>
              </a:solidFill>
              <a:latin typeface="+mn-ea"/>
              <a:ea typeface="+mn-ea"/>
            </a:rPr>
            <a:t>）自觉将教师职业发展同国家发展、人民幸福紧密联系在一起，树立坚定</a:t>
          </a:r>
          <a:r>
            <a:rPr lang="zh-CN" altLang="en-US" sz="2000">
              <a:solidFill>
                <a:schemeClr val="dk1"/>
              </a:solidFill>
              <a:latin typeface="+mn-ea"/>
              <a:ea typeface="+mn-ea"/>
            </a:rPr>
            <a:t>的职业理想和高尚的精神追求。</a:t>
          </a:r>
          <a:endParaRPr lang="zh-CN" altLang="en-US" sz="2000" dirty="0">
            <a:solidFill>
              <a:schemeClr val="dk1"/>
            </a:solidFill>
            <a:latin typeface="+mn-ea"/>
            <a:ea typeface="+mn-ea"/>
          </a:endParaRPr>
        </a:p>
      </dsp:txBody>
      <dsp:txXfrm>
        <a:off x="0" y="4142208"/>
        <a:ext cx="10665567" cy="1515745"/>
      </dsp:txXfrm>
    </dsp:sp>
    <dsp:sp modelId="{0A7A0A3E-ED59-4A29-A6CF-1B35C6F4777B}">
      <dsp:nvSpPr>
        <dsp:cNvPr id="10" name="圆角矩形 9"/>
        <dsp:cNvSpPr/>
      </dsp:nvSpPr>
      <dsp:spPr bwMode="white">
        <a:xfrm>
          <a:off x="533278" y="3876528"/>
          <a:ext cx="7465897" cy="531360"/>
        </a:xfrm>
        <a:prstGeom prst="roundRect">
          <a:avLst/>
        </a:prstGeom>
      </dsp:spPr>
      <dsp:style>
        <a:lnRef idx="2">
          <a:schemeClr val="lt1"/>
        </a:lnRef>
        <a:fillRef idx="1">
          <a:schemeClr val="accent4"/>
        </a:fillRef>
        <a:effectRef idx="0">
          <a:scrgbClr r="0" g="0" b="0"/>
        </a:effectRef>
        <a:fontRef idx="minor">
          <a:schemeClr val="lt1"/>
        </a:fontRef>
      </dsp:style>
      <dsp:txBody>
        <a:bodyPr lIns="282193" tIns="0" rIns="282193" bIns="0" anchor="ctr"/>
        <a:lstStyle>
          <a:lvl1pPr algn="l">
            <a:defRPr sz="18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zh-CN" altLang="en-US" sz="2400" b="1" dirty="0">
              <a:latin typeface="+mn-ea"/>
              <a:ea typeface="+mn-ea"/>
            </a:rPr>
            <a:t>素养目标</a:t>
          </a:r>
        </a:p>
      </dsp:txBody>
      <dsp:txXfrm>
        <a:off x="533278" y="3876528"/>
        <a:ext cx="7465897" cy="531360"/>
      </dsp:txXfrm>
    </dsp:sp>
    <dsp:sp modelId="{4FE04C43-D13F-4599-9E2D-2398653DBB25}">
      <dsp:nvSpPr>
        <dsp:cNvPr id="3" name="矩形 2" hidden="1"/>
        <dsp:cNvSpPr/>
      </dsp:nvSpPr>
      <dsp:spPr>
        <a:xfrm>
          <a:off x="0" y="57048"/>
          <a:ext cx="533278" cy="531360"/>
        </a:xfrm>
        <a:prstGeom prst="rect">
          <a:avLst/>
        </a:prstGeom>
      </dsp:spPr>
      <dsp:txXfrm>
        <a:off x="0" y="57048"/>
        <a:ext cx="533278" cy="531360"/>
      </dsp:txXfrm>
    </dsp:sp>
    <dsp:sp modelId="{D1A05115-FC95-4F32-B110-EA8F1B06A8DF}">
      <dsp:nvSpPr>
        <dsp:cNvPr id="6" name="矩形 5" hidden="1"/>
        <dsp:cNvSpPr/>
      </dsp:nvSpPr>
      <dsp:spPr>
        <a:xfrm>
          <a:off x="0" y="2302703"/>
          <a:ext cx="533278" cy="531360"/>
        </a:xfrm>
        <a:prstGeom prst="rect">
          <a:avLst/>
        </a:prstGeom>
      </dsp:spPr>
      <dsp:txXfrm>
        <a:off x="0" y="2302703"/>
        <a:ext cx="533278" cy="531360"/>
      </dsp:txXfrm>
    </dsp:sp>
    <dsp:sp modelId="{B82FF8A8-01B2-4E47-9903-88EACCA09735}">
      <dsp:nvSpPr>
        <dsp:cNvPr id="9" name="矩形 8" hidden="1"/>
        <dsp:cNvSpPr/>
      </dsp:nvSpPr>
      <dsp:spPr>
        <a:xfrm>
          <a:off x="0" y="3876528"/>
          <a:ext cx="533278" cy="531360"/>
        </a:xfrm>
        <a:prstGeom prst="rect">
          <a:avLst/>
        </a:prstGeom>
      </dsp:spPr>
      <dsp:txXfrm>
        <a:off x="0" y="3876528"/>
        <a:ext cx="533278" cy="531360"/>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550827" cy="4150261"/>
        <a:chOff x="0" y="0"/>
        <a:chExt cx="9550827" cy="4150261"/>
      </a:xfrm>
    </dsp:grpSpPr>
    <dsp:sp modelId="{98E23B6A-599D-41E9-85F7-C47AAF3BFDEB}">
      <dsp:nvSpPr>
        <dsp:cNvPr id="3" name="圆角矩形 2"/>
        <dsp:cNvSpPr/>
      </dsp:nvSpPr>
      <dsp:spPr bwMode="white">
        <a:xfrm>
          <a:off x="0" y="62730"/>
          <a:ext cx="9550827" cy="121680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首先，将自己的专业发展过程作为反思的对象。</a:t>
          </a:r>
        </a:p>
      </dsp:txBody>
      <dsp:txXfrm>
        <a:off x="0" y="62730"/>
        <a:ext cx="9550827" cy="1216800"/>
      </dsp:txXfrm>
    </dsp:sp>
    <dsp:sp modelId="{30D14948-B1A4-4686-B433-E51DB0FAB369}">
      <dsp:nvSpPr>
        <dsp:cNvPr id="4" name="圆角矩形 3"/>
        <dsp:cNvSpPr/>
      </dsp:nvSpPr>
      <dsp:spPr bwMode="white">
        <a:xfrm>
          <a:off x="0" y="1466731"/>
          <a:ext cx="9550827" cy="121680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其次，强调教师不仅是专业发展的对象，更是自身专业发展的主人。</a:t>
          </a:r>
        </a:p>
      </dsp:txBody>
      <dsp:txXfrm>
        <a:off x="0" y="1466731"/>
        <a:ext cx="9550827" cy="1216800"/>
      </dsp:txXfrm>
    </dsp:sp>
    <dsp:sp modelId="{9C7E6E23-BDFC-4F88-8289-5B703DF70C50}">
      <dsp:nvSpPr>
        <dsp:cNvPr id="5" name="圆角矩形 4"/>
        <dsp:cNvSpPr/>
      </dsp:nvSpPr>
      <dsp:spPr bwMode="white">
        <a:xfrm>
          <a:off x="0" y="2870731"/>
          <a:ext cx="9550827" cy="121680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最后，目标直接指向教师专业发展。</a:t>
          </a:r>
        </a:p>
      </dsp:txBody>
      <dsp:txXfrm>
        <a:off x="0" y="2870731"/>
        <a:ext cx="9550827" cy="12168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921611" cy="4618680"/>
        <a:chOff x="0" y="0"/>
        <a:chExt cx="10921611" cy="4618680"/>
      </a:xfrm>
    </dsp:grpSpPr>
    <dsp:sp modelId="{F61EFBF4-A579-40B3-871B-1791BF118DC6}">
      <dsp:nvSpPr>
        <dsp:cNvPr id="3" name="圆角矩形 2"/>
        <dsp:cNvSpPr/>
      </dsp:nvSpPr>
      <dsp:spPr bwMode="white">
        <a:xfrm>
          <a:off x="0" y="42092"/>
          <a:ext cx="10921611" cy="74880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83820" tIns="83820" rIns="83820" bIns="8382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zh-CN" altLang="en-US" sz="2200" b="1" dirty="0"/>
            <a:t>一是情绪衰竭</a:t>
          </a:r>
        </a:p>
      </dsp:txBody>
      <dsp:txXfrm>
        <a:off x="0" y="42092"/>
        <a:ext cx="10921611" cy="748800"/>
      </dsp:txXfrm>
    </dsp:sp>
    <dsp:sp modelId="{0DCA65C0-7C57-4DDD-BFA7-76FBAE9072DC}">
      <dsp:nvSpPr>
        <dsp:cNvPr id="4" name="矩形 3"/>
        <dsp:cNvSpPr/>
      </dsp:nvSpPr>
      <dsp:spPr bwMode="white">
        <a:xfrm>
          <a:off x="0" y="790892"/>
          <a:ext cx="10921611" cy="662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6761" tIns="22860" rIns="128016" bIns="22860" anchor="t"/>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marL="171450" lvl="1" indent="-171450">
            <a:lnSpc>
              <a:spcPct val="100000"/>
            </a:lnSpc>
            <a:spcBef>
              <a:spcPct val="0"/>
            </a:spcBef>
            <a:spcAft>
              <a:spcPct val="20000"/>
            </a:spcAft>
            <a:buChar char="•"/>
          </a:pPr>
          <a:r>
            <a:rPr lang="zh-CN" altLang="en-US" sz="1800" dirty="0">
              <a:solidFill>
                <a:schemeClr val="tx1"/>
              </a:solidFill>
            </a:rPr>
            <a:t>教师的情绪和情感处于极度疲劳的状态，常常表现出情绪低落、烦躁、易怒、抑郁、精神不振、缺乏热情与活力、对他人的容忍度和工作满意度降低。</a:t>
          </a:r>
          <a:endParaRPr>
            <a:solidFill>
              <a:schemeClr val="tx1"/>
            </a:solidFill>
          </a:endParaRPr>
        </a:p>
      </dsp:txBody>
      <dsp:txXfrm>
        <a:off x="0" y="790892"/>
        <a:ext cx="10921611" cy="662400"/>
      </dsp:txXfrm>
    </dsp:sp>
    <dsp:sp modelId="{2675469A-85F8-45A5-BA88-9486273334BA}">
      <dsp:nvSpPr>
        <dsp:cNvPr id="5" name="圆角矩形 4"/>
        <dsp:cNvSpPr/>
      </dsp:nvSpPr>
      <dsp:spPr bwMode="white">
        <a:xfrm>
          <a:off x="0" y="1453292"/>
          <a:ext cx="10921611" cy="74880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83820" tIns="83820" rIns="83820" bIns="8382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zh-CN" altLang="en-US" sz="2200" b="1" dirty="0"/>
            <a:t>二是去个性化</a:t>
          </a:r>
        </a:p>
      </dsp:txBody>
      <dsp:txXfrm>
        <a:off x="0" y="1453292"/>
        <a:ext cx="10921611" cy="748800"/>
      </dsp:txXfrm>
    </dsp:sp>
    <dsp:sp modelId="{88F9FB7E-FA55-41EC-A2C5-6249E7054A76}">
      <dsp:nvSpPr>
        <dsp:cNvPr id="6" name="矩形 5"/>
        <dsp:cNvSpPr/>
      </dsp:nvSpPr>
      <dsp:spPr bwMode="white">
        <a:xfrm>
          <a:off x="0" y="2202092"/>
          <a:ext cx="10921611" cy="9632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6761" tIns="22860" rIns="128016" bIns="22860" anchor="t"/>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marL="171450" lvl="1" indent="-171450">
            <a:lnSpc>
              <a:spcPct val="100000"/>
            </a:lnSpc>
            <a:spcBef>
              <a:spcPct val="0"/>
            </a:spcBef>
            <a:spcAft>
              <a:spcPct val="20000"/>
            </a:spcAft>
            <a:buChar char="•"/>
          </a:pPr>
          <a:r>
            <a:rPr lang="zh-CN" altLang="en-US" sz="1800" dirty="0">
              <a:solidFill>
                <a:schemeClr val="tx1"/>
              </a:solidFill>
            </a:rPr>
            <a:t>一方面，教师对学生缺失人性化的态度，常常不愿接触学生，对学生冷漠、厌烦，将学生视为无生命的物体来看待。</a:t>
          </a:r>
          <a:endParaRPr lang="zh-CN" altLang="en-US" sz="1800" dirty="0">
            <a:solidFill>
              <a:schemeClr val="tx1"/>
            </a:solidFill>
          </a:endParaRPr>
        </a:p>
        <a:p>
          <a:pPr marL="171450" lvl="1" indent="-171450">
            <a:lnSpc>
              <a:spcPct val="100000"/>
            </a:lnSpc>
            <a:spcBef>
              <a:spcPct val="0"/>
            </a:spcBef>
            <a:spcAft>
              <a:spcPct val="20000"/>
            </a:spcAft>
            <a:buChar char="•"/>
          </a:pPr>
          <a:r>
            <a:rPr lang="zh-CN" altLang="en-US" sz="1800" dirty="0">
              <a:solidFill>
                <a:schemeClr val="tx1"/>
              </a:solidFill>
            </a:rPr>
            <a:t>另一方面，对同事疏远，逃避交往或拒绝合作，对工作中出现的问题总是找借口，怨天尤人。</a:t>
          </a:r>
          <a:endParaRPr>
            <a:solidFill>
              <a:schemeClr val="tx1"/>
            </a:solidFill>
          </a:endParaRPr>
        </a:p>
      </dsp:txBody>
      <dsp:txXfrm>
        <a:off x="0" y="2202092"/>
        <a:ext cx="10921611" cy="963295"/>
      </dsp:txXfrm>
    </dsp:sp>
    <dsp:sp modelId="{16DE1CF5-8C8C-40DA-B3C9-387B0BD0A0CF}">
      <dsp:nvSpPr>
        <dsp:cNvPr id="7" name="圆角矩形 6"/>
        <dsp:cNvSpPr/>
      </dsp:nvSpPr>
      <dsp:spPr bwMode="white">
        <a:xfrm>
          <a:off x="0" y="3165388"/>
          <a:ext cx="10921611" cy="74880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83820" tIns="83820" rIns="83820" bIns="8382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zh-CN" altLang="en-US" sz="2200" b="1" dirty="0"/>
            <a:t>三是个人成就感丧失</a:t>
          </a:r>
        </a:p>
      </dsp:txBody>
      <dsp:txXfrm>
        <a:off x="0" y="3165388"/>
        <a:ext cx="10921611" cy="748800"/>
      </dsp:txXfrm>
    </dsp:sp>
    <dsp:sp modelId="{6CE17485-3AF6-4F42-86AC-53455C629157}">
      <dsp:nvSpPr>
        <dsp:cNvPr id="8" name="矩形 7"/>
        <dsp:cNvSpPr/>
      </dsp:nvSpPr>
      <dsp:spPr bwMode="white">
        <a:xfrm>
          <a:off x="0" y="3914188"/>
          <a:ext cx="10921611" cy="662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6761" tIns="22860" rIns="128016" bIns="22860" anchor="t"/>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marL="171450" lvl="1" indent="-171450">
            <a:lnSpc>
              <a:spcPct val="100000"/>
            </a:lnSpc>
            <a:spcBef>
              <a:spcPct val="0"/>
            </a:spcBef>
            <a:spcAft>
              <a:spcPct val="20000"/>
            </a:spcAft>
            <a:buChar char="•"/>
          </a:pPr>
          <a:r>
            <a:rPr lang="zh-CN" altLang="en-US" sz="1800" dirty="0">
              <a:solidFill>
                <a:schemeClr val="tx1"/>
              </a:solidFill>
            </a:rPr>
            <a:t>教师常常表现为对自己工作意义与价值的评价降低、工作胜任感和成就感下降。</a:t>
          </a:r>
          <a:endParaRPr>
            <a:solidFill>
              <a:schemeClr val="tx1"/>
            </a:solidFill>
          </a:endParaRPr>
        </a:p>
      </dsp:txBody>
      <dsp:txXfrm>
        <a:off x="0" y="3914188"/>
        <a:ext cx="10921611" cy="6624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564648" cy="4618680"/>
        <a:chOff x="0" y="0"/>
        <a:chExt cx="11564648" cy="4618680"/>
      </a:xfrm>
    </dsp:grpSpPr>
    <dsp:sp modelId="{40D2A5DA-1FDD-47CB-B3FE-3D5EA1472B64}">
      <dsp:nvSpPr>
        <dsp:cNvPr id="4" name="同侧圆角矩形 3"/>
        <dsp:cNvSpPr/>
      </dsp:nvSpPr>
      <dsp:spPr bwMode="white">
        <a:xfrm rot="5400000">
          <a:off x="6617282" y="-3072681"/>
          <a:ext cx="1191917" cy="7635258"/>
        </a:xfrm>
        <a:prstGeom prst="round2SameRect">
          <a:avLst/>
        </a:prstGeom>
      </dsp:spPr>
      <dsp:style>
        <a:lnRef idx="2">
          <a:schemeClr val="accent3">
            <a:tint val="40000"/>
            <a:alpha val="90000"/>
            <a:hueOff val="0"/>
            <a:satOff val="0"/>
            <a:lumOff val="0"/>
            <a:alpha val="90196"/>
          </a:schemeClr>
        </a:lnRef>
        <a:fillRef idx="1">
          <a:schemeClr val="accent3">
            <a:tint val="40000"/>
            <a:alpha val="90000"/>
            <a:hueOff val="0"/>
            <a:satOff val="0"/>
            <a:lumOff val="0"/>
            <a:alpha val="90196"/>
          </a:schemeClr>
        </a:fillRef>
        <a:effectRef idx="0">
          <a:scrgbClr r="0" g="0" b="0"/>
        </a:effectRef>
        <a:fontRef idx="minor"/>
      </dsp:style>
      <dsp:txBody>
        <a:bodyPr rot="-5400000" lIns="68580" tIns="34290" rIns="68580" bIns="3429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a:solidFill>
                <a:schemeClr val="dk1"/>
              </a:solidFill>
            </a:rPr>
            <a:t>这类教师在高压力下的表现是放弃努力，以减少对工作的投入来求得心理平衡。这类教师的职业倦怠一旦出现，要想恢复就很困难，因为这些症状会得到自我强化。</a:t>
          </a:r>
          <a:endParaRPr>
            <a:solidFill>
              <a:schemeClr val="dk1"/>
            </a:solidFill>
          </a:endParaRPr>
        </a:p>
      </dsp:txBody>
      <dsp:txXfrm rot="5400000">
        <a:off x="6617282" y="-3072681"/>
        <a:ext cx="1191917" cy="7635258"/>
      </dsp:txXfrm>
    </dsp:sp>
    <dsp:sp modelId="{FDAF34D6-DAC6-4384-AAED-971C15ACFC50}">
      <dsp:nvSpPr>
        <dsp:cNvPr id="3" name="圆角矩形 2"/>
        <dsp:cNvSpPr/>
      </dsp:nvSpPr>
      <dsp:spPr bwMode="white">
        <a:xfrm>
          <a:off x="533778" y="0"/>
          <a:ext cx="2861834" cy="1489897"/>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400" b="1" dirty="0"/>
            <a:t>（</a:t>
          </a:r>
          <a:r>
            <a:rPr lang="en-US" altLang="en-US" sz="2400" b="1" dirty="0"/>
            <a:t>1</a:t>
          </a:r>
          <a:r>
            <a:rPr lang="zh-CN" altLang="en-US" sz="2400" b="1" dirty="0"/>
            <a:t>）精疲力竭型</a:t>
          </a:r>
        </a:p>
      </dsp:txBody>
      <dsp:txXfrm>
        <a:off x="533778" y="0"/>
        <a:ext cx="2861834" cy="1489897"/>
      </dsp:txXfrm>
    </dsp:sp>
    <dsp:sp modelId="{0F1D8579-C933-4214-B111-0178A43D62A4}">
      <dsp:nvSpPr>
        <dsp:cNvPr id="6" name="同侧圆角矩形 5"/>
        <dsp:cNvSpPr/>
      </dsp:nvSpPr>
      <dsp:spPr bwMode="white">
        <a:xfrm rot="5400000">
          <a:off x="6617282" y="-1508289"/>
          <a:ext cx="1191917" cy="7635258"/>
        </a:xfrm>
        <a:prstGeom prst="round2SameRect">
          <a:avLst/>
        </a:prstGeom>
      </dsp:spPr>
      <dsp:style>
        <a:lnRef idx="2">
          <a:schemeClr val="accent3">
            <a:tint val="40000"/>
            <a:alpha val="90000"/>
            <a:hueOff val="1800000"/>
            <a:satOff val="-31764"/>
            <a:lumOff val="-1175"/>
            <a:alpha val="90196"/>
          </a:schemeClr>
        </a:lnRef>
        <a:fillRef idx="1">
          <a:schemeClr val="accent3">
            <a:tint val="40000"/>
            <a:alpha val="90000"/>
            <a:hueOff val="1800000"/>
            <a:satOff val="-31764"/>
            <a:lumOff val="-1175"/>
            <a:alpha val="90196"/>
          </a:schemeClr>
        </a:fillRef>
        <a:effectRef idx="0">
          <a:scrgbClr r="0" g="0" b="0"/>
        </a:effectRef>
        <a:fontRef idx="minor"/>
      </dsp:style>
      <dsp:txBody>
        <a:bodyPr rot="-5400000" lIns="68580" tIns="34290" rIns="68580" bIns="3429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a:solidFill>
                <a:schemeClr val="dk1"/>
              </a:solidFill>
            </a:rPr>
            <a:t>这类教师有着极强的成功信念，能狂热地投入工作，但理想与现实</a:t>
          </a:r>
          <a:r>
            <a:rPr lang="zh-CN" altLang="en-US" sz="1800">
              <a:solidFill>
                <a:schemeClr val="dk1"/>
              </a:solidFill>
            </a:rPr>
            <a:t>之间的巨大反差，使他们的这种热情通常坚持不了太长时间，整个信念系统突然塌陷，最终屈服于精力耗竭。</a:t>
          </a:r>
          <a:endParaRPr lang="zh-CN" altLang="en-US" sz="1800" dirty="0">
            <a:solidFill>
              <a:schemeClr val="dk1"/>
            </a:solidFill>
          </a:endParaRPr>
        </a:p>
      </dsp:txBody>
      <dsp:txXfrm rot="5400000">
        <a:off x="6617282" y="-1508289"/>
        <a:ext cx="1191917" cy="7635258"/>
      </dsp:txXfrm>
    </dsp:sp>
    <dsp:sp modelId="{D37DA6A2-07F7-4B7D-B20C-870DE1C09E77}">
      <dsp:nvSpPr>
        <dsp:cNvPr id="5" name="圆角矩形 4"/>
        <dsp:cNvSpPr/>
      </dsp:nvSpPr>
      <dsp:spPr bwMode="white">
        <a:xfrm>
          <a:off x="533778" y="1564392"/>
          <a:ext cx="2861834" cy="1489897"/>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400" b="1" dirty="0"/>
            <a:t>（</a:t>
          </a:r>
          <a:r>
            <a:rPr lang="en-US" altLang="en-US" sz="2400" b="1" dirty="0"/>
            <a:t>2</a:t>
          </a:r>
          <a:r>
            <a:rPr lang="zh-CN" altLang="en-US" sz="2400" b="1" dirty="0"/>
            <a:t>）狂热型</a:t>
          </a:r>
        </a:p>
      </dsp:txBody>
      <dsp:txXfrm>
        <a:off x="533778" y="1564392"/>
        <a:ext cx="2861834" cy="1489897"/>
      </dsp:txXfrm>
    </dsp:sp>
    <dsp:sp modelId="{90F01C02-A87D-41F7-BBD4-CCD6AC972705}">
      <dsp:nvSpPr>
        <dsp:cNvPr id="8" name="同侧圆角矩形 7"/>
        <dsp:cNvSpPr/>
      </dsp:nvSpPr>
      <dsp:spPr bwMode="white">
        <a:xfrm rot="5400000">
          <a:off x="6617282" y="56103"/>
          <a:ext cx="1191917" cy="7635258"/>
        </a:xfrm>
        <a:prstGeom prst="round2SameRect">
          <a:avLst/>
        </a:prstGeom>
      </dsp:spPr>
      <dsp:style>
        <a:lnRef idx="2">
          <a:schemeClr val="accent3">
            <a:tint val="40000"/>
            <a:alpha val="90000"/>
            <a:hueOff val="3600000"/>
            <a:satOff val="-63528"/>
            <a:lumOff val="-2352"/>
            <a:alpha val="90196"/>
          </a:schemeClr>
        </a:lnRef>
        <a:fillRef idx="1">
          <a:schemeClr val="accent3">
            <a:tint val="40000"/>
            <a:alpha val="90000"/>
            <a:hueOff val="3600000"/>
            <a:satOff val="-63528"/>
            <a:lumOff val="-2352"/>
            <a:alpha val="90196"/>
          </a:schemeClr>
        </a:fillRef>
        <a:effectRef idx="0">
          <a:scrgbClr r="0" g="0" b="0"/>
        </a:effectRef>
        <a:fontRef idx="minor"/>
      </dsp:style>
      <dsp:txBody>
        <a:bodyPr rot="-5400000" lIns="68580" tIns="34290" rIns="68580" bIns="3429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a:solidFill>
                <a:schemeClr val="dk1"/>
              </a:solidFill>
            </a:rPr>
            <a:t>对于这类教师而言，工作本身缺乏刺激，他们觉得以自己的能力来</a:t>
          </a:r>
          <a:r>
            <a:rPr lang="zh-CN" altLang="en-US" sz="1800">
              <a:solidFill>
                <a:schemeClr val="dk1"/>
              </a:solidFill>
            </a:rPr>
            <a:t>做当前的工作是大材小用，因而厌倦工作。他们在工作一段时间后，就开始对工作敷衍塞责，并考虑更换其他工作。</a:t>
          </a:r>
          <a:endParaRPr lang="zh-CN" altLang="en-US" sz="1800" dirty="0">
            <a:solidFill>
              <a:schemeClr val="dk1"/>
            </a:solidFill>
          </a:endParaRPr>
        </a:p>
      </dsp:txBody>
      <dsp:txXfrm rot="5400000">
        <a:off x="6617282" y="56103"/>
        <a:ext cx="1191917" cy="7635258"/>
      </dsp:txXfrm>
    </dsp:sp>
    <dsp:sp modelId="{2081A2D3-A4E6-4F59-A954-2E1A2A565A12}">
      <dsp:nvSpPr>
        <dsp:cNvPr id="7" name="圆角矩形 6"/>
        <dsp:cNvSpPr/>
      </dsp:nvSpPr>
      <dsp:spPr bwMode="white">
        <a:xfrm>
          <a:off x="533778" y="3128783"/>
          <a:ext cx="2861834" cy="1489897"/>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400" b="1" dirty="0"/>
            <a:t>（</a:t>
          </a:r>
          <a:r>
            <a:rPr lang="en-US" altLang="en-US" sz="2400" b="1" dirty="0"/>
            <a:t>3</a:t>
          </a:r>
          <a:r>
            <a:rPr lang="zh-CN" altLang="en-US" sz="2400" b="1" dirty="0"/>
            <a:t>）低挑战型</a:t>
          </a:r>
        </a:p>
      </dsp:txBody>
      <dsp:txXfrm>
        <a:off x="533778" y="3128783"/>
        <a:ext cx="2861834" cy="1489897"/>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921611" cy="4618680"/>
        <a:chOff x="0" y="0"/>
        <a:chExt cx="10921611" cy="4618680"/>
      </a:xfrm>
    </dsp:grpSpPr>
    <dsp:sp modelId="{F61EFBF4-A579-40B3-871B-1791BF118DC6}">
      <dsp:nvSpPr>
        <dsp:cNvPr id="3" name="圆角矩形 2"/>
        <dsp:cNvSpPr/>
      </dsp:nvSpPr>
      <dsp:spPr bwMode="white">
        <a:xfrm>
          <a:off x="0" y="33780"/>
          <a:ext cx="10921611" cy="80496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zh-CN" altLang="en-US" sz="2400" b="1" dirty="0"/>
            <a:t>既耗费体力，又耗费脑力。</a:t>
          </a:r>
        </a:p>
      </dsp:txBody>
      <dsp:txXfrm>
        <a:off x="0" y="33780"/>
        <a:ext cx="10921611" cy="804960"/>
      </dsp:txXfrm>
    </dsp:sp>
    <dsp:sp modelId="{0DCA65C0-7C57-4DDD-BFA7-76FBAE9072DC}">
      <dsp:nvSpPr>
        <dsp:cNvPr id="4" name="矩形 3"/>
        <dsp:cNvSpPr/>
      </dsp:nvSpPr>
      <dsp:spPr bwMode="white">
        <a:xfrm>
          <a:off x="0" y="838740"/>
          <a:ext cx="10921611" cy="7120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6761" tIns="25400" rIns="142240" bIns="25400" anchor="t"/>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marL="228600" lvl="1" indent="-228600">
            <a:lnSpc>
              <a:spcPct val="100000"/>
            </a:lnSpc>
            <a:spcBef>
              <a:spcPct val="0"/>
            </a:spcBef>
            <a:spcAft>
              <a:spcPct val="20000"/>
            </a:spcAft>
            <a:buChar char="•"/>
          </a:pPr>
          <a:r>
            <a:rPr lang="zh-CN" altLang="en-US" sz="2000" dirty="0">
              <a:solidFill>
                <a:schemeClr val="tx1"/>
              </a:solidFill>
            </a:rPr>
            <a:t>教师们为了上好一节课，往往要查找资料、相互交流、精心设计，付出大量时间和精力。</a:t>
          </a:r>
          <a:endParaRPr>
            <a:solidFill>
              <a:schemeClr val="tx1"/>
            </a:solidFill>
          </a:endParaRPr>
        </a:p>
      </dsp:txBody>
      <dsp:txXfrm>
        <a:off x="0" y="838740"/>
        <a:ext cx="10921611" cy="712080"/>
      </dsp:txXfrm>
    </dsp:sp>
    <dsp:sp modelId="{2675469A-85F8-45A5-BA88-9486273334BA}">
      <dsp:nvSpPr>
        <dsp:cNvPr id="5" name="圆角矩形 4"/>
        <dsp:cNvSpPr/>
      </dsp:nvSpPr>
      <dsp:spPr bwMode="white">
        <a:xfrm>
          <a:off x="0" y="1550820"/>
          <a:ext cx="10921611" cy="80496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91439" tIns="91439" rIns="91439" bIns="91439"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zh-CN" altLang="en-US" sz="2400" b="1" dirty="0"/>
            <a:t>教师工作在时间和空间上具有“无边界性”的特征。</a:t>
          </a:r>
        </a:p>
      </dsp:txBody>
      <dsp:txXfrm>
        <a:off x="0" y="1550820"/>
        <a:ext cx="10921611" cy="804960"/>
      </dsp:txXfrm>
    </dsp:sp>
    <dsp:sp modelId="{88F9FB7E-FA55-41EC-A2C5-6249E7054A76}">
      <dsp:nvSpPr>
        <dsp:cNvPr id="6" name="矩形 5"/>
        <dsp:cNvSpPr/>
      </dsp:nvSpPr>
      <dsp:spPr bwMode="white">
        <a:xfrm>
          <a:off x="0" y="2355780"/>
          <a:ext cx="10921611" cy="7120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6761" tIns="25400" rIns="142240" bIns="25400" anchor="t"/>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marL="228600" lvl="1" indent="-228600">
            <a:lnSpc>
              <a:spcPct val="100000"/>
            </a:lnSpc>
            <a:spcBef>
              <a:spcPct val="0"/>
            </a:spcBef>
            <a:spcAft>
              <a:spcPct val="20000"/>
            </a:spcAft>
            <a:buChar char="•"/>
          </a:pPr>
          <a:r>
            <a:rPr lang="zh-CN" altLang="en-US" sz="2000" dirty="0">
              <a:solidFill>
                <a:schemeClr val="tx1"/>
              </a:solidFill>
            </a:rPr>
            <a:t>因为没有明确的界限，教师就不知道自己在什么时候才算完成了工作。</a:t>
          </a:r>
          <a:endParaRPr>
            <a:solidFill>
              <a:schemeClr val="tx1"/>
            </a:solidFill>
          </a:endParaRPr>
        </a:p>
      </dsp:txBody>
      <dsp:txXfrm>
        <a:off x="0" y="2355780"/>
        <a:ext cx="10921611" cy="712080"/>
      </dsp:txXfrm>
    </dsp:sp>
    <dsp:sp modelId="{16DE1CF5-8C8C-40DA-B3C9-387B0BD0A0CF}">
      <dsp:nvSpPr>
        <dsp:cNvPr id="7" name="圆角矩形 6"/>
        <dsp:cNvSpPr/>
      </dsp:nvSpPr>
      <dsp:spPr bwMode="white">
        <a:xfrm>
          <a:off x="0" y="3067860"/>
          <a:ext cx="10921611" cy="80496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91439" tIns="91439" rIns="91439" bIns="91439"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zh-CN" altLang="en-US" sz="2400" b="1" dirty="0"/>
            <a:t>教师的工作是默默无闻的、“无阶梯”的。</a:t>
          </a:r>
        </a:p>
      </dsp:txBody>
      <dsp:txXfrm>
        <a:off x="0" y="3067860"/>
        <a:ext cx="10921611" cy="804960"/>
      </dsp:txXfrm>
    </dsp:sp>
    <dsp:sp modelId="{6CE17485-3AF6-4F42-86AC-53455C629157}">
      <dsp:nvSpPr>
        <dsp:cNvPr id="8" name="矩形 7"/>
        <dsp:cNvSpPr/>
      </dsp:nvSpPr>
      <dsp:spPr bwMode="white">
        <a:xfrm>
          <a:off x="0" y="3872820"/>
          <a:ext cx="10921611" cy="7120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6761" tIns="25400" rIns="142240" bIns="25400" anchor="t"/>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marL="228600" lvl="1" indent="-228600">
            <a:lnSpc>
              <a:spcPct val="100000"/>
            </a:lnSpc>
            <a:spcBef>
              <a:spcPct val="0"/>
            </a:spcBef>
            <a:spcAft>
              <a:spcPct val="20000"/>
            </a:spcAft>
            <a:buChar char="•"/>
          </a:pPr>
          <a:r>
            <a:rPr lang="zh-CN" altLang="en-US" sz="2000" dirty="0">
              <a:solidFill>
                <a:schemeClr val="tx1"/>
              </a:solidFill>
            </a:rPr>
            <a:t>职称的升降、工资的调整都具有很强的稳定性和规律性，往往和工作业绩无多大联系。</a:t>
          </a:r>
          <a:endParaRPr>
            <a:solidFill>
              <a:schemeClr val="tx1"/>
            </a:solidFill>
          </a:endParaRPr>
        </a:p>
      </dsp:txBody>
      <dsp:txXfrm>
        <a:off x="0" y="3872820"/>
        <a:ext cx="10921611" cy="712080"/>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903685" cy="3663332"/>
        <a:chOff x="0" y="0"/>
        <a:chExt cx="5903685" cy="3663332"/>
      </a:xfrm>
    </dsp:grpSpPr>
    <dsp:sp modelId="{F61EFBF4-A579-40B3-871B-1791BF118DC6}">
      <dsp:nvSpPr>
        <dsp:cNvPr id="3" name="圆角矩形 2"/>
        <dsp:cNvSpPr/>
      </dsp:nvSpPr>
      <dsp:spPr bwMode="white">
        <a:xfrm>
          <a:off x="0" y="5026"/>
          <a:ext cx="5903685" cy="110448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76200" tIns="76200" rIns="76200" bIns="76200" anchor="ctr"/>
        <a:lstStyle>
          <a:lvl1pPr algn="l">
            <a:defRPr sz="5900"/>
          </a:lvl1pPr>
          <a:lvl2pPr marL="285750" indent="-285750" algn="l">
            <a:defRPr sz="4600"/>
          </a:lvl2pPr>
          <a:lvl3pPr marL="571500" indent="-285750" algn="l">
            <a:defRPr sz="4600"/>
          </a:lvl3pPr>
          <a:lvl4pPr marL="857250" indent="-285750" algn="l">
            <a:defRPr sz="4600"/>
          </a:lvl4pPr>
          <a:lvl5pPr marL="1143000" indent="-285750" algn="l">
            <a:defRPr sz="4600"/>
          </a:lvl5pPr>
          <a:lvl6pPr marL="1428750" indent="-285750" algn="l">
            <a:defRPr sz="4600"/>
          </a:lvl6pPr>
          <a:lvl7pPr marL="1714500" indent="-285750" algn="l">
            <a:defRPr sz="4600"/>
          </a:lvl7pPr>
          <a:lvl8pPr marL="2000250" indent="-285750" algn="l">
            <a:defRPr sz="4600"/>
          </a:lvl8pPr>
          <a:lvl9pPr marL="2286000" indent="-285750" algn="l">
            <a:defRPr sz="4600"/>
          </a:lvl9pPr>
        </a:lstStyle>
        <a:p>
          <a:pPr lvl="0">
            <a:lnSpc>
              <a:spcPct val="100000"/>
            </a:lnSpc>
            <a:spcBef>
              <a:spcPct val="0"/>
            </a:spcBef>
            <a:spcAft>
              <a:spcPct val="35000"/>
            </a:spcAft>
          </a:pPr>
          <a:r>
            <a:rPr lang="zh-CN" altLang="en-US" sz="2000" b="1" dirty="0"/>
            <a:t>首先，性格差异影响着职业倦怠的产生。</a:t>
          </a:r>
        </a:p>
      </dsp:txBody>
      <dsp:txXfrm>
        <a:off x="0" y="5026"/>
        <a:ext cx="5903685" cy="1104480"/>
      </dsp:txXfrm>
    </dsp:sp>
    <dsp:sp modelId="{2675469A-85F8-45A5-BA88-9486273334BA}">
      <dsp:nvSpPr>
        <dsp:cNvPr id="4" name="圆角矩形 3"/>
        <dsp:cNvSpPr/>
      </dsp:nvSpPr>
      <dsp:spPr bwMode="white">
        <a:xfrm>
          <a:off x="0" y="1279426"/>
          <a:ext cx="5903685" cy="1104480"/>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lIns="76200" tIns="76200" rIns="76200" bIns="76200" anchor="ctr"/>
        <a:lstStyle>
          <a:lvl1pPr algn="l">
            <a:defRPr sz="5900"/>
          </a:lvl1pPr>
          <a:lvl2pPr marL="285750" indent="-285750" algn="l">
            <a:defRPr sz="4600"/>
          </a:lvl2pPr>
          <a:lvl3pPr marL="571500" indent="-285750" algn="l">
            <a:defRPr sz="4600"/>
          </a:lvl3pPr>
          <a:lvl4pPr marL="857250" indent="-285750" algn="l">
            <a:defRPr sz="4600"/>
          </a:lvl4pPr>
          <a:lvl5pPr marL="1143000" indent="-285750" algn="l">
            <a:defRPr sz="4600"/>
          </a:lvl5pPr>
          <a:lvl6pPr marL="1428750" indent="-285750" algn="l">
            <a:defRPr sz="4600"/>
          </a:lvl6pPr>
          <a:lvl7pPr marL="1714500" indent="-285750" algn="l">
            <a:defRPr sz="4600"/>
          </a:lvl7pPr>
          <a:lvl8pPr marL="2000250" indent="-285750" algn="l">
            <a:defRPr sz="4600"/>
          </a:lvl8pPr>
          <a:lvl9pPr marL="2286000" indent="-285750" algn="l">
            <a:defRPr sz="4600"/>
          </a:lvl9pPr>
        </a:lstStyle>
        <a:p>
          <a:pPr lvl="0">
            <a:lnSpc>
              <a:spcPct val="100000"/>
            </a:lnSpc>
            <a:spcBef>
              <a:spcPct val="0"/>
            </a:spcBef>
            <a:spcAft>
              <a:spcPct val="35000"/>
            </a:spcAft>
          </a:pPr>
          <a:r>
            <a:rPr lang="zh-CN" altLang="en-US" sz="2000" b="1" dirty="0"/>
            <a:t>其次，不同的生活态度也影响着职业倦怠的程度。</a:t>
          </a:r>
        </a:p>
      </dsp:txBody>
      <dsp:txXfrm>
        <a:off x="0" y="1279426"/>
        <a:ext cx="5903685" cy="1104480"/>
      </dsp:txXfrm>
    </dsp:sp>
    <dsp:sp modelId="{16DE1CF5-8C8C-40DA-B3C9-387B0BD0A0CF}">
      <dsp:nvSpPr>
        <dsp:cNvPr id="5" name="圆角矩形 4"/>
        <dsp:cNvSpPr/>
      </dsp:nvSpPr>
      <dsp:spPr bwMode="white">
        <a:xfrm>
          <a:off x="0" y="2553826"/>
          <a:ext cx="5903685" cy="110448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76200" tIns="76200" rIns="76200" bIns="76200" anchor="ctr"/>
        <a:lstStyle>
          <a:lvl1pPr algn="l">
            <a:defRPr sz="5900"/>
          </a:lvl1pPr>
          <a:lvl2pPr marL="285750" indent="-285750" algn="l">
            <a:defRPr sz="4600"/>
          </a:lvl2pPr>
          <a:lvl3pPr marL="571500" indent="-285750" algn="l">
            <a:defRPr sz="4600"/>
          </a:lvl3pPr>
          <a:lvl4pPr marL="857250" indent="-285750" algn="l">
            <a:defRPr sz="4600"/>
          </a:lvl4pPr>
          <a:lvl5pPr marL="1143000" indent="-285750" algn="l">
            <a:defRPr sz="4600"/>
          </a:lvl5pPr>
          <a:lvl6pPr marL="1428750" indent="-285750" algn="l">
            <a:defRPr sz="4600"/>
          </a:lvl6pPr>
          <a:lvl7pPr marL="1714500" indent="-285750" algn="l">
            <a:defRPr sz="4600"/>
          </a:lvl7pPr>
          <a:lvl8pPr marL="2000250" indent="-285750" algn="l">
            <a:defRPr sz="4600"/>
          </a:lvl8pPr>
          <a:lvl9pPr marL="2286000" indent="-285750" algn="l">
            <a:defRPr sz="4600"/>
          </a:lvl9pPr>
        </a:lstStyle>
        <a:p>
          <a:pPr lvl="0">
            <a:lnSpc>
              <a:spcPct val="100000"/>
            </a:lnSpc>
            <a:spcBef>
              <a:spcPct val="0"/>
            </a:spcBef>
            <a:spcAft>
              <a:spcPct val="35000"/>
            </a:spcAft>
          </a:pPr>
          <a:r>
            <a:rPr lang="zh-CN" altLang="en-US" sz="2000" b="1" dirty="0"/>
            <a:t>最后，不同的生活经历也影响着职业倦怠的程度。</a:t>
          </a:r>
        </a:p>
      </dsp:txBody>
      <dsp:txXfrm>
        <a:off x="0" y="2553826"/>
        <a:ext cx="5903685" cy="1104480"/>
      </dsp:txXfrm>
    </dsp:sp>
  </dsp:spTree>
</dsp:drawing>
</file>

<file path=ppt/diagrams/drawing1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508343" cy="4043469"/>
        <a:chOff x="0" y="0"/>
        <a:chExt cx="10508343" cy="4043469"/>
      </a:xfrm>
    </dsp:grpSpPr>
    <dsp:sp modelId="{F61EFBF4-A579-40B3-871B-1791BF118DC6}">
      <dsp:nvSpPr>
        <dsp:cNvPr id="3" name="圆角矩形 2"/>
        <dsp:cNvSpPr/>
      </dsp:nvSpPr>
      <dsp:spPr bwMode="white">
        <a:xfrm>
          <a:off x="0" y="9334"/>
          <a:ext cx="10508343" cy="121680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政府要进一步加大对教育的投入，提高教师的社会地位和经济地位，维护教师的合法权益。</a:t>
          </a:r>
        </a:p>
      </dsp:txBody>
      <dsp:txXfrm>
        <a:off x="0" y="9334"/>
        <a:ext cx="10508343" cy="1216800"/>
      </dsp:txXfrm>
    </dsp:sp>
    <dsp:sp modelId="{2675469A-85F8-45A5-BA88-9486273334BA}">
      <dsp:nvSpPr>
        <dsp:cNvPr id="4" name="圆角矩形 3"/>
        <dsp:cNvSpPr/>
      </dsp:nvSpPr>
      <dsp:spPr bwMode="white">
        <a:xfrm>
          <a:off x="0" y="1413335"/>
          <a:ext cx="10508343" cy="121680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加大财政投入，进一步改善教师待遇，解除教师的后顾之忧。</a:t>
          </a:r>
        </a:p>
      </dsp:txBody>
      <dsp:txXfrm>
        <a:off x="0" y="1413335"/>
        <a:ext cx="10508343" cy="1216800"/>
      </dsp:txXfrm>
    </dsp:sp>
    <dsp:sp modelId="{16DE1CF5-8C8C-40DA-B3C9-387B0BD0A0CF}">
      <dsp:nvSpPr>
        <dsp:cNvPr id="5" name="圆角矩形 4"/>
        <dsp:cNvSpPr/>
      </dsp:nvSpPr>
      <dsp:spPr bwMode="white">
        <a:xfrm>
          <a:off x="0" y="2817335"/>
          <a:ext cx="10508343" cy="121680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社会应该通过舆论导向、政策倾斜等多种途径，全方位地营造“尊师重教”的氛围。</a:t>
          </a:r>
        </a:p>
      </dsp:txBody>
      <dsp:txXfrm>
        <a:off x="0" y="2817335"/>
        <a:ext cx="10508343" cy="12168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500" cy="4324766"/>
        <a:chOff x="0" y="0"/>
        <a:chExt cx="10858500" cy="4324766"/>
      </a:xfrm>
    </dsp:grpSpPr>
    <dsp:sp modelId="{F61EFBF4-A579-40B3-871B-1791BF118DC6}">
      <dsp:nvSpPr>
        <dsp:cNvPr id="3" name="圆角矩形 2"/>
        <dsp:cNvSpPr/>
      </dsp:nvSpPr>
      <dsp:spPr bwMode="white">
        <a:xfrm>
          <a:off x="0" y="1653"/>
          <a:ext cx="10858500" cy="583565"/>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3820" tIns="83820" rIns="83820" bIns="83820" anchor="ctr"/>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r>
            <a:rPr lang="en-US" altLang="en-US" sz="2200" b="1" dirty="0"/>
            <a:t>1.</a:t>
          </a:r>
          <a:r>
            <a:rPr lang="zh-CN" altLang="en-US" sz="2200" b="1" dirty="0"/>
            <a:t>坚持“以人为本”的管理理念</a:t>
          </a:r>
        </a:p>
      </dsp:txBody>
      <dsp:txXfrm>
        <a:off x="0" y="1653"/>
        <a:ext cx="10858500" cy="583565"/>
      </dsp:txXfrm>
    </dsp:sp>
    <dsp:sp modelId="{29AAA16D-C60D-4E53-A213-39B16E71F3ED}">
      <dsp:nvSpPr>
        <dsp:cNvPr id="4" name="矩形 3"/>
        <dsp:cNvSpPr/>
      </dsp:nvSpPr>
      <dsp:spPr bwMode="white">
        <a:xfrm>
          <a:off x="0" y="585218"/>
          <a:ext cx="10858500" cy="4968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marL="228600" lvl="1" indent="-228600">
            <a:lnSpc>
              <a:spcPct val="100000"/>
            </a:lnSpc>
            <a:spcBef>
              <a:spcPct val="0"/>
            </a:spcBef>
            <a:spcAft>
              <a:spcPct val="20000"/>
            </a:spcAft>
            <a:buChar char="•"/>
          </a:pPr>
          <a:r>
            <a:rPr lang="zh-CN" altLang="en-US" sz="2000" b="0" dirty="0">
              <a:solidFill>
                <a:schemeClr val="tx1"/>
              </a:solidFill>
            </a:rPr>
            <a:t>学校管理人文化和民主化的缺失是教师对工作感到不满意的原因之一。</a:t>
          </a:r>
          <a:endParaRPr>
            <a:solidFill>
              <a:schemeClr val="tx1"/>
            </a:solidFill>
          </a:endParaRPr>
        </a:p>
      </dsp:txBody>
      <dsp:txXfrm>
        <a:off x="0" y="585218"/>
        <a:ext cx="10858500" cy="496800"/>
      </dsp:txXfrm>
    </dsp:sp>
    <dsp:sp modelId="{2675469A-85F8-45A5-BA88-9486273334BA}">
      <dsp:nvSpPr>
        <dsp:cNvPr id="5" name="圆角矩形 4"/>
        <dsp:cNvSpPr/>
      </dsp:nvSpPr>
      <dsp:spPr bwMode="white">
        <a:xfrm>
          <a:off x="0" y="1082018"/>
          <a:ext cx="10858500" cy="583565"/>
        </a:xfrm>
        <a:prstGeom prst="roundRect">
          <a:avLst/>
        </a:prstGeom>
      </dsp:spPr>
      <dsp:style>
        <a:lnRef idx="2">
          <a:schemeClr val="lt1"/>
        </a:lnRef>
        <a:fillRef idx="1">
          <a:schemeClr val="accent5">
            <a:hueOff val="-220000"/>
            <a:satOff val="0"/>
            <a:lumOff val="8627"/>
            <a:alpha val="100000"/>
          </a:schemeClr>
        </a:fillRef>
        <a:effectRef idx="0">
          <a:scrgbClr r="0" g="0" b="0"/>
        </a:effectRef>
        <a:fontRef idx="minor">
          <a:schemeClr val="lt1"/>
        </a:fontRef>
      </dsp:style>
      <dsp:txBody>
        <a:bodyPr lIns="83820" tIns="83820" rIns="83820" bIns="83820" anchor="ctr"/>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r>
            <a:rPr lang="en-US" altLang="en-US" sz="2200" b="1" dirty="0"/>
            <a:t>2.</a:t>
          </a:r>
          <a:r>
            <a:rPr lang="zh-CN" altLang="en-US" sz="2200" b="1" dirty="0"/>
            <a:t>处事公平、公正</a:t>
          </a:r>
        </a:p>
      </dsp:txBody>
      <dsp:txXfrm>
        <a:off x="0" y="1082018"/>
        <a:ext cx="10858500" cy="583565"/>
      </dsp:txXfrm>
    </dsp:sp>
    <dsp:sp modelId="{12076893-8291-40EB-9009-6C997F31112C}">
      <dsp:nvSpPr>
        <dsp:cNvPr id="6" name="矩形 5"/>
        <dsp:cNvSpPr/>
      </dsp:nvSpPr>
      <dsp:spPr bwMode="white">
        <a:xfrm>
          <a:off x="0" y="1665583"/>
          <a:ext cx="10858500" cy="4968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marL="228600" lvl="1" indent="-228600">
            <a:lnSpc>
              <a:spcPct val="100000"/>
            </a:lnSpc>
            <a:spcBef>
              <a:spcPct val="0"/>
            </a:spcBef>
            <a:spcAft>
              <a:spcPct val="20000"/>
            </a:spcAft>
            <a:buChar char="•"/>
          </a:pPr>
          <a:r>
            <a:rPr lang="zh-CN" altLang="en-US" sz="2000" b="0" dirty="0">
              <a:solidFill>
                <a:schemeClr val="tx1"/>
              </a:solidFill>
            </a:rPr>
            <a:t>涉及教师切身利益的问题，能否做到公平、公正，是影响教师职业倦怠的重要因素。</a:t>
          </a:r>
          <a:endParaRPr>
            <a:solidFill>
              <a:schemeClr val="tx1"/>
            </a:solidFill>
          </a:endParaRPr>
        </a:p>
      </dsp:txBody>
      <dsp:txXfrm>
        <a:off x="0" y="1665583"/>
        <a:ext cx="10858500" cy="496800"/>
      </dsp:txXfrm>
    </dsp:sp>
    <dsp:sp modelId="{16DE1CF5-8C8C-40DA-B3C9-387B0BD0A0CF}">
      <dsp:nvSpPr>
        <dsp:cNvPr id="7" name="圆角矩形 6"/>
        <dsp:cNvSpPr/>
      </dsp:nvSpPr>
      <dsp:spPr bwMode="white">
        <a:xfrm>
          <a:off x="0" y="2162383"/>
          <a:ext cx="10858500" cy="583565"/>
        </a:xfrm>
        <a:prstGeom prst="roundRect">
          <a:avLst/>
        </a:prstGeom>
      </dsp:spPr>
      <dsp:style>
        <a:lnRef idx="2">
          <a:schemeClr val="lt1"/>
        </a:lnRef>
        <a:fillRef idx="1">
          <a:schemeClr val="accent5">
            <a:hueOff val="-440000"/>
            <a:satOff val="0"/>
            <a:lumOff val="17255"/>
            <a:alpha val="100000"/>
          </a:schemeClr>
        </a:fillRef>
        <a:effectRef idx="0">
          <a:scrgbClr r="0" g="0" b="0"/>
        </a:effectRef>
        <a:fontRef idx="minor">
          <a:schemeClr val="lt1"/>
        </a:fontRef>
      </dsp:style>
      <dsp:txBody>
        <a:bodyPr lIns="83820" tIns="83820" rIns="83820" bIns="83820" anchor="ctr"/>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r>
            <a:rPr lang="en-US" altLang="en-US" sz="2200" b="1" dirty="0"/>
            <a:t>3.</a:t>
          </a:r>
          <a:r>
            <a:rPr lang="zh-CN" altLang="en-US" sz="2200" b="1" dirty="0"/>
            <a:t>完善评价机制</a:t>
          </a:r>
        </a:p>
      </dsp:txBody>
      <dsp:txXfrm>
        <a:off x="0" y="2162383"/>
        <a:ext cx="10858500" cy="583565"/>
      </dsp:txXfrm>
    </dsp:sp>
    <dsp:sp modelId="{734AB707-91EB-43C0-9DFA-925C29511B7F}">
      <dsp:nvSpPr>
        <dsp:cNvPr id="8" name="矩形 7"/>
        <dsp:cNvSpPr/>
      </dsp:nvSpPr>
      <dsp:spPr bwMode="white">
        <a:xfrm>
          <a:off x="0" y="2745948"/>
          <a:ext cx="10858500" cy="4968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marL="228600" lvl="1" indent="-228600">
            <a:lnSpc>
              <a:spcPct val="100000"/>
            </a:lnSpc>
            <a:spcBef>
              <a:spcPct val="0"/>
            </a:spcBef>
            <a:spcAft>
              <a:spcPct val="20000"/>
            </a:spcAft>
            <a:buChar char="•"/>
          </a:pPr>
          <a:r>
            <a:rPr lang="zh-CN" altLang="en-US" sz="2000" b="0" dirty="0">
              <a:solidFill>
                <a:schemeClr val="tx1"/>
              </a:solidFill>
            </a:rPr>
            <a:t>改革教师评价体系，将教师的工作业绩与多方面因素结合起来。</a:t>
          </a:r>
          <a:endParaRPr>
            <a:solidFill>
              <a:schemeClr val="tx1"/>
            </a:solidFill>
          </a:endParaRPr>
        </a:p>
      </dsp:txBody>
      <dsp:txXfrm>
        <a:off x="0" y="2745948"/>
        <a:ext cx="10858500" cy="496800"/>
      </dsp:txXfrm>
    </dsp:sp>
    <dsp:sp modelId="{BF89A40C-B160-4411-8EC0-2CE301991F6F}">
      <dsp:nvSpPr>
        <dsp:cNvPr id="9" name="圆角矩形 8"/>
        <dsp:cNvSpPr/>
      </dsp:nvSpPr>
      <dsp:spPr bwMode="white">
        <a:xfrm>
          <a:off x="0" y="3242748"/>
          <a:ext cx="10858500" cy="583565"/>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83820" tIns="83820" rIns="83820" bIns="83820" anchor="ctr"/>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r>
            <a:rPr lang="en-US" altLang="en-US" sz="2200" b="1" dirty="0"/>
            <a:t>4.</a:t>
          </a:r>
          <a:r>
            <a:rPr lang="zh-CN" altLang="en-US" sz="2200" b="1" dirty="0"/>
            <a:t>帮助教师获得专业成长</a:t>
          </a:r>
        </a:p>
      </dsp:txBody>
      <dsp:txXfrm>
        <a:off x="0" y="3242748"/>
        <a:ext cx="10858500" cy="583565"/>
      </dsp:txXfrm>
    </dsp:sp>
    <dsp:sp modelId="{1992E57F-EDC7-4332-A129-8D02B6B2608A}">
      <dsp:nvSpPr>
        <dsp:cNvPr id="10" name="矩形 9"/>
        <dsp:cNvSpPr/>
      </dsp:nvSpPr>
      <dsp:spPr bwMode="white">
        <a:xfrm>
          <a:off x="0" y="3826313"/>
          <a:ext cx="10858500" cy="4968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marL="228600" lvl="1" indent="-228600">
            <a:lnSpc>
              <a:spcPct val="100000"/>
            </a:lnSpc>
            <a:spcBef>
              <a:spcPct val="0"/>
            </a:spcBef>
            <a:spcAft>
              <a:spcPct val="20000"/>
            </a:spcAft>
            <a:buChar char="•"/>
          </a:pPr>
          <a:r>
            <a:rPr lang="zh-CN" altLang="en-US" sz="2000" b="0" dirty="0">
              <a:solidFill>
                <a:schemeClr val="tx1"/>
              </a:solidFill>
            </a:rPr>
            <a:t>学校要积极创造条件，组织和鼓励教师参加不同层次的业务培训和理论学习。</a:t>
          </a:r>
          <a:endParaRPr>
            <a:solidFill>
              <a:schemeClr val="tx1"/>
            </a:solidFill>
          </a:endParaRPr>
        </a:p>
      </dsp:txBody>
      <dsp:txXfrm>
        <a:off x="0" y="3826313"/>
        <a:ext cx="10858500" cy="496800"/>
      </dsp:txXfrm>
    </dsp:sp>
  </dsp:spTree>
</dsp:drawing>
</file>

<file path=ppt/diagrams/drawing1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500" cy="4324766"/>
        <a:chOff x="0" y="0"/>
        <a:chExt cx="10858500" cy="4324766"/>
      </a:xfrm>
    </dsp:grpSpPr>
    <dsp:sp modelId="{F61EFBF4-A579-40B3-871B-1791BF118DC6}">
      <dsp:nvSpPr>
        <dsp:cNvPr id="3" name="圆角矩形 2"/>
        <dsp:cNvSpPr/>
      </dsp:nvSpPr>
      <dsp:spPr bwMode="white">
        <a:xfrm>
          <a:off x="0" y="20125"/>
          <a:ext cx="10858500" cy="730080"/>
        </a:xfrm>
        <a:prstGeom prst="roundRect">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en-US" altLang="en-US" sz="2400" b="1" dirty="0"/>
            <a:t>1.</a:t>
          </a:r>
          <a:r>
            <a:rPr lang="zh-CN" altLang="en-US" sz="2400" b="1" dirty="0"/>
            <a:t>加强学习，开阔视野</a:t>
          </a:r>
        </a:p>
      </dsp:txBody>
      <dsp:txXfrm>
        <a:off x="0" y="20125"/>
        <a:ext cx="10858500" cy="730080"/>
      </dsp:txXfrm>
    </dsp:sp>
    <dsp:sp modelId="{29AAA16D-C60D-4E53-A213-39B16E71F3ED}">
      <dsp:nvSpPr>
        <dsp:cNvPr id="4" name="矩形 3"/>
        <dsp:cNvSpPr/>
      </dsp:nvSpPr>
      <dsp:spPr bwMode="white">
        <a:xfrm>
          <a:off x="0" y="750205"/>
          <a:ext cx="10858500" cy="6826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marL="228600" lvl="1" indent="-228600">
            <a:lnSpc>
              <a:spcPct val="100000"/>
            </a:lnSpc>
            <a:spcBef>
              <a:spcPct val="0"/>
            </a:spcBef>
            <a:spcAft>
              <a:spcPct val="20000"/>
            </a:spcAft>
            <a:buChar char="•"/>
          </a:pPr>
          <a:r>
            <a:rPr lang="zh-CN" altLang="en-US" sz="2000" b="0" dirty="0">
              <a:solidFill>
                <a:schemeClr val="tx1"/>
              </a:solidFill>
            </a:rPr>
            <a:t>教师应不断为自己进行专业知识“充电”，因为知识上的富足有助于提升自信心，有助于提高自身的业务能力。</a:t>
          </a:r>
          <a:endParaRPr>
            <a:solidFill>
              <a:schemeClr val="tx1"/>
            </a:solidFill>
          </a:endParaRPr>
        </a:p>
      </dsp:txBody>
      <dsp:txXfrm>
        <a:off x="0" y="750205"/>
        <a:ext cx="10858500" cy="682625"/>
      </dsp:txXfrm>
    </dsp:sp>
    <dsp:sp modelId="{2675469A-85F8-45A5-BA88-9486273334BA}">
      <dsp:nvSpPr>
        <dsp:cNvPr id="5" name="圆角矩形 4"/>
        <dsp:cNvSpPr/>
      </dsp:nvSpPr>
      <dsp:spPr bwMode="white">
        <a:xfrm>
          <a:off x="0" y="1432830"/>
          <a:ext cx="10858500" cy="730080"/>
        </a:xfrm>
        <a:prstGeom prst="roundRect">
          <a:avLst/>
        </a:prstGeom>
      </dsp:spPr>
      <dsp:style>
        <a:lnRef idx="2">
          <a:schemeClr val="lt1"/>
        </a:lnRef>
        <a:fillRef idx="1">
          <a:schemeClr val="accent4">
            <a:hueOff val="-2100000"/>
            <a:satOff val="26863"/>
            <a:lumOff val="-8038"/>
            <a:alpha val="100000"/>
          </a:schemeClr>
        </a:fillRef>
        <a:effectRef idx="0">
          <a:scrgbClr r="0" g="0" b="0"/>
        </a:effectRef>
        <a:fontRef idx="minor">
          <a:schemeClr val="lt1"/>
        </a:fontRef>
      </dsp:style>
      <dsp:txBody>
        <a:bodyPr lIns="91439" tIns="91439" rIns="91439" bIns="91439"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en-US" altLang="en-US" sz="2400" b="1" dirty="0"/>
            <a:t>2.</a:t>
          </a:r>
          <a:r>
            <a:rPr lang="zh-CN" altLang="en-US" sz="2400" b="1" dirty="0"/>
            <a:t>心态平和，劳逸结合</a:t>
          </a:r>
        </a:p>
      </dsp:txBody>
      <dsp:txXfrm>
        <a:off x="0" y="1432830"/>
        <a:ext cx="10858500" cy="730080"/>
      </dsp:txXfrm>
    </dsp:sp>
    <dsp:sp modelId="{12076893-8291-40EB-9009-6C997F31112C}">
      <dsp:nvSpPr>
        <dsp:cNvPr id="6" name="矩形 5"/>
        <dsp:cNvSpPr/>
      </dsp:nvSpPr>
      <dsp:spPr bwMode="white">
        <a:xfrm>
          <a:off x="0" y="2162911"/>
          <a:ext cx="10858500" cy="64584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marL="228600" lvl="1" indent="-228600">
            <a:lnSpc>
              <a:spcPct val="100000"/>
            </a:lnSpc>
            <a:spcBef>
              <a:spcPct val="0"/>
            </a:spcBef>
            <a:spcAft>
              <a:spcPct val="20000"/>
            </a:spcAft>
            <a:buChar char="•"/>
          </a:pPr>
          <a:r>
            <a:rPr lang="zh-CN" altLang="en-US" sz="2000" b="0" dirty="0">
              <a:solidFill>
                <a:schemeClr val="tx1"/>
              </a:solidFill>
            </a:rPr>
            <a:t>教师应该应该承认自己是一个平凡的个体，也会有喜怒哀乐，正视自己的优缺点。</a:t>
          </a:r>
          <a:endParaRPr>
            <a:solidFill>
              <a:schemeClr val="tx1"/>
            </a:solidFill>
          </a:endParaRPr>
        </a:p>
      </dsp:txBody>
      <dsp:txXfrm>
        <a:off x="0" y="2162911"/>
        <a:ext cx="10858500" cy="645840"/>
      </dsp:txXfrm>
    </dsp:sp>
    <dsp:sp modelId="{16DE1CF5-8C8C-40DA-B3C9-387B0BD0A0CF}">
      <dsp:nvSpPr>
        <dsp:cNvPr id="7" name="圆角矩形 6"/>
        <dsp:cNvSpPr/>
      </dsp:nvSpPr>
      <dsp:spPr bwMode="white">
        <a:xfrm>
          <a:off x="0" y="2808750"/>
          <a:ext cx="10858500" cy="730080"/>
        </a:xfrm>
        <a:prstGeom prst="roundRect">
          <a:avLst/>
        </a:prstGeom>
      </dsp:spPr>
      <dsp:style>
        <a:lnRef idx="2">
          <a:schemeClr val="lt1"/>
        </a:lnRef>
        <a:fillRef idx="1">
          <a:schemeClr val="accent4">
            <a:hueOff val="-4200000"/>
            <a:satOff val="53725"/>
            <a:lumOff val="-16077"/>
            <a:alpha val="100000"/>
          </a:schemeClr>
        </a:fillRef>
        <a:effectRef idx="0">
          <a:scrgbClr r="0" g="0" b="0"/>
        </a:effectRef>
        <a:fontRef idx="minor">
          <a:schemeClr val="lt1"/>
        </a:fontRef>
      </dsp:style>
      <dsp:txBody>
        <a:bodyPr lIns="91439" tIns="91439" rIns="91439" bIns="91439"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en-US" altLang="en-US" sz="2400" b="1" dirty="0"/>
            <a:t>3.</a:t>
          </a:r>
          <a:r>
            <a:rPr lang="zh-CN" altLang="en-US" sz="2400" b="1" dirty="0"/>
            <a:t>注重交流，品味生活</a:t>
          </a:r>
        </a:p>
      </dsp:txBody>
      <dsp:txXfrm>
        <a:off x="0" y="2808750"/>
        <a:ext cx="10858500" cy="730080"/>
      </dsp:txXfrm>
    </dsp:sp>
    <dsp:sp modelId="{734AB707-91EB-43C0-9DFA-925C29511B7F}">
      <dsp:nvSpPr>
        <dsp:cNvPr id="8" name="矩形 7"/>
        <dsp:cNvSpPr/>
      </dsp:nvSpPr>
      <dsp:spPr bwMode="white">
        <a:xfrm>
          <a:off x="0" y="3538831"/>
          <a:ext cx="10858500" cy="76581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marL="228600" lvl="1" indent="-228600">
            <a:lnSpc>
              <a:spcPct val="100000"/>
            </a:lnSpc>
            <a:spcBef>
              <a:spcPct val="0"/>
            </a:spcBef>
            <a:spcAft>
              <a:spcPct val="20000"/>
            </a:spcAft>
            <a:buChar char="•"/>
          </a:pPr>
          <a:r>
            <a:rPr lang="zh-CN" altLang="en-US" sz="2000" b="0" dirty="0">
              <a:solidFill>
                <a:schemeClr val="tx1"/>
              </a:solidFill>
            </a:rPr>
            <a:t>教师在生活中应注意增加与他人互动的机会。</a:t>
          </a:r>
          <a:endParaRPr lang="zh-CN" altLang="en-US" sz="2000" b="0" dirty="0">
            <a:solidFill>
              <a:schemeClr val="tx1"/>
            </a:solidFill>
          </a:endParaRPr>
        </a:p>
        <a:p>
          <a:pPr marL="228600" lvl="1" indent="-228600">
            <a:lnSpc>
              <a:spcPct val="100000"/>
            </a:lnSpc>
            <a:spcBef>
              <a:spcPct val="0"/>
            </a:spcBef>
            <a:spcAft>
              <a:spcPct val="20000"/>
            </a:spcAft>
            <a:buChar char="•"/>
          </a:pPr>
          <a:r>
            <a:rPr lang="zh-CN" altLang="en-US" sz="2000" b="0" dirty="0">
              <a:solidFill>
                <a:schemeClr val="tx1"/>
              </a:solidFill>
            </a:rPr>
            <a:t>教师要学会品味生活，放松自己。</a:t>
          </a:r>
          <a:endParaRPr>
            <a:solidFill>
              <a:schemeClr val="tx1"/>
            </a:solidFill>
          </a:endParaRPr>
        </a:p>
      </dsp:txBody>
      <dsp:txXfrm>
        <a:off x="0" y="3538831"/>
        <a:ext cx="10858500" cy="76581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20130" cy="4216514"/>
        <a:chOff x="0" y="0"/>
        <a:chExt cx="5020130" cy="4216514"/>
      </a:xfrm>
    </dsp:grpSpPr>
    <dsp:sp modelId="{F43ECD6F-50E1-451F-BEE9-318DDE5E99D9}">
      <dsp:nvSpPr>
        <dsp:cNvPr id="3" name="圆角矩形 2"/>
        <dsp:cNvSpPr/>
      </dsp:nvSpPr>
      <dsp:spPr bwMode="white">
        <a:xfrm>
          <a:off x="0" y="5857"/>
          <a:ext cx="5020130" cy="74880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76200" tIns="76200" rIns="76200" bIns="7620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en-US" altLang="zh-CN" sz="2000" b="1" dirty="0"/>
            <a:t>1.</a:t>
          </a:r>
          <a:r>
            <a:rPr lang="zh-CN" altLang="en-US" sz="2000" b="1" dirty="0"/>
            <a:t>具备丰富的特定领域的专门化知识</a:t>
          </a:r>
        </a:p>
      </dsp:txBody>
      <dsp:txXfrm>
        <a:off x="0" y="5857"/>
        <a:ext cx="5020130" cy="748800"/>
      </dsp:txXfrm>
    </dsp:sp>
    <dsp:sp modelId="{05BF07D3-CE68-4B5D-8F99-FC825B734E67}">
      <dsp:nvSpPr>
        <dsp:cNvPr id="4" name="圆角矩形 3"/>
        <dsp:cNvSpPr/>
      </dsp:nvSpPr>
      <dsp:spPr bwMode="white">
        <a:xfrm>
          <a:off x="0" y="869857"/>
          <a:ext cx="5020130" cy="748800"/>
        </a:xfrm>
        <a:prstGeom prst="roundRect">
          <a:avLst/>
        </a:prstGeom>
      </dsp:spPr>
      <dsp:style>
        <a:lnRef idx="2">
          <a:schemeClr val="lt1"/>
        </a:lnRef>
        <a:fillRef idx="1">
          <a:schemeClr val="accent3">
            <a:hueOff val="1110000"/>
            <a:satOff val="-13430"/>
            <a:lumOff val="1471"/>
            <a:alpha val="100000"/>
          </a:schemeClr>
        </a:fillRef>
        <a:effectRef idx="0">
          <a:scrgbClr r="0" g="0" b="0"/>
        </a:effectRef>
        <a:fontRef idx="minor">
          <a:schemeClr val="lt1"/>
        </a:fontRef>
      </dsp:style>
      <dsp:txBody>
        <a:bodyPr lIns="76200" tIns="76200" rIns="76200" bIns="7620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en-US" altLang="zh-CN" sz="2000" b="1" dirty="0"/>
            <a:t>2.</a:t>
          </a:r>
          <a:r>
            <a:rPr lang="zh-CN" altLang="zh-CN" sz="2000" b="1" dirty="0"/>
            <a:t>能够高效率地解决教学领域的问题</a:t>
          </a:r>
          <a:endParaRPr lang="zh-CN" altLang="en-US" sz="2000" b="1" dirty="0"/>
        </a:p>
      </dsp:txBody>
      <dsp:txXfrm>
        <a:off x="0" y="869857"/>
        <a:ext cx="5020130" cy="748800"/>
      </dsp:txXfrm>
    </dsp:sp>
    <dsp:sp modelId="{DA4D18B7-903B-4B61-9769-48ACFF4B1E63}">
      <dsp:nvSpPr>
        <dsp:cNvPr id="5" name="圆角矩形 4"/>
        <dsp:cNvSpPr/>
      </dsp:nvSpPr>
      <dsp:spPr bwMode="white">
        <a:xfrm>
          <a:off x="0" y="1733857"/>
          <a:ext cx="5020130" cy="74880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76200" tIns="76200" rIns="76200" bIns="7620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en-US" altLang="zh-CN" sz="2000" b="1" dirty="0"/>
            <a:t>3.</a:t>
          </a:r>
          <a:r>
            <a:rPr lang="zh-CN" altLang="en-US" sz="2000" b="1" dirty="0"/>
            <a:t>善于创造性地解决问题，有很强的洞察力</a:t>
          </a:r>
        </a:p>
      </dsp:txBody>
      <dsp:txXfrm>
        <a:off x="0" y="1733857"/>
        <a:ext cx="5020130" cy="748800"/>
      </dsp:txXfrm>
    </dsp:sp>
    <dsp:sp modelId="{D4ED30EB-72A5-453D-8F90-D97895CF63CE}">
      <dsp:nvSpPr>
        <dsp:cNvPr id="6" name="圆角矩形 5"/>
        <dsp:cNvSpPr/>
      </dsp:nvSpPr>
      <dsp:spPr bwMode="white">
        <a:xfrm>
          <a:off x="0" y="2597857"/>
          <a:ext cx="5020130" cy="748800"/>
        </a:xfrm>
        <a:prstGeom prst="roundRect">
          <a:avLst/>
        </a:prstGeom>
      </dsp:spPr>
      <dsp:style>
        <a:lnRef idx="2">
          <a:schemeClr val="lt1"/>
        </a:lnRef>
        <a:fillRef idx="1">
          <a:schemeClr val="accent3">
            <a:hueOff val="3330000"/>
            <a:satOff val="-40293"/>
            <a:lumOff val="4412"/>
            <a:alpha val="100000"/>
          </a:schemeClr>
        </a:fillRef>
        <a:effectRef idx="0">
          <a:scrgbClr r="0" g="0" b="0"/>
        </a:effectRef>
        <a:fontRef idx="minor">
          <a:schemeClr val="lt1"/>
        </a:fontRef>
      </dsp:style>
      <dsp:txBody>
        <a:bodyPr lIns="76200" tIns="76200" rIns="76200" bIns="7620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en-US" altLang="zh-CN" sz="2000" b="1" dirty="0"/>
            <a:t>4.</a:t>
          </a:r>
          <a:r>
            <a:rPr lang="zh-CN" altLang="en-US" sz="2000" b="1" dirty="0"/>
            <a:t>具备完善的教学监控能力</a:t>
          </a:r>
        </a:p>
      </dsp:txBody>
      <dsp:txXfrm>
        <a:off x="0" y="2597857"/>
        <a:ext cx="5020130" cy="748800"/>
      </dsp:txXfrm>
    </dsp:sp>
    <dsp:sp modelId="{EA760E94-2898-40BA-ADC6-B43A0CBF6258}">
      <dsp:nvSpPr>
        <dsp:cNvPr id="7" name="圆角矩形 6"/>
        <dsp:cNvSpPr/>
      </dsp:nvSpPr>
      <dsp:spPr bwMode="white">
        <a:xfrm>
          <a:off x="0" y="3461857"/>
          <a:ext cx="5020130" cy="74880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76200" tIns="76200" rIns="76200" bIns="7620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en-US" altLang="zh-CN" sz="2000" b="1" dirty="0"/>
            <a:t>5.</a:t>
          </a:r>
          <a:r>
            <a:rPr lang="zh-CN" altLang="en-US" sz="2000" b="1" dirty="0"/>
            <a:t>具有较强的个人教学效能感</a:t>
          </a:r>
        </a:p>
      </dsp:txBody>
      <dsp:txXfrm>
        <a:off x="0" y="3461857"/>
        <a:ext cx="5020130" cy="74880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615269" cy="4119909"/>
        <a:chOff x="0" y="0"/>
        <a:chExt cx="10615269" cy="4119909"/>
      </a:xfrm>
    </dsp:grpSpPr>
    <dsp:sp modelId="{18242811-7B10-49A5-9435-24A9D6C5210A}">
      <dsp:nvSpPr>
        <dsp:cNvPr id="3" name="圆角矩形 2"/>
        <dsp:cNvSpPr/>
      </dsp:nvSpPr>
      <dsp:spPr bwMode="white">
        <a:xfrm>
          <a:off x="0" y="32009"/>
          <a:ext cx="10615269" cy="69264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400" b="1" dirty="0"/>
            <a:t>（</a:t>
          </a:r>
          <a:r>
            <a:rPr lang="en-US" altLang="en-US" sz="2400" b="1" dirty="0"/>
            <a:t>1</a:t>
          </a:r>
          <a:r>
            <a:rPr lang="zh-CN" altLang="en-US" sz="2400" b="1" dirty="0"/>
            <a:t>）课堂规则的制定与执行</a:t>
          </a:r>
        </a:p>
      </dsp:txBody>
      <dsp:txXfrm>
        <a:off x="0" y="32009"/>
        <a:ext cx="10615269" cy="692640"/>
      </dsp:txXfrm>
    </dsp:sp>
    <dsp:sp modelId="{5B3BBC45-D464-40CA-8ADF-EDEE82B6FF60}">
      <dsp:nvSpPr>
        <dsp:cNvPr id="4" name="矩形 3"/>
        <dsp:cNvSpPr/>
      </dsp:nvSpPr>
      <dsp:spPr bwMode="white">
        <a:xfrm>
          <a:off x="0" y="724650"/>
          <a:ext cx="10615269" cy="6826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37034" tIns="25400" rIns="142240" bIns="25400" anchor="t"/>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marL="228600" lvl="1" indent="-228600">
            <a:lnSpc>
              <a:spcPct val="100000"/>
            </a:lnSpc>
            <a:spcBef>
              <a:spcPct val="0"/>
            </a:spcBef>
            <a:spcAft>
              <a:spcPct val="20000"/>
            </a:spcAft>
            <a:buChar char="•"/>
          </a:pPr>
          <a:r>
            <a:rPr lang="zh-CN" altLang="en-US" sz="2000" dirty="0">
              <a:solidFill>
                <a:schemeClr val="tx1"/>
              </a:solidFill>
            </a:rPr>
            <a:t>专家型教师制定的课堂规则明确，并能坚持执行，新手教师的课堂规则较为含糊，不能坚持执行。</a:t>
          </a:r>
          <a:endParaRPr>
            <a:solidFill>
              <a:schemeClr val="tx1"/>
            </a:solidFill>
          </a:endParaRPr>
        </a:p>
      </dsp:txBody>
      <dsp:txXfrm>
        <a:off x="0" y="724650"/>
        <a:ext cx="10615269" cy="682625"/>
      </dsp:txXfrm>
    </dsp:sp>
    <dsp:sp modelId="{F24911FC-53D1-428F-87D6-5AA9F53A225D}">
      <dsp:nvSpPr>
        <dsp:cNvPr id="5" name="圆角矩形 4"/>
        <dsp:cNvSpPr/>
      </dsp:nvSpPr>
      <dsp:spPr bwMode="white">
        <a:xfrm>
          <a:off x="0" y="1407275"/>
          <a:ext cx="10615269" cy="692640"/>
        </a:xfrm>
        <a:prstGeom prst="roundRect">
          <a:avLst/>
        </a:prstGeom>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lIns="91439" tIns="91439" rIns="91439" bIns="91439"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400" b="1" dirty="0"/>
            <a:t>（</a:t>
          </a:r>
          <a:r>
            <a:rPr lang="en-US" altLang="en-US" sz="2400" b="1" dirty="0"/>
            <a:t>2</a:t>
          </a:r>
          <a:r>
            <a:rPr lang="zh-CN" altLang="en-US" sz="2400" b="1" dirty="0"/>
            <a:t>）学生注意力的吸引</a:t>
          </a:r>
        </a:p>
      </dsp:txBody>
      <dsp:txXfrm>
        <a:off x="0" y="1407275"/>
        <a:ext cx="10615269" cy="692640"/>
      </dsp:txXfrm>
    </dsp:sp>
    <dsp:sp modelId="{2AAAE9BF-A718-42DE-8B47-0888437CB18C}">
      <dsp:nvSpPr>
        <dsp:cNvPr id="6" name="矩形 5"/>
        <dsp:cNvSpPr/>
      </dsp:nvSpPr>
      <dsp:spPr bwMode="white">
        <a:xfrm>
          <a:off x="0" y="2099915"/>
          <a:ext cx="10615269" cy="61272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37034" tIns="25400" rIns="142240" bIns="25400" anchor="t"/>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marL="228600" lvl="1" indent="-228600">
            <a:lnSpc>
              <a:spcPct val="100000"/>
            </a:lnSpc>
            <a:spcBef>
              <a:spcPct val="0"/>
            </a:spcBef>
            <a:spcAft>
              <a:spcPct val="20000"/>
            </a:spcAft>
            <a:buChar char="•"/>
          </a:pPr>
          <a:r>
            <a:rPr lang="zh-CN" altLang="en-US" sz="2000" dirty="0">
              <a:solidFill>
                <a:schemeClr val="tx1"/>
              </a:solidFill>
            </a:rPr>
            <a:t>专家型教师有一套完善的维持学生注意力的方法，新手教师则相对缺乏这些方法。</a:t>
          </a:r>
          <a:endParaRPr>
            <a:solidFill>
              <a:schemeClr val="tx1"/>
            </a:solidFill>
          </a:endParaRPr>
        </a:p>
      </dsp:txBody>
      <dsp:txXfrm>
        <a:off x="0" y="2099915"/>
        <a:ext cx="10615269" cy="612720"/>
      </dsp:txXfrm>
    </dsp:sp>
    <dsp:sp modelId="{7B0E1E74-39BA-4798-8BE0-FE480F9E21BD}">
      <dsp:nvSpPr>
        <dsp:cNvPr id="7" name="圆角矩形 6"/>
        <dsp:cNvSpPr/>
      </dsp:nvSpPr>
      <dsp:spPr bwMode="white">
        <a:xfrm>
          <a:off x="0" y="2712635"/>
          <a:ext cx="10615269" cy="69264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91439" tIns="91439" rIns="91439" bIns="91439"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400" b="1" dirty="0"/>
            <a:t>（</a:t>
          </a:r>
          <a:r>
            <a:rPr lang="en-US" altLang="en-US" sz="2400" b="1" dirty="0"/>
            <a:t>3</a:t>
          </a:r>
          <a:r>
            <a:rPr lang="zh-CN" altLang="en-US" sz="2400" b="1" dirty="0"/>
            <a:t>）教材内容的呈现</a:t>
          </a:r>
        </a:p>
      </dsp:txBody>
      <dsp:txXfrm>
        <a:off x="0" y="2712635"/>
        <a:ext cx="10615269" cy="692640"/>
      </dsp:txXfrm>
    </dsp:sp>
    <dsp:sp modelId="{BDD7547F-E03A-4FA5-9343-23F8BE71C6D2}">
      <dsp:nvSpPr>
        <dsp:cNvPr id="8" name="矩形 7"/>
        <dsp:cNvSpPr/>
      </dsp:nvSpPr>
      <dsp:spPr bwMode="white">
        <a:xfrm>
          <a:off x="0" y="3405275"/>
          <a:ext cx="10615269" cy="6826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37034" tIns="25400" rIns="142240" bIns="25400" anchor="t"/>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marL="228600" lvl="1" indent="-228600">
            <a:lnSpc>
              <a:spcPct val="100000"/>
            </a:lnSpc>
            <a:spcBef>
              <a:spcPct val="0"/>
            </a:spcBef>
            <a:spcAft>
              <a:spcPct val="20000"/>
            </a:spcAft>
            <a:buChar char="•"/>
          </a:pPr>
          <a:r>
            <a:rPr lang="zh-CN" altLang="en-US" sz="2000" dirty="0">
              <a:solidFill>
                <a:schemeClr val="tx1"/>
              </a:solidFill>
            </a:rPr>
            <a:t>专家型教师注重在教授新知识前回顾先前知识，并能根据教学内容选择适当的教学方法，新手教师则很难做到。</a:t>
          </a:r>
          <a:endParaRPr>
            <a:solidFill>
              <a:schemeClr val="tx1"/>
            </a:solidFill>
          </a:endParaRPr>
        </a:p>
      </dsp:txBody>
      <dsp:txXfrm>
        <a:off x="0" y="3405275"/>
        <a:ext cx="10615269" cy="682625"/>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615269" cy="4119909"/>
        <a:chOff x="0" y="0"/>
        <a:chExt cx="10615269" cy="4119909"/>
      </a:xfrm>
    </dsp:grpSpPr>
    <dsp:sp modelId="{18242811-7B10-49A5-9435-24A9D6C5210A}">
      <dsp:nvSpPr>
        <dsp:cNvPr id="3" name="圆角矩形 2"/>
        <dsp:cNvSpPr/>
      </dsp:nvSpPr>
      <dsp:spPr bwMode="white">
        <a:xfrm>
          <a:off x="0" y="32009"/>
          <a:ext cx="10615269" cy="692640"/>
        </a:xfrm>
        <a:prstGeom prst="roundRect">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400" b="1" dirty="0"/>
            <a:t>（</a:t>
          </a:r>
          <a:r>
            <a:rPr lang="en-US" altLang="en-US" sz="2400" b="1" dirty="0"/>
            <a:t>4</a:t>
          </a:r>
          <a:r>
            <a:rPr lang="zh-CN" altLang="en-US" sz="2400" b="1" dirty="0"/>
            <a:t>）课堂练习的督导</a:t>
          </a:r>
        </a:p>
      </dsp:txBody>
      <dsp:txXfrm>
        <a:off x="0" y="32009"/>
        <a:ext cx="10615269" cy="692640"/>
      </dsp:txXfrm>
    </dsp:sp>
    <dsp:sp modelId="{5B3BBC45-D464-40CA-8ADF-EDEE82B6FF60}">
      <dsp:nvSpPr>
        <dsp:cNvPr id="4" name="矩形 3"/>
        <dsp:cNvSpPr/>
      </dsp:nvSpPr>
      <dsp:spPr bwMode="white">
        <a:xfrm>
          <a:off x="0" y="724650"/>
          <a:ext cx="10615269" cy="6826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37034" tIns="25400" rIns="142240" bIns="25400" anchor="t"/>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marL="228600" lvl="1" indent="-228600">
            <a:lnSpc>
              <a:spcPct val="100000"/>
            </a:lnSpc>
            <a:spcBef>
              <a:spcPct val="0"/>
            </a:spcBef>
            <a:spcAft>
              <a:spcPct val="20000"/>
            </a:spcAft>
            <a:buChar char="•"/>
          </a:pPr>
          <a:r>
            <a:rPr lang="zh-CN" altLang="en-US" sz="2000" dirty="0">
              <a:solidFill>
                <a:schemeClr val="tx1"/>
              </a:solidFill>
            </a:rPr>
            <a:t>专家型教师将练习看作检查学生学习效果的重要手段，</a:t>
          </a:r>
          <a:r>
            <a:rPr lang="zh-CN" altLang="en-US" sz="2000">
              <a:solidFill>
                <a:schemeClr val="tx1"/>
              </a:solidFill>
            </a:rPr>
            <a:t>新手教师仅仅把它当作必经的教学步骤。</a:t>
          </a:r>
          <a:endParaRPr lang="zh-CN" altLang="en-US" sz="2000" dirty="0">
            <a:solidFill>
              <a:schemeClr val="tx1"/>
            </a:solidFill>
          </a:endParaRPr>
        </a:p>
      </dsp:txBody>
      <dsp:txXfrm>
        <a:off x="0" y="724650"/>
        <a:ext cx="10615269" cy="682625"/>
      </dsp:txXfrm>
    </dsp:sp>
    <dsp:sp modelId="{F24911FC-53D1-428F-87D6-5AA9F53A225D}">
      <dsp:nvSpPr>
        <dsp:cNvPr id="5" name="圆角矩形 4"/>
        <dsp:cNvSpPr/>
      </dsp:nvSpPr>
      <dsp:spPr bwMode="white">
        <a:xfrm>
          <a:off x="0" y="1407275"/>
          <a:ext cx="10615269" cy="692640"/>
        </a:xfrm>
        <a:prstGeom prst="roundRect">
          <a:avLst/>
        </a:prstGeom>
      </dsp:spPr>
      <dsp:style>
        <a:lnRef idx="2">
          <a:schemeClr val="lt1"/>
        </a:lnRef>
        <a:fillRef idx="1">
          <a:schemeClr val="accent4">
            <a:hueOff val="-2100000"/>
            <a:satOff val="26863"/>
            <a:lumOff val="-8038"/>
            <a:alpha val="100000"/>
          </a:schemeClr>
        </a:fillRef>
        <a:effectRef idx="0">
          <a:scrgbClr r="0" g="0" b="0"/>
        </a:effectRef>
        <a:fontRef idx="minor">
          <a:schemeClr val="lt1"/>
        </a:fontRef>
      </dsp:style>
      <dsp:txBody>
        <a:bodyPr lIns="91439" tIns="91439" rIns="91439" bIns="91439"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400" b="1" dirty="0"/>
            <a:t>（</a:t>
          </a:r>
          <a:r>
            <a:rPr lang="en-US" altLang="en-US" sz="2400" b="1" dirty="0"/>
            <a:t>5</a:t>
          </a:r>
          <a:r>
            <a:rPr lang="zh-CN" altLang="en-US" sz="2400" b="1" dirty="0"/>
            <a:t>）教学策略的运用</a:t>
          </a:r>
        </a:p>
      </dsp:txBody>
      <dsp:txXfrm>
        <a:off x="0" y="1407275"/>
        <a:ext cx="10615269" cy="692640"/>
      </dsp:txXfrm>
    </dsp:sp>
    <dsp:sp modelId="{2AAAE9BF-A718-42DE-8B47-0888437CB18C}">
      <dsp:nvSpPr>
        <dsp:cNvPr id="6" name="矩形 5"/>
        <dsp:cNvSpPr/>
      </dsp:nvSpPr>
      <dsp:spPr bwMode="white">
        <a:xfrm>
          <a:off x="0" y="2099915"/>
          <a:ext cx="10615269" cy="61272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37034" tIns="25400" rIns="142240" bIns="25400" anchor="t"/>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marL="228600" lvl="1" indent="-228600">
            <a:lnSpc>
              <a:spcPct val="100000"/>
            </a:lnSpc>
            <a:spcBef>
              <a:spcPct val="0"/>
            </a:spcBef>
            <a:spcAft>
              <a:spcPct val="20000"/>
            </a:spcAft>
            <a:buChar char="•"/>
          </a:pPr>
          <a:r>
            <a:rPr lang="zh-CN" altLang="en-US" sz="2000" dirty="0">
              <a:solidFill>
                <a:schemeClr val="tx1"/>
              </a:solidFill>
            </a:rPr>
            <a:t>专家型教师具有丰富的教学策略，并能灵活应用。新手</a:t>
          </a:r>
          <a:r>
            <a:rPr lang="zh-CN" altLang="en-US" sz="2000">
              <a:solidFill>
                <a:schemeClr val="tx1"/>
              </a:solidFill>
            </a:rPr>
            <a:t>教师缺乏或者不会运用教学策略。</a:t>
          </a:r>
          <a:endParaRPr lang="zh-CN" altLang="en-US" sz="2000" dirty="0">
            <a:solidFill>
              <a:schemeClr val="tx1"/>
            </a:solidFill>
          </a:endParaRPr>
        </a:p>
      </dsp:txBody>
      <dsp:txXfrm>
        <a:off x="0" y="2099915"/>
        <a:ext cx="10615269" cy="612720"/>
      </dsp:txXfrm>
    </dsp:sp>
    <dsp:sp modelId="{7B0E1E74-39BA-4798-8BE0-FE480F9E21BD}">
      <dsp:nvSpPr>
        <dsp:cNvPr id="7" name="圆角矩形 6"/>
        <dsp:cNvSpPr/>
      </dsp:nvSpPr>
      <dsp:spPr bwMode="white">
        <a:xfrm>
          <a:off x="0" y="2712635"/>
          <a:ext cx="10615269" cy="692640"/>
        </a:xfrm>
        <a:prstGeom prst="roundRect">
          <a:avLst/>
        </a:prstGeom>
      </dsp:spPr>
      <dsp:style>
        <a:lnRef idx="2">
          <a:schemeClr val="lt1"/>
        </a:lnRef>
        <a:fillRef idx="1">
          <a:schemeClr val="accent4">
            <a:hueOff val="-4200000"/>
            <a:satOff val="53725"/>
            <a:lumOff val="-16077"/>
            <a:alpha val="100000"/>
          </a:schemeClr>
        </a:fillRef>
        <a:effectRef idx="0">
          <a:scrgbClr r="0" g="0" b="0"/>
        </a:effectRef>
        <a:fontRef idx="minor">
          <a:schemeClr val="lt1"/>
        </a:fontRef>
      </dsp:style>
      <dsp:txBody>
        <a:bodyPr lIns="91439" tIns="91439" rIns="91439" bIns="91439"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altLang="en-US" sz="2400" b="1" dirty="0"/>
            <a:t>（</a:t>
          </a:r>
          <a:r>
            <a:rPr lang="en-US" altLang="en-US" sz="2400" b="1" dirty="0"/>
            <a:t>6</a:t>
          </a:r>
          <a:r>
            <a:rPr lang="zh-CN" altLang="en-US" sz="2400" b="1" dirty="0"/>
            <a:t>）家庭作业的检查</a:t>
          </a:r>
        </a:p>
      </dsp:txBody>
      <dsp:txXfrm>
        <a:off x="0" y="2712635"/>
        <a:ext cx="10615269" cy="692640"/>
      </dsp:txXfrm>
    </dsp:sp>
    <dsp:sp modelId="{BDD7547F-E03A-4FA5-9343-23F8BE71C6D2}">
      <dsp:nvSpPr>
        <dsp:cNvPr id="8" name="矩形 7"/>
        <dsp:cNvSpPr/>
      </dsp:nvSpPr>
      <dsp:spPr bwMode="white">
        <a:xfrm>
          <a:off x="0" y="3405275"/>
          <a:ext cx="10615269" cy="6826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37034" tIns="25400" rIns="142240" bIns="25400" anchor="t"/>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marL="228600" lvl="1" indent="-228600">
            <a:lnSpc>
              <a:spcPct val="100000"/>
            </a:lnSpc>
            <a:spcBef>
              <a:spcPct val="0"/>
            </a:spcBef>
            <a:spcAft>
              <a:spcPct val="20000"/>
            </a:spcAft>
            <a:buChar char="•"/>
          </a:pPr>
          <a:r>
            <a:rPr lang="zh-CN" altLang="en-US" sz="2000" dirty="0">
              <a:solidFill>
                <a:schemeClr val="tx1"/>
              </a:solidFill>
            </a:rPr>
            <a:t>专家型教师具有一套检查学生家庭作业的规范化、自动化</a:t>
          </a:r>
          <a:r>
            <a:rPr lang="zh-CN" altLang="en-US" sz="2000">
              <a:solidFill>
                <a:schemeClr val="tx1"/>
              </a:solidFill>
            </a:rPr>
            <a:t>的常规程序，而新手教师缺乏这样的程序。</a:t>
          </a:r>
          <a:endParaRPr lang="zh-CN" altLang="en-US" sz="2000" dirty="0">
            <a:solidFill>
              <a:schemeClr val="tx1"/>
            </a:solidFill>
          </a:endParaRPr>
        </a:p>
      </dsp:txBody>
      <dsp:txXfrm>
        <a:off x="0" y="3405275"/>
        <a:ext cx="10615269" cy="682625"/>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720982" cy="3638033"/>
        <a:chOff x="0" y="0"/>
        <a:chExt cx="3720982" cy="3638033"/>
      </a:xfrm>
    </dsp:grpSpPr>
    <dsp:sp modelId="{F43ECD6F-50E1-451F-BEE9-318DDE5E99D9}">
      <dsp:nvSpPr>
        <dsp:cNvPr id="3" name="圆角矩形 2"/>
        <dsp:cNvSpPr/>
      </dsp:nvSpPr>
      <dsp:spPr bwMode="white">
        <a:xfrm>
          <a:off x="0" y="23336"/>
          <a:ext cx="3720982" cy="804960"/>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zh-CN" altLang="zh-CN" sz="2000" b="1" dirty="0"/>
            <a:t>（</a:t>
          </a:r>
          <a:r>
            <a:rPr lang="en-US" altLang="zh-CN" sz="2000" b="1" dirty="0"/>
            <a:t>1</a:t>
          </a:r>
          <a:r>
            <a:rPr lang="zh-CN" altLang="zh-CN" sz="2000" b="1" dirty="0"/>
            <a:t>）职前教育阶段</a:t>
          </a:r>
          <a:endParaRPr lang="zh-CN" altLang="en-US" sz="2000" b="1" dirty="0"/>
        </a:p>
      </dsp:txBody>
      <dsp:txXfrm>
        <a:off x="0" y="23336"/>
        <a:ext cx="3720982" cy="804960"/>
      </dsp:txXfrm>
    </dsp:sp>
    <dsp:sp modelId="{05BF07D3-CE68-4B5D-8F99-FC825B734E67}">
      <dsp:nvSpPr>
        <dsp:cNvPr id="4" name="圆角矩形 3"/>
        <dsp:cNvSpPr/>
      </dsp:nvSpPr>
      <dsp:spPr bwMode="white">
        <a:xfrm>
          <a:off x="0" y="952136"/>
          <a:ext cx="3720982" cy="804960"/>
        </a:xfrm>
        <a:prstGeom prst="roundRect">
          <a:avLst/>
        </a:prstGeom>
      </dsp:spPr>
      <dsp:style>
        <a:lnRef idx="2">
          <a:schemeClr val="lt1"/>
        </a:lnRef>
        <a:fillRef idx="1">
          <a:schemeClr val="accent3">
            <a:hueOff val="1479999"/>
            <a:satOff val="-17907"/>
            <a:lumOff val="1961"/>
            <a:alpha val="100000"/>
          </a:schemeClr>
        </a:fillRef>
        <a:effectRef idx="0">
          <a:scrgbClr r="0" g="0" b="0"/>
        </a:effectRef>
        <a:fontRef idx="minor">
          <a:schemeClr val="lt1"/>
        </a:fontRef>
      </dsp:style>
      <dsp:txBody>
        <a:bodyPr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zh-CN" altLang="zh-CN" sz="2000" b="1" dirty="0"/>
            <a:t>（</a:t>
          </a:r>
          <a:r>
            <a:rPr lang="en-US" altLang="zh-CN" sz="2000" b="1" dirty="0"/>
            <a:t>2</a:t>
          </a:r>
          <a:r>
            <a:rPr lang="zh-CN" altLang="zh-CN" sz="2000" b="1" dirty="0"/>
            <a:t>）引导阶段</a:t>
          </a:r>
          <a:endParaRPr lang="zh-CN" altLang="en-US" sz="2000" b="1" dirty="0"/>
        </a:p>
      </dsp:txBody>
      <dsp:txXfrm>
        <a:off x="0" y="952136"/>
        <a:ext cx="3720982" cy="804960"/>
      </dsp:txXfrm>
    </dsp:sp>
    <dsp:sp modelId="{DA4D18B7-903B-4B61-9769-48ACFF4B1E63}">
      <dsp:nvSpPr>
        <dsp:cNvPr id="5" name="圆角矩形 4"/>
        <dsp:cNvSpPr/>
      </dsp:nvSpPr>
      <dsp:spPr bwMode="white">
        <a:xfrm>
          <a:off x="0" y="1880937"/>
          <a:ext cx="3720982" cy="804960"/>
        </a:xfrm>
        <a:prstGeom prst="roundRect">
          <a:avLst/>
        </a:prstGeom>
      </dsp:spPr>
      <dsp:style>
        <a:lnRef idx="2">
          <a:schemeClr val="lt1"/>
        </a:lnRef>
        <a:fillRef idx="1">
          <a:schemeClr val="accent3">
            <a:hueOff val="2959999"/>
            <a:satOff val="-35816"/>
            <a:lumOff val="3922"/>
            <a:alpha val="100000"/>
          </a:schemeClr>
        </a:fillRef>
        <a:effectRef idx="0">
          <a:scrgbClr r="0" g="0" b="0"/>
        </a:effectRef>
        <a:fontRef idx="minor">
          <a:schemeClr val="lt1"/>
        </a:fontRef>
      </dsp:style>
      <dsp:txBody>
        <a:bodyPr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zh-CN" altLang="zh-CN" sz="2000" b="1" dirty="0"/>
            <a:t>（</a:t>
          </a:r>
          <a:r>
            <a:rPr lang="en-US" altLang="zh-CN" sz="2000" b="1" dirty="0"/>
            <a:t>3</a:t>
          </a:r>
          <a:r>
            <a:rPr lang="zh-CN" altLang="zh-CN" sz="2000" b="1" dirty="0"/>
            <a:t>）能力建立阶段</a:t>
          </a:r>
          <a:endParaRPr lang="zh-CN" altLang="en-US" sz="2000" b="1" dirty="0"/>
        </a:p>
      </dsp:txBody>
      <dsp:txXfrm>
        <a:off x="0" y="1880937"/>
        <a:ext cx="3720982" cy="804960"/>
      </dsp:txXfrm>
    </dsp:sp>
    <dsp:sp modelId="{D4ED30EB-72A5-453D-8F90-D97895CF63CE}">
      <dsp:nvSpPr>
        <dsp:cNvPr id="6" name="圆角矩形 5"/>
        <dsp:cNvSpPr/>
      </dsp:nvSpPr>
      <dsp:spPr bwMode="white">
        <a:xfrm>
          <a:off x="0" y="2809737"/>
          <a:ext cx="3720982" cy="804960"/>
        </a:xfrm>
        <a:prstGeom prst="roundRect">
          <a:avLst/>
        </a:prstGeom>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zh-CN" altLang="zh-CN" sz="2000" b="1" dirty="0"/>
            <a:t>（</a:t>
          </a:r>
          <a:r>
            <a:rPr lang="en-US" altLang="zh-CN" sz="2000" b="1" dirty="0"/>
            <a:t>4</a:t>
          </a:r>
          <a:r>
            <a:rPr lang="zh-CN" altLang="zh-CN" sz="2000" b="1" dirty="0"/>
            <a:t>）热心和成长阶段</a:t>
          </a:r>
          <a:endParaRPr lang="zh-CN" altLang="en-US" sz="2000" b="1" dirty="0"/>
        </a:p>
      </dsp:txBody>
      <dsp:txXfrm>
        <a:off x="0" y="2809737"/>
        <a:ext cx="3720982" cy="80496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720982" cy="3638033"/>
        <a:chOff x="0" y="0"/>
        <a:chExt cx="3720982" cy="3638033"/>
      </a:xfrm>
    </dsp:grpSpPr>
    <dsp:sp modelId="{F43ECD6F-50E1-451F-BEE9-318DDE5E99D9}">
      <dsp:nvSpPr>
        <dsp:cNvPr id="3" name="圆角矩形 2"/>
        <dsp:cNvSpPr/>
      </dsp:nvSpPr>
      <dsp:spPr bwMode="white">
        <a:xfrm>
          <a:off x="0" y="23336"/>
          <a:ext cx="3720982" cy="804960"/>
        </a:xfrm>
        <a:prstGeom prst="roundRect">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zh-CN" altLang="zh-CN" sz="2000" b="1" dirty="0"/>
            <a:t>（</a:t>
          </a:r>
          <a:r>
            <a:rPr lang="en-US" altLang="zh-CN" sz="2000" b="1" dirty="0"/>
            <a:t>5</a:t>
          </a:r>
          <a:r>
            <a:rPr lang="zh-CN" altLang="zh-CN" sz="2000" b="1" dirty="0"/>
            <a:t>）生涯挫折阶段</a:t>
          </a:r>
          <a:endParaRPr lang="zh-CN" altLang="en-US" sz="2000" b="1" dirty="0"/>
        </a:p>
      </dsp:txBody>
      <dsp:txXfrm>
        <a:off x="0" y="23336"/>
        <a:ext cx="3720982" cy="804960"/>
      </dsp:txXfrm>
    </dsp:sp>
    <dsp:sp modelId="{05BF07D3-CE68-4B5D-8F99-FC825B734E67}">
      <dsp:nvSpPr>
        <dsp:cNvPr id="4" name="圆角矩形 3"/>
        <dsp:cNvSpPr/>
      </dsp:nvSpPr>
      <dsp:spPr bwMode="white">
        <a:xfrm>
          <a:off x="0" y="952136"/>
          <a:ext cx="3720982" cy="804960"/>
        </a:xfrm>
        <a:prstGeom prst="roundRect">
          <a:avLst/>
        </a:prstGeom>
      </dsp:spPr>
      <dsp:style>
        <a:lnRef idx="2">
          <a:schemeClr val="lt1"/>
        </a:lnRef>
        <a:fillRef idx="1">
          <a:schemeClr val="accent4">
            <a:hueOff val="-1400000"/>
            <a:satOff val="17908"/>
            <a:lumOff val="-5358"/>
            <a:alpha val="100000"/>
          </a:schemeClr>
        </a:fillRef>
        <a:effectRef idx="0">
          <a:scrgbClr r="0" g="0" b="0"/>
        </a:effectRef>
        <a:fontRef idx="minor">
          <a:schemeClr val="lt1"/>
        </a:fontRef>
      </dsp:style>
      <dsp:txBody>
        <a:bodyPr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zh-CN" altLang="zh-CN" sz="2000" b="1" dirty="0"/>
            <a:t>（</a:t>
          </a:r>
          <a:r>
            <a:rPr lang="en-US" altLang="zh-CN" sz="2000" b="1" dirty="0"/>
            <a:t>6</a:t>
          </a:r>
          <a:r>
            <a:rPr lang="zh-CN" altLang="zh-CN" sz="2000" b="1" dirty="0"/>
            <a:t>）稳定和停滞阶段</a:t>
          </a:r>
          <a:endParaRPr lang="zh-CN" altLang="en-US" sz="2000" b="1" dirty="0"/>
        </a:p>
      </dsp:txBody>
      <dsp:txXfrm>
        <a:off x="0" y="952136"/>
        <a:ext cx="3720982" cy="804960"/>
      </dsp:txXfrm>
    </dsp:sp>
    <dsp:sp modelId="{DA4D18B7-903B-4B61-9769-48ACFF4B1E63}">
      <dsp:nvSpPr>
        <dsp:cNvPr id="5" name="圆角矩形 4"/>
        <dsp:cNvSpPr/>
      </dsp:nvSpPr>
      <dsp:spPr bwMode="white">
        <a:xfrm>
          <a:off x="0" y="1880937"/>
          <a:ext cx="3720982" cy="804960"/>
        </a:xfrm>
        <a:prstGeom prst="roundRect">
          <a:avLst/>
        </a:prstGeom>
      </dsp:spPr>
      <dsp:style>
        <a:lnRef idx="2">
          <a:schemeClr val="lt1"/>
        </a:lnRef>
        <a:fillRef idx="1">
          <a:schemeClr val="accent4">
            <a:hueOff val="-2800000"/>
            <a:satOff val="35817"/>
            <a:lumOff val="-10718"/>
            <a:alpha val="100000"/>
          </a:schemeClr>
        </a:fillRef>
        <a:effectRef idx="0">
          <a:scrgbClr r="0" g="0" b="0"/>
        </a:effectRef>
        <a:fontRef idx="minor">
          <a:schemeClr val="lt1"/>
        </a:fontRef>
      </dsp:style>
      <dsp:txBody>
        <a:bodyPr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zh-CN" altLang="zh-CN" sz="2000" b="1" dirty="0"/>
            <a:t>（</a:t>
          </a:r>
          <a:r>
            <a:rPr lang="en-US" altLang="zh-CN" sz="2000" b="1" dirty="0"/>
            <a:t>7</a:t>
          </a:r>
          <a:r>
            <a:rPr lang="zh-CN" altLang="zh-CN" sz="2000" b="1" dirty="0"/>
            <a:t>）生涯低落阶段</a:t>
          </a:r>
          <a:endParaRPr lang="zh-CN" altLang="en-US" sz="2000" b="1" dirty="0"/>
        </a:p>
      </dsp:txBody>
      <dsp:txXfrm>
        <a:off x="0" y="1880937"/>
        <a:ext cx="3720982" cy="804960"/>
      </dsp:txXfrm>
    </dsp:sp>
    <dsp:sp modelId="{D4ED30EB-72A5-453D-8F90-D97895CF63CE}">
      <dsp:nvSpPr>
        <dsp:cNvPr id="6" name="圆角矩形 5"/>
        <dsp:cNvSpPr/>
      </dsp:nvSpPr>
      <dsp:spPr bwMode="white">
        <a:xfrm>
          <a:off x="0" y="2809737"/>
          <a:ext cx="3720982" cy="804960"/>
        </a:xfrm>
        <a:prstGeom prst="roundRect">
          <a:avLst/>
        </a:prstGeom>
      </dsp:spPr>
      <dsp:style>
        <a:lnRef idx="2">
          <a:schemeClr val="lt1"/>
        </a:lnRef>
        <a:fillRef idx="1">
          <a:schemeClr val="accent4">
            <a:hueOff val="-4200000"/>
            <a:satOff val="53725"/>
            <a:lumOff val="-16077"/>
            <a:alpha val="100000"/>
          </a:schemeClr>
        </a:fillRef>
        <a:effectRef idx="0">
          <a:scrgbClr r="0" g="0" b="0"/>
        </a:effectRef>
        <a:fontRef idx="minor">
          <a:schemeClr val="lt1"/>
        </a:fontRef>
      </dsp:style>
      <dsp:txBody>
        <a:bodyPr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zh-CN" altLang="zh-CN" sz="2000" b="1" dirty="0"/>
            <a:t>（</a:t>
          </a:r>
          <a:r>
            <a:rPr lang="en-US" altLang="zh-CN" sz="2000" b="1" dirty="0"/>
            <a:t>8</a:t>
          </a:r>
          <a:r>
            <a:rPr lang="zh-CN" altLang="zh-CN" sz="2000" b="1" dirty="0"/>
            <a:t>）生涯退出阶段</a:t>
          </a:r>
          <a:endParaRPr lang="zh-CN" altLang="en-US" sz="2000" b="1" dirty="0"/>
        </a:p>
      </dsp:txBody>
      <dsp:txXfrm>
        <a:off x="0" y="2809737"/>
        <a:ext cx="3720982" cy="80496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500" cy="4593438"/>
        <a:chOff x="0" y="0"/>
        <a:chExt cx="10858500" cy="4593438"/>
      </a:xfrm>
    </dsp:grpSpPr>
    <dsp:sp modelId="{958C41C9-758E-4604-9960-58666B0EFE0C}">
      <dsp:nvSpPr>
        <dsp:cNvPr id="3" name="圆角矩形 2"/>
        <dsp:cNvSpPr/>
      </dsp:nvSpPr>
      <dsp:spPr bwMode="white">
        <a:xfrm>
          <a:off x="0" y="51256"/>
          <a:ext cx="10858500" cy="58420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3820" tIns="83820" rIns="83820" bIns="83820" anchor="ctr"/>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200" b="1" dirty="0"/>
            <a:t>（</a:t>
          </a:r>
          <a:r>
            <a:rPr lang="en-US" altLang="en-US" sz="2200" b="1" dirty="0"/>
            <a:t>1</a:t>
          </a:r>
          <a:r>
            <a:rPr lang="zh-CN" altLang="en-US" sz="2200" b="1" dirty="0"/>
            <a:t>）蜜月阶段</a:t>
          </a:r>
        </a:p>
      </dsp:txBody>
      <dsp:txXfrm>
        <a:off x="0" y="51256"/>
        <a:ext cx="10858500" cy="584200"/>
      </dsp:txXfrm>
    </dsp:sp>
    <dsp:sp modelId="{72F03744-6F92-4612-8381-4F84C192730A}">
      <dsp:nvSpPr>
        <dsp:cNvPr id="4" name="矩形 3"/>
        <dsp:cNvSpPr/>
      </dsp:nvSpPr>
      <dsp:spPr bwMode="white">
        <a:xfrm>
          <a:off x="0" y="635456"/>
          <a:ext cx="10858500" cy="51336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2860" rIns="128016" bIns="22860" anchor="t"/>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171450" lvl="1" indent="-171450">
            <a:lnSpc>
              <a:spcPct val="100000"/>
            </a:lnSpc>
            <a:spcBef>
              <a:spcPct val="0"/>
            </a:spcBef>
            <a:spcAft>
              <a:spcPct val="20000"/>
            </a:spcAft>
            <a:buChar char="•"/>
          </a:pPr>
          <a:r>
            <a:rPr lang="zh-CN" altLang="en-US" sz="1800" b="0" dirty="0">
              <a:solidFill>
                <a:schemeClr val="tx1"/>
              </a:solidFill>
            </a:rPr>
            <a:t>实习教师体会到做教师的乐趣，教学实习使得他们从作为学生的繁重学习中解放出来，因而乐于从教。</a:t>
          </a:r>
          <a:endParaRPr>
            <a:solidFill>
              <a:schemeClr val="tx1"/>
            </a:solidFill>
          </a:endParaRPr>
        </a:p>
      </dsp:txBody>
      <dsp:txXfrm>
        <a:off x="0" y="635456"/>
        <a:ext cx="10858500" cy="513360"/>
      </dsp:txXfrm>
    </dsp:sp>
    <dsp:sp modelId="{9690EC6F-B3FC-4905-A8E4-8EB29DFD4247}">
      <dsp:nvSpPr>
        <dsp:cNvPr id="5" name="圆角矩形 4"/>
        <dsp:cNvSpPr/>
      </dsp:nvSpPr>
      <dsp:spPr bwMode="white">
        <a:xfrm>
          <a:off x="0" y="1148817"/>
          <a:ext cx="10858500" cy="584200"/>
        </a:xfrm>
        <a:prstGeom prst="roundRect">
          <a:avLst/>
        </a:prstGeom>
      </dsp:spPr>
      <dsp:style>
        <a:lnRef idx="2">
          <a:schemeClr val="lt1"/>
        </a:lnRef>
        <a:fillRef idx="1">
          <a:schemeClr val="accent5">
            <a:hueOff val="-220000"/>
            <a:satOff val="0"/>
            <a:lumOff val="8627"/>
            <a:alpha val="100000"/>
          </a:schemeClr>
        </a:fillRef>
        <a:effectRef idx="0">
          <a:scrgbClr r="0" g="0" b="0"/>
        </a:effectRef>
        <a:fontRef idx="minor">
          <a:schemeClr val="lt1"/>
        </a:fontRef>
      </dsp:style>
      <dsp:txBody>
        <a:bodyPr lIns="83820" tIns="83820" rIns="83820" bIns="83820" anchor="ctr"/>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200" b="1" dirty="0"/>
            <a:t>（</a:t>
          </a:r>
          <a:r>
            <a:rPr lang="en-US" altLang="en-US" sz="2200" b="1" dirty="0"/>
            <a:t>2</a:t>
          </a:r>
          <a:r>
            <a:rPr lang="zh-CN" altLang="en-US" sz="2200" b="1" dirty="0"/>
            <a:t>）寻找教学资料和教学方法阶段</a:t>
          </a:r>
        </a:p>
      </dsp:txBody>
      <dsp:txXfrm>
        <a:off x="0" y="1148817"/>
        <a:ext cx="10858500" cy="584200"/>
      </dsp:txXfrm>
    </dsp:sp>
    <dsp:sp modelId="{3199FDB0-ACB0-478E-899B-A4191B1A7346}">
      <dsp:nvSpPr>
        <dsp:cNvPr id="6" name="矩形 5"/>
        <dsp:cNvSpPr/>
      </dsp:nvSpPr>
      <dsp:spPr bwMode="white">
        <a:xfrm>
          <a:off x="0" y="1733017"/>
          <a:ext cx="10858500" cy="51336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2860" rIns="128016" bIns="22860" anchor="t"/>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171450" lvl="1" indent="-171450">
            <a:lnSpc>
              <a:spcPct val="100000"/>
            </a:lnSpc>
            <a:spcBef>
              <a:spcPct val="0"/>
            </a:spcBef>
            <a:spcAft>
              <a:spcPct val="20000"/>
            </a:spcAft>
            <a:buChar char="•"/>
          </a:pPr>
          <a:r>
            <a:rPr lang="zh-CN" altLang="en-US" sz="1800" b="0" dirty="0">
              <a:solidFill>
                <a:schemeClr val="tx1"/>
              </a:solidFill>
            </a:rPr>
            <a:t>实习教师通过查找有趣的材料和方法来应付课堂中出现的问题。</a:t>
          </a:r>
          <a:endParaRPr>
            <a:solidFill>
              <a:schemeClr val="tx1"/>
            </a:solidFill>
          </a:endParaRPr>
        </a:p>
      </dsp:txBody>
      <dsp:txXfrm>
        <a:off x="0" y="1733017"/>
        <a:ext cx="10858500" cy="513360"/>
      </dsp:txXfrm>
    </dsp:sp>
    <dsp:sp modelId="{F24BBB8F-F820-45FE-B263-353FF3393FB7}">
      <dsp:nvSpPr>
        <dsp:cNvPr id="7" name="圆角矩形 6"/>
        <dsp:cNvSpPr/>
      </dsp:nvSpPr>
      <dsp:spPr bwMode="white">
        <a:xfrm>
          <a:off x="0" y="2246377"/>
          <a:ext cx="10858500" cy="584200"/>
        </a:xfrm>
        <a:prstGeom prst="roundRect">
          <a:avLst/>
        </a:prstGeom>
      </dsp:spPr>
      <dsp:style>
        <a:lnRef idx="2">
          <a:schemeClr val="lt1"/>
        </a:lnRef>
        <a:fillRef idx="1">
          <a:schemeClr val="accent5">
            <a:hueOff val="-440000"/>
            <a:satOff val="0"/>
            <a:lumOff val="17255"/>
            <a:alpha val="100000"/>
          </a:schemeClr>
        </a:fillRef>
        <a:effectRef idx="0">
          <a:scrgbClr r="0" g="0" b="0"/>
        </a:effectRef>
        <a:fontRef idx="minor">
          <a:schemeClr val="lt1"/>
        </a:fontRef>
      </dsp:style>
      <dsp:txBody>
        <a:bodyPr lIns="83820" tIns="83820" rIns="83820" bIns="83820" anchor="ctr"/>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200" b="1" dirty="0"/>
            <a:t>（</a:t>
          </a:r>
          <a:r>
            <a:rPr lang="en-US" altLang="en-US" sz="2200" b="1" dirty="0"/>
            <a:t>3</a:t>
          </a:r>
          <a:r>
            <a:rPr lang="zh-CN" altLang="en-US" sz="2200" b="1" dirty="0"/>
            <a:t>）危机阶段</a:t>
          </a:r>
        </a:p>
      </dsp:txBody>
      <dsp:txXfrm>
        <a:off x="0" y="2246377"/>
        <a:ext cx="10858500" cy="584200"/>
      </dsp:txXfrm>
    </dsp:sp>
    <dsp:sp modelId="{56257468-6F06-4B53-BF15-4A3ECE96B001}">
      <dsp:nvSpPr>
        <dsp:cNvPr id="8" name="矩形 7"/>
        <dsp:cNvSpPr/>
      </dsp:nvSpPr>
      <dsp:spPr bwMode="white">
        <a:xfrm>
          <a:off x="0" y="2830577"/>
          <a:ext cx="10858500" cy="51336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2860" rIns="128016" bIns="22860" anchor="t"/>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171450" lvl="1" indent="-171450">
            <a:lnSpc>
              <a:spcPct val="100000"/>
            </a:lnSpc>
            <a:spcBef>
              <a:spcPct val="0"/>
            </a:spcBef>
            <a:spcAft>
              <a:spcPct val="20000"/>
            </a:spcAft>
            <a:buChar char="•"/>
          </a:pPr>
          <a:r>
            <a:rPr lang="zh-CN" altLang="en-US" sz="1800" b="0" dirty="0">
              <a:solidFill>
                <a:schemeClr val="tx1"/>
              </a:solidFill>
            </a:rPr>
            <a:t>危机源于实习教师感到自己无力控制教学与班级管理，因而觉得沮丧和失败。</a:t>
          </a:r>
          <a:endParaRPr>
            <a:solidFill>
              <a:schemeClr val="tx1"/>
            </a:solidFill>
          </a:endParaRPr>
        </a:p>
      </dsp:txBody>
      <dsp:txXfrm>
        <a:off x="0" y="2830577"/>
        <a:ext cx="10858500" cy="513360"/>
      </dsp:txXfrm>
    </dsp:sp>
    <dsp:sp modelId="{FF69C753-F506-4E93-9231-92C3F55D6B6B}">
      <dsp:nvSpPr>
        <dsp:cNvPr id="9" name="圆角矩形 8"/>
        <dsp:cNvSpPr/>
      </dsp:nvSpPr>
      <dsp:spPr bwMode="white">
        <a:xfrm>
          <a:off x="0" y="3343937"/>
          <a:ext cx="10858500" cy="58420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83820" tIns="83820" rIns="83820" bIns="83820" anchor="ctr"/>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200" b="1" dirty="0"/>
            <a:t>（</a:t>
          </a:r>
          <a:r>
            <a:rPr lang="en-US" altLang="en-US" sz="2200" b="1" dirty="0"/>
            <a:t>4</a:t>
          </a:r>
          <a:r>
            <a:rPr lang="zh-CN" altLang="en-US" sz="2200" b="1" dirty="0"/>
            <a:t>）设法应付过去或失败阶段</a:t>
          </a:r>
        </a:p>
      </dsp:txBody>
      <dsp:txXfrm>
        <a:off x="0" y="3343937"/>
        <a:ext cx="10858500" cy="584200"/>
      </dsp:txXfrm>
    </dsp:sp>
    <dsp:sp modelId="{AF2B8D23-3668-4DA6-B820-59F343F87727}">
      <dsp:nvSpPr>
        <dsp:cNvPr id="10" name="矩形 9"/>
        <dsp:cNvSpPr/>
      </dsp:nvSpPr>
      <dsp:spPr bwMode="white">
        <a:xfrm>
          <a:off x="0" y="3928137"/>
          <a:ext cx="10858500" cy="61404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2860" rIns="128016" bIns="22860" anchor="t"/>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171450" lvl="1" indent="-171450">
            <a:lnSpc>
              <a:spcPct val="100000"/>
            </a:lnSpc>
            <a:spcBef>
              <a:spcPct val="0"/>
            </a:spcBef>
            <a:spcAft>
              <a:spcPct val="20000"/>
            </a:spcAft>
            <a:buChar char="•"/>
          </a:pPr>
          <a:r>
            <a:rPr lang="zh-CN" altLang="en-US" sz="1800" b="0" dirty="0">
              <a:solidFill>
                <a:schemeClr val="tx1"/>
              </a:solidFill>
            </a:rPr>
            <a:t>实习教师在危机阶段的经历和问题需要与他人沟通、研讨，进而发现解决问题的对策。但如果问题未能得到解决，有些实习教师也可能因此离开教学岗位。</a:t>
          </a:r>
          <a:endParaRPr>
            <a:solidFill>
              <a:schemeClr val="tx1"/>
            </a:solidFill>
          </a:endParaRPr>
        </a:p>
      </dsp:txBody>
      <dsp:txXfrm>
        <a:off x="0" y="3928137"/>
        <a:ext cx="10858500" cy="614045"/>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500" cy="4471723"/>
        <a:chOff x="0" y="0"/>
        <a:chExt cx="10858500" cy="4471723"/>
      </a:xfrm>
    </dsp:grpSpPr>
    <dsp:sp modelId="{958C41C9-758E-4604-9960-58666B0EFE0C}">
      <dsp:nvSpPr>
        <dsp:cNvPr id="3" name="圆角矩形 2"/>
        <dsp:cNvSpPr/>
      </dsp:nvSpPr>
      <dsp:spPr bwMode="white">
        <a:xfrm>
          <a:off x="0" y="13221"/>
          <a:ext cx="10858500" cy="117936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nSpc>
              <a:spcPct val="100000"/>
            </a:lnSpc>
            <a:spcBef>
              <a:spcPct val="0"/>
            </a:spcBef>
            <a:spcAft>
              <a:spcPct val="35000"/>
            </a:spcAft>
          </a:pPr>
          <a:r>
            <a:rPr lang="zh-CN" altLang="en-US" sz="2400" b="1" dirty="0"/>
            <a:t>（</a:t>
          </a:r>
          <a:r>
            <a:rPr lang="en-US" altLang="en-US" sz="2400" b="1" dirty="0"/>
            <a:t>1</a:t>
          </a:r>
          <a:r>
            <a:rPr lang="zh-CN" altLang="en-US" sz="2400" b="1" dirty="0"/>
            <a:t>）任教前关注阶段</a:t>
          </a:r>
        </a:p>
      </dsp:txBody>
      <dsp:txXfrm>
        <a:off x="0" y="13221"/>
        <a:ext cx="10858500" cy="1179360"/>
      </dsp:txXfrm>
    </dsp:sp>
    <dsp:sp modelId="{72F03744-6F92-4612-8381-4F84C192730A}">
      <dsp:nvSpPr>
        <dsp:cNvPr id="4" name="矩形 3"/>
        <dsp:cNvSpPr/>
      </dsp:nvSpPr>
      <dsp:spPr bwMode="white">
        <a:xfrm>
          <a:off x="0" y="1192582"/>
          <a:ext cx="10858500" cy="10432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marL="228600" lvl="1" indent="-228600">
            <a:lnSpc>
              <a:spcPct val="100000"/>
            </a:lnSpc>
            <a:spcBef>
              <a:spcPct val="0"/>
            </a:spcBef>
            <a:spcAft>
              <a:spcPct val="20000"/>
            </a:spcAft>
            <a:buChar char="•"/>
          </a:pPr>
          <a:r>
            <a:rPr lang="zh-CN" altLang="en-US" sz="2000" b="0" dirty="0">
              <a:solidFill>
                <a:schemeClr val="tx1"/>
              </a:solidFill>
            </a:rPr>
            <a:t>这个阶段中的教师还未成为真正的教师，只是主修教育的学生，他们没有教学经验，只关注自己，对所观察到的教师经常持怀疑和批判的态度。</a:t>
          </a:r>
          <a:endParaRPr>
            <a:solidFill>
              <a:schemeClr val="tx1"/>
            </a:solidFill>
          </a:endParaRPr>
        </a:p>
      </dsp:txBody>
      <dsp:txXfrm>
        <a:off x="0" y="1192582"/>
        <a:ext cx="10858500" cy="1043280"/>
      </dsp:txXfrm>
    </dsp:sp>
    <dsp:sp modelId="{9690EC6F-B3FC-4905-A8E4-8EB29DFD4247}">
      <dsp:nvSpPr>
        <dsp:cNvPr id="5" name="圆角矩形 4"/>
        <dsp:cNvSpPr/>
      </dsp:nvSpPr>
      <dsp:spPr bwMode="white">
        <a:xfrm>
          <a:off x="0" y="2235862"/>
          <a:ext cx="10858500" cy="117936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91439" tIns="91439" rIns="91439" bIns="91439"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a:lnSpc>
              <a:spcPct val="100000"/>
            </a:lnSpc>
            <a:spcBef>
              <a:spcPct val="0"/>
            </a:spcBef>
            <a:spcAft>
              <a:spcPct val="35000"/>
            </a:spcAft>
          </a:pPr>
          <a:r>
            <a:rPr lang="zh-CN" altLang="en-US" sz="2400" b="1" dirty="0"/>
            <a:t>（</a:t>
          </a:r>
          <a:r>
            <a:rPr lang="en-US" altLang="en-US" sz="2400" b="1" dirty="0"/>
            <a:t>2</a:t>
          </a:r>
          <a:r>
            <a:rPr lang="zh-CN" altLang="en-US" sz="2400" b="1" dirty="0"/>
            <a:t>）早期求生存阶段</a:t>
          </a:r>
        </a:p>
      </dsp:txBody>
      <dsp:txXfrm>
        <a:off x="0" y="2235862"/>
        <a:ext cx="10858500" cy="1179360"/>
      </dsp:txXfrm>
    </dsp:sp>
    <dsp:sp modelId="{3199FDB0-ACB0-478E-899B-A4191B1A7346}">
      <dsp:nvSpPr>
        <dsp:cNvPr id="6" name="矩形 5"/>
        <dsp:cNvSpPr/>
      </dsp:nvSpPr>
      <dsp:spPr bwMode="white">
        <a:xfrm>
          <a:off x="0" y="3415222"/>
          <a:ext cx="10858500" cy="10432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marL="228600" lvl="1" indent="-228600">
            <a:lnSpc>
              <a:spcPct val="100000"/>
            </a:lnSpc>
            <a:spcBef>
              <a:spcPct val="0"/>
            </a:spcBef>
            <a:spcAft>
              <a:spcPct val="20000"/>
            </a:spcAft>
            <a:buChar char="•"/>
          </a:pPr>
          <a:r>
            <a:rPr lang="zh-CN" altLang="en-US" sz="2000" b="0" dirty="0">
              <a:solidFill>
                <a:schemeClr val="tx1"/>
              </a:solidFill>
            </a:rPr>
            <a:t>实习教师通过查找有趣的材这个阶段的教师刚刚踏入教坛，他们关注的是自己作为教师的生存问题，如教学与控制、对内容的掌握和如何通过教学督导人员的评价等。和方法来应付课堂中出现的问题。</a:t>
          </a:r>
          <a:endParaRPr>
            <a:solidFill>
              <a:schemeClr val="tx1"/>
            </a:solidFill>
          </a:endParaRPr>
        </a:p>
      </dsp:txBody>
      <dsp:txXfrm>
        <a:off x="0" y="3415222"/>
        <a:ext cx="10858500" cy="1043280"/>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58500" cy="4637876"/>
        <a:chOff x="0" y="0"/>
        <a:chExt cx="10858500" cy="4637876"/>
      </a:xfrm>
    </dsp:grpSpPr>
    <dsp:sp modelId="{F24BBB8F-F820-45FE-B263-353FF3393FB7}">
      <dsp:nvSpPr>
        <dsp:cNvPr id="3" name="圆角矩形 2"/>
        <dsp:cNvSpPr/>
      </dsp:nvSpPr>
      <dsp:spPr bwMode="white">
        <a:xfrm>
          <a:off x="0" y="25738"/>
          <a:ext cx="10858500" cy="121680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a:t>
          </a:r>
          <a:r>
            <a:rPr lang="en-US" altLang="en-US" sz="2400" b="1" dirty="0"/>
            <a:t>3</a:t>
          </a:r>
          <a:r>
            <a:rPr lang="zh-CN" altLang="en-US" sz="2400" b="1" dirty="0"/>
            <a:t>）关注教学情境阶段</a:t>
          </a:r>
        </a:p>
      </dsp:txBody>
      <dsp:txXfrm>
        <a:off x="0" y="25738"/>
        <a:ext cx="10858500" cy="1216800"/>
      </dsp:txXfrm>
    </dsp:sp>
    <dsp:sp modelId="{56257468-6F06-4B53-BF15-4A3ECE96B001}">
      <dsp:nvSpPr>
        <dsp:cNvPr id="4" name="矩形 3"/>
        <dsp:cNvSpPr/>
      </dsp:nvSpPr>
      <dsp:spPr bwMode="white">
        <a:xfrm>
          <a:off x="0" y="1242538"/>
          <a:ext cx="108585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28600" lvl="1" indent="-228600">
            <a:lnSpc>
              <a:spcPct val="100000"/>
            </a:lnSpc>
            <a:spcBef>
              <a:spcPct val="0"/>
            </a:spcBef>
            <a:spcAft>
              <a:spcPct val="20000"/>
            </a:spcAft>
            <a:buChar char="•"/>
          </a:pPr>
          <a:r>
            <a:rPr lang="zh-CN" altLang="en-US" sz="2000" b="0" dirty="0">
              <a:solidFill>
                <a:schemeClr val="tx1"/>
              </a:solidFill>
            </a:rPr>
            <a:t>在这个阶段，教师既关注生存问题，又关注所有教学要求和限制，并设法从学习向关注教学情境转变。</a:t>
          </a:r>
          <a:endParaRPr>
            <a:solidFill>
              <a:schemeClr val="tx1"/>
            </a:solidFill>
          </a:endParaRPr>
        </a:p>
      </dsp:txBody>
      <dsp:txXfrm>
        <a:off x="0" y="1242538"/>
        <a:ext cx="10858500" cy="1076400"/>
      </dsp:txXfrm>
    </dsp:sp>
    <dsp:sp modelId="{FF69C753-F506-4E93-9231-92C3F55D6B6B}">
      <dsp:nvSpPr>
        <dsp:cNvPr id="5" name="圆角矩形 4"/>
        <dsp:cNvSpPr/>
      </dsp:nvSpPr>
      <dsp:spPr bwMode="white">
        <a:xfrm>
          <a:off x="0" y="2318938"/>
          <a:ext cx="10858500" cy="121680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a:t>（</a:t>
          </a:r>
          <a:r>
            <a:rPr lang="en-US" altLang="en-US" sz="2400" b="1" dirty="0"/>
            <a:t>4</a:t>
          </a:r>
          <a:r>
            <a:rPr lang="zh-CN" altLang="en-US" sz="2400" b="1" dirty="0"/>
            <a:t>）关注学生阶段</a:t>
          </a:r>
        </a:p>
      </dsp:txBody>
      <dsp:txXfrm>
        <a:off x="0" y="2318938"/>
        <a:ext cx="10858500" cy="1216800"/>
      </dsp:txXfrm>
    </dsp:sp>
    <dsp:sp modelId="{AF2B8D23-3668-4DA6-B820-59F343F87727}">
      <dsp:nvSpPr>
        <dsp:cNvPr id="6" name="矩形 5"/>
        <dsp:cNvSpPr/>
      </dsp:nvSpPr>
      <dsp:spPr bwMode="white">
        <a:xfrm>
          <a:off x="0" y="3535738"/>
          <a:ext cx="10858500" cy="1076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4757" tIns="25400" rIns="142240" bIns="254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28600" lvl="1" indent="-228600">
            <a:lnSpc>
              <a:spcPct val="100000"/>
            </a:lnSpc>
            <a:spcBef>
              <a:spcPct val="0"/>
            </a:spcBef>
            <a:spcAft>
              <a:spcPct val="20000"/>
            </a:spcAft>
            <a:buChar char="•"/>
          </a:pPr>
          <a:r>
            <a:rPr lang="zh-CN" altLang="en-US" sz="2000" b="0" dirty="0">
              <a:solidFill>
                <a:schemeClr val="tx1"/>
              </a:solidFill>
            </a:rPr>
            <a:t>教师开始对学生的需要做出反应。</a:t>
          </a:r>
          <a:endParaRPr>
            <a:solidFill>
              <a:schemeClr val="tx1"/>
            </a:solidFill>
          </a:endParaRPr>
        </a:p>
      </dsp:txBody>
      <dsp:txXfrm>
        <a:off x="0" y="3535738"/>
        <a:ext cx="10858500" cy="107640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9A9E8B-8668-4EE9-81CF-39121E27677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DABDA-89F0-4727-B28F-05A90B0069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endParaRPr lang="en-US"/>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endParaRPr lang="en-US"/>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endParaRPr lang="en-US"/>
          </a:p>
        </p:txBody>
      </p:sp>
      <p:sp>
        <p:nvSpPr>
          <p:cNvPr id="8" name="Content Placeholder 7"/>
          <p:cNvSpPr>
            <a:spLocks noGrp="1"/>
          </p:cNvSpPr>
          <p:nvPr>
            <p:ph idx="1" hasCustomPrompt="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20204" pitchFamily="34" charset="0"/>
              <a:buChar char="•"/>
              <a:defRPr/>
            </a:lvl1pPr>
            <a:lvl2pPr marL="742950" indent="-285750">
              <a:buFont typeface="Arial" panose="020B0604020202020204" pitchFamily="34" charset="0"/>
              <a:buChar char="•"/>
              <a:defRPr/>
            </a:lvl2pPr>
            <a:lvl3pPr marL="1200150" indent="-28575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E2982A54-1ED4-49C6-8154-FC2019FF8FB3}"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endParaRPr lang="en-US"/>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2A27A813-B2FD-42E1-9222-83B574E99074}" type="datetime1">
              <a:rPr lang="zh-CN" altLang="en-US" smtClean="0"/>
            </a:fld>
            <a:endParaRPr lang="en-US" altLang="zh-CN"/>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endParaRPr lang="en-US" dirty="0"/>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endParaRPr lang="en-US"/>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fld>
            <a:endParaRPr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endParaRPr lang="en-US"/>
          </a:p>
        </p:txBody>
      </p:sp>
      <p:sp>
        <p:nvSpPr>
          <p:cNvPr id="2" name="Date Placeholder 1"/>
          <p:cNvSpPr>
            <a:spLocks noGrp="1"/>
          </p:cNvSpPr>
          <p:nvPr>
            <p:ph type="dt" sz="half" idx="10"/>
          </p:nvPr>
        </p:nvSpPr>
        <p:spPr/>
        <p:txBody>
          <a:bodyPr/>
          <a:lstStyle/>
          <a:p>
            <a:fld id="{0D3978B1-822A-48DD-9412-1B7D6807ED91}"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p:cSld name="Closing">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endParaRPr lang="en-US" dirty="0"/>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p:cNvGrpSpPr/>
          <p:nvPr userDrawn="1"/>
        </p:nvGrpSpPr>
        <p:grpSpPr>
          <a:xfrm>
            <a:off x="-11197" y="6067352"/>
            <a:ext cx="12212928" cy="790649"/>
            <a:chOff x="-11197" y="5923722"/>
            <a:chExt cx="12212928" cy="934279"/>
          </a:xfrm>
        </p:grpSpPr>
        <p:sp>
          <p:nvSpPr>
            <p:cNvPr id="11" name="任意多边形: 形状 10"/>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endParaRPr lang="en-US"/>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9" Type="http://schemas.openxmlformats.org/officeDocument/2006/relationships/diagramColors" Target="../diagrams/colors6.xml"/><Relationship Id="rId8" Type="http://schemas.openxmlformats.org/officeDocument/2006/relationships/diagramQuickStyle" Target="../diagrams/quickStyle6.xml"/><Relationship Id="rId7" Type="http://schemas.openxmlformats.org/officeDocument/2006/relationships/diagramLayout" Target="../diagrams/layout6.xml"/><Relationship Id="rId6" Type="http://schemas.openxmlformats.org/officeDocument/2006/relationships/diagramData" Target="../diagrams/data6.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1" Type="http://schemas.openxmlformats.org/officeDocument/2006/relationships/slideLayout" Target="../slideLayouts/slideLayout5.xml"/><Relationship Id="rId10" Type="http://schemas.microsoft.com/office/2007/relationships/diagramDrawing" Target="../diagrams/drawing6.xml"/><Relationship Id="rId1" Type="http://schemas.openxmlformats.org/officeDocument/2006/relationships/diagramData" Target="../diagrams/data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2.xml"/><Relationship Id="rId4" Type="http://schemas.openxmlformats.org/officeDocument/2006/relationships/diagramColors" Target="../diagrams/colors12.xml"/><Relationship Id="rId3" Type="http://schemas.openxmlformats.org/officeDocument/2006/relationships/diagramQuickStyle" Target="../diagrams/quickStyle12.xml"/><Relationship Id="rId2" Type="http://schemas.openxmlformats.org/officeDocument/2006/relationships/diagramLayout" Target="../diagrams/layout12.xml"/><Relationship Id="rId1" Type="http://schemas.openxmlformats.org/officeDocument/2006/relationships/diagramData" Target="../diagrams/data12.xml"/></Relationships>
</file>

<file path=ppt/slides/_rels/slide36.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0" Type="http://schemas.openxmlformats.org/officeDocument/2006/relationships/slideLayout" Target="../slideLayouts/slideLayout5.xml"/><Relationship Id="rId1" Type="http://schemas.openxmlformats.org/officeDocument/2006/relationships/tags" Target="../tags/tag22.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3.xml"/><Relationship Id="rId4" Type="http://schemas.openxmlformats.org/officeDocument/2006/relationships/diagramColors" Target="../diagrams/colors13.xml"/><Relationship Id="rId3" Type="http://schemas.openxmlformats.org/officeDocument/2006/relationships/diagramQuickStyle" Target="../diagrams/quickStyle13.xml"/><Relationship Id="rId2" Type="http://schemas.openxmlformats.org/officeDocument/2006/relationships/diagramLayout" Target="../diagrams/layout13.xml"/><Relationship Id="rId1" Type="http://schemas.openxmlformats.org/officeDocument/2006/relationships/diagramData" Target="../diagrams/data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image" Target="../media/image5.jpeg"/><Relationship Id="rId5" Type="http://schemas.microsoft.com/office/2007/relationships/diagramDrawing" Target="../diagrams/drawing14.xml"/><Relationship Id="rId4" Type="http://schemas.openxmlformats.org/officeDocument/2006/relationships/diagramColors" Target="../diagrams/colors14.xml"/><Relationship Id="rId3" Type="http://schemas.openxmlformats.org/officeDocument/2006/relationships/diagramQuickStyle" Target="../diagrams/quickStyle14.xml"/><Relationship Id="rId2" Type="http://schemas.openxmlformats.org/officeDocument/2006/relationships/diagramLayout" Target="../diagrams/layout14.xml"/><Relationship Id="rId1" Type="http://schemas.openxmlformats.org/officeDocument/2006/relationships/diagramData" Target="../diagrams/data14.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5.xml"/><Relationship Id="rId4" Type="http://schemas.openxmlformats.org/officeDocument/2006/relationships/diagramColors" Target="../diagrams/colors15.xml"/><Relationship Id="rId3" Type="http://schemas.openxmlformats.org/officeDocument/2006/relationships/diagramQuickStyle" Target="../diagrams/quickStyle15.xml"/><Relationship Id="rId2" Type="http://schemas.openxmlformats.org/officeDocument/2006/relationships/diagramLayout" Target="../diagrams/layout15.xml"/><Relationship Id="rId1" Type="http://schemas.openxmlformats.org/officeDocument/2006/relationships/diagramData" Target="../diagrams/data15.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6.xml"/><Relationship Id="rId4" Type="http://schemas.openxmlformats.org/officeDocument/2006/relationships/diagramColors" Target="../diagrams/colors16.xml"/><Relationship Id="rId3" Type="http://schemas.openxmlformats.org/officeDocument/2006/relationships/diagramQuickStyle" Target="../diagrams/quickStyle16.xml"/><Relationship Id="rId2" Type="http://schemas.openxmlformats.org/officeDocument/2006/relationships/diagramLayout" Target="../diagrams/layout16.xml"/><Relationship Id="rId1" Type="http://schemas.openxmlformats.org/officeDocument/2006/relationships/diagramData" Target="../diagrams/data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7.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7.xml"/><Relationship Id="rId4" Type="http://schemas.openxmlformats.org/officeDocument/2006/relationships/diagramColors" Target="../diagrams/colors17.xml"/><Relationship Id="rId3" Type="http://schemas.openxmlformats.org/officeDocument/2006/relationships/diagramQuickStyle" Target="../diagrams/quickStyle17.xml"/><Relationship Id="rId2" Type="http://schemas.openxmlformats.org/officeDocument/2006/relationships/diagramLayout" Target="../diagrams/layout17.xml"/><Relationship Id="rId1" Type="http://schemas.openxmlformats.org/officeDocument/2006/relationships/diagramData" Target="../diagrams/data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5"/>
            <a:ext cx="6947408" cy="2657764"/>
          </a:xfrm>
        </p:spPr>
        <p:txBody>
          <a:bodyPr wrap="square">
            <a:normAutofit fontScale="90000"/>
          </a:bodyPr>
          <a:lstStyle/>
          <a:p>
            <a:r>
              <a:rPr lang="zh-CN" altLang="en-US" sz="5400" dirty="0"/>
              <a:t>第二章</a:t>
            </a:r>
            <a:br>
              <a:rPr lang="en-US" sz="7200" dirty="0"/>
            </a:br>
            <a:r>
              <a:rPr lang="zh-CN" altLang="en-US" sz="6000" dirty="0"/>
              <a:t>教师专业发展的过程</a:t>
            </a:r>
            <a:endParaRPr sz="6000" dirty="0"/>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一、新手教师到专家型教师</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（一）新手教师与专家型教师的界定</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6574061" y="2675039"/>
            <a:ext cx="4399645" cy="2395712"/>
          </a:xfrm>
          <a:prstGeom prst="rect">
            <a:avLst/>
          </a:prstGeom>
          <a:noFill/>
        </p:spPr>
        <p:txBody>
          <a:bodyPr wrap="square">
            <a:spAutoFit/>
          </a:bodyPr>
          <a:lstStyle/>
          <a:p>
            <a:pPr indent="457200">
              <a:lnSpc>
                <a:spcPct val="150000"/>
              </a:lnSpc>
            </a:pPr>
            <a:r>
              <a:rPr lang="zh-CN" altLang="en-US" sz="2000" b="1" dirty="0"/>
              <a:t>新手教师是指缺乏良好的教学效能感和教学监控能力，在教学中存在较多的无效行为、低效行为或无关行为，不能根据教育教学情境的变化灵活地采取恰当的教学行为的教师。</a:t>
            </a:r>
            <a:endParaRPr lang="zh-CN" altLang="en-US" sz="2000" b="1" dirty="0"/>
          </a:p>
        </p:txBody>
      </p:sp>
      <p:sp>
        <p:nvSpPr>
          <p:cNvPr id="3" name="矩形: 圆角 2"/>
          <p:cNvSpPr/>
          <p:nvPr/>
        </p:nvSpPr>
        <p:spPr>
          <a:xfrm>
            <a:off x="6308741" y="2640759"/>
            <a:ext cx="4947133" cy="2543921"/>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16332" y="2575153"/>
            <a:ext cx="4609326" cy="2870298"/>
            <a:chOff x="1627468" y="1637071"/>
            <a:chExt cx="8589479" cy="5219083"/>
          </a:xfrm>
        </p:grpSpPr>
        <p:sp>
          <p:nvSpPr>
            <p:cNvPr id="7" name="任意多边形 4"/>
            <p:cNvSpPr/>
            <p:nvPr/>
          </p:nvSpPr>
          <p:spPr>
            <a:xfrm>
              <a:off x="3880692" y="1637071"/>
              <a:ext cx="6336255" cy="3708586"/>
            </a:xfrm>
            <a:custGeom>
              <a:avLst/>
              <a:gdLst>
                <a:gd name="connsiteX0" fmla="*/ 6215109 w 6336255"/>
                <a:gd name="connsiteY0" fmla="*/ 3708586 h 3708586"/>
                <a:gd name="connsiteX1" fmla="*/ 121147 w 6336255"/>
                <a:gd name="connsiteY1" fmla="*/ 3708586 h 3708586"/>
                <a:gd name="connsiteX2" fmla="*/ 0 w 6336255"/>
                <a:gd name="connsiteY2" fmla="*/ 3587439 h 3708586"/>
                <a:gd name="connsiteX3" fmla="*/ 0 w 6336255"/>
                <a:gd name="connsiteY3" fmla="*/ 121147 h 3708586"/>
                <a:gd name="connsiteX4" fmla="*/ 121147 w 6336255"/>
                <a:gd name="connsiteY4" fmla="*/ 0 h 3708586"/>
                <a:gd name="connsiteX5" fmla="*/ 6215109 w 6336255"/>
                <a:gd name="connsiteY5" fmla="*/ 0 h 3708586"/>
                <a:gd name="connsiteX6" fmla="*/ 6336256 w 6336255"/>
                <a:gd name="connsiteY6" fmla="*/ 121147 h 3708586"/>
                <a:gd name="connsiteX7" fmla="*/ 6336256 w 6336255"/>
                <a:gd name="connsiteY7" fmla="*/ 3587439 h 3708586"/>
                <a:gd name="connsiteX8" fmla="*/ 6215109 w 6336255"/>
                <a:gd name="connsiteY8" fmla="*/ 3708586 h 370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255" h="3708586">
                  <a:moveTo>
                    <a:pt x="6215109" y="3708586"/>
                  </a:moveTo>
                  <a:lnTo>
                    <a:pt x="121147" y="3708586"/>
                  </a:lnTo>
                  <a:cubicBezTo>
                    <a:pt x="54233" y="3708586"/>
                    <a:pt x="0" y="3654353"/>
                    <a:pt x="0" y="3587439"/>
                  </a:cubicBezTo>
                  <a:lnTo>
                    <a:pt x="0" y="121147"/>
                  </a:lnTo>
                  <a:cubicBezTo>
                    <a:pt x="0" y="54233"/>
                    <a:pt x="54233" y="0"/>
                    <a:pt x="121147" y="0"/>
                  </a:cubicBezTo>
                  <a:lnTo>
                    <a:pt x="6215109" y="0"/>
                  </a:lnTo>
                  <a:cubicBezTo>
                    <a:pt x="6282022" y="0"/>
                    <a:pt x="6336256" y="54233"/>
                    <a:pt x="6336256" y="121147"/>
                  </a:cubicBezTo>
                  <a:lnTo>
                    <a:pt x="6336256" y="3587439"/>
                  </a:lnTo>
                  <a:cubicBezTo>
                    <a:pt x="6336256" y="3654353"/>
                    <a:pt x="6282022" y="3708586"/>
                    <a:pt x="6215109" y="3708586"/>
                  </a:cubicBezTo>
                  <a:close/>
                </a:path>
              </a:pathLst>
            </a:custGeom>
            <a:solidFill>
              <a:srgbClr val="C86E56"/>
            </a:solidFill>
            <a:ln w="5950" cap="flat">
              <a:noFill/>
              <a:prstDash val="solid"/>
              <a:miter/>
            </a:ln>
          </p:spPr>
          <p:txBody>
            <a:bodyPr rtlCol="0" anchor="ctr"/>
            <a:lstStyle/>
            <a:p>
              <a:endParaRPr lang="zh-CN" altLang="en-US"/>
            </a:p>
          </p:txBody>
        </p:sp>
        <p:sp>
          <p:nvSpPr>
            <p:cNvPr id="8" name="任意多边形 5"/>
            <p:cNvSpPr/>
            <p:nvPr/>
          </p:nvSpPr>
          <p:spPr>
            <a:xfrm>
              <a:off x="4071729" y="1795484"/>
              <a:ext cx="5954180" cy="3382412"/>
            </a:xfrm>
            <a:custGeom>
              <a:avLst/>
              <a:gdLst>
                <a:gd name="connsiteX0" fmla="*/ 5833034 w 5954180"/>
                <a:gd name="connsiteY0" fmla="*/ 3382412 h 3382412"/>
                <a:gd name="connsiteX1" fmla="*/ 121147 w 5954180"/>
                <a:gd name="connsiteY1" fmla="*/ 3382412 h 3382412"/>
                <a:gd name="connsiteX2" fmla="*/ 0 w 5954180"/>
                <a:gd name="connsiteY2" fmla="*/ 3261265 h 3382412"/>
                <a:gd name="connsiteX3" fmla="*/ 0 w 5954180"/>
                <a:gd name="connsiteY3" fmla="*/ 121147 h 3382412"/>
                <a:gd name="connsiteX4" fmla="*/ 121147 w 5954180"/>
                <a:gd name="connsiteY4" fmla="*/ 0 h 3382412"/>
                <a:gd name="connsiteX5" fmla="*/ 5833034 w 5954180"/>
                <a:gd name="connsiteY5" fmla="*/ 0 h 3382412"/>
                <a:gd name="connsiteX6" fmla="*/ 5954181 w 5954180"/>
                <a:gd name="connsiteY6" fmla="*/ 121147 h 3382412"/>
                <a:gd name="connsiteX7" fmla="*/ 5954181 w 5954180"/>
                <a:gd name="connsiteY7" fmla="*/ 3261325 h 3382412"/>
                <a:gd name="connsiteX8" fmla="*/ 5833034 w 5954180"/>
                <a:gd name="connsiteY8" fmla="*/ 3382412 h 338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54180" h="3382412">
                  <a:moveTo>
                    <a:pt x="5833034" y="3382412"/>
                  </a:moveTo>
                  <a:lnTo>
                    <a:pt x="121147" y="3382412"/>
                  </a:lnTo>
                  <a:cubicBezTo>
                    <a:pt x="54233" y="3382412"/>
                    <a:pt x="0" y="3328179"/>
                    <a:pt x="0" y="3261265"/>
                  </a:cubicBezTo>
                  <a:lnTo>
                    <a:pt x="0" y="121147"/>
                  </a:lnTo>
                  <a:cubicBezTo>
                    <a:pt x="0" y="54233"/>
                    <a:pt x="54233" y="0"/>
                    <a:pt x="121147" y="0"/>
                  </a:cubicBezTo>
                  <a:lnTo>
                    <a:pt x="5833034" y="0"/>
                  </a:lnTo>
                  <a:cubicBezTo>
                    <a:pt x="5899948" y="0"/>
                    <a:pt x="5954181" y="54233"/>
                    <a:pt x="5954181" y="121147"/>
                  </a:cubicBezTo>
                  <a:lnTo>
                    <a:pt x="5954181" y="3261325"/>
                  </a:lnTo>
                  <a:cubicBezTo>
                    <a:pt x="5954181" y="3328179"/>
                    <a:pt x="5899948" y="3382412"/>
                    <a:pt x="5833034" y="3382412"/>
                  </a:cubicBezTo>
                  <a:close/>
                </a:path>
              </a:pathLst>
            </a:custGeom>
            <a:solidFill>
              <a:srgbClr val="006E5F"/>
            </a:solidFill>
            <a:ln w="5950" cap="flat">
              <a:noFill/>
              <a:prstDash val="solid"/>
              <a:miter/>
            </a:ln>
          </p:spPr>
          <p:txBody>
            <a:bodyPr rtlCol="0" anchor="ctr"/>
            <a:lstStyle/>
            <a:p>
              <a:endParaRPr lang="zh-CN" altLang="en-US"/>
            </a:p>
          </p:txBody>
        </p:sp>
        <p:grpSp>
          <p:nvGrpSpPr>
            <p:cNvPr id="9" name="组合 8"/>
            <p:cNvGrpSpPr/>
            <p:nvPr/>
          </p:nvGrpSpPr>
          <p:grpSpPr>
            <a:xfrm>
              <a:off x="1627468" y="2950678"/>
              <a:ext cx="5245583" cy="3905476"/>
              <a:chOff x="873852" y="2389590"/>
              <a:chExt cx="5999200" cy="4466564"/>
            </a:xfrm>
          </p:grpSpPr>
          <p:sp>
            <p:nvSpPr>
              <p:cNvPr id="35" name="任意多边形 7"/>
              <p:cNvSpPr/>
              <p:nvPr/>
            </p:nvSpPr>
            <p:spPr>
              <a:xfrm>
                <a:off x="4697274" y="3031331"/>
                <a:ext cx="364684" cy="650177"/>
              </a:xfrm>
              <a:custGeom>
                <a:avLst/>
                <a:gdLst>
                  <a:gd name="connsiteX0" fmla="*/ 0 w 364684"/>
                  <a:gd name="connsiteY0" fmla="*/ 466998 h 650177"/>
                  <a:gd name="connsiteX1" fmla="*/ 327841 w 364684"/>
                  <a:gd name="connsiteY1" fmla="*/ 8485 h 650177"/>
                  <a:gd name="connsiteX2" fmla="*/ 357190 w 364684"/>
                  <a:gd name="connsiteY2" fmla="*/ 4556 h 650177"/>
                  <a:gd name="connsiteX3" fmla="*/ 357190 w 364684"/>
                  <a:gd name="connsiteY3" fmla="*/ 4556 h 650177"/>
                  <a:gd name="connsiteX4" fmla="*/ 362012 w 364684"/>
                  <a:gd name="connsiteY4" fmla="*/ 30333 h 650177"/>
                  <a:gd name="connsiteX5" fmla="*/ 268667 w 364684"/>
                  <a:gd name="connsiteY5" fmla="*/ 192855 h 650177"/>
                  <a:gd name="connsiteX6" fmla="*/ 269976 w 364684"/>
                  <a:gd name="connsiteY6" fmla="*/ 217441 h 650177"/>
                  <a:gd name="connsiteX7" fmla="*/ 340045 w 364684"/>
                  <a:gd name="connsiteY7" fmla="*/ 313168 h 650177"/>
                  <a:gd name="connsiteX8" fmla="*/ 341533 w 364684"/>
                  <a:gd name="connsiteY8" fmla="*/ 451341 h 650177"/>
                  <a:gd name="connsiteX9" fmla="*/ 202467 w 364684"/>
                  <a:gd name="connsiteY9" fmla="*/ 650177 h 650177"/>
                  <a:gd name="connsiteX10" fmla="*/ 0 w 364684"/>
                  <a:gd name="connsiteY10" fmla="*/ 466998 h 650177"/>
                  <a:gd name="connsiteX11" fmla="*/ 0 w 364684"/>
                  <a:gd name="connsiteY11" fmla="*/ 466998 h 650177"/>
                  <a:gd name="connsiteX12" fmla="*/ 0 w 364684"/>
                  <a:gd name="connsiteY12" fmla="*/ 466998 h 65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84" h="650177">
                    <a:moveTo>
                      <a:pt x="0" y="466998"/>
                    </a:moveTo>
                    <a:lnTo>
                      <a:pt x="327841" y="8485"/>
                    </a:lnTo>
                    <a:cubicBezTo>
                      <a:pt x="334628" y="-1040"/>
                      <a:pt x="348082" y="-2826"/>
                      <a:pt x="357190" y="4556"/>
                    </a:cubicBezTo>
                    <a:lnTo>
                      <a:pt x="357190" y="4556"/>
                    </a:lnTo>
                    <a:cubicBezTo>
                      <a:pt x="364870" y="10807"/>
                      <a:pt x="366953" y="21761"/>
                      <a:pt x="362012" y="30333"/>
                    </a:cubicBezTo>
                    <a:lnTo>
                      <a:pt x="268667" y="192855"/>
                    </a:lnTo>
                    <a:cubicBezTo>
                      <a:pt x="264202" y="200594"/>
                      <a:pt x="264737" y="210238"/>
                      <a:pt x="269976" y="217441"/>
                    </a:cubicBezTo>
                    <a:lnTo>
                      <a:pt x="340045" y="313168"/>
                    </a:lnTo>
                    <a:cubicBezTo>
                      <a:pt x="370049" y="354186"/>
                      <a:pt x="370644" y="409669"/>
                      <a:pt x="341533" y="451341"/>
                    </a:cubicBezTo>
                    <a:lnTo>
                      <a:pt x="202467" y="650177"/>
                    </a:lnTo>
                    <a:lnTo>
                      <a:pt x="0" y="466998"/>
                    </a:lnTo>
                    <a:lnTo>
                      <a:pt x="0" y="466998"/>
                    </a:lnTo>
                    <a:lnTo>
                      <a:pt x="0" y="466998"/>
                    </a:lnTo>
                    <a:close/>
                  </a:path>
                </a:pathLst>
              </a:custGeom>
              <a:solidFill>
                <a:srgbClr val="FDC2B8"/>
              </a:solidFill>
              <a:ln w="5950" cap="flat">
                <a:noFill/>
                <a:prstDash val="solid"/>
                <a:miter/>
              </a:ln>
            </p:spPr>
            <p:txBody>
              <a:bodyPr rtlCol="0" anchor="ctr"/>
              <a:lstStyle/>
              <a:p>
                <a:endParaRPr lang="zh-CN" altLang="en-US"/>
              </a:p>
            </p:txBody>
          </p:sp>
          <p:sp>
            <p:nvSpPr>
              <p:cNvPr id="36" name="任意多边形 8"/>
              <p:cNvSpPr/>
              <p:nvPr/>
            </p:nvSpPr>
            <p:spPr>
              <a:xfrm>
                <a:off x="2609617" y="5520442"/>
                <a:ext cx="798617" cy="1335712"/>
              </a:xfrm>
              <a:custGeom>
                <a:avLst/>
                <a:gdLst>
                  <a:gd name="connsiteX0" fmla="*/ 798618 w 798617"/>
                  <a:gd name="connsiteY0" fmla="*/ 0 h 1335712"/>
                  <a:gd name="connsiteX1" fmla="*/ 737479 w 798617"/>
                  <a:gd name="connsiteY1" fmla="*/ 1335713 h 1335712"/>
                  <a:gd name="connsiteX2" fmla="*/ 0 w 798617"/>
                  <a:gd name="connsiteY2" fmla="*/ 1335713 h 1335712"/>
                  <a:gd name="connsiteX3" fmla="*/ 7858 w 798617"/>
                  <a:gd name="connsiteY3" fmla="*/ 289205 h 1335712"/>
                  <a:gd name="connsiteX4" fmla="*/ 798618 w 798617"/>
                  <a:gd name="connsiteY4" fmla="*/ 0 h 1335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617" h="1335712">
                    <a:moveTo>
                      <a:pt x="798618" y="0"/>
                    </a:moveTo>
                    <a:lnTo>
                      <a:pt x="737479" y="1335713"/>
                    </a:lnTo>
                    <a:lnTo>
                      <a:pt x="0" y="1335713"/>
                    </a:lnTo>
                    <a:lnTo>
                      <a:pt x="7858" y="289205"/>
                    </a:lnTo>
                    <a:lnTo>
                      <a:pt x="798618" y="0"/>
                    </a:lnTo>
                    <a:close/>
                  </a:path>
                </a:pathLst>
              </a:custGeom>
              <a:solidFill>
                <a:srgbClr val="192845"/>
              </a:solidFill>
              <a:ln w="5950" cap="flat">
                <a:noFill/>
                <a:prstDash val="solid"/>
                <a:miter/>
              </a:ln>
            </p:spPr>
            <p:txBody>
              <a:bodyPr rtlCol="0" anchor="ctr"/>
              <a:lstStyle/>
              <a:p>
                <a:endParaRPr lang="zh-CN" altLang="en-US"/>
              </a:p>
            </p:txBody>
          </p:sp>
          <p:sp>
            <p:nvSpPr>
              <p:cNvPr id="37" name="任意多边形 9"/>
              <p:cNvSpPr/>
              <p:nvPr/>
            </p:nvSpPr>
            <p:spPr>
              <a:xfrm>
                <a:off x="1883092" y="5455433"/>
                <a:ext cx="993643" cy="1400720"/>
              </a:xfrm>
              <a:custGeom>
                <a:avLst/>
                <a:gdLst>
                  <a:gd name="connsiteX0" fmla="*/ 993643 w 993643"/>
                  <a:gd name="connsiteY0" fmla="*/ 0 h 1400720"/>
                  <a:gd name="connsiteX1" fmla="*/ 899583 w 993643"/>
                  <a:gd name="connsiteY1" fmla="*/ 1400721 h 1400720"/>
                  <a:gd name="connsiteX2" fmla="*/ 0 w 993643"/>
                  <a:gd name="connsiteY2" fmla="*/ 1400721 h 1400720"/>
                  <a:gd name="connsiteX3" fmla="*/ 7858 w 993643"/>
                  <a:gd name="connsiteY3" fmla="*/ 354868 h 1400720"/>
                  <a:gd name="connsiteX4" fmla="*/ 993643 w 993643"/>
                  <a:gd name="connsiteY4" fmla="*/ 0 h 140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643" h="1400720">
                    <a:moveTo>
                      <a:pt x="993643" y="0"/>
                    </a:moveTo>
                    <a:lnTo>
                      <a:pt x="899583" y="1400721"/>
                    </a:lnTo>
                    <a:lnTo>
                      <a:pt x="0" y="1400721"/>
                    </a:lnTo>
                    <a:lnTo>
                      <a:pt x="7858" y="354868"/>
                    </a:lnTo>
                    <a:lnTo>
                      <a:pt x="993643" y="0"/>
                    </a:lnTo>
                    <a:close/>
                  </a:path>
                </a:pathLst>
              </a:custGeom>
              <a:solidFill>
                <a:srgbClr val="253D5F"/>
              </a:solidFill>
              <a:ln w="5950" cap="flat">
                <a:noFill/>
                <a:prstDash val="solid"/>
                <a:miter/>
              </a:ln>
            </p:spPr>
            <p:txBody>
              <a:bodyPr rtlCol="0" anchor="ctr"/>
              <a:lstStyle/>
              <a:p>
                <a:endParaRPr lang="zh-CN" altLang="en-US"/>
              </a:p>
            </p:txBody>
          </p:sp>
          <p:sp>
            <p:nvSpPr>
              <p:cNvPr id="38" name="任意多边形 10"/>
              <p:cNvSpPr/>
              <p:nvPr/>
            </p:nvSpPr>
            <p:spPr>
              <a:xfrm>
                <a:off x="1673878" y="2389590"/>
                <a:ext cx="1485574" cy="1563270"/>
              </a:xfrm>
              <a:custGeom>
                <a:avLst/>
                <a:gdLst>
                  <a:gd name="connsiteX0" fmla="*/ 1039979 w 1485574"/>
                  <a:gd name="connsiteY0" fmla="*/ 24369 h 1563270"/>
                  <a:gd name="connsiteX1" fmla="*/ 1281619 w 1485574"/>
                  <a:gd name="connsiteY1" fmla="*/ 43181 h 1563270"/>
                  <a:gd name="connsiteX2" fmla="*/ 1451046 w 1485574"/>
                  <a:gd name="connsiteY2" fmla="*/ 513184 h 1563270"/>
                  <a:gd name="connsiteX3" fmla="*/ 1485574 w 1485574"/>
                  <a:gd name="connsiteY3" fmla="*/ 1334126 h 1563270"/>
                  <a:gd name="connsiteX4" fmla="*/ 958421 w 1485574"/>
                  <a:gd name="connsiteY4" fmla="*/ 1526830 h 1563270"/>
                  <a:gd name="connsiteX5" fmla="*/ 238326 w 1485574"/>
                  <a:gd name="connsiteY5" fmla="*/ 1540939 h 1563270"/>
                  <a:gd name="connsiteX6" fmla="*/ 12343 w 1485574"/>
                  <a:gd name="connsiteY6" fmla="*/ 1197858 h 1563270"/>
                  <a:gd name="connsiteX7" fmla="*/ 290059 w 1485574"/>
                  <a:gd name="connsiteY7" fmla="*/ 948777 h 1563270"/>
                  <a:gd name="connsiteX8" fmla="*/ 628973 w 1485574"/>
                  <a:gd name="connsiteY8" fmla="*/ 662073 h 1563270"/>
                  <a:gd name="connsiteX9" fmla="*/ 1039979 w 1485574"/>
                  <a:gd name="connsiteY9" fmla="*/ 24369 h 1563270"/>
                  <a:gd name="connsiteX10" fmla="*/ 1039979 w 1485574"/>
                  <a:gd name="connsiteY10" fmla="*/ 24369 h 1563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5574" h="1563270">
                    <a:moveTo>
                      <a:pt x="1039979" y="24369"/>
                    </a:moveTo>
                    <a:cubicBezTo>
                      <a:pt x="1039979" y="24369"/>
                      <a:pt x="1187440" y="-41413"/>
                      <a:pt x="1281619" y="43181"/>
                    </a:cubicBezTo>
                    <a:cubicBezTo>
                      <a:pt x="1375738" y="127776"/>
                      <a:pt x="1469858" y="237433"/>
                      <a:pt x="1451046" y="513184"/>
                    </a:cubicBezTo>
                    <a:cubicBezTo>
                      <a:pt x="1432234" y="788935"/>
                      <a:pt x="1278464" y="981639"/>
                      <a:pt x="1485574" y="1334126"/>
                    </a:cubicBezTo>
                    <a:cubicBezTo>
                      <a:pt x="1485574" y="1334126"/>
                      <a:pt x="1325553" y="1672564"/>
                      <a:pt x="958421" y="1526830"/>
                    </a:cubicBezTo>
                    <a:cubicBezTo>
                      <a:pt x="591289" y="1381096"/>
                      <a:pt x="398287" y="1545642"/>
                      <a:pt x="238326" y="1540939"/>
                    </a:cubicBezTo>
                    <a:cubicBezTo>
                      <a:pt x="78304" y="1536177"/>
                      <a:pt x="-39390" y="1428126"/>
                      <a:pt x="12343" y="1197858"/>
                    </a:cubicBezTo>
                    <a:cubicBezTo>
                      <a:pt x="64136" y="967530"/>
                      <a:pt x="219395" y="1052124"/>
                      <a:pt x="290059" y="948777"/>
                    </a:cubicBezTo>
                    <a:cubicBezTo>
                      <a:pt x="360663" y="845371"/>
                      <a:pt x="520685" y="699697"/>
                      <a:pt x="628973" y="662073"/>
                    </a:cubicBezTo>
                    <a:cubicBezTo>
                      <a:pt x="737201" y="624449"/>
                      <a:pt x="613256" y="63541"/>
                      <a:pt x="1039979" y="24369"/>
                    </a:cubicBezTo>
                    <a:lnTo>
                      <a:pt x="1039979" y="24369"/>
                    </a:lnTo>
                    <a:close/>
                  </a:path>
                </a:pathLst>
              </a:custGeom>
              <a:solidFill>
                <a:srgbClr val="3A2120"/>
              </a:solidFill>
              <a:ln w="5950" cap="flat">
                <a:noFill/>
                <a:prstDash val="solid"/>
                <a:miter/>
              </a:ln>
            </p:spPr>
            <p:txBody>
              <a:bodyPr rtlCol="0" anchor="ctr"/>
              <a:lstStyle/>
              <a:p>
                <a:endParaRPr lang="zh-CN" altLang="en-US"/>
              </a:p>
            </p:txBody>
          </p:sp>
          <p:sp>
            <p:nvSpPr>
              <p:cNvPr id="39" name="任意多边形 11"/>
              <p:cNvSpPr/>
              <p:nvPr/>
            </p:nvSpPr>
            <p:spPr>
              <a:xfrm>
                <a:off x="1801103" y="3366287"/>
                <a:ext cx="1689079" cy="2688431"/>
              </a:xfrm>
              <a:custGeom>
                <a:avLst/>
                <a:gdLst>
                  <a:gd name="connsiteX0" fmla="*/ 1047772 w 1689079"/>
                  <a:gd name="connsiteY0" fmla="*/ 11013 h 2688431"/>
                  <a:gd name="connsiteX1" fmla="*/ 1608917 w 1689079"/>
                  <a:gd name="connsiteY1" fmla="*/ 310458 h 2688431"/>
                  <a:gd name="connsiteX2" fmla="*/ 1677855 w 1689079"/>
                  <a:gd name="connsiteY2" fmla="*/ 2521048 h 2688431"/>
                  <a:gd name="connsiteX3" fmla="*/ 32042 w 1689079"/>
                  <a:gd name="connsiteY3" fmla="*/ 2596296 h 2688431"/>
                  <a:gd name="connsiteX4" fmla="*/ 725586 w 1689079"/>
                  <a:gd name="connsiteY4" fmla="*/ 0 h 2688431"/>
                  <a:gd name="connsiteX5" fmla="*/ 1047772 w 1689079"/>
                  <a:gd name="connsiteY5" fmla="*/ 11013 h 2688431"/>
                  <a:gd name="connsiteX6" fmla="*/ 1047772 w 1689079"/>
                  <a:gd name="connsiteY6" fmla="*/ 11013 h 2688431"/>
                  <a:gd name="connsiteX7" fmla="*/ 1047772 w 1689079"/>
                  <a:gd name="connsiteY7" fmla="*/ 11013 h 2688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9079" h="2688431">
                    <a:moveTo>
                      <a:pt x="1047772" y="11013"/>
                    </a:moveTo>
                    <a:cubicBezTo>
                      <a:pt x="1047772" y="11013"/>
                      <a:pt x="1423952" y="59651"/>
                      <a:pt x="1608917" y="310458"/>
                    </a:cubicBezTo>
                    <a:cubicBezTo>
                      <a:pt x="1608917" y="310458"/>
                      <a:pt x="1724885" y="1806132"/>
                      <a:pt x="1677855" y="2521048"/>
                    </a:cubicBezTo>
                    <a:cubicBezTo>
                      <a:pt x="1677855" y="2521048"/>
                      <a:pt x="1057178" y="2840912"/>
                      <a:pt x="32042" y="2596296"/>
                    </a:cubicBezTo>
                    <a:cubicBezTo>
                      <a:pt x="32042" y="2596296"/>
                      <a:pt x="-226564" y="56436"/>
                      <a:pt x="725586" y="0"/>
                    </a:cubicBezTo>
                    <a:lnTo>
                      <a:pt x="1047772" y="11013"/>
                    </a:lnTo>
                    <a:lnTo>
                      <a:pt x="1047772" y="11013"/>
                    </a:lnTo>
                    <a:lnTo>
                      <a:pt x="1047772" y="11013"/>
                    </a:lnTo>
                    <a:close/>
                  </a:path>
                </a:pathLst>
              </a:custGeom>
              <a:solidFill>
                <a:srgbClr val="D24927"/>
              </a:solidFill>
              <a:ln w="5950" cap="flat">
                <a:noFill/>
                <a:prstDash val="solid"/>
                <a:miter/>
              </a:ln>
            </p:spPr>
            <p:txBody>
              <a:bodyPr rtlCol="0" anchor="ctr"/>
              <a:lstStyle/>
              <a:p>
                <a:endParaRPr lang="zh-CN" altLang="en-US"/>
              </a:p>
            </p:txBody>
          </p:sp>
          <p:sp>
            <p:nvSpPr>
              <p:cNvPr id="40" name="任意多边形 12"/>
              <p:cNvSpPr/>
              <p:nvPr/>
            </p:nvSpPr>
            <p:spPr>
              <a:xfrm>
                <a:off x="3107124" y="3420045"/>
                <a:ext cx="1882749" cy="1185900"/>
              </a:xfrm>
              <a:custGeom>
                <a:avLst/>
                <a:gdLst>
                  <a:gd name="connsiteX0" fmla="*/ 67390 w 1882749"/>
                  <a:gd name="connsiteY0" fmla="*/ 34469 h 1185900"/>
                  <a:gd name="connsiteX1" fmla="*/ 967152 w 1882749"/>
                  <a:gd name="connsiteY1" fmla="*/ 702593 h 1185900"/>
                  <a:gd name="connsiteX2" fmla="*/ 1074249 w 1882749"/>
                  <a:gd name="connsiteY2" fmla="*/ 691163 h 1185900"/>
                  <a:gd name="connsiteX3" fmla="*/ 1584853 w 1882749"/>
                  <a:gd name="connsiteY3" fmla="*/ 0 h 1185900"/>
                  <a:gd name="connsiteX4" fmla="*/ 1882749 w 1882749"/>
                  <a:gd name="connsiteY4" fmla="*/ 222589 h 1185900"/>
                  <a:gd name="connsiteX5" fmla="*/ 1391970 w 1882749"/>
                  <a:gd name="connsiteY5" fmla="*/ 968104 h 1185900"/>
                  <a:gd name="connsiteX6" fmla="*/ 776531 w 1882749"/>
                  <a:gd name="connsiteY6" fmla="*/ 1137174 h 1185900"/>
                  <a:gd name="connsiteX7" fmla="*/ 0 w 1882749"/>
                  <a:gd name="connsiteY7" fmla="*/ 746051 h 1185900"/>
                  <a:gd name="connsiteX8" fmla="*/ 67390 w 1882749"/>
                  <a:gd name="connsiteY8" fmla="*/ 34469 h 1185900"/>
                  <a:gd name="connsiteX9" fmla="*/ 67390 w 1882749"/>
                  <a:gd name="connsiteY9" fmla="*/ 34469 h 1185900"/>
                  <a:gd name="connsiteX10" fmla="*/ 67390 w 1882749"/>
                  <a:gd name="connsiteY10" fmla="*/ 34469 h 11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2749" h="1185900">
                    <a:moveTo>
                      <a:pt x="67390" y="34469"/>
                    </a:moveTo>
                    <a:cubicBezTo>
                      <a:pt x="67390" y="34469"/>
                      <a:pt x="293253" y="108467"/>
                      <a:pt x="967152" y="702593"/>
                    </a:cubicBezTo>
                    <a:cubicBezTo>
                      <a:pt x="999299" y="730930"/>
                      <a:pt x="1048770" y="725572"/>
                      <a:pt x="1074249" y="691163"/>
                    </a:cubicBezTo>
                    <a:lnTo>
                      <a:pt x="1584853" y="0"/>
                    </a:lnTo>
                    <a:lnTo>
                      <a:pt x="1882749" y="222589"/>
                    </a:lnTo>
                    <a:lnTo>
                      <a:pt x="1391970" y="968104"/>
                    </a:lnTo>
                    <a:cubicBezTo>
                      <a:pt x="1258441" y="1171048"/>
                      <a:pt x="995013" y="1243379"/>
                      <a:pt x="776531" y="1137174"/>
                    </a:cubicBezTo>
                    <a:lnTo>
                      <a:pt x="0" y="746051"/>
                    </a:lnTo>
                    <a:lnTo>
                      <a:pt x="67390" y="34469"/>
                    </a:lnTo>
                    <a:lnTo>
                      <a:pt x="67390" y="34469"/>
                    </a:lnTo>
                    <a:lnTo>
                      <a:pt x="67390" y="34469"/>
                    </a:lnTo>
                    <a:close/>
                  </a:path>
                </a:pathLst>
              </a:custGeom>
              <a:solidFill>
                <a:srgbClr val="D24927"/>
              </a:solidFill>
              <a:ln w="5950" cap="flat">
                <a:noFill/>
                <a:prstDash val="solid"/>
                <a:miter/>
              </a:ln>
            </p:spPr>
            <p:txBody>
              <a:bodyPr rtlCol="0" anchor="ctr"/>
              <a:lstStyle/>
              <a:p>
                <a:endParaRPr lang="zh-CN" altLang="en-US"/>
              </a:p>
            </p:txBody>
          </p:sp>
          <p:sp>
            <p:nvSpPr>
              <p:cNvPr id="41" name="任意多边形 13"/>
              <p:cNvSpPr/>
              <p:nvPr/>
            </p:nvSpPr>
            <p:spPr>
              <a:xfrm>
                <a:off x="2526154" y="2959210"/>
                <a:ext cx="346355" cy="542792"/>
              </a:xfrm>
              <a:custGeom>
                <a:avLst/>
                <a:gdLst>
                  <a:gd name="connsiteX0" fmla="*/ 346356 w 346355"/>
                  <a:gd name="connsiteY0" fmla="*/ 124838 h 542792"/>
                  <a:gd name="connsiteX1" fmla="*/ 327484 w 346355"/>
                  <a:gd name="connsiteY1" fmla="*/ 489946 h 542792"/>
                  <a:gd name="connsiteX2" fmla="*/ 0 w 346355"/>
                  <a:gd name="connsiteY2" fmla="*/ 407494 h 542792"/>
                  <a:gd name="connsiteX3" fmla="*/ 105967 w 346355"/>
                  <a:gd name="connsiteY3" fmla="*/ 0 h 542792"/>
                  <a:gd name="connsiteX4" fmla="*/ 346356 w 346355"/>
                  <a:gd name="connsiteY4" fmla="*/ 124838 h 542792"/>
                  <a:gd name="connsiteX5" fmla="*/ 346356 w 346355"/>
                  <a:gd name="connsiteY5" fmla="*/ 124838 h 542792"/>
                  <a:gd name="connsiteX6" fmla="*/ 346356 w 346355"/>
                  <a:gd name="connsiteY6" fmla="*/ 124838 h 542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6355" h="542792">
                    <a:moveTo>
                      <a:pt x="346356" y="124838"/>
                    </a:moveTo>
                    <a:cubicBezTo>
                      <a:pt x="346356" y="124838"/>
                      <a:pt x="313315" y="372192"/>
                      <a:pt x="327484" y="489946"/>
                    </a:cubicBezTo>
                    <a:cubicBezTo>
                      <a:pt x="327484" y="489946"/>
                      <a:pt x="148472" y="652467"/>
                      <a:pt x="0" y="407494"/>
                    </a:cubicBezTo>
                    <a:cubicBezTo>
                      <a:pt x="0" y="407494"/>
                      <a:pt x="70724" y="346236"/>
                      <a:pt x="105967" y="0"/>
                    </a:cubicBezTo>
                    <a:lnTo>
                      <a:pt x="346356" y="124838"/>
                    </a:lnTo>
                    <a:lnTo>
                      <a:pt x="346356" y="124838"/>
                    </a:lnTo>
                    <a:lnTo>
                      <a:pt x="346356" y="124838"/>
                    </a:lnTo>
                    <a:close/>
                  </a:path>
                </a:pathLst>
              </a:custGeom>
              <a:solidFill>
                <a:srgbClr val="FDC2B8"/>
              </a:solidFill>
              <a:ln w="5950" cap="flat">
                <a:noFill/>
                <a:prstDash val="solid"/>
                <a:miter/>
              </a:ln>
            </p:spPr>
            <p:txBody>
              <a:bodyPr rtlCol="0" anchor="ctr"/>
              <a:lstStyle/>
              <a:p>
                <a:endParaRPr lang="zh-CN" altLang="en-US"/>
              </a:p>
            </p:txBody>
          </p:sp>
          <p:sp>
            <p:nvSpPr>
              <p:cNvPr id="42" name="任意多边形 14"/>
              <p:cNvSpPr/>
              <p:nvPr/>
            </p:nvSpPr>
            <p:spPr>
              <a:xfrm>
                <a:off x="2609617" y="2959210"/>
                <a:ext cx="262891" cy="346311"/>
              </a:xfrm>
              <a:custGeom>
                <a:avLst/>
                <a:gdLst>
                  <a:gd name="connsiteX0" fmla="*/ 0 w 262891"/>
                  <a:gd name="connsiteY0" fmla="*/ 162224 h 346311"/>
                  <a:gd name="connsiteX1" fmla="*/ 22205 w 262891"/>
                  <a:gd name="connsiteY1" fmla="*/ 0 h 346311"/>
                  <a:gd name="connsiteX2" fmla="*/ 262892 w 262891"/>
                  <a:gd name="connsiteY2" fmla="*/ 124898 h 346311"/>
                  <a:gd name="connsiteX3" fmla="*/ 242472 w 262891"/>
                  <a:gd name="connsiteY3" fmla="*/ 345939 h 346311"/>
                  <a:gd name="connsiteX4" fmla="*/ 0 w 262891"/>
                  <a:gd name="connsiteY4" fmla="*/ 162224 h 346311"/>
                  <a:gd name="connsiteX5" fmla="*/ 0 w 262891"/>
                  <a:gd name="connsiteY5" fmla="*/ 162224 h 346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891" h="346311">
                    <a:moveTo>
                      <a:pt x="0" y="162224"/>
                    </a:moveTo>
                    <a:cubicBezTo>
                      <a:pt x="8156" y="116682"/>
                      <a:pt x="15776" y="63163"/>
                      <a:pt x="22205" y="0"/>
                    </a:cubicBezTo>
                    <a:lnTo>
                      <a:pt x="262892" y="124898"/>
                    </a:lnTo>
                    <a:cubicBezTo>
                      <a:pt x="262892" y="124898"/>
                      <a:pt x="247949" y="236817"/>
                      <a:pt x="242472" y="345939"/>
                    </a:cubicBezTo>
                    <a:cubicBezTo>
                      <a:pt x="129422" y="353142"/>
                      <a:pt x="49590" y="254617"/>
                      <a:pt x="0" y="162224"/>
                    </a:cubicBezTo>
                    <a:lnTo>
                      <a:pt x="0" y="162224"/>
                    </a:lnTo>
                    <a:close/>
                  </a:path>
                </a:pathLst>
              </a:custGeom>
              <a:solidFill>
                <a:srgbClr val="FDC2B8"/>
              </a:solidFill>
              <a:ln w="5950" cap="flat">
                <a:noFill/>
                <a:prstDash val="solid"/>
                <a:miter/>
              </a:ln>
            </p:spPr>
            <p:txBody>
              <a:bodyPr rtlCol="0" anchor="ctr"/>
              <a:lstStyle/>
              <a:p>
                <a:endParaRPr lang="zh-CN" altLang="en-US"/>
              </a:p>
            </p:txBody>
          </p:sp>
          <p:sp>
            <p:nvSpPr>
              <p:cNvPr id="43" name="任意多边形 15"/>
              <p:cNvSpPr/>
              <p:nvPr/>
            </p:nvSpPr>
            <p:spPr>
              <a:xfrm>
                <a:off x="2524814" y="2518255"/>
                <a:ext cx="554085" cy="702492"/>
              </a:xfrm>
              <a:custGeom>
                <a:avLst/>
                <a:gdLst>
                  <a:gd name="connsiteX0" fmla="*/ 537303 w 554085"/>
                  <a:gd name="connsiteY0" fmla="*/ 102339 h 702492"/>
                  <a:gd name="connsiteX1" fmla="*/ 374365 w 554085"/>
                  <a:gd name="connsiteY1" fmla="*/ 685392 h 702492"/>
                  <a:gd name="connsiteX2" fmla="*/ 1399 w 554085"/>
                  <a:gd name="connsiteY2" fmla="*/ 365648 h 702492"/>
                  <a:gd name="connsiteX3" fmla="*/ 405679 w 554085"/>
                  <a:gd name="connsiteY3" fmla="*/ 14530 h 702492"/>
                  <a:gd name="connsiteX4" fmla="*/ 537303 w 554085"/>
                  <a:gd name="connsiteY4" fmla="*/ 102339 h 702492"/>
                  <a:gd name="connsiteX5" fmla="*/ 537303 w 554085"/>
                  <a:gd name="connsiteY5" fmla="*/ 102339 h 702492"/>
                  <a:gd name="connsiteX6" fmla="*/ 537303 w 554085"/>
                  <a:gd name="connsiteY6" fmla="*/ 102339 h 70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4085" h="702492">
                    <a:moveTo>
                      <a:pt x="537303" y="102339"/>
                    </a:moveTo>
                    <a:cubicBezTo>
                      <a:pt x="537303" y="102339"/>
                      <a:pt x="631304" y="578831"/>
                      <a:pt x="374365" y="685392"/>
                    </a:cubicBezTo>
                    <a:cubicBezTo>
                      <a:pt x="117367" y="791954"/>
                      <a:pt x="1399" y="365648"/>
                      <a:pt x="1399" y="365648"/>
                    </a:cubicBezTo>
                    <a:cubicBezTo>
                      <a:pt x="1399" y="365648"/>
                      <a:pt x="-45631" y="-85722"/>
                      <a:pt x="405679" y="14530"/>
                    </a:cubicBezTo>
                    <a:lnTo>
                      <a:pt x="537303" y="102339"/>
                    </a:lnTo>
                    <a:lnTo>
                      <a:pt x="537303" y="102339"/>
                    </a:lnTo>
                    <a:lnTo>
                      <a:pt x="537303" y="102339"/>
                    </a:lnTo>
                    <a:close/>
                  </a:path>
                </a:pathLst>
              </a:custGeom>
              <a:solidFill>
                <a:srgbClr val="FDC2B8"/>
              </a:solidFill>
              <a:ln w="5950" cap="flat">
                <a:noFill/>
                <a:prstDash val="solid"/>
                <a:miter/>
              </a:ln>
            </p:spPr>
            <p:txBody>
              <a:bodyPr rtlCol="0" anchor="ctr"/>
              <a:lstStyle/>
              <a:p>
                <a:endParaRPr lang="zh-CN" altLang="en-US"/>
              </a:p>
            </p:txBody>
          </p:sp>
          <p:sp>
            <p:nvSpPr>
              <p:cNvPr id="44" name="任意多边形 16"/>
              <p:cNvSpPr/>
              <p:nvPr/>
            </p:nvSpPr>
            <p:spPr>
              <a:xfrm>
                <a:off x="2447039" y="2447558"/>
                <a:ext cx="470713" cy="449441"/>
              </a:xfrm>
              <a:custGeom>
                <a:avLst/>
                <a:gdLst>
                  <a:gd name="connsiteX0" fmla="*/ 470714 w 470713"/>
                  <a:gd name="connsiteY0" fmla="*/ 101002 h 449441"/>
                  <a:gd name="connsiteX1" fmla="*/ 34466 w 470713"/>
                  <a:gd name="connsiteY1" fmla="*/ 449441 h 449441"/>
                  <a:gd name="connsiteX2" fmla="*/ 128585 w 470713"/>
                  <a:gd name="connsiteY2" fmla="*/ 75880 h 449441"/>
                  <a:gd name="connsiteX3" fmla="*/ 470714 w 470713"/>
                  <a:gd name="connsiteY3" fmla="*/ 101002 h 449441"/>
                  <a:gd name="connsiteX4" fmla="*/ 470714 w 470713"/>
                  <a:gd name="connsiteY4" fmla="*/ 101002 h 449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713" h="449441">
                    <a:moveTo>
                      <a:pt x="470714" y="101002"/>
                    </a:moveTo>
                    <a:cubicBezTo>
                      <a:pt x="470714" y="101002"/>
                      <a:pt x="335815" y="349011"/>
                      <a:pt x="34466" y="449441"/>
                    </a:cubicBezTo>
                    <a:cubicBezTo>
                      <a:pt x="34466" y="449441"/>
                      <a:pt x="-87932" y="179465"/>
                      <a:pt x="128585" y="75880"/>
                    </a:cubicBezTo>
                    <a:cubicBezTo>
                      <a:pt x="345162" y="-27646"/>
                      <a:pt x="439341" y="-30801"/>
                      <a:pt x="470714" y="101002"/>
                    </a:cubicBezTo>
                    <a:lnTo>
                      <a:pt x="470714" y="101002"/>
                    </a:lnTo>
                    <a:close/>
                  </a:path>
                </a:pathLst>
              </a:custGeom>
              <a:solidFill>
                <a:srgbClr val="3A2120"/>
              </a:solidFill>
              <a:ln w="5950" cap="flat">
                <a:noFill/>
                <a:prstDash val="solid"/>
                <a:miter/>
              </a:ln>
            </p:spPr>
            <p:txBody>
              <a:bodyPr rtlCol="0" anchor="ctr"/>
              <a:lstStyle/>
              <a:p>
                <a:endParaRPr lang="zh-CN" altLang="en-US"/>
              </a:p>
            </p:txBody>
          </p:sp>
          <p:sp>
            <p:nvSpPr>
              <p:cNvPr id="45" name="任意多边形 17"/>
              <p:cNvSpPr/>
              <p:nvPr/>
            </p:nvSpPr>
            <p:spPr>
              <a:xfrm>
                <a:off x="1704991" y="3366287"/>
                <a:ext cx="1047382" cy="2788806"/>
              </a:xfrm>
              <a:custGeom>
                <a:avLst/>
                <a:gdLst>
                  <a:gd name="connsiteX0" fmla="*/ 821698 w 1047382"/>
                  <a:gd name="connsiteY0" fmla="*/ 0 h 2788806"/>
                  <a:gd name="connsiteX1" fmla="*/ 998031 w 1047382"/>
                  <a:gd name="connsiteY1" fmla="*/ 594900 h 2788806"/>
                  <a:gd name="connsiteX2" fmla="*/ 1047383 w 1047382"/>
                  <a:gd name="connsiteY2" fmla="*/ 2788584 h 2788806"/>
                  <a:gd name="connsiteX3" fmla="*/ 81124 w 1047382"/>
                  <a:gd name="connsiteY3" fmla="*/ 2605166 h 2788806"/>
                  <a:gd name="connsiteX4" fmla="*/ 821698 w 1047382"/>
                  <a:gd name="connsiteY4" fmla="*/ 0 h 2788806"/>
                  <a:gd name="connsiteX5" fmla="*/ 821698 w 1047382"/>
                  <a:gd name="connsiteY5" fmla="*/ 0 h 2788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382" h="2788806">
                    <a:moveTo>
                      <a:pt x="821698" y="0"/>
                    </a:moveTo>
                    <a:cubicBezTo>
                      <a:pt x="821698" y="0"/>
                      <a:pt x="998031" y="192823"/>
                      <a:pt x="998031" y="594900"/>
                    </a:cubicBezTo>
                    <a:cubicBezTo>
                      <a:pt x="998031" y="996977"/>
                      <a:pt x="1047383" y="2788584"/>
                      <a:pt x="1047383" y="2788584"/>
                    </a:cubicBezTo>
                    <a:cubicBezTo>
                      <a:pt x="1047383" y="2788584"/>
                      <a:pt x="222155" y="2802752"/>
                      <a:pt x="81124" y="2605166"/>
                    </a:cubicBezTo>
                    <a:cubicBezTo>
                      <a:pt x="-59966" y="2407640"/>
                      <a:pt x="-123427" y="82332"/>
                      <a:pt x="821698" y="0"/>
                    </a:cubicBezTo>
                    <a:lnTo>
                      <a:pt x="821698" y="0"/>
                    </a:lnTo>
                    <a:close/>
                  </a:path>
                </a:pathLst>
              </a:custGeom>
              <a:solidFill>
                <a:srgbClr val="FDBC00"/>
              </a:solidFill>
              <a:ln w="5950" cap="flat">
                <a:noFill/>
                <a:prstDash val="solid"/>
                <a:miter/>
              </a:ln>
            </p:spPr>
            <p:txBody>
              <a:bodyPr rtlCol="0" anchor="ctr"/>
              <a:lstStyle/>
              <a:p>
                <a:endParaRPr lang="zh-CN" altLang="en-US"/>
              </a:p>
            </p:txBody>
          </p:sp>
          <p:sp>
            <p:nvSpPr>
              <p:cNvPr id="46" name="任意多边形 18"/>
              <p:cNvSpPr/>
              <p:nvPr/>
            </p:nvSpPr>
            <p:spPr>
              <a:xfrm>
                <a:off x="1770014" y="4015123"/>
                <a:ext cx="838173" cy="1533655"/>
              </a:xfrm>
              <a:custGeom>
                <a:avLst/>
                <a:gdLst>
                  <a:gd name="connsiteX0" fmla="*/ 838174 w 838173"/>
                  <a:gd name="connsiteY0" fmla="*/ 65842 h 1533655"/>
                  <a:gd name="connsiteX1" fmla="*/ 565459 w 838173"/>
                  <a:gd name="connsiteY1" fmla="*/ 823204 h 1533655"/>
                  <a:gd name="connsiteX2" fmla="*/ 410320 w 838173"/>
                  <a:gd name="connsiteY2" fmla="*/ 1049067 h 1533655"/>
                  <a:gd name="connsiteX3" fmla="*/ 400914 w 838173"/>
                  <a:gd name="connsiteY3" fmla="*/ 1533656 h 1533655"/>
                  <a:gd name="connsiteX4" fmla="*/ 1337 w 838173"/>
                  <a:gd name="connsiteY4" fmla="*/ 541024 h 1533655"/>
                  <a:gd name="connsiteX5" fmla="*/ 419726 w 838173"/>
                  <a:gd name="connsiteY5" fmla="*/ 0 h 1533655"/>
                  <a:gd name="connsiteX6" fmla="*/ 838174 w 838173"/>
                  <a:gd name="connsiteY6" fmla="*/ 65842 h 1533655"/>
                  <a:gd name="connsiteX7" fmla="*/ 838174 w 838173"/>
                  <a:gd name="connsiteY7" fmla="*/ 65842 h 1533655"/>
                  <a:gd name="connsiteX8" fmla="*/ 838174 w 838173"/>
                  <a:gd name="connsiteY8" fmla="*/ 65842 h 1533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173" h="1533655">
                    <a:moveTo>
                      <a:pt x="838174" y="65842"/>
                    </a:moveTo>
                    <a:cubicBezTo>
                      <a:pt x="838174" y="65842"/>
                      <a:pt x="631361" y="578648"/>
                      <a:pt x="565459" y="823204"/>
                    </a:cubicBezTo>
                    <a:lnTo>
                      <a:pt x="410320" y="1049067"/>
                    </a:lnTo>
                    <a:cubicBezTo>
                      <a:pt x="410320" y="1049067"/>
                      <a:pt x="339775" y="1190158"/>
                      <a:pt x="400914" y="1533656"/>
                    </a:cubicBezTo>
                    <a:cubicBezTo>
                      <a:pt x="400914" y="1533656"/>
                      <a:pt x="-26881" y="785699"/>
                      <a:pt x="1337" y="541024"/>
                    </a:cubicBezTo>
                    <a:cubicBezTo>
                      <a:pt x="29555" y="296349"/>
                      <a:pt x="419726" y="0"/>
                      <a:pt x="419726" y="0"/>
                    </a:cubicBezTo>
                    <a:lnTo>
                      <a:pt x="838174" y="65842"/>
                    </a:lnTo>
                    <a:lnTo>
                      <a:pt x="838174" y="65842"/>
                    </a:lnTo>
                    <a:lnTo>
                      <a:pt x="838174" y="65842"/>
                    </a:lnTo>
                    <a:close/>
                  </a:path>
                </a:pathLst>
              </a:custGeom>
              <a:solidFill>
                <a:srgbClr val="FFBD22"/>
              </a:solidFill>
              <a:ln w="5950" cap="flat">
                <a:noFill/>
                <a:prstDash val="solid"/>
                <a:miter/>
              </a:ln>
            </p:spPr>
            <p:txBody>
              <a:bodyPr rtlCol="0" anchor="ctr"/>
              <a:lstStyle/>
              <a:p>
                <a:endParaRPr lang="zh-CN" altLang="en-US"/>
              </a:p>
            </p:txBody>
          </p:sp>
          <p:sp>
            <p:nvSpPr>
              <p:cNvPr id="47" name="任意多边形 19"/>
              <p:cNvSpPr/>
              <p:nvPr/>
            </p:nvSpPr>
            <p:spPr>
              <a:xfrm>
                <a:off x="2473859" y="2841934"/>
                <a:ext cx="123197" cy="157992"/>
              </a:xfrm>
              <a:custGeom>
                <a:avLst/>
                <a:gdLst>
                  <a:gd name="connsiteX0" fmla="*/ 34852 w 123197"/>
                  <a:gd name="connsiteY0" fmla="*/ 2439 h 157992"/>
                  <a:gd name="connsiteX1" fmla="*/ 6158 w 123197"/>
                  <a:gd name="connsiteY1" fmla="*/ 98404 h 157992"/>
                  <a:gd name="connsiteX2" fmla="*/ 88371 w 123197"/>
                  <a:gd name="connsiteY2" fmla="*/ 155554 h 157992"/>
                  <a:gd name="connsiteX3" fmla="*/ 117066 w 123197"/>
                  <a:gd name="connsiteY3" fmla="*/ 59589 h 157992"/>
                  <a:gd name="connsiteX4" fmla="*/ 34852 w 123197"/>
                  <a:gd name="connsiteY4" fmla="*/ 2439 h 157992"/>
                  <a:gd name="connsiteX5" fmla="*/ 34852 w 123197"/>
                  <a:gd name="connsiteY5" fmla="*/ 2439 h 15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197" h="157992">
                    <a:moveTo>
                      <a:pt x="34852" y="2439"/>
                    </a:moveTo>
                    <a:cubicBezTo>
                      <a:pt x="4193" y="13154"/>
                      <a:pt x="-8665" y="56136"/>
                      <a:pt x="6158" y="98404"/>
                    </a:cubicBezTo>
                    <a:cubicBezTo>
                      <a:pt x="20922" y="140671"/>
                      <a:pt x="57772" y="166270"/>
                      <a:pt x="88371" y="155554"/>
                    </a:cubicBezTo>
                    <a:cubicBezTo>
                      <a:pt x="119030" y="144839"/>
                      <a:pt x="131829" y="101857"/>
                      <a:pt x="117066" y="59589"/>
                    </a:cubicBezTo>
                    <a:cubicBezTo>
                      <a:pt x="102302" y="17322"/>
                      <a:pt x="65452" y="-8277"/>
                      <a:pt x="34852" y="2439"/>
                    </a:cubicBezTo>
                    <a:lnTo>
                      <a:pt x="34852" y="2439"/>
                    </a:lnTo>
                    <a:close/>
                  </a:path>
                </a:pathLst>
              </a:custGeom>
              <a:solidFill>
                <a:srgbClr val="FDC2B8"/>
              </a:solidFill>
              <a:ln w="5950" cap="flat">
                <a:noFill/>
                <a:prstDash val="solid"/>
                <a:miter/>
              </a:ln>
            </p:spPr>
            <p:txBody>
              <a:bodyPr rtlCol="0" anchor="ctr"/>
              <a:lstStyle/>
              <a:p>
                <a:endParaRPr lang="zh-CN" altLang="en-US"/>
              </a:p>
            </p:txBody>
          </p:sp>
          <p:sp>
            <p:nvSpPr>
              <p:cNvPr id="48" name="任意多边形 20"/>
              <p:cNvSpPr/>
              <p:nvPr/>
            </p:nvSpPr>
            <p:spPr>
              <a:xfrm>
                <a:off x="1836479" y="5855427"/>
                <a:ext cx="869281" cy="238890"/>
              </a:xfrm>
              <a:custGeom>
                <a:avLst/>
                <a:gdLst>
                  <a:gd name="connsiteX0" fmla="*/ 861721 w 869281"/>
                  <a:gd name="connsiteY0" fmla="*/ 0 h 238890"/>
                  <a:gd name="connsiteX1" fmla="*/ 869282 w 869281"/>
                  <a:gd name="connsiteY1" fmla="*/ 227352 h 238890"/>
                  <a:gd name="connsiteX2" fmla="*/ 0 w 869281"/>
                  <a:gd name="connsiteY2" fmla="*/ 131386 h 238890"/>
                  <a:gd name="connsiteX3" fmla="*/ 861721 w 869281"/>
                  <a:gd name="connsiteY3" fmla="*/ 0 h 238890"/>
                  <a:gd name="connsiteX4" fmla="*/ 861721 w 869281"/>
                  <a:gd name="connsiteY4" fmla="*/ 0 h 238890"/>
                  <a:gd name="connsiteX5" fmla="*/ 861721 w 869281"/>
                  <a:gd name="connsiteY5" fmla="*/ 0 h 23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9281" h="238890">
                    <a:moveTo>
                      <a:pt x="861721" y="0"/>
                    </a:moveTo>
                    <a:lnTo>
                      <a:pt x="869282" y="227352"/>
                    </a:lnTo>
                    <a:cubicBezTo>
                      <a:pt x="869282" y="227352"/>
                      <a:pt x="294801" y="287955"/>
                      <a:pt x="0" y="131386"/>
                    </a:cubicBezTo>
                    <a:lnTo>
                      <a:pt x="861721" y="0"/>
                    </a:lnTo>
                    <a:lnTo>
                      <a:pt x="861721" y="0"/>
                    </a:lnTo>
                    <a:lnTo>
                      <a:pt x="861721" y="0"/>
                    </a:lnTo>
                    <a:close/>
                  </a:path>
                </a:pathLst>
              </a:custGeom>
              <a:solidFill>
                <a:srgbClr val="FFBD22"/>
              </a:solidFill>
              <a:ln w="5950" cap="flat">
                <a:noFill/>
                <a:prstDash val="solid"/>
                <a:miter/>
              </a:ln>
            </p:spPr>
            <p:txBody>
              <a:bodyPr rtlCol="0" anchor="ctr"/>
              <a:lstStyle/>
              <a:p>
                <a:endParaRPr lang="zh-CN" altLang="en-US"/>
              </a:p>
            </p:txBody>
          </p:sp>
          <p:sp>
            <p:nvSpPr>
              <p:cNvPr id="49" name="任意多边形 21"/>
              <p:cNvSpPr/>
              <p:nvPr/>
            </p:nvSpPr>
            <p:spPr>
              <a:xfrm>
                <a:off x="1466076" y="5045501"/>
                <a:ext cx="1368328" cy="999361"/>
              </a:xfrm>
              <a:custGeom>
                <a:avLst/>
                <a:gdLst>
                  <a:gd name="connsiteX0" fmla="*/ 131800 w 1368328"/>
                  <a:gd name="connsiteY0" fmla="*/ 999117 h 999361"/>
                  <a:gd name="connsiteX1" fmla="*/ 1319933 w 1368328"/>
                  <a:gd name="connsiteY1" fmla="*/ 887435 h 999361"/>
                  <a:gd name="connsiteX2" fmla="*/ 1368094 w 1368328"/>
                  <a:gd name="connsiteY2" fmla="*/ 829392 h 999361"/>
                  <a:gd name="connsiteX3" fmla="*/ 1294632 w 1368328"/>
                  <a:gd name="connsiteY3" fmla="*/ 48396 h 999361"/>
                  <a:gd name="connsiteX4" fmla="*/ 1236529 w 1368328"/>
                  <a:gd name="connsiteY4" fmla="*/ 235 h 999361"/>
                  <a:gd name="connsiteX5" fmla="*/ 48396 w 1368328"/>
                  <a:gd name="connsiteY5" fmla="*/ 111916 h 999361"/>
                  <a:gd name="connsiteX6" fmla="*/ 235 w 1368328"/>
                  <a:gd name="connsiteY6" fmla="*/ 170019 h 999361"/>
                  <a:gd name="connsiteX7" fmla="*/ 73637 w 1368328"/>
                  <a:gd name="connsiteY7" fmla="*/ 950956 h 999361"/>
                  <a:gd name="connsiteX8" fmla="*/ 131800 w 1368328"/>
                  <a:gd name="connsiteY8" fmla="*/ 999117 h 999361"/>
                  <a:gd name="connsiteX9" fmla="*/ 131800 w 1368328"/>
                  <a:gd name="connsiteY9" fmla="*/ 999117 h 99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8328" h="999361">
                    <a:moveTo>
                      <a:pt x="131800" y="999117"/>
                    </a:moveTo>
                    <a:lnTo>
                      <a:pt x="1319933" y="887435"/>
                    </a:lnTo>
                    <a:cubicBezTo>
                      <a:pt x="1349282" y="884697"/>
                      <a:pt x="1370833" y="858682"/>
                      <a:pt x="1368094" y="829392"/>
                    </a:cubicBezTo>
                    <a:lnTo>
                      <a:pt x="1294632" y="48396"/>
                    </a:lnTo>
                    <a:cubicBezTo>
                      <a:pt x="1291894" y="19046"/>
                      <a:pt x="1265878" y="-2504"/>
                      <a:pt x="1236529" y="235"/>
                    </a:cubicBezTo>
                    <a:lnTo>
                      <a:pt x="48396" y="111916"/>
                    </a:lnTo>
                    <a:cubicBezTo>
                      <a:pt x="19047" y="114654"/>
                      <a:pt x="-2504" y="140670"/>
                      <a:pt x="235" y="170019"/>
                    </a:cubicBezTo>
                    <a:lnTo>
                      <a:pt x="73637" y="950956"/>
                    </a:lnTo>
                    <a:cubicBezTo>
                      <a:pt x="76435" y="980364"/>
                      <a:pt x="102451" y="1001915"/>
                      <a:pt x="131800" y="999117"/>
                    </a:cubicBezTo>
                    <a:lnTo>
                      <a:pt x="131800" y="999117"/>
                    </a:lnTo>
                    <a:close/>
                  </a:path>
                </a:pathLst>
              </a:custGeom>
              <a:solidFill>
                <a:srgbClr val="FFFAEA"/>
              </a:solidFill>
              <a:ln w="5950" cap="flat">
                <a:noFill/>
                <a:prstDash val="solid"/>
                <a:miter/>
              </a:ln>
            </p:spPr>
            <p:txBody>
              <a:bodyPr rtlCol="0" anchor="ctr"/>
              <a:lstStyle/>
              <a:p>
                <a:endParaRPr lang="zh-CN" altLang="en-US"/>
              </a:p>
            </p:txBody>
          </p:sp>
          <p:sp>
            <p:nvSpPr>
              <p:cNvPr id="50" name="任意多边形 22"/>
              <p:cNvSpPr/>
              <p:nvPr/>
            </p:nvSpPr>
            <p:spPr>
              <a:xfrm>
                <a:off x="1922681" y="5735291"/>
                <a:ext cx="493279" cy="332185"/>
              </a:xfrm>
              <a:custGeom>
                <a:avLst/>
                <a:gdLst>
                  <a:gd name="connsiteX0" fmla="*/ 244199 w 493279"/>
                  <a:gd name="connsiteY0" fmla="*/ 0 h 332185"/>
                  <a:gd name="connsiteX1" fmla="*/ 396898 w 493279"/>
                  <a:gd name="connsiteY1" fmla="*/ 242175 h 332185"/>
                  <a:gd name="connsiteX2" fmla="*/ 469705 w 493279"/>
                  <a:gd name="connsiteY2" fmla="*/ 235091 h 332185"/>
                  <a:gd name="connsiteX3" fmla="*/ 432141 w 493279"/>
                  <a:gd name="connsiteY3" fmla="*/ 310339 h 332185"/>
                  <a:gd name="connsiteX4" fmla="*/ 75129 w 493279"/>
                  <a:gd name="connsiteY4" fmla="*/ 270393 h 332185"/>
                  <a:gd name="connsiteX5" fmla="*/ 0 w 493279"/>
                  <a:gd name="connsiteY5" fmla="*/ 70545 h 332185"/>
                  <a:gd name="connsiteX6" fmla="*/ 244199 w 493279"/>
                  <a:gd name="connsiteY6" fmla="*/ 0 h 332185"/>
                  <a:gd name="connsiteX7" fmla="*/ 244199 w 493279"/>
                  <a:gd name="connsiteY7" fmla="*/ 0 h 332185"/>
                  <a:gd name="connsiteX8" fmla="*/ 244199 w 493279"/>
                  <a:gd name="connsiteY8" fmla="*/ 0 h 332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3279" h="332185">
                    <a:moveTo>
                      <a:pt x="244199" y="0"/>
                    </a:moveTo>
                    <a:cubicBezTo>
                      <a:pt x="244199" y="0"/>
                      <a:pt x="298254" y="202229"/>
                      <a:pt x="396898" y="242175"/>
                    </a:cubicBezTo>
                    <a:cubicBezTo>
                      <a:pt x="396898" y="242175"/>
                      <a:pt x="446190" y="251581"/>
                      <a:pt x="469705" y="235091"/>
                    </a:cubicBezTo>
                    <a:cubicBezTo>
                      <a:pt x="493220" y="218601"/>
                      <a:pt x="521379" y="277418"/>
                      <a:pt x="432141" y="310339"/>
                    </a:cubicBezTo>
                    <a:cubicBezTo>
                      <a:pt x="342903" y="343260"/>
                      <a:pt x="152699" y="345641"/>
                      <a:pt x="75129" y="270393"/>
                    </a:cubicBezTo>
                    <a:cubicBezTo>
                      <a:pt x="75129" y="270393"/>
                      <a:pt x="14049" y="209254"/>
                      <a:pt x="0" y="70545"/>
                    </a:cubicBezTo>
                    <a:lnTo>
                      <a:pt x="244199" y="0"/>
                    </a:lnTo>
                    <a:lnTo>
                      <a:pt x="244199" y="0"/>
                    </a:lnTo>
                    <a:lnTo>
                      <a:pt x="244199" y="0"/>
                    </a:lnTo>
                    <a:close/>
                  </a:path>
                </a:pathLst>
              </a:custGeom>
              <a:solidFill>
                <a:srgbClr val="FFD2CC"/>
              </a:solidFill>
              <a:ln w="5950" cap="flat">
                <a:noFill/>
                <a:prstDash val="solid"/>
                <a:miter/>
              </a:ln>
            </p:spPr>
            <p:txBody>
              <a:bodyPr rtlCol="0" anchor="ctr"/>
              <a:lstStyle/>
              <a:p>
                <a:endParaRPr lang="zh-CN" altLang="en-US"/>
              </a:p>
            </p:txBody>
          </p:sp>
          <p:sp>
            <p:nvSpPr>
              <p:cNvPr id="51" name="任意多边形 23"/>
              <p:cNvSpPr/>
              <p:nvPr/>
            </p:nvSpPr>
            <p:spPr>
              <a:xfrm>
                <a:off x="1607461" y="3489280"/>
                <a:ext cx="975248" cy="2416986"/>
              </a:xfrm>
              <a:custGeom>
                <a:avLst/>
                <a:gdLst>
                  <a:gd name="connsiteX0" fmla="*/ 620380 w 975248"/>
                  <a:gd name="connsiteY0" fmla="*/ 0 h 2416986"/>
                  <a:gd name="connsiteX1" fmla="*/ 0 w 975248"/>
                  <a:gd name="connsiteY1" fmla="*/ 1100324 h 2416986"/>
                  <a:gd name="connsiteX2" fmla="*/ 310220 w 975248"/>
                  <a:gd name="connsiteY2" fmla="*/ 2416987 h 2416986"/>
                  <a:gd name="connsiteX3" fmla="*/ 643895 w 975248"/>
                  <a:gd name="connsiteY3" fmla="*/ 2341739 h 2416986"/>
                  <a:gd name="connsiteX4" fmla="*/ 418270 w 975248"/>
                  <a:gd name="connsiteY4" fmla="*/ 1170810 h 2416986"/>
                  <a:gd name="connsiteX5" fmla="*/ 975248 w 975248"/>
                  <a:gd name="connsiteY5" fmla="*/ 380765 h 241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5248" h="2416986">
                    <a:moveTo>
                      <a:pt x="620380" y="0"/>
                    </a:moveTo>
                    <a:cubicBezTo>
                      <a:pt x="620380" y="0"/>
                      <a:pt x="244378" y="300992"/>
                      <a:pt x="0" y="1100324"/>
                    </a:cubicBezTo>
                    <a:cubicBezTo>
                      <a:pt x="0" y="1100324"/>
                      <a:pt x="131565" y="1974964"/>
                      <a:pt x="310220" y="2416987"/>
                    </a:cubicBezTo>
                    <a:lnTo>
                      <a:pt x="643895" y="2341739"/>
                    </a:lnTo>
                    <a:cubicBezTo>
                      <a:pt x="643895" y="2341739"/>
                      <a:pt x="425294" y="1311900"/>
                      <a:pt x="418270" y="1170810"/>
                    </a:cubicBezTo>
                    <a:cubicBezTo>
                      <a:pt x="411185" y="1029779"/>
                      <a:pt x="975248" y="380765"/>
                      <a:pt x="975248" y="380765"/>
                    </a:cubicBezTo>
                  </a:path>
                </a:pathLst>
              </a:custGeom>
              <a:solidFill>
                <a:srgbClr val="D24927"/>
              </a:solidFill>
              <a:ln w="5950" cap="flat">
                <a:noFill/>
                <a:prstDash val="solid"/>
                <a:miter/>
              </a:ln>
            </p:spPr>
            <p:txBody>
              <a:bodyPr rtlCol="0" anchor="ctr"/>
              <a:lstStyle/>
              <a:p>
                <a:endParaRPr lang="zh-CN" altLang="en-US"/>
              </a:p>
            </p:txBody>
          </p:sp>
          <p:sp>
            <p:nvSpPr>
              <p:cNvPr id="52" name="任意多边形 24"/>
              <p:cNvSpPr/>
              <p:nvPr/>
            </p:nvSpPr>
            <p:spPr>
              <a:xfrm>
                <a:off x="4249211" y="4586329"/>
                <a:ext cx="2169695" cy="1007832"/>
              </a:xfrm>
              <a:custGeom>
                <a:avLst/>
                <a:gdLst>
                  <a:gd name="connsiteX0" fmla="*/ 35747 w 2169695"/>
                  <a:gd name="connsiteY0" fmla="*/ 921650 h 1007832"/>
                  <a:gd name="connsiteX1" fmla="*/ 1661141 w 2169695"/>
                  <a:gd name="connsiteY1" fmla="*/ 1007733 h 1007832"/>
                  <a:gd name="connsiteX2" fmla="*/ 1724601 w 2169695"/>
                  <a:gd name="connsiteY2" fmla="*/ 971836 h 1007832"/>
                  <a:gd name="connsiteX3" fmla="*/ 2165255 w 2169695"/>
                  <a:gd name="connsiteY3" fmla="*/ 141547 h 1007832"/>
                  <a:gd name="connsiteX4" fmla="*/ 2133941 w 2169695"/>
                  <a:gd name="connsiteY4" fmla="*/ 86182 h 1007832"/>
                  <a:gd name="connsiteX5" fmla="*/ 508547 w 2169695"/>
                  <a:gd name="connsiteY5" fmla="*/ 100 h 1007832"/>
                  <a:gd name="connsiteX6" fmla="*/ 445087 w 2169695"/>
                  <a:gd name="connsiteY6" fmla="*/ 35997 h 1007832"/>
                  <a:gd name="connsiteX7" fmla="*/ 4433 w 2169695"/>
                  <a:gd name="connsiteY7" fmla="*/ 866286 h 1007832"/>
                  <a:gd name="connsiteX8" fmla="*/ 35747 w 2169695"/>
                  <a:gd name="connsiteY8" fmla="*/ 921650 h 1007832"/>
                  <a:gd name="connsiteX9" fmla="*/ 35747 w 2169695"/>
                  <a:gd name="connsiteY9" fmla="*/ 921650 h 100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9695" h="1007832">
                    <a:moveTo>
                      <a:pt x="35747" y="921650"/>
                    </a:moveTo>
                    <a:lnTo>
                      <a:pt x="1661141" y="1007733"/>
                    </a:lnTo>
                    <a:cubicBezTo>
                      <a:pt x="1687513" y="1009162"/>
                      <a:pt x="1712219" y="995112"/>
                      <a:pt x="1724601" y="971836"/>
                    </a:cubicBezTo>
                    <a:lnTo>
                      <a:pt x="2165255" y="141547"/>
                    </a:lnTo>
                    <a:cubicBezTo>
                      <a:pt x="2178173" y="117198"/>
                      <a:pt x="2161445" y="87671"/>
                      <a:pt x="2133941" y="86182"/>
                    </a:cubicBezTo>
                    <a:lnTo>
                      <a:pt x="508547" y="100"/>
                    </a:lnTo>
                    <a:cubicBezTo>
                      <a:pt x="482175" y="-1329"/>
                      <a:pt x="457469" y="12720"/>
                      <a:pt x="445087" y="35997"/>
                    </a:cubicBezTo>
                    <a:lnTo>
                      <a:pt x="4433" y="866286"/>
                    </a:lnTo>
                    <a:cubicBezTo>
                      <a:pt x="-8485" y="890634"/>
                      <a:pt x="8303" y="920162"/>
                      <a:pt x="35747" y="921650"/>
                    </a:cubicBezTo>
                    <a:lnTo>
                      <a:pt x="35747" y="921650"/>
                    </a:lnTo>
                    <a:close/>
                  </a:path>
                </a:pathLst>
              </a:custGeom>
              <a:solidFill>
                <a:schemeClr val="accent4"/>
              </a:solidFill>
              <a:ln w="5950" cap="flat">
                <a:noFill/>
                <a:prstDash val="solid"/>
                <a:miter/>
              </a:ln>
            </p:spPr>
            <p:txBody>
              <a:bodyPr rtlCol="0" anchor="ctr"/>
              <a:lstStyle/>
              <a:p>
                <a:endParaRPr lang="zh-CN" altLang="en-US"/>
              </a:p>
            </p:txBody>
          </p:sp>
          <p:sp>
            <p:nvSpPr>
              <p:cNvPr id="53" name="任意多边形 25"/>
              <p:cNvSpPr/>
              <p:nvPr/>
            </p:nvSpPr>
            <p:spPr>
              <a:xfrm>
                <a:off x="4773651" y="4904169"/>
                <a:ext cx="908872" cy="1946329"/>
              </a:xfrm>
              <a:custGeom>
                <a:avLst/>
                <a:gdLst>
                  <a:gd name="connsiteX0" fmla="*/ 10837 w 908872"/>
                  <a:gd name="connsiteY0" fmla="*/ 134185 h 1946329"/>
                  <a:gd name="connsiteX1" fmla="*/ 10778 w 908872"/>
                  <a:gd name="connsiteY1" fmla="*/ 133589 h 1946329"/>
                  <a:gd name="connsiteX2" fmla="*/ 164250 w 908872"/>
                  <a:gd name="connsiteY2" fmla="*/ 0 h 1946329"/>
                  <a:gd name="connsiteX3" fmla="*/ 238962 w 908872"/>
                  <a:gd name="connsiteY3" fmla="*/ 136447 h 1946329"/>
                  <a:gd name="connsiteX4" fmla="*/ 877619 w 908872"/>
                  <a:gd name="connsiteY4" fmla="*/ 170201 h 1946329"/>
                  <a:gd name="connsiteX5" fmla="*/ 908873 w 908872"/>
                  <a:gd name="connsiteY5" fmla="*/ 203063 h 1946329"/>
                  <a:gd name="connsiteX6" fmla="*/ 908873 w 908872"/>
                  <a:gd name="connsiteY6" fmla="*/ 1946329 h 1946329"/>
                  <a:gd name="connsiteX7" fmla="*/ 2 w 908872"/>
                  <a:gd name="connsiteY7" fmla="*/ 1946329 h 1946329"/>
                  <a:gd name="connsiteX8" fmla="*/ 2 w 908872"/>
                  <a:gd name="connsiteY8" fmla="*/ 158593 h 1946329"/>
                  <a:gd name="connsiteX9" fmla="*/ 10837 w 908872"/>
                  <a:gd name="connsiteY9" fmla="*/ 134185 h 1946329"/>
                  <a:gd name="connsiteX10" fmla="*/ 10837 w 908872"/>
                  <a:gd name="connsiteY10" fmla="*/ 134185 h 194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8872" h="1946329">
                    <a:moveTo>
                      <a:pt x="10837" y="134185"/>
                    </a:moveTo>
                    <a:lnTo>
                      <a:pt x="10778" y="133589"/>
                    </a:lnTo>
                    <a:lnTo>
                      <a:pt x="164250" y="0"/>
                    </a:lnTo>
                    <a:lnTo>
                      <a:pt x="238962" y="136447"/>
                    </a:lnTo>
                    <a:lnTo>
                      <a:pt x="877619" y="170201"/>
                    </a:lnTo>
                    <a:cubicBezTo>
                      <a:pt x="895121" y="171154"/>
                      <a:pt x="908873" y="185620"/>
                      <a:pt x="908873" y="203063"/>
                    </a:cubicBezTo>
                    <a:lnTo>
                      <a:pt x="908873" y="1946329"/>
                    </a:lnTo>
                    <a:lnTo>
                      <a:pt x="2" y="1946329"/>
                    </a:lnTo>
                    <a:lnTo>
                      <a:pt x="2" y="158593"/>
                    </a:lnTo>
                    <a:cubicBezTo>
                      <a:pt x="-117" y="148889"/>
                      <a:pt x="4170" y="140257"/>
                      <a:pt x="10837" y="134185"/>
                    </a:cubicBezTo>
                    <a:lnTo>
                      <a:pt x="10837" y="134185"/>
                    </a:lnTo>
                    <a:close/>
                  </a:path>
                </a:pathLst>
              </a:custGeom>
              <a:solidFill>
                <a:srgbClr val="341510"/>
              </a:solidFill>
              <a:ln w="5950" cap="flat">
                <a:noFill/>
                <a:prstDash val="solid"/>
                <a:miter/>
              </a:ln>
            </p:spPr>
            <p:txBody>
              <a:bodyPr rtlCol="0" anchor="ctr"/>
              <a:lstStyle/>
              <a:p>
                <a:endParaRPr lang="zh-CN" altLang="en-US"/>
              </a:p>
            </p:txBody>
          </p:sp>
          <p:sp>
            <p:nvSpPr>
              <p:cNvPr id="54" name="任意多边形 26"/>
              <p:cNvSpPr/>
              <p:nvPr/>
            </p:nvSpPr>
            <p:spPr>
              <a:xfrm>
                <a:off x="4927722" y="4894299"/>
                <a:ext cx="907441" cy="1954830"/>
              </a:xfrm>
              <a:custGeom>
                <a:avLst/>
                <a:gdLst>
                  <a:gd name="connsiteX0" fmla="*/ 907442 w 907441"/>
                  <a:gd name="connsiteY0" fmla="*/ 77440 h 1954830"/>
                  <a:gd name="connsiteX1" fmla="*/ 907442 w 907441"/>
                  <a:gd name="connsiteY1" fmla="*/ 1954831 h 1954830"/>
                  <a:gd name="connsiteX2" fmla="*/ 0 w 907441"/>
                  <a:gd name="connsiteY2" fmla="*/ 1954831 h 1954830"/>
                  <a:gd name="connsiteX3" fmla="*/ 0 w 907441"/>
                  <a:gd name="connsiteY3" fmla="*/ 32910 h 1954830"/>
                  <a:gd name="connsiteX4" fmla="*/ 34647 w 907441"/>
                  <a:gd name="connsiteY4" fmla="*/ 48 h 1954830"/>
                  <a:gd name="connsiteX5" fmla="*/ 876247 w 907441"/>
                  <a:gd name="connsiteY5" fmla="*/ 44578 h 1954830"/>
                  <a:gd name="connsiteX6" fmla="*/ 907442 w 907441"/>
                  <a:gd name="connsiteY6" fmla="*/ 77440 h 1954830"/>
                  <a:gd name="connsiteX7" fmla="*/ 907442 w 907441"/>
                  <a:gd name="connsiteY7" fmla="*/ 77440 h 195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7441" h="1954830">
                    <a:moveTo>
                      <a:pt x="907442" y="77440"/>
                    </a:moveTo>
                    <a:lnTo>
                      <a:pt x="907442" y="1954831"/>
                    </a:lnTo>
                    <a:lnTo>
                      <a:pt x="0" y="1954831"/>
                    </a:lnTo>
                    <a:lnTo>
                      <a:pt x="0" y="32910"/>
                    </a:lnTo>
                    <a:cubicBezTo>
                      <a:pt x="0" y="14038"/>
                      <a:pt x="15776" y="-964"/>
                      <a:pt x="34647" y="48"/>
                    </a:cubicBezTo>
                    <a:lnTo>
                      <a:pt x="876247" y="44578"/>
                    </a:lnTo>
                    <a:cubicBezTo>
                      <a:pt x="893690" y="45412"/>
                      <a:pt x="907442" y="59878"/>
                      <a:pt x="907442" y="77440"/>
                    </a:cubicBezTo>
                    <a:lnTo>
                      <a:pt x="907442" y="77440"/>
                    </a:lnTo>
                    <a:close/>
                  </a:path>
                </a:pathLst>
              </a:custGeom>
              <a:solidFill>
                <a:srgbClr val="FFC895"/>
              </a:solidFill>
              <a:ln w="5950" cap="flat">
                <a:noFill/>
                <a:prstDash val="solid"/>
                <a:miter/>
              </a:ln>
            </p:spPr>
            <p:txBody>
              <a:bodyPr rtlCol="0" anchor="ctr"/>
              <a:lstStyle/>
              <a:p>
                <a:endParaRPr lang="zh-CN" altLang="en-US"/>
              </a:p>
            </p:txBody>
          </p:sp>
          <p:sp>
            <p:nvSpPr>
              <p:cNvPr id="55" name="任意多边形 27"/>
              <p:cNvSpPr/>
              <p:nvPr/>
            </p:nvSpPr>
            <p:spPr>
              <a:xfrm>
                <a:off x="6262435" y="5540563"/>
                <a:ext cx="610616" cy="764684"/>
              </a:xfrm>
              <a:custGeom>
                <a:avLst/>
                <a:gdLst>
                  <a:gd name="connsiteX0" fmla="*/ 610617 w 610616"/>
                  <a:gd name="connsiteY0" fmla="*/ 253605 h 764684"/>
                  <a:gd name="connsiteX1" fmla="*/ 0 w 610616"/>
                  <a:gd name="connsiteY1" fmla="*/ 0 h 764684"/>
                  <a:gd name="connsiteX2" fmla="*/ 0 w 610616"/>
                  <a:gd name="connsiteY2" fmla="*/ 370346 h 764684"/>
                  <a:gd name="connsiteX3" fmla="*/ 610617 w 610616"/>
                  <a:gd name="connsiteY3" fmla="*/ 764685 h 764684"/>
                  <a:gd name="connsiteX4" fmla="*/ 610617 w 610616"/>
                  <a:gd name="connsiteY4" fmla="*/ 253605 h 764684"/>
                  <a:gd name="connsiteX5" fmla="*/ 610617 w 610616"/>
                  <a:gd name="connsiteY5" fmla="*/ 253605 h 764684"/>
                  <a:gd name="connsiteX6" fmla="*/ 610617 w 610616"/>
                  <a:gd name="connsiteY6" fmla="*/ 253605 h 76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16" h="764684">
                    <a:moveTo>
                      <a:pt x="610617" y="253605"/>
                    </a:moveTo>
                    <a:cubicBezTo>
                      <a:pt x="610617" y="166629"/>
                      <a:pt x="476671" y="9704"/>
                      <a:pt x="0" y="0"/>
                    </a:cubicBezTo>
                    <a:lnTo>
                      <a:pt x="0" y="370346"/>
                    </a:lnTo>
                    <a:cubicBezTo>
                      <a:pt x="0" y="370346"/>
                      <a:pt x="529416" y="358797"/>
                      <a:pt x="610617" y="764685"/>
                    </a:cubicBezTo>
                    <a:lnTo>
                      <a:pt x="610617" y="253605"/>
                    </a:lnTo>
                    <a:lnTo>
                      <a:pt x="610617" y="253605"/>
                    </a:lnTo>
                    <a:lnTo>
                      <a:pt x="610617" y="253605"/>
                    </a:lnTo>
                    <a:close/>
                  </a:path>
                </a:pathLst>
              </a:custGeom>
              <a:solidFill>
                <a:srgbClr val="C86E56"/>
              </a:solidFill>
              <a:ln w="5950" cap="flat">
                <a:noFill/>
                <a:prstDash val="solid"/>
                <a:miter/>
              </a:ln>
            </p:spPr>
            <p:txBody>
              <a:bodyPr rtlCol="0" anchor="ctr"/>
              <a:lstStyle/>
              <a:p>
                <a:endParaRPr lang="zh-CN" altLang="en-US"/>
              </a:p>
            </p:txBody>
          </p:sp>
          <p:sp>
            <p:nvSpPr>
              <p:cNvPr id="56" name="任意多边形 28"/>
              <p:cNvSpPr/>
              <p:nvPr/>
            </p:nvSpPr>
            <p:spPr>
              <a:xfrm>
                <a:off x="5634853" y="5792144"/>
                <a:ext cx="1238199" cy="852308"/>
              </a:xfrm>
              <a:custGeom>
                <a:avLst/>
                <a:gdLst>
                  <a:gd name="connsiteX0" fmla="*/ 0 w 1238199"/>
                  <a:gd name="connsiteY0" fmla="*/ 302421 h 852308"/>
                  <a:gd name="connsiteX1" fmla="*/ 0 w 1238199"/>
                  <a:gd name="connsiteY1" fmla="*/ 850886 h 852308"/>
                  <a:gd name="connsiteX2" fmla="*/ 1197480 w 1238199"/>
                  <a:gd name="connsiteY2" fmla="*/ 585494 h 852308"/>
                  <a:gd name="connsiteX3" fmla="*/ 1238200 w 1238199"/>
                  <a:gd name="connsiteY3" fmla="*/ 493220 h 852308"/>
                  <a:gd name="connsiteX4" fmla="*/ 1238200 w 1238199"/>
                  <a:gd name="connsiteY4" fmla="*/ 0 h 852308"/>
                  <a:gd name="connsiteX5" fmla="*/ 0 w 1238199"/>
                  <a:gd name="connsiteY5" fmla="*/ 302421 h 852308"/>
                  <a:gd name="connsiteX6" fmla="*/ 0 w 1238199"/>
                  <a:gd name="connsiteY6" fmla="*/ 302421 h 85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199" h="852308">
                    <a:moveTo>
                      <a:pt x="0" y="302421"/>
                    </a:moveTo>
                    <a:lnTo>
                      <a:pt x="0" y="850886"/>
                    </a:lnTo>
                    <a:cubicBezTo>
                      <a:pt x="0" y="850886"/>
                      <a:pt x="911311" y="887796"/>
                      <a:pt x="1197480" y="585494"/>
                    </a:cubicBezTo>
                    <a:cubicBezTo>
                      <a:pt x="1224150" y="557336"/>
                      <a:pt x="1238200" y="525486"/>
                      <a:pt x="1238200" y="493220"/>
                    </a:cubicBezTo>
                    <a:lnTo>
                      <a:pt x="1238200" y="0"/>
                    </a:lnTo>
                    <a:cubicBezTo>
                      <a:pt x="1200397" y="175321"/>
                      <a:pt x="836361" y="306886"/>
                      <a:pt x="0" y="302421"/>
                    </a:cubicBezTo>
                    <a:lnTo>
                      <a:pt x="0" y="302421"/>
                    </a:lnTo>
                    <a:close/>
                  </a:path>
                </a:pathLst>
              </a:custGeom>
              <a:solidFill>
                <a:srgbClr val="FCCA99"/>
              </a:solidFill>
              <a:ln w="5950" cap="flat">
                <a:noFill/>
                <a:prstDash val="solid"/>
                <a:miter/>
              </a:ln>
            </p:spPr>
            <p:txBody>
              <a:bodyPr rtlCol="0" anchor="ctr"/>
              <a:lstStyle/>
              <a:p>
                <a:endParaRPr lang="zh-CN" altLang="en-US"/>
              </a:p>
            </p:txBody>
          </p:sp>
          <p:sp>
            <p:nvSpPr>
              <p:cNvPr id="57" name="任意多边形 29"/>
              <p:cNvSpPr/>
              <p:nvPr/>
            </p:nvSpPr>
            <p:spPr>
              <a:xfrm>
                <a:off x="873852" y="4056081"/>
                <a:ext cx="657289" cy="973878"/>
              </a:xfrm>
              <a:custGeom>
                <a:avLst/>
                <a:gdLst>
                  <a:gd name="connsiteX0" fmla="*/ 0 w 657289"/>
                  <a:gd name="connsiteY0" fmla="*/ 322959 h 973878"/>
                  <a:gd name="connsiteX1" fmla="*/ 657289 w 657289"/>
                  <a:gd name="connsiteY1" fmla="*/ 0 h 973878"/>
                  <a:gd name="connsiteX2" fmla="*/ 657289 w 657289"/>
                  <a:gd name="connsiteY2" fmla="*/ 471670 h 973878"/>
                  <a:gd name="connsiteX3" fmla="*/ 0 w 657289"/>
                  <a:gd name="connsiteY3" fmla="*/ 973879 h 973878"/>
                  <a:gd name="connsiteX4" fmla="*/ 0 w 657289"/>
                  <a:gd name="connsiteY4" fmla="*/ 322959 h 973878"/>
                  <a:gd name="connsiteX5" fmla="*/ 0 w 657289"/>
                  <a:gd name="connsiteY5" fmla="*/ 322959 h 973878"/>
                  <a:gd name="connsiteX6" fmla="*/ 0 w 657289"/>
                  <a:gd name="connsiteY6" fmla="*/ 322959 h 97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89" h="973878">
                    <a:moveTo>
                      <a:pt x="0" y="322959"/>
                    </a:moveTo>
                    <a:cubicBezTo>
                      <a:pt x="0" y="212171"/>
                      <a:pt x="144245" y="12323"/>
                      <a:pt x="657289" y="0"/>
                    </a:cubicBezTo>
                    <a:lnTo>
                      <a:pt x="657289" y="471670"/>
                    </a:lnTo>
                    <a:cubicBezTo>
                      <a:pt x="657289" y="471670"/>
                      <a:pt x="87452" y="456965"/>
                      <a:pt x="0" y="973879"/>
                    </a:cubicBezTo>
                    <a:lnTo>
                      <a:pt x="0" y="322959"/>
                    </a:lnTo>
                    <a:lnTo>
                      <a:pt x="0" y="322959"/>
                    </a:lnTo>
                    <a:lnTo>
                      <a:pt x="0" y="322959"/>
                    </a:lnTo>
                    <a:close/>
                  </a:path>
                </a:pathLst>
              </a:custGeom>
              <a:solidFill>
                <a:srgbClr val="341510"/>
              </a:solidFill>
              <a:ln w="5950" cap="flat">
                <a:noFill/>
                <a:prstDash val="solid"/>
                <a:miter/>
              </a:ln>
            </p:spPr>
            <p:txBody>
              <a:bodyPr rtlCol="0" anchor="ctr"/>
              <a:lstStyle/>
              <a:p>
                <a:endParaRPr lang="zh-CN" altLang="en-US"/>
              </a:p>
            </p:txBody>
          </p:sp>
          <p:sp>
            <p:nvSpPr>
              <p:cNvPr id="58" name="任意多边形 30"/>
              <p:cNvSpPr/>
              <p:nvPr/>
            </p:nvSpPr>
            <p:spPr>
              <a:xfrm>
                <a:off x="873852" y="4379755"/>
                <a:ext cx="1347023" cy="1096916"/>
              </a:xfrm>
              <a:custGeom>
                <a:avLst/>
                <a:gdLst>
                  <a:gd name="connsiteX0" fmla="*/ 1347024 w 1347023"/>
                  <a:gd name="connsiteY0" fmla="*/ 389278 h 1096916"/>
                  <a:gd name="connsiteX1" fmla="*/ 1347024 w 1347023"/>
                  <a:gd name="connsiteY1" fmla="*/ 1095085 h 1096916"/>
                  <a:gd name="connsiteX2" fmla="*/ 44292 w 1347023"/>
                  <a:gd name="connsiteY2" fmla="*/ 753612 h 1096916"/>
                  <a:gd name="connsiteX3" fmla="*/ 0 w 1347023"/>
                  <a:gd name="connsiteY3" fmla="*/ 634846 h 1096916"/>
                  <a:gd name="connsiteX4" fmla="*/ 0 w 1347023"/>
                  <a:gd name="connsiteY4" fmla="*/ 0 h 1096916"/>
                  <a:gd name="connsiteX5" fmla="*/ 1347024 w 1347023"/>
                  <a:gd name="connsiteY5" fmla="*/ 389278 h 1096916"/>
                  <a:gd name="connsiteX6" fmla="*/ 1347024 w 1347023"/>
                  <a:gd name="connsiteY6" fmla="*/ 389278 h 109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023" h="1096916">
                    <a:moveTo>
                      <a:pt x="1347024" y="389278"/>
                    </a:moveTo>
                    <a:lnTo>
                      <a:pt x="1347024" y="1095085"/>
                    </a:lnTo>
                    <a:cubicBezTo>
                      <a:pt x="1347024" y="1095085"/>
                      <a:pt x="355642" y="1142592"/>
                      <a:pt x="44292" y="753612"/>
                    </a:cubicBezTo>
                    <a:cubicBezTo>
                      <a:pt x="15240" y="717357"/>
                      <a:pt x="0" y="676399"/>
                      <a:pt x="0" y="634846"/>
                    </a:cubicBezTo>
                    <a:lnTo>
                      <a:pt x="0" y="0"/>
                    </a:lnTo>
                    <a:cubicBezTo>
                      <a:pt x="41255" y="225804"/>
                      <a:pt x="437260" y="394993"/>
                      <a:pt x="1347024" y="389278"/>
                    </a:cubicBezTo>
                    <a:lnTo>
                      <a:pt x="1347024" y="389278"/>
                    </a:lnTo>
                    <a:close/>
                  </a:path>
                </a:pathLst>
              </a:custGeom>
              <a:solidFill>
                <a:srgbClr val="C86E56"/>
              </a:solidFill>
              <a:ln w="5950" cap="flat">
                <a:noFill/>
                <a:prstDash val="solid"/>
                <a:miter/>
              </a:ln>
            </p:spPr>
            <p:txBody>
              <a:bodyPr rtlCol="0" anchor="ctr"/>
              <a:lstStyle/>
              <a:p>
                <a:endParaRPr lang="zh-CN" altLang="en-US"/>
              </a:p>
            </p:txBody>
          </p:sp>
          <p:sp>
            <p:nvSpPr>
              <p:cNvPr id="59" name="任意多边形 31"/>
              <p:cNvSpPr/>
              <p:nvPr/>
            </p:nvSpPr>
            <p:spPr>
              <a:xfrm>
                <a:off x="3348822" y="4396721"/>
                <a:ext cx="233211" cy="826835"/>
              </a:xfrm>
              <a:custGeom>
                <a:avLst/>
                <a:gdLst>
                  <a:gd name="connsiteX0" fmla="*/ 0 w 233211"/>
                  <a:gd name="connsiteY0" fmla="*/ 0 h 826835"/>
                  <a:gd name="connsiteX1" fmla="*/ 214374 w 233211"/>
                  <a:gd name="connsiteY1" fmla="*/ 226935 h 826835"/>
                  <a:gd name="connsiteX2" fmla="*/ 230983 w 233211"/>
                  <a:gd name="connsiteY2" fmla="*/ 826836 h 826835"/>
                  <a:gd name="connsiteX3" fmla="*/ 0 w 233211"/>
                  <a:gd name="connsiteY3" fmla="*/ 0 h 826835"/>
                  <a:gd name="connsiteX4" fmla="*/ 0 w 233211"/>
                  <a:gd name="connsiteY4" fmla="*/ 0 h 826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211" h="826835">
                    <a:moveTo>
                      <a:pt x="0" y="0"/>
                    </a:moveTo>
                    <a:lnTo>
                      <a:pt x="214374" y="226935"/>
                    </a:lnTo>
                    <a:cubicBezTo>
                      <a:pt x="214374" y="226935"/>
                      <a:pt x="240925" y="438808"/>
                      <a:pt x="230983" y="826836"/>
                    </a:cubicBezTo>
                    <a:cubicBezTo>
                      <a:pt x="231042" y="826895"/>
                      <a:pt x="154128" y="267000"/>
                      <a:pt x="0" y="0"/>
                    </a:cubicBezTo>
                    <a:lnTo>
                      <a:pt x="0" y="0"/>
                    </a:lnTo>
                    <a:close/>
                  </a:path>
                </a:pathLst>
              </a:custGeom>
              <a:solidFill>
                <a:srgbClr val="FFBD22"/>
              </a:solidFill>
              <a:ln w="5950" cap="flat">
                <a:noFill/>
                <a:prstDash val="solid"/>
                <a:miter/>
              </a:ln>
            </p:spPr>
            <p:txBody>
              <a:bodyPr rtlCol="0" anchor="ctr"/>
              <a:lstStyle/>
              <a:p>
                <a:endParaRPr lang="zh-CN" altLang="en-US"/>
              </a:p>
            </p:txBody>
          </p:sp>
          <p:sp>
            <p:nvSpPr>
              <p:cNvPr id="60" name="任意多边形 32"/>
              <p:cNvSpPr/>
              <p:nvPr/>
            </p:nvSpPr>
            <p:spPr>
              <a:xfrm>
                <a:off x="2848875" y="3377301"/>
                <a:ext cx="310576" cy="2634515"/>
              </a:xfrm>
              <a:custGeom>
                <a:avLst/>
                <a:gdLst>
                  <a:gd name="connsiteX0" fmla="*/ 0 w 310576"/>
                  <a:gd name="connsiteY0" fmla="*/ 0 h 2634515"/>
                  <a:gd name="connsiteX1" fmla="*/ 301826 w 310576"/>
                  <a:gd name="connsiteY1" fmla="*/ 1395244 h 2634515"/>
                  <a:gd name="connsiteX2" fmla="*/ 204015 w 310576"/>
                  <a:gd name="connsiteY2" fmla="*/ 2634515 h 2634515"/>
                  <a:gd name="connsiteX3" fmla="*/ 138768 w 310576"/>
                  <a:gd name="connsiteY3" fmla="*/ 798856 h 2634515"/>
                  <a:gd name="connsiteX4" fmla="*/ 0 w 310576"/>
                  <a:gd name="connsiteY4" fmla="*/ 0 h 2634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576" h="2634515">
                    <a:moveTo>
                      <a:pt x="0" y="0"/>
                    </a:moveTo>
                    <a:cubicBezTo>
                      <a:pt x="0" y="0"/>
                      <a:pt x="371716" y="337664"/>
                      <a:pt x="301826" y="1395244"/>
                    </a:cubicBezTo>
                    <a:cubicBezTo>
                      <a:pt x="231935" y="2452825"/>
                      <a:pt x="204015" y="2634515"/>
                      <a:pt x="204015" y="2634515"/>
                    </a:cubicBezTo>
                    <a:cubicBezTo>
                      <a:pt x="204015" y="2634515"/>
                      <a:pt x="231995" y="1241474"/>
                      <a:pt x="138768" y="798856"/>
                    </a:cubicBezTo>
                    <a:cubicBezTo>
                      <a:pt x="45601" y="356297"/>
                      <a:pt x="0" y="0"/>
                      <a:pt x="0" y="0"/>
                    </a:cubicBezTo>
                    <a:close/>
                  </a:path>
                </a:pathLst>
              </a:custGeom>
              <a:solidFill>
                <a:srgbClr val="AD3821"/>
              </a:solidFill>
              <a:ln w="5950" cap="flat">
                <a:noFill/>
                <a:prstDash val="solid"/>
                <a:miter/>
              </a:ln>
            </p:spPr>
            <p:txBody>
              <a:bodyPr rtlCol="0" anchor="ctr"/>
              <a:lstStyle/>
              <a:p>
                <a:endParaRPr lang="zh-CN" altLang="en-US"/>
              </a:p>
            </p:txBody>
          </p:sp>
          <p:sp>
            <p:nvSpPr>
              <p:cNvPr id="61" name="任意多边形 33"/>
              <p:cNvSpPr/>
              <p:nvPr/>
            </p:nvSpPr>
            <p:spPr>
              <a:xfrm>
                <a:off x="2848458" y="3377615"/>
                <a:ext cx="1215637" cy="2698316"/>
              </a:xfrm>
              <a:custGeom>
                <a:avLst/>
                <a:gdLst>
                  <a:gd name="connsiteX0" fmla="*/ 0 w 1215637"/>
                  <a:gd name="connsiteY0" fmla="*/ 162 h 2698316"/>
                  <a:gd name="connsiteX1" fmla="*/ 197467 w 1215637"/>
                  <a:gd name="connsiteY1" fmla="*/ 2698317 h 2698316"/>
                  <a:gd name="connsiteX2" fmla="*/ 707713 w 1215637"/>
                  <a:gd name="connsiteY2" fmla="*/ 2517221 h 2698316"/>
                  <a:gd name="connsiteX3" fmla="*/ 714797 w 1215637"/>
                  <a:gd name="connsiteY3" fmla="*/ 1244969 h 2698316"/>
                  <a:gd name="connsiteX4" fmla="*/ 1074547 w 1215637"/>
                  <a:gd name="connsiteY4" fmla="*/ 1303727 h 2698316"/>
                  <a:gd name="connsiteX5" fmla="*/ 1215637 w 1215637"/>
                  <a:gd name="connsiteY5" fmla="*/ 711149 h 2698316"/>
                  <a:gd name="connsiteX6" fmla="*/ 0 w 1215637"/>
                  <a:gd name="connsiteY6" fmla="*/ 162 h 2698316"/>
                  <a:gd name="connsiteX7" fmla="*/ 0 w 1215637"/>
                  <a:gd name="connsiteY7" fmla="*/ 162 h 269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5637" h="2698316">
                    <a:moveTo>
                      <a:pt x="0" y="162"/>
                    </a:moveTo>
                    <a:cubicBezTo>
                      <a:pt x="0" y="162"/>
                      <a:pt x="348022" y="167922"/>
                      <a:pt x="197467" y="2698317"/>
                    </a:cubicBezTo>
                    <a:cubicBezTo>
                      <a:pt x="197467" y="2698317"/>
                      <a:pt x="531320" y="2672420"/>
                      <a:pt x="707713" y="2517221"/>
                    </a:cubicBezTo>
                    <a:cubicBezTo>
                      <a:pt x="707713" y="2517221"/>
                      <a:pt x="761827" y="1564833"/>
                      <a:pt x="714797" y="1244969"/>
                    </a:cubicBezTo>
                    <a:lnTo>
                      <a:pt x="1074547" y="1303727"/>
                    </a:lnTo>
                    <a:lnTo>
                      <a:pt x="1215637" y="711149"/>
                    </a:lnTo>
                    <a:cubicBezTo>
                      <a:pt x="1215697" y="711149"/>
                      <a:pt x="526736" y="-12399"/>
                      <a:pt x="0" y="162"/>
                    </a:cubicBezTo>
                    <a:lnTo>
                      <a:pt x="0" y="162"/>
                    </a:lnTo>
                    <a:close/>
                  </a:path>
                </a:pathLst>
              </a:custGeom>
              <a:solidFill>
                <a:srgbClr val="FDBC00"/>
              </a:solidFill>
              <a:ln w="5950" cap="flat">
                <a:noFill/>
                <a:prstDash val="solid"/>
                <a:miter/>
              </a:ln>
            </p:spPr>
            <p:txBody>
              <a:bodyPr rtlCol="0" anchor="ctr"/>
              <a:lstStyle/>
              <a:p>
                <a:endParaRPr lang="zh-CN" altLang="en-US"/>
              </a:p>
            </p:txBody>
          </p:sp>
          <p:sp>
            <p:nvSpPr>
              <p:cNvPr id="62" name="任意多边形 34"/>
              <p:cNvSpPr/>
              <p:nvPr/>
            </p:nvSpPr>
            <p:spPr>
              <a:xfrm>
                <a:off x="1622582" y="4381243"/>
                <a:ext cx="418924" cy="288847"/>
              </a:xfrm>
              <a:custGeom>
                <a:avLst/>
                <a:gdLst>
                  <a:gd name="connsiteX0" fmla="*/ 53579 w 418924"/>
                  <a:gd name="connsiteY0" fmla="*/ 0 h 288847"/>
                  <a:gd name="connsiteX1" fmla="*/ 0 w 418924"/>
                  <a:gd name="connsiteY1" fmla="*/ 151389 h 288847"/>
                  <a:gd name="connsiteX2" fmla="*/ 405351 w 418924"/>
                  <a:gd name="connsiteY2" fmla="*/ 288848 h 288847"/>
                  <a:gd name="connsiteX3" fmla="*/ 404577 w 418924"/>
                  <a:gd name="connsiteY3" fmla="*/ 258546 h 288847"/>
                  <a:gd name="connsiteX4" fmla="*/ 418924 w 418924"/>
                  <a:gd name="connsiteY4" fmla="*/ 218184 h 288847"/>
                  <a:gd name="connsiteX5" fmla="*/ 53579 w 418924"/>
                  <a:gd name="connsiteY5" fmla="*/ 0 h 28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924" h="288847">
                    <a:moveTo>
                      <a:pt x="53579" y="0"/>
                    </a:moveTo>
                    <a:lnTo>
                      <a:pt x="0" y="151389"/>
                    </a:lnTo>
                    <a:cubicBezTo>
                      <a:pt x="0" y="151389"/>
                      <a:pt x="142102" y="286526"/>
                      <a:pt x="405351" y="288848"/>
                    </a:cubicBezTo>
                    <a:cubicBezTo>
                      <a:pt x="405351" y="288848"/>
                      <a:pt x="400708" y="271405"/>
                      <a:pt x="404577" y="258546"/>
                    </a:cubicBezTo>
                    <a:cubicBezTo>
                      <a:pt x="408447" y="245747"/>
                      <a:pt x="418924" y="218184"/>
                      <a:pt x="418924" y="218184"/>
                    </a:cubicBezTo>
                    <a:lnTo>
                      <a:pt x="53579" y="0"/>
                    </a:lnTo>
                    <a:close/>
                  </a:path>
                </a:pathLst>
              </a:custGeom>
              <a:solidFill>
                <a:srgbClr val="AD3821"/>
              </a:solidFill>
              <a:ln w="5950" cap="flat">
                <a:noFill/>
                <a:prstDash val="solid"/>
                <a:miter/>
              </a:ln>
            </p:spPr>
            <p:txBody>
              <a:bodyPr rtlCol="0" anchor="ctr"/>
              <a:lstStyle/>
              <a:p>
                <a:endParaRPr lang="zh-CN" altLang="en-US"/>
              </a:p>
            </p:txBody>
          </p:sp>
          <p:sp>
            <p:nvSpPr>
              <p:cNvPr id="63" name="任意多边形 35"/>
              <p:cNvSpPr/>
              <p:nvPr/>
            </p:nvSpPr>
            <p:spPr>
              <a:xfrm>
                <a:off x="1649847" y="3429927"/>
                <a:ext cx="1006383" cy="1253737"/>
              </a:xfrm>
              <a:custGeom>
                <a:avLst/>
                <a:gdLst>
                  <a:gd name="connsiteX0" fmla="*/ 659909 w 1006383"/>
                  <a:gd name="connsiteY0" fmla="*/ 0 h 1253737"/>
                  <a:gd name="connsiteX1" fmla="*/ 0 w 1006383"/>
                  <a:gd name="connsiteY1" fmla="*/ 999835 h 1253737"/>
                  <a:gd name="connsiteX2" fmla="*/ 653658 w 1006383"/>
                  <a:gd name="connsiteY2" fmla="*/ 1253737 h 1253737"/>
                  <a:gd name="connsiteX3" fmla="*/ 1006383 w 1006383"/>
                  <a:gd name="connsiteY3" fmla="*/ 581446 h 1253737"/>
                  <a:gd name="connsiteX4" fmla="*/ 659909 w 1006383"/>
                  <a:gd name="connsiteY4" fmla="*/ 0 h 1253737"/>
                  <a:gd name="connsiteX5" fmla="*/ 659909 w 1006383"/>
                  <a:gd name="connsiteY5" fmla="*/ 0 h 125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6383" h="1253737">
                    <a:moveTo>
                      <a:pt x="659909" y="0"/>
                    </a:moveTo>
                    <a:cubicBezTo>
                      <a:pt x="659909" y="0"/>
                      <a:pt x="235150" y="219374"/>
                      <a:pt x="0" y="999835"/>
                    </a:cubicBezTo>
                    <a:cubicBezTo>
                      <a:pt x="0" y="999835"/>
                      <a:pt x="286824" y="1173786"/>
                      <a:pt x="653658" y="1253737"/>
                    </a:cubicBezTo>
                    <a:lnTo>
                      <a:pt x="1006383" y="581446"/>
                    </a:lnTo>
                    <a:cubicBezTo>
                      <a:pt x="1006383" y="581446"/>
                      <a:pt x="962508" y="128469"/>
                      <a:pt x="659909" y="0"/>
                    </a:cubicBezTo>
                    <a:lnTo>
                      <a:pt x="659909" y="0"/>
                    </a:lnTo>
                    <a:close/>
                  </a:path>
                </a:pathLst>
              </a:custGeom>
              <a:solidFill>
                <a:srgbClr val="FDBC00"/>
              </a:solidFill>
              <a:ln w="5950" cap="flat">
                <a:noFill/>
                <a:prstDash val="solid"/>
                <a:miter/>
              </a:ln>
            </p:spPr>
            <p:txBody>
              <a:bodyPr rtlCol="0" anchor="ctr"/>
              <a:lstStyle/>
              <a:p>
                <a:endParaRPr lang="zh-CN" altLang="en-US"/>
              </a:p>
            </p:txBody>
          </p:sp>
        </p:grpSp>
        <p:sp>
          <p:nvSpPr>
            <p:cNvPr id="11" name="任意多边形 36"/>
            <p:cNvSpPr/>
            <p:nvPr/>
          </p:nvSpPr>
          <p:spPr>
            <a:xfrm>
              <a:off x="4071729" y="1795484"/>
              <a:ext cx="5954180" cy="3381935"/>
            </a:xfrm>
            <a:custGeom>
              <a:avLst/>
              <a:gdLst>
                <a:gd name="connsiteX0" fmla="*/ 5833034 w 5954180"/>
                <a:gd name="connsiteY0" fmla="*/ 0 h 3381935"/>
                <a:gd name="connsiteX1" fmla="*/ 121147 w 5954180"/>
                <a:gd name="connsiteY1" fmla="*/ 0 h 3381935"/>
                <a:gd name="connsiteX2" fmla="*/ 0 w 5954180"/>
                <a:gd name="connsiteY2" fmla="*/ 121147 h 3381935"/>
                <a:gd name="connsiteX3" fmla="*/ 0 w 5954180"/>
                <a:gd name="connsiteY3" fmla="*/ 140257 h 3381935"/>
                <a:gd name="connsiteX4" fmla="*/ 9347 w 5954180"/>
                <a:gd name="connsiteY4" fmla="*/ 139780 h 3381935"/>
                <a:gd name="connsiteX5" fmla="*/ 5721234 w 5954180"/>
                <a:gd name="connsiteY5" fmla="*/ 139780 h 3381935"/>
                <a:gd name="connsiteX6" fmla="*/ 5842380 w 5954180"/>
                <a:gd name="connsiteY6" fmla="*/ 260927 h 3381935"/>
                <a:gd name="connsiteX7" fmla="*/ 5842380 w 5954180"/>
                <a:gd name="connsiteY7" fmla="*/ 3381936 h 3381935"/>
                <a:gd name="connsiteX8" fmla="*/ 5954181 w 5954180"/>
                <a:gd name="connsiteY8" fmla="*/ 3261265 h 3381935"/>
                <a:gd name="connsiteX9" fmla="*/ 5954181 w 5954180"/>
                <a:gd name="connsiteY9" fmla="*/ 121147 h 3381935"/>
                <a:gd name="connsiteX10" fmla="*/ 5833034 w 5954180"/>
                <a:gd name="connsiteY10" fmla="*/ 0 h 338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4180" h="3381935">
                  <a:moveTo>
                    <a:pt x="5833034" y="0"/>
                  </a:moveTo>
                  <a:lnTo>
                    <a:pt x="121147" y="0"/>
                  </a:lnTo>
                  <a:cubicBezTo>
                    <a:pt x="54233" y="0"/>
                    <a:pt x="0" y="54233"/>
                    <a:pt x="0" y="121147"/>
                  </a:cubicBezTo>
                  <a:lnTo>
                    <a:pt x="0" y="140257"/>
                  </a:lnTo>
                  <a:cubicBezTo>
                    <a:pt x="3095" y="140019"/>
                    <a:pt x="6191" y="139780"/>
                    <a:pt x="9347" y="139780"/>
                  </a:cubicBezTo>
                  <a:lnTo>
                    <a:pt x="5721234" y="139780"/>
                  </a:lnTo>
                  <a:cubicBezTo>
                    <a:pt x="5788147" y="139780"/>
                    <a:pt x="5842380" y="194014"/>
                    <a:pt x="5842380" y="260927"/>
                  </a:cubicBezTo>
                  <a:lnTo>
                    <a:pt x="5842380" y="3381936"/>
                  </a:lnTo>
                  <a:cubicBezTo>
                    <a:pt x="5904889" y="3377173"/>
                    <a:pt x="5954181" y="3325024"/>
                    <a:pt x="5954181" y="3261265"/>
                  </a:cubicBezTo>
                  <a:lnTo>
                    <a:pt x="5954181" y="121147"/>
                  </a:lnTo>
                  <a:cubicBezTo>
                    <a:pt x="5954181" y="54233"/>
                    <a:pt x="5899948" y="0"/>
                    <a:pt x="5833034" y="0"/>
                  </a:cubicBezTo>
                  <a:close/>
                </a:path>
              </a:pathLst>
            </a:custGeom>
            <a:solidFill>
              <a:srgbClr val="085147"/>
            </a:solidFill>
            <a:ln w="5950" cap="flat">
              <a:noFill/>
              <a:prstDash val="solid"/>
              <a:miter/>
            </a:ln>
          </p:spPr>
          <p:txBody>
            <a:bodyPr rtlCol="0" anchor="ctr"/>
            <a:lstStyle/>
            <a:p>
              <a:endParaRPr lang="zh-CN" altLang="en-US"/>
            </a:p>
          </p:txBody>
        </p:sp>
        <p:grpSp>
          <p:nvGrpSpPr>
            <p:cNvPr id="12" name="组合 11"/>
            <p:cNvGrpSpPr/>
            <p:nvPr/>
          </p:nvGrpSpPr>
          <p:grpSpPr>
            <a:xfrm>
              <a:off x="5124398" y="2497630"/>
              <a:ext cx="4323138" cy="1891833"/>
              <a:chOff x="5124398" y="2497630"/>
              <a:chExt cx="4323138" cy="1891833"/>
            </a:xfrm>
            <a:solidFill>
              <a:srgbClr val="FFFFFF"/>
            </a:solidFill>
          </p:grpSpPr>
          <p:sp>
            <p:nvSpPr>
              <p:cNvPr id="13" name="任意多边形 38"/>
              <p:cNvSpPr/>
              <p:nvPr/>
            </p:nvSpPr>
            <p:spPr>
              <a:xfrm>
                <a:off x="6423899" y="2534805"/>
                <a:ext cx="85614" cy="323975"/>
              </a:xfrm>
              <a:custGeom>
                <a:avLst/>
                <a:gdLst>
                  <a:gd name="connsiteX0" fmla="*/ 67138 w 85614"/>
                  <a:gd name="connsiteY0" fmla="*/ 6910 h 323975"/>
                  <a:gd name="connsiteX1" fmla="*/ 9690 w 85614"/>
                  <a:gd name="connsiteY1" fmla="*/ 245036 h 323975"/>
                  <a:gd name="connsiteX2" fmla="*/ 45 w 85614"/>
                  <a:gd name="connsiteY2" fmla="*/ 314569 h 323975"/>
                  <a:gd name="connsiteX3" fmla="*/ 9452 w 85614"/>
                  <a:gd name="connsiteY3" fmla="*/ 323975 h 323975"/>
                  <a:gd name="connsiteX4" fmla="*/ 18858 w 85614"/>
                  <a:gd name="connsiteY4" fmla="*/ 314569 h 323975"/>
                  <a:gd name="connsiteX5" fmla="*/ 65293 w 85614"/>
                  <a:gd name="connsiteY5" fmla="*/ 78109 h 323975"/>
                  <a:gd name="connsiteX6" fmla="*/ 85236 w 85614"/>
                  <a:gd name="connsiteY6" fmla="*/ 11851 h 323975"/>
                  <a:gd name="connsiteX7" fmla="*/ 78687 w 85614"/>
                  <a:gd name="connsiteY7" fmla="*/ 301 h 323975"/>
                  <a:gd name="connsiteX8" fmla="*/ 67138 w 85614"/>
                  <a:gd name="connsiteY8" fmla="*/ 6910 h 323975"/>
                  <a:gd name="connsiteX9" fmla="*/ 67138 w 85614"/>
                  <a:gd name="connsiteY9" fmla="*/ 6910 h 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614" h="323975">
                    <a:moveTo>
                      <a:pt x="67138" y="6910"/>
                    </a:moveTo>
                    <a:cubicBezTo>
                      <a:pt x="41896" y="84658"/>
                      <a:pt x="22668" y="164371"/>
                      <a:pt x="9690" y="245036"/>
                    </a:cubicBezTo>
                    <a:cubicBezTo>
                      <a:pt x="5999" y="268135"/>
                      <a:pt x="2784" y="291352"/>
                      <a:pt x="45" y="314569"/>
                    </a:cubicBezTo>
                    <a:cubicBezTo>
                      <a:pt x="-550" y="319629"/>
                      <a:pt x="4808" y="323975"/>
                      <a:pt x="9452" y="323975"/>
                    </a:cubicBezTo>
                    <a:cubicBezTo>
                      <a:pt x="15048" y="323975"/>
                      <a:pt x="18263" y="319629"/>
                      <a:pt x="18858" y="314569"/>
                    </a:cubicBezTo>
                    <a:cubicBezTo>
                      <a:pt x="28205" y="234737"/>
                      <a:pt x="43861" y="155620"/>
                      <a:pt x="65293" y="78109"/>
                    </a:cubicBezTo>
                    <a:cubicBezTo>
                      <a:pt x="71424" y="55904"/>
                      <a:pt x="78091" y="33758"/>
                      <a:pt x="85236" y="11851"/>
                    </a:cubicBezTo>
                    <a:cubicBezTo>
                      <a:pt x="86784" y="7029"/>
                      <a:pt x="83390" y="1611"/>
                      <a:pt x="78687" y="301"/>
                    </a:cubicBezTo>
                    <a:cubicBezTo>
                      <a:pt x="73568" y="-1008"/>
                      <a:pt x="68686" y="2087"/>
                      <a:pt x="67138" y="6910"/>
                    </a:cubicBezTo>
                    <a:lnTo>
                      <a:pt x="67138" y="6910"/>
                    </a:lnTo>
                    <a:close/>
                  </a:path>
                </a:pathLst>
              </a:custGeom>
              <a:solidFill>
                <a:srgbClr val="FFFFFF"/>
              </a:solidFill>
              <a:ln w="5950" cap="flat">
                <a:noFill/>
                <a:prstDash val="solid"/>
                <a:miter/>
              </a:ln>
            </p:spPr>
            <p:txBody>
              <a:bodyPr rtlCol="0" anchor="ctr"/>
              <a:lstStyle/>
              <a:p>
                <a:endParaRPr lang="zh-CN" altLang="en-US"/>
              </a:p>
            </p:txBody>
          </p:sp>
          <p:sp>
            <p:nvSpPr>
              <p:cNvPr id="14" name="任意多边形 39"/>
              <p:cNvSpPr/>
              <p:nvPr/>
            </p:nvSpPr>
            <p:spPr>
              <a:xfrm>
                <a:off x="6493461" y="2542422"/>
                <a:ext cx="104618" cy="364221"/>
              </a:xfrm>
              <a:custGeom>
                <a:avLst/>
                <a:gdLst>
                  <a:gd name="connsiteX0" fmla="*/ 1147 w 104618"/>
                  <a:gd name="connsiteY0" fmla="*/ 14116 h 364221"/>
                  <a:gd name="connsiteX1" fmla="*/ 79075 w 104618"/>
                  <a:gd name="connsiteY1" fmla="*/ 276293 h 364221"/>
                  <a:gd name="connsiteX2" fmla="*/ 85802 w 104618"/>
                  <a:gd name="connsiteY2" fmla="*/ 354816 h 364221"/>
                  <a:gd name="connsiteX3" fmla="*/ 95208 w 104618"/>
                  <a:gd name="connsiteY3" fmla="*/ 364222 h 364221"/>
                  <a:gd name="connsiteX4" fmla="*/ 104614 w 104618"/>
                  <a:gd name="connsiteY4" fmla="*/ 354816 h 364221"/>
                  <a:gd name="connsiteX5" fmla="*/ 48654 w 104618"/>
                  <a:gd name="connsiteY5" fmla="*/ 78053 h 364221"/>
                  <a:gd name="connsiteX6" fmla="*/ 17341 w 104618"/>
                  <a:gd name="connsiteY6" fmla="*/ 4591 h 364221"/>
                  <a:gd name="connsiteX7" fmla="*/ 4482 w 104618"/>
                  <a:gd name="connsiteY7" fmla="*/ 1197 h 364221"/>
                  <a:gd name="connsiteX8" fmla="*/ 1147 w 104618"/>
                  <a:gd name="connsiteY8" fmla="*/ 14116 h 364221"/>
                  <a:gd name="connsiteX9" fmla="*/ 1147 w 104618"/>
                  <a:gd name="connsiteY9" fmla="*/ 14116 h 36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618" h="364221">
                    <a:moveTo>
                      <a:pt x="1147" y="14116"/>
                    </a:moveTo>
                    <a:cubicBezTo>
                      <a:pt x="40617" y="96627"/>
                      <a:pt x="67109" y="185626"/>
                      <a:pt x="79075" y="276293"/>
                    </a:cubicBezTo>
                    <a:cubicBezTo>
                      <a:pt x="82528" y="302368"/>
                      <a:pt x="84730" y="328562"/>
                      <a:pt x="85802" y="354816"/>
                    </a:cubicBezTo>
                    <a:cubicBezTo>
                      <a:pt x="86040" y="359876"/>
                      <a:pt x="89969" y="364222"/>
                      <a:pt x="95208" y="364222"/>
                    </a:cubicBezTo>
                    <a:cubicBezTo>
                      <a:pt x="100149" y="364222"/>
                      <a:pt x="104792" y="359935"/>
                      <a:pt x="104614" y="354816"/>
                    </a:cubicBezTo>
                    <a:cubicBezTo>
                      <a:pt x="100685" y="260398"/>
                      <a:pt x="81813" y="166576"/>
                      <a:pt x="48654" y="78053"/>
                    </a:cubicBezTo>
                    <a:cubicBezTo>
                      <a:pt x="39307" y="53109"/>
                      <a:pt x="28830" y="28641"/>
                      <a:pt x="17341" y="4591"/>
                    </a:cubicBezTo>
                    <a:cubicBezTo>
                      <a:pt x="15138" y="7"/>
                      <a:pt x="8589" y="-1184"/>
                      <a:pt x="4482" y="1197"/>
                    </a:cubicBezTo>
                    <a:cubicBezTo>
                      <a:pt x="-162" y="3995"/>
                      <a:pt x="-1055" y="9532"/>
                      <a:pt x="1147" y="14116"/>
                    </a:cubicBezTo>
                    <a:lnTo>
                      <a:pt x="1147" y="14116"/>
                    </a:lnTo>
                    <a:close/>
                  </a:path>
                </a:pathLst>
              </a:custGeom>
              <a:solidFill>
                <a:srgbClr val="FFFFFF"/>
              </a:solidFill>
              <a:ln w="5950" cap="flat">
                <a:noFill/>
                <a:prstDash val="solid"/>
                <a:miter/>
              </a:ln>
            </p:spPr>
            <p:txBody>
              <a:bodyPr rtlCol="0" anchor="ctr"/>
              <a:lstStyle/>
              <a:p>
                <a:endParaRPr lang="zh-CN" altLang="en-US"/>
              </a:p>
            </p:txBody>
          </p:sp>
          <p:sp>
            <p:nvSpPr>
              <p:cNvPr id="15" name="任意多边形 40"/>
              <p:cNvSpPr/>
              <p:nvPr/>
            </p:nvSpPr>
            <p:spPr>
              <a:xfrm>
                <a:off x="6446092" y="2739238"/>
                <a:ext cx="136325" cy="37565"/>
              </a:xfrm>
              <a:custGeom>
                <a:avLst/>
                <a:gdLst>
                  <a:gd name="connsiteX0" fmla="*/ 11846 w 136325"/>
                  <a:gd name="connsiteY0" fmla="*/ 37388 h 37565"/>
                  <a:gd name="connsiteX1" fmla="*/ 129481 w 136325"/>
                  <a:gd name="connsiteY1" fmla="*/ 18279 h 37565"/>
                  <a:gd name="connsiteX2" fmla="*/ 136029 w 136325"/>
                  <a:gd name="connsiteY2" fmla="*/ 6729 h 37565"/>
                  <a:gd name="connsiteX3" fmla="*/ 124480 w 136325"/>
                  <a:gd name="connsiteY3" fmla="*/ 181 h 37565"/>
                  <a:gd name="connsiteX4" fmla="*/ 6845 w 136325"/>
                  <a:gd name="connsiteY4" fmla="*/ 19291 h 37565"/>
                  <a:gd name="connsiteX5" fmla="*/ 297 w 136325"/>
                  <a:gd name="connsiteY5" fmla="*/ 30840 h 37565"/>
                  <a:gd name="connsiteX6" fmla="*/ 11846 w 136325"/>
                  <a:gd name="connsiteY6" fmla="*/ 37388 h 37565"/>
                  <a:gd name="connsiteX7" fmla="*/ 11846 w 136325"/>
                  <a:gd name="connsiteY7" fmla="*/ 37388 h 3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325" h="37565">
                    <a:moveTo>
                      <a:pt x="11846" y="37388"/>
                    </a:moveTo>
                    <a:cubicBezTo>
                      <a:pt x="51077" y="31018"/>
                      <a:pt x="90249" y="24648"/>
                      <a:pt x="129481" y="18279"/>
                    </a:cubicBezTo>
                    <a:cubicBezTo>
                      <a:pt x="134481" y="17445"/>
                      <a:pt x="137279" y="11254"/>
                      <a:pt x="136029" y="6729"/>
                    </a:cubicBezTo>
                    <a:cubicBezTo>
                      <a:pt x="134541" y="1371"/>
                      <a:pt x="129481" y="-653"/>
                      <a:pt x="124480" y="181"/>
                    </a:cubicBezTo>
                    <a:cubicBezTo>
                      <a:pt x="85249" y="6551"/>
                      <a:pt x="46077" y="12921"/>
                      <a:pt x="6845" y="19291"/>
                    </a:cubicBezTo>
                    <a:cubicBezTo>
                      <a:pt x="1845" y="20124"/>
                      <a:pt x="-953" y="26315"/>
                      <a:pt x="297" y="30840"/>
                    </a:cubicBezTo>
                    <a:cubicBezTo>
                      <a:pt x="1725" y="36138"/>
                      <a:pt x="6785" y="38222"/>
                      <a:pt x="11846" y="37388"/>
                    </a:cubicBezTo>
                    <a:lnTo>
                      <a:pt x="11846" y="37388"/>
                    </a:lnTo>
                    <a:close/>
                  </a:path>
                </a:pathLst>
              </a:custGeom>
              <a:solidFill>
                <a:srgbClr val="FFFFFF"/>
              </a:solidFill>
              <a:ln w="5950" cap="flat">
                <a:noFill/>
                <a:prstDash val="solid"/>
                <a:miter/>
              </a:ln>
            </p:spPr>
            <p:txBody>
              <a:bodyPr rtlCol="0" anchor="ctr"/>
              <a:lstStyle/>
              <a:p>
                <a:endParaRPr lang="zh-CN" altLang="en-US"/>
              </a:p>
            </p:txBody>
          </p:sp>
          <p:sp>
            <p:nvSpPr>
              <p:cNvPr id="16" name="任意多边形 41"/>
              <p:cNvSpPr/>
              <p:nvPr/>
            </p:nvSpPr>
            <p:spPr>
              <a:xfrm>
                <a:off x="6663545" y="2711242"/>
                <a:ext cx="217127" cy="26332"/>
              </a:xfrm>
              <a:custGeom>
                <a:avLst/>
                <a:gdLst>
                  <a:gd name="connsiteX0" fmla="*/ 9064 w 217127"/>
                  <a:gd name="connsiteY0" fmla="*/ 26331 h 26332"/>
                  <a:gd name="connsiteX1" fmla="*/ 207721 w 217127"/>
                  <a:gd name="connsiteY1" fmla="*/ 18830 h 26332"/>
                  <a:gd name="connsiteX2" fmla="*/ 217128 w 217127"/>
                  <a:gd name="connsiteY2" fmla="*/ 9424 h 26332"/>
                  <a:gd name="connsiteX3" fmla="*/ 207721 w 217127"/>
                  <a:gd name="connsiteY3" fmla="*/ 18 h 26332"/>
                  <a:gd name="connsiteX4" fmla="*/ 9064 w 217127"/>
                  <a:gd name="connsiteY4" fmla="*/ 7519 h 26332"/>
                  <a:gd name="connsiteX5" fmla="*/ 9064 w 217127"/>
                  <a:gd name="connsiteY5" fmla="*/ 26331 h 26332"/>
                  <a:gd name="connsiteX6" fmla="*/ 9064 w 217127"/>
                  <a:gd name="connsiteY6" fmla="*/ 26331 h 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127" h="26332">
                    <a:moveTo>
                      <a:pt x="9064" y="26331"/>
                    </a:moveTo>
                    <a:cubicBezTo>
                      <a:pt x="75323" y="26391"/>
                      <a:pt x="141641" y="23890"/>
                      <a:pt x="207721" y="18830"/>
                    </a:cubicBezTo>
                    <a:cubicBezTo>
                      <a:pt x="212781" y="18413"/>
                      <a:pt x="217128" y="14782"/>
                      <a:pt x="217128" y="9424"/>
                    </a:cubicBezTo>
                    <a:cubicBezTo>
                      <a:pt x="217128" y="4662"/>
                      <a:pt x="212841" y="-339"/>
                      <a:pt x="207721" y="18"/>
                    </a:cubicBezTo>
                    <a:cubicBezTo>
                      <a:pt x="141641" y="5078"/>
                      <a:pt x="75382" y="7579"/>
                      <a:pt x="9064" y="7519"/>
                    </a:cubicBezTo>
                    <a:cubicBezTo>
                      <a:pt x="-3021" y="7519"/>
                      <a:pt x="-3021" y="26331"/>
                      <a:pt x="9064" y="26331"/>
                    </a:cubicBezTo>
                    <a:lnTo>
                      <a:pt x="9064" y="26331"/>
                    </a:lnTo>
                    <a:close/>
                  </a:path>
                </a:pathLst>
              </a:custGeom>
              <a:solidFill>
                <a:srgbClr val="FFFFFF"/>
              </a:solidFill>
              <a:ln w="5950" cap="flat">
                <a:noFill/>
                <a:prstDash val="solid"/>
                <a:miter/>
              </a:ln>
            </p:spPr>
            <p:txBody>
              <a:bodyPr rtlCol="0" anchor="ctr"/>
              <a:lstStyle/>
              <a:p>
                <a:endParaRPr lang="zh-CN" altLang="en-US"/>
              </a:p>
            </p:txBody>
          </p:sp>
          <p:sp>
            <p:nvSpPr>
              <p:cNvPr id="17" name="任意多边形 42"/>
              <p:cNvSpPr/>
              <p:nvPr/>
            </p:nvSpPr>
            <p:spPr>
              <a:xfrm>
                <a:off x="6783511" y="2667207"/>
                <a:ext cx="26082" cy="155019"/>
              </a:xfrm>
              <a:custGeom>
                <a:avLst/>
                <a:gdLst>
                  <a:gd name="connsiteX0" fmla="*/ 1553 w 26082"/>
                  <a:gd name="connsiteY0" fmla="*/ 9406 h 155019"/>
                  <a:gd name="connsiteX1" fmla="*/ 7804 w 26082"/>
                  <a:gd name="connsiteY1" fmla="*/ 148174 h 155019"/>
                  <a:gd name="connsiteX2" fmla="*/ 19353 w 26082"/>
                  <a:gd name="connsiteY2" fmla="*/ 154723 h 155019"/>
                  <a:gd name="connsiteX3" fmla="*/ 25901 w 26082"/>
                  <a:gd name="connsiteY3" fmla="*/ 143174 h 155019"/>
                  <a:gd name="connsiteX4" fmla="*/ 20306 w 26082"/>
                  <a:gd name="connsiteY4" fmla="*/ 9406 h 155019"/>
                  <a:gd name="connsiteX5" fmla="*/ 10900 w 26082"/>
                  <a:gd name="connsiteY5" fmla="*/ 0 h 155019"/>
                  <a:gd name="connsiteX6" fmla="*/ 1553 w 26082"/>
                  <a:gd name="connsiteY6" fmla="*/ 9406 h 155019"/>
                  <a:gd name="connsiteX7" fmla="*/ 1553 w 26082"/>
                  <a:gd name="connsiteY7" fmla="*/ 9406 h 155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82" h="155019">
                    <a:moveTo>
                      <a:pt x="1553" y="9406"/>
                    </a:moveTo>
                    <a:cubicBezTo>
                      <a:pt x="-1840" y="55781"/>
                      <a:pt x="363" y="102275"/>
                      <a:pt x="7804" y="148174"/>
                    </a:cubicBezTo>
                    <a:cubicBezTo>
                      <a:pt x="8638" y="153175"/>
                      <a:pt x="14829" y="155973"/>
                      <a:pt x="19353" y="154723"/>
                    </a:cubicBezTo>
                    <a:cubicBezTo>
                      <a:pt x="24711" y="153235"/>
                      <a:pt x="26735" y="148174"/>
                      <a:pt x="25901" y="143174"/>
                    </a:cubicBezTo>
                    <a:cubicBezTo>
                      <a:pt x="18758" y="99001"/>
                      <a:pt x="17031" y="54055"/>
                      <a:pt x="20306" y="9406"/>
                    </a:cubicBezTo>
                    <a:cubicBezTo>
                      <a:pt x="20663" y="4346"/>
                      <a:pt x="15722" y="0"/>
                      <a:pt x="10900" y="0"/>
                    </a:cubicBezTo>
                    <a:cubicBezTo>
                      <a:pt x="5542" y="0"/>
                      <a:pt x="1911" y="4286"/>
                      <a:pt x="1553" y="9406"/>
                    </a:cubicBezTo>
                    <a:lnTo>
                      <a:pt x="1553" y="9406"/>
                    </a:lnTo>
                    <a:close/>
                  </a:path>
                </a:pathLst>
              </a:custGeom>
              <a:solidFill>
                <a:srgbClr val="FFFFFF"/>
              </a:solidFill>
              <a:ln w="5950" cap="flat">
                <a:noFill/>
                <a:prstDash val="solid"/>
                <a:miter/>
              </a:ln>
            </p:spPr>
            <p:txBody>
              <a:bodyPr rtlCol="0" anchor="ctr"/>
              <a:lstStyle/>
              <a:p>
                <a:endParaRPr lang="zh-CN" altLang="en-US"/>
              </a:p>
            </p:txBody>
          </p:sp>
          <p:sp>
            <p:nvSpPr>
              <p:cNvPr id="18" name="任意多边形 43"/>
              <p:cNvSpPr/>
              <p:nvPr/>
            </p:nvSpPr>
            <p:spPr>
              <a:xfrm>
                <a:off x="6927461" y="2590255"/>
                <a:ext cx="34355" cy="187561"/>
              </a:xfrm>
              <a:custGeom>
                <a:avLst/>
                <a:gdLst>
                  <a:gd name="connsiteX0" fmla="*/ 4 w 34355"/>
                  <a:gd name="connsiteY0" fmla="*/ 9086 h 187561"/>
                  <a:gd name="connsiteX1" fmla="*/ 16077 w 34355"/>
                  <a:gd name="connsiteY1" fmla="*/ 180716 h 187561"/>
                  <a:gd name="connsiteX2" fmla="*/ 27626 w 34355"/>
                  <a:gd name="connsiteY2" fmla="*/ 187264 h 187561"/>
                  <a:gd name="connsiteX3" fmla="*/ 34175 w 34355"/>
                  <a:gd name="connsiteY3" fmla="*/ 175715 h 187561"/>
                  <a:gd name="connsiteX4" fmla="*/ 18815 w 34355"/>
                  <a:gd name="connsiteY4" fmla="*/ 9086 h 187561"/>
                  <a:gd name="connsiteX5" fmla="*/ 4 w 34355"/>
                  <a:gd name="connsiteY5" fmla="*/ 9086 h 187561"/>
                  <a:gd name="connsiteX6" fmla="*/ 4 w 34355"/>
                  <a:gd name="connsiteY6" fmla="*/ 9086 h 18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55" h="187561">
                    <a:moveTo>
                      <a:pt x="4" y="9086"/>
                    </a:moveTo>
                    <a:cubicBezTo>
                      <a:pt x="1611" y="66594"/>
                      <a:pt x="7028" y="123923"/>
                      <a:pt x="16077" y="180716"/>
                    </a:cubicBezTo>
                    <a:cubicBezTo>
                      <a:pt x="16851" y="185717"/>
                      <a:pt x="23161" y="188515"/>
                      <a:pt x="27626" y="187264"/>
                    </a:cubicBezTo>
                    <a:cubicBezTo>
                      <a:pt x="32984" y="185776"/>
                      <a:pt x="35008" y="180716"/>
                      <a:pt x="34175" y="175715"/>
                    </a:cubicBezTo>
                    <a:cubicBezTo>
                      <a:pt x="25424" y="120589"/>
                      <a:pt x="20363" y="64867"/>
                      <a:pt x="18815" y="9086"/>
                    </a:cubicBezTo>
                    <a:cubicBezTo>
                      <a:pt x="18458" y="-2999"/>
                      <a:pt x="-294" y="-3058"/>
                      <a:pt x="4" y="9086"/>
                    </a:cubicBezTo>
                    <a:lnTo>
                      <a:pt x="4" y="9086"/>
                    </a:lnTo>
                    <a:close/>
                  </a:path>
                </a:pathLst>
              </a:custGeom>
              <a:solidFill>
                <a:srgbClr val="FFFFFF"/>
              </a:solidFill>
              <a:ln w="5950" cap="flat">
                <a:noFill/>
                <a:prstDash val="solid"/>
                <a:miter/>
              </a:ln>
            </p:spPr>
            <p:txBody>
              <a:bodyPr rtlCol="0" anchor="ctr"/>
              <a:lstStyle/>
              <a:p>
                <a:endParaRPr lang="zh-CN" altLang="en-US"/>
              </a:p>
            </p:txBody>
          </p:sp>
          <p:sp>
            <p:nvSpPr>
              <p:cNvPr id="19" name="任意多边形 44"/>
              <p:cNvSpPr/>
              <p:nvPr/>
            </p:nvSpPr>
            <p:spPr>
              <a:xfrm>
                <a:off x="6740356" y="2574820"/>
                <a:ext cx="359354" cy="268779"/>
              </a:xfrm>
              <a:custGeom>
                <a:avLst/>
                <a:gdLst>
                  <a:gd name="connsiteX0" fmla="*/ 195324 w 359354"/>
                  <a:gd name="connsiteY0" fmla="*/ 26426 h 268779"/>
                  <a:gd name="connsiteX1" fmla="*/ 207349 w 359354"/>
                  <a:gd name="connsiteY1" fmla="*/ 19758 h 268779"/>
                  <a:gd name="connsiteX2" fmla="*/ 211218 w 359354"/>
                  <a:gd name="connsiteY2" fmla="*/ 18984 h 268779"/>
                  <a:gd name="connsiteX3" fmla="*/ 213659 w 359354"/>
                  <a:gd name="connsiteY3" fmla="*/ 18865 h 268779"/>
                  <a:gd name="connsiteX4" fmla="*/ 217648 w 359354"/>
                  <a:gd name="connsiteY4" fmla="*/ 18925 h 268779"/>
                  <a:gd name="connsiteX5" fmla="*/ 219672 w 359354"/>
                  <a:gd name="connsiteY5" fmla="*/ 19103 h 268779"/>
                  <a:gd name="connsiteX6" fmla="*/ 221160 w 359354"/>
                  <a:gd name="connsiteY6" fmla="*/ 19341 h 268779"/>
                  <a:gd name="connsiteX7" fmla="*/ 246163 w 359354"/>
                  <a:gd name="connsiteY7" fmla="*/ 36308 h 268779"/>
                  <a:gd name="connsiteX8" fmla="*/ 233960 w 359354"/>
                  <a:gd name="connsiteY8" fmla="*/ 104888 h 268779"/>
                  <a:gd name="connsiteX9" fmla="*/ 196574 w 359354"/>
                  <a:gd name="connsiteY9" fmla="*/ 132928 h 268779"/>
                  <a:gd name="connsiteX10" fmla="*/ 193181 w 359354"/>
                  <a:gd name="connsiteY10" fmla="*/ 145787 h 268779"/>
                  <a:gd name="connsiteX11" fmla="*/ 206039 w 359354"/>
                  <a:gd name="connsiteY11" fmla="*/ 149180 h 268779"/>
                  <a:gd name="connsiteX12" fmla="*/ 299861 w 359354"/>
                  <a:gd name="connsiteY12" fmla="*/ 135905 h 268779"/>
                  <a:gd name="connsiteX13" fmla="*/ 327365 w 359354"/>
                  <a:gd name="connsiteY13" fmla="*/ 166801 h 268779"/>
                  <a:gd name="connsiteX14" fmla="*/ 334866 w 359354"/>
                  <a:gd name="connsiteY14" fmla="*/ 190495 h 268779"/>
                  <a:gd name="connsiteX15" fmla="*/ 340462 w 359354"/>
                  <a:gd name="connsiteY15" fmla="*/ 213058 h 268779"/>
                  <a:gd name="connsiteX16" fmla="*/ 336057 w 359354"/>
                  <a:gd name="connsiteY16" fmla="*/ 229607 h 268779"/>
                  <a:gd name="connsiteX17" fmla="*/ 318971 w 359354"/>
                  <a:gd name="connsiteY17" fmla="*/ 236811 h 268779"/>
                  <a:gd name="connsiteX18" fmla="*/ 293074 w 359354"/>
                  <a:gd name="connsiteY18" fmla="*/ 240025 h 268779"/>
                  <a:gd name="connsiteX19" fmla="*/ 263011 w 359354"/>
                  <a:gd name="connsiteY19" fmla="*/ 243002 h 268779"/>
                  <a:gd name="connsiteX20" fmla="*/ 144008 w 359354"/>
                  <a:gd name="connsiteY20" fmla="*/ 249610 h 268779"/>
                  <a:gd name="connsiteX21" fmla="*/ 9406 w 359354"/>
                  <a:gd name="connsiteY21" fmla="*/ 247050 h 268779"/>
                  <a:gd name="connsiteX22" fmla="*/ 0 w 359354"/>
                  <a:gd name="connsiteY22" fmla="*/ 256456 h 268779"/>
                  <a:gd name="connsiteX23" fmla="*/ 9406 w 359354"/>
                  <a:gd name="connsiteY23" fmla="*/ 265862 h 268779"/>
                  <a:gd name="connsiteX24" fmla="*/ 266107 w 359354"/>
                  <a:gd name="connsiteY24" fmla="*/ 261576 h 268779"/>
                  <a:gd name="connsiteX25" fmla="*/ 296885 w 359354"/>
                  <a:gd name="connsiteY25" fmla="*/ 258421 h 268779"/>
                  <a:gd name="connsiteX26" fmla="*/ 326174 w 359354"/>
                  <a:gd name="connsiteY26" fmla="*/ 254492 h 268779"/>
                  <a:gd name="connsiteX27" fmla="*/ 349273 w 359354"/>
                  <a:gd name="connsiteY27" fmla="*/ 242883 h 268779"/>
                  <a:gd name="connsiteX28" fmla="*/ 359274 w 359354"/>
                  <a:gd name="connsiteY28" fmla="*/ 218832 h 268779"/>
                  <a:gd name="connsiteX29" fmla="*/ 355107 w 359354"/>
                  <a:gd name="connsiteY29" fmla="*/ 192460 h 268779"/>
                  <a:gd name="connsiteX30" fmla="*/ 347070 w 359354"/>
                  <a:gd name="connsiteY30" fmla="*/ 166682 h 268779"/>
                  <a:gd name="connsiteX31" fmla="*/ 316709 w 359354"/>
                  <a:gd name="connsiteY31" fmla="*/ 123522 h 268779"/>
                  <a:gd name="connsiteX32" fmla="*/ 262713 w 359354"/>
                  <a:gd name="connsiteY32" fmla="*/ 112092 h 268779"/>
                  <a:gd name="connsiteX33" fmla="*/ 196395 w 359354"/>
                  <a:gd name="connsiteY33" fmla="*/ 132809 h 268779"/>
                  <a:gd name="connsiteX34" fmla="*/ 205861 w 359354"/>
                  <a:gd name="connsiteY34" fmla="*/ 149061 h 268779"/>
                  <a:gd name="connsiteX35" fmla="*/ 269262 w 359354"/>
                  <a:gd name="connsiteY35" fmla="*/ 76135 h 268779"/>
                  <a:gd name="connsiteX36" fmla="*/ 262833 w 359354"/>
                  <a:gd name="connsiteY36" fmla="*/ 27735 h 268779"/>
                  <a:gd name="connsiteX37" fmla="*/ 228007 w 359354"/>
                  <a:gd name="connsiteY37" fmla="*/ 1541 h 268779"/>
                  <a:gd name="connsiteX38" fmla="*/ 181870 w 359354"/>
                  <a:gd name="connsiteY38" fmla="*/ 12972 h 268779"/>
                  <a:gd name="connsiteX39" fmla="*/ 195324 w 359354"/>
                  <a:gd name="connsiteY39" fmla="*/ 26426 h 268779"/>
                  <a:gd name="connsiteX40" fmla="*/ 195324 w 359354"/>
                  <a:gd name="connsiteY40" fmla="*/ 26426 h 26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59354" h="268779">
                    <a:moveTo>
                      <a:pt x="195324" y="26426"/>
                    </a:moveTo>
                    <a:cubicBezTo>
                      <a:pt x="198776" y="23032"/>
                      <a:pt x="202289" y="21008"/>
                      <a:pt x="207349" y="19758"/>
                    </a:cubicBezTo>
                    <a:cubicBezTo>
                      <a:pt x="208599" y="19460"/>
                      <a:pt x="209909" y="19163"/>
                      <a:pt x="211218" y="18984"/>
                    </a:cubicBezTo>
                    <a:cubicBezTo>
                      <a:pt x="210088" y="19103"/>
                      <a:pt x="213005" y="18925"/>
                      <a:pt x="213659" y="18865"/>
                    </a:cubicBezTo>
                    <a:cubicBezTo>
                      <a:pt x="214969" y="18806"/>
                      <a:pt x="216338" y="18865"/>
                      <a:pt x="217648" y="18925"/>
                    </a:cubicBezTo>
                    <a:cubicBezTo>
                      <a:pt x="218303" y="18984"/>
                      <a:pt x="219017" y="19044"/>
                      <a:pt x="219672" y="19103"/>
                    </a:cubicBezTo>
                    <a:cubicBezTo>
                      <a:pt x="218184" y="18925"/>
                      <a:pt x="220862" y="19341"/>
                      <a:pt x="221160" y="19341"/>
                    </a:cubicBezTo>
                    <a:cubicBezTo>
                      <a:pt x="231995" y="21425"/>
                      <a:pt x="240568" y="26783"/>
                      <a:pt x="246163" y="36308"/>
                    </a:cubicBezTo>
                    <a:cubicBezTo>
                      <a:pt x="259142" y="58275"/>
                      <a:pt x="250450" y="86553"/>
                      <a:pt x="233960" y="104888"/>
                    </a:cubicBezTo>
                    <a:cubicBezTo>
                      <a:pt x="223363" y="116616"/>
                      <a:pt x="210385" y="125486"/>
                      <a:pt x="196574" y="132928"/>
                    </a:cubicBezTo>
                    <a:cubicBezTo>
                      <a:pt x="192109" y="135369"/>
                      <a:pt x="190680" y="141500"/>
                      <a:pt x="193181" y="145787"/>
                    </a:cubicBezTo>
                    <a:cubicBezTo>
                      <a:pt x="195979" y="150609"/>
                      <a:pt x="201337" y="151204"/>
                      <a:pt x="206039" y="149180"/>
                    </a:cubicBezTo>
                    <a:cubicBezTo>
                      <a:pt x="235031" y="136678"/>
                      <a:pt x="269738" y="122569"/>
                      <a:pt x="299861" y="135905"/>
                    </a:cubicBezTo>
                    <a:cubicBezTo>
                      <a:pt x="313613" y="141977"/>
                      <a:pt x="322245" y="152573"/>
                      <a:pt x="327365" y="166801"/>
                    </a:cubicBezTo>
                    <a:cubicBezTo>
                      <a:pt x="330163" y="174600"/>
                      <a:pt x="332366" y="182637"/>
                      <a:pt x="334866" y="190495"/>
                    </a:cubicBezTo>
                    <a:cubicBezTo>
                      <a:pt x="337188" y="197758"/>
                      <a:pt x="339866" y="205735"/>
                      <a:pt x="340462" y="213058"/>
                    </a:cubicBezTo>
                    <a:cubicBezTo>
                      <a:pt x="340938" y="219368"/>
                      <a:pt x="340522" y="225083"/>
                      <a:pt x="336057" y="229607"/>
                    </a:cubicBezTo>
                    <a:cubicBezTo>
                      <a:pt x="331830" y="233953"/>
                      <a:pt x="325520" y="235620"/>
                      <a:pt x="318971" y="236811"/>
                    </a:cubicBezTo>
                    <a:cubicBezTo>
                      <a:pt x="310874" y="238299"/>
                      <a:pt x="301885" y="239073"/>
                      <a:pt x="293074" y="240025"/>
                    </a:cubicBezTo>
                    <a:cubicBezTo>
                      <a:pt x="283073" y="241097"/>
                      <a:pt x="273072" y="242109"/>
                      <a:pt x="263011" y="243002"/>
                    </a:cubicBezTo>
                    <a:cubicBezTo>
                      <a:pt x="223423" y="246574"/>
                      <a:pt x="183715" y="248777"/>
                      <a:pt x="144008" y="249610"/>
                    </a:cubicBezTo>
                    <a:cubicBezTo>
                      <a:pt x="99120" y="250503"/>
                      <a:pt x="54174" y="249670"/>
                      <a:pt x="9406" y="247050"/>
                    </a:cubicBezTo>
                    <a:cubicBezTo>
                      <a:pt x="4346" y="246752"/>
                      <a:pt x="0" y="251575"/>
                      <a:pt x="0" y="256456"/>
                    </a:cubicBezTo>
                    <a:cubicBezTo>
                      <a:pt x="0" y="261814"/>
                      <a:pt x="4286" y="265565"/>
                      <a:pt x="9406" y="265862"/>
                    </a:cubicBezTo>
                    <a:cubicBezTo>
                      <a:pt x="94953" y="270863"/>
                      <a:pt x="180798" y="269434"/>
                      <a:pt x="266107" y="261576"/>
                    </a:cubicBezTo>
                    <a:cubicBezTo>
                      <a:pt x="276406" y="260623"/>
                      <a:pt x="286645" y="259611"/>
                      <a:pt x="296885" y="258421"/>
                    </a:cubicBezTo>
                    <a:cubicBezTo>
                      <a:pt x="306648" y="257349"/>
                      <a:pt x="316590" y="256575"/>
                      <a:pt x="326174" y="254492"/>
                    </a:cubicBezTo>
                    <a:cubicBezTo>
                      <a:pt x="334627" y="252646"/>
                      <a:pt x="343141" y="249134"/>
                      <a:pt x="349273" y="242883"/>
                    </a:cubicBezTo>
                    <a:cubicBezTo>
                      <a:pt x="355642" y="236394"/>
                      <a:pt x="358738" y="227821"/>
                      <a:pt x="359274" y="218832"/>
                    </a:cubicBezTo>
                    <a:cubicBezTo>
                      <a:pt x="359810" y="209962"/>
                      <a:pt x="357607" y="200913"/>
                      <a:pt x="355107" y="192460"/>
                    </a:cubicBezTo>
                    <a:cubicBezTo>
                      <a:pt x="352547" y="183827"/>
                      <a:pt x="349868" y="175255"/>
                      <a:pt x="347070" y="166682"/>
                    </a:cubicBezTo>
                    <a:cubicBezTo>
                      <a:pt x="341355" y="149180"/>
                      <a:pt x="332663" y="133583"/>
                      <a:pt x="316709" y="123522"/>
                    </a:cubicBezTo>
                    <a:cubicBezTo>
                      <a:pt x="300873" y="113580"/>
                      <a:pt x="281108" y="110187"/>
                      <a:pt x="262713" y="112092"/>
                    </a:cubicBezTo>
                    <a:cubicBezTo>
                      <a:pt x="239318" y="114473"/>
                      <a:pt x="217826" y="123581"/>
                      <a:pt x="196395" y="132809"/>
                    </a:cubicBezTo>
                    <a:cubicBezTo>
                      <a:pt x="199550" y="138226"/>
                      <a:pt x="202706" y="143644"/>
                      <a:pt x="205861" y="149061"/>
                    </a:cubicBezTo>
                    <a:cubicBezTo>
                      <a:pt x="234555" y="133464"/>
                      <a:pt x="262594" y="109711"/>
                      <a:pt x="269262" y="76135"/>
                    </a:cubicBezTo>
                    <a:cubicBezTo>
                      <a:pt x="272477" y="59823"/>
                      <a:pt x="271048" y="42440"/>
                      <a:pt x="262833" y="27735"/>
                    </a:cubicBezTo>
                    <a:cubicBezTo>
                      <a:pt x="255510" y="14579"/>
                      <a:pt x="242651" y="5054"/>
                      <a:pt x="228007" y="1541"/>
                    </a:cubicBezTo>
                    <a:cubicBezTo>
                      <a:pt x="211695" y="-2328"/>
                      <a:pt x="194014" y="946"/>
                      <a:pt x="181870" y="12972"/>
                    </a:cubicBezTo>
                    <a:cubicBezTo>
                      <a:pt x="173416" y="21604"/>
                      <a:pt x="186691" y="34879"/>
                      <a:pt x="195324" y="26426"/>
                    </a:cubicBezTo>
                    <a:lnTo>
                      <a:pt x="195324" y="26426"/>
                    </a:lnTo>
                    <a:close/>
                  </a:path>
                </a:pathLst>
              </a:custGeom>
              <a:solidFill>
                <a:srgbClr val="FFFFFF"/>
              </a:solidFill>
              <a:ln w="5950" cap="flat">
                <a:noFill/>
                <a:prstDash val="solid"/>
                <a:miter/>
              </a:ln>
            </p:spPr>
            <p:txBody>
              <a:bodyPr rtlCol="0" anchor="ctr"/>
              <a:lstStyle/>
              <a:p>
                <a:endParaRPr lang="zh-CN" altLang="en-US"/>
              </a:p>
            </p:txBody>
          </p:sp>
          <p:sp>
            <p:nvSpPr>
              <p:cNvPr id="20" name="任意多边形 45"/>
              <p:cNvSpPr/>
              <p:nvPr/>
            </p:nvSpPr>
            <p:spPr>
              <a:xfrm>
                <a:off x="6295633" y="2598253"/>
                <a:ext cx="209870" cy="281632"/>
              </a:xfrm>
              <a:custGeom>
                <a:avLst/>
                <a:gdLst>
                  <a:gd name="connsiteX0" fmla="*/ 6749 w 209870"/>
                  <a:gd name="connsiteY0" fmla="*/ 6684 h 281632"/>
                  <a:gd name="connsiteX1" fmla="*/ 21334 w 209870"/>
                  <a:gd name="connsiteY1" fmla="*/ 156942 h 281632"/>
                  <a:gd name="connsiteX2" fmla="*/ 121823 w 209870"/>
                  <a:gd name="connsiteY2" fmla="*/ 259039 h 281632"/>
                  <a:gd name="connsiteX3" fmla="*/ 200464 w 209870"/>
                  <a:gd name="connsiteY3" fmla="*/ 281601 h 281632"/>
                  <a:gd name="connsiteX4" fmla="*/ 209871 w 209870"/>
                  <a:gd name="connsiteY4" fmla="*/ 272195 h 281632"/>
                  <a:gd name="connsiteX5" fmla="*/ 200464 w 209870"/>
                  <a:gd name="connsiteY5" fmla="*/ 262789 h 281632"/>
                  <a:gd name="connsiteX6" fmla="*/ 83068 w 209870"/>
                  <a:gd name="connsiteY6" fmla="*/ 209747 h 281632"/>
                  <a:gd name="connsiteX7" fmla="*/ 20560 w 209870"/>
                  <a:gd name="connsiteY7" fmla="*/ 89552 h 281632"/>
                  <a:gd name="connsiteX8" fmla="*/ 24846 w 209870"/>
                  <a:gd name="connsiteY8" fmla="*/ 11685 h 281632"/>
                  <a:gd name="connsiteX9" fmla="*/ 6749 w 209870"/>
                  <a:gd name="connsiteY9" fmla="*/ 6684 h 281632"/>
                  <a:gd name="connsiteX10" fmla="*/ 6749 w 209870"/>
                  <a:gd name="connsiteY10" fmla="*/ 6684 h 28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870" h="281632">
                    <a:moveTo>
                      <a:pt x="6749" y="6684"/>
                    </a:moveTo>
                    <a:cubicBezTo>
                      <a:pt x="-5991" y="56691"/>
                      <a:pt x="-455" y="110269"/>
                      <a:pt x="21334" y="156942"/>
                    </a:cubicBezTo>
                    <a:cubicBezTo>
                      <a:pt x="41932" y="201114"/>
                      <a:pt x="78306" y="237310"/>
                      <a:pt x="121823" y="259039"/>
                    </a:cubicBezTo>
                    <a:cubicBezTo>
                      <a:pt x="146529" y="271362"/>
                      <a:pt x="173020" y="278922"/>
                      <a:pt x="200464" y="281601"/>
                    </a:cubicBezTo>
                    <a:cubicBezTo>
                      <a:pt x="205525" y="282078"/>
                      <a:pt x="209871" y="276958"/>
                      <a:pt x="209871" y="272195"/>
                    </a:cubicBezTo>
                    <a:cubicBezTo>
                      <a:pt x="209871" y="266718"/>
                      <a:pt x="205525" y="263265"/>
                      <a:pt x="200464" y="262789"/>
                    </a:cubicBezTo>
                    <a:cubicBezTo>
                      <a:pt x="157364" y="258622"/>
                      <a:pt x="115156" y="239334"/>
                      <a:pt x="83068" y="209747"/>
                    </a:cubicBezTo>
                    <a:cubicBezTo>
                      <a:pt x="48897" y="178254"/>
                      <a:pt x="27108" y="135511"/>
                      <a:pt x="20560" y="89552"/>
                    </a:cubicBezTo>
                    <a:cubicBezTo>
                      <a:pt x="16869" y="63656"/>
                      <a:pt x="18357" y="36986"/>
                      <a:pt x="24846" y="11685"/>
                    </a:cubicBezTo>
                    <a:cubicBezTo>
                      <a:pt x="27882" y="-43"/>
                      <a:pt x="9785" y="-5044"/>
                      <a:pt x="6749" y="6684"/>
                    </a:cubicBezTo>
                    <a:lnTo>
                      <a:pt x="6749" y="6684"/>
                    </a:lnTo>
                    <a:close/>
                  </a:path>
                </a:pathLst>
              </a:custGeom>
              <a:solidFill>
                <a:srgbClr val="FFFFFF"/>
              </a:solidFill>
              <a:ln w="5950" cap="flat">
                <a:noFill/>
                <a:prstDash val="solid"/>
                <a:miter/>
              </a:ln>
            </p:spPr>
            <p:txBody>
              <a:bodyPr rtlCol="0" anchor="ctr"/>
              <a:lstStyle/>
              <a:p>
                <a:endParaRPr lang="zh-CN" altLang="en-US"/>
              </a:p>
            </p:txBody>
          </p:sp>
          <p:sp>
            <p:nvSpPr>
              <p:cNvPr id="21" name="任意多边形 46"/>
              <p:cNvSpPr/>
              <p:nvPr/>
            </p:nvSpPr>
            <p:spPr>
              <a:xfrm>
                <a:off x="7093795" y="2586356"/>
                <a:ext cx="103397" cy="221433"/>
              </a:xfrm>
              <a:custGeom>
                <a:avLst/>
                <a:gdLst>
                  <a:gd name="connsiteX0" fmla="*/ 34172 w 103397"/>
                  <a:gd name="connsiteY0" fmla="*/ 14056 h 221433"/>
                  <a:gd name="connsiteX1" fmla="*/ 76321 w 103397"/>
                  <a:gd name="connsiteY1" fmla="*/ 108533 h 221433"/>
                  <a:gd name="connsiteX2" fmla="*/ 84536 w 103397"/>
                  <a:gd name="connsiteY2" fmla="*/ 158659 h 221433"/>
                  <a:gd name="connsiteX3" fmla="*/ 61080 w 103397"/>
                  <a:gd name="connsiteY3" fmla="*/ 187770 h 221433"/>
                  <a:gd name="connsiteX4" fmla="*/ 6907 w 103397"/>
                  <a:gd name="connsiteY4" fmla="*/ 202831 h 221433"/>
                  <a:gd name="connsiteX5" fmla="*/ 358 w 103397"/>
                  <a:gd name="connsiteY5" fmla="*/ 214380 h 221433"/>
                  <a:gd name="connsiteX6" fmla="*/ 11907 w 103397"/>
                  <a:gd name="connsiteY6" fmla="*/ 220929 h 221433"/>
                  <a:gd name="connsiteX7" fmla="*/ 65069 w 103397"/>
                  <a:gd name="connsiteY7" fmla="*/ 206284 h 221433"/>
                  <a:gd name="connsiteX8" fmla="*/ 101145 w 103397"/>
                  <a:gd name="connsiteY8" fmla="*/ 172172 h 221433"/>
                  <a:gd name="connsiteX9" fmla="*/ 102633 w 103397"/>
                  <a:gd name="connsiteY9" fmla="*/ 143776 h 221433"/>
                  <a:gd name="connsiteX10" fmla="*/ 97693 w 103397"/>
                  <a:gd name="connsiteY10" fmla="*/ 115736 h 221433"/>
                  <a:gd name="connsiteX11" fmla="*/ 78761 w 103397"/>
                  <a:gd name="connsiteY11" fmla="*/ 61741 h 221433"/>
                  <a:gd name="connsiteX12" fmla="*/ 50365 w 103397"/>
                  <a:gd name="connsiteY12" fmla="*/ 4591 h 221433"/>
                  <a:gd name="connsiteX13" fmla="*/ 37506 w 103397"/>
                  <a:gd name="connsiteY13" fmla="*/ 1197 h 221433"/>
                  <a:gd name="connsiteX14" fmla="*/ 34172 w 103397"/>
                  <a:gd name="connsiteY14" fmla="*/ 14056 h 221433"/>
                  <a:gd name="connsiteX15" fmla="*/ 34172 w 103397"/>
                  <a:gd name="connsiteY15" fmla="*/ 14056 h 221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3397" h="221433">
                    <a:moveTo>
                      <a:pt x="34172" y="14056"/>
                    </a:moveTo>
                    <a:cubicBezTo>
                      <a:pt x="50246" y="44536"/>
                      <a:pt x="66498" y="75314"/>
                      <a:pt x="76321" y="108533"/>
                    </a:cubicBezTo>
                    <a:cubicBezTo>
                      <a:pt x="81023" y="124428"/>
                      <a:pt x="85429" y="141930"/>
                      <a:pt x="84536" y="158659"/>
                    </a:cubicBezTo>
                    <a:cubicBezTo>
                      <a:pt x="83762" y="173363"/>
                      <a:pt x="73820" y="182174"/>
                      <a:pt x="61080" y="187770"/>
                    </a:cubicBezTo>
                    <a:cubicBezTo>
                      <a:pt x="44233" y="195211"/>
                      <a:pt x="24231" y="195628"/>
                      <a:pt x="6907" y="202831"/>
                    </a:cubicBezTo>
                    <a:cubicBezTo>
                      <a:pt x="2204" y="204796"/>
                      <a:pt x="-1130" y="209082"/>
                      <a:pt x="358" y="214380"/>
                    </a:cubicBezTo>
                    <a:cubicBezTo>
                      <a:pt x="1549" y="218786"/>
                      <a:pt x="7205" y="222893"/>
                      <a:pt x="11907" y="220929"/>
                    </a:cubicBezTo>
                    <a:cubicBezTo>
                      <a:pt x="28993" y="213845"/>
                      <a:pt x="47924" y="213071"/>
                      <a:pt x="65069" y="206284"/>
                    </a:cubicBezTo>
                    <a:cubicBezTo>
                      <a:pt x="81083" y="199914"/>
                      <a:pt x="95728" y="189258"/>
                      <a:pt x="101145" y="172172"/>
                    </a:cubicBezTo>
                    <a:cubicBezTo>
                      <a:pt x="104003" y="163064"/>
                      <a:pt x="103705" y="153182"/>
                      <a:pt x="102633" y="143776"/>
                    </a:cubicBezTo>
                    <a:cubicBezTo>
                      <a:pt x="101562" y="134310"/>
                      <a:pt x="99955" y="124964"/>
                      <a:pt x="97693" y="115736"/>
                    </a:cubicBezTo>
                    <a:cubicBezTo>
                      <a:pt x="93228" y="97162"/>
                      <a:pt x="86441" y="79243"/>
                      <a:pt x="78761" y="61741"/>
                    </a:cubicBezTo>
                    <a:cubicBezTo>
                      <a:pt x="70189" y="42274"/>
                      <a:pt x="60307" y="23403"/>
                      <a:pt x="50365" y="4591"/>
                    </a:cubicBezTo>
                    <a:cubicBezTo>
                      <a:pt x="47984" y="126"/>
                      <a:pt x="41733" y="-1243"/>
                      <a:pt x="37506" y="1197"/>
                    </a:cubicBezTo>
                    <a:cubicBezTo>
                      <a:pt x="32982" y="3817"/>
                      <a:pt x="31791" y="9532"/>
                      <a:pt x="34172" y="14056"/>
                    </a:cubicBezTo>
                    <a:lnTo>
                      <a:pt x="34172" y="14056"/>
                    </a:lnTo>
                    <a:close/>
                  </a:path>
                </a:pathLst>
              </a:custGeom>
              <a:solidFill>
                <a:srgbClr val="FFFFFF"/>
              </a:solidFill>
              <a:ln w="5950" cap="flat">
                <a:noFill/>
                <a:prstDash val="solid"/>
                <a:miter/>
              </a:ln>
            </p:spPr>
            <p:txBody>
              <a:bodyPr rtlCol="0" anchor="ctr"/>
              <a:lstStyle/>
              <a:p>
                <a:endParaRPr lang="zh-CN" altLang="en-US"/>
              </a:p>
            </p:txBody>
          </p:sp>
          <p:sp>
            <p:nvSpPr>
              <p:cNvPr id="22" name="任意多边形 47"/>
              <p:cNvSpPr/>
              <p:nvPr/>
            </p:nvSpPr>
            <p:spPr>
              <a:xfrm>
                <a:off x="7204211" y="2497630"/>
                <a:ext cx="88470" cy="112863"/>
              </a:xfrm>
              <a:custGeom>
                <a:avLst/>
                <a:gdLst>
                  <a:gd name="connsiteX0" fmla="*/ 6684 w 88470"/>
                  <a:gd name="connsiteY0" fmla="*/ 18426 h 112863"/>
                  <a:gd name="connsiteX1" fmla="*/ 40319 w 88470"/>
                  <a:gd name="connsiteY1" fmla="*/ 50454 h 112863"/>
                  <a:gd name="connsiteX2" fmla="*/ 27162 w 88470"/>
                  <a:gd name="connsiteY2" fmla="*/ 96829 h 112863"/>
                  <a:gd name="connsiteX3" fmla="*/ 36331 w 88470"/>
                  <a:gd name="connsiteY3" fmla="*/ 112546 h 112863"/>
                  <a:gd name="connsiteX4" fmla="*/ 81813 w 88470"/>
                  <a:gd name="connsiteY4" fmla="*/ 100282 h 112863"/>
                  <a:gd name="connsiteX5" fmla="*/ 76812 w 88470"/>
                  <a:gd name="connsiteY5" fmla="*/ 82125 h 112863"/>
                  <a:gd name="connsiteX6" fmla="*/ 31330 w 88470"/>
                  <a:gd name="connsiteY6" fmla="*/ 94389 h 112863"/>
                  <a:gd name="connsiteX7" fmla="*/ 40497 w 88470"/>
                  <a:gd name="connsiteY7" fmla="*/ 110105 h 112863"/>
                  <a:gd name="connsiteX8" fmla="*/ 58476 w 88470"/>
                  <a:gd name="connsiteY8" fmla="*/ 45453 h 112863"/>
                  <a:gd name="connsiteX9" fmla="*/ 11684 w 88470"/>
                  <a:gd name="connsiteY9" fmla="*/ 328 h 112863"/>
                  <a:gd name="connsiteX10" fmla="*/ 6684 w 88470"/>
                  <a:gd name="connsiteY10" fmla="*/ 18426 h 112863"/>
                  <a:gd name="connsiteX11" fmla="*/ 6684 w 88470"/>
                  <a:gd name="connsiteY11" fmla="*/ 18426 h 11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470" h="112863">
                    <a:moveTo>
                      <a:pt x="6684" y="18426"/>
                    </a:moveTo>
                    <a:cubicBezTo>
                      <a:pt x="22578" y="22415"/>
                      <a:pt x="35855" y="34738"/>
                      <a:pt x="40319" y="50454"/>
                    </a:cubicBezTo>
                    <a:cubicBezTo>
                      <a:pt x="44962" y="66706"/>
                      <a:pt x="39724" y="84923"/>
                      <a:pt x="27162" y="96829"/>
                    </a:cubicBezTo>
                    <a:cubicBezTo>
                      <a:pt x="20257" y="103378"/>
                      <a:pt x="27401" y="114927"/>
                      <a:pt x="36331" y="112546"/>
                    </a:cubicBezTo>
                    <a:cubicBezTo>
                      <a:pt x="51511" y="108438"/>
                      <a:pt x="66632" y="104330"/>
                      <a:pt x="81813" y="100282"/>
                    </a:cubicBezTo>
                    <a:cubicBezTo>
                      <a:pt x="93481" y="97127"/>
                      <a:pt x="88540" y="78970"/>
                      <a:pt x="76812" y="82125"/>
                    </a:cubicBezTo>
                    <a:cubicBezTo>
                      <a:pt x="61631" y="86233"/>
                      <a:pt x="46510" y="90340"/>
                      <a:pt x="31330" y="94389"/>
                    </a:cubicBezTo>
                    <a:cubicBezTo>
                      <a:pt x="34366" y="99627"/>
                      <a:pt x="37402" y="104866"/>
                      <a:pt x="40497" y="110105"/>
                    </a:cubicBezTo>
                    <a:cubicBezTo>
                      <a:pt x="57583" y="93912"/>
                      <a:pt x="64966" y="68195"/>
                      <a:pt x="58476" y="45453"/>
                    </a:cubicBezTo>
                    <a:cubicBezTo>
                      <a:pt x="52226" y="23486"/>
                      <a:pt x="33770" y="5865"/>
                      <a:pt x="11684" y="328"/>
                    </a:cubicBezTo>
                    <a:cubicBezTo>
                      <a:pt x="-43" y="-2648"/>
                      <a:pt x="-5044" y="15509"/>
                      <a:pt x="6684" y="18426"/>
                    </a:cubicBezTo>
                    <a:lnTo>
                      <a:pt x="6684" y="18426"/>
                    </a:lnTo>
                    <a:close/>
                  </a:path>
                </a:pathLst>
              </a:custGeom>
              <a:solidFill>
                <a:srgbClr val="FFFFFF"/>
              </a:solidFill>
              <a:ln w="5950" cap="flat">
                <a:noFill/>
                <a:prstDash val="solid"/>
                <a:miter/>
              </a:ln>
            </p:spPr>
            <p:txBody>
              <a:bodyPr rtlCol="0" anchor="ctr"/>
              <a:lstStyle/>
              <a:p>
                <a:endParaRPr lang="zh-CN" altLang="en-US"/>
              </a:p>
            </p:txBody>
          </p:sp>
          <p:sp>
            <p:nvSpPr>
              <p:cNvPr id="23" name="任意多边形 48"/>
              <p:cNvSpPr/>
              <p:nvPr/>
            </p:nvSpPr>
            <p:spPr>
              <a:xfrm>
                <a:off x="7230601" y="3375047"/>
                <a:ext cx="483827" cy="378578"/>
              </a:xfrm>
              <a:custGeom>
                <a:avLst/>
                <a:gdLst>
                  <a:gd name="connsiteX0" fmla="*/ 177 w 483827"/>
                  <a:gd name="connsiteY0" fmla="*/ 248000 h 378578"/>
                  <a:gd name="connsiteX1" fmla="*/ 24466 w 483827"/>
                  <a:gd name="connsiteY1" fmla="*/ 317176 h 378578"/>
                  <a:gd name="connsiteX2" fmla="*/ 45362 w 483827"/>
                  <a:gd name="connsiteY2" fmla="*/ 348490 h 378578"/>
                  <a:gd name="connsiteX3" fmla="*/ 71318 w 483827"/>
                  <a:gd name="connsiteY3" fmla="*/ 374565 h 378578"/>
                  <a:gd name="connsiteX4" fmla="*/ 105191 w 483827"/>
                  <a:gd name="connsiteY4" fmla="*/ 365337 h 378578"/>
                  <a:gd name="connsiteX5" fmla="*/ 111025 w 483827"/>
                  <a:gd name="connsiteY5" fmla="*/ 346704 h 378578"/>
                  <a:gd name="connsiteX6" fmla="*/ 116443 w 483827"/>
                  <a:gd name="connsiteY6" fmla="*/ 326165 h 378578"/>
                  <a:gd name="connsiteX7" fmla="*/ 135970 w 483827"/>
                  <a:gd name="connsiteY7" fmla="*/ 242761 h 378578"/>
                  <a:gd name="connsiteX8" fmla="*/ 164247 w 483827"/>
                  <a:gd name="connsiteY8" fmla="*/ 72858 h 378578"/>
                  <a:gd name="connsiteX9" fmla="*/ 168950 w 483827"/>
                  <a:gd name="connsiteY9" fmla="*/ 30710 h 378578"/>
                  <a:gd name="connsiteX10" fmla="*/ 169902 w 483827"/>
                  <a:gd name="connsiteY10" fmla="*/ 23744 h 378578"/>
                  <a:gd name="connsiteX11" fmla="*/ 170736 w 483827"/>
                  <a:gd name="connsiteY11" fmla="*/ 20768 h 378578"/>
                  <a:gd name="connsiteX12" fmla="*/ 171331 w 483827"/>
                  <a:gd name="connsiteY12" fmla="*/ 19577 h 378578"/>
                  <a:gd name="connsiteX13" fmla="*/ 176094 w 483827"/>
                  <a:gd name="connsiteY13" fmla="*/ 18922 h 378578"/>
                  <a:gd name="connsiteX14" fmla="*/ 187583 w 483827"/>
                  <a:gd name="connsiteY14" fmla="*/ 19339 h 378578"/>
                  <a:gd name="connsiteX15" fmla="*/ 275988 w 483827"/>
                  <a:gd name="connsiteY15" fmla="*/ 22375 h 378578"/>
                  <a:gd name="connsiteX16" fmla="*/ 452857 w 483827"/>
                  <a:gd name="connsiteY16" fmla="*/ 28447 h 378578"/>
                  <a:gd name="connsiteX17" fmla="*/ 474764 w 483827"/>
                  <a:gd name="connsiteY17" fmla="*/ 29221 h 378578"/>
                  <a:gd name="connsiteX18" fmla="*/ 474764 w 483827"/>
                  <a:gd name="connsiteY18" fmla="*/ 10409 h 378578"/>
                  <a:gd name="connsiteX19" fmla="*/ 301051 w 483827"/>
                  <a:gd name="connsiteY19" fmla="*/ 4397 h 378578"/>
                  <a:gd name="connsiteX20" fmla="*/ 214194 w 483827"/>
                  <a:gd name="connsiteY20" fmla="*/ 1420 h 378578"/>
                  <a:gd name="connsiteX21" fmla="*/ 192286 w 483827"/>
                  <a:gd name="connsiteY21" fmla="*/ 646 h 378578"/>
                  <a:gd name="connsiteX22" fmla="*/ 170974 w 483827"/>
                  <a:gd name="connsiteY22" fmla="*/ 348 h 378578"/>
                  <a:gd name="connsiteX23" fmla="*/ 154960 w 483827"/>
                  <a:gd name="connsiteY23" fmla="*/ 10469 h 378578"/>
                  <a:gd name="connsiteX24" fmla="*/ 150495 w 483827"/>
                  <a:gd name="connsiteY24" fmla="*/ 27614 h 378578"/>
                  <a:gd name="connsiteX25" fmla="*/ 126742 w 483827"/>
                  <a:gd name="connsiteY25" fmla="*/ 193112 h 378578"/>
                  <a:gd name="connsiteX26" fmla="*/ 109478 w 483827"/>
                  <a:gd name="connsiteY26" fmla="*/ 275444 h 378578"/>
                  <a:gd name="connsiteX27" fmla="*/ 99477 w 483827"/>
                  <a:gd name="connsiteY27" fmla="*/ 316700 h 378578"/>
                  <a:gd name="connsiteX28" fmla="*/ 89118 w 483827"/>
                  <a:gd name="connsiteY28" fmla="*/ 355395 h 378578"/>
                  <a:gd name="connsiteX29" fmla="*/ 86677 w 483827"/>
                  <a:gd name="connsiteY29" fmla="*/ 359622 h 378578"/>
                  <a:gd name="connsiteX30" fmla="*/ 86022 w 483827"/>
                  <a:gd name="connsiteY30" fmla="*/ 359920 h 378578"/>
                  <a:gd name="connsiteX31" fmla="*/ 84236 w 483827"/>
                  <a:gd name="connsiteY31" fmla="*/ 359741 h 378578"/>
                  <a:gd name="connsiteX32" fmla="*/ 72211 w 483827"/>
                  <a:gd name="connsiteY32" fmla="*/ 350514 h 378578"/>
                  <a:gd name="connsiteX33" fmla="*/ 50779 w 483827"/>
                  <a:gd name="connsiteY33" fmla="*/ 323963 h 378578"/>
                  <a:gd name="connsiteX34" fmla="*/ 22145 w 483827"/>
                  <a:gd name="connsiteY34" fmla="*/ 260383 h 378578"/>
                  <a:gd name="connsiteX35" fmla="*/ 18394 w 483827"/>
                  <a:gd name="connsiteY35" fmla="*/ 242821 h 378578"/>
                  <a:gd name="connsiteX36" fmla="*/ 6845 w 483827"/>
                  <a:gd name="connsiteY36" fmla="*/ 236273 h 378578"/>
                  <a:gd name="connsiteX37" fmla="*/ 177 w 483827"/>
                  <a:gd name="connsiteY37" fmla="*/ 248000 h 378578"/>
                  <a:gd name="connsiteX38" fmla="*/ 177 w 483827"/>
                  <a:gd name="connsiteY38" fmla="*/ 248000 h 3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83827" h="378578">
                    <a:moveTo>
                      <a:pt x="177" y="248000"/>
                    </a:moveTo>
                    <a:cubicBezTo>
                      <a:pt x="4345" y="272170"/>
                      <a:pt x="12619" y="295626"/>
                      <a:pt x="24466" y="317176"/>
                    </a:cubicBezTo>
                    <a:cubicBezTo>
                      <a:pt x="30538" y="328189"/>
                      <a:pt x="37564" y="338608"/>
                      <a:pt x="45362" y="348490"/>
                    </a:cubicBezTo>
                    <a:cubicBezTo>
                      <a:pt x="52744" y="357836"/>
                      <a:pt x="61019" y="368314"/>
                      <a:pt x="71318" y="374565"/>
                    </a:cubicBezTo>
                    <a:cubicBezTo>
                      <a:pt x="83641" y="382066"/>
                      <a:pt x="99000" y="379089"/>
                      <a:pt x="105191" y="365337"/>
                    </a:cubicBezTo>
                    <a:cubicBezTo>
                      <a:pt x="107870" y="359384"/>
                      <a:pt x="109299" y="353014"/>
                      <a:pt x="111025" y="346704"/>
                    </a:cubicBezTo>
                    <a:cubicBezTo>
                      <a:pt x="112871" y="339858"/>
                      <a:pt x="114657" y="333012"/>
                      <a:pt x="116443" y="326165"/>
                    </a:cubicBezTo>
                    <a:cubicBezTo>
                      <a:pt x="123527" y="298543"/>
                      <a:pt x="130076" y="270741"/>
                      <a:pt x="135970" y="242761"/>
                    </a:cubicBezTo>
                    <a:cubicBezTo>
                      <a:pt x="147816" y="186564"/>
                      <a:pt x="157222" y="129889"/>
                      <a:pt x="164247" y="72858"/>
                    </a:cubicBezTo>
                    <a:cubicBezTo>
                      <a:pt x="165973" y="58809"/>
                      <a:pt x="167581" y="44759"/>
                      <a:pt x="168950" y="30710"/>
                    </a:cubicBezTo>
                    <a:cubicBezTo>
                      <a:pt x="169248" y="27673"/>
                      <a:pt x="169367" y="26066"/>
                      <a:pt x="169902" y="23744"/>
                    </a:cubicBezTo>
                    <a:cubicBezTo>
                      <a:pt x="170081" y="22851"/>
                      <a:pt x="170617" y="21065"/>
                      <a:pt x="170736" y="20768"/>
                    </a:cubicBezTo>
                    <a:cubicBezTo>
                      <a:pt x="170736" y="20827"/>
                      <a:pt x="172403" y="18803"/>
                      <a:pt x="171331" y="19577"/>
                    </a:cubicBezTo>
                    <a:cubicBezTo>
                      <a:pt x="172224" y="18922"/>
                      <a:pt x="174367" y="18922"/>
                      <a:pt x="176094" y="18922"/>
                    </a:cubicBezTo>
                    <a:cubicBezTo>
                      <a:pt x="179904" y="18982"/>
                      <a:pt x="183713" y="19160"/>
                      <a:pt x="187583" y="19339"/>
                    </a:cubicBezTo>
                    <a:cubicBezTo>
                      <a:pt x="217052" y="20351"/>
                      <a:pt x="246520" y="21363"/>
                      <a:pt x="275988" y="22375"/>
                    </a:cubicBezTo>
                    <a:cubicBezTo>
                      <a:pt x="334924" y="24399"/>
                      <a:pt x="393920" y="26423"/>
                      <a:pt x="452857" y="28447"/>
                    </a:cubicBezTo>
                    <a:cubicBezTo>
                      <a:pt x="460179" y="28686"/>
                      <a:pt x="467442" y="28924"/>
                      <a:pt x="474764" y="29221"/>
                    </a:cubicBezTo>
                    <a:cubicBezTo>
                      <a:pt x="486849" y="29638"/>
                      <a:pt x="486849" y="10826"/>
                      <a:pt x="474764" y="10409"/>
                    </a:cubicBezTo>
                    <a:cubicBezTo>
                      <a:pt x="416840" y="8385"/>
                      <a:pt x="358975" y="6421"/>
                      <a:pt x="301051" y="4397"/>
                    </a:cubicBezTo>
                    <a:cubicBezTo>
                      <a:pt x="272119" y="3385"/>
                      <a:pt x="243127" y="2372"/>
                      <a:pt x="214194" y="1420"/>
                    </a:cubicBezTo>
                    <a:cubicBezTo>
                      <a:pt x="206871" y="1182"/>
                      <a:pt x="199609" y="944"/>
                      <a:pt x="192286" y="646"/>
                    </a:cubicBezTo>
                    <a:cubicBezTo>
                      <a:pt x="185261" y="408"/>
                      <a:pt x="177939" y="-485"/>
                      <a:pt x="170974" y="348"/>
                    </a:cubicBezTo>
                    <a:cubicBezTo>
                      <a:pt x="164188" y="1182"/>
                      <a:pt x="158472" y="4516"/>
                      <a:pt x="154960" y="10469"/>
                    </a:cubicBezTo>
                    <a:cubicBezTo>
                      <a:pt x="151864" y="15648"/>
                      <a:pt x="151150" y="21720"/>
                      <a:pt x="150495" y="27614"/>
                    </a:cubicBezTo>
                    <a:cubicBezTo>
                      <a:pt x="144601" y="83097"/>
                      <a:pt x="137041" y="138283"/>
                      <a:pt x="126742" y="193112"/>
                    </a:cubicBezTo>
                    <a:cubicBezTo>
                      <a:pt x="121563" y="220675"/>
                      <a:pt x="115848" y="248119"/>
                      <a:pt x="109478" y="275444"/>
                    </a:cubicBezTo>
                    <a:cubicBezTo>
                      <a:pt x="106263" y="289256"/>
                      <a:pt x="102929" y="302948"/>
                      <a:pt x="99477" y="316700"/>
                    </a:cubicBezTo>
                    <a:cubicBezTo>
                      <a:pt x="96202" y="329559"/>
                      <a:pt x="93464" y="342894"/>
                      <a:pt x="89118" y="355395"/>
                    </a:cubicBezTo>
                    <a:cubicBezTo>
                      <a:pt x="88641" y="356824"/>
                      <a:pt x="87689" y="358729"/>
                      <a:pt x="86677" y="359622"/>
                    </a:cubicBezTo>
                    <a:cubicBezTo>
                      <a:pt x="87332" y="359027"/>
                      <a:pt x="85844" y="360039"/>
                      <a:pt x="86022" y="359920"/>
                    </a:cubicBezTo>
                    <a:cubicBezTo>
                      <a:pt x="85844" y="359979"/>
                      <a:pt x="85070" y="359979"/>
                      <a:pt x="84236" y="359741"/>
                    </a:cubicBezTo>
                    <a:cubicBezTo>
                      <a:pt x="79414" y="358431"/>
                      <a:pt x="75545" y="353967"/>
                      <a:pt x="72211" y="350514"/>
                    </a:cubicBezTo>
                    <a:cubicBezTo>
                      <a:pt x="64293" y="342298"/>
                      <a:pt x="57150" y="333428"/>
                      <a:pt x="50779" y="323963"/>
                    </a:cubicBezTo>
                    <a:cubicBezTo>
                      <a:pt x="37742" y="304496"/>
                      <a:pt x="27979" y="283064"/>
                      <a:pt x="22145" y="260383"/>
                    </a:cubicBezTo>
                    <a:cubicBezTo>
                      <a:pt x="20657" y="254608"/>
                      <a:pt x="19406" y="248715"/>
                      <a:pt x="18394" y="242821"/>
                    </a:cubicBezTo>
                    <a:cubicBezTo>
                      <a:pt x="17561" y="237820"/>
                      <a:pt x="11369" y="235022"/>
                      <a:pt x="6845" y="236273"/>
                    </a:cubicBezTo>
                    <a:cubicBezTo>
                      <a:pt x="1427" y="237939"/>
                      <a:pt x="-656" y="243000"/>
                      <a:pt x="177" y="248000"/>
                    </a:cubicBezTo>
                    <a:lnTo>
                      <a:pt x="177" y="248000"/>
                    </a:lnTo>
                    <a:close/>
                  </a:path>
                </a:pathLst>
              </a:custGeom>
              <a:solidFill>
                <a:srgbClr val="FFFFFF"/>
              </a:solidFill>
              <a:ln w="5950" cap="flat">
                <a:noFill/>
                <a:prstDash val="solid"/>
                <a:miter/>
              </a:ln>
            </p:spPr>
            <p:txBody>
              <a:bodyPr rtlCol="0" anchor="ctr"/>
              <a:lstStyle/>
              <a:p>
                <a:endParaRPr lang="zh-CN" altLang="en-US"/>
              </a:p>
            </p:txBody>
          </p:sp>
          <p:sp>
            <p:nvSpPr>
              <p:cNvPr id="24" name="任意多边形 49"/>
              <p:cNvSpPr/>
              <p:nvPr/>
            </p:nvSpPr>
            <p:spPr>
              <a:xfrm>
                <a:off x="7473256" y="3514931"/>
                <a:ext cx="197105" cy="225929"/>
              </a:xfrm>
              <a:custGeom>
                <a:avLst/>
                <a:gdLst>
                  <a:gd name="connsiteX0" fmla="*/ 112629 w 197105"/>
                  <a:gd name="connsiteY0" fmla="*/ 88590 h 225929"/>
                  <a:gd name="connsiteX1" fmla="*/ 75243 w 197105"/>
                  <a:gd name="connsiteY1" fmla="*/ 5960 h 225929"/>
                  <a:gd name="connsiteX2" fmla="*/ 45656 w 197105"/>
                  <a:gd name="connsiteY2" fmla="*/ 2507 h 225929"/>
                  <a:gd name="connsiteX3" fmla="*/ 28392 w 197105"/>
                  <a:gd name="connsiteY3" fmla="*/ 23284 h 225929"/>
                  <a:gd name="connsiteX4" fmla="*/ 9520 w 197105"/>
                  <a:gd name="connsiteY4" fmla="*/ 74660 h 225929"/>
                  <a:gd name="connsiteX5" fmla="*/ 1900 w 197105"/>
                  <a:gd name="connsiteY5" fmla="*/ 129905 h 225929"/>
                  <a:gd name="connsiteX6" fmla="*/ 769 w 197105"/>
                  <a:gd name="connsiteY6" fmla="*/ 178007 h 225929"/>
                  <a:gd name="connsiteX7" fmla="*/ 17438 w 197105"/>
                  <a:gd name="connsiteY7" fmla="*/ 217179 h 225929"/>
                  <a:gd name="connsiteX8" fmla="*/ 61908 w 197105"/>
                  <a:gd name="connsiteY8" fmla="*/ 219501 h 225929"/>
                  <a:gd name="connsiteX9" fmla="*/ 89769 w 197105"/>
                  <a:gd name="connsiteY9" fmla="*/ 172232 h 225929"/>
                  <a:gd name="connsiteX10" fmla="*/ 103699 w 197105"/>
                  <a:gd name="connsiteY10" fmla="*/ 116868 h 225929"/>
                  <a:gd name="connsiteX11" fmla="*/ 86197 w 197105"/>
                  <a:gd name="connsiteY11" fmla="*/ 112105 h 225929"/>
                  <a:gd name="connsiteX12" fmla="*/ 84827 w 197105"/>
                  <a:gd name="connsiteY12" fmla="*/ 159850 h 225929"/>
                  <a:gd name="connsiteX13" fmla="*/ 88042 w 197105"/>
                  <a:gd name="connsiteY13" fmla="*/ 181460 h 225929"/>
                  <a:gd name="connsiteX14" fmla="*/ 104294 w 197105"/>
                  <a:gd name="connsiteY14" fmla="*/ 193009 h 225929"/>
                  <a:gd name="connsiteX15" fmla="*/ 146860 w 197105"/>
                  <a:gd name="connsiteY15" fmla="*/ 190985 h 225929"/>
                  <a:gd name="connsiteX16" fmla="*/ 190199 w 197105"/>
                  <a:gd name="connsiteY16" fmla="*/ 178543 h 225929"/>
                  <a:gd name="connsiteX17" fmla="*/ 196747 w 197105"/>
                  <a:gd name="connsiteY17" fmla="*/ 166994 h 225929"/>
                  <a:gd name="connsiteX18" fmla="*/ 185198 w 197105"/>
                  <a:gd name="connsiteY18" fmla="*/ 160445 h 225929"/>
                  <a:gd name="connsiteX19" fmla="*/ 147574 w 197105"/>
                  <a:gd name="connsiteY19" fmla="*/ 171816 h 225929"/>
                  <a:gd name="connsiteX20" fmla="*/ 111141 w 197105"/>
                  <a:gd name="connsiteY20" fmla="*/ 175209 h 225929"/>
                  <a:gd name="connsiteX21" fmla="*/ 104294 w 197105"/>
                  <a:gd name="connsiteY21" fmla="*/ 171935 h 225929"/>
                  <a:gd name="connsiteX22" fmla="*/ 103818 w 197105"/>
                  <a:gd name="connsiteY22" fmla="*/ 154492 h 225929"/>
                  <a:gd name="connsiteX23" fmla="*/ 105009 w 197105"/>
                  <a:gd name="connsiteY23" fmla="*/ 112105 h 225929"/>
                  <a:gd name="connsiteX24" fmla="*/ 87507 w 197105"/>
                  <a:gd name="connsiteY24" fmla="*/ 107343 h 225929"/>
                  <a:gd name="connsiteX25" fmla="*/ 73635 w 197105"/>
                  <a:gd name="connsiteY25" fmla="*/ 153837 h 225929"/>
                  <a:gd name="connsiteX26" fmla="*/ 62384 w 197105"/>
                  <a:gd name="connsiteY26" fmla="*/ 192711 h 225929"/>
                  <a:gd name="connsiteX27" fmla="*/ 49823 w 197105"/>
                  <a:gd name="connsiteY27" fmla="*/ 204915 h 225929"/>
                  <a:gd name="connsiteX28" fmla="*/ 35773 w 197105"/>
                  <a:gd name="connsiteY28" fmla="*/ 206463 h 225929"/>
                  <a:gd name="connsiteX29" fmla="*/ 33988 w 197105"/>
                  <a:gd name="connsiteY29" fmla="*/ 205808 h 225929"/>
                  <a:gd name="connsiteX30" fmla="*/ 33690 w 197105"/>
                  <a:gd name="connsiteY30" fmla="*/ 205630 h 225929"/>
                  <a:gd name="connsiteX31" fmla="*/ 31726 w 197105"/>
                  <a:gd name="connsiteY31" fmla="*/ 204499 h 225929"/>
                  <a:gd name="connsiteX32" fmla="*/ 31130 w 197105"/>
                  <a:gd name="connsiteY32" fmla="*/ 204141 h 225929"/>
                  <a:gd name="connsiteX33" fmla="*/ 28511 w 197105"/>
                  <a:gd name="connsiteY33" fmla="*/ 201760 h 225929"/>
                  <a:gd name="connsiteX34" fmla="*/ 27320 w 197105"/>
                  <a:gd name="connsiteY34" fmla="*/ 200450 h 225929"/>
                  <a:gd name="connsiteX35" fmla="*/ 26665 w 197105"/>
                  <a:gd name="connsiteY35" fmla="*/ 199498 h 225929"/>
                  <a:gd name="connsiteX36" fmla="*/ 20771 w 197105"/>
                  <a:gd name="connsiteY36" fmla="*/ 184555 h 225929"/>
                  <a:gd name="connsiteX37" fmla="*/ 18986 w 197105"/>
                  <a:gd name="connsiteY37" fmla="*/ 167172 h 225929"/>
                  <a:gd name="connsiteX38" fmla="*/ 19700 w 197105"/>
                  <a:gd name="connsiteY38" fmla="*/ 146574 h 225929"/>
                  <a:gd name="connsiteX39" fmla="*/ 24105 w 197105"/>
                  <a:gd name="connsiteY39" fmla="*/ 99187 h 225929"/>
                  <a:gd name="connsiteX40" fmla="*/ 35654 w 197105"/>
                  <a:gd name="connsiteY40" fmla="*/ 52514 h 225929"/>
                  <a:gd name="connsiteX41" fmla="*/ 45061 w 197105"/>
                  <a:gd name="connsiteY41" fmla="*/ 32154 h 225929"/>
                  <a:gd name="connsiteX42" fmla="*/ 55895 w 197105"/>
                  <a:gd name="connsiteY42" fmla="*/ 18700 h 225929"/>
                  <a:gd name="connsiteX43" fmla="*/ 73874 w 197105"/>
                  <a:gd name="connsiteY43" fmla="*/ 27570 h 225929"/>
                  <a:gd name="connsiteX44" fmla="*/ 87447 w 197105"/>
                  <a:gd name="connsiteY44" fmla="*/ 43703 h 225929"/>
                  <a:gd name="connsiteX45" fmla="*/ 94650 w 197105"/>
                  <a:gd name="connsiteY45" fmla="*/ 83590 h 225929"/>
                  <a:gd name="connsiteX46" fmla="*/ 101199 w 197105"/>
                  <a:gd name="connsiteY46" fmla="*/ 95139 h 225929"/>
                  <a:gd name="connsiteX47" fmla="*/ 112629 w 197105"/>
                  <a:gd name="connsiteY47" fmla="*/ 88590 h 225929"/>
                  <a:gd name="connsiteX48" fmla="*/ 112629 w 197105"/>
                  <a:gd name="connsiteY48" fmla="*/ 88590 h 225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7105" h="225929">
                    <a:moveTo>
                      <a:pt x="112629" y="88590"/>
                    </a:moveTo>
                    <a:cubicBezTo>
                      <a:pt x="119118" y="56681"/>
                      <a:pt x="103938" y="21915"/>
                      <a:pt x="75243" y="5960"/>
                    </a:cubicBezTo>
                    <a:cubicBezTo>
                      <a:pt x="66194" y="900"/>
                      <a:pt x="55479" y="-2612"/>
                      <a:pt x="45656" y="2507"/>
                    </a:cubicBezTo>
                    <a:cubicBezTo>
                      <a:pt x="37560" y="6734"/>
                      <a:pt x="32618" y="15545"/>
                      <a:pt x="28392" y="23284"/>
                    </a:cubicBezTo>
                    <a:cubicBezTo>
                      <a:pt x="19581" y="39298"/>
                      <a:pt x="13509" y="56860"/>
                      <a:pt x="9520" y="74660"/>
                    </a:cubicBezTo>
                    <a:cubicBezTo>
                      <a:pt x="5472" y="92817"/>
                      <a:pt x="3329" y="111391"/>
                      <a:pt x="1900" y="129905"/>
                    </a:cubicBezTo>
                    <a:cubicBezTo>
                      <a:pt x="709" y="145800"/>
                      <a:pt x="-1017" y="162112"/>
                      <a:pt x="769" y="178007"/>
                    </a:cubicBezTo>
                    <a:cubicBezTo>
                      <a:pt x="2317" y="192116"/>
                      <a:pt x="6186" y="207535"/>
                      <a:pt x="17438" y="217179"/>
                    </a:cubicBezTo>
                    <a:cubicBezTo>
                      <a:pt x="30059" y="228014"/>
                      <a:pt x="48156" y="228787"/>
                      <a:pt x="61908" y="219501"/>
                    </a:cubicBezTo>
                    <a:cubicBezTo>
                      <a:pt x="77803" y="208725"/>
                      <a:pt x="86614" y="190687"/>
                      <a:pt x="89769" y="172232"/>
                    </a:cubicBezTo>
                    <a:cubicBezTo>
                      <a:pt x="92983" y="153599"/>
                      <a:pt x="92805" y="133061"/>
                      <a:pt x="103699" y="116868"/>
                    </a:cubicBezTo>
                    <a:cubicBezTo>
                      <a:pt x="97865" y="115260"/>
                      <a:pt x="92031" y="113713"/>
                      <a:pt x="86197" y="112105"/>
                    </a:cubicBezTo>
                    <a:cubicBezTo>
                      <a:pt x="85780" y="128000"/>
                      <a:pt x="85304" y="143955"/>
                      <a:pt x="84827" y="159850"/>
                    </a:cubicBezTo>
                    <a:cubicBezTo>
                      <a:pt x="84649" y="167113"/>
                      <a:pt x="84292" y="174911"/>
                      <a:pt x="88042" y="181460"/>
                    </a:cubicBezTo>
                    <a:cubicBezTo>
                      <a:pt x="91495" y="187472"/>
                      <a:pt x="97567" y="191461"/>
                      <a:pt x="104294" y="193009"/>
                    </a:cubicBezTo>
                    <a:cubicBezTo>
                      <a:pt x="117868" y="196164"/>
                      <a:pt x="133346" y="193307"/>
                      <a:pt x="146860" y="190985"/>
                    </a:cubicBezTo>
                    <a:cubicBezTo>
                      <a:pt x="161743" y="188425"/>
                      <a:pt x="176268" y="184198"/>
                      <a:pt x="190199" y="178543"/>
                    </a:cubicBezTo>
                    <a:cubicBezTo>
                      <a:pt x="194901" y="176638"/>
                      <a:pt x="198236" y="172292"/>
                      <a:pt x="196747" y="166994"/>
                    </a:cubicBezTo>
                    <a:cubicBezTo>
                      <a:pt x="195497" y="162529"/>
                      <a:pt x="189901" y="158481"/>
                      <a:pt x="185198" y="160445"/>
                    </a:cubicBezTo>
                    <a:cubicBezTo>
                      <a:pt x="173054" y="165386"/>
                      <a:pt x="160433" y="169256"/>
                      <a:pt x="147574" y="171816"/>
                    </a:cubicBezTo>
                    <a:cubicBezTo>
                      <a:pt x="135966" y="174137"/>
                      <a:pt x="122987" y="176459"/>
                      <a:pt x="111141" y="175209"/>
                    </a:cubicBezTo>
                    <a:cubicBezTo>
                      <a:pt x="108343" y="174911"/>
                      <a:pt x="105188" y="174078"/>
                      <a:pt x="104294" y="171935"/>
                    </a:cubicBezTo>
                    <a:cubicBezTo>
                      <a:pt x="102211" y="166934"/>
                      <a:pt x="103699" y="159671"/>
                      <a:pt x="103818" y="154492"/>
                    </a:cubicBezTo>
                    <a:cubicBezTo>
                      <a:pt x="104235" y="140383"/>
                      <a:pt x="104592" y="126274"/>
                      <a:pt x="105009" y="112105"/>
                    </a:cubicBezTo>
                    <a:cubicBezTo>
                      <a:pt x="105307" y="102283"/>
                      <a:pt x="92448" y="100020"/>
                      <a:pt x="87507" y="107343"/>
                    </a:cubicBezTo>
                    <a:cubicBezTo>
                      <a:pt x="78220" y="121214"/>
                      <a:pt x="75779" y="137644"/>
                      <a:pt x="73635" y="153837"/>
                    </a:cubicBezTo>
                    <a:cubicBezTo>
                      <a:pt x="71790" y="167708"/>
                      <a:pt x="70004" y="181043"/>
                      <a:pt x="62384" y="192711"/>
                    </a:cubicBezTo>
                    <a:cubicBezTo>
                      <a:pt x="59110" y="197712"/>
                      <a:pt x="54884" y="202117"/>
                      <a:pt x="49823" y="204915"/>
                    </a:cubicBezTo>
                    <a:cubicBezTo>
                      <a:pt x="45358" y="207416"/>
                      <a:pt x="40833" y="208011"/>
                      <a:pt x="35773" y="206463"/>
                    </a:cubicBezTo>
                    <a:cubicBezTo>
                      <a:pt x="35178" y="206285"/>
                      <a:pt x="34583" y="206046"/>
                      <a:pt x="33988" y="205808"/>
                    </a:cubicBezTo>
                    <a:cubicBezTo>
                      <a:pt x="35357" y="206344"/>
                      <a:pt x="33928" y="205749"/>
                      <a:pt x="33690" y="205630"/>
                    </a:cubicBezTo>
                    <a:cubicBezTo>
                      <a:pt x="33035" y="205273"/>
                      <a:pt x="32380" y="204856"/>
                      <a:pt x="31726" y="204499"/>
                    </a:cubicBezTo>
                    <a:cubicBezTo>
                      <a:pt x="31368" y="204320"/>
                      <a:pt x="29820" y="203189"/>
                      <a:pt x="31130" y="204141"/>
                    </a:cubicBezTo>
                    <a:cubicBezTo>
                      <a:pt x="30178" y="203427"/>
                      <a:pt x="29344" y="202594"/>
                      <a:pt x="28511" y="201760"/>
                    </a:cubicBezTo>
                    <a:cubicBezTo>
                      <a:pt x="28094" y="201343"/>
                      <a:pt x="27737" y="200867"/>
                      <a:pt x="27320" y="200450"/>
                    </a:cubicBezTo>
                    <a:cubicBezTo>
                      <a:pt x="25951" y="198843"/>
                      <a:pt x="27677" y="201105"/>
                      <a:pt x="26665" y="199498"/>
                    </a:cubicBezTo>
                    <a:cubicBezTo>
                      <a:pt x="23391" y="194497"/>
                      <a:pt x="22141" y="190925"/>
                      <a:pt x="20771" y="184555"/>
                    </a:cubicBezTo>
                    <a:cubicBezTo>
                      <a:pt x="19521" y="178781"/>
                      <a:pt x="19105" y="173899"/>
                      <a:pt x="18986" y="167172"/>
                    </a:cubicBezTo>
                    <a:cubicBezTo>
                      <a:pt x="18867" y="160266"/>
                      <a:pt x="19343" y="153420"/>
                      <a:pt x="19700" y="146574"/>
                    </a:cubicBezTo>
                    <a:cubicBezTo>
                      <a:pt x="20593" y="130739"/>
                      <a:pt x="21724" y="114903"/>
                      <a:pt x="24105" y="99187"/>
                    </a:cubicBezTo>
                    <a:cubicBezTo>
                      <a:pt x="26546" y="83352"/>
                      <a:pt x="30059" y="67576"/>
                      <a:pt x="35654" y="52514"/>
                    </a:cubicBezTo>
                    <a:cubicBezTo>
                      <a:pt x="38274" y="45489"/>
                      <a:pt x="41429" y="38703"/>
                      <a:pt x="45061" y="32154"/>
                    </a:cubicBezTo>
                    <a:cubicBezTo>
                      <a:pt x="47383" y="27987"/>
                      <a:pt x="51311" y="19176"/>
                      <a:pt x="55895" y="18700"/>
                    </a:cubicBezTo>
                    <a:cubicBezTo>
                      <a:pt x="61789" y="18045"/>
                      <a:pt x="70123" y="24415"/>
                      <a:pt x="73874" y="27570"/>
                    </a:cubicBezTo>
                    <a:cubicBezTo>
                      <a:pt x="79648" y="32452"/>
                      <a:pt x="83756" y="37393"/>
                      <a:pt x="87447" y="43703"/>
                    </a:cubicBezTo>
                    <a:cubicBezTo>
                      <a:pt x="94472" y="55848"/>
                      <a:pt x="97329" y="70374"/>
                      <a:pt x="94650" y="83590"/>
                    </a:cubicBezTo>
                    <a:cubicBezTo>
                      <a:pt x="93638" y="88590"/>
                      <a:pt x="96079" y="93770"/>
                      <a:pt x="101199" y="95139"/>
                    </a:cubicBezTo>
                    <a:cubicBezTo>
                      <a:pt x="105664" y="96449"/>
                      <a:pt x="111557" y="93591"/>
                      <a:pt x="112629" y="88590"/>
                    </a:cubicBezTo>
                    <a:lnTo>
                      <a:pt x="112629" y="88590"/>
                    </a:lnTo>
                    <a:close/>
                  </a:path>
                </a:pathLst>
              </a:custGeom>
              <a:solidFill>
                <a:srgbClr val="FFFFFF"/>
              </a:solidFill>
              <a:ln w="5950" cap="flat">
                <a:noFill/>
                <a:prstDash val="solid"/>
                <a:miter/>
              </a:ln>
            </p:spPr>
            <p:txBody>
              <a:bodyPr rtlCol="0" anchor="ctr"/>
              <a:lstStyle/>
              <a:p>
                <a:endParaRPr lang="zh-CN" altLang="en-US"/>
              </a:p>
            </p:txBody>
          </p:sp>
          <p:sp>
            <p:nvSpPr>
              <p:cNvPr id="25" name="任意多边形 50"/>
              <p:cNvSpPr/>
              <p:nvPr/>
            </p:nvSpPr>
            <p:spPr>
              <a:xfrm>
                <a:off x="5302186" y="3945300"/>
                <a:ext cx="156854" cy="231706"/>
              </a:xfrm>
              <a:custGeom>
                <a:avLst/>
                <a:gdLst>
                  <a:gd name="connsiteX0" fmla="*/ 137998 w 156854"/>
                  <a:gd name="connsiteY0" fmla="*/ 9101 h 231706"/>
                  <a:gd name="connsiteX1" fmla="*/ 117221 w 156854"/>
                  <a:gd name="connsiteY1" fmla="*/ 125902 h 231706"/>
                  <a:gd name="connsiteX2" fmla="*/ 91027 w 156854"/>
                  <a:gd name="connsiteY2" fmla="*/ 177754 h 231706"/>
                  <a:gd name="connsiteX3" fmla="*/ 55189 w 156854"/>
                  <a:gd name="connsiteY3" fmla="*/ 210913 h 231706"/>
                  <a:gd name="connsiteX4" fmla="*/ 33758 w 156854"/>
                  <a:gd name="connsiteY4" fmla="*/ 211806 h 231706"/>
                  <a:gd name="connsiteX5" fmla="*/ 17565 w 156854"/>
                  <a:gd name="connsiteY5" fmla="*/ 200138 h 231706"/>
                  <a:gd name="connsiteX6" fmla="*/ 1313 w 156854"/>
                  <a:gd name="connsiteY6" fmla="*/ 209604 h 231706"/>
                  <a:gd name="connsiteX7" fmla="*/ 47569 w 156854"/>
                  <a:gd name="connsiteY7" fmla="*/ 231452 h 231706"/>
                  <a:gd name="connsiteX8" fmla="*/ 96385 w 156854"/>
                  <a:gd name="connsiteY8" fmla="*/ 202222 h 231706"/>
                  <a:gd name="connsiteX9" fmla="*/ 128889 w 156854"/>
                  <a:gd name="connsiteY9" fmla="*/ 146440 h 231706"/>
                  <a:gd name="connsiteX10" fmla="*/ 149368 w 156854"/>
                  <a:gd name="connsiteY10" fmla="*/ 83992 h 231706"/>
                  <a:gd name="connsiteX11" fmla="*/ 156809 w 156854"/>
                  <a:gd name="connsiteY11" fmla="*/ 8982 h 231706"/>
                  <a:gd name="connsiteX12" fmla="*/ 137998 w 156854"/>
                  <a:gd name="connsiteY12" fmla="*/ 9101 h 231706"/>
                  <a:gd name="connsiteX13" fmla="*/ 137998 w 156854"/>
                  <a:gd name="connsiteY13" fmla="*/ 9101 h 23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6854" h="231706">
                    <a:moveTo>
                      <a:pt x="137998" y="9101"/>
                    </a:moveTo>
                    <a:cubicBezTo>
                      <a:pt x="138712" y="49047"/>
                      <a:pt x="131568" y="88695"/>
                      <a:pt x="117221" y="125902"/>
                    </a:cubicBezTo>
                    <a:cubicBezTo>
                      <a:pt x="110256" y="143940"/>
                      <a:pt x="101445" y="161443"/>
                      <a:pt x="91027" y="177754"/>
                    </a:cubicBezTo>
                    <a:cubicBezTo>
                      <a:pt x="82335" y="191268"/>
                      <a:pt x="70489" y="205913"/>
                      <a:pt x="55189" y="210913"/>
                    </a:cubicBezTo>
                    <a:cubicBezTo>
                      <a:pt x="47986" y="213295"/>
                      <a:pt x="40663" y="213592"/>
                      <a:pt x="33758" y="211806"/>
                    </a:cubicBezTo>
                    <a:cubicBezTo>
                      <a:pt x="26495" y="209961"/>
                      <a:pt x="21137" y="206448"/>
                      <a:pt x="17565" y="200138"/>
                    </a:cubicBezTo>
                    <a:cubicBezTo>
                      <a:pt x="11552" y="189601"/>
                      <a:pt x="-4700" y="199067"/>
                      <a:pt x="1313" y="209604"/>
                    </a:cubicBezTo>
                    <a:cubicBezTo>
                      <a:pt x="10480" y="225618"/>
                      <a:pt x="29650" y="233238"/>
                      <a:pt x="47569" y="231452"/>
                    </a:cubicBezTo>
                    <a:cubicBezTo>
                      <a:pt x="67512" y="229487"/>
                      <a:pt x="84062" y="217581"/>
                      <a:pt x="96385" y="202222"/>
                    </a:cubicBezTo>
                    <a:cubicBezTo>
                      <a:pt x="109898" y="185493"/>
                      <a:pt x="120257" y="166086"/>
                      <a:pt x="128889" y="146440"/>
                    </a:cubicBezTo>
                    <a:cubicBezTo>
                      <a:pt x="137700" y="126319"/>
                      <a:pt x="144725" y="105483"/>
                      <a:pt x="149368" y="83992"/>
                    </a:cubicBezTo>
                    <a:cubicBezTo>
                      <a:pt x="154726" y="59405"/>
                      <a:pt x="157226" y="34164"/>
                      <a:pt x="156809" y="8982"/>
                    </a:cubicBezTo>
                    <a:cubicBezTo>
                      <a:pt x="156571" y="-2984"/>
                      <a:pt x="137759" y="-3044"/>
                      <a:pt x="137998" y="9101"/>
                    </a:cubicBezTo>
                    <a:lnTo>
                      <a:pt x="137998" y="9101"/>
                    </a:lnTo>
                    <a:close/>
                  </a:path>
                </a:pathLst>
              </a:custGeom>
              <a:solidFill>
                <a:srgbClr val="FFFFFF"/>
              </a:solidFill>
              <a:ln w="5950" cap="flat">
                <a:noFill/>
                <a:prstDash val="solid"/>
                <a:miter/>
              </a:ln>
            </p:spPr>
            <p:txBody>
              <a:bodyPr rtlCol="0" anchor="ctr"/>
              <a:lstStyle/>
              <a:p>
                <a:endParaRPr lang="zh-CN" altLang="en-US"/>
              </a:p>
            </p:txBody>
          </p:sp>
          <p:sp>
            <p:nvSpPr>
              <p:cNvPr id="26" name="任意多边形 51"/>
              <p:cNvSpPr/>
              <p:nvPr/>
            </p:nvSpPr>
            <p:spPr>
              <a:xfrm>
                <a:off x="5243770" y="3982270"/>
                <a:ext cx="245282" cy="107973"/>
              </a:xfrm>
              <a:custGeom>
                <a:avLst/>
                <a:gdLst>
                  <a:gd name="connsiteX0" fmla="*/ 11866 w 245282"/>
                  <a:gd name="connsiteY0" fmla="*/ 23090 h 107973"/>
                  <a:gd name="connsiteX1" fmla="*/ 190342 w 245282"/>
                  <a:gd name="connsiteY1" fmla="*/ 65774 h 107973"/>
                  <a:gd name="connsiteX2" fmla="*/ 227669 w 245282"/>
                  <a:gd name="connsiteY2" fmla="*/ 103338 h 107973"/>
                  <a:gd name="connsiteX3" fmla="*/ 240527 w 245282"/>
                  <a:gd name="connsiteY3" fmla="*/ 106732 h 107973"/>
                  <a:gd name="connsiteX4" fmla="*/ 243921 w 245282"/>
                  <a:gd name="connsiteY4" fmla="*/ 93873 h 107973"/>
                  <a:gd name="connsiteX5" fmla="*/ 65147 w 245282"/>
                  <a:gd name="connsiteY5" fmla="*/ 289 h 107973"/>
                  <a:gd name="connsiteX6" fmla="*/ 6865 w 245282"/>
                  <a:gd name="connsiteY6" fmla="*/ 4933 h 107973"/>
                  <a:gd name="connsiteX7" fmla="*/ 317 w 245282"/>
                  <a:gd name="connsiteY7" fmla="*/ 16482 h 107973"/>
                  <a:gd name="connsiteX8" fmla="*/ 11866 w 245282"/>
                  <a:gd name="connsiteY8" fmla="*/ 23090 h 107973"/>
                  <a:gd name="connsiteX9" fmla="*/ 11866 w 245282"/>
                  <a:gd name="connsiteY9" fmla="*/ 23090 h 107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282" h="107973">
                    <a:moveTo>
                      <a:pt x="11866" y="23090"/>
                    </a:moveTo>
                    <a:cubicBezTo>
                      <a:pt x="73303" y="10171"/>
                      <a:pt x="140693" y="26959"/>
                      <a:pt x="190342" y="65774"/>
                    </a:cubicBezTo>
                    <a:cubicBezTo>
                      <a:pt x="204213" y="76609"/>
                      <a:pt x="217251" y="89527"/>
                      <a:pt x="227669" y="103338"/>
                    </a:cubicBezTo>
                    <a:cubicBezTo>
                      <a:pt x="230705" y="107387"/>
                      <a:pt x="235765" y="109470"/>
                      <a:pt x="240527" y="106732"/>
                    </a:cubicBezTo>
                    <a:cubicBezTo>
                      <a:pt x="244516" y="104410"/>
                      <a:pt x="246957" y="97921"/>
                      <a:pt x="243921" y="93873"/>
                    </a:cubicBezTo>
                    <a:cubicBezTo>
                      <a:pt x="201653" y="38092"/>
                      <a:pt x="134918" y="3861"/>
                      <a:pt x="65147" y="289"/>
                    </a:cubicBezTo>
                    <a:cubicBezTo>
                      <a:pt x="45621" y="-723"/>
                      <a:pt x="25975" y="944"/>
                      <a:pt x="6865" y="4933"/>
                    </a:cubicBezTo>
                    <a:cubicBezTo>
                      <a:pt x="1865" y="6004"/>
                      <a:pt x="-993" y="11838"/>
                      <a:pt x="317" y="16482"/>
                    </a:cubicBezTo>
                    <a:cubicBezTo>
                      <a:pt x="1746" y="21661"/>
                      <a:pt x="6925" y="24102"/>
                      <a:pt x="11866" y="23090"/>
                    </a:cubicBezTo>
                    <a:lnTo>
                      <a:pt x="11866" y="23090"/>
                    </a:lnTo>
                    <a:close/>
                  </a:path>
                </a:pathLst>
              </a:custGeom>
              <a:solidFill>
                <a:srgbClr val="FFFFFF"/>
              </a:solidFill>
              <a:ln w="5950" cap="flat">
                <a:noFill/>
                <a:prstDash val="solid"/>
                <a:miter/>
              </a:ln>
            </p:spPr>
            <p:txBody>
              <a:bodyPr rtlCol="0" anchor="ctr"/>
              <a:lstStyle/>
              <a:p>
                <a:endParaRPr lang="zh-CN" altLang="en-US"/>
              </a:p>
            </p:txBody>
          </p:sp>
          <p:sp>
            <p:nvSpPr>
              <p:cNvPr id="27" name="任意多边形 52"/>
              <p:cNvSpPr/>
              <p:nvPr/>
            </p:nvSpPr>
            <p:spPr>
              <a:xfrm>
                <a:off x="5124398" y="4032010"/>
                <a:ext cx="159813" cy="180774"/>
              </a:xfrm>
              <a:custGeom>
                <a:avLst/>
                <a:gdLst>
                  <a:gd name="connsiteX0" fmla="*/ 5745 w 159813"/>
                  <a:gd name="connsiteY0" fmla="*/ 17344 h 180774"/>
                  <a:gd name="connsiteX1" fmla="*/ 37535 w 159813"/>
                  <a:gd name="connsiteY1" fmla="*/ 61398 h 180774"/>
                  <a:gd name="connsiteX2" fmla="*/ 37654 w 159813"/>
                  <a:gd name="connsiteY2" fmla="*/ 91402 h 180774"/>
                  <a:gd name="connsiteX3" fmla="*/ 25629 w 159813"/>
                  <a:gd name="connsiteY3" fmla="*/ 127419 h 180774"/>
                  <a:gd name="connsiteX4" fmla="*/ 3542 w 159813"/>
                  <a:gd name="connsiteY4" fmla="*/ 166769 h 180774"/>
                  <a:gd name="connsiteX5" fmla="*/ 19794 w 159813"/>
                  <a:gd name="connsiteY5" fmla="*/ 166769 h 180774"/>
                  <a:gd name="connsiteX6" fmla="*/ 18842 w 159813"/>
                  <a:gd name="connsiteY6" fmla="*/ 166174 h 180774"/>
                  <a:gd name="connsiteX7" fmla="*/ 18723 w 159813"/>
                  <a:gd name="connsiteY7" fmla="*/ 165816 h 180774"/>
                  <a:gd name="connsiteX8" fmla="*/ 19259 w 159813"/>
                  <a:gd name="connsiteY8" fmla="*/ 163911 h 180774"/>
                  <a:gd name="connsiteX9" fmla="*/ 20211 w 159813"/>
                  <a:gd name="connsiteY9" fmla="*/ 162364 h 180774"/>
                  <a:gd name="connsiteX10" fmla="*/ 22295 w 159813"/>
                  <a:gd name="connsiteY10" fmla="*/ 159804 h 180774"/>
                  <a:gd name="connsiteX11" fmla="*/ 36880 w 159813"/>
                  <a:gd name="connsiteY11" fmla="*/ 149921 h 180774"/>
                  <a:gd name="connsiteX12" fmla="*/ 72242 w 159813"/>
                  <a:gd name="connsiteY12" fmla="*/ 133372 h 180774"/>
                  <a:gd name="connsiteX13" fmla="*/ 150407 w 159813"/>
                  <a:gd name="connsiteY13" fmla="*/ 115453 h 180774"/>
                  <a:gd name="connsiteX14" fmla="*/ 159813 w 159813"/>
                  <a:gd name="connsiteY14" fmla="*/ 106046 h 180774"/>
                  <a:gd name="connsiteX15" fmla="*/ 150407 w 159813"/>
                  <a:gd name="connsiteY15" fmla="*/ 96641 h 180774"/>
                  <a:gd name="connsiteX16" fmla="*/ 78969 w 159813"/>
                  <a:gd name="connsiteY16" fmla="*/ 111047 h 180774"/>
                  <a:gd name="connsiteX17" fmla="*/ 44619 w 159813"/>
                  <a:gd name="connsiteY17" fmla="*/ 124859 h 180774"/>
                  <a:gd name="connsiteX18" fmla="*/ 12889 w 159813"/>
                  <a:gd name="connsiteY18" fmla="*/ 142897 h 180774"/>
                  <a:gd name="connsiteX19" fmla="*/ 3542 w 159813"/>
                  <a:gd name="connsiteY19" fmla="*/ 176234 h 180774"/>
                  <a:gd name="connsiteX20" fmla="*/ 19794 w 159813"/>
                  <a:gd name="connsiteY20" fmla="*/ 176234 h 180774"/>
                  <a:gd name="connsiteX21" fmla="*/ 55513 w 159813"/>
                  <a:gd name="connsiteY21" fmla="*/ 97712 h 180774"/>
                  <a:gd name="connsiteX22" fmla="*/ 44203 w 159813"/>
                  <a:gd name="connsiteY22" fmla="*/ 27108 h 180774"/>
                  <a:gd name="connsiteX23" fmla="*/ 15211 w 159813"/>
                  <a:gd name="connsiteY23" fmla="*/ 1092 h 180774"/>
                  <a:gd name="connsiteX24" fmla="*/ 2352 w 159813"/>
                  <a:gd name="connsiteY24" fmla="*/ 4485 h 180774"/>
                  <a:gd name="connsiteX25" fmla="*/ 5745 w 159813"/>
                  <a:gd name="connsiteY25" fmla="*/ 17344 h 180774"/>
                  <a:gd name="connsiteX26" fmla="*/ 5745 w 159813"/>
                  <a:gd name="connsiteY26" fmla="*/ 17344 h 1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9813" h="180774">
                    <a:moveTo>
                      <a:pt x="5745" y="17344"/>
                    </a:moveTo>
                    <a:cubicBezTo>
                      <a:pt x="23783" y="25441"/>
                      <a:pt x="33725" y="42110"/>
                      <a:pt x="37535" y="61398"/>
                    </a:cubicBezTo>
                    <a:cubicBezTo>
                      <a:pt x="39321" y="70387"/>
                      <a:pt x="39440" y="81400"/>
                      <a:pt x="37654" y="91402"/>
                    </a:cubicBezTo>
                    <a:cubicBezTo>
                      <a:pt x="35392" y="103903"/>
                      <a:pt x="31106" y="115929"/>
                      <a:pt x="25629" y="127419"/>
                    </a:cubicBezTo>
                    <a:cubicBezTo>
                      <a:pt x="19140" y="140992"/>
                      <a:pt x="11341" y="153910"/>
                      <a:pt x="3542" y="166769"/>
                    </a:cubicBezTo>
                    <a:cubicBezTo>
                      <a:pt x="8960" y="166769"/>
                      <a:pt x="14377" y="166769"/>
                      <a:pt x="19794" y="166769"/>
                    </a:cubicBezTo>
                    <a:cubicBezTo>
                      <a:pt x="19199" y="165995"/>
                      <a:pt x="18247" y="164090"/>
                      <a:pt x="18842" y="166174"/>
                    </a:cubicBezTo>
                    <a:cubicBezTo>
                      <a:pt x="18902" y="165042"/>
                      <a:pt x="18842" y="164923"/>
                      <a:pt x="18723" y="165816"/>
                    </a:cubicBezTo>
                    <a:cubicBezTo>
                      <a:pt x="18842" y="165162"/>
                      <a:pt x="19021" y="164507"/>
                      <a:pt x="19259" y="163911"/>
                    </a:cubicBezTo>
                    <a:cubicBezTo>
                      <a:pt x="18842" y="164983"/>
                      <a:pt x="20033" y="162602"/>
                      <a:pt x="20211" y="162364"/>
                    </a:cubicBezTo>
                    <a:cubicBezTo>
                      <a:pt x="20807" y="161411"/>
                      <a:pt x="21342" y="160756"/>
                      <a:pt x="22295" y="159804"/>
                    </a:cubicBezTo>
                    <a:cubicBezTo>
                      <a:pt x="26343" y="155517"/>
                      <a:pt x="31641" y="152838"/>
                      <a:pt x="36880" y="149921"/>
                    </a:cubicBezTo>
                    <a:cubicBezTo>
                      <a:pt x="48251" y="143611"/>
                      <a:pt x="60038" y="138015"/>
                      <a:pt x="72242" y="133372"/>
                    </a:cubicBezTo>
                    <a:cubicBezTo>
                      <a:pt x="97305" y="123787"/>
                      <a:pt x="123677" y="117655"/>
                      <a:pt x="150407" y="115453"/>
                    </a:cubicBezTo>
                    <a:cubicBezTo>
                      <a:pt x="155467" y="115036"/>
                      <a:pt x="159813" y="111404"/>
                      <a:pt x="159813" y="106046"/>
                    </a:cubicBezTo>
                    <a:cubicBezTo>
                      <a:pt x="159813" y="101284"/>
                      <a:pt x="155527" y="96224"/>
                      <a:pt x="150407" y="96641"/>
                    </a:cubicBezTo>
                    <a:cubicBezTo>
                      <a:pt x="126118" y="98665"/>
                      <a:pt x="102067" y="103368"/>
                      <a:pt x="78969" y="111047"/>
                    </a:cubicBezTo>
                    <a:cubicBezTo>
                      <a:pt x="67241" y="114976"/>
                      <a:pt x="55811" y="119620"/>
                      <a:pt x="44619" y="124859"/>
                    </a:cubicBezTo>
                    <a:cubicBezTo>
                      <a:pt x="33785" y="129978"/>
                      <a:pt x="22235" y="135336"/>
                      <a:pt x="12889" y="142897"/>
                    </a:cubicBezTo>
                    <a:cubicBezTo>
                      <a:pt x="3483" y="150517"/>
                      <a:pt x="-5030" y="164864"/>
                      <a:pt x="3542" y="176234"/>
                    </a:cubicBezTo>
                    <a:cubicBezTo>
                      <a:pt x="7710" y="181771"/>
                      <a:pt x="15806" y="182783"/>
                      <a:pt x="19794" y="176234"/>
                    </a:cubicBezTo>
                    <a:cubicBezTo>
                      <a:pt x="34677" y="151767"/>
                      <a:pt x="49977" y="126228"/>
                      <a:pt x="55513" y="97712"/>
                    </a:cubicBezTo>
                    <a:cubicBezTo>
                      <a:pt x="60157" y="73840"/>
                      <a:pt x="57359" y="48003"/>
                      <a:pt x="44203" y="27108"/>
                    </a:cubicBezTo>
                    <a:cubicBezTo>
                      <a:pt x="37178" y="15975"/>
                      <a:pt x="27295" y="6510"/>
                      <a:pt x="15211" y="1092"/>
                    </a:cubicBezTo>
                    <a:cubicBezTo>
                      <a:pt x="10567" y="-991"/>
                      <a:pt x="5090" y="-217"/>
                      <a:pt x="2352" y="4485"/>
                    </a:cubicBezTo>
                    <a:cubicBezTo>
                      <a:pt x="30" y="8474"/>
                      <a:pt x="1101" y="15201"/>
                      <a:pt x="5745" y="17344"/>
                    </a:cubicBezTo>
                    <a:lnTo>
                      <a:pt x="5745" y="17344"/>
                    </a:lnTo>
                    <a:close/>
                  </a:path>
                </a:pathLst>
              </a:custGeom>
              <a:solidFill>
                <a:srgbClr val="FFFFFF"/>
              </a:solidFill>
              <a:ln w="5950" cap="flat">
                <a:noFill/>
                <a:prstDash val="solid"/>
                <a:miter/>
              </a:ln>
            </p:spPr>
            <p:txBody>
              <a:bodyPr rtlCol="0" anchor="ctr"/>
              <a:lstStyle/>
              <a:p>
                <a:endParaRPr lang="zh-CN" altLang="en-US"/>
              </a:p>
            </p:txBody>
          </p:sp>
          <p:sp>
            <p:nvSpPr>
              <p:cNvPr id="28" name="任意多边形 53"/>
              <p:cNvSpPr/>
              <p:nvPr/>
            </p:nvSpPr>
            <p:spPr>
              <a:xfrm>
                <a:off x="5560057" y="3979952"/>
                <a:ext cx="144752" cy="67780"/>
              </a:xfrm>
              <a:custGeom>
                <a:avLst/>
                <a:gdLst>
                  <a:gd name="connsiteX0" fmla="*/ 11573 w 144752"/>
                  <a:gd name="connsiteY0" fmla="*/ 67318 h 67780"/>
                  <a:gd name="connsiteX1" fmla="*/ 140162 w 144752"/>
                  <a:gd name="connsiteY1" fmla="*/ 17371 h 67780"/>
                  <a:gd name="connsiteX2" fmla="*/ 143555 w 144752"/>
                  <a:gd name="connsiteY2" fmla="*/ 4512 h 67780"/>
                  <a:gd name="connsiteX3" fmla="*/ 130696 w 144752"/>
                  <a:gd name="connsiteY3" fmla="*/ 1119 h 67780"/>
                  <a:gd name="connsiteX4" fmla="*/ 6573 w 144752"/>
                  <a:gd name="connsiteY4" fmla="*/ 49161 h 67780"/>
                  <a:gd name="connsiteX5" fmla="*/ 11573 w 144752"/>
                  <a:gd name="connsiteY5" fmla="*/ 67318 h 67780"/>
                  <a:gd name="connsiteX6" fmla="*/ 11573 w 144752"/>
                  <a:gd name="connsiteY6" fmla="*/ 67318 h 6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52" h="67780">
                    <a:moveTo>
                      <a:pt x="11573" y="67318"/>
                    </a:moveTo>
                    <a:cubicBezTo>
                      <a:pt x="55567" y="53804"/>
                      <a:pt x="98549" y="37076"/>
                      <a:pt x="140162" y="17371"/>
                    </a:cubicBezTo>
                    <a:cubicBezTo>
                      <a:pt x="144746" y="15168"/>
                      <a:pt x="145936" y="8620"/>
                      <a:pt x="143555" y="4512"/>
                    </a:cubicBezTo>
                    <a:cubicBezTo>
                      <a:pt x="140816" y="-191"/>
                      <a:pt x="135280" y="-1024"/>
                      <a:pt x="130696" y="1119"/>
                    </a:cubicBezTo>
                    <a:cubicBezTo>
                      <a:pt x="90572" y="20109"/>
                      <a:pt x="49078" y="36123"/>
                      <a:pt x="6573" y="49161"/>
                    </a:cubicBezTo>
                    <a:cubicBezTo>
                      <a:pt x="-4977" y="52733"/>
                      <a:pt x="-35" y="70890"/>
                      <a:pt x="11573" y="67318"/>
                    </a:cubicBezTo>
                    <a:lnTo>
                      <a:pt x="11573" y="67318"/>
                    </a:lnTo>
                    <a:close/>
                  </a:path>
                </a:pathLst>
              </a:custGeom>
              <a:solidFill>
                <a:srgbClr val="FFFFFF"/>
              </a:solidFill>
              <a:ln w="5950" cap="flat">
                <a:noFill/>
                <a:prstDash val="solid"/>
                <a:miter/>
              </a:ln>
            </p:spPr>
            <p:txBody>
              <a:bodyPr rtlCol="0" anchor="ctr"/>
              <a:lstStyle/>
              <a:p>
                <a:endParaRPr lang="zh-CN" altLang="en-US"/>
              </a:p>
            </p:txBody>
          </p:sp>
          <p:sp>
            <p:nvSpPr>
              <p:cNvPr id="29" name="任意多边形 54"/>
              <p:cNvSpPr/>
              <p:nvPr/>
            </p:nvSpPr>
            <p:spPr>
              <a:xfrm>
                <a:off x="5629509" y="3984167"/>
                <a:ext cx="26701" cy="85011"/>
              </a:xfrm>
              <a:custGeom>
                <a:avLst/>
                <a:gdLst>
                  <a:gd name="connsiteX0" fmla="*/ 46 w 26701"/>
                  <a:gd name="connsiteY0" fmla="*/ 9406 h 85011"/>
                  <a:gd name="connsiteX1" fmla="*/ 7844 w 26701"/>
                  <a:gd name="connsiteY1" fmla="*/ 75605 h 85011"/>
                  <a:gd name="connsiteX2" fmla="*/ 17250 w 26701"/>
                  <a:gd name="connsiteY2" fmla="*/ 85011 h 85011"/>
                  <a:gd name="connsiteX3" fmla="*/ 26656 w 26701"/>
                  <a:gd name="connsiteY3" fmla="*/ 75605 h 85011"/>
                  <a:gd name="connsiteX4" fmla="*/ 18857 w 26701"/>
                  <a:gd name="connsiteY4" fmla="*/ 9406 h 85011"/>
                  <a:gd name="connsiteX5" fmla="*/ 9451 w 26701"/>
                  <a:gd name="connsiteY5" fmla="*/ 0 h 85011"/>
                  <a:gd name="connsiteX6" fmla="*/ 46 w 26701"/>
                  <a:gd name="connsiteY6" fmla="*/ 9406 h 85011"/>
                  <a:gd name="connsiteX7" fmla="*/ 46 w 26701"/>
                  <a:gd name="connsiteY7" fmla="*/ 9406 h 85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01" h="85011">
                    <a:moveTo>
                      <a:pt x="46" y="9406"/>
                    </a:moveTo>
                    <a:cubicBezTo>
                      <a:pt x="2665" y="31492"/>
                      <a:pt x="5225" y="53519"/>
                      <a:pt x="7844" y="75605"/>
                    </a:cubicBezTo>
                    <a:cubicBezTo>
                      <a:pt x="8439" y="80665"/>
                      <a:pt x="11714" y="85011"/>
                      <a:pt x="17250" y="85011"/>
                    </a:cubicBezTo>
                    <a:cubicBezTo>
                      <a:pt x="21894" y="85011"/>
                      <a:pt x="27252" y="80665"/>
                      <a:pt x="26656" y="75605"/>
                    </a:cubicBezTo>
                    <a:cubicBezTo>
                      <a:pt x="24037" y="53519"/>
                      <a:pt x="21477" y="31492"/>
                      <a:pt x="18857" y="9406"/>
                    </a:cubicBezTo>
                    <a:cubicBezTo>
                      <a:pt x="18262" y="4346"/>
                      <a:pt x="14988" y="0"/>
                      <a:pt x="9451" y="0"/>
                    </a:cubicBezTo>
                    <a:cubicBezTo>
                      <a:pt x="4808" y="0"/>
                      <a:pt x="-550" y="4346"/>
                      <a:pt x="46" y="9406"/>
                    </a:cubicBezTo>
                    <a:lnTo>
                      <a:pt x="46" y="9406"/>
                    </a:lnTo>
                    <a:close/>
                  </a:path>
                </a:pathLst>
              </a:custGeom>
              <a:solidFill>
                <a:srgbClr val="FFFFFF"/>
              </a:solidFill>
              <a:ln w="5950" cap="flat">
                <a:noFill/>
                <a:prstDash val="solid"/>
                <a:miter/>
              </a:ln>
            </p:spPr>
            <p:txBody>
              <a:bodyPr rtlCol="0" anchor="ctr"/>
              <a:lstStyle/>
              <a:p>
                <a:endParaRPr lang="zh-CN" altLang="en-US"/>
              </a:p>
            </p:txBody>
          </p:sp>
          <p:sp>
            <p:nvSpPr>
              <p:cNvPr id="30" name="任意多边形 55"/>
              <p:cNvSpPr/>
              <p:nvPr/>
            </p:nvSpPr>
            <p:spPr>
              <a:xfrm>
                <a:off x="5732552" y="3889869"/>
                <a:ext cx="173234" cy="377399"/>
              </a:xfrm>
              <a:custGeom>
                <a:avLst/>
                <a:gdLst>
                  <a:gd name="connsiteX0" fmla="*/ 14101 w 173234"/>
                  <a:gd name="connsiteY0" fmla="*/ 52983 h 377399"/>
                  <a:gd name="connsiteX1" fmla="*/ 39223 w 173234"/>
                  <a:gd name="connsiteY1" fmla="*/ 39469 h 377399"/>
                  <a:gd name="connsiteX2" fmla="*/ 53927 w 173234"/>
                  <a:gd name="connsiteY2" fmla="*/ 35719 h 377399"/>
                  <a:gd name="connsiteX3" fmla="*/ 58630 w 173234"/>
                  <a:gd name="connsiteY3" fmla="*/ 35481 h 377399"/>
                  <a:gd name="connsiteX4" fmla="*/ 58333 w 173234"/>
                  <a:gd name="connsiteY4" fmla="*/ 35719 h 377399"/>
                  <a:gd name="connsiteX5" fmla="*/ 60952 w 173234"/>
                  <a:gd name="connsiteY5" fmla="*/ 50364 h 377399"/>
                  <a:gd name="connsiteX6" fmla="*/ 63571 w 173234"/>
                  <a:gd name="connsiteY6" fmla="*/ 67330 h 377399"/>
                  <a:gd name="connsiteX7" fmla="*/ 69108 w 173234"/>
                  <a:gd name="connsiteY7" fmla="*/ 102871 h 377399"/>
                  <a:gd name="connsiteX8" fmla="*/ 80657 w 173234"/>
                  <a:gd name="connsiteY8" fmla="*/ 109419 h 377399"/>
                  <a:gd name="connsiteX9" fmla="*/ 120127 w 173234"/>
                  <a:gd name="connsiteY9" fmla="*/ 72152 h 377399"/>
                  <a:gd name="connsiteX10" fmla="*/ 129830 w 173234"/>
                  <a:gd name="connsiteY10" fmla="*/ 9406 h 377399"/>
                  <a:gd name="connsiteX11" fmla="*/ 111018 w 173234"/>
                  <a:gd name="connsiteY11" fmla="*/ 9406 h 377399"/>
                  <a:gd name="connsiteX12" fmla="*/ 137569 w 173234"/>
                  <a:gd name="connsiteY12" fmla="*/ 216160 h 377399"/>
                  <a:gd name="connsiteX13" fmla="*/ 150786 w 173234"/>
                  <a:gd name="connsiteY13" fmla="*/ 319149 h 377399"/>
                  <a:gd name="connsiteX14" fmla="*/ 154119 w 173234"/>
                  <a:gd name="connsiteY14" fmla="*/ 345046 h 377399"/>
                  <a:gd name="connsiteX15" fmla="*/ 153702 w 173234"/>
                  <a:gd name="connsiteY15" fmla="*/ 354392 h 377399"/>
                  <a:gd name="connsiteX16" fmla="*/ 152988 w 173234"/>
                  <a:gd name="connsiteY16" fmla="*/ 355344 h 377399"/>
                  <a:gd name="connsiteX17" fmla="*/ 151678 w 173234"/>
                  <a:gd name="connsiteY17" fmla="*/ 356595 h 377399"/>
                  <a:gd name="connsiteX18" fmla="*/ 150964 w 173234"/>
                  <a:gd name="connsiteY18" fmla="*/ 356892 h 377399"/>
                  <a:gd name="connsiteX19" fmla="*/ 145785 w 173234"/>
                  <a:gd name="connsiteY19" fmla="*/ 358440 h 377399"/>
                  <a:gd name="connsiteX20" fmla="*/ 137808 w 173234"/>
                  <a:gd name="connsiteY20" fmla="*/ 358559 h 377399"/>
                  <a:gd name="connsiteX21" fmla="*/ 117805 w 173234"/>
                  <a:gd name="connsiteY21" fmla="*/ 355166 h 377399"/>
                  <a:gd name="connsiteX22" fmla="*/ 17851 w 173234"/>
                  <a:gd name="connsiteY22" fmla="*/ 319804 h 377399"/>
                  <a:gd name="connsiteX23" fmla="*/ 4992 w 173234"/>
                  <a:gd name="connsiteY23" fmla="*/ 323197 h 377399"/>
                  <a:gd name="connsiteX24" fmla="*/ 8385 w 173234"/>
                  <a:gd name="connsiteY24" fmla="*/ 336056 h 377399"/>
                  <a:gd name="connsiteX25" fmla="*/ 103041 w 173234"/>
                  <a:gd name="connsiteY25" fmla="*/ 371121 h 377399"/>
                  <a:gd name="connsiteX26" fmla="*/ 127568 w 173234"/>
                  <a:gd name="connsiteY26" fmla="*/ 376062 h 377399"/>
                  <a:gd name="connsiteX27" fmla="*/ 147035 w 173234"/>
                  <a:gd name="connsiteY27" fmla="*/ 377074 h 377399"/>
                  <a:gd name="connsiteX28" fmla="*/ 165668 w 173234"/>
                  <a:gd name="connsiteY28" fmla="*/ 369275 h 377399"/>
                  <a:gd name="connsiteX29" fmla="*/ 173110 w 173234"/>
                  <a:gd name="connsiteY29" fmla="*/ 346415 h 377399"/>
                  <a:gd name="connsiteX30" fmla="*/ 166264 w 173234"/>
                  <a:gd name="connsiteY30" fmla="*/ 292836 h 377399"/>
                  <a:gd name="connsiteX31" fmla="*/ 159417 w 173234"/>
                  <a:gd name="connsiteY31" fmla="*/ 239377 h 377399"/>
                  <a:gd name="connsiteX32" fmla="*/ 145606 w 173234"/>
                  <a:gd name="connsiteY32" fmla="*/ 131743 h 377399"/>
                  <a:gd name="connsiteX33" fmla="*/ 129890 w 173234"/>
                  <a:gd name="connsiteY33" fmla="*/ 9406 h 377399"/>
                  <a:gd name="connsiteX34" fmla="*/ 120484 w 173234"/>
                  <a:gd name="connsiteY34" fmla="*/ 0 h 377399"/>
                  <a:gd name="connsiteX35" fmla="*/ 111078 w 173234"/>
                  <a:gd name="connsiteY35" fmla="*/ 9406 h 377399"/>
                  <a:gd name="connsiteX36" fmla="*/ 104172 w 173234"/>
                  <a:gd name="connsiteY36" fmla="*/ 62151 h 377399"/>
                  <a:gd name="connsiteX37" fmla="*/ 75716 w 173234"/>
                  <a:gd name="connsiteY37" fmla="*/ 91262 h 377399"/>
                  <a:gd name="connsiteX38" fmla="*/ 87265 w 173234"/>
                  <a:gd name="connsiteY38" fmla="*/ 97811 h 377399"/>
                  <a:gd name="connsiteX39" fmla="*/ 81014 w 173234"/>
                  <a:gd name="connsiteY39" fmla="*/ 57627 h 377399"/>
                  <a:gd name="connsiteX40" fmla="*/ 77919 w 173234"/>
                  <a:gd name="connsiteY40" fmla="*/ 37564 h 377399"/>
                  <a:gd name="connsiteX41" fmla="*/ 71430 w 173234"/>
                  <a:gd name="connsiteY41" fmla="*/ 21908 h 377399"/>
                  <a:gd name="connsiteX42" fmla="*/ 36127 w 173234"/>
                  <a:gd name="connsiteY42" fmla="*/ 20598 h 377399"/>
                  <a:gd name="connsiteX43" fmla="*/ 4635 w 173234"/>
                  <a:gd name="connsiteY43" fmla="*/ 36612 h 377399"/>
                  <a:gd name="connsiteX44" fmla="*/ 1242 w 173234"/>
                  <a:gd name="connsiteY44" fmla="*/ 49471 h 377399"/>
                  <a:gd name="connsiteX45" fmla="*/ 14101 w 173234"/>
                  <a:gd name="connsiteY45" fmla="*/ 52983 h 377399"/>
                  <a:gd name="connsiteX46" fmla="*/ 14101 w 173234"/>
                  <a:gd name="connsiteY46" fmla="*/ 52983 h 377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3234" h="377399">
                    <a:moveTo>
                      <a:pt x="14101" y="52983"/>
                    </a:moveTo>
                    <a:cubicBezTo>
                      <a:pt x="21780" y="47268"/>
                      <a:pt x="30174" y="42565"/>
                      <a:pt x="39223" y="39469"/>
                    </a:cubicBezTo>
                    <a:cubicBezTo>
                      <a:pt x="43986" y="37862"/>
                      <a:pt x="48986" y="36493"/>
                      <a:pt x="53927" y="35719"/>
                    </a:cubicBezTo>
                    <a:cubicBezTo>
                      <a:pt x="55178" y="35540"/>
                      <a:pt x="57083" y="35004"/>
                      <a:pt x="58630" y="35481"/>
                    </a:cubicBezTo>
                    <a:cubicBezTo>
                      <a:pt x="57559" y="35124"/>
                      <a:pt x="58273" y="35600"/>
                      <a:pt x="58333" y="35719"/>
                    </a:cubicBezTo>
                    <a:cubicBezTo>
                      <a:pt x="59880" y="40362"/>
                      <a:pt x="60178" y="45542"/>
                      <a:pt x="60952" y="50364"/>
                    </a:cubicBezTo>
                    <a:cubicBezTo>
                      <a:pt x="61845" y="56019"/>
                      <a:pt x="62738" y="61675"/>
                      <a:pt x="63571" y="67330"/>
                    </a:cubicBezTo>
                    <a:cubicBezTo>
                      <a:pt x="65417" y="79177"/>
                      <a:pt x="67262" y="91024"/>
                      <a:pt x="69108" y="102871"/>
                    </a:cubicBezTo>
                    <a:cubicBezTo>
                      <a:pt x="69882" y="107633"/>
                      <a:pt x="76311" y="110967"/>
                      <a:pt x="80657" y="109419"/>
                    </a:cubicBezTo>
                    <a:cubicBezTo>
                      <a:pt x="98397" y="103168"/>
                      <a:pt x="112328" y="89238"/>
                      <a:pt x="120127" y="72152"/>
                    </a:cubicBezTo>
                    <a:cubicBezTo>
                      <a:pt x="129116" y="52447"/>
                      <a:pt x="130545" y="30778"/>
                      <a:pt x="129830" y="9406"/>
                    </a:cubicBezTo>
                    <a:cubicBezTo>
                      <a:pt x="123579" y="9406"/>
                      <a:pt x="117269" y="9406"/>
                      <a:pt x="111018" y="9406"/>
                    </a:cubicBezTo>
                    <a:cubicBezTo>
                      <a:pt x="119889" y="78344"/>
                      <a:pt x="128699" y="147222"/>
                      <a:pt x="137569" y="216160"/>
                    </a:cubicBezTo>
                    <a:cubicBezTo>
                      <a:pt x="141975" y="250509"/>
                      <a:pt x="146380" y="284800"/>
                      <a:pt x="150786" y="319149"/>
                    </a:cubicBezTo>
                    <a:cubicBezTo>
                      <a:pt x="151917" y="327781"/>
                      <a:pt x="153167" y="336413"/>
                      <a:pt x="154119" y="345046"/>
                    </a:cubicBezTo>
                    <a:cubicBezTo>
                      <a:pt x="154476" y="348320"/>
                      <a:pt x="154595" y="351237"/>
                      <a:pt x="153702" y="354392"/>
                    </a:cubicBezTo>
                    <a:cubicBezTo>
                      <a:pt x="153524" y="355047"/>
                      <a:pt x="153643" y="354630"/>
                      <a:pt x="152988" y="355344"/>
                    </a:cubicBezTo>
                    <a:cubicBezTo>
                      <a:pt x="152571" y="355761"/>
                      <a:pt x="152155" y="356238"/>
                      <a:pt x="151678" y="356595"/>
                    </a:cubicBezTo>
                    <a:cubicBezTo>
                      <a:pt x="152691" y="355821"/>
                      <a:pt x="151381" y="356654"/>
                      <a:pt x="150964" y="356892"/>
                    </a:cubicBezTo>
                    <a:cubicBezTo>
                      <a:pt x="150012" y="357369"/>
                      <a:pt x="147333" y="358202"/>
                      <a:pt x="145785" y="358440"/>
                    </a:cubicBezTo>
                    <a:cubicBezTo>
                      <a:pt x="144118" y="358678"/>
                      <a:pt x="140308" y="358678"/>
                      <a:pt x="137808" y="358559"/>
                    </a:cubicBezTo>
                    <a:cubicBezTo>
                      <a:pt x="131854" y="358202"/>
                      <a:pt x="124889" y="356654"/>
                      <a:pt x="117805" y="355166"/>
                    </a:cubicBezTo>
                    <a:cubicBezTo>
                      <a:pt x="83038" y="347963"/>
                      <a:pt x="49403" y="336116"/>
                      <a:pt x="17851" y="319804"/>
                    </a:cubicBezTo>
                    <a:cubicBezTo>
                      <a:pt x="13327" y="317482"/>
                      <a:pt x="7671" y="318614"/>
                      <a:pt x="4992" y="323197"/>
                    </a:cubicBezTo>
                    <a:cubicBezTo>
                      <a:pt x="2551" y="327424"/>
                      <a:pt x="3861" y="333735"/>
                      <a:pt x="8385" y="336056"/>
                    </a:cubicBezTo>
                    <a:cubicBezTo>
                      <a:pt x="38330" y="351535"/>
                      <a:pt x="70179" y="363441"/>
                      <a:pt x="103041" y="371121"/>
                    </a:cubicBezTo>
                    <a:cubicBezTo>
                      <a:pt x="111197" y="373025"/>
                      <a:pt x="119353" y="374692"/>
                      <a:pt x="127568" y="376062"/>
                    </a:cubicBezTo>
                    <a:cubicBezTo>
                      <a:pt x="134057" y="377133"/>
                      <a:pt x="140546" y="377848"/>
                      <a:pt x="147035" y="377074"/>
                    </a:cubicBezTo>
                    <a:cubicBezTo>
                      <a:pt x="153940" y="376240"/>
                      <a:pt x="160489" y="374157"/>
                      <a:pt x="165668" y="369275"/>
                    </a:cubicBezTo>
                    <a:cubicBezTo>
                      <a:pt x="171919" y="363441"/>
                      <a:pt x="173765" y="354690"/>
                      <a:pt x="173110" y="346415"/>
                    </a:cubicBezTo>
                    <a:cubicBezTo>
                      <a:pt x="171622" y="328555"/>
                      <a:pt x="168585" y="310636"/>
                      <a:pt x="166264" y="292836"/>
                    </a:cubicBezTo>
                    <a:cubicBezTo>
                      <a:pt x="164001" y="275036"/>
                      <a:pt x="161680" y="257236"/>
                      <a:pt x="159417" y="239377"/>
                    </a:cubicBezTo>
                    <a:cubicBezTo>
                      <a:pt x="154834" y="203479"/>
                      <a:pt x="150190" y="167641"/>
                      <a:pt x="145606" y="131743"/>
                    </a:cubicBezTo>
                    <a:cubicBezTo>
                      <a:pt x="140367" y="90964"/>
                      <a:pt x="135129" y="50185"/>
                      <a:pt x="129890" y="9406"/>
                    </a:cubicBezTo>
                    <a:cubicBezTo>
                      <a:pt x="129235" y="4346"/>
                      <a:pt x="126020" y="0"/>
                      <a:pt x="120484" y="0"/>
                    </a:cubicBezTo>
                    <a:cubicBezTo>
                      <a:pt x="115542" y="0"/>
                      <a:pt x="110899" y="4286"/>
                      <a:pt x="111078" y="9406"/>
                    </a:cubicBezTo>
                    <a:cubicBezTo>
                      <a:pt x="111673" y="27087"/>
                      <a:pt x="111197" y="45780"/>
                      <a:pt x="104172" y="62151"/>
                    </a:cubicBezTo>
                    <a:cubicBezTo>
                      <a:pt x="98755" y="74831"/>
                      <a:pt x="88694" y="86678"/>
                      <a:pt x="75716" y="91262"/>
                    </a:cubicBezTo>
                    <a:cubicBezTo>
                      <a:pt x="79585" y="93465"/>
                      <a:pt x="83455" y="95667"/>
                      <a:pt x="87265" y="97811"/>
                    </a:cubicBezTo>
                    <a:cubicBezTo>
                      <a:pt x="85181" y="84416"/>
                      <a:pt x="83098" y="71021"/>
                      <a:pt x="81014" y="57627"/>
                    </a:cubicBezTo>
                    <a:cubicBezTo>
                      <a:pt x="80002" y="50959"/>
                      <a:pt x="78931" y="44232"/>
                      <a:pt x="77919" y="37564"/>
                    </a:cubicBezTo>
                    <a:cubicBezTo>
                      <a:pt x="77026" y="31909"/>
                      <a:pt x="75716" y="26075"/>
                      <a:pt x="71430" y="21908"/>
                    </a:cubicBezTo>
                    <a:cubicBezTo>
                      <a:pt x="62143" y="12918"/>
                      <a:pt x="46962" y="17205"/>
                      <a:pt x="36127" y="20598"/>
                    </a:cubicBezTo>
                    <a:cubicBezTo>
                      <a:pt x="24816" y="24170"/>
                      <a:pt x="14101" y="29528"/>
                      <a:pt x="4635" y="36612"/>
                    </a:cubicBezTo>
                    <a:cubicBezTo>
                      <a:pt x="587" y="39648"/>
                      <a:pt x="-1497" y="44768"/>
                      <a:pt x="1242" y="49471"/>
                    </a:cubicBezTo>
                    <a:cubicBezTo>
                      <a:pt x="3563" y="53579"/>
                      <a:pt x="9993" y="56019"/>
                      <a:pt x="14101" y="52983"/>
                    </a:cubicBezTo>
                    <a:lnTo>
                      <a:pt x="14101" y="52983"/>
                    </a:lnTo>
                    <a:close/>
                  </a:path>
                </a:pathLst>
              </a:custGeom>
              <a:solidFill>
                <a:srgbClr val="FFFFFF"/>
              </a:solidFill>
              <a:ln w="5950" cap="flat">
                <a:noFill/>
                <a:prstDash val="solid"/>
                <a:miter/>
              </a:ln>
            </p:spPr>
            <p:txBody>
              <a:bodyPr rtlCol="0" anchor="ctr"/>
              <a:lstStyle/>
              <a:p>
                <a:endParaRPr lang="zh-CN" altLang="en-US"/>
              </a:p>
            </p:txBody>
          </p:sp>
          <p:sp>
            <p:nvSpPr>
              <p:cNvPr id="31" name="任意多边形 56"/>
              <p:cNvSpPr/>
              <p:nvPr/>
            </p:nvSpPr>
            <p:spPr>
              <a:xfrm>
                <a:off x="9274657" y="4154784"/>
                <a:ext cx="161856" cy="234679"/>
              </a:xfrm>
              <a:custGeom>
                <a:avLst/>
                <a:gdLst>
                  <a:gd name="connsiteX0" fmla="*/ 9726 w 161856"/>
                  <a:gd name="connsiteY0" fmla="*/ 25302 h 234679"/>
                  <a:gd name="connsiteX1" fmla="*/ 13476 w 161856"/>
                  <a:gd name="connsiteY1" fmla="*/ 68403 h 234679"/>
                  <a:gd name="connsiteX2" fmla="*/ 42409 w 161856"/>
                  <a:gd name="connsiteY2" fmla="*/ 67688 h 234679"/>
                  <a:gd name="connsiteX3" fmla="*/ 62054 w 161856"/>
                  <a:gd name="connsiteY3" fmla="*/ 44233 h 234679"/>
                  <a:gd name="connsiteX4" fmla="*/ 61340 w 161856"/>
                  <a:gd name="connsiteY4" fmla="*/ 5537 h 234679"/>
                  <a:gd name="connsiteX5" fmla="*/ 56816 w 161856"/>
                  <a:gd name="connsiteY5" fmla="*/ 11490 h 234679"/>
                  <a:gd name="connsiteX6" fmla="*/ 134981 w 161856"/>
                  <a:gd name="connsiteY6" fmla="*/ 9883 h 234679"/>
                  <a:gd name="connsiteX7" fmla="*/ 157126 w 161856"/>
                  <a:gd name="connsiteY7" fmla="*/ 9407 h 234679"/>
                  <a:gd name="connsiteX8" fmla="*/ 152602 w 161856"/>
                  <a:gd name="connsiteY8" fmla="*/ 3454 h 234679"/>
                  <a:gd name="connsiteX9" fmla="*/ 121110 w 161856"/>
                  <a:gd name="connsiteY9" fmla="*/ 92454 h 234679"/>
                  <a:gd name="connsiteX10" fmla="*/ 84796 w 161856"/>
                  <a:gd name="connsiteY10" fmla="*/ 179489 h 234679"/>
                  <a:gd name="connsiteX11" fmla="*/ 62233 w 161856"/>
                  <a:gd name="connsiteY11" fmla="*/ 227650 h 234679"/>
                  <a:gd name="connsiteX12" fmla="*/ 63900 w 161856"/>
                  <a:gd name="connsiteY12" fmla="*/ 234079 h 234679"/>
                  <a:gd name="connsiteX13" fmla="*/ 70329 w 161856"/>
                  <a:gd name="connsiteY13" fmla="*/ 232412 h 234679"/>
                  <a:gd name="connsiteX14" fmla="*/ 109859 w 161856"/>
                  <a:gd name="connsiteY14" fmla="*/ 145318 h 234679"/>
                  <a:gd name="connsiteX15" fmla="*/ 144387 w 161856"/>
                  <a:gd name="connsiteY15" fmla="*/ 56615 h 234679"/>
                  <a:gd name="connsiteX16" fmla="*/ 161651 w 161856"/>
                  <a:gd name="connsiteY16" fmla="*/ 5954 h 234679"/>
                  <a:gd name="connsiteX17" fmla="*/ 157126 w 161856"/>
                  <a:gd name="connsiteY17" fmla="*/ 1 h 234679"/>
                  <a:gd name="connsiteX18" fmla="*/ 78961 w 161856"/>
                  <a:gd name="connsiteY18" fmla="*/ 1608 h 234679"/>
                  <a:gd name="connsiteX19" fmla="*/ 56816 w 161856"/>
                  <a:gd name="connsiteY19" fmla="*/ 2084 h 234679"/>
                  <a:gd name="connsiteX20" fmla="*/ 52291 w 161856"/>
                  <a:gd name="connsiteY20" fmla="*/ 8037 h 234679"/>
                  <a:gd name="connsiteX21" fmla="*/ 42409 w 161856"/>
                  <a:gd name="connsiteY21" fmla="*/ 56735 h 234679"/>
                  <a:gd name="connsiteX22" fmla="*/ 31753 w 161856"/>
                  <a:gd name="connsiteY22" fmla="*/ 61735 h 234679"/>
                  <a:gd name="connsiteX23" fmla="*/ 21632 w 161856"/>
                  <a:gd name="connsiteY23" fmla="*/ 61616 h 234679"/>
                  <a:gd name="connsiteX24" fmla="*/ 17346 w 161856"/>
                  <a:gd name="connsiteY24" fmla="*/ 59771 h 234679"/>
                  <a:gd name="connsiteX25" fmla="*/ 16275 w 161856"/>
                  <a:gd name="connsiteY25" fmla="*/ 59056 h 234679"/>
                  <a:gd name="connsiteX26" fmla="*/ 16156 w 161856"/>
                  <a:gd name="connsiteY26" fmla="*/ 58997 h 234679"/>
                  <a:gd name="connsiteX27" fmla="*/ 13953 w 161856"/>
                  <a:gd name="connsiteY27" fmla="*/ 56854 h 234679"/>
                  <a:gd name="connsiteX28" fmla="*/ 13358 w 161856"/>
                  <a:gd name="connsiteY28" fmla="*/ 56199 h 234679"/>
                  <a:gd name="connsiteX29" fmla="*/ 13060 w 161856"/>
                  <a:gd name="connsiteY29" fmla="*/ 55722 h 234679"/>
                  <a:gd name="connsiteX30" fmla="*/ 11810 w 161856"/>
                  <a:gd name="connsiteY30" fmla="*/ 53639 h 234679"/>
                  <a:gd name="connsiteX31" fmla="*/ 11274 w 161856"/>
                  <a:gd name="connsiteY31" fmla="*/ 52627 h 234679"/>
                  <a:gd name="connsiteX32" fmla="*/ 11036 w 161856"/>
                  <a:gd name="connsiteY32" fmla="*/ 52091 h 234679"/>
                  <a:gd name="connsiteX33" fmla="*/ 10203 w 161856"/>
                  <a:gd name="connsiteY33" fmla="*/ 49531 h 234679"/>
                  <a:gd name="connsiteX34" fmla="*/ 9607 w 161856"/>
                  <a:gd name="connsiteY34" fmla="*/ 46733 h 234679"/>
                  <a:gd name="connsiteX35" fmla="*/ 9607 w 161856"/>
                  <a:gd name="connsiteY35" fmla="*/ 46435 h 234679"/>
                  <a:gd name="connsiteX36" fmla="*/ 9488 w 161856"/>
                  <a:gd name="connsiteY36" fmla="*/ 44709 h 234679"/>
                  <a:gd name="connsiteX37" fmla="*/ 9607 w 161856"/>
                  <a:gd name="connsiteY37" fmla="*/ 42090 h 234679"/>
                  <a:gd name="connsiteX38" fmla="*/ 9667 w 161856"/>
                  <a:gd name="connsiteY38" fmla="*/ 41613 h 234679"/>
                  <a:gd name="connsiteX39" fmla="*/ 9905 w 161856"/>
                  <a:gd name="connsiteY39" fmla="*/ 40363 h 234679"/>
                  <a:gd name="connsiteX40" fmla="*/ 10262 w 161856"/>
                  <a:gd name="connsiteY40" fmla="*/ 39173 h 234679"/>
                  <a:gd name="connsiteX41" fmla="*/ 10559 w 161856"/>
                  <a:gd name="connsiteY41" fmla="*/ 38339 h 234679"/>
                  <a:gd name="connsiteX42" fmla="*/ 11750 w 161856"/>
                  <a:gd name="connsiteY42" fmla="*/ 36136 h 234679"/>
                  <a:gd name="connsiteX43" fmla="*/ 11988 w 161856"/>
                  <a:gd name="connsiteY43" fmla="*/ 35720 h 234679"/>
                  <a:gd name="connsiteX44" fmla="*/ 12822 w 161856"/>
                  <a:gd name="connsiteY44" fmla="*/ 34767 h 234679"/>
                  <a:gd name="connsiteX45" fmla="*/ 13774 w 161856"/>
                  <a:gd name="connsiteY45" fmla="*/ 33874 h 234679"/>
                  <a:gd name="connsiteX46" fmla="*/ 13834 w 161856"/>
                  <a:gd name="connsiteY46" fmla="*/ 33815 h 234679"/>
                  <a:gd name="connsiteX47" fmla="*/ 14548 w 161856"/>
                  <a:gd name="connsiteY47" fmla="*/ 33338 h 234679"/>
                  <a:gd name="connsiteX48" fmla="*/ 16215 w 161856"/>
                  <a:gd name="connsiteY48" fmla="*/ 26909 h 234679"/>
                  <a:gd name="connsiteX49" fmla="*/ 9726 w 161856"/>
                  <a:gd name="connsiteY49" fmla="*/ 25302 h 234679"/>
                  <a:gd name="connsiteX50" fmla="*/ 9726 w 161856"/>
                  <a:gd name="connsiteY50" fmla="*/ 25302 h 23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61856" h="234679">
                    <a:moveTo>
                      <a:pt x="9726" y="25302"/>
                    </a:moveTo>
                    <a:cubicBezTo>
                      <a:pt x="-5514" y="35362"/>
                      <a:pt x="-1763" y="60187"/>
                      <a:pt x="13476" y="68403"/>
                    </a:cubicBezTo>
                    <a:cubicBezTo>
                      <a:pt x="22525" y="73284"/>
                      <a:pt x="33480" y="72213"/>
                      <a:pt x="42409" y="67688"/>
                    </a:cubicBezTo>
                    <a:cubicBezTo>
                      <a:pt x="51934" y="62866"/>
                      <a:pt x="58721" y="54234"/>
                      <a:pt x="62054" y="44233"/>
                    </a:cubicBezTo>
                    <a:cubicBezTo>
                      <a:pt x="66222" y="31791"/>
                      <a:pt x="64912" y="17920"/>
                      <a:pt x="61340" y="5537"/>
                    </a:cubicBezTo>
                    <a:cubicBezTo>
                      <a:pt x="59852" y="7502"/>
                      <a:pt x="58304" y="9466"/>
                      <a:pt x="56816" y="11490"/>
                    </a:cubicBezTo>
                    <a:cubicBezTo>
                      <a:pt x="82891" y="10955"/>
                      <a:pt x="108906" y="10419"/>
                      <a:pt x="134981" y="9883"/>
                    </a:cubicBezTo>
                    <a:cubicBezTo>
                      <a:pt x="142363" y="9704"/>
                      <a:pt x="149745" y="9585"/>
                      <a:pt x="157126" y="9407"/>
                    </a:cubicBezTo>
                    <a:cubicBezTo>
                      <a:pt x="155638" y="7442"/>
                      <a:pt x="154090" y="5478"/>
                      <a:pt x="152602" y="3454"/>
                    </a:cubicBezTo>
                    <a:cubicBezTo>
                      <a:pt x="142898" y="33398"/>
                      <a:pt x="132421" y="63104"/>
                      <a:pt x="121110" y="92454"/>
                    </a:cubicBezTo>
                    <a:cubicBezTo>
                      <a:pt x="109799" y="121803"/>
                      <a:pt x="97714" y="150854"/>
                      <a:pt x="84796" y="179489"/>
                    </a:cubicBezTo>
                    <a:cubicBezTo>
                      <a:pt x="77533" y="195622"/>
                      <a:pt x="69972" y="211696"/>
                      <a:pt x="62233" y="227650"/>
                    </a:cubicBezTo>
                    <a:cubicBezTo>
                      <a:pt x="61102" y="229912"/>
                      <a:pt x="61638" y="232710"/>
                      <a:pt x="63900" y="234079"/>
                    </a:cubicBezTo>
                    <a:cubicBezTo>
                      <a:pt x="65984" y="235270"/>
                      <a:pt x="69199" y="234675"/>
                      <a:pt x="70329" y="232412"/>
                    </a:cubicBezTo>
                    <a:cubicBezTo>
                      <a:pt x="84319" y="203778"/>
                      <a:pt x="97476" y="174726"/>
                      <a:pt x="109859" y="145318"/>
                    </a:cubicBezTo>
                    <a:cubicBezTo>
                      <a:pt x="122181" y="116088"/>
                      <a:pt x="133731" y="86500"/>
                      <a:pt x="144387" y="56615"/>
                    </a:cubicBezTo>
                    <a:cubicBezTo>
                      <a:pt x="150399" y="39827"/>
                      <a:pt x="156174" y="22920"/>
                      <a:pt x="161651" y="5954"/>
                    </a:cubicBezTo>
                    <a:cubicBezTo>
                      <a:pt x="162604" y="3096"/>
                      <a:pt x="160103" y="-59"/>
                      <a:pt x="157126" y="1"/>
                    </a:cubicBezTo>
                    <a:cubicBezTo>
                      <a:pt x="131052" y="537"/>
                      <a:pt x="105036" y="1072"/>
                      <a:pt x="78961" y="1608"/>
                    </a:cubicBezTo>
                    <a:cubicBezTo>
                      <a:pt x="71579" y="1787"/>
                      <a:pt x="64198" y="1906"/>
                      <a:pt x="56816" y="2084"/>
                    </a:cubicBezTo>
                    <a:cubicBezTo>
                      <a:pt x="53839" y="2144"/>
                      <a:pt x="51458" y="5061"/>
                      <a:pt x="52291" y="8037"/>
                    </a:cubicBezTo>
                    <a:cubicBezTo>
                      <a:pt x="57054" y="24468"/>
                      <a:pt x="57173" y="45959"/>
                      <a:pt x="42409" y="56735"/>
                    </a:cubicBezTo>
                    <a:cubicBezTo>
                      <a:pt x="39016" y="59235"/>
                      <a:pt x="35741" y="60783"/>
                      <a:pt x="31753" y="61735"/>
                    </a:cubicBezTo>
                    <a:cubicBezTo>
                      <a:pt x="28479" y="62509"/>
                      <a:pt x="24907" y="62509"/>
                      <a:pt x="21632" y="61616"/>
                    </a:cubicBezTo>
                    <a:cubicBezTo>
                      <a:pt x="19668" y="61080"/>
                      <a:pt x="19013" y="60842"/>
                      <a:pt x="17346" y="59771"/>
                    </a:cubicBezTo>
                    <a:cubicBezTo>
                      <a:pt x="16989" y="59533"/>
                      <a:pt x="16632" y="59294"/>
                      <a:pt x="16275" y="59056"/>
                    </a:cubicBezTo>
                    <a:cubicBezTo>
                      <a:pt x="16870" y="59473"/>
                      <a:pt x="16275" y="59056"/>
                      <a:pt x="16156" y="58997"/>
                    </a:cubicBezTo>
                    <a:cubicBezTo>
                      <a:pt x="15382" y="58342"/>
                      <a:pt x="14608" y="57627"/>
                      <a:pt x="13953" y="56854"/>
                    </a:cubicBezTo>
                    <a:cubicBezTo>
                      <a:pt x="13774" y="56615"/>
                      <a:pt x="13596" y="56437"/>
                      <a:pt x="13358" y="56199"/>
                    </a:cubicBezTo>
                    <a:cubicBezTo>
                      <a:pt x="13953" y="56913"/>
                      <a:pt x="13060" y="55782"/>
                      <a:pt x="13060" y="55722"/>
                    </a:cubicBezTo>
                    <a:cubicBezTo>
                      <a:pt x="12584" y="55068"/>
                      <a:pt x="12167" y="54353"/>
                      <a:pt x="11810" y="53639"/>
                    </a:cubicBezTo>
                    <a:cubicBezTo>
                      <a:pt x="11631" y="53341"/>
                      <a:pt x="11453" y="52984"/>
                      <a:pt x="11274" y="52627"/>
                    </a:cubicBezTo>
                    <a:cubicBezTo>
                      <a:pt x="11274" y="52567"/>
                      <a:pt x="10679" y="51258"/>
                      <a:pt x="11036" y="52091"/>
                    </a:cubicBezTo>
                    <a:cubicBezTo>
                      <a:pt x="10679" y="51258"/>
                      <a:pt x="10440" y="50424"/>
                      <a:pt x="10203" y="49531"/>
                    </a:cubicBezTo>
                    <a:cubicBezTo>
                      <a:pt x="9964" y="48579"/>
                      <a:pt x="9726" y="47686"/>
                      <a:pt x="9607" y="46733"/>
                    </a:cubicBezTo>
                    <a:cubicBezTo>
                      <a:pt x="9488" y="45900"/>
                      <a:pt x="9667" y="47864"/>
                      <a:pt x="9607" y="46435"/>
                    </a:cubicBezTo>
                    <a:cubicBezTo>
                      <a:pt x="9548" y="45840"/>
                      <a:pt x="9488" y="45245"/>
                      <a:pt x="9488" y="44709"/>
                    </a:cubicBezTo>
                    <a:cubicBezTo>
                      <a:pt x="9488" y="43816"/>
                      <a:pt x="9548" y="42983"/>
                      <a:pt x="9607" y="42090"/>
                    </a:cubicBezTo>
                    <a:cubicBezTo>
                      <a:pt x="9726" y="40720"/>
                      <a:pt x="9369" y="42983"/>
                      <a:pt x="9667" y="41613"/>
                    </a:cubicBezTo>
                    <a:cubicBezTo>
                      <a:pt x="9785" y="41197"/>
                      <a:pt x="9845" y="40780"/>
                      <a:pt x="9905" y="40363"/>
                    </a:cubicBezTo>
                    <a:cubicBezTo>
                      <a:pt x="10024" y="39947"/>
                      <a:pt x="10143" y="39530"/>
                      <a:pt x="10262" y="39173"/>
                    </a:cubicBezTo>
                    <a:cubicBezTo>
                      <a:pt x="10322" y="38994"/>
                      <a:pt x="10977" y="37446"/>
                      <a:pt x="10559" y="38339"/>
                    </a:cubicBezTo>
                    <a:cubicBezTo>
                      <a:pt x="10917" y="37565"/>
                      <a:pt x="11333" y="36851"/>
                      <a:pt x="11750" y="36136"/>
                    </a:cubicBezTo>
                    <a:cubicBezTo>
                      <a:pt x="11810" y="36017"/>
                      <a:pt x="12644" y="34946"/>
                      <a:pt x="11988" y="35720"/>
                    </a:cubicBezTo>
                    <a:cubicBezTo>
                      <a:pt x="12286" y="35422"/>
                      <a:pt x="12524" y="35065"/>
                      <a:pt x="12822" y="34767"/>
                    </a:cubicBezTo>
                    <a:cubicBezTo>
                      <a:pt x="13120" y="34470"/>
                      <a:pt x="13417" y="34172"/>
                      <a:pt x="13774" y="33874"/>
                    </a:cubicBezTo>
                    <a:cubicBezTo>
                      <a:pt x="14191" y="33517"/>
                      <a:pt x="14191" y="33517"/>
                      <a:pt x="13834" y="33815"/>
                    </a:cubicBezTo>
                    <a:cubicBezTo>
                      <a:pt x="14072" y="33636"/>
                      <a:pt x="14310" y="33458"/>
                      <a:pt x="14548" y="33338"/>
                    </a:cubicBezTo>
                    <a:cubicBezTo>
                      <a:pt x="16632" y="31969"/>
                      <a:pt x="17584" y="29171"/>
                      <a:pt x="16215" y="26909"/>
                    </a:cubicBezTo>
                    <a:cubicBezTo>
                      <a:pt x="14905" y="24885"/>
                      <a:pt x="11870" y="23933"/>
                      <a:pt x="9726" y="25302"/>
                    </a:cubicBezTo>
                    <a:lnTo>
                      <a:pt x="9726" y="25302"/>
                    </a:lnTo>
                    <a:close/>
                  </a:path>
                </a:pathLst>
              </a:custGeom>
              <a:solidFill>
                <a:srgbClr val="FFFFFF"/>
              </a:solidFill>
              <a:ln w="5950" cap="flat">
                <a:noFill/>
                <a:prstDash val="solid"/>
                <a:miter/>
              </a:ln>
            </p:spPr>
            <p:txBody>
              <a:bodyPr rtlCol="0" anchor="ctr"/>
              <a:lstStyle/>
              <a:p>
                <a:endParaRPr lang="zh-CN" altLang="en-US"/>
              </a:p>
            </p:txBody>
          </p:sp>
          <p:sp>
            <p:nvSpPr>
              <p:cNvPr id="32" name="任意多边形 57"/>
              <p:cNvSpPr/>
              <p:nvPr/>
            </p:nvSpPr>
            <p:spPr>
              <a:xfrm>
                <a:off x="9401777" y="4296663"/>
                <a:ext cx="45759" cy="71968"/>
              </a:xfrm>
              <a:custGeom>
                <a:avLst/>
                <a:gdLst>
                  <a:gd name="connsiteX0" fmla="*/ 122 w 45759"/>
                  <a:gd name="connsiteY0" fmla="*/ 22072 h 71968"/>
                  <a:gd name="connsiteX1" fmla="*/ 8337 w 45759"/>
                  <a:gd name="connsiteY1" fmla="*/ 52016 h 71968"/>
                  <a:gd name="connsiteX2" fmla="*/ 23161 w 45759"/>
                  <a:gd name="connsiteY2" fmla="*/ 71781 h 71968"/>
                  <a:gd name="connsiteX3" fmla="*/ 42330 w 45759"/>
                  <a:gd name="connsiteY3" fmla="*/ 54814 h 71968"/>
                  <a:gd name="connsiteX4" fmla="*/ 45485 w 45759"/>
                  <a:gd name="connsiteY4" fmla="*/ 29811 h 71968"/>
                  <a:gd name="connsiteX5" fmla="*/ 35484 w 45759"/>
                  <a:gd name="connsiteY5" fmla="*/ 2307 h 71968"/>
                  <a:gd name="connsiteX6" fmla="*/ 29054 w 45759"/>
                  <a:gd name="connsiteY6" fmla="*/ 640 h 71968"/>
                  <a:gd name="connsiteX7" fmla="*/ 27387 w 45759"/>
                  <a:gd name="connsiteY7" fmla="*/ 7070 h 71968"/>
                  <a:gd name="connsiteX8" fmla="*/ 34888 w 45759"/>
                  <a:gd name="connsiteY8" fmla="*/ 47194 h 71968"/>
                  <a:gd name="connsiteX9" fmla="*/ 31317 w 45759"/>
                  <a:gd name="connsiteY9" fmla="*/ 56779 h 71968"/>
                  <a:gd name="connsiteX10" fmla="*/ 28816 w 45759"/>
                  <a:gd name="connsiteY10" fmla="*/ 60589 h 71968"/>
                  <a:gd name="connsiteX11" fmla="*/ 25601 w 45759"/>
                  <a:gd name="connsiteY11" fmla="*/ 62672 h 71968"/>
                  <a:gd name="connsiteX12" fmla="*/ 23577 w 45759"/>
                  <a:gd name="connsiteY12" fmla="*/ 62018 h 71968"/>
                  <a:gd name="connsiteX13" fmla="*/ 23339 w 45759"/>
                  <a:gd name="connsiteY13" fmla="*/ 61839 h 71968"/>
                  <a:gd name="connsiteX14" fmla="*/ 22447 w 45759"/>
                  <a:gd name="connsiteY14" fmla="*/ 60886 h 71968"/>
                  <a:gd name="connsiteX15" fmla="*/ 21315 w 45759"/>
                  <a:gd name="connsiteY15" fmla="*/ 59220 h 71968"/>
                  <a:gd name="connsiteX16" fmla="*/ 17208 w 45759"/>
                  <a:gd name="connsiteY16" fmla="*/ 48801 h 71968"/>
                  <a:gd name="connsiteX17" fmla="*/ 9230 w 45759"/>
                  <a:gd name="connsiteY17" fmla="*/ 19571 h 71968"/>
                  <a:gd name="connsiteX18" fmla="*/ 3456 w 45759"/>
                  <a:gd name="connsiteY18" fmla="*/ 16297 h 71968"/>
                  <a:gd name="connsiteX19" fmla="*/ 122 w 45759"/>
                  <a:gd name="connsiteY19" fmla="*/ 22072 h 71968"/>
                  <a:gd name="connsiteX20" fmla="*/ 122 w 45759"/>
                  <a:gd name="connsiteY20" fmla="*/ 22072 h 71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59" h="71968">
                    <a:moveTo>
                      <a:pt x="122" y="22072"/>
                    </a:moveTo>
                    <a:cubicBezTo>
                      <a:pt x="2265" y="32192"/>
                      <a:pt x="5003" y="42193"/>
                      <a:pt x="8337" y="52016"/>
                    </a:cubicBezTo>
                    <a:cubicBezTo>
                      <a:pt x="10897" y="59517"/>
                      <a:pt x="13993" y="70233"/>
                      <a:pt x="23161" y="71781"/>
                    </a:cubicBezTo>
                    <a:cubicBezTo>
                      <a:pt x="33460" y="73507"/>
                      <a:pt x="39294" y="62970"/>
                      <a:pt x="42330" y="54814"/>
                    </a:cubicBezTo>
                    <a:cubicBezTo>
                      <a:pt x="45247" y="46956"/>
                      <a:pt x="46318" y="38205"/>
                      <a:pt x="45485" y="29811"/>
                    </a:cubicBezTo>
                    <a:cubicBezTo>
                      <a:pt x="44533" y="19988"/>
                      <a:pt x="41258" y="10403"/>
                      <a:pt x="35484" y="2307"/>
                    </a:cubicBezTo>
                    <a:cubicBezTo>
                      <a:pt x="33995" y="224"/>
                      <a:pt x="31376" y="-729"/>
                      <a:pt x="29054" y="640"/>
                    </a:cubicBezTo>
                    <a:cubicBezTo>
                      <a:pt x="27030" y="1831"/>
                      <a:pt x="25899" y="4986"/>
                      <a:pt x="27387" y="7070"/>
                    </a:cubicBezTo>
                    <a:cubicBezTo>
                      <a:pt x="35662" y="18678"/>
                      <a:pt x="38341" y="33502"/>
                      <a:pt x="34888" y="47194"/>
                    </a:cubicBezTo>
                    <a:cubicBezTo>
                      <a:pt x="34055" y="50528"/>
                      <a:pt x="32865" y="53743"/>
                      <a:pt x="31317" y="56779"/>
                    </a:cubicBezTo>
                    <a:cubicBezTo>
                      <a:pt x="30602" y="58148"/>
                      <a:pt x="29828" y="59457"/>
                      <a:pt x="28816" y="60589"/>
                    </a:cubicBezTo>
                    <a:cubicBezTo>
                      <a:pt x="27804" y="61660"/>
                      <a:pt x="26852" y="62494"/>
                      <a:pt x="25601" y="62672"/>
                    </a:cubicBezTo>
                    <a:cubicBezTo>
                      <a:pt x="25006" y="62791"/>
                      <a:pt x="24411" y="62613"/>
                      <a:pt x="23577" y="62018"/>
                    </a:cubicBezTo>
                    <a:cubicBezTo>
                      <a:pt x="24053" y="62315"/>
                      <a:pt x="23399" y="61839"/>
                      <a:pt x="23339" y="61839"/>
                    </a:cubicBezTo>
                    <a:cubicBezTo>
                      <a:pt x="23042" y="61541"/>
                      <a:pt x="22744" y="61244"/>
                      <a:pt x="22447" y="60886"/>
                    </a:cubicBezTo>
                    <a:cubicBezTo>
                      <a:pt x="22208" y="60648"/>
                      <a:pt x="21673" y="59815"/>
                      <a:pt x="21315" y="59220"/>
                    </a:cubicBezTo>
                    <a:cubicBezTo>
                      <a:pt x="19470" y="56064"/>
                      <a:pt x="18458" y="52492"/>
                      <a:pt x="17208" y="48801"/>
                    </a:cubicBezTo>
                    <a:cubicBezTo>
                      <a:pt x="13993" y="39217"/>
                      <a:pt x="11313" y="29454"/>
                      <a:pt x="9230" y="19571"/>
                    </a:cubicBezTo>
                    <a:cubicBezTo>
                      <a:pt x="8694" y="17071"/>
                      <a:pt x="5777" y="15642"/>
                      <a:pt x="3456" y="16297"/>
                    </a:cubicBezTo>
                    <a:cubicBezTo>
                      <a:pt x="837" y="17011"/>
                      <a:pt x="-414" y="19571"/>
                      <a:pt x="122" y="22072"/>
                    </a:cubicBezTo>
                    <a:lnTo>
                      <a:pt x="122" y="22072"/>
                    </a:lnTo>
                    <a:close/>
                  </a:path>
                </a:pathLst>
              </a:custGeom>
              <a:solidFill>
                <a:srgbClr val="FFFFFF"/>
              </a:solidFill>
              <a:ln w="5950" cap="flat">
                <a:noFill/>
                <a:prstDash val="solid"/>
                <a:miter/>
              </a:ln>
            </p:spPr>
            <p:txBody>
              <a:bodyPr rtlCol="0" anchor="ctr"/>
              <a:lstStyle/>
              <a:p>
                <a:endParaRPr lang="zh-CN" altLang="en-US"/>
              </a:p>
            </p:txBody>
          </p:sp>
          <p:sp>
            <p:nvSpPr>
              <p:cNvPr id="33" name="任意多边形 58"/>
              <p:cNvSpPr/>
              <p:nvPr/>
            </p:nvSpPr>
            <p:spPr>
              <a:xfrm>
                <a:off x="9010738" y="4200347"/>
                <a:ext cx="103173" cy="175404"/>
              </a:xfrm>
              <a:custGeom>
                <a:avLst/>
                <a:gdLst>
                  <a:gd name="connsiteX0" fmla="*/ 3252 w 103173"/>
                  <a:gd name="connsiteY0" fmla="*/ 9207 h 175404"/>
                  <a:gd name="connsiteX1" fmla="*/ 47246 w 103173"/>
                  <a:gd name="connsiteY1" fmla="*/ 23078 h 175404"/>
                  <a:gd name="connsiteX2" fmla="*/ 69034 w 103173"/>
                  <a:gd name="connsiteY2" fmla="*/ 29984 h 175404"/>
                  <a:gd name="connsiteX3" fmla="*/ 80108 w 103173"/>
                  <a:gd name="connsiteY3" fmla="*/ 33496 h 175404"/>
                  <a:gd name="connsiteX4" fmla="*/ 88561 w 103173"/>
                  <a:gd name="connsiteY4" fmla="*/ 36413 h 175404"/>
                  <a:gd name="connsiteX5" fmla="*/ 93145 w 103173"/>
                  <a:gd name="connsiteY5" fmla="*/ 41354 h 175404"/>
                  <a:gd name="connsiteX6" fmla="*/ 93740 w 103173"/>
                  <a:gd name="connsiteY6" fmla="*/ 49748 h 175404"/>
                  <a:gd name="connsiteX7" fmla="*/ 93443 w 103173"/>
                  <a:gd name="connsiteY7" fmla="*/ 73025 h 175404"/>
                  <a:gd name="connsiteX8" fmla="*/ 92907 w 103173"/>
                  <a:gd name="connsiteY8" fmla="*/ 118865 h 175404"/>
                  <a:gd name="connsiteX9" fmla="*/ 92312 w 103173"/>
                  <a:gd name="connsiteY9" fmla="*/ 170895 h 175404"/>
                  <a:gd name="connsiteX10" fmla="*/ 101717 w 103173"/>
                  <a:gd name="connsiteY10" fmla="*/ 170895 h 175404"/>
                  <a:gd name="connsiteX11" fmla="*/ 102849 w 103173"/>
                  <a:gd name="connsiteY11" fmla="*/ 75764 h 175404"/>
                  <a:gd name="connsiteX12" fmla="*/ 103147 w 103173"/>
                  <a:gd name="connsiteY12" fmla="*/ 52070 h 175404"/>
                  <a:gd name="connsiteX13" fmla="*/ 98324 w 103173"/>
                  <a:gd name="connsiteY13" fmla="*/ 31889 h 175404"/>
                  <a:gd name="connsiteX14" fmla="*/ 79334 w 103173"/>
                  <a:gd name="connsiteY14" fmla="*/ 23435 h 175404"/>
                  <a:gd name="connsiteX15" fmla="*/ 56771 w 103173"/>
                  <a:gd name="connsiteY15" fmla="*/ 16351 h 175404"/>
                  <a:gd name="connsiteX16" fmla="*/ 5752 w 103173"/>
                  <a:gd name="connsiteY16" fmla="*/ 277 h 175404"/>
                  <a:gd name="connsiteX17" fmla="*/ 3252 w 103173"/>
                  <a:gd name="connsiteY17" fmla="*/ 9207 h 175404"/>
                  <a:gd name="connsiteX18" fmla="*/ 3252 w 103173"/>
                  <a:gd name="connsiteY18" fmla="*/ 9207 h 175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3173" h="175404">
                    <a:moveTo>
                      <a:pt x="3252" y="9207"/>
                    </a:moveTo>
                    <a:cubicBezTo>
                      <a:pt x="17897" y="13851"/>
                      <a:pt x="32541" y="18435"/>
                      <a:pt x="47246" y="23078"/>
                    </a:cubicBezTo>
                    <a:cubicBezTo>
                      <a:pt x="54509" y="25400"/>
                      <a:pt x="61772" y="27662"/>
                      <a:pt x="69034" y="29984"/>
                    </a:cubicBezTo>
                    <a:cubicBezTo>
                      <a:pt x="72725" y="31174"/>
                      <a:pt x="76416" y="32305"/>
                      <a:pt x="80108" y="33496"/>
                    </a:cubicBezTo>
                    <a:cubicBezTo>
                      <a:pt x="82906" y="34389"/>
                      <a:pt x="85942" y="35103"/>
                      <a:pt x="88561" y="36413"/>
                    </a:cubicBezTo>
                    <a:cubicBezTo>
                      <a:pt x="90823" y="37544"/>
                      <a:pt x="92431" y="38913"/>
                      <a:pt x="93145" y="41354"/>
                    </a:cubicBezTo>
                    <a:cubicBezTo>
                      <a:pt x="93919" y="44033"/>
                      <a:pt x="93800" y="46891"/>
                      <a:pt x="93740" y="49748"/>
                    </a:cubicBezTo>
                    <a:cubicBezTo>
                      <a:pt x="93621" y="57487"/>
                      <a:pt x="93561" y="65286"/>
                      <a:pt x="93443" y="73025"/>
                    </a:cubicBezTo>
                    <a:cubicBezTo>
                      <a:pt x="93264" y="88325"/>
                      <a:pt x="93085" y="103565"/>
                      <a:pt x="92907" y="118865"/>
                    </a:cubicBezTo>
                    <a:cubicBezTo>
                      <a:pt x="92729" y="136188"/>
                      <a:pt x="92490" y="153572"/>
                      <a:pt x="92312" y="170895"/>
                    </a:cubicBezTo>
                    <a:cubicBezTo>
                      <a:pt x="92252" y="176908"/>
                      <a:pt x="101599" y="176908"/>
                      <a:pt x="101717" y="170895"/>
                    </a:cubicBezTo>
                    <a:cubicBezTo>
                      <a:pt x="102075" y="139165"/>
                      <a:pt x="102491" y="107494"/>
                      <a:pt x="102849" y="75764"/>
                    </a:cubicBezTo>
                    <a:cubicBezTo>
                      <a:pt x="102968" y="67846"/>
                      <a:pt x="103028" y="59988"/>
                      <a:pt x="103147" y="52070"/>
                    </a:cubicBezTo>
                    <a:cubicBezTo>
                      <a:pt x="103206" y="45045"/>
                      <a:pt x="103563" y="37366"/>
                      <a:pt x="98324" y="31889"/>
                    </a:cubicBezTo>
                    <a:cubicBezTo>
                      <a:pt x="93561" y="26888"/>
                      <a:pt x="85704" y="25400"/>
                      <a:pt x="79334" y="23435"/>
                    </a:cubicBezTo>
                    <a:cubicBezTo>
                      <a:pt x="71833" y="21054"/>
                      <a:pt x="64332" y="18673"/>
                      <a:pt x="56771" y="16351"/>
                    </a:cubicBezTo>
                    <a:cubicBezTo>
                      <a:pt x="39745" y="10993"/>
                      <a:pt x="22779" y="5635"/>
                      <a:pt x="5752" y="277"/>
                    </a:cubicBezTo>
                    <a:cubicBezTo>
                      <a:pt x="-22" y="-1687"/>
                      <a:pt x="-2463" y="7362"/>
                      <a:pt x="3252" y="9207"/>
                    </a:cubicBezTo>
                    <a:lnTo>
                      <a:pt x="3252" y="9207"/>
                    </a:lnTo>
                    <a:close/>
                  </a:path>
                </a:pathLst>
              </a:custGeom>
              <a:solidFill>
                <a:srgbClr val="FFFFFF"/>
              </a:solidFill>
              <a:ln w="5950" cap="flat">
                <a:noFill/>
                <a:prstDash val="solid"/>
                <a:miter/>
              </a:ln>
            </p:spPr>
            <p:txBody>
              <a:bodyPr rtlCol="0" anchor="ctr"/>
              <a:lstStyle/>
              <a:p>
                <a:endParaRPr lang="zh-CN" altLang="en-US"/>
              </a:p>
            </p:txBody>
          </p:sp>
          <p:sp>
            <p:nvSpPr>
              <p:cNvPr id="34" name="任意多边形 59"/>
              <p:cNvSpPr/>
              <p:nvPr/>
            </p:nvSpPr>
            <p:spPr>
              <a:xfrm>
                <a:off x="9122148" y="4165330"/>
                <a:ext cx="122298" cy="216012"/>
              </a:xfrm>
              <a:custGeom>
                <a:avLst/>
                <a:gdLst>
                  <a:gd name="connsiteX0" fmla="*/ 122290 w 122298"/>
                  <a:gd name="connsiteY0" fmla="*/ 35234 h 216012"/>
                  <a:gd name="connsiteX1" fmla="*/ 94488 w 122298"/>
                  <a:gd name="connsiteY1" fmla="*/ 2730 h 216012"/>
                  <a:gd name="connsiteX2" fmla="*/ 71807 w 122298"/>
                  <a:gd name="connsiteY2" fmla="*/ 348 h 216012"/>
                  <a:gd name="connsiteX3" fmla="*/ 48233 w 122298"/>
                  <a:gd name="connsiteY3" fmla="*/ 9338 h 216012"/>
                  <a:gd name="connsiteX4" fmla="*/ 13347 w 122298"/>
                  <a:gd name="connsiteY4" fmla="*/ 52617 h 216012"/>
                  <a:gd name="connsiteX5" fmla="*/ 6679 w 122298"/>
                  <a:gd name="connsiteY5" fmla="*/ 65833 h 216012"/>
                  <a:gd name="connsiteX6" fmla="*/ 785 w 122298"/>
                  <a:gd name="connsiteY6" fmla="*/ 81609 h 216012"/>
                  <a:gd name="connsiteX7" fmla="*/ 1381 w 122298"/>
                  <a:gd name="connsiteY7" fmla="*/ 98457 h 216012"/>
                  <a:gd name="connsiteX8" fmla="*/ 8763 w 122298"/>
                  <a:gd name="connsiteY8" fmla="*/ 111613 h 216012"/>
                  <a:gd name="connsiteX9" fmla="*/ 32397 w 122298"/>
                  <a:gd name="connsiteY9" fmla="*/ 132033 h 216012"/>
                  <a:gd name="connsiteX10" fmla="*/ 60555 w 122298"/>
                  <a:gd name="connsiteY10" fmla="*/ 148761 h 216012"/>
                  <a:gd name="connsiteX11" fmla="*/ 86214 w 122298"/>
                  <a:gd name="connsiteY11" fmla="*/ 160429 h 216012"/>
                  <a:gd name="connsiteX12" fmla="*/ 103775 w 122298"/>
                  <a:gd name="connsiteY12" fmla="*/ 173645 h 216012"/>
                  <a:gd name="connsiteX13" fmla="*/ 105264 w 122298"/>
                  <a:gd name="connsiteY13" fmla="*/ 175967 h 216012"/>
                  <a:gd name="connsiteX14" fmla="*/ 105918 w 122298"/>
                  <a:gd name="connsiteY14" fmla="*/ 177158 h 216012"/>
                  <a:gd name="connsiteX15" fmla="*/ 106157 w 122298"/>
                  <a:gd name="connsiteY15" fmla="*/ 177693 h 216012"/>
                  <a:gd name="connsiteX16" fmla="*/ 106812 w 122298"/>
                  <a:gd name="connsiteY16" fmla="*/ 179837 h 216012"/>
                  <a:gd name="connsiteX17" fmla="*/ 107110 w 122298"/>
                  <a:gd name="connsiteY17" fmla="*/ 181146 h 216012"/>
                  <a:gd name="connsiteX18" fmla="*/ 107168 w 122298"/>
                  <a:gd name="connsiteY18" fmla="*/ 181265 h 216012"/>
                  <a:gd name="connsiteX19" fmla="*/ 107228 w 122298"/>
                  <a:gd name="connsiteY19" fmla="*/ 182158 h 216012"/>
                  <a:gd name="connsiteX20" fmla="*/ 106871 w 122298"/>
                  <a:gd name="connsiteY20" fmla="*/ 186861 h 216012"/>
                  <a:gd name="connsiteX21" fmla="*/ 104073 w 122298"/>
                  <a:gd name="connsiteY21" fmla="*/ 192874 h 216012"/>
                  <a:gd name="connsiteX22" fmla="*/ 86273 w 122298"/>
                  <a:gd name="connsiteY22" fmla="*/ 205018 h 216012"/>
                  <a:gd name="connsiteX23" fmla="*/ 76570 w 122298"/>
                  <a:gd name="connsiteY23" fmla="*/ 206566 h 216012"/>
                  <a:gd name="connsiteX24" fmla="*/ 70973 w 122298"/>
                  <a:gd name="connsiteY24" fmla="*/ 206447 h 216012"/>
                  <a:gd name="connsiteX25" fmla="*/ 66211 w 122298"/>
                  <a:gd name="connsiteY25" fmla="*/ 205733 h 216012"/>
                  <a:gd name="connsiteX26" fmla="*/ 61210 w 122298"/>
                  <a:gd name="connsiteY26" fmla="*/ 204483 h 216012"/>
                  <a:gd name="connsiteX27" fmla="*/ 58531 w 122298"/>
                  <a:gd name="connsiteY27" fmla="*/ 203590 h 216012"/>
                  <a:gd name="connsiteX28" fmla="*/ 57222 w 122298"/>
                  <a:gd name="connsiteY28" fmla="*/ 203113 h 216012"/>
                  <a:gd name="connsiteX29" fmla="*/ 56626 w 122298"/>
                  <a:gd name="connsiteY29" fmla="*/ 202875 h 216012"/>
                  <a:gd name="connsiteX30" fmla="*/ 46982 w 122298"/>
                  <a:gd name="connsiteY30" fmla="*/ 197220 h 216012"/>
                  <a:gd name="connsiteX31" fmla="*/ 46625 w 122298"/>
                  <a:gd name="connsiteY31" fmla="*/ 196982 h 216012"/>
                  <a:gd name="connsiteX32" fmla="*/ 45732 w 122298"/>
                  <a:gd name="connsiteY32" fmla="*/ 196267 h 216012"/>
                  <a:gd name="connsiteX33" fmla="*/ 43708 w 122298"/>
                  <a:gd name="connsiteY33" fmla="*/ 194422 h 216012"/>
                  <a:gd name="connsiteX34" fmla="*/ 40017 w 122298"/>
                  <a:gd name="connsiteY34" fmla="*/ 190314 h 216012"/>
                  <a:gd name="connsiteX35" fmla="*/ 39660 w 122298"/>
                  <a:gd name="connsiteY35" fmla="*/ 189778 h 216012"/>
                  <a:gd name="connsiteX36" fmla="*/ 38886 w 122298"/>
                  <a:gd name="connsiteY36" fmla="*/ 188647 h 216012"/>
                  <a:gd name="connsiteX37" fmla="*/ 37636 w 122298"/>
                  <a:gd name="connsiteY37" fmla="*/ 186683 h 216012"/>
                  <a:gd name="connsiteX38" fmla="*/ 36326 w 122298"/>
                  <a:gd name="connsiteY38" fmla="*/ 184242 h 216012"/>
                  <a:gd name="connsiteX39" fmla="*/ 35314 w 122298"/>
                  <a:gd name="connsiteY39" fmla="*/ 181920 h 216012"/>
                  <a:gd name="connsiteX40" fmla="*/ 33111 w 122298"/>
                  <a:gd name="connsiteY40" fmla="*/ 171443 h 216012"/>
                  <a:gd name="connsiteX41" fmla="*/ 34064 w 122298"/>
                  <a:gd name="connsiteY41" fmla="*/ 160846 h 216012"/>
                  <a:gd name="connsiteX42" fmla="*/ 44125 w 122298"/>
                  <a:gd name="connsiteY42" fmla="*/ 141200 h 216012"/>
                  <a:gd name="connsiteX43" fmla="*/ 47994 w 122298"/>
                  <a:gd name="connsiteY43" fmla="*/ 137212 h 216012"/>
                  <a:gd name="connsiteX44" fmla="*/ 52519 w 122298"/>
                  <a:gd name="connsiteY44" fmla="*/ 133580 h 216012"/>
                  <a:gd name="connsiteX45" fmla="*/ 62044 w 122298"/>
                  <a:gd name="connsiteY45" fmla="*/ 128758 h 216012"/>
                  <a:gd name="connsiteX46" fmla="*/ 72581 w 122298"/>
                  <a:gd name="connsiteY46" fmla="*/ 126913 h 216012"/>
                  <a:gd name="connsiteX47" fmla="*/ 72581 w 122298"/>
                  <a:gd name="connsiteY47" fmla="*/ 117507 h 216012"/>
                  <a:gd name="connsiteX48" fmla="*/ 29003 w 122298"/>
                  <a:gd name="connsiteY48" fmla="*/ 190552 h 216012"/>
                  <a:gd name="connsiteX49" fmla="*/ 111098 w 122298"/>
                  <a:gd name="connsiteY49" fmla="*/ 199184 h 216012"/>
                  <a:gd name="connsiteX50" fmla="*/ 114372 w 122298"/>
                  <a:gd name="connsiteY50" fmla="*/ 173348 h 216012"/>
                  <a:gd name="connsiteX51" fmla="*/ 97048 w 122298"/>
                  <a:gd name="connsiteY51" fmla="*/ 155905 h 216012"/>
                  <a:gd name="connsiteX52" fmla="*/ 73474 w 122298"/>
                  <a:gd name="connsiteY52" fmla="*/ 144653 h 216012"/>
                  <a:gd name="connsiteX53" fmla="*/ 44601 w 122298"/>
                  <a:gd name="connsiteY53" fmla="*/ 129116 h 216012"/>
                  <a:gd name="connsiteX54" fmla="*/ 19478 w 122298"/>
                  <a:gd name="connsiteY54" fmla="*/ 109768 h 216012"/>
                  <a:gd name="connsiteX55" fmla="*/ 9477 w 122298"/>
                  <a:gd name="connsiteY55" fmla="*/ 85598 h 216012"/>
                  <a:gd name="connsiteX56" fmla="*/ 14954 w 122298"/>
                  <a:gd name="connsiteY56" fmla="*/ 70060 h 216012"/>
                  <a:gd name="connsiteX57" fmla="*/ 21562 w 122298"/>
                  <a:gd name="connsiteY57" fmla="*/ 56963 h 216012"/>
                  <a:gd name="connsiteX58" fmla="*/ 36148 w 122298"/>
                  <a:gd name="connsiteY58" fmla="*/ 33627 h 216012"/>
                  <a:gd name="connsiteX59" fmla="*/ 55971 w 122298"/>
                  <a:gd name="connsiteY59" fmla="*/ 15529 h 216012"/>
                  <a:gd name="connsiteX60" fmla="*/ 76807 w 122298"/>
                  <a:gd name="connsiteY60" fmla="*/ 9457 h 216012"/>
                  <a:gd name="connsiteX61" fmla="*/ 81987 w 122298"/>
                  <a:gd name="connsiteY61" fmla="*/ 9695 h 216012"/>
                  <a:gd name="connsiteX62" fmla="*/ 83415 w 122298"/>
                  <a:gd name="connsiteY62" fmla="*/ 9874 h 216012"/>
                  <a:gd name="connsiteX63" fmla="*/ 84070 w 122298"/>
                  <a:gd name="connsiteY63" fmla="*/ 9993 h 216012"/>
                  <a:gd name="connsiteX64" fmla="*/ 87285 w 122298"/>
                  <a:gd name="connsiteY64" fmla="*/ 10648 h 216012"/>
                  <a:gd name="connsiteX65" fmla="*/ 92227 w 122298"/>
                  <a:gd name="connsiteY65" fmla="*/ 12076 h 216012"/>
                  <a:gd name="connsiteX66" fmla="*/ 96632 w 122298"/>
                  <a:gd name="connsiteY66" fmla="*/ 13922 h 216012"/>
                  <a:gd name="connsiteX67" fmla="*/ 101334 w 122298"/>
                  <a:gd name="connsiteY67" fmla="*/ 16660 h 216012"/>
                  <a:gd name="connsiteX68" fmla="*/ 104847 w 122298"/>
                  <a:gd name="connsiteY68" fmla="*/ 19518 h 216012"/>
                  <a:gd name="connsiteX69" fmla="*/ 108062 w 122298"/>
                  <a:gd name="connsiteY69" fmla="*/ 23030 h 216012"/>
                  <a:gd name="connsiteX70" fmla="*/ 108359 w 122298"/>
                  <a:gd name="connsiteY70" fmla="*/ 23447 h 216012"/>
                  <a:gd name="connsiteX71" fmla="*/ 109074 w 122298"/>
                  <a:gd name="connsiteY71" fmla="*/ 24518 h 216012"/>
                  <a:gd name="connsiteX72" fmla="*/ 110562 w 122298"/>
                  <a:gd name="connsiteY72" fmla="*/ 27138 h 216012"/>
                  <a:gd name="connsiteX73" fmla="*/ 111098 w 122298"/>
                  <a:gd name="connsiteY73" fmla="*/ 28328 h 216012"/>
                  <a:gd name="connsiteX74" fmla="*/ 111098 w 122298"/>
                  <a:gd name="connsiteY74" fmla="*/ 28388 h 216012"/>
                  <a:gd name="connsiteX75" fmla="*/ 111931 w 122298"/>
                  <a:gd name="connsiteY75" fmla="*/ 30888 h 216012"/>
                  <a:gd name="connsiteX76" fmla="*/ 112526 w 122298"/>
                  <a:gd name="connsiteY76" fmla="*/ 33508 h 216012"/>
                  <a:gd name="connsiteX77" fmla="*/ 112586 w 122298"/>
                  <a:gd name="connsiteY77" fmla="*/ 34043 h 216012"/>
                  <a:gd name="connsiteX78" fmla="*/ 112705 w 122298"/>
                  <a:gd name="connsiteY78" fmla="*/ 35413 h 216012"/>
                  <a:gd name="connsiteX79" fmla="*/ 117408 w 122298"/>
                  <a:gd name="connsiteY79" fmla="*/ 40116 h 216012"/>
                  <a:gd name="connsiteX80" fmla="*/ 122290 w 122298"/>
                  <a:gd name="connsiteY80" fmla="*/ 35234 h 216012"/>
                  <a:gd name="connsiteX81" fmla="*/ 122290 w 122298"/>
                  <a:gd name="connsiteY81" fmla="*/ 35234 h 21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22298" h="216012">
                    <a:moveTo>
                      <a:pt x="122290" y="35234"/>
                    </a:moveTo>
                    <a:cubicBezTo>
                      <a:pt x="121337" y="19161"/>
                      <a:pt x="109193" y="7611"/>
                      <a:pt x="94488" y="2730"/>
                    </a:cubicBezTo>
                    <a:cubicBezTo>
                      <a:pt x="87285" y="289"/>
                      <a:pt x="79368" y="-544"/>
                      <a:pt x="71807" y="348"/>
                    </a:cubicBezTo>
                    <a:cubicBezTo>
                      <a:pt x="63234" y="1361"/>
                      <a:pt x="55376" y="4516"/>
                      <a:pt x="48233" y="9338"/>
                    </a:cubicBezTo>
                    <a:cubicBezTo>
                      <a:pt x="32576" y="19934"/>
                      <a:pt x="22039" y="36187"/>
                      <a:pt x="13347" y="52617"/>
                    </a:cubicBezTo>
                    <a:cubicBezTo>
                      <a:pt x="11025" y="56963"/>
                      <a:pt x="8823" y="61368"/>
                      <a:pt x="6679" y="65833"/>
                    </a:cubicBezTo>
                    <a:cubicBezTo>
                      <a:pt x="4239" y="70894"/>
                      <a:pt x="1917" y="76132"/>
                      <a:pt x="785" y="81609"/>
                    </a:cubicBezTo>
                    <a:cubicBezTo>
                      <a:pt x="-345" y="87205"/>
                      <a:pt x="-345" y="92980"/>
                      <a:pt x="1381" y="98457"/>
                    </a:cubicBezTo>
                    <a:cubicBezTo>
                      <a:pt x="2988" y="103338"/>
                      <a:pt x="5608" y="107625"/>
                      <a:pt x="8763" y="111613"/>
                    </a:cubicBezTo>
                    <a:cubicBezTo>
                      <a:pt x="15252" y="119709"/>
                      <a:pt x="24003" y="126079"/>
                      <a:pt x="32397" y="132033"/>
                    </a:cubicBezTo>
                    <a:cubicBezTo>
                      <a:pt x="41327" y="138343"/>
                      <a:pt x="50732" y="143939"/>
                      <a:pt x="60555" y="148761"/>
                    </a:cubicBezTo>
                    <a:cubicBezTo>
                      <a:pt x="69366" y="153107"/>
                      <a:pt x="77641" y="155964"/>
                      <a:pt x="86214" y="160429"/>
                    </a:cubicBezTo>
                    <a:cubicBezTo>
                      <a:pt x="92822" y="163882"/>
                      <a:pt x="99965" y="168228"/>
                      <a:pt x="103775" y="173645"/>
                    </a:cubicBezTo>
                    <a:cubicBezTo>
                      <a:pt x="104311" y="174419"/>
                      <a:pt x="104788" y="175133"/>
                      <a:pt x="105264" y="175967"/>
                    </a:cubicBezTo>
                    <a:cubicBezTo>
                      <a:pt x="105502" y="176384"/>
                      <a:pt x="105680" y="176741"/>
                      <a:pt x="105918" y="177158"/>
                    </a:cubicBezTo>
                    <a:cubicBezTo>
                      <a:pt x="105978" y="177217"/>
                      <a:pt x="106514" y="178586"/>
                      <a:pt x="106157" y="177693"/>
                    </a:cubicBezTo>
                    <a:cubicBezTo>
                      <a:pt x="106394" y="178408"/>
                      <a:pt x="106633" y="179122"/>
                      <a:pt x="106812" y="179837"/>
                    </a:cubicBezTo>
                    <a:cubicBezTo>
                      <a:pt x="106931" y="180253"/>
                      <a:pt x="106990" y="180729"/>
                      <a:pt x="107110" y="181146"/>
                    </a:cubicBezTo>
                    <a:cubicBezTo>
                      <a:pt x="107228" y="181682"/>
                      <a:pt x="107228" y="181742"/>
                      <a:pt x="107168" y="181265"/>
                    </a:cubicBezTo>
                    <a:cubicBezTo>
                      <a:pt x="107228" y="181563"/>
                      <a:pt x="107228" y="181861"/>
                      <a:pt x="107228" y="182158"/>
                    </a:cubicBezTo>
                    <a:cubicBezTo>
                      <a:pt x="107347" y="184242"/>
                      <a:pt x="107288" y="185254"/>
                      <a:pt x="106871" y="186861"/>
                    </a:cubicBezTo>
                    <a:cubicBezTo>
                      <a:pt x="106336" y="189064"/>
                      <a:pt x="105383" y="190969"/>
                      <a:pt x="104073" y="192874"/>
                    </a:cubicBezTo>
                    <a:cubicBezTo>
                      <a:pt x="99787" y="199244"/>
                      <a:pt x="93059" y="203054"/>
                      <a:pt x="86273" y="205018"/>
                    </a:cubicBezTo>
                    <a:cubicBezTo>
                      <a:pt x="82404" y="206090"/>
                      <a:pt x="80261" y="206447"/>
                      <a:pt x="76570" y="206566"/>
                    </a:cubicBezTo>
                    <a:cubicBezTo>
                      <a:pt x="74724" y="206626"/>
                      <a:pt x="72819" y="206566"/>
                      <a:pt x="70973" y="206447"/>
                    </a:cubicBezTo>
                    <a:cubicBezTo>
                      <a:pt x="68830" y="206269"/>
                      <a:pt x="68473" y="206209"/>
                      <a:pt x="66211" y="205733"/>
                    </a:cubicBezTo>
                    <a:cubicBezTo>
                      <a:pt x="64544" y="205376"/>
                      <a:pt x="62877" y="204959"/>
                      <a:pt x="61210" y="204483"/>
                    </a:cubicBezTo>
                    <a:cubicBezTo>
                      <a:pt x="60317" y="204185"/>
                      <a:pt x="59425" y="203887"/>
                      <a:pt x="58531" y="203590"/>
                    </a:cubicBezTo>
                    <a:cubicBezTo>
                      <a:pt x="58114" y="203411"/>
                      <a:pt x="57638" y="203232"/>
                      <a:pt x="57222" y="203113"/>
                    </a:cubicBezTo>
                    <a:cubicBezTo>
                      <a:pt x="56329" y="202756"/>
                      <a:pt x="57579" y="203292"/>
                      <a:pt x="56626" y="202875"/>
                    </a:cubicBezTo>
                    <a:cubicBezTo>
                      <a:pt x="53233" y="201328"/>
                      <a:pt x="49959" y="199482"/>
                      <a:pt x="46982" y="197220"/>
                    </a:cubicBezTo>
                    <a:cubicBezTo>
                      <a:pt x="47578" y="197696"/>
                      <a:pt x="46804" y="197041"/>
                      <a:pt x="46625" y="196982"/>
                    </a:cubicBezTo>
                    <a:cubicBezTo>
                      <a:pt x="46327" y="196743"/>
                      <a:pt x="46030" y="196505"/>
                      <a:pt x="45732" y="196267"/>
                    </a:cubicBezTo>
                    <a:cubicBezTo>
                      <a:pt x="45018" y="195672"/>
                      <a:pt x="44363" y="195017"/>
                      <a:pt x="43708" y="194422"/>
                    </a:cubicBezTo>
                    <a:cubicBezTo>
                      <a:pt x="42398" y="193112"/>
                      <a:pt x="41148" y="191802"/>
                      <a:pt x="40017" y="190314"/>
                    </a:cubicBezTo>
                    <a:cubicBezTo>
                      <a:pt x="40553" y="191028"/>
                      <a:pt x="39660" y="189778"/>
                      <a:pt x="39660" y="189778"/>
                    </a:cubicBezTo>
                    <a:cubicBezTo>
                      <a:pt x="39362" y="189421"/>
                      <a:pt x="39124" y="189004"/>
                      <a:pt x="38886" y="188647"/>
                    </a:cubicBezTo>
                    <a:cubicBezTo>
                      <a:pt x="38469" y="187992"/>
                      <a:pt x="38052" y="187338"/>
                      <a:pt x="37636" y="186683"/>
                    </a:cubicBezTo>
                    <a:cubicBezTo>
                      <a:pt x="37160" y="185909"/>
                      <a:pt x="36743" y="185075"/>
                      <a:pt x="36326" y="184242"/>
                    </a:cubicBezTo>
                    <a:cubicBezTo>
                      <a:pt x="35730" y="182992"/>
                      <a:pt x="35672" y="182873"/>
                      <a:pt x="35314" y="181920"/>
                    </a:cubicBezTo>
                    <a:cubicBezTo>
                      <a:pt x="33945" y="178229"/>
                      <a:pt x="33290" y="174836"/>
                      <a:pt x="33111" y="171443"/>
                    </a:cubicBezTo>
                    <a:cubicBezTo>
                      <a:pt x="32933" y="167394"/>
                      <a:pt x="33231" y="164477"/>
                      <a:pt x="34064" y="160846"/>
                    </a:cubicBezTo>
                    <a:cubicBezTo>
                      <a:pt x="35790" y="153524"/>
                      <a:pt x="39362" y="146677"/>
                      <a:pt x="44125" y="141200"/>
                    </a:cubicBezTo>
                    <a:cubicBezTo>
                      <a:pt x="45316" y="139831"/>
                      <a:pt x="46625" y="138462"/>
                      <a:pt x="47994" y="137212"/>
                    </a:cubicBezTo>
                    <a:cubicBezTo>
                      <a:pt x="49721" y="135605"/>
                      <a:pt x="50732" y="134831"/>
                      <a:pt x="52519" y="133580"/>
                    </a:cubicBezTo>
                    <a:cubicBezTo>
                      <a:pt x="55674" y="131437"/>
                      <a:pt x="58948" y="129770"/>
                      <a:pt x="62044" y="128758"/>
                    </a:cubicBezTo>
                    <a:cubicBezTo>
                      <a:pt x="65973" y="127449"/>
                      <a:pt x="68830" y="126972"/>
                      <a:pt x="72581" y="126913"/>
                    </a:cubicBezTo>
                    <a:cubicBezTo>
                      <a:pt x="78594" y="126794"/>
                      <a:pt x="78653" y="117447"/>
                      <a:pt x="72581" y="117507"/>
                    </a:cubicBezTo>
                    <a:cubicBezTo>
                      <a:pt x="38112" y="118102"/>
                      <a:pt x="11977" y="159774"/>
                      <a:pt x="29003" y="190552"/>
                    </a:cubicBezTo>
                    <a:cubicBezTo>
                      <a:pt x="44660" y="218830"/>
                      <a:pt x="90679" y="226152"/>
                      <a:pt x="111098" y="199184"/>
                    </a:cubicBezTo>
                    <a:cubicBezTo>
                      <a:pt x="116813" y="191683"/>
                      <a:pt x="118242" y="182039"/>
                      <a:pt x="114372" y="173348"/>
                    </a:cubicBezTo>
                    <a:cubicBezTo>
                      <a:pt x="110979" y="165728"/>
                      <a:pt x="103954" y="160191"/>
                      <a:pt x="97048" y="155905"/>
                    </a:cubicBezTo>
                    <a:cubicBezTo>
                      <a:pt x="89607" y="151321"/>
                      <a:pt x="81451" y="148166"/>
                      <a:pt x="73474" y="144653"/>
                    </a:cubicBezTo>
                    <a:cubicBezTo>
                      <a:pt x="63472" y="140248"/>
                      <a:pt x="53828" y="135069"/>
                      <a:pt x="44601" y="129116"/>
                    </a:cubicBezTo>
                    <a:cubicBezTo>
                      <a:pt x="35790" y="123460"/>
                      <a:pt x="26920" y="117209"/>
                      <a:pt x="19478" y="109768"/>
                    </a:cubicBezTo>
                    <a:cubicBezTo>
                      <a:pt x="12990" y="103219"/>
                      <a:pt x="8049" y="95123"/>
                      <a:pt x="9477" y="85598"/>
                    </a:cubicBezTo>
                    <a:cubicBezTo>
                      <a:pt x="10311" y="80121"/>
                      <a:pt x="12573" y="75001"/>
                      <a:pt x="14954" y="70060"/>
                    </a:cubicBezTo>
                    <a:cubicBezTo>
                      <a:pt x="17097" y="65655"/>
                      <a:pt x="19300" y="61309"/>
                      <a:pt x="21562" y="56963"/>
                    </a:cubicBezTo>
                    <a:cubicBezTo>
                      <a:pt x="25849" y="48867"/>
                      <a:pt x="30551" y="40830"/>
                      <a:pt x="36148" y="33627"/>
                    </a:cubicBezTo>
                    <a:cubicBezTo>
                      <a:pt x="41743" y="26483"/>
                      <a:pt x="48233" y="20113"/>
                      <a:pt x="55971" y="15529"/>
                    </a:cubicBezTo>
                    <a:cubicBezTo>
                      <a:pt x="62639" y="11600"/>
                      <a:pt x="69247" y="9576"/>
                      <a:pt x="76807" y="9457"/>
                    </a:cubicBezTo>
                    <a:cubicBezTo>
                      <a:pt x="78534" y="9457"/>
                      <a:pt x="80261" y="9516"/>
                      <a:pt x="81987" y="9695"/>
                    </a:cubicBezTo>
                    <a:cubicBezTo>
                      <a:pt x="82463" y="9754"/>
                      <a:pt x="82939" y="9814"/>
                      <a:pt x="83415" y="9874"/>
                    </a:cubicBezTo>
                    <a:cubicBezTo>
                      <a:pt x="82463" y="9754"/>
                      <a:pt x="84011" y="9993"/>
                      <a:pt x="84070" y="9993"/>
                    </a:cubicBezTo>
                    <a:cubicBezTo>
                      <a:pt x="85142" y="10171"/>
                      <a:pt x="86214" y="10409"/>
                      <a:pt x="87285" y="10648"/>
                    </a:cubicBezTo>
                    <a:cubicBezTo>
                      <a:pt x="88952" y="11005"/>
                      <a:pt x="90619" y="11481"/>
                      <a:pt x="92227" y="12076"/>
                    </a:cubicBezTo>
                    <a:cubicBezTo>
                      <a:pt x="94310" y="12791"/>
                      <a:pt x="94786" y="12969"/>
                      <a:pt x="96632" y="13922"/>
                    </a:cubicBezTo>
                    <a:cubicBezTo>
                      <a:pt x="98239" y="14755"/>
                      <a:pt x="99787" y="15648"/>
                      <a:pt x="101334" y="16660"/>
                    </a:cubicBezTo>
                    <a:cubicBezTo>
                      <a:pt x="102882" y="17732"/>
                      <a:pt x="103240" y="17970"/>
                      <a:pt x="104847" y="19518"/>
                    </a:cubicBezTo>
                    <a:cubicBezTo>
                      <a:pt x="105978" y="20589"/>
                      <a:pt x="107110" y="21780"/>
                      <a:pt x="108062" y="23030"/>
                    </a:cubicBezTo>
                    <a:cubicBezTo>
                      <a:pt x="107466" y="22256"/>
                      <a:pt x="108300" y="23387"/>
                      <a:pt x="108359" y="23447"/>
                    </a:cubicBezTo>
                    <a:cubicBezTo>
                      <a:pt x="108598" y="23804"/>
                      <a:pt x="108835" y="24161"/>
                      <a:pt x="109074" y="24518"/>
                    </a:cubicBezTo>
                    <a:cubicBezTo>
                      <a:pt x="109609" y="25352"/>
                      <a:pt x="110086" y="26245"/>
                      <a:pt x="110562" y="27138"/>
                    </a:cubicBezTo>
                    <a:cubicBezTo>
                      <a:pt x="110741" y="27495"/>
                      <a:pt x="110919" y="27912"/>
                      <a:pt x="111098" y="28328"/>
                    </a:cubicBezTo>
                    <a:cubicBezTo>
                      <a:pt x="110800" y="27555"/>
                      <a:pt x="111038" y="28269"/>
                      <a:pt x="111098" y="28388"/>
                    </a:cubicBezTo>
                    <a:cubicBezTo>
                      <a:pt x="111396" y="29221"/>
                      <a:pt x="111693" y="30055"/>
                      <a:pt x="111931" y="30888"/>
                    </a:cubicBezTo>
                    <a:cubicBezTo>
                      <a:pt x="112170" y="31722"/>
                      <a:pt x="112348" y="32615"/>
                      <a:pt x="112526" y="33508"/>
                    </a:cubicBezTo>
                    <a:cubicBezTo>
                      <a:pt x="112824" y="34936"/>
                      <a:pt x="112467" y="32615"/>
                      <a:pt x="112586" y="34043"/>
                    </a:cubicBezTo>
                    <a:cubicBezTo>
                      <a:pt x="112646" y="34520"/>
                      <a:pt x="112646" y="34936"/>
                      <a:pt x="112705" y="35413"/>
                    </a:cubicBezTo>
                    <a:cubicBezTo>
                      <a:pt x="112884" y="37913"/>
                      <a:pt x="114729" y="40116"/>
                      <a:pt x="117408" y="40116"/>
                    </a:cubicBezTo>
                    <a:cubicBezTo>
                      <a:pt x="120027" y="39878"/>
                      <a:pt x="122468" y="37734"/>
                      <a:pt x="122290" y="35234"/>
                    </a:cubicBezTo>
                    <a:lnTo>
                      <a:pt x="122290" y="35234"/>
                    </a:lnTo>
                    <a:close/>
                  </a:path>
                </a:pathLst>
              </a:custGeom>
              <a:solidFill>
                <a:srgbClr val="FFFFFF"/>
              </a:solidFill>
              <a:ln w="5950" cap="flat">
                <a:noFill/>
                <a:prstDash val="solid"/>
                <a:miter/>
              </a:ln>
            </p:spPr>
            <p:txBody>
              <a:bodyPr rtlCol="0" anchor="ctr"/>
              <a:lstStyle/>
              <a:p>
                <a:endParaRPr lang="zh-CN" altLang="en-US"/>
              </a:p>
            </p:txBody>
          </p:sp>
        </p:grpSp>
      </p:grpSp>
      <p:sp>
        <p:nvSpPr>
          <p:cNvPr id="67" name="文本框 66"/>
          <p:cNvSpPr txBox="1"/>
          <p:nvPr/>
        </p:nvSpPr>
        <p:spPr>
          <a:xfrm>
            <a:off x="916332" y="1782119"/>
            <a:ext cx="6106886" cy="580415"/>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1.</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新手教师的定义</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一、新手教师到专家型教师</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（一）新手教师与专家型教师的界定</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1181651" y="2820602"/>
            <a:ext cx="4399645" cy="2807435"/>
          </a:xfrm>
          <a:prstGeom prst="rect">
            <a:avLst/>
          </a:prstGeom>
          <a:noFill/>
        </p:spPr>
        <p:txBody>
          <a:bodyPr wrap="square">
            <a:spAutoFit/>
          </a:bodyPr>
          <a:lstStyle/>
          <a:p>
            <a:pPr indent="457200">
              <a:lnSpc>
                <a:spcPct val="150000"/>
              </a:lnSpc>
            </a:pPr>
            <a:r>
              <a:rPr lang="zh-CN" altLang="en-US" sz="2000" b="1" dirty="0"/>
              <a:t>专家型教师是指具有良好的教学效能感和教学监控能力，在教学中富有主见，能够根据教育教学情境的变化，及时而灵活地采取恰当的教学行为来促进教学活动顺利进行，保持较高教学质量的教师。</a:t>
            </a:r>
            <a:endParaRPr lang="zh-CN" altLang="en-US" sz="2000" b="1" dirty="0"/>
          </a:p>
        </p:txBody>
      </p:sp>
      <p:sp>
        <p:nvSpPr>
          <p:cNvPr id="3" name="矩形: 圆角 2"/>
          <p:cNvSpPr/>
          <p:nvPr/>
        </p:nvSpPr>
        <p:spPr>
          <a:xfrm>
            <a:off x="916332" y="2786322"/>
            <a:ext cx="4811016" cy="2841715"/>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916332" y="1782119"/>
            <a:ext cx="6106886" cy="580415"/>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2.</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专家型教师的定义</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4" name="图示 3"/>
          <p:cNvGraphicFramePr/>
          <p:nvPr/>
        </p:nvGraphicFramePr>
        <p:xfrm>
          <a:off x="6255538" y="2072326"/>
          <a:ext cx="5020130" cy="421651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一、新手教师到专家型教师</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（二）新手教师与专家型教师的区别</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圆角矩形 67"/>
          <p:cNvSpPr/>
          <p:nvPr/>
        </p:nvSpPr>
        <p:spPr>
          <a:xfrm>
            <a:off x="1600778" y="2058025"/>
            <a:ext cx="8937007" cy="10643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14" name="文本框 12"/>
          <p:cNvSpPr txBox="1"/>
          <p:nvPr/>
        </p:nvSpPr>
        <p:spPr>
          <a:xfrm>
            <a:off x="1748808" y="2019011"/>
            <a:ext cx="8973809"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latin typeface="+mn-ea"/>
              </a:rPr>
              <a:t>第一方面是专业知识</a:t>
            </a:r>
            <a:endParaRPr lang="zh-CN" altLang="en-US" sz="2400" b="1" dirty="0">
              <a:latin typeface="+mn-ea"/>
            </a:endParaRPr>
          </a:p>
        </p:txBody>
      </p:sp>
      <p:sp>
        <p:nvSpPr>
          <p:cNvPr id="15" name="文本框 4"/>
          <p:cNvSpPr txBox="1"/>
          <p:nvPr/>
        </p:nvSpPr>
        <p:spPr>
          <a:xfrm>
            <a:off x="1791892" y="2501551"/>
            <a:ext cx="8691965" cy="49911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Arial" panose="020B0604020202020204" pitchFamily="34" charset="0"/>
              </a:rPr>
              <a:t>在专家擅长的领域内，专家运用知识比新手更有效。</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6" name="圆角矩形 68"/>
          <p:cNvSpPr/>
          <p:nvPr/>
        </p:nvSpPr>
        <p:spPr>
          <a:xfrm>
            <a:off x="1775418" y="2018201"/>
            <a:ext cx="455449"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7" name="圆角矩形 69"/>
          <p:cNvSpPr/>
          <p:nvPr/>
        </p:nvSpPr>
        <p:spPr>
          <a:xfrm>
            <a:off x="1600779" y="3456521"/>
            <a:ext cx="8923344" cy="106439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18" name="圆角矩形 70"/>
          <p:cNvSpPr/>
          <p:nvPr/>
        </p:nvSpPr>
        <p:spPr>
          <a:xfrm>
            <a:off x="1775897" y="3417237"/>
            <a:ext cx="455449"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9" name="文本框 5"/>
          <p:cNvSpPr txBox="1"/>
          <p:nvPr/>
        </p:nvSpPr>
        <p:spPr>
          <a:xfrm>
            <a:off x="1737735" y="3398732"/>
            <a:ext cx="8973809"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latin typeface="+mn-ea"/>
              </a:rPr>
              <a:t>第二方面是解决问题的效率</a:t>
            </a:r>
            <a:endParaRPr lang="zh-CN" altLang="en-US" sz="2400" b="1" dirty="0">
              <a:latin typeface="+mn-ea"/>
            </a:endParaRPr>
          </a:p>
        </p:txBody>
      </p:sp>
      <p:sp>
        <p:nvSpPr>
          <p:cNvPr id="20" name="文本框 6"/>
          <p:cNvSpPr txBox="1"/>
          <p:nvPr/>
        </p:nvSpPr>
        <p:spPr>
          <a:xfrm>
            <a:off x="1737735" y="3897896"/>
            <a:ext cx="8691965" cy="49911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Arial" panose="020B0604020202020204" pitchFamily="34" charset="0"/>
              </a:rPr>
              <a:t>专家与新手相比，在其专长的领域里，能在较短的时间内完成更多的工作</a:t>
            </a:r>
            <a:r>
              <a:rPr lang="zh-CN" altLang="en-US" sz="2000" dirty="0">
                <a:latin typeface="Arial" panose="020B0604020202020204" pitchFamily="34" charset="0"/>
              </a:rPr>
              <a:t>。</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
        <p:nvSpPr>
          <p:cNvPr id="21" name="圆角矩形 67"/>
          <p:cNvSpPr/>
          <p:nvPr/>
        </p:nvSpPr>
        <p:spPr>
          <a:xfrm>
            <a:off x="1589705" y="4894841"/>
            <a:ext cx="8937007" cy="10643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2" name="文本框 3"/>
          <p:cNvSpPr txBox="1"/>
          <p:nvPr/>
        </p:nvSpPr>
        <p:spPr>
          <a:xfrm>
            <a:off x="1737735" y="4855827"/>
            <a:ext cx="8973809"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latin typeface="+mn-ea"/>
              </a:rPr>
              <a:t>第三方面是洞察力</a:t>
            </a:r>
            <a:endParaRPr lang="zh-CN" altLang="en-US" sz="2400" b="1" dirty="0">
              <a:latin typeface="+mn-ea"/>
            </a:endParaRPr>
          </a:p>
        </p:txBody>
      </p:sp>
      <p:sp>
        <p:nvSpPr>
          <p:cNvPr id="23" name="文本框 7"/>
          <p:cNvSpPr txBox="1"/>
          <p:nvPr/>
        </p:nvSpPr>
        <p:spPr>
          <a:xfrm>
            <a:off x="1780819" y="5338367"/>
            <a:ext cx="8691965" cy="49911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Arial" panose="020B0604020202020204" pitchFamily="34" charset="0"/>
              </a:rPr>
              <a:t>专家比新手有更大的可能找到新颖和适当的解决问题的方法。</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24" name="圆角矩形 68"/>
          <p:cNvSpPr/>
          <p:nvPr/>
        </p:nvSpPr>
        <p:spPr>
          <a:xfrm>
            <a:off x="1764345" y="4855017"/>
            <a:ext cx="455449"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747848" y="2307924"/>
            <a:ext cx="5261610" cy="422656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p>
        </p:txBody>
      </p:sp>
      <p:sp>
        <p:nvSpPr>
          <p:cNvPr id="19" name="矩形 18"/>
          <p:cNvSpPr/>
          <p:nvPr>
            <p:custDataLst>
              <p:tags r:id="rId2"/>
            </p:custDataLst>
          </p:nvPr>
        </p:nvSpPr>
        <p:spPr>
          <a:xfrm>
            <a:off x="747848" y="2308559"/>
            <a:ext cx="5261610" cy="10795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accent1"/>
              </a:solidFill>
              <a:sym typeface="+mn-ea"/>
            </a:endParaRPr>
          </a:p>
        </p:txBody>
      </p:sp>
      <p:sp>
        <p:nvSpPr>
          <p:cNvPr id="4" name="矩形 3"/>
          <p:cNvSpPr/>
          <p:nvPr>
            <p:custDataLst>
              <p:tags r:id="rId3"/>
            </p:custDataLst>
          </p:nvPr>
        </p:nvSpPr>
        <p:spPr>
          <a:xfrm>
            <a:off x="2479790" y="2344445"/>
            <a:ext cx="1669977" cy="588319"/>
          </a:xfrm>
          <a:prstGeom prst="rect">
            <a:avLst/>
          </a:prstGeom>
          <a:noFill/>
        </p:spPr>
        <p:txBody>
          <a:bodyPr wrap="square" lIns="0" tIns="0" rIns="0" bIns="0" rtlCol="0" anchor="b" anchorCtr="0">
            <a:noAutofit/>
            <a:scene3d>
              <a:camera prst="orthographicFront"/>
              <a:lightRig rig="threePt" dir="t"/>
            </a:scene3d>
          </a:bodyPr>
          <a:lstStyle/>
          <a:p>
            <a:pPr algn="ctr">
              <a:spcBef>
                <a:spcPct val="0"/>
              </a:spcBef>
              <a:spcAft>
                <a:spcPct val="0"/>
              </a:spcAft>
            </a:pPr>
            <a:r>
              <a:rPr lang="zh-CN" altLang="en-US" sz="28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mn-ea"/>
              </a:rPr>
              <a:t>新手教师</a:t>
            </a:r>
            <a:endParaRPr lang="en-US" altLang="zh-CN" sz="28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endParaRPr>
          </a:p>
        </p:txBody>
      </p:sp>
      <p:sp>
        <p:nvSpPr>
          <p:cNvPr id="5" name="矩形 4"/>
          <p:cNvSpPr/>
          <p:nvPr>
            <p:custDataLst>
              <p:tags r:id="rId4"/>
            </p:custDataLst>
          </p:nvPr>
        </p:nvSpPr>
        <p:spPr>
          <a:xfrm>
            <a:off x="747848" y="2932764"/>
            <a:ext cx="5261610" cy="285178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2000" b="1" dirty="0">
                <a:solidFill>
                  <a:srgbClr val="004BBE"/>
                </a:solidFill>
              </a:rPr>
              <a:t>（</a:t>
            </a:r>
            <a:r>
              <a:rPr lang="en-US" altLang="zh-CN" sz="2000" b="1" dirty="0">
                <a:solidFill>
                  <a:srgbClr val="004BBE"/>
                </a:solidFill>
              </a:rPr>
              <a:t>1</a:t>
            </a:r>
            <a:r>
              <a:rPr lang="zh-CN" altLang="en-US" sz="2000" b="1" dirty="0">
                <a:solidFill>
                  <a:srgbClr val="004BBE"/>
                </a:solidFill>
              </a:rPr>
              <a:t>）</a:t>
            </a:r>
            <a:r>
              <a:rPr lang="zh-CN" altLang="en-US" sz="2000" dirty="0"/>
              <a:t>大量时间用在课时计划的细节上，如怎样呈现教学内容、针对具体内容设计方法、仔细安排某些课堂活动等，不能把课堂教学计划与课堂情境中学生的行为联系起来</a:t>
            </a:r>
            <a:endParaRPr lang="en-US" altLang="zh-CN" sz="2000" dirty="0"/>
          </a:p>
          <a:p>
            <a:pPr algn="just">
              <a:lnSpc>
                <a:spcPct val="150000"/>
              </a:lnSpc>
              <a:spcBef>
                <a:spcPct val="0"/>
              </a:spcBef>
              <a:spcAft>
                <a:spcPct val="0"/>
              </a:spcAft>
            </a:pPr>
            <a:r>
              <a:rPr lang="zh-CN" altLang="en-US" sz="2000" b="1" dirty="0">
                <a:solidFill>
                  <a:srgbClr val="004BBE"/>
                </a:solidFill>
              </a:rPr>
              <a:t>（</a:t>
            </a:r>
            <a:r>
              <a:rPr lang="en-US" altLang="zh-CN" sz="2000" b="1" dirty="0">
                <a:solidFill>
                  <a:srgbClr val="004BBE"/>
                </a:solidFill>
              </a:rPr>
              <a:t>2</a:t>
            </a:r>
            <a:r>
              <a:rPr lang="zh-CN" altLang="en-US" sz="2000" b="1" dirty="0">
                <a:solidFill>
                  <a:srgbClr val="004BBE"/>
                </a:solidFill>
              </a:rPr>
              <a:t>）</a:t>
            </a:r>
            <a:r>
              <a:rPr lang="zh-CN" altLang="en-US" sz="2000" dirty="0"/>
              <a:t>努力完成课时计划，很难随课堂情境的变化灵活修正计划</a:t>
            </a:r>
            <a:endParaRPr lang="en-US" altLang="zh-CN" sz="2000" dirty="0"/>
          </a:p>
          <a:p>
            <a:pPr algn="just">
              <a:lnSpc>
                <a:spcPct val="150000"/>
              </a:lnSpc>
              <a:spcBef>
                <a:spcPct val="0"/>
              </a:spcBef>
              <a:spcAft>
                <a:spcPct val="0"/>
              </a:spcAft>
            </a:pPr>
            <a:r>
              <a:rPr lang="zh-CN" altLang="en-US" sz="2000" b="1" dirty="0">
                <a:solidFill>
                  <a:srgbClr val="004BBE"/>
                </a:solidFill>
              </a:rPr>
              <a:t>（</a:t>
            </a:r>
            <a:r>
              <a:rPr lang="en-US" altLang="zh-CN" sz="2000" b="1" dirty="0">
                <a:solidFill>
                  <a:srgbClr val="004BBE"/>
                </a:solidFill>
              </a:rPr>
              <a:t>3</a:t>
            </a:r>
            <a:r>
              <a:rPr lang="zh-CN" altLang="en-US" sz="2000" b="1" dirty="0">
                <a:solidFill>
                  <a:srgbClr val="004BBE"/>
                </a:solidFill>
              </a:rPr>
              <a:t>）</a:t>
            </a:r>
            <a:r>
              <a:rPr lang="zh-CN" altLang="en-US" sz="2000" dirty="0"/>
              <a:t>不能预测计划执行时的情况，更多地想到自己做什么，而不知道学生将要做什么</a:t>
            </a:r>
            <a:endParaRPr lang="zh-CN" altLang="en-US" sz="2000" dirty="0">
              <a:solidFill>
                <a:schemeClr val="tx1">
                  <a:lumMod val="85000"/>
                  <a:lumOff val="15000"/>
                </a:schemeClr>
              </a:solidFill>
              <a:latin typeface="Arial" panose="020B0604020202020204" pitchFamily="34" charset="0"/>
              <a:ea typeface="微软雅黑" panose="020B0503020204020204" pitchFamily="34" charset="-122"/>
              <a:cs typeface="+mn-ea"/>
            </a:endParaRPr>
          </a:p>
        </p:txBody>
      </p:sp>
      <p:sp>
        <p:nvSpPr>
          <p:cNvPr id="23" name="矩形 22"/>
          <p:cNvSpPr/>
          <p:nvPr>
            <p:custDataLst>
              <p:tags r:id="rId5"/>
            </p:custDataLst>
          </p:nvPr>
        </p:nvSpPr>
        <p:spPr>
          <a:xfrm>
            <a:off x="6272983" y="2307924"/>
            <a:ext cx="5261610" cy="422656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2" name="矩形 21"/>
          <p:cNvSpPr/>
          <p:nvPr>
            <p:custDataLst>
              <p:tags r:id="rId6"/>
            </p:custDataLst>
          </p:nvPr>
        </p:nvSpPr>
        <p:spPr>
          <a:xfrm>
            <a:off x="6272983" y="2308559"/>
            <a:ext cx="5261610" cy="107950"/>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6" name="矩形 5"/>
          <p:cNvSpPr/>
          <p:nvPr>
            <p:custDataLst>
              <p:tags r:id="rId7"/>
            </p:custDataLst>
          </p:nvPr>
        </p:nvSpPr>
        <p:spPr>
          <a:xfrm>
            <a:off x="7877812" y="2362534"/>
            <a:ext cx="1924839" cy="570230"/>
          </a:xfrm>
          <a:prstGeom prst="rect">
            <a:avLst/>
          </a:prstGeom>
          <a:noFill/>
        </p:spPr>
        <p:txBody>
          <a:bodyPr wrap="square" lIns="0" tIns="0" rIns="0" bIns="0" rtlCol="0" anchor="b" anchorCtr="0">
            <a:noAutofit/>
            <a:scene3d>
              <a:camera prst="orthographicFront"/>
              <a:lightRig rig="threePt" dir="t"/>
            </a:scene3d>
          </a:bodyPr>
          <a:lstStyle/>
          <a:p>
            <a:pPr algn="ctr">
              <a:spcBef>
                <a:spcPct val="0"/>
              </a:spcBef>
              <a:spcAft>
                <a:spcPct val="0"/>
              </a:spcAft>
            </a:pPr>
            <a:r>
              <a:rPr lang="zh-CN" altLang="en-US" sz="2800" b="1" dirty="0">
                <a:solidFill>
                  <a:schemeClr val="accent2"/>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mn-ea"/>
              </a:rPr>
              <a:t>专家型教师</a:t>
            </a:r>
            <a:endParaRPr lang="en-US" altLang="zh-CN" sz="2800" b="1" dirty="0">
              <a:solidFill>
                <a:schemeClr val="accent2"/>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mn-ea"/>
            </a:endParaRPr>
          </a:p>
        </p:txBody>
      </p:sp>
      <p:sp>
        <p:nvSpPr>
          <p:cNvPr id="7" name="矩形 6"/>
          <p:cNvSpPr/>
          <p:nvPr>
            <p:custDataLst>
              <p:tags r:id="rId8"/>
            </p:custDataLst>
          </p:nvPr>
        </p:nvSpPr>
        <p:spPr>
          <a:xfrm>
            <a:off x="6272983" y="2932763"/>
            <a:ext cx="5261610" cy="285178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2000" b="1" dirty="0">
                <a:solidFill>
                  <a:srgbClr val="4C92FF"/>
                </a:solidFill>
              </a:rPr>
              <a:t>（</a:t>
            </a:r>
            <a:r>
              <a:rPr lang="en-US" altLang="zh-CN" sz="2000" b="1" dirty="0">
                <a:solidFill>
                  <a:srgbClr val="4C92FF"/>
                </a:solidFill>
              </a:rPr>
              <a:t>1</a:t>
            </a:r>
            <a:r>
              <a:rPr lang="zh-CN" altLang="en-US" sz="2000" b="1" dirty="0">
                <a:solidFill>
                  <a:srgbClr val="4C92FF"/>
                </a:solidFill>
              </a:rPr>
              <a:t>）</a:t>
            </a:r>
            <a:r>
              <a:rPr lang="zh-CN" altLang="en-US" sz="2000" dirty="0"/>
              <a:t>突出了课堂教学的主要步骤和教学内容，并未涉及一些细节，从学生那里获得一些有关教学细节的具体问题</a:t>
            </a:r>
            <a:endParaRPr lang="en-US" altLang="zh-CN" sz="2000" dirty="0"/>
          </a:p>
          <a:p>
            <a:pPr algn="just">
              <a:lnSpc>
                <a:spcPct val="150000"/>
              </a:lnSpc>
              <a:spcBef>
                <a:spcPct val="0"/>
              </a:spcBef>
              <a:spcAft>
                <a:spcPct val="0"/>
              </a:spcAft>
            </a:pPr>
            <a:r>
              <a:rPr lang="zh-CN" altLang="en-US" sz="2000" b="1" dirty="0">
                <a:solidFill>
                  <a:srgbClr val="4C92FF"/>
                </a:solidFill>
              </a:rPr>
              <a:t>（</a:t>
            </a:r>
            <a:r>
              <a:rPr lang="en-US" altLang="zh-CN" sz="2000" b="1" dirty="0">
                <a:solidFill>
                  <a:srgbClr val="4C92FF"/>
                </a:solidFill>
              </a:rPr>
              <a:t>2</a:t>
            </a:r>
            <a:r>
              <a:rPr lang="zh-CN" altLang="en-US" sz="2000" b="1" dirty="0">
                <a:solidFill>
                  <a:srgbClr val="4C92FF"/>
                </a:solidFill>
              </a:rPr>
              <a:t>）</a:t>
            </a:r>
            <a:r>
              <a:rPr lang="zh-CN" altLang="en-US" sz="2000" dirty="0"/>
              <a:t>根据学生的先前知识来安排教学进度，课时计划有很大的灵活性</a:t>
            </a:r>
            <a:endParaRPr lang="en-US" altLang="zh-CN" sz="2000" dirty="0"/>
          </a:p>
          <a:p>
            <a:pPr algn="just">
              <a:lnSpc>
                <a:spcPct val="150000"/>
              </a:lnSpc>
              <a:spcBef>
                <a:spcPct val="0"/>
              </a:spcBef>
              <a:spcAft>
                <a:spcPct val="0"/>
              </a:spcAft>
            </a:pPr>
            <a:r>
              <a:rPr lang="zh-CN" altLang="en-US" sz="2000" b="1" dirty="0">
                <a:solidFill>
                  <a:srgbClr val="4C92FF"/>
                </a:solidFill>
              </a:rPr>
              <a:t>（</a:t>
            </a:r>
            <a:r>
              <a:rPr lang="en-US" altLang="zh-CN" sz="2000" b="1" dirty="0">
                <a:solidFill>
                  <a:srgbClr val="4C92FF"/>
                </a:solidFill>
              </a:rPr>
              <a:t>3</a:t>
            </a:r>
            <a:r>
              <a:rPr lang="zh-CN" altLang="en-US" sz="2000" b="1" dirty="0">
                <a:solidFill>
                  <a:srgbClr val="4C92FF"/>
                </a:solidFill>
              </a:rPr>
              <a:t>）</a:t>
            </a:r>
            <a:r>
              <a:rPr lang="zh-CN" altLang="en-US" sz="2000" dirty="0"/>
              <a:t>具有预见性，能够在头脑中形成包括教学目标在内的课堂教学表象和心理表征，并且能预测执行计划时的情况</a:t>
            </a:r>
            <a:endParaRPr lang="zh-CN" altLang="en-US" sz="2000" dirty="0">
              <a:solidFill>
                <a:schemeClr val="tx1">
                  <a:lumMod val="85000"/>
                  <a:lumOff val="15000"/>
                </a:schemeClr>
              </a:solidFill>
              <a:latin typeface="Arial" panose="020B0604020202020204" pitchFamily="34" charset="0"/>
              <a:ea typeface="微软雅黑" panose="020B0503020204020204" pitchFamily="34" charset="-122"/>
              <a:cs typeface="+mn-ea"/>
              <a:sym typeface="+mn-ea"/>
            </a:endParaRPr>
          </a:p>
        </p:txBody>
      </p:sp>
      <p:sp>
        <p:nvSpPr>
          <p:cNvPr id="9" name="标题 1"/>
          <p:cNvSpPr>
            <a:spLocks noGrp="1"/>
          </p:cNvSpPr>
          <p:nvPr>
            <p:ph type="title"/>
          </p:nvPr>
        </p:nvSpPr>
        <p:spPr>
          <a:xfrm>
            <a:off x="660399" y="0"/>
            <a:ext cx="10858500" cy="1028700"/>
          </a:xfrm>
        </p:spPr>
        <p:txBody>
          <a:bodyPr/>
          <a:lstStyle/>
          <a:p>
            <a:r>
              <a:rPr lang="zh-CN" altLang="en-US" sz="3200" dirty="0"/>
              <a:t>一、新手教师到专家型教师</a:t>
            </a:r>
            <a:endParaRPr lang="zh-CN" altLang="en-US" sz="3200" dirty="0"/>
          </a:p>
        </p:txBody>
      </p:sp>
      <p:sp>
        <p:nvSpPr>
          <p:cNvPr id="10" name="文本框 9"/>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（二）新手教师与专家型教师的区别</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916332" y="1782119"/>
            <a:ext cx="6106886" cy="580415"/>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1.</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课时计划的差异</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660399" y="0"/>
            <a:ext cx="10858500" cy="1028700"/>
          </a:xfrm>
        </p:spPr>
        <p:txBody>
          <a:bodyPr/>
          <a:lstStyle/>
          <a:p>
            <a:r>
              <a:rPr lang="zh-CN" altLang="en-US" sz="3200" dirty="0"/>
              <a:t>一、新手教师到专家型教师</a:t>
            </a:r>
            <a:endParaRPr lang="zh-CN" altLang="en-US" sz="3200" dirty="0"/>
          </a:p>
        </p:txBody>
      </p:sp>
      <p:sp>
        <p:nvSpPr>
          <p:cNvPr id="10" name="文本框 9"/>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（二）新手教师与专家型教师的区别</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916332" y="1782119"/>
            <a:ext cx="6106886" cy="580415"/>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2.</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课堂教学过程的差异</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2" name="图示 1"/>
          <p:cNvGraphicFramePr/>
          <p:nvPr/>
        </p:nvGraphicFramePr>
        <p:xfrm>
          <a:off x="660398" y="2362534"/>
          <a:ext cx="10615269" cy="411990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660399" y="0"/>
            <a:ext cx="10858500" cy="1028700"/>
          </a:xfrm>
        </p:spPr>
        <p:txBody>
          <a:bodyPr/>
          <a:lstStyle/>
          <a:p>
            <a:r>
              <a:rPr lang="zh-CN" altLang="en-US" sz="3200" dirty="0"/>
              <a:t>一、新手教师到专家型教师</a:t>
            </a:r>
            <a:endParaRPr lang="zh-CN" altLang="en-US" sz="3200" dirty="0"/>
          </a:p>
        </p:txBody>
      </p:sp>
      <p:sp>
        <p:nvSpPr>
          <p:cNvPr id="10" name="文本框 9"/>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（二）新手教师与专家型教师的区别</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916332" y="1782119"/>
            <a:ext cx="6106886" cy="580415"/>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2.</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课堂教学过程的差异</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2" name="图示 1"/>
          <p:cNvGraphicFramePr/>
          <p:nvPr/>
        </p:nvGraphicFramePr>
        <p:xfrm>
          <a:off x="660398" y="2362534"/>
          <a:ext cx="10615269" cy="411990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660399" y="0"/>
            <a:ext cx="10858500" cy="1028700"/>
          </a:xfrm>
        </p:spPr>
        <p:txBody>
          <a:bodyPr/>
          <a:lstStyle/>
          <a:p>
            <a:r>
              <a:rPr lang="zh-CN" altLang="en-US" sz="3200" dirty="0"/>
              <a:t>一、新手教师到专家型教师</a:t>
            </a:r>
            <a:endParaRPr lang="zh-CN" altLang="en-US" sz="3200" dirty="0"/>
          </a:p>
        </p:txBody>
      </p:sp>
      <p:sp>
        <p:nvSpPr>
          <p:cNvPr id="10" name="文本框 9"/>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（二）新手教师与专家型教师的区别</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916332" y="1782119"/>
            <a:ext cx="6106886" cy="580415"/>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3.</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课后教学评价的差异</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sp>
        <p:nvSpPr>
          <p:cNvPr id="3" name="矩形 2"/>
          <p:cNvSpPr/>
          <p:nvPr>
            <p:custDataLst>
              <p:tags r:id="rId1"/>
            </p:custDataLst>
          </p:nvPr>
        </p:nvSpPr>
        <p:spPr>
          <a:xfrm>
            <a:off x="732154" y="2384458"/>
            <a:ext cx="5261610" cy="38152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p>
        </p:txBody>
      </p:sp>
      <p:sp>
        <p:nvSpPr>
          <p:cNvPr id="4" name="矩形 3"/>
          <p:cNvSpPr/>
          <p:nvPr>
            <p:custDataLst>
              <p:tags r:id="rId2"/>
            </p:custDataLst>
          </p:nvPr>
        </p:nvSpPr>
        <p:spPr>
          <a:xfrm>
            <a:off x="732154" y="2385093"/>
            <a:ext cx="5261610" cy="10795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accent1"/>
              </a:solidFill>
              <a:sym typeface="+mn-ea"/>
            </a:endParaRPr>
          </a:p>
        </p:txBody>
      </p:sp>
      <p:sp>
        <p:nvSpPr>
          <p:cNvPr id="5" name="矩形 4"/>
          <p:cNvSpPr/>
          <p:nvPr>
            <p:custDataLst>
              <p:tags r:id="rId3"/>
            </p:custDataLst>
          </p:nvPr>
        </p:nvSpPr>
        <p:spPr>
          <a:xfrm>
            <a:off x="2479790" y="2704164"/>
            <a:ext cx="1669977" cy="588319"/>
          </a:xfrm>
          <a:prstGeom prst="rect">
            <a:avLst/>
          </a:prstGeom>
          <a:noFill/>
        </p:spPr>
        <p:txBody>
          <a:bodyPr wrap="square" lIns="0" tIns="0" rIns="0" bIns="0" rtlCol="0" anchor="b" anchorCtr="0">
            <a:noAutofit/>
            <a:scene3d>
              <a:camera prst="orthographicFront"/>
              <a:lightRig rig="threePt" dir="t"/>
            </a:scene3d>
          </a:bodyPr>
          <a:lstStyle/>
          <a:p>
            <a:pPr algn="ctr">
              <a:spcBef>
                <a:spcPct val="0"/>
              </a:spcBef>
              <a:spcAft>
                <a:spcPct val="0"/>
              </a:spcAft>
            </a:pPr>
            <a:r>
              <a:rPr lang="zh-CN" altLang="en-US" sz="28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mn-ea"/>
              </a:rPr>
              <a:t>新手教师</a:t>
            </a:r>
            <a:endParaRPr lang="en-US" altLang="zh-CN" sz="28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endParaRPr>
          </a:p>
        </p:txBody>
      </p:sp>
      <p:sp>
        <p:nvSpPr>
          <p:cNvPr id="6" name="矩形 5"/>
          <p:cNvSpPr/>
          <p:nvPr>
            <p:custDataLst>
              <p:tags r:id="rId4"/>
            </p:custDataLst>
          </p:nvPr>
        </p:nvSpPr>
        <p:spPr>
          <a:xfrm>
            <a:off x="1082702" y="3641759"/>
            <a:ext cx="4444638" cy="2851785"/>
          </a:xfrm>
          <a:prstGeom prst="rect">
            <a:avLst/>
          </a:prstGeom>
          <a:noFill/>
        </p:spPr>
        <p:txBody>
          <a:bodyPr wrap="square" lIns="0" tIns="0" rIns="0" bIns="0" rtlCol="0" anchor="t" anchorCtr="0">
            <a:noAutofit/>
          </a:bodyPr>
          <a:lstStyle/>
          <a:p>
            <a:pPr indent="457200" algn="just">
              <a:lnSpc>
                <a:spcPct val="150000"/>
              </a:lnSpc>
              <a:spcBef>
                <a:spcPct val="0"/>
              </a:spcBef>
              <a:spcAft>
                <a:spcPct val="0"/>
              </a:spcAft>
            </a:pPr>
            <a:r>
              <a:rPr lang="zh-CN" altLang="en-US" sz="2000" dirty="0"/>
              <a:t>新手教师的课后评价要比专家型教师更多地关注课堂中发生的细节。他们多谈及自己是否解释清楚，如板书情况、对学生问题的反应能力和学生在课堂中的参与状况等。</a:t>
            </a:r>
            <a:endParaRPr lang="zh-CN" altLang="en-US" sz="2000" dirty="0">
              <a:solidFill>
                <a:schemeClr val="tx1">
                  <a:lumMod val="85000"/>
                  <a:lumOff val="15000"/>
                </a:schemeClr>
              </a:solidFill>
              <a:latin typeface="Arial" panose="020B0604020202020204" pitchFamily="34" charset="0"/>
              <a:ea typeface="微软雅黑" panose="020B0503020204020204" pitchFamily="34" charset="-122"/>
              <a:cs typeface="+mn-ea"/>
            </a:endParaRPr>
          </a:p>
        </p:txBody>
      </p:sp>
      <p:sp>
        <p:nvSpPr>
          <p:cNvPr id="7" name="矩形 6"/>
          <p:cNvSpPr/>
          <p:nvPr>
            <p:custDataLst>
              <p:tags r:id="rId5"/>
            </p:custDataLst>
          </p:nvPr>
        </p:nvSpPr>
        <p:spPr>
          <a:xfrm>
            <a:off x="6257289" y="2384458"/>
            <a:ext cx="5261610" cy="38152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p:cNvSpPr/>
          <p:nvPr>
            <p:custDataLst>
              <p:tags r:id="rId6"/>
            </p:custDataLst>
          </p:nvPr>
        </p:nvSpPr>
        <p:spPr>
          <a:xfrm>
            <a:off x="6257289" y="2385093"/>
            <a:ext cx="5261610" cy="107950"/>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2" name="矩形 11"/>
          <p:cNvSpPr/>
          <p:nvPr>
            <p:custDataLst>
              <p:tags r:id="rId7"/>
            </p:custDataLst>
          </p:nvPr>
        </p:nvSpPr>
        <p:spPr>
          <a:xfrm>
            <a:off x="7877812" y="2722253"/>
            <a:ext cx="1924839" cy="570230"/>
          </a:xfrm>
          <a:prstGeom prst="rect">
            <a:avLst/>
          </a:prstGeom>
          <a:noFill/>
        </p:spPr>
        <p:txBody>
          <a:bodyPr wrap="square" lIns="0" tIns="0" rIns="0" bIns="0" rtlCol="0" anchor="b" anchorCtr="0">
            <a:noAutofit/>
            <a:scene3d>
              <a:camera prst="orthographicFront"/>
              <a:lightRig rig="threePt" dir="t"/>
            </a:scene3d>
          </a:bodyPr>
          <a:lstStyle/>
          <a:p>
            <a:pPr algn="ctr">
              <a:spcBef>
                <a:spcPct val="0"/>
              </a:spcBef>
              <a:spcAft>
                <a:spcPct val="0"/>
              </a:spcAft>
            </a:pPr>
            <a:r>
              <a:rPr lang="zh-CN" altLang="en-US" sz="2800" b="1" dirty="0">
                <a:solidFill>
                  <a:schemeClr val="accent2"/>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mn-ea"/>
              </a:rPr>
              <a:t>专家型教师</a:t>
            </a:r>
            <a:endParaRPr lang="en-US" altLang="zh-CN" sz="2800" b="1" dirty="0">
              <a:solidFill>
                <a:schemeClr val="accent2"/>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mn-ea"/>
            </a:endParaRPr>
          </a:p>
        </p:txBody>
      </p:sp>
      <p:sp>
        <p:nvSpPr>
          <p:cNvPr id="13" name="矩形 12"/>
          <p:cNvSpPr/>
          <p:nvPr>
            <p:custDataLst>
              <p:tags r:id="rId8"/>
            </p:custDataLst>
          </p:nvPr>
        </p:nvSpPr>
        <p:spPr>
          <a:xfrm>
            <a:off x="6607837" y="3641758"/>
            <a:ext cx="4444638" cy="2851785"/>
          </a:xfrm>
          <a:prstGeom prst="rect">
            <a:avLst/>
          </a:prstGeom>
          <a:noFill/>
        </p:spPr>
        <p:txBody>
          <a:bodyPr wrap="square" lIns="0" tIns="0" rIns="0" bIns="0" rtlCol="0" anchor="t" anchorCtr="0">
            <a:noAutofit/>
          </a:bodyPr>
          <a:lstStyle/>
          <a:p>
            <a:pPr indent="457200" algn="just">
              <a:lnSpc>
                <a:spcPct val="150000"/>
              </a:lnSpc>
              <a:spcBef>
                <a:spcPct val="0"/>
              </a:spcBef>
              <a:spcAft>
                <a:spcPct val="0"/>
              </a:spcAft>
            </a:pPr>
            <a:r>
              <a:rPr lang="zh-CN" altLang="en-US" sz="2000" dirty="0"/>
              <a:t>专家型教师则多谈论学生对新知识的理解情况和他们认为课堂中值得注意的活动，很少谈论课堂管理问题和自己的教学是否成功。</a:t>
            </a:r>
            <a:endParaRPr lang="zh-CN" altLang="en-US" sz="2000" dirty="0">
              <a:solidFill>
                <a:schemeClr val="tx1">
                  <a:lumMod val="85000"/>
                  <a:lumOff val="15000"/>
                </a:schemeClr>
              </a:solidFill>
              <a:latin typeface="Arial" panose="020B0604020202020204" pitchFamily="34" charset="0"/>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教育视窗：新教师成长的建议</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90564" y="1660850"/>
            <a:ext cx="10935003" cy="3915431"/>
          </a:xfrm>
          <a:prstGeom prst="rect">
            <a:avLst/>
          </a:prstGeom>
          <a:noFill/>
        </p:spPr>
        <p:txBody>
          <a:bodyPr wrap="square">
            <a:spAutoFit/>
          </a:bodyPr>
          <a:lstStyle/>
          <a:p>
            <a:pPr indent="457200" algn="just" fontAlgn="auto">
              <a:lnSpc>
                <a:spcPct val="150000"/>
              </a:lnSpc>
            </a:pPr>
            <a:r>
              <a:rPr lang="zh-CN" altLang="en-US" sz="2400" b="1" dirty="0">
                <a:solidFill>
                  <a:schemeClr val="accent5"/>
                </a:solidFill>
              </a:rPr>
              <a:t>一、明确发展目标，做好职业规划</a:t>
            </a:r>
            <a:endParaRPr lang="en-US" altLang="zh-CN" sz="2400" b="1" dirty="0">
              <a:solidFill>
                <a:schemeClr val="accent5"/>
              </a:solidFill>
            </a:endParaRPr>
          </a:p>
          <a:p>
            <a:pPr indent="457200" algn="just" fontAlgn="auto">
              <a:lnSpc>
                <a:spcPct val="150000"/>
              </a:lnSpc>
            </a:pPr>
            <a:r>
              <a:rPr lang="en-US" altLang="zh-CN" sz="2400" b="1" dirty="0"/>
              <a:t>1.</a:t>
            </a:r>
            <a:r>
              <a:rPr lang="zh-CN" altLang="en-US" sz="2400" b="1" dirty="0"/>
              <a:t>自我分析，适应身份转化</a:t>
            </a:r>
            <a:endParaRPr lang="en-US" altLang="zh-CN" sz="2400" b="1" dirty="0"/>
          </a:p>
          <a:p>
            <a:pPr indent="457200" algn="just" fontAlgn="auto">
              <a:lnSpc>
                <a:spcPct val="150000"/>
              </a:lnSpc>
            </a:pPr>
            <a:r>
              <a:rPr lang="zh-CN" altLang="en-US" sz="2000" dirty="0"/>
              <a:t>新教师首先要面临的是身份的转换。一是做好学生到教师的转换。学生的主要任务是学习和吸收知识，而教师的主要任务是创造、教授、评估和管理知识。二是做好独立个体到团队成员的转换。要了解团队的角色和职责，主动参与团队活动，建立良好的团队关系，适应团队的沟通和协作方式，尊重团队成员并积极向他们学习，融入团队，与团队成员共同实现更好的合作。三是做好知识接受者到知识传播者的转换。要对自己的角色和责任有清晰的认识，并且要具备丰富的学科知识、理解学生的能力、教育教学技能和持续学习的精神。</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教育视窗：新教师成长的建议</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90564" y="1660850"/>
            <a:ext cx="10935003" cy="4838761"/>
          </a:xfrm>
          <a:prstGeom prst="rect">
            <a:avLst/>
          </a:prstGeom>
          <a:noFill/>
        </p:spPr>
        <p:txBody>
          <a:bodyPr wrap="square">
            <a:spAutoFit/>
          </a:bodyPr>
          <a:lstStyle/>
          <a:p>
            <a:pPr indent="457200" algn="just" fontAlgn="auto">
              <a:lnSpc>
                <a:spcPct val="150000"/>
              </a:lnSpc>
            </a:pPr>
            <a:r>
              <a:rPr lang="zh-CN" altLang="en-US" sz="2400" b="1" dirty="0">
                <a:solidFill>
                  <a:schemeClr val="accent5"/>
                </a:solidFill>
              </a:rPr>
              <a:t>一、明确发展目标，做好职业规划</a:t>
            </a:r>
            <a:endParaRPr lang="en-US" altLang="zh-CN" sz="2400" b="1" dirty="0">
              <a:solidFill>
                <a:schemeClr val="accent5"/>
              </a:solidFill>
            </a:endParaRPr>
          </a:p>
          <a:p>
            <a:pPr indent="457200" algn="just" fontAlgn="auto">
              <a:lnSpc>
                <a:spcPct val="150000"/>
              </a:lnSpc>
            </a:pPr>
            <a:r>
              <a:rPr lang="en-US" altLang="zh-CN" sz="2400" b="1" dirty="0"/>
              <a:t>2.</a:t>
            </a:r>
            <a:r>
              <a:rPr lang="zh-CN" altLang="en-US" sz="2400" b="1" dirty="0"/>
              <a:t>上下求索，寻求反馈指导</a:t>
            </a:r>
            <a:endParaRPr lang="en-US" altLang="zh-CN" sz="2400" b="1" dirty="0"/>
          </a:p>
          <a:p>
            <a:pPr indent="457200" algn="just" fontAlgn="auto">
              <a:lnSpc>
                <a:spcPct val="150000"/>
              </a:lnSpc>
            </a:pPr>
            <a:r>
              <a:rPr lang="zh-CN" altLang="en-US" sz="2000" dirty="0"/>
              <a:t>通过主动寻求反馈指导，新教师可以更好地了解自己的职业兴趣、能力和教育需求，从而制订具体的职业规划。学校通常会为新教师分配导师，这是一个非常好的资源。新教师应与导师建立良好的关系，向他们请教关于教学的问题并寻求反馈和指导。同时也要积极与同事交流。同事之间可以分享自己的经验和观点，要主动与他们联系，交流教育心得和问题，从中收获可应用的建议。新教师还要建立学生反馈机制。与学生建立良好的沟通关系，了解他们对教育教学的看法和建议；也可以定期开展学生满意度调查，收集学生的反馈，并根据反馈信息进行调整和改进。此外，建立家长反馈机制也很重要。通过定期沟通，倾听家长的意见，得到具体反馈，建立起与家长之间的信任和合作关系，从而更好地支持学生的成长和发展。</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教育视窗：新教师成长的建议</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90564" y="1660850"/>
            <a:ext cx="10935003" cy="4377096"/>
          </a:xfrm>
          <a:prstGeom prst="rect">
            <a:avLst/>
          </a:prstGeom>
          <a:noFill/>
        </p:spPr>
        <p:txBody>
          <a:bodyPr wrap="square">
            <a:spAutoFit/>
          </a:bodyPr>
          <a:lstStyle/>
          <a:p>
            <a:pPr indent="457200" algn="just" fontAlgn="auto">
              <a:lnSpc>
                <a:spcPct val="150000"/>
              </a:lnSpc>
            </a:pPr>
            <a:r>
              <a:rPr lang="zh-CN" altLang="en-US" sz="2400" b="1" dirty="0">
                <a:solidFill>
                  <a:schemeClr val="accent5"/>
                </a:solidFill>
              </a:rPr>
              <a:t>一、明确发展目标，做好职业规划</a:t>
            </a:r>
            <a:endParaRPr lang="en-US" altLang="zh-CN" sz="2400" b="1" dirty="0">
              <a:solidFill>
                <a:schemeClr val="accent5"/>
              </a:solidFill>
            </a:endParaRPr>
          </a:p>
          <a:p>
            <a:pPr indent="457200" algn="just" fontAlgn="auto">
              <a:lnSpc>
                <a:spcPct val="150000"/>
              </a:lnSpc>
            </a:pPr>
            <a:r>
              <a:rPr lang="en-US" altLang="zh-CN" sz="2400" b="1" dirty="0"/>
              <a:t>3.</a:t>
            </a:r>
            <a:r>
              <a:rPr lang="zh-CN" altLang="en-US" sz="2400" b="1" dirty="0"/>
              <a:t>持续学习，提高专业水平</a:t>
            </a:r>
            <a:endParaRPr lang="en-US" altLang="zh-CN" sz="2400" b="1" dirty="0"/>
          </a:p>
          <a:p>
            <a:pPr indent="457200" algn="just" fontAlgn="auto">
              <a:lnSpc>
                <a:spcPct val="150000"/>
              </a:lnSpc>
            </a:pPr>
            <a:r>
              <a:rPr lang="zh-CN" altLang="en-US" sz="2000" dirty="0"/>
              <a:t>新教师应保持阅读习惯，阅读教育领域的专业书籍、期刊和文章，了解最新的教育理念、教学方法和技巧；积极参加校内外专业发展培训，不断更新教育理念和方法，提升自己的专业水平；主动参加观摩活动，观察其他教师的教学方式方法，借鉴他们的优点和经验，并与自己的教学进行对比和反思；参加教育论坛，与同行交流，分享自己的观点和困惑，获取更多的反馈和支持；积极参与教育研究和课题研究，帮助自己更好地理解教育教学的本质和内涵，解决教育教学中的困惑。另外，进行教学反思也是教师成长的重要环节，通过教学反思，分析自己的优点和不足，寻找改进的空间，再根据反思的结果，尝试新的方法和策略，并在实践中不断调整和改进。</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35" name="Group 34"/>
          <p:cNvGrpSpPr/>
          <p:nvPr/>
        </p:nvGrpSpPr>
        <p:grpSpPr>
          <a:xfrm>
            <a:off x="394032" y="2951946"/>
            <a:ext cx="11403934" cy="954107"/>
            <a:chOff x="-1899632" y="2778085"/>
            <a:chExt cx="9522201" cy="954107"/>
          </a:xfrm>
        </p:grpSpPr>
        <p:sp>
          <p:nvSpPr>
            <p:cNvPr id="8" name="TextBox 7"/>
            <p:cNvSpPr txBox="1"/>
            <p:nvPr/>
          </p:nvSpPr>
          <p:spPr>
            <a:xfrm>
              <a:off x="-1899632" y="2778085"/>
              <a:ext cx="3752071" cy="954107"/>
            </a:xfrm>
            <a:prstGeom prst="rect">
              <a:avLst/>
            </a:prstGeom>
            <a:noFill/>
          </p:spPr>
          <p:txBody>
            <a:bodyPr wrap="none" lIns="91440" tIns="45720" rIns="91440" bIns="45720" rtlCol="0" anchor="ctr" anchorCtr="0">
              <a:spAutoFit/>
            </a:bodyPr>
            <a:lstStyle/>
            <a:p>
              <a:r>
                <a:rPr kumimoji="1" lang="zh-CN" altLang="en-US" sz="2800" b="1" dirty="0">
                  <a:solidFill>
                    <a:schemeClr val="accent3"/>
                  </a:solidFill>
                </a:rPr>
                <a:t>第一节</a:t>
              </a:r>
              <a:endParaRPr kumimoji="1" lang="en-US" altLang="zh-CN" sz="2800" b="1" dirty="0">
                <a:solidFill>
                  <a:schemeClr val="accent3"/>
                </a:solidFill>
              </a:endParaRPr>
            </a:p>
            <a:p>
              <a:r>
                <a:rPr lang="zh-CN" altLang="en-US" sz="2800" b="1" dirty="0">
                  <a:solidFill>
                    <a:schemeClr val="accent3"/>
                  </a:solidFill>
                </a:rPr>
                <a:t>教师专业化与教师专业发展</a:t>
              </a:r>
              <a:endParaRPr kumimoji="1" lang="zh-CN" altLang="en-US" sz="2800" b="1" dirty="0">
                <a:solidFill>
                  <a:schemeClr val="accent3"/>
                </a:solidFill>
              </a:endParaRPr>
            </a:p>
          </p:txBody>
        </p:sp>
        <p:sp>
          <p:nvSpPr>
            <p:cNvPr id="14" name="TextBox 13"/>
            <p:cNvSpPr txBox="1"/>
            <p:nvPr/>
          </p:nvSpPr>
          <p:spPr>
            <a:xfrm>
              <a:off x="2071560" y="2778085"/>
              <a:ext cx="5551009" cy="954107"/>
            </a:xfrm>
            <a:prstGeom prst="rect">
              <a:avLst/>
            </a:prstGeom>
            <a:noFill/>
          </p:spPr>
          <p:txBody>
            <a:bodyPr wrap="none" lIns="91440" tIns="45720" rIns="91440" bIns="45720" rtlCol="0" anchor="ctr" anchorCtr="0">
              <a:spAutoFit/>
            </a:bodyPr>
            <a:lstStyle/>
            <a:p>
              <a:r>
                <a:rPr kumimoji="1" lang="zh-CN" altLang="en-US" sz="2800" b="1" dirty="0">
                  <a:solidFill>
                    <a:schemeClr val="accent5"/>
                  </a:solidFill>
                </a:rPr>
                <a:t>第二节</a:t>
              </a:r>
              <a:endParaRPr kumimoji="1" lang="en-US" altLang="zh-CN" sz="2800" b="1" dirty="0">
                <a:solidFill>
                  <a:schemeClr val="accent5"/>
                </a:solidFill>
              </a:endParaRPr>
            </a:p>
            <a:p>
              <a:r>
                <a:rPr lang="zh-CN" altLang="en-US" sz="2800" b="1" dirty="0">
                  <a:solidFill>
                    <a:schemeClr val="accent5"/>
                  </a:solidFill>
                </a:rPr>
                <a:t>教师专业发展中的危机</a:t>
              </a:r>
              <a:r>
                <a:rPr lang="en-US" altLang="zh-CN" sz="2800" b="1" dirty="0">
                  <a:solidFill>
                    <a:schemeClr val="accent5"/>
                  </a:solidFill>
                </a:rPr>
                <a:t>——</a:t>
              </a:r>
              <a:r>
                <a:rPr lang="zh-CN" altLang="en-US" sz="2800" b="1" dirty="0">
                  <a:solidFill>
                    <a:schemeClr val="accent5"/>
                  </a:solidFill>
                </a:rPr>
                <a:t>教师职业倦怠</a:t>
              </a:r>
              <a:endParaRPr kumimoji="1" lang="zh-CN" altLang="en-US" sz="2800" b="1" dirty="0">
                <a:solidFill>
                  <a:schemeClr val="accent5"/>
                </a:solidFill>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教育视窗：新教师成长的建议</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90564" y="1660850"/>
            <a:ext cx="10935003" cy="3453766"/>
          </a:xfrm>
          <a:prstGeom prst="rect">
            <a:avLst/>
          </a:prstGeom>
          <a:noFill/>
        </p:spPr>
        <p:txBody>
          <a:bodyPr wrap="square">
            <a:spAutoFit/>
          </a:bodyPr>
          <a:lstStyle/>
          <a:p>
            <a:pPr indent="457200" algn="just" fontAlgn="auto">
              <a:lnSpc>
                <a:spcPct val="150000"/>
              </a:lnSpc>
            </a:pPr>
            <a:r>
              <a:rPr lang="zh-CN" altLang="en-US" sz="2400" b="1" dirty="0">
                <a:solidFill>
                  <a:schemeClr val="accent5"/>
                </a:solidFill>
              </a:rPr>
              <a:t>二、弘扬师德风范，提高师德修养</a:t>
            </a:r>
            <a:endParaRPr lang="zh-CN" altLang="en-US" sz="2400" b="1" dirty="0">
              <a:solidFill>
                <a:schemeClr val="accent5"/>
              </a:solidFill>
            </a:endParaRPr>
          </a:p>
          <a:p>
            <a:pPr indent="457200" algn="just" fontAlgn="auto">
              <a:lnSpc>
                <a:spcPct val="150000"/>
              </a:lnSpc>
            </a:pPr>
            <a:r>
              <a:rPr lang="en-US" altLang="zh-CN" sz="2400" b="1" dirty="0"/>
              <a:t>1.</a:t>
            </a:r>
            <a:r>
              <a:rPr lang="zh-CN" altLang="en-US" sz="2400" b="1" dirty="0"/>
              <a:t>师者仁心，不忘教育初心</a:t>
            </a:r>
            <a:endParaRPr lang="en-US" altLang="zh-CN" sz="2400" b="1" dirty="0"/>
          </a:p>
          <a:p>
            <a:pPr indent="457200" algn="just" fontAlgn="auto">
              <a:lnSpc>
                <a:spcPct val="150000"/>
              </a:lnSpc>
            </a:pPr>
            <a:r>
              <a:rPr lang="zh-CN" altLang="en-US" sz="2000" dirty="0"/>
              <a:t>新教师要明确自己的教育目标和使命，始终坚持以学生的成长和发展为中心，全心全意为学生的成长贡献自己的力量；要关注学生，及时为他们提供帮助，以仁爱之心对待每一个学生，尽力发掘他们的潜力；在师生互动中，要用心倾听、关注和引导，真正关心学生的点滴成长和进步，同时注重引导学生树立正确的价值观和道德观念，培养他们良好的行为习惯和社会责任感；在面临各种挑战和困难时，也要保持定力和耐心。</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教育视窗：新教师成长的建议</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90564" y="1660850"/>
            <a:ext cx="10935003" cy="3453766"/>
          </a:xfrm>
          <a:prstGeom prst="rect">
            <a:avLst/>
          </a:prstGeom>
          <a:noFill/>
        </p:spPr>
        <p:txBody>
          <a:bodyPr wrap="square">
            <a:spAutoFit/>
          </a:bodyPr>
          <a:lstStyle/>
          <a:p>
            <a:pPr indent="457200" algn="just" fontAlgn="auto">
              <a:lnSpc>
                <a:spcPct val="150000"/>
              </a:lnSpc>
            </a:pPr>
            <a:r>
              <a:rPr lang="zh-CN" altLang="en-US" sz="2400" b="1" dirty="0">
                <a:solidFill>
                  <a:schemeClr val="accent5"/>
                </a:solidFill>
              </a:rPr>
              <a:t>二、弘扬师德风范，提高师德修养</a:t>
            </a:r>
            <a:endParaRPr lang="zh-CN" altLang="en-US" sz="2400" b="1" dirty="0">
              <a:solidFill>
                <a:schemeClr val="accent5"/>
              </a:solidFill>
            </a:endParaRPr>
          </a:p>
          <a:p>
            <a:pPr indent="457200" algn="just" fontAlgn="auto">
              <a:lnSpc>
                <a:spcPct val="150000"/>
              </a:lnSpc>
            </a:pPr>
            <a:r>
              <a:rPr lang="en-US" altLang="zh-CN" sz="2400" b="1" dirty="0"/>
              <a:t>2.</a:t>
            </a:r>
            <a:r>
              <a:rPr lang="zh-CN" altLang="en-US" sz="2400" b="1" dirty="0"/>
              <a:t>师者诚心，坚守教育责任心</a:t>
            </a:r>
            <a:endParaRPr lang="en-US" altLang="zh-CN" sz="2400" b="1" dirty="0"/>
          </a:p>
          <a:p>
            <a:pPr indent="457200" algn="just" fontAlgn="auto">
              <a:lnSpc>
                <a:spcPct val="150000"/>
              </a:lnSpc>
            </a:pPr>
            <a:r>
              <a:rPr lang="zh-CN" altLang="en-US" sz="2000" dirty="0"/>
              <a:t>新教师要关注教育政策和法规，了解教育最新动态和教育改革的方向，并根据政策和法规的要求，履行自己的教育职责和义务，确保教育教学的质量和安全；要有负责任的教育教学态度，认真备课，认真对待每一个学生，关注他们的学习生活情况、心理健康状况和人际关系，及时解答学生的问题，尽力为学生排忧解难；要与家长保持良好的沟通，及时反馈学生的相关情况，共同关注和促进学生的成长和发展。</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教育视窗：新教师成长的建议</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90564" y="1660850"/>
            <a:ext cx="10935003" cy="3453766"/>
          </a:xfrm>
          <a:prstGeom prst="rect">
            <a:avLst/>
          </a:prstGeom>
          <a:noFill/>
        </p:spPr>
        <p:txBody>
          <a:bodyPr wrap="square">
            <a:spAutoFit/>
          </a:bodyPr>
          <a:lstStyle/>
          <a:p>
            <a:pPr indent="457200" algn="just" fontAlgn="auto">
              <a:lnSpc>
                <a:spcPct val="150000"/>
              </a:lnSpc>
            </a:pPr>
            <a:r>
              <a:rPr lang="zh-CN" altLang="en-US" sz="2400" b="1" dirty="0">
                <a:solidFill>
                  <a:schemeClr val="accent5"/>
                </a:solidFill>
              </a:rPr>
              <a:t>二、弘扬师德风范，提高师德修养</a:t>
            </a:r>
            <a:endParaRPr lang="zh-CN" altLang="en-US" sz="2400" b="1" dirty="0">
              <a:solidFill>
                <a:schemeClr val="accent5"/>
              </a:solidFill>
            </a:endParaRPr>
          </a:p>
          <a:p>
            <a:pPr indent="457200" algn="just" fontAlgn="auto">
              <a:lnSpc>
                <a:spcPct val="150000"/>
              </a:lnSpc>
            </a:pPr>
            <a:r>
              <a:rPr lang="en-US" altLang="zh-CN" sz="2400" b="1" dirty="0"/>
              <a:t>3.</a:t>
            </a:r>
            <a:r>
              <a:rPr lang="zh-CN" altLang="en-US" sz="2400" b="1" dirty="0"/>
              <a:t>师者公平心，尊重个体差异</a:t>
            </a:r>
            <a:endParaRPr lang="en-US" altLang="zh-CN" sz="2400" b="1" dirty="0"/>
          </a:p>
          <a:p>
            <a:pPr indent="457200" algn="just" fontAlgn="auto">
              <a:lnSpc>
                <a:spcPct val="150000"/>
              </a:lnSpc>
            </a:pPr>
            <a:r>
              <a:rPr lang="zh-CN" altLang="en-US" sz="2000" dirty="0"/>
              <a:t>新教师可以通过制定公平的规则，让学生明确自己的责任和义务；要了解学生的需求和特点，尊重他们的差异，并提供个性化的教育；不管遇到什么类型的学生，都应该平等对待，一视同仁，不抱有偏见；要及时处理不公平的现象，认真对待学生之间可能发生的纠纷，了解事情的经过和原因，采取公正的处理方式。</a:t>
            </a:r>
            <a:endParaRPr lang="en-US" altLang="zh-CN" sz="2000" dirty="0"/>
          </a:p>
          <a:p>
            <a:pPr indent="457200" algn="r" fontAlgn="auto">
              <a:lnSpc>
                <a:spcPct val="150000"/>
              </a:lnSpc>
            </a:pPr>
            <a:r>
              <a:rPr lang="zh-CN" altLang="en-US" sz="2000" dirty="0"/>
              <a:t>（资料来源：</a:t>
            </a:r>
            <a:r>
              <a:rPr lang="en-US" altLang="zh-CN" sz="2000" dirty="0"/>
              <a:t>《</a:t>
            </a:r>
            <a:r>
              <a:rPr lang="zh-CN" altLang="en-US" sz="2000" dirty="0"/>
              <a:t>中国教育报</a:t>
            </a:r>
            <a:r>
              <a:rPr lang="en-US" altLang="zh-CN" sz="2000" dirty="0"/>
              <a:t>》</a:t>
            </a:r>
            <a:r>
              <a:rPr lang="zh-CN" altLang="en-US" sz="2000" dirty="0"/>
              <a:t>，</a:t>
            </a:r>
            <a:r>
              <a:rPr lang="en-US" altLang="zh-CN" sz="2000" dirty="0"/>
              <a:t>2023-09-17</a:t>
            </a:r>
            <a:r>
              <a:rPr lang="zh-CN" altLang="en-US" sz="2000" dirty="0"/>
              <a:t>，有删改）</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二、教师专业发展的阶段理论</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（一）职业</a:t>
            </a:r>
            <a:r>
              <a:rPr lang="en-US" altLang="zh-CN"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生命周期研究框架</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7" name="文本框 66"/>
          <p:cNvSpPr txBox="1"/>
          <p:nvPr/>
        </p:nvSpPr>
        <p:spPr>
          <a:xfrm>
            <a:off x="916332" y="1782119"/>
            <a:ext cx="6106886" cy="580415"/>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1.</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费斯勒“教师生涯循环论”</a:t>
            </a:r>
            <a:endPar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pSp>
        <p:nvGrpSpPr>
          <p:cNvPr id="7" name="组合 6"/>
          <p:cNvGrpSpPr/>
          <p:nvPr/>
        </p:nvGrpSpPr>
        <p:grpSpPr>
          <a:xfrm>
            <a:off x="2052054" y="2493162"/>
            <a:ext cx="8087892" cy="3638033"/>
            <a:chOff x="1536818" y="2362534"/>
            <a:chExt cx="8087892" cy="3638033"/>
          </a:xfrm>
        </p:grpSpPr>
        <p:graphicFrame>
          <p:nvGraphicFramePr>
            <p:cNvPr id="4" name="图示 3"/>
            <p:cNvGraphicFramePr/>
            <p:nvPr/>
          </p:nvGraphicFramePr>
          <p:xfrm>
            <a:off x="1536818" y="2362534"/>
            <a:ext cx="3720982" cy="36380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6" name="图示 5"/>
            <p:cNvGraphicFramePr/>
            <p:nvPr/>
          </p:nvGraphicFramePr>
          <p:xfrm>
            <a:off x="5903728" y="2362534"/>
            <a:ext cx="3720982" cy="363803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二、教师专业发展的阶段理论</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（一）职业</a:t>
            </a:r>
            <a:r>
              <a:rPr lang="en-US" altLang="zh-CN"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生命周期研究框架</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7" name="文本框 66"/>
          <p:cNvSpPr txBox="1"/>
          <p:nvPr/>
        </p:nvSpPr>
        <p:spPr>
          <a:xfrm>
            <a:off x="916332" y="1782119"/>
            <a:ext cx="6106886" cy="580415"/>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2.</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休伯曼“教师职业生涯周期理论”</a:t>
            </a:r>
            <a:endPar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sp>
        <p:nvSpPr>
          <p:cNvPr id="3" name="文本框 2"/>
          <p:cNvSpPr txBox="1"/>
          <p:nvPr/>
        </p:nvSpPr>
        <p:spPr>
          <a:xfrm>
            <a:off x="1181651" y="2820602"/>
            <a:ext cx="4076149" cy="2345770"/>
          </a:xfrm>
          <a:prstGeom prst="rect">
            <a:avLst/>
          </a:prstGeom>
          <a:noFill/>
        </p:spPr>
        <p:txBody>
          <a:bodyPr wrap="square">
            <a:spAutoFit/>
          </a:bodyPr>
          <a:lstStyle/>
          <a:p>
            <a:pPr indent="457200">
              <a:lnSpc>
                <a:spcPct val="150000"/>
              </a:lnSpc>
            </a:pPr>
            <a:r>
              <a:rPr lang="zh-CN" altLang="en-US" sz="2000" b="1" dirty="0"/>
              <a:t>休伯曼的研究的特点是探索了教师职业周期中每一个时期的发展主题，并依照每一位教师对各阶段主题解决程度的不同，又区分出不同的发展路线。</a:t>
            </a:r>
            <a:endParaRPr lang="zh-CN" altLang="en-US" sz="2000" b="1" dirty="0"/>
          </a:p>
        </p:txBody>
      </p:sp>
      <p:sp>
        <p:nvSpPr>
          <p:cNvPr id="8" name="矩形: 圆角 7"/>
          <p:cNvSpPr/>
          <p:nvPr/>
        </p:nvSpPr>
        <p:spPr>
          <a:xfrm>
            <a:off x="916332" y="2786322"/>
            <a:ext cx="4635382" cy="2504135"/>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rcRect l="2293" r="6077"/>
          <a:stretch>
            <a:fillRect/>
          </a:stretch>
        </p:blipFill>
        <p:spPr>
          <a:xfrm>
            <a:off x="5817033" y="2294079"/>
            <a:ext cx="5404758" cy="3398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二、教师专业发展的阶段理论</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（二）心理发展研究框架</a:t>
            </a:r>
            <a:r>
              <a:rPr lang="en-US" altLang="zh-CN"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28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利思伍德多维教师专业发展阶段</a:t>
            </a:r>
            <a:endParaRPr kumimoji="0" lang="zh-CN" altLang="en-US" sz="28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7" name="表格 6"/>
          <p:cNvGraphicFramePr>
            <a:graphicFrameLocks noGrp="1"/>
          </p:cNvGraphicFramePr>
          <p:nvPr/>
        </p:nvGraphicFramePr>
        <p:xfrm>
          <a:off x="1804544" y="1782119"/>
          <a:ext cx="8570210" cy="5003792"/>
        </p:xfrm>
        <a:graphic>
          <a:graphicData uri="http://schemas.openxmlformats.org/drawingml/2006/table">
            <a:tbl>
              <a:tblPr/>
              <a:tblGrid>
                <a:gridCol w="4107458"/>
                <a:gridCol w="4462752"/>
              </a:tblGrid>
              <a:tr h="312737">
                <a:tc>
                  <a:txBody>
                    <a:bodyPr/>
                    <a:lstStyle/>
                    <a:p>
                      <a:pPr algn="ctr"/>
                      <a:r>
                        <a:rPr lang="zh-CN" altLang="en-US" sz="1400" b="1" dirty="0">
                          <a:solidFill>
                            <a:srgbClr val="FFFFFF"/>
                          </a:solidFill>
                          <a:effectLst/>
                        </a:rPr>
                        <a:t>专业发展的维度</a:t>
                      </a:r>
                      <a:endParaRPr lang="zh-CN" altLang="en-US" sz="1400" b="1" dirty="0">
                        <a:solidFill>
                          <a:srgbClr val="FFFFFF"/>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FFFFFF"/>
                      </a:solidFill>
                      <a:prstDash val="solid"/>
                      <a:round/>
                      <a:headEnd type="none" w="med" len="med"/>
                      <a:tailEnd type="none" w="med" len="med"/>
                    </a:lnR>
                    <a:lnT w="7620" cap="flat" cmpd="sng" algn="ctr">
                      <a:solidFill>
                        <a:srgbClr val="1C3879"/>
                      </a:solidFill>
                      <a:prstDash val="solid"/>
                      <a:round/>
                      <a:headEnd type="none" w="med" len="med"/>
                      <a:tailEnd type="none" w="med" len="med"/>
                    </a:lnT>
                    <a:lnB w="7620" cap="flat" cmpd="sng" algn="ctr">
                      <a:solidFill>
                        <a:srgbClr val="1C3879"/>
                      </a:solidFill>
                      <a:prstDash val="solid"/>
                      <a:round/>
                      <a:headEnd type="none" w="med" len="med"/>
                      <a:tailEnd type="none" w="med" len="med"/>
                    </a:lnB>
                    <a:solidFill>
                      <a:srgbClr val="1C3879"/>
                    </a:solidFill>
                  </a:tcPr>
                </a:tc>
                <a:tc>
                  <a:txBody>
                    <a:bodyPr/>
                    <a:lstStyle/>
                    <a:p>
                      <a:pPr algn="ctr"/>
                      <a:r>
                        <a:rPr lang="zh-CN" altLang="en-US" sz="1400" b="1" dirty="0">
                          <a:solidFill>
                            <a:srgbClr val="FFFFFF"/>
                          </a:solidFill>
                          <a:effectLst/>
                        </a:rPr>
                        <a:t>具体内容</a:t>
                      </a:r>
                      <a:endParaRPr lang="zh-CN" altLang="en-US" sz="1400" b="1" dirty="0">
                        <a:solidFill>
                          <a:srgbClr val="FFFFFF"/>
                        </a:solidFill>
                        <a:effectLst/>
                      </a:endParaRPr>
                    </a:p>
                  </a:txBody>
                  <a:tcPr marL="48113" marR="48113" marT="48113" marB="48113" anchor="ctr">
                    <a:lnL w="7620" cap="flat" cmpd="sng" algn="ctr">
                      <a:solidFill>
                        <a:srgbClr val="FFFFFF"/>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1C3879"/>
                      </a:solidFill>
                      <a:prstDash val="solid"/>
                      <a:round/>
                      <a:headEnd type="none" w="med" len="med"/>
                      <a:tailEnd type="none" w="med" len="med"/>
                    </a:lnT>
                    <a:lnB w="7620" cap="flat" cmpd="sng" algn="ctr">
                      <a:solidFill>
                        <a:srgbClr val="1C3879"/>
                      </a:solidFill>
                      <a:prstDash val="solid"/>
                      <a:round/>
                      <a:headEnd type="none" w="med" len="med"/>
                      <a:tailEnd type="none" w="med" len="med"/>
                    </a:lnB>
                    <a:solidFill>
                      <a:srgbClr val="1C3879"/>
                    </a:solidFill>
                  </a:tcPr>
                </a:tc>
              </a:tr>
              <a:tr h="312737">
                <a:tc rowSpan="6">
                  <a:txBody>
                    <a:bodyPr/>
                    <a:lstStyle/>
                    <a:p>
                      <a:pPr algn="ctr"/>
                      <a:r>
                        <a:rPr lang="zh-CN" altLang="en-US" sz="2000" b="1" dirty="0">
                          <a:solidFill>
                            <a:srgbClr val="000000"/>
                          </a:solidFill>
                          <a:effectLst/>
                        </a:rPr>
                        <a:t>专业知能发展</a:t>
                      </a:r>
                      <a:endParaRPr lang="zh-CN" altLang="en-US" sz="2000" b="1" dirty="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1C3879"/>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C5D5ED"/>
                    </a:solidFill>
                  </a:tcPr>
                </a:tc>
                <a:tc>
                  <a:txBody>
                    <a:bodyPr/>
                    <a:lstStyle/>
                    <a:p>
                      <a:r>
                        <a:rPr lang="en-US" altLang="zh-CN" sz="1400" dirty="0">
                          <a:solidFill>
                            <a:srgbClr val="000000"/>
                          </a:solidFill>
                          <a:effectLst/>
                        </a:rPr>
                        <a:t>(1)</a:t>
                      </a:r>
                      <a:r>
                        <a:rPr lang="zh-CN" altLang="en-US" sz="1400" dirty="0">
                          <a:solidFill>
                            <a:srgbClr val="000000"/>
                          </a:solidFill>
                          <a:effectLst/>
                        </a:rPr>
                        <a:t>提高生成技能</a:t>
                      </a:r>
                      <a:endParaRPr lang="zh-CN" altLang="en-US" sz="1400" dirty="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1C3879"/>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EEEEEE"/>
                    </a:solidFill>
                  </a:tcPr>
                </a:tc>
              </a:tr>
              <a:tr h="312737">
                <a:tc vMerge="1">
                  <a:tcPr/>
                </a:tc>
                <a:tc>
                  <a:txBody>
                    <a:bodyPr/>
                    <a:lstStyle/>
                    <a:p>
                      <a:r>
                        <a:rPr lang="en-US" altLang="zh-CN" sz="1400" dirty="0">
                          <a:solidFill>
                            <a:srgbClr val="000000"/>
                          </a:solidFill>
                          <a:effectLst/>
                        </a:rPr>
                        <a:t>(2)</a:t>
                      </a:r>
                      <a:r>
                        <a:rPr lang="zh-CN" altLang="en-US" sz="1400" dirty="0">
                          <a:solidFill>
                            <a:srgbClr val="000000"/>
                          </a:solidFill>
                          <a:effectLst/>
                        </a:rPr>
                        <a:t>具有基本教学技能</a:t>
                      </a:r>
                      <a:endParaRPr lang="zh-CN" altLang="en-US" sz="1400" dirty="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FFFFFF"/>
                    </a:solidFill>
                  </a:tcPr>
                </a:tc>
              </a:tr>
              <a:tr h="312737">
                <a:tc vMerge="1">
                  <a:tcPr/>
                </a:tc>
                <a:tc>
                  <a:txBody>
                    <a:bodyPr/>
                    <a:lstStyle/>
                    <a:p>
                      <a:r>
                        <a:rPr lang="en-US" altLang="zh-CN" sz="1400">
                          <a:solidFill>
                            <a:srgbClr val="000000"/>
                          </a:solidFill>
                          <a:effectLst/>
                        </a:rPr>
                        <a:t>(3)</a:t>
                      </a:r>
                      <a:r>
                        <a:rPr lang="zh-CN" altLang="en-US" sz="1400">
                          <a:solidFill>
                            <a:srgbClr val="000000"/>
                          </a:solidFill>
                          <a:effectLst/>
                        </a:rPr>
                        <a:t>拓展教学灵活性</a:t>
                      </a:r>
                      <a:endParaRPr lang="zh-CN" altLang="en-US" sz="140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EEEEEE"/>
                    </a:solidFill>
                  </a:tcPr>
                </a:tc>
              </a:tr>
              <a:tr h="312737">
                <a:tc vMerge="1">
                  <a:tcPr/>
                </a:tc>
                <a:tc>
                  <a:txBody>
                    <a:bodyPr/>
                    <a:lstStyle/>
                    <a:p>
                      <a:r>
                        <a:rPr lang="en-US" altLang="zh-CN" sz="1400">
                          <a:solidFill>
                            <a:srgbClr val="000000"/>
                          </a:solidFill>
                          <a:effectLst/>
                        </a:rPr>
                        <a:t>(4)</a:t>
                      </a:r>
                      <a:r>
                        <a:rPr lang="zh-CN" altLang="en-US" sz="1400">
                          <a:solidFill>
                            <a:srgbClr val="000000"/>
                          </a:solidFill>
                          <a:effectLst/>
                        </a:rPr>
                        <a:t>掌握教学技能</a:t>
                      </a:r>
                      <a:endParaRPr lang="zh-CN" altLang="en-US" sz="140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FFFFFF"/>
                    </a:solidFill>
                  </a:tcPr>
                </a:tc>
              </a:tr>
              <a:tr h="312737">
                <a:tc vMerge="1">
                  <a:tcPr/>
                </a:tc>
                <a:tc>
                  <a:txBody>
                    <a:bodyPr/>
                    <a:lstStyle/>
                    <a:p>
                      <a:r>
                        <a:rPr lang="en-US" altLang="zh-CN" sz="1400" dirty="0">
                          <a:solidFill>
                            <a:srgbClr val="000000"/>
                          </a:solidFill>
                          <a:effectLst/>
                        </a:rPr>
                        <a:t>(5)</a:t>
                      </a:r>
                      <a:r>
                        <a:rPr lang="zh-CN" altLang="en-US" sz="1400" dirty="0">
                          <a:solidFill>
                            <a:srgbClr val="000000"/>
                          </a:solidFill>
                          <a:effectLst/>
                        </a:rPr>
                        <a:t>帮助同事提高教学技能</a:t>
                      </a:r>
                      <a:endParaRPr lang="zh-CN" altLang="en-US" sz="1400" dirty="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EEEEEE"/>
                    </a:solidFill>
                  </a:tcPr>
                </a:tc>
              </a:tr>
              <a:tr h="312737">
                <a:tc vMerge="1">
                  <a:tcPr/>
                </a:tc>
                <a:tc>
                  <a:txBody>
                    <a:bodyPr/>
                    <a:lstStyle/>
                    <a:p>
                      <a:r>
                        <a:rPr lang="en-US" altLang="zh-CN" sz="1400" dirty="0">
                          <a:solidFill>
                            <a:srgbClr val="000000"/>
                          </a:solidFill>
                          <a:effectLst/>
                        </a:rPr>
                        <a:t>(6)</a:t>
                      </a:r>
                      <a:r>
                        <a:rPr lang="zh-CN" altLang="en-US" sz="1400" dirty="0">
                          <a:solidFill>
                            <a:srgbClr val="000000"/>
                          </a:solidFill>
                          <a:effectLst/>
                        </a:rPr>
                        <a:t>广泛参加各个层次的教育决策</a:t>
                      </a:r>
                      <a:endParaRPr lang="zh-CN" altLang="en-US" sz="1400" dirty="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FFFFFF"/>
                    </a:solidFill>
                  </a:tcPr>
                </a:tc>
              </a:tr>
              <a:tr h="312737">
                <a:tc rowSpan="4">
                  <a:txBody>
                    <a:bodyPr/>
                    <a:lstStyle/>
                    <a:p>
                      <a:pPr algn="ctr"/>
                      <a:r>
                        <a:rPr lang="zh-CN" altLang="en-US" sz="2000" b="1">
                          <a:solidFill>
                            <a:srgbClr val="000000"/>
                          </a:solidFill>
                          <a:effectLst/>
                        </a:rPr>
                        <a:t>心理发展</a:t>
                      </a:r>
                      <a:r>
                        <a:rPr lang="en-US" altLang="zh-CN" sz="2000" b="1">
                          <a:solidFill>
                            <a:srgbClr val="000000"/>
                          </a:solidFill>
                          <a:effectLst/>
                        </a:rPr>
                        <a:t>(</a:t>
                      </a:r>
                      <a:r>
                        <a:rPr lang="zh-CN" altLang="en-US" sz="2000" b="1">
                          <a:solidFill>
                            <a:srgbClr val="000000"/>
                          </a:solidFill>
                          <a:effectLst/>
                        </a:rPr>
                        <a:t>自我、道德、概念</a:t>
                      </a:r>
                      <a:r>
                        <a:rPr lang="en-US" altLang="zh-CN" sz="2000" b="1">
                          <a:solidFill>
                            <a:srgbClr val="000000"/>
                          </a:solidFill>
                          <a:effectLst/>
                        </a:rPr>
                        <a:t>)</a:t>
                      </a:r>
                      <a:endParaRPr lang="en-US" altLang="zh-CN" sz="2000" b="1">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C5D5ED"/>
                    </a:solidFill>
                  </a:tcPr>
                </a:tc>
                <a:tc>
                  <a:txBody>
                    <a:bodyPr/>
                    <a:lstStyle/>
                    <a:p>
                      <a:r>
                        <a:rPr lang="en-US" altLang="zh-CN" sz="1400">
                          <a:solidFill>
                            <a:srgbClr val="000000"/>
                          </a:solidFill>
                          <a:effectLst/>
                        </a:rPr>
                        <a:t>(1)</a:t>
                      </a:r>
                      <a:r>
                        <a:rPr lang="zh-CN" altLang="en-US" sz="1400">
                          <a:solidFill>
                            <a:srgbClr val="000000"/>
                          </a:solidFill>
                          <a:effectLst/>
                        </a:rPr>
                        <a:t>单向依赖、前道德、自我保护</a:t>
                      </a:r>
                      <a:endParaRPr lang="zh-CN" altLang="en-US" sz="140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EEEEEE"/>
                    </a:solidFill>
                  </a:tcPr>
                </a:tc>
              </a:tr>
              <a:tr h="312737">
                <a:tc vMerge="1">
                  <a:tcPr/>
                </a:tc>
                <a:tc>
                  <a:txBody>
                    <a:bodyPr/>
                    <a:lstStyle/>
                    <a:p>
                      <a:r>
                        <a:rPr lang="en-US" altLang="zh-CN" sz="1400" dirty="0">
                          <a:solidFill>
                            <a:srgbClr val="000000"/>
                          </a:solidFill>
                          <a:effectLst/>
                        </a:rPr>
                        <a:t>(2)</a:t>
                      </a:r>
                      <a:r>
                        <a:rPr lang="zh-CN" altLang="en-US" sz="1400" dirty="0">
                          <a:solidFill>
                            <a:srgbClr val="000000"/>
                          </a:solidFill>
                          <a:effectLst/>
                        </a:rPr>
                        <a:t>独立、道德否定、墨守成规</a:t>
                      </a:r>
                      <a:endParaRPr lang="zh-CN" altLang="en-US" sz="1400" dirty="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FFFFFF"/>
                    </a:solidFill>
                  </a:tcPr>
                </a:tc>
              </a:tr>
              <a:tr h="312737">
                <a:tc vMerge="1">
                  <a:tcPr/>
                </a:tc>
                <a:tc>
                  <a:txBody>
                    <a:bodyPr/>
                    <a:lstStyle/>
                    <a:p>
                      <a:r>
                        <a:rPr lang="en-US" altLang="zh-CN" sz="1400" dirty="0">
                          <a:solidFill>
                            <a:srgbClr val="000000"/>
                          </a:solidFill>
                          <a:effectLst/>
                        </a:rPr>
                        <a:t>(3)</a:t>
                      </a:r>
                      <a:r>
                        <a:rPr lang="zh-CN" altLang="en-US" sz="1400" dirty="0">
                          <a:solidFill>
                            <a:srgbClr val="000000"/>
                          </a:solidFill>
                          <a:effectLst/>
                        </a:rPr>
                        <a:t>有条件依赖、道德、良心</a:t>
                      </a:r>
                      <a:endParaRPr lang="zh-CN" altLang="en-US" sz="1400" dirty="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EEEEEE"/>
                    </a:solidFill>
                  </a:tcPr>
                </a:tc>
              </a:tr>
              <a:tr h="312737">
                <a:tc vMerge="1">
                  <a:tcPr/>
                </a:tc>
                <a:tc>
                  <a:txBody>
                    <a:bodyPr/>
                    <a:lstStyle/>
                    <a:p>
                      <a:r>
                        <a:rPr lang="en-US" altLang="zh-CN" sz="1400">
                          <a:solidFill>
                            <a:srgbClr val="000000"/>
                          </a:solidFill>
                          <a:effectLst/>
                        </a:rPr>
                        <a:t>(4)</a:t>
                      </a:r>
                      <a:r>
                        <a:rPr lang="zh-CN" altLang="en-US" sz="1400">
                          <a:solidFill>
                            <a:srgbClr val="000000"/>
                          </a:solidFill>
                          <a:effectLst/>
                        </a:rPr>
                        <a:t>有</a:t>
                      </a:r>
                      <a:r>
                        <a:rPr lang="en-US" altLang="zh-CN" sz="1400">
                          <a:solidFill>
                            <a:srgbClr val="000000"/>
                          </a:solidFill>
                          <a:effectLst/>
                        </a:rPr>
                        <a:t>(</a:t>
                      </a:r>
                      <a:r>
                        <a:rPr lang="zh-CN" altLang="en-US" sz="1400">
                          <a:solidFill>
                            <a:srgbClr val="000000"/>
                          </a:solidFill>
                          <a:effectLst/>
                        </a:rPr>
                        <a:t>道德</a:t>
                      </a:r>
                      <a:r>
                        <a:rPr lang="en-US" altLang="zh-CN" sz="1400">
                          <a:solidFill>
                            <a:srgbClr val="000000"/>
                          </a:solidFill>
                          <a:effectLst/>
                        </a:rPr>
                        <a:t>)</a:t>
                      </a:r>
                      <a:r>
                        <a:rPr lang="zh-CN" altLang="en-US" sz="1400">
                          <a:solidFill>
                            <a:srgbClr val="000000"/>
                          </a:solidFill>
                          <a:effectLst/>
                        </a:rPr>
                        <a:t>原则、综合、自治</a:t>
                      </a:r>
                      <a:r>
                        <a:rPr lang="en-US" altLang="zh-CN" sz="1400">
                          <a:solidFill>
                            <a:srgbClr val="000000"/>
                          </a:solidFill>
                          <a:effectLst/>
                        </a:rPr>
                        <a:t>/</a:t>
                      </a:r>
                      <a:r>
                        <a:rPr lang="zh-CN" altLang="en-US" sz="1400">
                          <a:solidFill>
                            <a:srgbClr val="000000"/>
                          </a:solidFill>
                          <a:effectLst/>
                        </a:rPr>
                        <a:t>独立</a:t>
                      </a:r>
                      <a:endParaRPr lang="zh-CN" altLang="en-US" sz="140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FFFFFF"/>
                    </a:solidFill>
                  </a:tcPr>
                </a:tc>
              </a:tr>
              <a:tr h="312737">
                <a:tc rowSpan="5">
                  <a:txBody>
                    <a:bodyPr/>
                    <a:lstStyle/>
                    <a:p>
                      <a:pPr algn="ctr"/>
                      <a:r>
                        <a:rPr lang="zh-CN" altLang="en-US" sz="2000" b="1" dirty="0">
                          <a:solidFill>
                            <a:srgbClr val="000000"/>
                          </a:solidFill>
                          <a:effectLst/>
                        </a:rPr>
                        <a:t>职业周期发展</a:t>
                      </a:r>
                      <a:endParaRPr lang="zh-CN" altLang="en-US" sz="2000" b="1" dirty="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1C3879"/>
                      </a:solidFill>
                      <a:prstDash val="solid"/>
                      <a:round/>
                      <a:headEnd type="none" w="med" len="med"/>
                      <a:tailEnd type="none" w="med" len="med"/>
                    </a:lnB>
                    <a:solidFill>
                      <a:srgbClr val="C5D5ED"/>
                    </a:solidFill>
                  </a:tcPr>
                </a:tc>
                <a:tc>
                  <a:txBody>
                    <a:bodyPr/>
                    <a:lstStyle/>
                    <a:p>
                      <a:r>
                        <a:rPr lang="en-US" altLang="zh-CN" sz="1400" dirty="0">
                          <a:solidFill>
                            <a:srgbClr val="000000"/>
                          </a:solidFill>
                          <a:effectLst/>
                        </a:rPr>
                        <a:t>(1)</a:t>
                      </a:r>
                      <a:r>
                        <a:rPr lang="zh-CN" altLang="en-US" sz="1400" dirty="0">
                          <a:solidFill>
                            <a:srgbClr val="000000"/>
                          </a:solidFill>
                          <a:effectLst/>
                        </a:rPr>
                        <a:t>入职</a:t>
                      </a:r>
                      <a:endParaRPr lang="zh-CN" altLang="en-US" sz="1400" dirty="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EEEEEE"/>
                    </a:solidFill>
                  </a:tcPr>
                </a:tc>
              </a:tr>
              <a:tr h="312737">
                <a:tc vMerge="1">
                  <a:tcPr/>
                </a:tc>
                <a:tc>
                  <a:txBody>
                    <a:bodyPr/>
                    <a:lstStyle/>
                    <a:p>
                      <a:r>
                        <a:rPr lang="en-US" altLang="zh-CN" sz="1400" dirty="0">
                          <a:solidFill>
                            <a:srgbClr val="000000"/>
                          </a:solidFill>
                          <a:effectLst/>
                        </a:rPr>
                        <a:t>(2)</a:t>
                      </a:r>
                      <a:r>
                        <a:rPr lang="zh-CN" altLang="en-US" sz="1400" dirty="0">
                          <a:solidFill>
                            <a:srgbClr val="000000"/>
                          </a:solidFill>
                          <a:effectLst/>
                        </a:rPr>
                        <a:t>稳定</a:t>
                      </a:r>
                      <a:r>
                        <a:rPr lang="en-US" altLang="zh-CN" sz="1400" dirty="0">
                          <a:solidFill>
                            <a:srgbClr val="000000"/>
                          </a:solidFill>
                          <a:effectLst/>
                        </a:rPr>
                        <a:t>:</a:t>
                      </a:r>
                      <a:r>
                        <a:rPr lang="zh-CN" altLang="en-US" sz="1400" dirty="0">
                          <a:solidFill>
                            <a:srgbClr val="000000"/>
                          </a:solidFill>
                          <a:effectLst/>
                        </a:rPr>
                        <a:t>形成深思熟虑的专业走向</a:t>
                      </a:r>
                      <a:endParaRPr lang="zh-CN" altLang="en-US" sz="1400" dirty="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FFFFFF"/>
                    </a:solidFill>
                  </a:tcPr>
                </a:tc>
              </a:tr>
              <a:tr h="312737">
                <a:tc vMerge="1">
                  <a:tcPr/>
                </a:tc>
                <a:tc>
                  <a:txBody>
                    <a:bodyPr/>
                    <a:lstStyle/>
                    <a:p>
                      <a:r>
                        <a:rPr lang="en-US" altLang="zh-CN" sz="1400">
                          <a:solidFill>
                            <a:srgbClr val="000000"/>
                          </a:solidFill>
                          <a:effectLst/>
                        </a:rPr>
                        <a:t>(3)</a:t>
                      </a:r>
                      <a:r>
                        <a:rPr lang="zh-CN" altLang="en-US" sz="1400">
                          <a:solidFill>
                            <a:srgbClr val="000000"/>
                          </a:solidFill>
                          <a:effectLst/>
                        </a:rPr>
                        <a:t>新的挑战和关注</a:t>
                      </a:r>
                      <a:endParaRPr lang="zh-CN" altLang="en-US" sz="140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EEEEEE"/>
                    </a:solidFill>
                  </a:tcPr>
                </a:tc>
              </a:tr>
              <a:tr h="312737">
                <a:tc vMerge="1">
                  <a:tcPr/>
                </a:tc>
                <a:tc>
                  <a:txBody>
                    <a:bodyPr/>
                    <a:lstStyle/>
                    <a:p>
                      <a:r>
                        <a:rPr lang="en-US" altLang="zh-CN" sz="1400">
                          <a:solidFill>
                            <a:srgbClr val="000000"/>
                          </a:solidFill>
                          <a:effectLst/>
                        </a:rPr>
                        <a:t>(4)</a:t>
                      </a:r>
                      <a:r>
                        <a:rPr lang="zh-CN" altLang="en-US" sz="1400">
                          <a:solidFill>
                            <a:srgbClr val="000000"/>
                          </a:solidFill>
                          <a:effectLst/>
                        </a:rPr>
                        <a:t>达到专业发展平台期</a:t>
                      </a:r>
                      <a:endParaRPr lang="zh-CN" altLang="en-US" sz="140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FFFFFF"/>
                      </a:solidFill>
                      <a:prstDash val="solid"/>
                      <a:round/>
                      <a:headEnd type="none" w="med" len="med"/>
                      <a:tailEnd type="none" w="med" len="med"/>
                    </a:lnB>
                    <a:solidFill>
                      <a:srgbClr val="FFFFFF"/>
                    </a:solidFill>
                  </a:tcPr>
                </a:tc>
              </a:tr>
              <a:tr h="312737">
                <a:tc vMerge="1">
                  <a:tcPr/>
                </a:tc>
                <a:tc>
                  <a:txBody>
                    <a:bodyPr/>
                    <a:lstStyle/>
                    <a:p>
                      <a:r>
                        <a:rPr lang="en-US" altLang="zh-CN" sz="1400" dirty="0">
                          <a:solidFill>
                            <a:srgbClr val="000000"/>
                          </a:solidFill>
                          <a:effectLst/>
                        </a:rPr>
                        <a:t>(5)</a:t>
                      </a:r>
                      <a:r>
                        <a:rPr lang="zh-CN" altLang="en-US" sz="1400" dirty="0">
                          <a:solidFill>
                            <a:srgbClr val="000000"/>
                          </a:solidFill>
                          <a:effectLst/>
                        </a:rPr>
                        <a:t>准备退休</a:t>
                      </a:r>
                      <a:endParaRPr lang="zh-CN" altLang="en-US" sz="1400" dirty="0">
                        <a:solidFill>
                          <a:srgbClr val="000000"/>
                        </a:solidFill>
                        <a:effectLst/>
                      </a:endParaRPr>
                    </a:p>
                  </a:txBody>
                  <a:tcPr marL="48113" marR="48113" marT="48113" marB="48113" anchor="ctr">
                    <a:lnL w="7620" cap="flat" cmpd="sng" algn="ctr">
                      <a:solidFill>
                        <a:srgbClr val="1C3879"/>
                      </a:solidFill>
                      <a:prstDash val="solid"/>
                      <a:round/>
                      <a:headEnd type="none" w="med" len="med"/>
                      <a:tailEnd type="none" w="med" len="med"/>
                    </a:lnL>
                    <a:lnR w="7620" cap="flat" cmpd="sng" algn="ctr">
                      <a:solidFill>
                        <a:srgbClr val="1C3879"/>
                      </a:solidFill>
                      <a:prstDash val="solid"/>
                      <a:round/>
                      <a:headEnd type="none" w="med" len="med"/>
                      <a:tailEnd type="none" w="med" len="med"/>
                    </a:lnR>
                    <a:lnT w="7620" cap="flat" cmpd="sng" algn="ctr">
                      <a:solidFill>
                        <a:srgbClr val="FFFFFF"/>
                      </a:solidFill>
                      <a:prstDash val="solid"/>
                      <a:round/>
                      <a:headEnd type="none" w="med" len="med"/>
                      <a:tailEnd type="none" w="med" len="med"/>
                    </a:lnT>
                    <a:lnB w="7620" cap="flat" cmpd="sng" algn="ctr">
                      <a:solidFill>
                        <a:srgbClr val="1C3879"/>
                      </a:solidFill>
                      <a:prstDash val="solid"/>
                      <a:round/>
                      <a:headEnd type="none" w="med" len="med"/>
                      <a:tailEnd type="none" w="med" len="med"/>
                    </a:lnB>
                    <a:solidFill>
                      <a:srgbClr val="EEEEEE"/>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二、教师专业发展的阶段理论</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（三）教师社会化研究框架</a:t>
            </a:r>
            <a:endParaRPr kumimoji="0" lang="zh-CN" altLang="en-US" sz="28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3" name="图示 2"/>
          <p:cNvGraphicFramePr/>
          <p:nvPr/>
        </p:nvGraphicFramePr>
        <p:xfrm>
          <a:off x="666750" y="1782119"/>
          <a:ext cx="10858500" cy="459343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二、教师专业发展的阶段理论</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（四）“关注”研究框架</a:t>
            </a:r>
            <a:endParaRPr kumimoji="0" lang="zh-CN" altLang="en-US" sz="28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3" name="图示 2"/>
          <p:cNvGraphicFramePr/>
          <p:nvPr/>
        </p:nvGraphicFramePr>
        <p:xfrm>
          <a:off x="723510" y="1782119"/>
          <a:ext cx="10858500" cy="447172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二、教师专业发展的阶段理论</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（四）“关注”研究框架</a:t>
            </a:r>
            <a:endParaRPr kumimoji="0" lang="zh-CN" altLang="en-US" sz="28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3" name="图示 2"/>
          <p:cNvGraphicFramePr/>
          <p:nvPr/>
        </p:nvGraphicFramePr>
        <p:xfrm>
          <a:off x="666750" y="1942540"/>
          <a:ext cx="10858500" cy="463787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二、教师专业发展的阶段理论</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（五）自我发展、自我更新研究框架</a:t>
            </a:r>
            <a:endParaRPr kumimoji="0" lang="zh-CN" altLang="en-US" sz="28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4" name="图示 3"/>
          <p:cNvGraphicFramePr/>
          <p:nvPr/>
        </p:nvGraphicFramePr>
        <p:xfrm>
          <a:off x="1320586" y="1907639"/>
          <a:ext cx="9550827" cy="415026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wrap="square">
            <a:normAutofit/>
          </a:bodyPr>
          <a:lstStyle/>
          <a:p>
            <a:pPr lvl="0"/>
            <a:r>
              <a:rPr lang="zh-CN" altLang="en-US" sz="3200" dirty="0">
                <a:latin typeface="微软雅黑" panose="020B0503020204020204" pitchFamily="34" charset="-122"/>
                <a:ea typeface="微软雅黑" panose="020B0503020204020204" pitchFamily="34" charset="-122"/>
              </a:rPr>
              <a:t>导语</a:t>
            </a:r>
            <a:endParaRPr lang="en-US" sz="3200"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683459" y="1028700"/>
            <a:ext cx="10812380" cy="5433756"/>
            <a:chOff x="1281584" y="1729382"/>
            <a:chExt cx="9109101" cy="4655986"/>
          </a:xfrm>
        </p:grpSpPr>
        <p:sp>
          <p:nvSpPr>
            <p:cNvPr id="6" name="圆角矩形 5"/>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p:cNvPicPr>
              <a:picLocks noChangeAspect="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p:cNvSpPr txBox="1"/>
          <p:nvPr/>
        </p:nvSpPr>
        <p:spPr>
          <a:xfrm>
            <a:off x="1831986" y="1334981"/>
            <a:ext cx="9190635" cy="3269100"/>
          </a:xfrm>
          <a:prstGeom prst="rect">
            <a:avLst/>
          </a:prstGeom>
          <a:noFill/>
        </p:spPr>
        <p:txBody>
          <a:bodyPr wrap="square">
            <a:spAutoFit/>
          </a:bodyPr>
          <a:lstStyle/>
          <a:p>
            <a:pPr indent="457200">
              <a:lnSpc>
                <a:spcPct val="150000"/>
              </a:lnSpc>
            </a:pPr>
            <a:r>
              <a:rPr lang="zh-CN" altLang="en-US" sz="2000" dirty="0"/>
              <a:t>美国学者卡瑞克和卡兰翰曾说：“一个师范生的书桌与一位教师的书桌之间的距离，虽然在直线跨度上很短，但是它是这些年轻人在那么短的时间内所要跨越的一段最长的心理上的历程。”</a:t>
            </a:r>
            <a:endParaRPr lang="en-US" altLang="zh-CN" sz="2000" dirty="0"/>
          </a:p>
          <a:p>
            <a:pPr indent="457200">
              <a:lnSpc>
                <a:spcPct val="150000"/>
              </a:lnSpc>
            </a:pPr>
            <a:r>
              <a:rPr lang="zh-CN" altLang="en-US" sz="2000" b="1" dirty="0"/>
              <a:t>教师素质乃教育之本。</a:t>
            </a:r>
            <a:r>
              <a:rPr lang="zh-CN" altLang="en-US" sz="2000" dirty="0"/>
              <a:t>教师如果仅会传授知识，那么只能说他是一名普通教师。一名优秀的教师应当以自己的智慧启迪学生的智慧，以高尚的人格塑造学生的人格。而要完成这样的蜕变需要一定的发展过程，一名教师从入职到成长为一名优秀教师的路径即教师专业发展的过程。</a:t>
            </a:r>
            <a:endParaRPr lang="zh-CN" altLang="en-US" sz="2000"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36955" y="1581395"/>
            <a:ext cx="9495970" cy="2657764"/>
          </a:xfrm>
        </p:spPr>
        <p:txBody>
          <a:bodyPr wrap="square">
            <a:normAutofit/>
          </a:bodyPr>
          <a:lstStyle/>
          <a:p>
            <a:pPr lvl="0"/>
            <a:r>
              <a:rPr lang="zh-CN" altLang="en-US" dirty="0"/>
              <a:t>第二节  </a:t>
            </a:r>
            <a:br>
              <a:rPr lang="en-US" altLang="zh-CN" dirty="0"/>
            </a:br>
            <a:r>
              <a:rPr lang="zh-CN" altLang="en-US" sz="6000" dirty="0"/>
              <a:t>教师专业发展中的危机</a:t>
            </a:r>
            <a:br>
              <a:rPr lang="en-US" altLang="zh-CN" sz="6000" dirty="0"/>
            </a:br>
            <a:r>
              <a:rPr lang="en-US" altLang="zh-CN" sz="6000" dirty="0"/>
              <a:t>——</a:t>
            </a:r>
            <a:r>
              <a:rPr lang="zh-CN" altLang="en-US" sz="6000" dirty="0"/>
              <a:t>教师职业倦怠</a:t>
            </a:r>
            <a:endParaRPr lang="en-US" sz="60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一、教师职业倦怠概述</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（一）教师职业倦怠的含义</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048828" y="2558393"/>
            <a:ext cx="5370169" cy="2807435"/>
          </a:xfrm>
          <a:prstGeom prst="rect">
            <a:avLst/>
          </a:prstGeom>
          <a:noFill/>
        </p:spPr>
        <p:txBody>
          <a:bodyPr wrap="square">
            <a:spAutoFit/>
          </a:bodyPr>
          <a:lstStyle/>
          <a:p>
            <a:pPr indent="457200">
              <a:lnSpc>
                <a:spcPct val="150000"/>
              </a:lnSpc>
            </a:pPr>
            <a:r>
              <a:rPr lang="zh-CN" altLang="en-US" sz="2000" dirty="0"/>
              <a:t>职业倦怠是一种与职业有关的综合症状，是指个体对付出和回报之间显著不平衡的知觉。</a:t>
            </a:r>
            <a:endParaRPr lang="en-US" altLang="zh-CN" sz="2000" dirty="0"/>
          </a:p>
          <a:p>
            <a:pPr indent="457200">
              <a:lnSpc>
                <a:spcPct val="150000"/>
              </a:lnSpc>
            </a:pPr>
            <a:r>
              <a:rPr lang="zh-CN" altLang="en-US" sz="2000" b="1" dirty="0"/>
              <a:t>教师职业倦怠是指教师对教育工作感到心力俱疲，缺乏事业的动机和兴趣，勉强维持教学工作，在内心产生对教书育人厌烦，导致教学工作能力和工作业绩降低的一种现象。</a:t>
            </a:r>
            <a:endParaRPr lang="zh-CN" altLang="en-US" sz="2000" b="1" dirty="0"/>
          </a:p>
        </p:txBody>
      </p:sp>
      <p:sp>
        <p:nvSpPr>
          <p:cNvPr id="4" name="矩形: 圆角 3"/>
          <p:cNvSpPr/>
          <p:nvPr/>
        </p:nvSpPr>
        <p:spPr>
          <a:xfrm>
            <a:off x="5953413" y="2556466"/>
            <a:ext cx="5465584" cy="2991617"/>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p:nvPr/>
        </p:nvPicPr>
        <p:blipFill>
          <a:blip r:embed="rId1">
            <a:extLst>
              <a:ext uri="{28A0092B-C50C-407E-A947-70E740481C1C}">
                <a14:useLocalDpi xmlns:a14="http://schemas.microsoft.com/office/drawing/2010/main" val="0"/>
              </a:ext>
            </a:extLst>
          </a:blip>
          <a:stretch>
            <a:fillRect/>
          </a:stretch>
        </p:blipFill>
        <p:spPr>
          <a:xfrm>
            <a:off x="660399" y="2165968"/>
            <a:ext cx="5145013" cy="35922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一、教师职业倦怠概述</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（二）教师职业倦怠的表现</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图示 5"/>
          <p:cNvGraphicFramePr/>
          <p:nvPr/>
        </p:nvGraphicFramePr>
        <p:xfrm>
          <a:off x="660399" y="1782120"/>
          <a:ext cx="10921611" cy="46186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教育视窗：教师职业倦怠量表</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06144" y="1519828"/>
            <a:ext cx="10367010" cy="873957"/>
          </a:xfrm>
          <a:prstGeom prst="rect">
            <a:avLst/>
          </a:prstGeom>
          <a:noFill/>
        </p:spPr>
        <p:txBody>
          <a:bodyPr wrap="square">
            <a:spAutoFit/>
          </a:bodyPr>
          <a:lstStyle/>
          <a:p>
            <a:pPr indent="457200">
              <a:lnSpc>
                <a:spcPct val="150000"/>
              </a:lnSpc>
            </a:pPr>
            <a:r>
              <a:rPr lang="zh-CN" altLang="en-US" b="1" dirty="0">
                <a:solidFill>
                  <a:schemeClr val="accent1"/>
                </a:solidFill>
              </a:rPr>
              <a:t>教师职业倦怠量表（</a:t>
            </a:r>
            <a:r>
              <a:rPr lang="en-US" altLang="zh-CN" b="1" dirty="0">
                <a:solidFill>
                  <a:schemeClr val="accent1"/>
                </a:solidFill>
              </a:rPr>
              <a:t>MBI-ES</a:t>
            </a:r>
            <a:r>
              <a:rPr lang="zh-CN" altLang="en-US" b="1" dirty="0">
                <a:solidFill>
                  <a:schemeClr val="accent1"/>
                </a:solidFill>
              </a:rPr>
              <a:t>）是一种用于评估教师职业倦怠程度的工具，该量表的设计旨在反映教师职业倦怠的多维度特征，包括但不限于情绪衰竭、去个性化和个人成就感丧失等。</a:t>
            </a:r>
            <a:endParaRPr lang="zh-CN" altLang="en-US" b="1" dirty="0">
              <a:solidFill>
                <a:schemeClr val="accent1"/>
              </a:solidFill>
            </a:endParaRPr>
          </a:p>
        </p:txBody>
      </p:sp>
      <p:graphicFrame>
        <p:nvGraphicFramePr>
          <p:cNvPr id="9" name="表格 8"/>
          <p:cNvGraphicFramePr>
            <a:graphicFrameLocks noGrp="1"/>
          </p:cNvGraphicFramePr>
          <p:nvPr/>
        </p:nvGraphicFramePr>
        <p:xfrm>
          <a:off x="1160052" y="2401604"/>
          <a:ext cx="9859194" cy="3965086"/>
        </p:xfrm>
        <a:graphic>
          <a:graphicData uri="http://schemas.openxmlformats.org/drawingml/2006/table">
            <a:tbl>
              <a:tblPr firstRow="1">
                <a:tableStyleId>{16D9F66E-5EB9-4882-86FB-DCBF35E3C3E4}</a:tableStyleId>
              </a:tblPr>
              <a:tblGrid>
                <a:gridCol w="6259194"/>
                <a:gridCol w="720000"/>
                <a:gridCol w="720000"/>
                <a:gridCol w="720000"/>
                <a:gridCol w="720000"/>
                <a:gridCol w="720000"/>
              </a:tblGrid>
              <a:tr h="360000">
                <a:tc>
                  <a:txBody>
                    <a:bodyPr/>
                    <a:lstStyle/>
                    <a:p>
                      <a:pPr algn="ctr"/>
                      <a:r>
                        <a:rPr lang="zh-CN" altLang="en-US" sz="2000" dirty="0">
                          <a:effectLst/>
                        </a:rPr>
                        <a:t>题目</a:t>
                      </a:r>
                      <a:endParaRPr lang="zh-CN" altLang="en-US" sz="2000" dirty="0">
                        <a:effectLst/>
                      </a:endParaRPr>
                    </a:p>
                  </a:txBody>
                  <a:tcPr marL="30143" marR="30143" marT="30143" marB="30143" anchor="ctr"/>
                </a:tc>
                <a:tc>
                  <a:txBody>
                    <a:bodyPr/>
                    <a:lstStyle/>
                    <a:p>
                      <a:pPr algn="ctr"/>
                      <a:r>
                        <a:rPr lang="zh-CN" altLang="en-US" sz="2000" dirty="0">
                          <a:effectLst/>
                        </a:rPr>
                        <a:t>从未</a:t>
                      </a:r>
                      <a:endParaRPr lang="zh-CN" altLang="en-US" sz="2000" dirty="0">
                        <a:effectLst/>
                      </a:endParaRPr>
                    </a:p>
                  </a:txBody>
                  <a:tcPr marL="30143" marR="30143" marT="30143" marB="30143" anchor="ctr"/>
                </a:tc>
                <a:tc>
                  <a:txBody>
                    <a:bodyPr/>
                    <a:lstStyle/>
                    <a:p>
                      <a:pPr algn="ctr"/>
                      <a:r>
                        <a:rPr lang="zh-CN" altLang="en-US" sz="2000">
                          <a:effectLst/>
                        </a:rPr>
                        <a:t>很少</a:t>
                      </a:r>
                      <a:endParaRPr lang="zh-CN" altLang="en-US" sz="2000">
                        <a:effectLst/>
                      </a:endParaRPr>
                    </a:p>
                  </a:txBody>
                  <a:tcPr marL="30143" marR="30143" marT="30143" marB="30143" anchor="ctr"/>
                </a:tc>
                <a:tc>
                  <a:txBody>
                    <a:bodyPr/>
                    <a:lstStyle/>
                    <a:p>
                      <a:pPr algn="ctr"/>
                      <a:r>
                        <a:rPr lang="zh-CN" altLang="en-US" sz="2000" dirty="0">
                          <a:effectLst/>
                        </a:rPr>
                        <a:t>有时</a:t>
                      </a:r>
                      <a:endParaRPr lang="zh-CN" altLang="en-US" sz="2000" dirty="0">
                        <a:effectLst/>
                      </a:endParaRPr>
                    </a:p>
                  </a:txBody>
                  <a:tcPr marL="30143" marR="30143" marT="30143" marB="30143" anchor="ctr"/>
                </a:tc>
                <a:tc>
                  <a:txBody>
                    <a:bodyPr/>
                    <a:lstStyle/>
                    <a:p>
                      <a:pPr algn="ctr"/>
                      <a:r>
                        <a:rPr lang="zh-CN" altLang="en-US" sz="2000" dirty="0">
                          <a:effectLst/>
                        </a:rPr>
                        <a:t>经常</a:t>
                      </a:r>
                      <a:endParaRPr lang="zh-CN" altLang="en-US" sz="2000" dirty="0">
                        <a:effectLst/>
                      </a:endParaRPr>
                    </a:p>
                  </a:txBody>
                  <a:tcPr marL="30143" marR="30143" marT="30143" marB="30143" anchor="ctr"/>
                </a:tc>
                <a:tc>
                  <a:txBody>
                    <a:bodyPr/>
                    <a:lstStyle/>
                    <a:p>
                      <a:pPr algn="ctr"/>
                      <a:r>
                        <a:rPr lang="zh-CN" altLang="en-US" sz="2000" dirty="0">
                          <a:effectLst/>
                        </a:rPr>
                        <a:t>总是</a:t>
                      </a:r>
                      <a:endParaRPr lang="zh-CN" altLang="en-US" sz="2000" dirty="0">
                        <a:effectLst/>
                      </a:endParaRPr>
                    </a:p>
                  </a:txBody>
                  <a:tcPr marL="30143" marR="30143" marT="30143" marB="30143" anchor="ctr"/>
                </a:tc>
              </a:tr>
              <a:tr h="360000">
                <a:tc>
                  <a:txBody>
                    <a:bodyPr/>
                    <a:lstStyle/>
                    <a:p>
                      <a:r>
                        <a:rPr lang="en-US" altLang="zh-CN" sz="1800" dirty="0">
                          <a:effectLst/>
                        </a:rPr>
                        <a:t>(1)</a:t>
                      </a:r>
                      <a:r>
                        <a:rPr lang="zh-CN" altLang="en-US" sz="1800" dirty="0">
                          <a:effectLst/>
                        </a:rPr>
                        <a:t>工作让我感到心力交瘁</a:t>
                      </a:r>
                      <a:endParaRPr lang="zh-CN" altLang="en-US" sz="18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a:effectLst/>
                        </a:rPr>
                        <a:t>(2)</a:t>
                      </a:r>
                      <a:r>
                        <a:rPr lang="zh-CN" altLang="en-US" sz="1800">
                          <a:effectLst/>
                        </a:rPr>
                        <a:t>下班的时候我感到精疲力竭</a:t>
                      </a:r>
                      <a:endParaRPr lang="zh-CN" altLang="en-US" sz="18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dirty="0">
                          <a:effectLst/>
                        </a:rPr>
                        <a:t>(3)</a:t>
                      </a:r>
                      <a:r>
                        <a:rPr lang="zh-CN" altLang="en-US" sz="1800" dirty="0">
                          <a:effectLst/>
                        </a:rPr>
                        <a:t>早晨起来想到不得不去面对一天的工作</a:t>
                      </a:r>
                      <a:r>
                        <a:rPr lang="en-US" altLang="zh-CN" sz="1800" dirty="0">
                          <a:effectLst/>
                        </a:rPr>
                        <a:t>,</a:t>
                      </a:r>
                      <a:r>
                        <a:rPr lang="zh-CN" altLang="en-US" sz="1800" dirty="0">
                          <a:effectLst/>
                        </a:rPr>
                        <a:t>我感到非常累</a:t>
                      </a:r>
                      <a:endParaRPr lang="zh-CN" altLang="en-US" sz="18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a:effectLst/>
                        </a:rPr>
                        <a:t>(4)</a:t>
                      </a:r>
                      <a:r>
                        <a:rPr lang="zh-CN" altLang="en-US" sz="1800">
                          <a:effectLst/>
                        </a:rPr>
                        <a:t>我能很容易地了解学生和同事的感受</a:t>
                      </a:r>
                      <a:endParaRPr lang="zh-CN" altLang="en-US" sz="18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a:effectLst/>
                        </a:rPr>
                        <a:t>(5)</a:t>
                      </a:r>
                      <a:r>
                        <a:rPr lang="zh-CN" altLang="en-US" sz="1800">
                          <a:effectLst/>
                        </a:rPr>
                        <a:t>我把某些学生和同事当成没有感情的物品来对待</a:t>
                      </a:r>
                      <a:endParaRPr lang="zh-CN" altLang="en-US" sz="18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a:effectLst/>
                        </a:rPr>
                        <a:t>(6)</a:t>
                      </a:r>
                      <a:r>
                        <a:rPr lang="zh-CN" altLang="en-US" sz="1800">
                          <a:effectLst/>
                        </a:rPr>
                        <a:t>在工作中整天与学生和同事打交道</a:t>
                      </a:r>
                      <a:r>
                        <a:rPr lang="en-US" altLang="zh-CN" sz="1800">
                          <a:effectLst/>
                        </a:rPr>
                        <a:t>,</a:t>
                      </a:r>
                      <a:r>
                        <a:rPr lang="zh-CN" altLang="en-US" sz="1800">
                          <a:effectLst/>
                        </a:rPr>
                        <a:t>对我来说压力确实很大</a:t>
                      </a:r>
                      <a:endParaRPr lang="zh-CN" altLang="en-US" sz="18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r>
              <a:tr h="360000">
                <a:tc>
                  <a:txBody>
                    <a:bodyPr/>
                    <a:lstStyle/>
                    <a:p>
                      <a:r>
                        <a:rPr lang="en-US" altLang="zh-CN" sz="1800" dirty="0">
                          <a:effectLst/>
                        </a:rPr>
                        <a:t>(7)</a:t>
                      </a:r>
                      <a:r>
                        <a:rPr lang="zh-CN" altLang="en-US" sz="1800" dirty="0">
                          <a:effectLst/>
                        </a:rPr>
                        <a:t>上班时</a:t>
                      </a:r>
                      <a:r>
                        <a:rPr lang="en-US" altLang="zh-CN" sz="1800" dirty="0">
                          <a:effectLst/>
                        </a:rPr>
                        <a:t>,</a:t>
                      </a:r>
                      <a:r>
                        <a:rPr lang="zh-CN" altLang="en-US" sz="1800" dirty="0">
                          <a:effectLst/>
                        </a:rPr>
                        <a:t>我能很有效地处理学生和同事带给我的问题</a:t>
                      </a:r>
                      <a:endParaRPr lang="zh-CN" altLang="en-US" sz="18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a:effectLst/>
                        </a:rPr>
                        <a:t>(8)</a:t>
                      </a:r>
                      <a:r>
                        <a:rPr lang="zh-CN" altLang="en-US" sz="1800">
                          <a:effectLst/>
                        </a:rPr>
                        <a:t>工作让我有快要崩溃的感觉</a:t>
                      </a:r>
                      <a:endParaRPr lang="zh-CN" altLang="en-US" sz="18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dirty="0">
                          <a:effectLst/>
                        </a:rPr>
                        <a:t>(9)</a:t>
                      </a:r>
                      <a:r>
                        <a:rPr lang="zh-CN" altLang="en-US" sz="1800" dirty="0">
                          <a:effectLst/>
                        </a:rPr>
                        <a:t>我觉得我的工作对他人的生活有积极的影响</a:t>
                      </a:r>
                      <a:endParaRPr lang="zh-CN" altLang="en-US" sz="18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dirty="0">
                          <a:effectLst/>
                        </a:rPr>
                        <a:t>(10)</a:t>
                      </a:r>
                      <a:r>
                        <a:rPr lang="zh-CN" altLang="en-US" sz="1800" dirty="0">
                          <a:effectLst/>
                        </a:rPr>
                        <a:t>自从开始干这个工作</a:t>
                      </a:r>
                      <a:r>
                        <a:rPr lang="en-US" altLang="zh-CN" sz="1800" dirty="0">
                          <a:effectLst/>
                        </a:rPr>
                        <a:t>,</a:t>
                      </a:r>
                      <a:r>
                        <a:rPr lang="zh-CN" altLang="en-US" sz="1800" dirty="0">
                          <a:effectLst/>
                        </a:rPr>
                        <a:t>我对人越来越冷淡了</a:t>
                      </a:r>
                      <a:endParaRPr lang="zh-CN" altLang="en-US" sz="18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教育视窗：教师职业倦怠量表</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9" name="表格 8"/>
          <p:cNvGraphicFramePr>
            <a:graphicFrameLocks noGrp="1"/>
          </p:cNvGraphicFramePr>
          <p:nvPr/>
        </p:nvGraphicFramePr>
        <p:xfrm>
          <a:off x="1160052" y="1667641"/>
          <a:ext cx="9859194" cy="4685086"/>
        </p:xfrm>
        <a:graphic>
          <a:graphicData uri="http://schemas.openxmlformats.org/drawingml/2006/table">
            <a:tbl>
              <a:tblPr firstRow="1">
                <a:tableStyleId>{16D9F66E-5EB9-4882-86FB-DCBF35E3C3E4}</a:tableStyleId>
              </a:tblPr>
              <a:tblGrid>
                <a:gridCol w="6259194"/>
                <a:gridCol w="720000"/>
                <a:gridCol w="720000"/>
                <a:gridCol w="720000"/>
                <a:gridCol w="720000"/>
                <a:gridCol w="720000"/>
              </a:tblGrid>
              <a:tr h="360000">
                <a:tc>
                  <a:txBody>
                    <a:bodyPr/>
                    <a:lstStyle/>
                    <a:p>
                      <a:pPr algn="ctr"/>
                      <a:r>
                        <a:rPr lang="zh-CN" altLang="en-US" sz="2000" dirty="0">
                          <a:effectLst/>
                        </a:rPr>
                        <a:t>题目</a:t>
                      </a:r>
                      <a:endParaRPr lang="zh-CN" altLang="en-US" sz="2000" dirty="0">
                        <a:effectLst/>
                      </a:endParaRPr>
                    </a:p>
                  </a:txBody>
                  <a:tcPr marL="30143" marR="30143" marT="30143" marB="30143" anchor="ctr"/>
                </a:tc>
                <a:tc>
                  <a:txBody>
                    <a:bodyPr/>
                    <a:lstStyle/>
                    <a:p>
                      <a:pPr algn="ctr"/>
                      <a:r>
                        <a:rPr lang="zh-CN" altLang="en-US" sz="2000" dirty="0">
                          <a:effectLst/>
                        </a:rPr>
                        <a:t>从未</a:t>
                      </a:r>
                      <a:endParaRPr lang="zh-CN" altLang="en-US" sz="2000" dirty="0">
                        <a:effectLst/>
                      </a:endParaRPr>
                    </a:p>
                  </a:txBody>
                  <a:tcPr marL="30143" marR="30143" marT="30143" marB="30143" anchor="ctr"/>
                </a:tc>
                <a:tc>
                  <a:txBody>
                    <a:bodyPr/>
                    <a:lstStyle/>
                    <a:p>
                      <a:pPr algn="ctr"/>
                      <a:r>
                        <a:rPr lang="zh-CN" altLang="en-US" sz="2000">
                          <a:effectLst/>
                        </a:rPr>
                        <a:t>很少</a:t>
                      </a:r>
                      <a:endParaRPr lang="zh-CN" altLang="en-US" sz="2000">
                        <a:effectLst/>
                      </a:endParaRPr>
                    </a:p>
                  </a:txBody>
                  <a:tcPr marL="30143" marR="30143" marT="30143" marB="30143" anchor="ctr"/>
                </a:tc>
                <a:tc>
                  <a:txBody>
                    <a:bodyPr/>
                    <a:lstStyle/>
                    <a:p>
                      <a:pPr algn="ctr"/>
                      <a:r>
                        <a:rPr lang="zh-CN" altLang="en-US" sz="2000" dirty="0">
                          <a:effectLst/>
                        </a:rPr>
                        <a:t>有时</a:t>
                      </a:r>
                      <a:endParaRPr lang="zh-CN" altLang="en-US" sz="2000" dirty="0">
                        <a:effectLst/>
                      </a:endParaRPr>
                    </a:p>
                  </a:txBody>
                  <a:tcPr marL="30143" marR="30143" marT="30143" marB="30143" anchor="ctr"/>
                </a:tc>
                <a:tc>
                  <a:txBody>
                    <a:bodyPr/>
                    <a:lstStyle/>
                    <a:p>
                      <a:pPr algn="ctr"/>
                      <a:r>
                        <a:rPr lang="zh-CN" altLang="en-US" sz="2000" dirty="0">
                          <a:effectLst/>
                        </a:rPr>
                        <a:t>经常</a:t>
                      </a:r>
                      <a:endParaRPr lang="zh-CN" altLang="en-US" sz="2000" dirty="0">
                        <a:effectLst/>
                      </a:endParaRPr>
                    </a:p>
                  </a:txBody>
                  <a:tcPr marL="30143" marR="30143" marT="30143" marB="30143" anchor="ctr"/>
                </a:tc>
                <a:tc>
                  <a:txBody>
                    <a:bodyPr/>
                    <a:lstStyle/>
                    <a:p>
                      <a:pPr algn="ctr"/>
                      <a:r>
                        <a:rPr lang="zh-CN" altLang="en-US" sz="2000" dirty="0">
                          <a:effectLst/>
                        </a:rPr>
                        <a:t>总是</a:t>
                      </a:r>
                      <a:endParaRPr lang="zh-CN" altLang="en-US" sz="2000" dirty="0">
                        <a:effectLst/>
                      </a:endParaRPr>
                    </a:p>
                  </a:txBody>
                  <a:tcPr marL="30143" marR="30143" marT="30143" marB="30143" anchor="ctr"/>
                </a:tc>
              </a:tr>
              <a:tr h="360000">
                <a:tc>
                  <a:txBody>
                    <a:bodyPr/>
                    <a:lstStyle/>
                    <a:p>
                      <a:r>
                        <a:rPr lang="en-US" altLang="zh-CN" dirty="0"/>
                        <a:t>(11)</a:t>
                      </a:r>
                      <a:r>
                        <a:rPr lang="zh-CN" altLang="en-US" dirty="0"/>
                        <a:t>我担心我的工作会使我变得越来越麻木</a:t>
                      </a:r>
                      <a:endParaRPr lang="zh-CN" altLang="en-US" sz="18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dirty="0">
                          <a:effectLst/>
                        </a:rPr>
                        <a:t>(12)</a:t>
                      </a:r>
                      <a:r>
                        <a:rPr lang="zh-CN" altLang="en-US" dirty="0"/>
                        <a:t>我觉得我精力非常充沛</a:t>
                      </a:r>
                      <a:endParaRPr lang="zh-CN" altLang="en-US" sz="18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dirty="0">
                          <a:effectLst/>
                        </a:rPr>
                        <a:t>(13)</a:t>
                      </a:r>
                      <a:r>
                        <a:rPr lang="zh-CN" altLang="en-US" dirty="0"/>
                        <a:t>工作让我有很强的挫折感</a:t>
                      </a:r>
                      <a:endParaRPr lang="zh-CN" altLang="en-US" sz="18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dirty="0">
                          <a:effectLst/>
                        </a:rPr>
                        <a:t>(14)</a:t>
                      </a:r>
                      <a:r>
                        <a:rPr lang="zh-CN" altLang="en-US" dirty="0"/>
                        <a:t>我觉得我在工作中太努力了</a:t>
                      </a:r>
                      <a:endParaRPr lang="zh-CN" altLang="en-US" sz="18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dirty="0">
                          <a:effectLst/>
                        </a:rPr>
                        <a:t>(15)</a:t>
                      </a:r>
                      <a:r>
                        <a:rPr lang="zh-CN" altLang="en-US" dirty="0"/>
                        <a:t>我并不关心学生和同事最近发生了什么事</a:t>
                      </a:r>
                      <a:endParaRPr lang="zh-CN" altLang="en-US" sz="18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dirty="0">
                          <a:effectLst/>
                        </a:rPr>
                        <a:t>(16)</a:t>
                      </a:r>
                      <a:r>
                        <a:rPr lang="zh-CN" altLang="en-US" dirty="0"/>
                        <a:t>直接与人打交道的工作让我觉得压力太大</a:t>
                      </a:r>
                      <a:endParaRPr lang="zh-CN" altLang="en-US" sz="18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r>
              <a:tr h="360000">
                <a:tc>
                  <a:txBody>
                    <a:bodyPr/>
                    <a:lstStyle/>
                    <a:p>
                      <a:r>
                        <a:rPr lang="en-US" altLang="zh-CN" sz="1800" dirty="0">
                          <a:effectLst/>
                        </a:rPr>
                        <a:t>(17)</a:t>
                      </a:r>
                      <a:r>
                        <a:rPr lang="zh-CN" altLang="en-US" dirty="0"/>
                        <a:t>与学生和同事相处时，我很容易创造出轻松的气氛</a:t>
                      </a:r>
                      <a:endParaRPr lang="zh-CN" altLang="en-US" sz="18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dirty="0">
                          <a:effectLst/>
                        </a:rPr>
                        <a:t>(18)</a:t>
                      </a:r>
                      <a:r>
                        <a:rPr lang="zh-CN" altLang="en-US" dirty="0"/>
                        <a:t>工作上与人密切协作后我觉得精神愉悦</a:t>
                      </a:r>
                      <a:endParaRPr lang="zh-CN" altLang="en-US" sz="18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dirty="0">
                          <a:effectLst/>
                        </a:rPr>
                        <a:t>(19)</a:t>
                      </a:r>
                      <a:r>
                        <a:rPr lang="zh-CN" altLang="en-US" dirty="0"/>
                        <a:t>我在工作上做成了很多有意义的事</a:t>
                      </a:r>
                      <a:endParaRPr lang="zh-CN" altLang="en-US" sz="18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a:effectLst/>
                      </a:endParaRPr>
                    </a:p>
                  </a:txBody>
                  <a:tcPr marL="30143" marR="30143" marT="30143" marB="30143" anchor="ctr"/>
                </a:tc>
              </a:tr>
              <a:tr h="360000">
                <a:tc>
                  <a:txBody>
                    <a:bodyPr/>
                    <a:lstStyle/>
                    <a:p>
                      <a:r>
                        <a:rPr lang="en-US" altLang="zh-CN" sz="1800" dirty="0">
                          <a:effectLst/>
                        </a:rPr>
                        <a:t>(20)</a:t>
                      </a:r>
                      <a:r>
                        <a:rPr lang="zh-CN" altLang="en-US" dirty="0"/>
                        <a:t>我觉得竭尽全力却老做不成事</a:t>
                      </a:r>
                      <a:endParaRPr lang="zh-CN" altLang="en-US" sz="18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r>
              <a:tr h="360000">
                <a:tc>
                  <a:txBody>
                    <a:bodyPr/>
                    <a:lstStyle/>
                    <a:p>
                      <a:r>
                        <a:rPr lang="en-US" altLang="zh-CN" sz="1800" dirty="0">
                          <a:effectLst/>
                        </a:rPr>
                        <a:t>(21)</a:t>
                      </a:r>
                      <a:r>
                        <a:rPr lang="zh-CN" altLang="en-US" dirty="0"/>
                        <a:t>在工作中，我能很冷静地处理情绪问题</a:t>
                      </a:r>
                      <a:endParaRPr lang="zh-CN" altLang="en-US" sz="18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r>
              <a:tr h="360000">
                <a:tc>
                  <a:txBody>
                    <a:bodyPr/>
                    <a:lstStyle/>
                    <a:p>
                      <a:r>
                        <a:rPr lang="en-US" altLang="zh-CN" sz="1800" dirty="0">
                          <a:effectLst/>
                        </a:rPr>
                        <a:t>(22)</a:t>
                      </a:r>
                      <a:r>
                        <a:rPr lang="zh-CN" altLang="en-US" dirty="0"/>
                        <a:t>我觉得学生和同事会把自己的问题怪到我头上来</a:t>
                      </a:r>
                      <a:endParaRPr lang="zh-CN" altLang="en-US" sz="18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dirty="0">
                        <a:effectLst/>
                      </a:endParaRPr>
                    </a:p>
                  </a:txBody>
                  <a:tcPr marL="30143" marR="30143" marT="30143" marB="30143" anchor="ctr"/>
                </a:tc>
                <a:tc>
                  <a:txBody>
                    <a:bodyPr/>
                    <a:lstStyle/>
                    <a:p>
                      <a:endParaRPr lang="zh-CN" altLang="en-US" sz="900">
                        <a:effectLst/>
                      </a:endParaRPr>
                    </a:p>
                  </a:txBody>
                  <a:tcPr marL="30143" marR="30143" marT="30143" marB="30143" anchor="ctr"/>
                </a:tc>
                <a:tc>
                  <a:txBody>
                    <a:bodyPr/>
                    <a:lstStyle/>
                    <a:p>
                      <a:endParaRPr lang="zh-CN" altLang="en-US" sz="900" dirty="0">
                        <a:effectLst/>
                      </a:endParaRPr>
                    </a:p>
                  </a:txBody>
                  <a:tcPr marL="30143" marR="30143" marT="30143" marB="30143"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一、教师职业倦怠概述</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（三）教师职业倦怠的类型</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图示 5"/>
          <p:cNvGraphicFramePr/>
          <p:nvPr/>
        </p:nvGraphicFramePr>
        <p:xfrm>
          <a:off x="355209" y="1782119"/>
          <a:ext cx="11564648" cy="46186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二、教师职业倦怠的成因</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（一）从社会影响方面分析</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 name="组合 6"/>
          <p:cNvGrpSpPr>
            <a:grpSpLocks noChangeAspect="1"/>
          </p:cNvGrpSpPr>
          <p:nvPr>
            <p:custDataLst>
              <p:tags r:id="rId1"/>
            </p:custDataLst>
          </p:nvPr>
        </p:nvGrpSpPr>
        <p:grpSpPr>
          <a:xfrm>
            <a:off x="865414" y="1914946"/>
            <a:ext cx="10499272" cy="4338897"/>
            <a:chOff x="673099" y="1365059"/>
            <a:chExt cx="3566161" cy="4338897"/>
          </a:xfrm>
        </p:grpSpPr>
        <p:grpSp>
          <p:nvGrpSpPr>
            <p:cNvPr id="8" name="组合 7"/>
            <p:cNvGrpSpPr/>
            <p:nvPr/>
          </p:nvGrpSpPr>
          <p:grpSpPr>
            <a:xfrm>
              <a:off x="673099" y="1365059"/>
              <a:ext cx="1746251" cy="4338896"/>
              <a:chOff x="673099" y="1365059"/>
              <a:chExt cx="1746251" cy="4338896"/>
            </a:xfrm>
          </p:grpSpPr>
          <p:sp>
            <p:nvSpPr>
              <p:cNvPr id="14" name="1"/>
              <p:cNvSpPr/>
              <p:nvPr>
                <p:custDataLst>
                  <p:tags r:id="rId2"/>
                </p:custDataLst>
              </p:nvPr>
            </p:nvSpPr>
            <p:spPr>
              <a:xfrm>
                <a:off x="673099" y="1365059"/>
                <a:ext cx="1746251" cy="4338896"/>
              </a:xfrm>
              <a:prstGeom prst="roundRect">
                <a:avLst>
                  <a:gd name="adj" fmla="val 5088"/>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ndex-1"/>
              <p:cNvSpPr txBox="1"/>
              <p:nvPr>
                <p:custDataLst>
                  <p:tags r:id="rId3"/>
                </p:custDataLst>
              </p:nvPr>
            </p:nvSpPr>
            <p:spPr>
              <a:xfrm>
                <a:off x="1258224" y="1774457"/>
                <a:ext cx="576000" cy="407032"/>
              </a:xfrm>
              <a:prstGeom prst="roundRect">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t>1</a:t>
                </a:r>
                <a:endParaRPr lang="zh-CN" altLang="en-US" sz="2400" dirty="0"/>
              </a:p>
            </p:txBody>
          </p:sp>
          <p:sp>
            <p:nvSpPr>
              <p:cNvPr id="16" name="Body-1"/>
              <p:cNvSpPr/>
              <p:nvPr>
                <p:custDataLst>
                  <p:tags r:id="rId4"/>
                </p:custDataLst>
              </p:nvPr>
            </p:nvSpPr>
            <p:spPr>
              <a:xfrm>
                <a:off x="755649" y="2813584"/>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defTabSz="913765">
                  <a:lnSpc>
                    <a:spcPct val="150000"/>
                  </a:lnSpc>
                  <a:buSzPct val="100000"/>
                  <a:defRPr/>
                </a:pPr>
                <a:r>
                  <a:rPr lang="zh-CN" altLang="en-US" sz="2000" dirty="0">
                    <a:solidFill>
                      <a:schemeClr val="tx1"/>
                    </a:solidFill>
                  </a:rPr>
                  <a:t>社会对教师行业的期望越来越高，国家期望教师能够培养出一批批对社会有用的创新型人才，家长希望自己的子女既能全面发展，又能升入理想的大学。教师在高标准的职业道德、学术素养的要求下，承受着很大的精神压力。</a:t>
                </a:r>
                <a:endParaRPr kumimoji="0" lang="en-GB" altLang="zh-CN" sz="2000" b="0" i="0" u="none" strike="noStrike" kern="1200" cap="none" spc="0" normalizeH="0" baseline="0" noProof="0" dirty="0">
                  <a:ln>
                    <a:noFill/>
                  </a:ln>
                  <a:solidFill>
                    <a:schemeClr val="tx1"/>
                  </a:solidFill>
                  <a:effectLst/>
                  <a:uLnTx/>
                  <a:uFillTx/>
                </a:endParaRPr>
              </a:p>
            </p:txBody>
          </p:sp>
          <p:sp>
            <p:nvSpPr>
              <p:cNvPr id="17" name="Title-1"/>
              <p:cNvSpPr/>
              <p:nvPr>
                <p:custDataLst>
                  <p:tags r:id="rId5"/>
                </p:custDataLst>
              </p:nvPr>
            </p:nvSpPr>
            <p:spPr>
              <a:xfrm>
                <a:off x="811055" y="2380439"/>
                <a:ext cx="1470339" cy="407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期望过高，负担较重</a:t>
                </a:r>
                <a:endPar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p:cNvGrpSpPr/>
            <p:nvPr/>
          </p:nvGrpSpPr>
          <p:grpSpPr>
            <a:xfrm>
              <a:off x="2493009" y="1365059"/>
              <a:ext cx="1746251" cy="4338897"/>
              <a:chOff x="2493009" y="1365059"/>
              <a:chExt cx="1746251" cy="4338897"/>
            </a:xfrm>
          </p:grpSpPr>
          <p:sp>
            <p:nvSpPr>
              <p:cNvPr id="10" name="2"/>
              <p:cNvSpPr/>
              <p:nvPr>
                <p:custDataLst>
                  <p:tags r:id="rId6"/>
                </p:custDataLst>
              </p:nvPr>
            </p:nvSpPr>
            <p:spPr>
              <a:xfrm>
                <a:off x="2493009" y="1365059"/>
                <a:ext cx="1746251" cy="4338897"/>
              </a:xfrm>
              <a:prstGeom prst="roundRect">
                <a:avLst>
                  <a:gd name="adj" fmla="val 5088"/>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Index-2"/>
              <p:cNvSpPr txBox="1"/>
              <p:nvPr>
                <p:custDataLst>
                  <p:tags r:id="rId7"/>
                </p:custDataLst>
              </p:nvPr>
            </p:nvSpPr>
            <p:spPr>
              <a:xfrm>
                <a:off x="3078134" y="1774458"/>
                <a:ext cx="576000" cy="407032"/>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t>2</a:t>
                </a:r>
                <a:endParaRPr lang="zh-CN" altLang="en-US" sz="2400" dirty="0"/>
              </a:p>
            </p:txBody>
          </p:sp>
          <p:sp>
            <p:nvSpPr>
              <p:cNvPr id="12" name="Body-2"/>
              <p:cNvSpPr/>
              <p:nvPr>
                <p:custDataLst>
                  <p:tags r:id="rId8"/>
                </p:custDataLst>
              </p:nvPr>
            </p:nvSpPr>
            <p:spPr>
              <a:xfrm>
                <a:off x="2575559" y="2813585"/>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defTabSz="913765">
                  <a:lnSpc>
                    <a:spcPct val="150000"/>
                  </a:lnSpc>
                  <a:buSzPct val="100000"/>
                  <a:defRPr/>
                </a:pPr>
                <a:r>
                  <a:rPr lang="zh-CN" altLang="en-US" sz="2000" dirty="0">
                    <a:solidFill>
                      <a:schemeClr val="tx1"/>
                    </a:solidFill>
                  </a:rPr>
                  <a:t>教师尤其是农村偏远地区的中小学教师，经济待遇还是偏低。</a:t>
                </a:r>
                <a:r>
                  <a:rPr kumimoji="0" lang="zh-CN" altLang="en-US" sz="2000" b="0" i="0" u="none" strike="noStrike" kern="1200" cap="none" spc="0" normalizeH="0" baseline="0" noProof="0" dirty="0">
                    <a:ln>
                      <a:noFill/>
                    </a:ln>
                    <a:solidFill>
                      <a:schemeClr val="tx1"/>
                    </a:solidFill>
                    <a:effectLst/>
                    <a:uLnTx/>
                    <a:uFillTx/>
                    <a:latin typeface="Arial" panose="020B0604020202020204"/>
                    <a:ea typeface="微软雅黑" panose="020B0503020204020204" pitchFamily="34" charset="-122"/>
                    <a:cs typeface="+mn-cs"/>
                  </a:rPr>
                  <a:t>由</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于教师劳动效果的长期性和滞后性及我国地域经济发展的不平衡性，再加上有些地方教育经费投入不足，这不仅影响着教师的工资，也影响着学校的办学条件。</a:t>
                </a:r>
                <a:endParaRPr kumimoji="0" lang="en-GB" altLang="zh-CN" b="0" i="0" u="none" strike="noStrike" kern="1200" cap="none" spc="0" normalizeH="0" baseline="0" noProof="0" dirty="0">
                  <a:ln>
                    <a:noFill/>
                  </a:ln>
                  <a:solidFill>
                    <a:schemeClr val="tx1"/>
                  </a:solidFill>
                  <a:effectLst/>
                  <a:uLnTx/>
                  <a:uFillTx/>
                </a:endParaRPr>
              </a:p>
            </p:txBody>
          </p:sp>
          <p:sp>
            <p:nvSpPr>
              <p:cNvPr id="13" name="Title-2"/>
              <p:cNvSpPr/>
              <p:nvPr>
                <p:custDataLst>
                  <p:tags r:id="rId9"/>
                </p:custDataLst>
              </p:nvPr>
            </p:nvSpPr>
            <p:spPr>
              <a:xfrm>
                <a:off x="2630965" y="2388513"/>
                <a:ext cx="1470339"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投入不足，待遇偏低</a:t>
                </a:r>
                <a:endParaRPr lang="en-US" altLang="zh-CN"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二、教师职业倦怠的成因</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（二）从教师职业特点分析</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图示 2"/>
          <p:cNvGraphicFramePr/>
          <p:nvPr/>
        </p:nvGraphicFramePr>
        <p:xfrm>
          <a:off x="660399" y="1782119"/>
          <a:ext cx="10921611" cy="46186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二、教师职业倦怠的成因</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（三）从学校管理方面分析</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圆角矩形 67"/>
          <p:cNvSpPr/>
          <p:nvPr/>
        </p:nvSpPr>
        <p:spPr>
          <a:xfrm>
            <a:off x="680244" y="1922219"/>
            <a:ext cx="10754040" cy="1890809"/>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7" name="文本框 4"/>
          <p:cNvSpPr txBox="1"/>
          <p:nvPr/>
        </p:nvSpPr>
        <p:spPr>
          <a:xfrm>
            <a:off x="834752" y="1915450"/>
            <a:ext cx="10459177" cy="188410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教师的劳动具有复杂性、创造性、长期性等特点，而现在有些学校的管理就是让教师“动起来”“忙起来”，把学校工作的落脚点放到升学率上。在这种管理环境下，教师较少有参与学校管理的机会，缺乏主人翁意识，这有可能导致教师工作热情的下降和教师责任感、归属感的减弱。</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8" name="圆角矩形 68"/>
          <p:cNvSpPr/>
          <p:nvPr/>
        </p:nvSpPr>
        <p:spPr>
          <a:xfrm>
            <a:off x="854883" y="1882395"/>
            <a:ext cx="548049"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9" name="圆角矩形 69"/>
          <p:cNvSpPr/>
          <p:nvPr/>
        </p:nvSpPr>
        <p:spPr>
          <a:xfrm>
            <a:off x="680244" y="3933040"/>
            <a:ext cx="10737599" cy="1000213"/>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10" name="圆角矩形 70"/>
          <p:cNvSpPr/>
          <p:nvPr/>
        </p:nvSpPr>
        <p:spPr>
          <a:xfrm>
            <a:off x="855362" y="3893756"/>
            <a:ext cx="548049"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2" name="文本框 6"/>
          <p:cNvSpPr txBox="1"/>
          <p:nvPr/>
        </p:nvSpPr>
        <p:spPr>
          <a:xfrm>
            <a:off x="823679" y="3952619"/>
            <a:ext cx="10459177" cy="96077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以学生成绩评价教师的单一制度，降低了教师对教育理想的追求，影响了教师提升专业素养的积极性，增加了教师的工作强度和工作压力，强化了教师的职业倦怠感。</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
        <p:nvSpPr>
          <p:cNvPr id="13" name="圆角矩形 67"/>
          <p:cNvSpPr/>
          <p:nvPr/>
        </p:nvSpPr>
        <p:spPr>
          <a:xfrm>
            <a:off x="660399" y="5053265"/>
            <a:ext cx="10754040" cy="1019377"/>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15" name="文本框 7"/>
          <p:cNvSpPr txBox="1"/>
          <p:nvPr/>
        </p:nvSpPr>
        <p:spPr>
          <a:xfrm>
            <a:off x="803834" y="5111866"/>
            <a:ext cx="10459177" cy="96077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如今，随着市场经济的发展，竞争意识逐渐渗透到每个行业里。随着“末位淘汰”“竞争上岗”“低职高聘、高职低聘”等制度的推行，从前教师稳固的职业安全感也有所变化。</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6" name="圆角矩形 68"/>
          <p:cNvSpPr/>
          <p:nvPr/>
        </p:nvSpPr>
        <p:spPr>
          <a:xfrm>
            <a:off x="835038" y="5013441"/>
            <a:ext cx="548049"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二、教师职业倦怠的成因</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（四）从教师个人方面分析</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图示 2"/>
          <p:cNvGraphicFramePr/>
          <p:nvPr/>
        </p:nvGraphicFramePr>
        <p:xfrm>
          <a:off x="5950857" y="2047088"/>
          <a:ext cx="5903685" cy="366333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11" name="图片 10"/>
          <p:cNvPicPr/>
          <p:nvPr/>
        </p:nvPicPr>
        <p:blipFill>
          <a:blip r:embed="rId6">
            <a:extLst>
              <a:ext uri="{28A0092B-C50C-407E-A947-70E740481C1C}">
                <a14:useLocalDpi xmlns:a14="http://schemas.microsoft.com/office/drawing/2010/main" val="0"/>
              </a:ext>
            </a:extLst>
          </a:blip>
          <a:stretch>
            <a:fillRect/>
          </a:stretch>
        </p:blipFill>
        <p:spPr>
          <a:xfrm>
            <a:off x="464456" y="2047088"/>
            <a:ext cx="5290458" cy="36633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学习目标</a:t>
            </a:r>
            <a:endParaRPr lang="zh-CN" altLang="en-US" sz="3200" dirty="0"/>
          </a:p>
        </p:txBody>
      </p:sp>
      <p:graphicFrame>
        <p:nvGraphicFramePr>
          <p:cNvPr id="4" name="图示 3"/>
          <p:cNvGraphicFramePr/>
          <p:nvPr/>
        </p:nvGraphicFramePr>
        <p:xfrm>
          <a:off x="660399" y="1028699"/>
          <a:ext cx="10665567" cy="571500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三、克服教师职业倦怠的策略</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（一）社会方面</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图示 3"/>
          <p:cNvGraphicFramePr/>
          <p:nvPr/>
        </p:nvGraphicFramePr>
        <p:xfrm>
          <a:off x="841828" y="1998101"/>
          <a:ext cx="10508343" cy="404346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三、克服教师职业倦怠的策略</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（二）学校方面</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图示 2"/>
          <p:cNvGraphicFramePr/>
          <p:nvPr/>
        </p:nvGraphicFramePr>
        <p:xfrm>
          <a:off x="660399" y="1782121"/>
          <a:ext cx="10858500" cy="432476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教育视窗：多方施策，助力青年教师成长</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5028941"/>
          </a:xfrm>
          <a:prstGeom prst="rect">
            <a:avLst/>
          </a:prstGeom>
          <a:noFill/>
        </p:spPr>
        <p:txBody>
          <a:bodyPr wrap="square">
            <a:spAutoFit/>
          </a:bodyPr>
          <a:lstStyle/>
          <a:p>
            <a:pPr indent="457200" algn="just" fontAlgn="auto">
              <a:lnSpc>
                <a:spcPct val="150000"/>
              </a:lnSpc>
            </a:pPr>
            <a:r>
              <a:rPr lang="zh-CN" altLang="en-US" dirty="0"/>
              <a:t>近年来，为让青年教师尽快适应岗位，肩负起教书育人的职责，山东省潍坊滨海经济技术开发区第三初级中学（以下简称“滨海三中”）多方施策，从提升思想力、学习力、业务力三条途径，用评价激励手段助力，为青年教师打造自主发展和个性成长的平台。</a:t>
            </a:r>
            <a:endParaRPr lang="en-US" altLang="zh-CN" dirty="0"/>
          </a:p>
          <a:p>
            <a:pPr indent="457200" algn="just" fontAlgn="auto">
              <a:lnSpc>
                <a:spcPct val="150000"/>
              </a:lnSpc>
            </a:pPr>
            <a:r>
              <a:rPr lang="zh-CN" altLang="en-US" b="1" dirty="0">
                <a:solidFill>
                  <a:schemeClr val="accent5"/>
                </a:solidFill>
              </a:rPr>
              <a:t>一、提升思想力，增强责任意识</a:t>
            </a:r>
            <a:endParaRPr lang="en-US" altLang="zh-CN" b="1" dirty="0">
              <a:solidFill>
                <a:schemeClr val="accent5"/>
              </a:solidFill>
            </a:endParaRPr>
          </a:p>
          <a:p>
            <a:pPr indent="457200" algn="just" fontAlgn="auto">
              <a:lnSpc>
                <a:spcPct val="150000"/>
              </a:lnSpc>
            </a:pPr>
            <a:r>
              <a:rPr lang="en-US" altLang="zh-CN" b="1" dirty="0">
                <a:solidFill>
                  <a:schemeClr val="accent5">
                    <a:lumMod val="75000"/>
                  </a:schemeClr>
                </a:solidFill>
              </a:rPr>
              <a:t>1.</a:t>
            </a:r>
            <a:r>
              <a:rPr lang="zh-CN" altLang="en-US" b="1" dirty="0">
                <a:solidFill>
                  <a:schemeClr val="accent5">
                    <a:lumMod val="75000"/>
                  </a:schemeClr>
                </a:solidFill>
              </a:rPr>
              <a:t>干部带头抓帮扶</a:t>
            </a:r>
            <a:endParaRPr lang="en-US" altLang="zh-CN" b="1" dirty="0">
              <a:solidFill>
                <a:schemeClr val="accent5">
                  <a:lumMod val="75000"/>
                </a:schemeClr>
              </a:solidFill>
            </a:endParaRPr>
          </a:p>
          <a:p>
            <a:pPr indent="457200" algn="just" fontAlgn="auto">
              <a:lnSpc>
                <a:spcPct val="150000"/>
              </a:lnSpc>
            </a:pPr>
            <a:r>
              <a:rPr lang="zh-CN" altLang="en-US" dirty="0"/>
              <a:t>滨海三中组建帮扶团队，由校长担任组长，副校长、教研组长和年级主任共同加入，定期组织青年教师开展政治学习，进行思想交流谈话。及时了解青年教师思想动态，用一帮一的形式，帮助青年教师化解工作顾虑，进行思想纠偏。</a:t>
            </a:r>
            <a:endParaRPr lang="en-US" altLang="zh-CN" dirty="0"/>
          </a:p>
          <a:p>
            <a:pPr indent="457200" algn="just" fontAlgn="auto">
              <a:lnSpc>
                <a:spcPct val="150000"/>
              </a:lnSpc>
            </a:pPr>
            <a:r>
              <a:rPr lang="en-US" altLang="zh-CN" b="1" dirty="0">
                <a:solidFill>
                  <a:schemeClr val="accent5">
                    <a:lumMod val="75000"/>
                  </a:schemeClr>
                </a:solidFill>
              </a:rPr>
              <a:t>2.</a:t>
            </a:r>
            <a:r>
              <a:rPr lang="zh-CN" altLang="en-US" b="1" dirty="0">
                <a:solidFill>
                  <a:schemeClr val="accent5">
                    <a:lumMod val="75000"/>
                  </a:schemeClr>
                </a:solidFill>
              </a:rPr>
              <a:t>榜样带动激励</a:t>
            </a:r>
            <a:endParaRPr lang="en-US" altLang="zh-CN" b="1" dirty="0">
              <a:solidFill>
                <a:schemeClr val="accent5">
                  <a:lumMod val="75000"/>
                </a:schemeClr>
              </a:solidFill>
            </a:endParaRPr>
          </a:p>
          <a:p>
            <a:pPr indent="457200" algn="just" fontAlgn="auto">
              <a:lnSpc>
                <a:spcPct val="150000"/>
              </a:lnSpc>
            </a:pPr>
            <a:r>
              <a:rPr lang="zh-CN" altLang="en-US" dirty="0"/>
              <a:t>学校定期组织青年教师观看各级各行业有影响力的表彰活动，如观看</a:t>
            </a:r>
            <a:r>
              <a:rPr lang="en-US" altLang="zh-CN" dirty="0"/>
              <a:t>《</a:t>
            </a:r>
            <a:r>
              <a:rPr lang="zh-CN" altLang="en-US" dirty="0"/>
              <a:t>感动中国</a:t>
            </a:r>
            <a:r>
              <a:rPr lang="en-US" altLang="zh-CN" dirty="0"/>
              <a:t>》</a:t>
            </a:r>
            <a:r>
              <a:rPr lang="zh-CN" altLang="en-US" dirty="0"/>
              <a:t>节目，关注“年度最美教师评比活动”，请优秀教育工作者、杰出青年来校作报告，开展“寻找身边榜样”“树师德形象”“让爱走进学生心田”活动等，以榜样的力量感染和激励青年教师，带动青年教师积极向榜样学习。</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教育视窗：多方施策，助力青年教师成长</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4197944"/>
          </a:xfrm>
          <a:prstGeom prst="rect">
            <a:avLst/>
          </a:prstGeom>
          <a:noFill/>
        </p:spPr>
        <p:txBody>
          <a:bodyPr wrap="square">
            <a:spAutoFit/>
          </a:bodyPr>
          <a:lstStyle/>
          <a:p>
            <a:pPr indent="457200" algn="just" fontAlgn="auto">
              <a:lnSpc>
                <a:spcPct val="150000"/>
              </a:lnSpc>
            </a:pPr>
            <a:r>
              <a:rPr lang="zh-CN" altLang="en-US" b="1" dirty="0">
                <a:solidFill>
                  <a:schemeClr val="accent5"/>
                </a:solidFill>
              </a:rPr>
              <a:t>二、提升学习力，打好教学基本功</a:t>
            </a:r>
            <a:endParaRPr lang="en-US" altLang="zh-CN" b="1" dirty="0">
              <a:solidFill>
                <a:schemeClr val="accent5"/>
              </a:solidFill>
            </a:endParaRPr>
          </a:p>
          <a:p>
            <a:pPr indent="457200" algn="just" fontAlgn="auto">
              <a:lnSpc>
                <a:spcPct val="150000"/>
              </a:lnSpc>
            </a:pPr>
            <a:r>
              <a:rPr lang="en-US" altLang="zh-CN" b="1" dirty="0">
                <a:solidFill>
                  <a:schemeClr val="accent5">
                    <a:lumMod val="75000"/>
                  </a:schemeClr>
                </a:solidFill>
              </a:rPr>
              <a:t>1.</a:t>
            </a:r>
            <a:r>
              <a:rPr lang="zh-CN" altLang="en-US" b="1" dirty="0">
                <a:solidFill>
                  <a:schemeClr val="accent5">
                    <a:lumMod val="75000"/>
                  </a:schemeClr>
                </a:solidFill>
              </a:rPr>
              <a:t>自主学习练内功</a:t>
            </a:r>
            <a:endParaRPr lang="en-US" altLang="zh-CN" b="1" dirty="0">
              <a:solidFill>
                <a:schemeClr val="accent5">
                  <a:lumMod val="75000"/>
                </a:schemeClr>
              </a:solidFill>
            </a:endParaRPr>
          </a:p>
          <a:p>
            <a:pPr indent="457200" algn="just" fontAlgn="auto">
              <a:lnSpc>
                <a:spcPct val="150000"/>
              </a:lnSpc>
            </a:pPr>
            <a:r>
              <a:rPr lang="zh-CN" altLang="en-US" dirty="0"/>
              <a:t>学校组建青年教师读书群，每月读一本教育理论书籍，每周进行读书打卡，写读书笔记，每学期至少组织两次校级读书交流。学校读书群不定时推送教育家育人文章，还引导青年教师通过阅读课改相关书籍，更新教育理念，尝试新的教育教学方法，提升专业素养。</a:t>
            </a:r>
            <a:endParaRPr lang="en-US" altLang="zh-CN" dirty="0"/>
          </a:p>
          <a:p>
            <a:pPr indent="457200" algn="just" fontAlgn="auto">
              <a:lnSpc>
                <a:spcPct val="150000"/>
              </a:lnSpc>
            </a:pPr>
            <a:r>
              <a:rPr lang="en-US" altLang="zh-CN" b="1" dirty="0">
                <a:solidFill>
                  <a:schemeClr val="accent5">
                    <a:lumMod val="75000"/>
                  </a:schemeClr>
                </a:solidFill>
              </a:rPr>
              <a:t>2.</a:t>
            </a:r>
            <a:r>
              <a:rPr lang="zh-CN" altLang="en-US" b="1" dirty="0">
                <a:solidFill>
                  <a:schemeClr val="accent5">
                    <a:lumMod val="75000"/>
                  </a:schemeClr>
                </a:solidFill>
              </a:rPr>
              <a:t>青蓝结对帮教帮学</a:t>
            </a:r>
            <a:endParaRPr lang="en-US" altLang="zh-CN" b="1" dirty="0">
              <a:solidFill>
                <a:schemeClr val="accent5">
                  <a:lumMod val="75000"/>
                </a:schemeClr>
              </a:solidFill>
            </a:endParaRPr>
          </a:p>
          <a:p>
            <a:pPr indent="457200" algn="just" fontAlgn="auto">
              <a:lnSpc>
                <a:spcPct val="150000"/>
              </a:lnSpc>
            </a:pPr>
            <a:r>
              <a:rPr lang="zh-CN" altLang="en-US" dirty="0"/>
              <a:t>学校制定青蓝结对帮扶量化激励办法，将帮扶双方的教学常规、科研成果、业务比赛、教学成绩等纳入学期总量化考核。被帮扶教师参与各类市区级比赛，获奖后的量化会给予帮扶教师加倍积分。明确的帮扶职责，加上各项激励措施，有利于督促帮扶双方工作配合的主动性和积极性，使得帮扶措施的落实更有效。</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教育视窗：多方施策，助力青年教师成长</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400" y="1478371"/>
            <a:ext cx="6197600" cy="5027017"/>
          </a:xfrm>
          <a:prstGeom prst="rect">
            <a:avLst/>
          </a:prstGeom>
          <a:noFill/>
        </p:spPr>
        <p:txBody>
          <a:bodyPr wrap="square">
            <a:spAutoFit/>
          </a:bodyPr>
          <a:lstStyle/>
          <a:p>
            <a:pPr indent="457200" algn="just" fontAlgn="auto">
              <a:lnSpc>
                <a:spcPct val="150000"/>
              </a:lnSpc>
            </a:pPr>
            <a:r>
              <a:rPr lang="zh-CN" altLang="en-US" b="1" dirty="0">
                <a:solidFill>
                  <a:schemeClr val="accent5"/>
                </a:solidFill>
              </a:rPr>
              <a:t>三、提升业务力，促进专业成长</a:t>
            </a:r>
            <a:endParaRPr lang="en-US" altLang="zh-CN" b="1" dirty="0">
              <a:solidFill>
                <a:schemeClr val="accent5"/>
              </a:solidFill>
            </a:endParaRPr>
          </a:p>
          <a:p>
            <a:pPr indent="457200" algn="just" fontAlgn="auto">
              <a:lnSpc>
                <a:spcPct val="150000"/>
              </a:lnSpc>
            </a:pPr>
            <a:r>
              <a:rPr lang="en-US" altLang="zh-CN" b="1" dirty="0">
                <a:solidFill>
                  <a:schemeClr val="accent5">
                    <a:lumMod val="75000"/>
                  </a:schemeClr>
                </a:solidFill>
              </a:rPr>
              <a:t>1.</a:t>
            </a:r>
            <a:r>
              <a:rPr lang="zh-CN" altLang="en-US" b="1" dirty="0">
                <a:solidFill>
                  <a:schemeClr val="accent5">
                    <a:lumMod val="75000"/>
                  </a:schemeClr>
                </a:solidFill>
              </a:rPr>
              <a:t>抓好“两课”</a:t>
            </a:r>
            <a:endParaRPr lang="en-US" altLang="zh-CN" b="1" dirty="0">
              <a:solidFill>
                <a:schemeClr val="accent5">
                  <a:lumMod val="75000"/>
                </a:schemeClr>
              </a:solidFill>
            </a:endParaRPr>
          </a:p>
          <a:p>
            <a:pPr indent="457200" algn="just" fontAlgn="auto">
              <a:lnSpc>
                <a:spcPct val="150000"/>
              </a:lnSpc>
            </a:pPr>
            <a:r>
              <a:rPr lang="zh-CN" altLang="en-US" b="1" dirty="0"/>
              <a:t>（</a:t>
            </a:r>
            <a:r>
              <a:rPr lang="en-US" altLang="zh-CN" b="1" dirty="0"/>
              <a:t>1</a:t>
            </a:r>
            <a:r>
              <a:rPr lang="zh-CN" altLang="en-US" b="1" dirty="0"/>
              <a:t>）上好入职的每一堂课。</a:t>
            </a:r>
            <a:r>
              <a:rPr lang="zh-CN" altLang="en-US" dirty="0"/>
              <a:t>学校对新教师提出不听课学习不进课堂的要求。每节课前，新教师必须先进课堂，听同年级教师的这节课，课后及时请教；个人备课先给帮扶教师审核后，才能进行课堂教学。</a:t>
            </a:r>
            <a:endParaRPr lang="en-US" altLang="zh-CN" dirty="0"/>
          </a:p>
          <a:p>
            <a:pPr indent="457200" algn="just" fontAlgn="auto">
              <a:lnSpc>
                <a:spcPct val="150000"/>
              </a:lnSpc>
            </a:pPr>
            <a:r>
              <a:rPr lang="zh-CN" altLang="en-US" b="1" dirty="0"/>
              <a:t>（</a:t>
            </a:r>
            <a:r>
              <a:rPr lang="en-US" altLang="zh-CN" b="1" dirty="0"/>
              <a:t>2</a:t>
            </a:r>
            <a:r>
              <a:rPr lang="zh-CN" altLang="en-US" b="1" dirty="0"/>
              <a:t>）上好两周后的汇报课。</a:t>
            </a:r>
            <a:r>
              <a:rPr lang="zh-CN" altLang="en-US" dirty="0"/>
              <a:t>汇报课是给新教师“把脉”的课，学校领导和学科组教师结合新教师入职以来的教学表现，从专业的角度对其授课能力进行诊断，细致到讲台前的教态、语言表达，课堂组织的每一个环节，由教师们一一提出意见和建议，新教师做好自我总结。</a:t>
            </a:r>
            <a:endParaRPr lang="en-US" altLang="zh-CN" dirty="0"/>
          </a:p>
          <a:p>
            <a:pPr indent="457200" algn="just" fontAlgn="auto">
              <a:lnSpc>
                <a:spcPct val="150000"/>
              </a:lnSpc>
            </a:pPr>
            <a:endParaRPr lang="en-US" altLang="zh-CN" dirty="0"/>
          </a:p>
        </p:txBody>
      </p:sp>
      <p:pic>
        <p:nvPicPr>
          <p:cNvPr id="5" name="图片 4"/>
          <p:cNvPicPr/>
          <p:nvPr/>
        </p:nvPicPr>
        <p:blipFill>
          <a:blip r:embed="rId1">
            <a:extLst>
              <a:ext uri="{28A0092B-C50C-407E-A947-70E740481C1C}">
                <a14:useLocalDpi xmlns:a14="http://schemas.microsoft.com/office/drawing/2010/main" val="0"/>
              </a:ext>
            </a:extLst>
          </a:blip>
          <a:stretch>
            <a:fillRect/>
          </a:stretch>
        </p:blipFill>
        <p:spPr>
          <a:xfrm>
            <a:off x="6993647" y="2413726"/>
            <a:ext cx="4673600" cy="29659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教育视窗：多方施策，助力青年教师成长</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5028941"/>
          </a:xfrm>
          <a:prstGeom prst="rect">
            <a:avLst/>
          </a:prstGeom>
          <a:noFill/>
        </p:spPr>
        <p:txBody>
          <a:bodyPr wrap="square">
            <a:spAutoFit/>
          </a:bodyPr>
          <a:lstStyle/>
          <a:p>
            <a:pPr indent="457200" algn="just" fontAlgn="auto">
              <a:lnSpc>
                <a:spcPct val="150000"/>
              </a:lnSpc>
            </a:pPr>
            <a:r>
              <a:rPr lang="en-US" altLang="zh-CN" b="1" dirty="0">
                <a:solidFill>
                  <a:schemeClr val="accent5">
                    <a:lumMod val="75000"/>
                  </a:schemeClr>
                </a:solidFill>
              </a:rPr>
              <a:t>2.</a:t>
            </a:r>
            <a:r>
              <a:rPr lang="zh-CN" altLang="en-US" b="1" dirty="0">
                <a:solidFill>
                  <a:schemeClr val="accent5">
                    <a:lumMod val="75000"/>
                  </a:schemeClr>
                </a:solidFill>
              </a:rPr>
              <a:t>过好“四关”</a:t>
            </a:r>
            <a:endParaRPr lang="en-US" altLang="zh-CN" b="1" dirty="0">
              <a:solidFill>
                <a:schemeClr val="accent5">
                  <a:lumMod val="75000"/>
                </a:schemeClr>
              </a:solidFill>
            </a:endParaRPr>
          </a:p>
          <a:p>
            <a:pPr indent="457200" algn="just" fontAlgn="auto">
              <a:lnSpc>
                <a:spcPct val="150000"/>
              </a:lnSpc>
            </a:pPr>
            <a:r>
              <a:rPr lang="zh-CN" altLang="en-US" b="1" dirty="0"/>
              <a:t>（</a:t>
            </a:r>
            <a:r>
              <a:rPr lang="en-US" altLang="zh-CN" b="1" dirty="0"/>
              <a:t>1</a:t>
            </a:r>
            <a:r>
              <a:rPr lang="zh-CN" altLang="en-US" b="1" dirty="0"/>
              <a:t>）过好教材课标关。</a:t>
            </a:r>
            <a:r>
              <a:rPr lang="zh-CN" altLang="en-US" dirty="0"/>
              <a:t>学校要求青年教师入职第一年，必须通读初中三年所有教材。让新教师整体把握教材每个章节、每个单元的知识点，在理解编者意图的基础上，建构出知识框架，了解每个年级学生学习能力培养的侧重点。让青年教师参加毕业班学生的期中期末检测，了解出题思路，有的放矢展开教学。新教师入职后，人手一册课程标准；新教师上岗一个月后必须掌握本学科课程标准要点，由组长进行过关检测。青年教师在入职三年内，必须研读课标并写出对课标的解读。</a:t>
            </a:r>
            <a:endParaRPr lang="en-US" altLang="zh-CN" dirty="0"/>
          </a:p>
          <a:p>
            <a:pPr indent="457200" algn="just" fontAlgn="auto">
              <a:lnSpc>
                <a:spcPct val="150000"/>
              </a:lnSpc>
            </a:pPr>
            <a:r>
              <a:rPr lang="zh-CN" altLang="en-US" b="1" dirty="0"/>
              <a:t>（</a:t>
            </a:r>
            <a:r>
              <a:rPr lang="en-US" altLang="zh-CN" b="1" dirty="0"/>
              <a:t>2</a:t>
            </a:r>
            <a:r>
              <a:rPr lang="zh-CN" altLang="en-US" b="1" dirty="0"/>
              <a:t>）过好备课关。</a:t>
            </a:r>
            <a:r>
              <a:rPr lang="zh-CN" altLang="en-US" dirty="0"/>
              <a:t>会写“教学评一致性”学历案的设计，是新教师上岗前的必过关。从目标行为动词描述是否准确、评价任务的设计是否对应，到活动设计是否围绕学生学情展开，帮扶教师和教研组长手把手逐字逐句研教，备课过关才能走上讲台。</a:t>
            </a:r>
            <a:endParaRPr lang="en-US" altLang="zh-CN" dirty="0"/>
          </a:p>
          <a:p>
            <a:pPr indent="457200" algn="just" fontAlgn="auto">
              <a:lnSpc>
                <a:spcPct val="150000"/>
              </a:lnSpc>
            </a:pPr>
            <a:r>
              <a:rPr lang="zh-CN" altLang="en-US" b="1" dirty="0"/>
              <a:t>（</a:t>
            </a:r>
            <a:r>
              <a:rPr lang="en-US" altLang="zh-CN" b="1" dirty="0"/>
              <a:t>3</a:t>
            </a:r>
            <a:r>
              <a:rPr lang="zh-CN" altLang="en-US" b="1" dirty="0"/>
              <a:t>）过好科研关。</a:t>
            </a:r>
            <a:r>
              <a:rPr lang="zh-CN" altLang="en-US" dirty="0"/>
              <a:t>学校的教研教改活动，积极吸纳新教师加入。如开展课题研究，让新教师承担一定的任务量，引导其将论文写作优势发挥到课题研究中。教研活动时，鼓励他们大胆参与评课，分享个人的学习感受。</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教育视窗：多方施策，助力青年教师成长</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4197944"/>
          </a:xfrm>
          <a:prstGeom prst="rect">
            <a:avLst/>
          </a:prstGeom>
          <a:noFill/>
        </p:spPr>
        <p:txBody>
          <a:bodyPr wrap="square">
            <a:spAutoFit/>
          </a:bodyPr>
          <a:lstStyle/>
          <a:p>
            <a:pPr indent="457200" algn="just" fontAlgn="auto">
              <a:lnSpc>
                <a:spcPct val="150000"/>
              </a:lnSpc>
            </a:pPr>
            <a:r>
              <a:rPr lang="zh-CN" altLang="en-US" b="1" dirty="0"/>
              <a:t>（</a:t>
            </a:r>
            <a:r>
              <a:rPr lang="en-US" altLang="zh-CN" b="1" dirty="0"/>
              <a:t>4</a:t>
            </a:r>
            <a:r>
              <a:rPr lang="zh-CN" altLang="en-US" b="1" dirty="0"/>
              <a:t>）过好反思关。</a:t>
            </a:r>
            <a:r>
              <a:rPr lang="zh-CN" altLang="en-US" dirty="0"/>
              <a:t>一名有思想的教师，一定是经常反思的教师。课后需反思自己教学的得失，做学生工作需反思自己处理是否得当，组织德育活动需反思有哪些不足。青年教师人人写反思，学校定期开展校级、级部、教研组层面的反思交流活动。</a:t>
            </a:r>
            <a:endParaRPr lang="en-US" altLang="zh-CN" dirty="0"/>
          </a:p>
          <a:p>
            <a:pPr indent="457200" algn="just" fontAlgn="auto">
              <a:lnSpc>
                <a:spcPct val="150000"/>
              </a:lnSpc>
            </a:pPr>
            <a:r>
              <a:rPr lang="en-US" altLang="zh-CN" b="1" dirty="0">
                <a:solidFill>
                  <a:schemeClr val="accent5">
                    <a:lumMod val="75000"/>
                  </a:schemeClr>
                </a:solidFill>
              </a:rPr>
              <a:t>3.</a:t>
            </a:r>
            <a:r>
              <a:rPr lang="zh-CN" altLang="en-US" b="1" dirty="0">
                <a:solidFill>
                  <a:schemeClr val="accent5">
                    <a:lumMod val="75000"/>
                  </a:schemeClr>
                </a:solidFill>
              </a:rPr>
              <a:t>用好“俩人”</a:t>
            </a:r>
            <a:endParaRPr lang="en-US" altLang="zh-CN" b="1" dirty="0">
              <a:solidFill>
                <a:schemeClr val="accent5">
                  <a:lumMod val="75000"/>
                </a:schemeClr>
              </a:solidFill>
            </a:endParaRPr>
          </a:p>
          <a:p>
            <a:pPr indent="457200" algn="just" fontAlgn="auto">
              <a:lnSpc>
                <a:spcPct val="150000"/>
              </a:lnSpc>
            </a:pPr>
            <a:r>
              <a:rPr lang="zh-CN" altLang="en-US" b="1" dirty="0"/>
              <a:t>（</a:t>
            </a:r>
            <a:r>
              <a:rPr lang="en-US" altLang="zh-CN" b="1" dirty="0"/>
              <a:t>1</a:t>
            </a:r>
            <a:r>
              <a:rPr lang="zh-CN" altLang="en-US" b="1" dirty="0"/>
              <a:t>）班主任老带新帮扶。</a:t>
            </a:r>
            <a:r>
              <a:rPr lang="zh-CN" altLang="en-US" dirty="0"/>
              <a:t>学校利用区级班主任工作室平台，实行老带新结对帮扶。每周一下午定期举行班主任论坛，将老教师总结的经验，传承到年轻班主任的实践中。老带新保证新班主任在管理中少走弯路，管理班级更有底气、有自信。</a:t>
            </a:r>
            <a:endParaRPr lang="en-US" altLang="zh-CN" dirty="0"/>
          </a:p>
          <a:p>
            <a:pPr indent="457200" algn="just" fontAlgn="auto">
              <a:lnSpc>
                <a:spcPct val="150000"/>
              </a:lnSpc>
            </a:pPr>
            <a:r>
              <a:rPr lang="zh-CN" altLang="en-US" b="1" dirty="0"/>
              <a:t>（</a:t>
            </a:r>
            <a:r>
              <a:rPr lang="en-US" altLang="zh-CN" b="1" dirty="0"/>
              <a:t>2</a:t>
            </a:r>
            <a:r>
              <a:rPr lang="zh-CN" altLang="en-US" b="1" dirty="0"/>
              <a:t>）年级主任手把手指导。</a:t>
            </a:r>
            <a:r>
              <a:rPr lang="zh-CN" altLang="en-US" dirty="0"/>
              <a:t>年级主任管理经验都比较丰富，对担任班主任的新教师要做好手把手的指导和督促。学生管理工作的安排、年级的一些具体管理要求，以及各科室分派的工作和杂务，年级主任要时时做好单独提醒、指导和激励。</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教育视窗：多方施策，助力青年教师成长</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20370" y="1699501"/>
            <a:ext cx="7709218" cy="4613442"/>
          </a:xfrm>
          <a:prstGeom prst="rect">
            <a:avLst/>
          </a:prstGeom>
          <a:noFill/>
        </p:spPr>
        <p:txBody>
          <a:bodyPr wrap="square">
            <a:spAutoFit/>
          </a:bodyPr>
          <a:lstStyle/>
          <a:p>
            <a:pPr indent="457200" algn="just" fontAlgn="auto">
              <a:lnSpc>
                <a:spcPct val="150000"/>
              </a:lnSpc>
            </a:pPr>
            <a:r>
              <a:rPr lang="zh-CN" altLang="en-US" b="1" dirty="0">
                <a:solidFill>
                  <a:schemeClr val="accent5"/>
                </a:solidFill>
              </a:rPr>
              <a:t>四、激励量化，激发青年教师活力</a:t>
            </a:r>
            <a:endParaRPr lang="en-US" altLang="zh-CN" b="1" dirty="0">
              <a:solidFill>
                <a:schemeClr val="accent5"/>
              </a:solidFill>
            </a:endParaRPr>
          </a:p>
          <a:p>
            <a:pPr indent="457200" algn="just" fontAlgn="auto">
              <a:lnSpc>
                <a:spcPct val="150000"/>
              </a:lnSpc>
            </a:pPr>
            <a:r>
              <a:rPr lang="en-US" altLang="zh-CN" b="1" dirty="0">
                <a:solidFill>
                  <a:schemeClr val="accent5">
                    <a:lumMod val="75000"/>
                  </a:schemeClr>
                </a:solidFill>
              </a:rPr>
              <a:t>1.</a:t>
            </a:r>
            <a:r>
              <a:rPr lang="zh-CN" altLang="en-US" b="1" dirty="0">
                <a:solidFill>
                  <a:schemeClr val="accent5">
                    <a:lumMod val="75000"/>
                  </a:schemeClr>
                </a:solidFill>
              </a:rPr>
              <a:t>做好定向目标激励</a:t>
            </a:r>
            <a:endParaRPr lang="en-US" altLang="zh-CN" b="1" dirty="0">
              <a:solidFill>
                <a:schemeClr val="accent5">
                  <a:lumMod val="75000"/>
                </a:schemeClr>
              </a:solidFill>
            </a:endParaRPr>
          </a:p>
          <a:p>
            <a:pPr indent="457200" algn="just" fontAlgn="auto">
              <a:lnSpc>
                <a:spcPct val="150000"/>
              </a:lnSpc>
            </a:pPr>
            <a:r>
              <a:rPr lang="zh-CN" altLang="en-US" dirty="0"/>
              <a:t>从学校层面来说，规划和计划的制订、某项活动的开展，要积极吸纳青年教师的意见和建议；从个人层面来说，要求入党、争当先进、争当教学骨干和晋升职称等，学校相关科室要积极协助且激励青年教师制订以上目标。通过目标实现的定向激励作用，时时激发青年教师的工作热情。</a:t>
            </a:r>
            <a:endParaRPr lang="en-US" altLang="zh-CN" dirty="0"/>
          </a:p>
          <a:p>
            <a:pPr indent="457200" algn="just" fontAlgn="auto">
              <a:lnSpc>
                <a:spcPct val="150000"/>
              </a:lnSpc>
            </a:pPr>
            <a:r>
              <a:rPr lang="en-US" altLang="zh-CN" b="1" dirty="0">
                <a:solidFill>
                  <a:schemeClr val="accent5">
                    <a:lumMod val="75000"/>
                  </a:schemeClr>
                </a:solidFill>
              </a:rPr>
              <a:t>2.</a:t>
            </a:r>
            <a:r>
              <a:rPr lang="zh-CN" altLang="en-US" b="1" dirty="0">
                <a:solidFill>
                  <a:schemeClr val="accent5">
                    <a:lumMod val="75000"/>
                  </a:schemeClr>
                </a:solidFill>
              </a:rPr>
              <a:t>开展定向荣誉激励</a:t>
            </a:r>
            <a:endParaRPr lang="en-US" altLang="zh-CN" b="1" dirty="0">
              <a:solidFill>
                <a:schemeClr val="accent5">
                  <a:lumMod val="75000"/>
                </a:schemeClr>
              </a:solidFill>
            </a:endParaRPr>
          </a:p>
          <a:p>
            <a:pPr indent="457200" algn="just" fontAlgn="auto">
              <a:lnSpc>
                <a:spcPct val="150000"/>
              </a:lnSpc>
            </a:pPr>
            <a:r>
              <a:rPr lang="zh-CN" altLang="en-US" dirty="0"/>
              <a:t>荣誉激励是激发青年教师自信心、督促其成长的重要渠道。为激励青年教师成长，学校专门开展青年教师“读书分享会”“课堂展示”“师德演讲”等活动，通过评比表彰、微信公众号展示等激励形式，展示青年教师的风貌，关注他们各方面的成长。</a:t>
            </a:r>
            <a:endParaRPr lang="en-US" altLang="zh-CN" dirty="0"/>
          </a:p>
        </p:txBody>
      </p:sp>
      <p:pic>
        <p:nvPicPr>
          <p:cNvPr id="5" name="图片 4"/>
          <p:cNvPicPr/>
          <p:nvPr/>
        </p:nvPicPr>
        <p:blipFill>
          <a:blip r:embed="rId1">
            <a:extLst>
              <a:ext uri="{28A0092B-C50C-407E-A947-70E740481C1C}">
                <a14:useLocalDpi xmlns:a14="http://schemas.microsoft.com/office/drawing/2010/main" val="0"/>
              </a:ext>
            </a:extLst>
          </a:blip>
          <a:srcRect r="42733"/>
          <a:stretch>
            <a:fillRect/>
          </a:stretch>
        </p:blipFill>
        <p:spPr>
          <a:xfrm>
            <a:off x="8201026" y="1965847"/>
            <a:ext cx="2949781" cy="408867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教育视窗：多方施策，助力青年教师成长</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82301" y="1537777"/>
            <a:ext cx="10614695" cy="3782446"/>
          </a:xfrm>
          <a:prstGeom prst="rect">
            <a:avLst/>
          </a:prstGeom>
          <a:noFill/>
        </p:spPr>
        <p:txBody>
          <a:bodyPr wrap="square">
            <a:spAutoFit/>
          </a:bodyPr>
          <a:lstStyle/>
          <a:p>
            <a:pPr indent="457200" algn="just" fontAlgn="auto">
              <a:lnSpc>
                <a:spcPct val="150000"/>
              </a:lnSpc>
            </a:pPr>
            <a:r>
              <a:rPr lang="en-US" altLang="zh-CN" b="1" dirty="0">
                <a:solidFill>
                  <a:schemeClr val="accent5">
                    <a:lumMod val="75000"/>
                  </a:schemeClr>
                </a:solidFill>
              </a:rPr>
              <a:t>3.</a:t>
            </a:r>
            <a:r>
              <a:rPr lang="zh-CN" altLang="en-US" b="1" dirty="0">
                <a:solidFill>
                  <a:schemeClr val="accent5">
                    <a:lumMod val="75000"/>
                  </a:schemeClr>
                </a:solidFill>
              </a:rPr>
              <a:t>制订科学量化措施</a:t>
            </a:r>
            <a:endParaRPr lang="en-US" altLang="zh-CN" b="1" dirty="0">
              <a:solidFill>
                <a:schemeClr val="accent5">
                  <a:lumMod val="75000"/>
                </a:schemeClr>
              </a:solidFill>
            </a:endParaRPr>
          </a:p>
          <a:p>
            <a:pPr indent="457200" algn="just" fontAlgn="auto">
              <a:lnSpc>
                <a:spcPct val="150000"/>
              </a:lnSpc>
            </a:pPr>
            <a:r>
              <a:rPr lang="zh-CN" altLang="en-US" dirty="0"/>
              <a:t>青年教师承担的工作量比较大，学校在制订量化方案时，科学评估“课时计量、岗位津贴、兼职待遇”等评价标准，除向承担教学任务重的教师倾斜外，还鼓励青年教师兼职学校其他科室部门的工作，贯彻“多劳多得”“奖励勤勉”的原则，把青年教师工作的积极性、主动性调动起来。</a:t>
            </a:r>
            <a:endParaRPr lang="en-US" altLang="zh-CN" dirty="0"/>
          </a:p>
          <a:p>
            <a:pPr indent="457200" fontAlgn="auto">
              <a:lnSpc>
                <a:spcPct val="150000"/>
              </a:lnSpc>
            </a:pPr>
            <a:r>
              <a:rPr lang="zh-CN" altLang="en-US" dirty="0"/>
              <a:t>未来，学校将多方施策、高效实施，科学系统地提高青年教师的教育教学能力，使青年教师的教育教学水平不断迈上新台阶，早日成长为教师队伍的中坚力量，为办好人民满意的教育、培养德智体美劳全面发展的社会主义建设者和接班人贡献更大力量。</a:t>
            </a:r>
            <a:endParaRPr lang="en-US" altLang="zh-CN" dirty="0"/>
          </a:p>
          <a:p>
            <a:pPr indent="457200" fontAlgn="auto">
              <a:lnSpc>
                <a:spcPct val="150000"/>
              </a:lnSpc>
            </a:pPr>
            <a:endParaRPr lang="en-US" altLang="zh-CN" dirty="0"/>
          </a:p>
          <a:p>
            <a:pPr indent="457200" algn="r" fontAlgn="auto">
              <a:lnSpc>
                <a:spcPct val="150000"/>
              </a:lnSpc>
            </a:pPr>
            <a:r>
              <a:rPr lang="zh-CN" altLang="en-US" dirty="0"/>
              <a:t>（资料来源：</a:t>
            </a:r>
            <a:r>
              <a:rPr lang="en-US" altLang="zh-CN" dirty="0"/>
              <a:t>《</a:t>
            </a:r>
            <a:r>
              <a:rPr lang="zh-CN" altLang="en-US" dirty="0"/>
              <a:t>中国教育报</a:t>
            </a:r>
            <a:r>
              <a:rPr lang="en-US" altLang="zh-CN" dirty="0"/>
              <a:t>》</a:t>
            </a:r>
            <a:r>
              <a:rPr lang="zh-CN" altLang="en-US" dirty="0"/>
              <a:t>，</a:t>
            </a:r>
            <a:r>
              <a:rPr lang="en-US" altLang="zh-CN" dirty="0"/>
              <a:t>2023-10-06</a:t>
            </a:r>
            <a:r>
              <a:rPr lang="zh-CN" altLang="en-US" dirty="0"/>
              <a:t>，有删改）</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三、克服教师职业倦怠的策略</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（三）教师个人方面</a:t>
            </a: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图示 2"/>
          <p:cNvGraphicFramePr/>
          <p:nvPr/>
        </p:nvGraphicFramePr>
        <p:xfrm>
          <a:off x="660399" y="1896421"/>
          <a:ext cx="10858500" cy="432476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教坛阶梯：做研究型教师，让学生眼中永远有光</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22147" y="1478371"/>
            <a:ext cx="10935003" cy="5115759"/>
          </a:xfrm>
          <a:prstGeom prst="rect">
            <a:avLst/>
          </a:prstGeom>
          <a:noFill/>
        </p:spPr>
        <p:txBody>
          <a:bodyPr wrap="square">
            <a:spAutoFit/>
          </a:bodyPr>
          <a:lstStyle/>
          <a:p>
            <a:pPr indent="457200" algn="just" fontAlgn="auto">
              <a:lnSpc>
                <a:spcPct val="150000"/>
              </a:lnSpc>
            </a:pPr>
            <a:r>
              <a:rPr lang="zh-CN" altLang="en-US" sz="2000" dirty="0"/>
              <a:t>从踏上讲台的那一刻起，李红娟就从来没有一丝一毫的懈怠，认真上好每一节课。在经历了几年包班教学之后，李红娟转为专职数学教师，对数学课堂有了更加专注和深入的研究。“让学生喜欢数学、爱上数学，能够用数学解决生活中的实际问题，感受到数学的乐趣和魅力。”秉承这一信念，李红娟严谨执教，不断探索课堂教学改革，勇于实践，在实践中反思，在反思中提高，逐步形成了自己的教学特色。</a:t>
            </a:r>
            <a:endParaRPr lang="en-US" altLang="zh-CN" sz="2000" dirty="0"/>
          </a:p>
          <a:p>
            <a:pPr indent="457200" algn="just" fontAlgn="auto">
              <a:lnSpc>
                <a:spcPct val="150000"/>
              </a:lnSpc>
            </a:pPr>
            <a:r>
              <a:rPr lang="zh-CN" altLang="en-US" sz="2000" dirty="0"/>
              <a:t>上课时，李红娟总能想尽办法调动学生学习的积极性，让每节课都变得“热闹”起来。有时候，当讲到一些比较难、学生不好消化的知识时，李红娟会注意到，学生在课堂上突然特别安静，不说话了，她就会积极调整教学策略，通过一些活动，让学生们的眼睛重新“亮”起来。</a:t>
            </a:r>
            <a:endParaRPr lang="en-US" altLang="zh-CN" sz="2000" dirty="0"/>
          </a:p>
          <a:p>
            <a:pPr indent="457200" algn="just" fontAlgn="auto">
              <a:lnSpc>
                <a:spcPct val="150000"/>
              </a:lnSpc>
            </a:pPr>
            <a:r>
              <a:rPr lang="zh-CN" altLang="en-US" sz="2000" dirty="0"/>
              <a:t>“上一节课容易，上好一节课很难。”在不断反思与实践中，李红娟根据数学教学的特点，开始尝试在课堂上为学生创设情境。她尝试过故事情境、活动情境、游戏情境，引导学生体会到数学的乐趣，将数学应用到实际生活中，培养学生的数学思维。</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教育直通车：以教育家精神引领教师队伍高质量发展</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4192430"/>
          </a:xfrm>
          <a:prstGeom prst="rect">
            <a:avLst/>
          </a:prstGeom>
          <a:noFill/>
        </p:spPr>
        <p:txBody>
          <a:bodyPr wrap="square">
            <a:spAutoFit/>
          </a:bodyPr>
          <a:lstStyle/>
          <a:p>
            <a:pPr indent="457200" algn="just" fontAlgn="auto">
              <a:lnSpc>
                <a:spcPct val="150000"/>
              </a:lnSpc>
            </a:pPr>
            <a:r>
              <a:rPr lang="en-US" altLang="zh-CN" sz="2000" dirty="0"/>
              <a:t>2023</a:t>
            </a:r>
            <a:r>
              <a:rPr lang="zh-CN" altLang="en-US" sz="2000" dirty="0"/>
              <a:t>年</a:t>
            </a:r>
            <a:r>
              <a:rPr lang="en-US" altLang="zh-CN" sz="2000" dirty="0"/>
              <a:t>9</a:t>
            </a:r>
            <a:r>
              <a:rPr lang="zh-CN" altLang="en-US" sz="2000" dirty="0"/>
              <a:t>月，在第三十九个教师节到来之际，习近平总书记致信全国优秀教师代表，从理想信念、道德情操、育人智慧、躬耕态度、仁爱之心、弘道追求六个方面全面阐述了中国特有的教育家精神的丰富内涵。这六个方面的内容相辅相成，形成严密的内在逻辑，又从不同角度对新时代教师队伍建设提出更高要求。打造高素质教师队伍，必须全面领悟教育家精神的科学内涵。</a:t>
            </a:r>
            <a:endParaRPr lang="en-US" altLang="zh-CN" sz="2000" dirty="0"/>
          </a:p>
          <a:p>
            <a:pPr indent="457200" algn="just" fontAlgn="auto">
              <a:lnSpc>
                <a:spcPct val="150000"/>
              </a:lnSpc>
            </a:pPr>
            <a:r>
              <a:rPr lang="zh-CN" altLang="en-US" sz="2000" b="1" dirty="0">
                <a:solidFill>
                  <a:schemeClr val="accent5"/>
                </a:solidFill>
              </a:rPr>
              <a:t>心有大我、至诚报国的理想信念。</a:t>
            </a:r>
            <a:r>
              <a:rPr lang="zh-CN" altLang="en-US" sz="2000" dirty="0"/>
              <a:t>习近平总书记指出，正确理想信念是教书育人、播种未来的指路明灯。心有大我、至诚报国的理想信念充分体现了教师投身教育事业的初心使命。教师只有胸怀“国之大者”，心中装着国家和人民，忠诚于党和人民的教育事业，才能真正筑牢理想信念的根基，把职业发展的“小我”融入教育强国的“大我”中，在实现中华民族伟大复兴的宏伟事业中实现个人价值。</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教育直通车：以教育家精神引领教师队伍高质量发展</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5115759"/>
          </a:xfrm>
          <a:prstGeom prst="rect">
            <a:avLst/>
          </a:prstGeom>
          <a:noFill/>
        </p:spPr>
        <p:txBody>
          <a:bodyPr wrap="square">
            <a:spAutoFit/>
          </a:bodyPr>
          <a:lstStyle/>
          <a:p>
            <a:pPr indent="457200" algn="just" fontAlgn="auto">
              <a:lnSpc>
                <a:spcPct val="150000"/>
              </a:lnSpc>
            </a:pPr>
            <a:r>
              <a:rPr lang="zh-CN" altLang="en-US" sz="2000" b="1" dirty="0">
                <a:solidFill>
                  <a:schemeClr val="accent5"/>
                </a:solidFill>
              </a:rPr>
              <a:t>言为士则、行为世范的道德情操。</a:t>
            </a:r>
            <a:r>
              <a:rPr lang="zh-CN" altLang="en-US" sz="2000" dirty="0"/>
              <a:t>教师不仅承担着传播知识、传播思想、传播真理的历史使命，还肩负着塑造灵魂、塑造生命和塑造新人的时代重任。这一神圣的使命和责任，决定了教师职业有着更高的道德标准。习近平总书记指出：“合格的老师首先应该是道德上的合格者，好老师首先应该是以德施教、以德立身的楷模。”人民教育家卫兴华数十年如一日辛勤耕耘，用马克思主义政治经济学基本原理研究现实问题，在言传身教中给予学生榜样的示范力量。</a:t>
            </a:r>
            <a:endParaRPr lang="en-US" altLang="zh-CN" sz="2000" dirty="0"/>
          </a:p>
          <a:p>
            <a:pPr indent="457200" algn="just" fontAlgn="auto">
              <a:lnSpc>
                <a:spcPct val="150000"/>
              </a:lnSpc>
            </a:pPr>
            <a:r>
              <a:rPr lang="zh-CN" altLang="en-US" sz="2000" b="1" dirty="0">
                <a:solidFill>
                  <a:schemeClr val="accent5"/>
                </a:solidFill>
              </a:rPr>
              <a:t>启智润心、因材施教的育人智慧。</a:t>
            </a:r>
            <a:r>
              <a:rPr lang="zh-CN" altLang="en-US" sz="2000" dirty="0"/>
              <a:t>教育既要培根铸魂，也要启智润心。青年学生朝气蓬勃，正处于形成世界观、人生观、价值观的关键阶段，尤其需要教师悉心引导和精心栽培。教师既需了解学生的思维特点、学习习惯、成长规律，又应尊重学生的个体差异，让每个学生都找到自己奔跑的赛道，赢得人生出彩的机会。全国优秀教师黄大年对学生采用一对一、点对点的个性化培养模式，充分考虑学生的兴趣爱好，发掘学生的研究潜力，引导学生走适合自己的研究道路，展示出因材施教的育人智慧。</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教育直通车：以教育家精神引领教师队伍高质量发展</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4192430"/>
          </a:xfrm>
          <a:prstGeom prst="rect">
            <a:avLst/>
          </a:prstGeom>
          <a:noFill/>
        </p:spPr>
        <p:txBody>
          <a:bodyPr wrap="square">
            <a:spAutoFit/>
          </a:bodyPr>
          <a:lstStyle/>
          <a:p>
            <a:pPr indent="457200" algn="just" fontAlgn="auto">
              <a:lnSpc>
                <a:spcPct val="150000"/>
              </a:lnSpc>
            </a:pPr>
            <a:r>
              <a:rPr lang="zh-CN" altLang="en-US" sz="2000" b="1" dirty="0">
                <a:solidFill>
                  <a:schemeClr val="accent5"/>
                </a:solidFill>
              </a:rPr>
              <a:t>勤学笃行、求是创新的躬耕态度。</a:t>
            </a:r>
            <a:r>
              <a:rPr lang="zh-CN" altLang="en-US" sz="2000" dirty="0"/>
              <a:t>当今时代知识更新迭代周期越来越短，学生知识需求越来越多样，以人工智能为代表的知识学习新模式，对教师的专业素养、理论功底和教学能力提出了更高要求。教师要站稳三尺讲台，就要对课堂充满敬畏之心。要给学生一杯水，教师就要先储满一桶水。最美教师万步炎</a:t>
            </a:r>
            <a:r>
              <a:rPr lang="en-US" altLang="zh-CN" sz="2000" dirty="0"/>
              <a:t>30</a:t>
            </a:r>
            <a:r>
              <a:rPr lang="zh-CN" altLang="en-US" sz="2000" dirty="0"/>
              <a:t>多年扎根海洋资源勘探技术研究，突破了国家在海底钻探关键核心技术的“卡脖子”问题，成为勤奋学习、刻苦钻研、求真务实、勇于创新的典范。</a:t>
            </a:r>
            <a:endParaRPr lang="en-US" altLang="zh-CN" sz="2000" dirty="0"/>
          </a:p>
          <a:p>
            <a:pPr indent="457200" algn="just" fontAlgn="auto">
              <a:lnSpc>
                <a:spcPct val="150000"/>
              </a:lnSpc>
            </a:pPr>
            <a:r>
              <a:rPr lang="zh-CN" altLang="en-US" sz="2000" b="1" dirty="0">
                <a:solidFill>
                  <a:schemeClr val="accent5"/>
                </a:solidFill>
              </a:rPr>
              <a:t>乐教爱生、甘于奉献的仁爱之心。</a:t>
            </a:r>
            <a:r>
              <a:rPr lang="zh-CN" altLang="en-US" sz="2000" dirty="0"/>
              <a:t>教育是“仁而爱人”的事业，教师是太阳底下最光辉的职业。习近平总书记指出：“好老师要用爱培育爱、激发爱、传播爱，通过真情、真心、真诚拉近同学生的距离，滋润学生的心田，使自己成为学生的好朋友和贴心人。”人民教育家于漪坚持“没有爱就没有教育”，以仁爱之心托举起学生的成才梦想，成为学生成长的重要引路人。</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教育直通车：以教育家精神引领教师队伍高质量发展</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3730765"/>
          </a:xfrm>
          <a:prstGeom prst="rect">
            <a:avLst/>
          </a:prstGeom>
          <a:noFill/>
        </p:spPr>
        <p:txBody>
          <a:bodyPr wrap="square">
            <a:spAutoFit/>
          </a:bodyPr>
          <a:lstStyle/>
          <a:p>
            <a:pPr indent="457200" algn="just" fontAlgn="auto">
              <a:lnSpc>
                <a:spcPct val="150000"/>
              </a:lnSpc>
            </a:pPr>
            <a:r>
              <a:rPr lang="zh-CN" altLang="en-US" sz="2000" b="1" dirty="0">
                <a:solidFill>
                  <a:schemeClr val="accent5"/>
                </a:solidFill>
              </a:rPr>
              <a:t>胸怀天下、以文化人的弘道追求。</a:t>
            </a:r>
            <a:r>
              <a:rPr lang="zh-CN" altLang="en-US" sz="2000" dirty="0"/>
              <a:t>教师必须厚植家国天下情怀，在文明交流互鉴中推动构建人类命运共同体。教师要有世界眼光，以海纳百川的宽阔胸襟借鉴吸收人类一切优秀文明成果，推动中华优秀传统文化创造性转化、创新性发展，提升青少年学生对祖国文化的认同感、自豪感。“吴玉章人文社会科学终身成就奖”获得者黄达教授主张并身体力行培养能够在东西方两个文化平台上自由漫步的人才，提升了我国金融学科人才培养的国际影响力。</a:t>
            </a:r>
            <a:endParaRPr lang="en-US" altLang="zh-CN" sz="2000" dirty="0"/>
          </a:p>
          <a:p>
            <a:pPr indent="457200" algn="just" fontAlgn="auto">
              <a:lnSpc>
                <a:spcPct val="150000"/>
              </a:lnSpc>
            </a:pPr>
            <a:r>
              <a:rPr lang="zh-CN" altLang="en-US" sz="2000" dirty="0"/>
              <a:t>习近平总书记的重要论述赋予新时代教师队伍崇高使命，为打造高素质教师队伍、推进教育高质量发展、建设教育强国指明了前进方向，提供了根本遵循，具有重要的理论价值和实践意义。</a:t>
            </a:r>
            <a:endParaRPr lang="en-US" altLang="zh-CN" sz="2000" dirty="0"/>
          </a:p>
          <a:p>
            <a:pPr indent="457200" algn="r" fontAlgn="auto">
              <a:lnSpc>
                <a:spcPct val="150000"/>
              </a:lnSpc>
            </a:pPr>
            <a:r>
              <a:rPr lang="zh-CN" altLang="en-US" sz="2000" dirty="0"/>
              <a:t>（资料来源：</a:t>
            </a:r>
            <a:r>
              <a:rPr lang="en-US" altLang="zh-CN" sz="2000" dirty="0"/>
              <a:t>《</a:t>
            </a:r>
            <a:r>
              <a:rPr lang="zh-CN" altLang="en-US" sz="2000" dirty="0"/>
              <a:t>光明日报</a:t>
            </a:r>
            <a:r>
              <a:rPr lang="en-US" altLang="zh-CN" sz="2000" dirty="0"/>
              <a:t>》</a:t>
            </a:r>
            <a:r>
              <a:rPr lang="zh-CN" altLang="en-US" sz="2000" dirty="0"/>
              <a:t>，</a:t>
            </a:r>
            <a:r>
              <a:rPr lang="en-US" altLang="zh-CN" sz="2000" dirty="0"/>
              <a:t>2024-02-20</a:t>
            </a:r>
            <a:r>
              <a:rPr lang="zh-CN" altLang="en-US" sz="2000" dirty="0"/>
              <a:t>，有删改）</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8510993" cy="492443"/>
            <a:chOff x="175807" y="315567"/>
            <a:chExt cx="8510993" cy="492443"/>
          </a:xfrm>
        </p:grpSpPr>
        <p:sp>
          <p:nvSpPr>
            <p:cNvPr id="56" name="@稿定PPT实验室 出品-9"/>
            <p:cNvSpPr txBox="1"/>
            <p:nvPr/>
          </p:nvSpPr>
          <p:spPr>
            <a:xfrm>
              <a:off x="924247" y="315567"/>
              <a:ext cx="7762553"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教师成长营：采访身边的专家型教师</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4838761"/>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深刻认识专家型教师所具备的特征，了解由新手教师成长为专家型教师的历程。</a:t>
            </a:r>
            <a:endParaRPr lang="en-US" altLang="zh-CN"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活动准备</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b="1" dirty="0"/>
              <a:t>（</a:t>
            </a:r>
            <a:r>
              <a:rPr lang="en-US" altLang="zh-CN" sz="2000" b="1" dirty="0"/>
              <a:t>1</a:t>
            </a:r>
            <a:r>
              <a:rPr lang="zh-CN" altLang="en-US" sz="2000" b="1" dirty="0"/>
              <a:t>）</a:t>
            </a:r>
            <a:r>
              <a:rPr lang="zh-CN" altLang="en-US" sz="2000" dirty="0"/>
              <a:t>全班分成若干学习小组，</a:t>
            </a:r>
            <a:r>
              <a:rPr lang="en-US" altLang="zh-CN" sz="2000" dirty="0"/>
              <a:t>3</a:t>
            </a:r>
            <a:r>
              <a:rPr lang="zh-CN" altLang="en-US" sz="2000" dirty="0"/>
              <a:t>～</a:t>
            </a:r>
            <a:r>
              <a:rPr lang="en-US" altLang="zh-CN" sz="2000" dirty="0"/>
              <a:t>4</a:t>
            </a:r>
            <a:r>
              <a:rPr lang="zh-CN" altLang="en-US" sz="2000" dirty="0"/>
              <a:t>人为一组。</a:t>
            </a:r>
            <a:endParaRPr lang="zh-CN" altLang="en-US" sz="2000" dirty="0"/>
          </a:p>
          <a:p>
            <a:pPr indent="457200">
              <a:lnSpc>
                <a:spcPct val="150000"/>
              </a:lnSpc>
            </a:pPr>
            <a:r>
              <a:rPr lang="zh-CN" altLang="en-US" sz="2000" b="1" dirty="0"/>
              <a:t>（</a:t>
            </a:r>
            <a:r>
              <a:rPr lang="en-US" altLang="zh-CN" sz="2000" b="1" dirty="0"/>
              <a:t>2</a:t>
            </a:r>
            <a:r>
              <a:rPr lang="zh-CN" altLang="en-US" sz="2000" b="1" dirty="0"/>
              <a:t>）</a:t>
            </a:r>
            <a:r>
              <a:rPr lang="zh-CN" altLang="en-US" sz="2000" dirty="0"/>
              <a:t>提前与受访者约定好采访事宜，如采访时间、采访时长和采访方式（线上或线下）等。</a:t>
            </a:r>
            <a:endParaRPr lang="zh-CN" altLang="en-US" sz="2000" dirty="0"/>
          </a:p>
          <a:p>
            <a:pPr indent="457200">
              <a:lnSpc>
                <a:spcPct val="150000"/>
              </a:lnSpc>
            </a:pPr>
            <a:r>
              <a:rPr lang="zh-CN" altLang="en-US" sz="2000" b="1" dirty="0"/>
              <a:t>（</a:t>
            </a:r>
            <a:r>
              <a:rPr lang="en-US" altLang="zh-CN" sz="2000" b="1" dirty="0"/>
              <a:t>3</a:t>
            </a:r>
            <a:r>
              <a:rPr lang="zh-CN" altLang="en-US" sz="2000" b="1" dirty="0"/>
              <a:t>）</a:t>
            </a:r>
            <a:r>
              <a:rPr lang="zh-CN" altLang="en-US" sz="2000" dirty="0"/>
              <a:t>撰写采访提纲，采访内容应包括受访者的从教年限、获奖情况、岗位调动及成长建</a:t>
            </a:r>
            <a:endParaRPr lang="zh-CN" altLang="en-US" sz="2000" dirty="0"/>
          </a:p>
          <a:p>
            <a:pPr indent="457200">
              <a:lnSpc>
                <a:spcPct val="150000"/>
              </a:lnSpc>
            </a:pPr>
            <a:r>
              <a:rPr lang="zh-CN" altLang="en-US" sz="2000" dirty="0"/>
              <a:t>议等。</a:t>
            </a:r>
            <a:endParaRPr lang="zh-CN" altLang="en-US" sz="2000" dirty="0"/>
          </a:p>
          <a:p>
            <a:pPr indent="457200">
              <a:lnSpc>
                <a:spcPct val="150000"/>
              </a:lnSpc>
            </a:pPr>
            <a:r>
              <a:rPr lang="zh-CN" altLang="en-US" sz="2000" b="1" dirty="0"/>
              <a:t>（</a:t>
            </a:r>
            <a:r>
              <a:rPr lang="en-US" altLang="zh-CN" sz="2000" b="1" dirty="0"/>
              <a:t>4</a:t>
            </a:r>
            <a:r>
              <a:rPr lang="zh-CN" altLang="en-US" sz="2000" b="1" dirty="0"/>
              <a:t>）</a:t>
            </a:r>
            <a:r>
              <a:rPr lang="zh-CN" altLang="en-US" sz="2000" dirty="0"/>
              <a:t>准备采访工具。例如，线下采访应准备好纸、笔、录音设备和拍照设备；线上采访应调试好视频设备，录制整个采访过程。</a:t>
            </a:r>
            <a:endParaRPr lang="zh-CN" altLang="en-US" sz="2000" dirty="0"/>
          </a:p>
          <a:p>
            <a:pPr indent="457200">
              <a:lnSpc>
                <a:spcPct val="150000"/>
              </a:lnSpc>
            </a:pPr>
            <a:r>
              <a:rPr lang="zh-CN" altLang="en-US" sz="2000" b="1" dirty="0"/>
              <a:t>（</a:t>
            </a:r>
            <a:r>
              <a:rPr lang="en-US" altLang="zh-CN" sz="2000" b="1" dirty="0"/>
              <a:t>5</a:t>
            </a:r>
            <a:r>
              <a:rPr lang="zh-CN" altLang="en-US" sz="2000" b="1" dirty="0"/>
              <a:t>）</a:t>
            </a:r>
            <a:r>
              <a:rPr lang="zh-CN" altLang="en-US" sz="2000" dirty="0"/>
              <a:t>做好采访工作的任务分配，如采访、记录、资料整理等。</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8510993" cy="492443"/>
            <a:chOff x="175807" y="315567"/>
            <a:chExt cx="8510993" cy="492443"/>
          </a:xfrm>
        </p:grpSpPr>
        <p:sp>
          <p:nvSpPr>
            <p:cNvPr id="56" name="@稿定PPT实验室 出品-9"/>
            <p:cNvSpPr txBox="1"/>
            <p:nvPr/>
          </p:nvSpPr>
          <p:spPr>
            <a:xfrm>
              <a:off x="924247" y="315567"/>
              <a:ext cx="7762553"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教师成长营：采访身边的专家型教师</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5205977"/>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b="1" dirty="0"/>
              <a:t>（</a:t>
            </a:r>
            <a:r>
              <a:rPr lang="en-US" altLang="zh-CN" sz="2000" b="1" dirty="0"/>
              <a:t>1</a:t>
            </a:r>
            <a:r>
              <a:rPr lang="zh-CN" altLang="en-US" sz="2000" b="1" dirty="0"/>
              <a:t>）根据采访提纲向受访者提问，可以在必要的时候给予对方一些引导。</a:t>
            </a:r>
            <a:endParaRPr lang="en-US" altLang="zh-CN" sz="2000" b="1" dirty="0"/>
          </a:p>
          <a:p>
            <a:pPr indent="457200">
              <a:lnSpc>
                <a:spcPct val="150000"/>
              </a:lnSpc>
            </a:pPr>
            <a:r>
              <a:rPr lang="zh-CN" altLang="en-US" sz="2000" dirty="0"/>
              <a:t>例如，可参照下面这样开场和提问（可自行修改或补充）。</a:t>
            </a:r>
            <a:endParaRPr lang="zh-CN" altLang="en-US" sz="2000" dirty="0"/>
          </a:p>
          <a:p>
            <a:pPr indent="457200">
              <a:lnSpc>
                <a:spcPct val="150000"/>
              </a:lnSpc>
            </a:pPr>
            <a:r>
              <a:rPr lang="zh-CN" altLang="en-US" sz="2000" dirty="0"/>
              <a:t>老师，您好！感谢您在百忙之中接受我的采访，我想采访您是因为我觉得您是我的榜样！相信这次采访能够使我受益匪浅。</a:t>
            </a:r>
            <a:endParaRPr lang="zh-CN" altLang="en-US" sz="2000" dirty="0"/>
          </a:p>
          <a:p>
            <a:pPr indent="457200">
              <a:lnSpc>
                <a:spcPct val="150000"/>
              </a:lnSpc>
            </a:pPr>
            <a:r>
              <a:rPr lang="zh-CN" altLang="en-US" sz="2000" dirty="0"/>
              <a:t>我想了解，您是如何成为一名专家型教师的？</a:t>
            </a:r>
            <a:endParaRPr lang="zh-CN" altLang="en-US" sz="2000" dirty="0"/>
          </a:p>
          <a:p>
            <a:pPr indent="457200">
              <a:lnSpc>
                <a:spcPct val="150000"/>
              </a:lnSpc>
            </a:pPr>
            <a:r>
              <a:rPr lang="en-US" altLang="zh-CN" sz="2000" dirty="0"/>
              <a:t>……</a:t>
            </a:r>
            <a:endParaRPr lang="en-US" altLang="zh-CN" sz="2000" dirty="0"/>
          </a:p>
          <a:p>
            <a:pPr indent="457200">
              <a:lnSpc>
                <a:spcPct val="150000"/>
              </a:lnSpc>
            </a:pPr>
            <a:r>
              <a:rPr lang="zh-CN" altLang="en-US" sz="2000" dirty="0"/>
              <a:t>原来如此！那么在这个过程中，您遇到了哪些困难和挑战？您又是如何克服的呢？</a:t>
            </a:r>
            <a:endParaRPr lang="zh-CN" altLang="en-US" sz="2000" dirty="0"/>
          </a:p>
          <a:p>
            <a:pPr indent="457200">
              <a:lnSpc>
                <a:spcPct val="150000"/>
              </a:lnSpc>
            </a:pPr>
            <a:r>
              <a:rPr lang="en-US" altLang="zh-CN" sz="2000" dirty="0"/>
              <a:t>……</a:t>
            </a:r>
            <a:endParaRPr lang="en-US" altLang="zh-CN" sz="2000" dirty="0"/>
          </a:p>
          <a:p>
            <a:pPr indent="457200">
              <a:lnSpc>
                <a:spcPct val="150000"/>
              </a:lnSpc>
            </a:pPr>
            <a:r>
              <a:rPr lang="zh-CN" altLang="en-US" sz="2000" dirty="0"/>
              <a:t>现在的您对此有怎样的感受呢？</a:t>
            </a:r>
            <a:endParaRPr lang="zh-CN" altLang="en-US" sz="2000" dirty="0"/>
          </a:p>
          <a:p>
            <a:pPr indent="457200">
              <a:lnSpc>
                <a:spcPct val="150000"/>
              </a:lnSpc>
            </a:pPr>
            <a:r>
              <a:rPr lang="en-US" altLang="zh-CN" sz="2000" dirty="0"/>
              <a:t>……</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8510993" cy="492443"/>
            <a:chOff x="175807" y="315567"/>
            <a:chExt cx="8510993" cy="492443"/>
          </a:xfrm>
        </p:grpSpPr>
        <p:sp>
          <p:nvSpPr>
            <p:cNvPr id="56" name="@稿定PPT实验室 出品-9"/>
            <p:cNvSpPr txBox="1"/>
            <p:nvPr/>
          </p:nvSpPr>
          <p:spPr>
            <a:xfrm>
              <a:off x="924247" y="315567"/>
              <a:ext cx="7762553"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教师成长营：采访身边的专家型教师</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3823098"/>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b="1" dirty="0"/>
              <a:t>（</a:t>
            </a:r>
            <a:r>
              <a:rPr lang="en-US" altLang="zh-CN" sz="2000" b="1" dirty="0"/>
              <a:t>1</a:t>
            </a:r>
            <a:r>
              <a:rPr lang="zh-CN" altLang="en-US" sz="2000" b="1" dirty="0"/>
              <a:t>）根据采访提纲向受访者提问，可以在必要的时候给予对方一些引导。</a:t>
            </a:r>
            <a:endParaRPr lang="en-US" altLang="zh-CN" sz="2000" b="1" dirty="0"/>
          </a:p>
          <a:p>
            <a:pPr indent="457200">
              <a:lnSpc>
                <a:spcPct val="150000"/>
              </a:lnSpc>
            </a:pPr>
            <a:r>
              <a:rPr lang="zh-CN" altLang="en-US" sz="2000" dirty="0"/>
              <a:t>您认为专家型教师应该具备哪些素质和技能？</a:t>
            </a:r>
            <a:endParaRPr lang="zh-CN" altLang="en-US" sz="2000" dirty="0"/>
          </a:p>
          <a:p>
            <a:pPr indent="457200">
              <a:lnSpc>
                <a:spcPct val="150000"/>
              </a:lnSpc>
            </a:pPr>
            <a:r>
              <a:rPr lang="en-US" altLang="zh-CN" sz="2000" dirty="0"/>
              <a:t>……</a:t>
            </a:r>
            <a:endParaRPr lang="en-US" altLang="zh-CN" sz="2000" dirty="0"/>
          </a:p>
          <a:p>
            <a:pPr indent="457200">
              <a:lnSpc>
                <a:spcPct val="150000"/>
              </a:lnSpc>
            </a:pPr>
            <a:r>
              <a:rPr lang="zh-CN" altLang="en-US" sz="2000" dirty="0"/>
              <a:t>对于未来同样要走向教师岗位的学生，您有什么建议？</a:t>
            </a:r>
            <a:endParaRPr lang="zh-CN" altLang="en-US" sz="2000" dirty="0"/>
          </a:p>
          <a:p>
            <a:pPr indent="457200">
              <a:lnSpc>
                <a:spcPct val="150000"/>
              </a:lnSpc>
            </a:pPr>
            <a:r>
              <a:rPr lang="en-US" altLang="zh-CN" sz="2000" dirty="0"/>
              <a:t>……</a:t>
            </a:r>
            <a:endParaRPr lang="en-US" altLang="zh-CN" sz="2000" dirty="0"/>
          </a:p>
          <a:p>
            <a:pPr indent="457200">
              <a:lnSpc>
                <a:spcPct val="150000"/>
              </a:lnSpc>
            </a:pPr>
            <a:r>
              <a:rPr lang="zh-CN" altLang="en-US" sz="2000" b="1" dirty="0"/>
              <a:t>（</a:t>
            </a:r>
            <a:r>
              <a:rPr lang="en-US" altLang="zh-CN" sz="2000" b="1" dirty="0"/>
              <a:t>2</a:t>
            </a:r>
            <a:r>
              <a:rPr lang="zh-CN" altLang="en-US" sz="2000" b="1" dirty="0"/>
              <a:t>）采访结束后，将资料进行整理。</a:t>
            </a:r>
            <a:endParaRPr lang="zh-CN" altLang="en-US" sz="2000" b="1" dirty="0"/>
          </a:p>
          <a:p>
            <a:pPr indent="457200">
              <a:lnSpc>
                <a:spcPct val="150000"/>
              </a:lnSpc>
            </a:pPr>
            <a:r>
              <a:rPr lang="zh-CN" altLang="en-US" sz="2000" b="1" dirty="0"/>
              <a:t>（</a:t>
            </a:r>
            <a:r>
              <a:rPr lang="en-US" altLang="zh-CN" sz="2000" b="1" dirty="0"/>
              <a:t>3</a:t>
            </a:r>
            <a:r>
              <a:rPr lang="zh-CN" altLang="en-US" sz="2000" b="1" dirty="0"/>
              <a:t>）进行访谈汇报。</a:t>
            </a:r>
            <a:endParaRPr lang="zh-CN" altLang="en-US" sz="20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8510993" cy="492443"/>
            <a:chOff x="175807" y="315567"/>
            <a:chExt cx="8510993" cy="492443"/>
          </a:xfrm>
        </p:grpSpPr>
        <p:sp>
          <p:nvSpPr>
            <p:cNvPr id="56" name="@稿定PPT实验室 出品-9"/>
            <p:cNvSpPr txBox="1"/>
            <p:nvPr/>
          </p:nvSpPr>
          <p:spPr>
            <a:xfrm>
              <a:off x="924247" y="315567"/>
              <a:ext cx="7762553"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教师成长营：采访身边的专家型教师</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1053109"/>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活动评价</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根据自己在活动中的表现，做出评价</a:t>
            </a:r>
            <a:endParaRPr lang="en-US" altLang="zh-CN" sz="2000" dirty="0"/>
          </a:p>
        </p:txBody>
      </p:sp>
      <p:graphicFrame>
        <p:nvGraphicFramePr>
          <p:cNvPr id="7" name="表格 6"/>
          <p:cNvGraphicFramePr>
            <a:graphicFrameLocks noGrp="1"/>
          </p:cNvGraphicFramePr>
          <p:nvPr/>
        </p:nvGraphicFramePr>
        <p:xfrm>
          <a:off x="666750" y="2131228"/>
          <a:ext cx="10858500" cy="3230880"/>
        </p:xfrm>
        <a:graphic>
          <a:graphicData uri="http://schemas.openxmlformats.org/drawingml/2006/table">
            <a:tbl>
              <a:tblPr/>
              <a:tblGrid>
                <a:gridCol w="5429250"/>
                <a:gridCol w="5429250"/>
              </a:tblGrid>
              <a:tr h="0">
                <a:tc>
                  <a:txBody>
                    <a:bodyPr/>
                    <a:lstStyle/>
                    <a:p>
                      <a:pPr algn="ctr"/>
                      <a:r>
                        <a:rPr lang="zh-CN" altLang="en-US" sz="2400" b="1" dirty="0">
                          <a:solidFill>
                            <a:srgbClr val="112D4E"/>
                          </a:solidFill>
                          <a:effectLst/>
                        </a:rPr>
                        <a:t>项目</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c>
                  <a:txBody>
                    <a:bodyPr/>
                    <a:lstStyle/>
                    <a:p>
                      <a:pPr algn="ctr"/>
                      <a:r>
                        <a:rPr lang="zh-CN" altLang="en-US" sz="2400" b="1" dirty="0">
                          <a:solidFill>
                            <a:srgbClr val="112D4E"/>
                          </a:solidFill>
                          <a:effectLst/>
                        </a:rPr>
                        <a:t>思考与评价</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r>
              <a:tr h="0">
                <a:tc>
                  <a:txBody>
                    <a:bodyPr/>
                    <a:lstStyle/>
                    <a:p>
                      <a:pPr algn="ctr"/>
                      <a:r>
                        <a:rPr lang="zh-CN" altLang="en-US" sz="2000" dirty="0">
                          <a:solidFill>
                            <a:srgbClr val="112D4E"/>
                          </a:solidFill>
                          <a:effectLst/>
                        </a:rPr>
                        <a:t>我在此次活动中的主要工作</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pPr algn="ct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a:solidFill>
                            <a:srgbClr val="112D4E"/>
                          </a:solidFill>
                          <a:effectLst/>
                        </a:rPr>
                        <a:t>活动中我的新认识</a:t>
                      </a:r>
                      <a:endParaRPr lang="zh-CN" altLang="en-US" sz="200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如果我成为一名教师</a:t>
                      </a:r>
                      <a:r>
                        <a:rPr lang="en-US" altLang="zh-CN" sz="2000" dirty="0">
                          <a:solidFill>
                            <a:srgbClr val="112D4E"/>
                          </a:solidFill>
                          <a:effectLst/>
                        </a:rPr>
                        <a:t>,</a:t>
                      </a:r>
                      <a:r>
                        <a:rPr lang="zh-CN" altLang="en-US" sz="2000" dirty="0">
                          <a:solidFill>
                            <a:srgbClr val="112D4E"/>
                          </a:solidFill>
                          <a:effectLst/>
                        </a:rPr>
                        <a:t>我会这样做</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本次活动自我评价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小组同学对我的评价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教坛阶梯：做研究型教师，让学生眼中永远有光</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90565" y="1660850"/>
            <a:ext cx="7818650" cy="4654095"/>
          </a:xfrm>
          <a:prstGeom prst="rect">
            <a:avLst/>
          </a:prstGeom>
          <a:noFill/>
        </p:spPr>
        <p:txBody>
          <a:bodyPr wrap="square">
            <a:spAutoFit/>
          </a:bodyPr>
          <a:lstStyle/>
          <a:p>
            <a:pPr indent="457200" algn="just" fontAlgn="auto">
              <a:lnSpc>
                <a:spcPct val="150000"/>
              </a:lnSpc>
            </a:pPr>
            <a:r>
              <a:rPr lang="zh-CN" altLang="en-US" sz="2000" dirty="0"/>
              <a:t>“爱学习、爱钻研、爱琢磨、爱较劲”是李红娟的成长“秘籍”。从教三十余年，李红娟的教学和育人思想之所以没有“落伍”，既得益于她的这些“秘籍”，也得益于她始终保持着一颗不断学习、不断尝试新鲜事物的心。她将教材中的知识与情境创设相结合，在数学课上引入了跨学科学习和综合实践，有时还会在主题学习中融入一些德育元素。例如，在以“节约用水”为主题的数学课中，她引导学生开展用水调查、数据分析，寻找有效节水的方法，增强环保理念。她还引导学生通过装修铺设地砖、规划校园周边停车位的问题，让学生利用所学设计最优方案。这些课堂活动不仅提高了学生学习的积极性，更培养了学生用数学解决生活问题的思维。</a:t>
            </a:r>
            <a:endParaRPr lang="en-US" altLang="zh-CN" sz="2000" dirty="0"/>
          </a:p>
        </p:txBody>
      </p:sp>
      <p:grpSp>
        <p:nvGrpSpPr>
          <p:cNvPr id="3" name="组合 2"/>
          <p:cNvGrpSpPr/>
          <p:nvPr/>
        </p:nvGrpSpPr>
        <p:grpSpPr>
          <a:xfrm>
            <a:off x="8614143" y="1761013"/>
            <a:ext cx="2736835" cy="4453767"/>
            <a:chOff x="4857765" y="1414462"/>
            <a:chExt cx="2476389" cy="4029932"/>
          </a:xfrm>
        </p:grpSpPr>
        <p:sp>
          <p:nvSpPr>
            <p:cNvPr id="5" name="任意多边形: 形状 4"/>
            <p:cNvSpPr/>
            <p:nvPr/>
          </p:nvSpPr>
          <p:spPr>
            <a:xfrm>
              <a:off x="4857765" y="1830465"/>
              <a:ext cx="2382878" cy="3137794"/>
            </a:xfrm>
            <a:custGeom>
              <a:avLst/>
              <a:gdLst>
                <a:gd name="connsiteX0" fmla="*/ 83138 w 2382878"/>
                <a:gd name="connsiteY0" fmla="*/ 1254110 h 3137794"/>
                <a:gd name="connsiteX1" fmla="*/ 1627902 w 2382878"/>
                <a:gd name="connsiteY1" fmla="*/ 32243 h 3137794"/>
                <a:gd name="connsiteX2" fmla="*/ 2299701 w 2382878"/>
                <a:gd name="connsiteY2" fmla="*/ 1883713 h 3137794"/>
                <a:gd name="connsiteX3" fmla="*/ 755031 w 2382878"/>
                <a:gd name="connsiteY3" fmla="*/ 3105580 h 3137794"/>
                <a:gd name="connsiteX4" fmla="*/ 83138 w 2382878"/>
                <a:gd name="connsiteY4" fmla="*/ 1254110 h 3137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2878" h="3137794">
                  <a:moveTo>
                    <a:pt x="83138" y="1254110"/>
                  </a:moveTo>
                  <a:cubicBezTo>
                    <a:pt x="324215" y="405432"/>
                    <a:pt x="1015826" y="-141684"/>
                    <a:pt x="1627902" y="32243"/>
                  </a:cubicBezTo>
                  <a:cubicBezTo>
                    <a:pt x="2239979" y="206074"/>
                    <a:pt x="2540778" y="1035035"/>
                    <a:pt x="2299701" y="1883713"/>
                  </a:cubicBezTo>
                  <a:cubicBezTo>
                    <a:pt x="2058623" y="2732390"/>
                    <a:pt x="1367013" y="3279411"/>
                    <a:pt x="755031" y="3105580"/>
                  </a:cubicBezTo>
                  <a:cubicBezTo>
                    <a:pt x="142859" y="2931748"/>
                    <a:pt x="-157845" y="2102788"/>
                    <a:pt x="83138" y="1254110"/>
                  </a:cubicBezTo>
                  <a:close/>
                </a:path>
              </a:pathLst>
            </a:custGeom>
            <a:solidFill>
              <a:srgbClr val="FDD9B7"/>
            </a:solidFill>
            <a:ln w="9525" cap="flat">
              <a:noFill/>
              <a:prstDash val="solid"/>
              <a:miter/>
            </a:ln>
          </p:spPr>
          <p:txBody>
            <a:bodyPr rtlCol="0" anchor="ctr"/>
            <a:lstStyle/>
            <a:p>
              <a:endParaRPr lang="zh-CN" altLang="en-US"/>
            </a:p>
          </p:txBody>
        </p:sp>
        <p:grpSp>
          <p:nvGrpSpPr>
            <p:cNvPr id="7" name="组合 6"/>
            <p:cNvGrpSpPr/>
            <p:nvPr/>
          </p:nvGrpSpPr>
          <p:grpSpPr>
            <a:xfrm>
              <a:off x="5175027" y="1419232"/>
              <a:ext cx="1426646" cy="4025162"/>
              <a:chOff x="5175027" y="1419232"/>
              <a:chExt cx="1426646" cy="4025162"/>
            </a:xfrm>
          </p:grpSpPr>
          <p:sp>
            <p:nvSpPr>
              <p:cNvPr id="23" name="任意多边形: 形状 22"/>
              <p:cNvSpPr/>
              <p:nvPr/>
            </p:nvSpPr>
            <p:spPr>
              <a:xfrm>
                <a:off x="5276183" y="3918203"/>
                <a:ext cx="402431" cy="1338330"/>
              </a:xfrm>
              <a:custGeom>
                <a:avLst/>
                <a:gdLst>
                  <a:gd name="connsiteX0" fmla="*/ 402431 w 402431"/>
                  <a:gd name="connsiteY0" fmla="*/ 33242 h 1338330"/>
                  <a:gd name="connsiteX1" fmla="*/ 241744 w 402431"/>
                  <a:gd name="connsiteY1" fmla="*/ 761714 h 1338330"/>
                  <a:gd name="connsiteX2" fmla="*/ 85344 w 402431"/>
                  <a:gd name="connsiteY2" fmla="*/ 1297305 h 1338330"/>
                  <a:gd name="connsiteX3" fmla="*/ 0 w 402431"/>
                  <a:gd name="connsiteY3" fmla="*/ 1269968 h 1338330"/>
                  <a:gd name="connsiteX4" fmla="*/ 30766 w 402431"/>
                  <a:gd name="connsiteY4" fmla="*/ 412433 h 1338330"/>
                  <a:gd name="connsiteX5" fmla="*/ 216884 w 402431"/>
                  <a:gd name="connsiteY5" fmla="*/ 0 h 1338330"/>
                  <a:gd name="connsiteX6" fmla="*/ 402431 w 402431"/>
                  <a:gd name="connsiteY6" fmla="*/ 33242 h 1338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31" h="1338330">
                    <a:moveTo>
                      <a:pt x="402431" y="33242"/>
                    </a:moveTo>
                    <a:cubicBezTo>
                      <a:pt x="402431" y="33242"/>
                      <a:pt x="300800" y="490538"/>
                      <a:pt x="241744" y="761714"/>
                    </a:cubicBezTo>
                    <a:cubicBezTo>
                      <a:pt x="211455" y="900970"/>
                      <a:pt x="142970" y="1185196"/>
                      <a:pt x="85344" y="1297305"/>
                    </a:cubicBezTo>
                    <a:cubicBezTo>
                      <a:pt x="30671" y="1403509"/>
                      <a:pt x="0" y="1269968"/>
                      <a:pt x="0" y="1269968"/>
                    </a:cubicBezTo>
                    <a:cubicBezTo>
                      <a:pt x="0" y="1269968"/>
                      <a:pt x="3715" y="590931"/>
                      <a:pt x="30766" y="412433"/>
                    </a:cubicBezTo>
                    <a:cubicBezTo>
                      <a:pt x="57912" y="233934"/>
                      <a:pt x="216884" y="0"/>
                      <a:pt x="216884" y="0"/>
                    </a:cubicBezTo>
                    <a:lnTo>
                      <a:pt x="402431" y="33242"/>
                    </a:lnTo>
                    <a:close/>
                  </a:path>
                </a:pathLst>
              </a:custGeom>
              <a:solidFill>
                <a:srgbClr val="FFBFBE"/>
              </a:solidFill>
              <a:ln w="9525" cap="flat">
                <a:noFill/>
                <a:prstDash val="solid"/>
                <a:miter/>
              </a:ln>
            </p:spPr>
            <p:txBody>
              <a:bodyPr rtlCol="0" anchor="ctr"/>
              <a:lstStyle/>
              <a:p>
                <a:endParaRPr lang="zh-CN" altLang="en-US"/>
              </a:p>
            </p:txBody>
          </p:sp>
          <p:sp>
            <p:nvSpPr>
              <p:cNvPr id="24" name="任意多边形: 形状 23"/>
              <p:cNvSpPr/>
              <p:nvPr/>
            </p:nvSpPr>
            <p:spPr>
              <a:xfrm>
                <a:off x="5276087" y="4300441"/>
                <a:ext cx="101346" cy="955902"/>
              </a:xfrm>
              <a:custGeom>
                <a:avLst/>
                <a:gdLst>
                  <a:gd name="connsiteX0" fmla="*/ 36767 w 101346"/>
                  <a:gd name="connsiteY0" fmla="*/ 0 h 955902"/>
                  <a:gd name="connsiteX1" fmla="*/ 52959 w 101346"/>
                  <a:gd name="connsiteY1" fmla="*/ 851726 h 955902"/>
                  <a:gd name="connsiteX2" fmla="*/ 101346 w 101346"/>
                  <a:gd name="connsiteY2" fmla="*/ 878967 h 955902"/>
                  <a:gd name="connsiteX3" fmla="*/ 85439 w 101346"/>
                  <a:gd name="connsiteY3" fmla="*/ 914876 h 955902"/>
                  <a:gd name="connsiteX4" fmla="*/ 0 w 101346"/>
                  <a:gd name="connsiteY4" fmla="*/ 887540 h 955902"/>
                  <a:gd name="connsiteX5" fmla="*/ 30956 w 101346"/>
                  <a:gd name="connsiteY5" fmla="*/ 30099 h 955902"/>
                  <a:gd name="connsiteX6" fmla="*/ 36767 w 101346"/>
                  <a:gd name="connsiteY6" fmla="*/ 0 h 955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346" h="955902">
                    <a:moveTo>
                      <a:pt x="36767" y="0"/>
                    </a:moveTo>
                    <a:cubicBezTo>
                      <a:pt x="28861" y="162020"/>
                      <a:pt x="857" y="798290"/>
                      <a:pt x="52959" y="851726"/>
                    </a:cubicBezTo>
                    <a:cubicBezTo>
                      <a:pt x="79820" y="879253"/>
                      <a:pt x="93917" y="881729"/>
                      <a:pt x="101346" y="878967"/>
                    </a:cubicBezTo>
                    <a:cubicBezTo>
                      <a:pt x="96012" y="891730"/>
                      <a:pt x="90678" y="904685"/>
                      <a:pt x="85439" y="914876"/>
                    </a:cubicBezTo>
                    <a:cubicBezTo>
                      <a:pt x="30766" y="1021080"/>
                      <a:pt x="0" y="887540"/>
                      <a:pt x="0" y="887540"/>
                    </a:cubicBezTo>
                    <a:cubicBezTo>
                      <a:pt x="0" y="887540"/>
                      <a:pt x="3810" y="208502"/>
                      <a:pt x="30956" y="30099"/>
                    </a:cubicBezTo>
                    <a:cubicBezTo>
                      <a:pt x="32480" y="20288"/>
                      <a:pt x="34481" y="10192"/>
                      <a:pt x="36767" y="0"/>
                    </a:cubicBezTo>
                    <a:close/>
                  </a:path>
                </a:pathLst>
              </a:custGeom>
              <a:solidFill>
                <a:srgbClr val="EF5E7F"/>
              </a:solidFill>
              <a:ln w="9525" cap="flat">
                <a:noFill/>
                <a:prstDash val="solid"/>
                <a:miter/>
              </a:ln>
            </p:spPr>
            <p:txBody>
              <a:bodyPr rtlCol="0" anchor="ctr"/>
              <a:lstStyle/>
              <a:p>
                <a:endParaRPr lang="zh-CN" altLang="en-US"/>
              </a:p>
            </p:txBody>
          </p:sp>
          <p:sp>
            <p:nvSpPr>
              <p:cNvPr id="25" name="任意多边形: 形状 24"/>
              <p:cNvSpPr/>
              <p:nvPr/>
            </p:nvSpPr>
            <p:spPr>
              <a:xfrm>
                <a:off x="5175027" y="5434869"/>
                <a:ext cx="452437" cy="9525"/>
              </a:xfrm>
              <a:custGeom>
                <a:avLst/>
                <a:gdLst>
                  <a:gd name="connsiteX0" fmla="*/ 447675 w 452437"/>
                  <a:gd name="connsiteY0" fmla="*/ 9525 h 9525"/>
                  <a:gd name="connsiteX1" fmla="*/ 4763 w 452437"/>
                  <a:gd name="connsiteY1" fmla="*/ 9525 h 9525"/>
                  <a:gd name="connsiteX2" fmla="*/ 0 w 452437"/>
                  <a:gd name="connsiteY2" fmla="*/ 4763 h 9525"/>
                  <a:gd name="connsiteX3" fmla="*/ 4763 w 452437"/>
                  <a:gd name="connsiteY3" fmla="*/ 0 h 9525"/>
                  <a:gd name="connsiteX4" fmla="*/ 447675 w 452437"/>
                  <a:gd name="connsiteY4" fmla="*/ 0 h 9525"/>
                  <a:gd name="connsiteX5" fmla="*/ 452437 w 452437"/>
                  <a:gd name="connsiteY5" fmla="*/ 4763 h 9525"/>
                  <a:gd name="connsiteX6" fmla="*/ 447675 w 452437"/>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7" h="9525">
                    <a:moveTo>
                      <a:pt x="447675" y="9525"/>
                    </a:moveTo>
                    <a:lnTo>
                      <a:pt x="4763" y="9525"/>
                    </a:lnTo>
                    <a:cubicBezTo>
                      <a:pt x="2095" y="9525"/>
                      <a:pt x="0" y="7429"/>
                      <a:pt x="0" y="4763"/>
                    </a:cubicBezTo>
                    <a:cubicBezTo>
                      <a:pt x="0" y="2096"/>
                      <a:pt x="2095" y="0"/>
                      <a:pt x="4763" y="0"/>
                    </a:cubicBezTo>
                    <a:lnTo>
                      <a:pt x="447675" y="0"/>
                    </a:lnTo>
                    <a:cubicBezTo>
                      <a:pt x="450342" y="0"/>
                      <a:pt x="452437" y="2096"/>
                      <a:pt x="452437" y="4763"/>
                    </a:cubicBezTo>
                    <a:cubicBezTo>
                      <a:pt x="452437" y="7334"/>
                      <a:pt x="450342" y="9525"/>
                      <a:pt x="447675" y="9525"/>
                    </a:cubicBezTo>
                    <a:close/>
                  </a:path>
                </a:pathLst>
              </a:custGeom>
              <a:solidFill>
                <a:srgbClr val="360B1E"/>
              </a:solidFill>
              <a:ln w="9525" cap="flat">
                <a:noFill/>
                <a:prstDash val="solid"/>
                <a:miter/>
              </a:ln>
            </p:spPr>
            <p:txBody>
              <a:bodyPr rtlCol="0" anchor="ctr"/>
              <a:lstStyle/>
              <a:p>
                <a:endParaRPr lang="zh-CN" altLang="en-US"/>
              </a:p>
            </p:txBody>
          </p:sp>
          <p:sp>
            <p:nvSpPr>
              <p:cNvPr id="26" name="任意多边形: 形状 25"/>
              <p:cNvSpPr/>
              <p:nvPr/>
            </p:nvSpPr>
            <p:spPr>
              <a:xfrm>
                <a:off x="5810987" y="3927633"/>
                <a:ext cx="293966" cy="1349298"/>
              </a:xfrm>
              <a:custGeom>
                <a:avLst/>
                <a:gdLst>
                  <a:gd name="connsiteX0" fmla="*/ 293966 w 293966"/>
                  <a:gd name="connsiteY0" fmla="*/ 0 h 1349298"/>
                  <a:gd name="connsiteX1" fmla="*/ 273107 w 293966"/>
                  <a:gd name="connsiteY1" fmla="*/ 745617 h 1349298"/>
                  <a:gd name="connsiteX2" fmla="*/ 220243 w 293966"/>
                  <a:gd name="connsiteY2" fmla="*/ 1301020 h 1349298"/>
                  <a:gd name="connsiteX3" fmla="*/ 131279 w 293966"/>
                  <a:gd name="connsiteY3" fmla="*/ 1290256 h 1349298"/>
                  <a:gd name="connsiteX4" fmla="*/ 311 w 293966"/>
                  <a:gd name="connsiteY4" fmla="*/ 442246 h 1349298"/>
                  <a:gd name="connsiteX5" fmla="*/ 105467 w 293966"/>
                  <a:gd name="connsiteY5" fmla="*/ 2096 h 1349298"/>
                  <a:gd name="connsiteX6" fmla="*/ 293966 w 293966"/>
                  <a:gd name="connsiteY6" fmla="*/ 0 h 134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3966" h="1349298">
                    <a:moveTo>
                      <a:pt x="293966" y="0"/>
                    </a:moveTo>
                    <a:cubicBezTo>
                      <a:pt x="293966" y="0"/>
                      <a:pt x="280060" y="468249"/>
                      <a:pt x="273107" y="745617"/>
                    </a:cubicBezTo>
                    <a:cubicBezTo>
                      <a:pt x="269582" y="888111"/>
                      <a:pt x="255771" y="1180052"/>
                      <a:pt x="220243" y="1301020"/>
                    </a:cubicBezTo>
                    <a:cubicBezTo>
                      <a:pt x="186620" y="1415606"/>
                      <a:pt x="131279" y="1290256"/>
                      <a:pt x="131279" y="1290256"/>
                    </a:cubicBezTo>
                    <a:cubicBezTo>
                      <a:pt x="131279" y="1290256"/>
                      <a:pt x="7264" y="622554"/>
                      <a:pt x="311" y="442246"/>
                    </a:cubicBezTo>
                    <a:cubicBezTo>
                      <a:pt x="-6643" y="261842"/>
                      <a:pt x="105467" y="2096"/>
                      <a:pt x="105467" y="2096"/>
                    </a:cubicBezTo>
                    <a:lnTo>
                      <a:pt x="293966" y="0"/>
                    </a:lnTo>
                    <a:close/>
                  </a:path>
                </a:pathLst>
              </a:custGeom>
              <a:solidFill>
                <a:srgbClr val="FFBFBE"/>
              </a:solidFill>
              <a:ln w="9525" cap="flat">
                <a:noFill/>
                <a:prstDash val="solid"/>
                <a:miter/>
              </a:ln>
            </p:spPr>
            <p:txBody>
              <a:bodyPr rtlCol="0" anchor="ctr"/>
              <a:lstStyle/>
              <a:p>
                <a:endParaRPr lang="zh-CN" altLang="en-US"/>
              </a:p>
            </p:txBody>
          </p:sp>
          <p:sp>
            <p:nvSpPr>
              <p:cNvPr id="27" name="任意多边形: 形状 26"/>
              <p:cNvSpPr/>
              <p:nvPr/>
            </p:nvSpPr>
            <p:spPr>
              <a:xfrm>
                <a:off x="5811141" y="4339303"/>
                <a:ext cx="239289" cy="938616"/>
              </a:xfrm>
              <a:custGeom>
                <a:avLst/>
                <a:gdLst>
                  <a:gd name="connsiteX0" fmla="*/ 251 w 239289"/>
                  <a:gd name="connsiteY0" fmla="*/ 0 h 938616"/>
                  <a:gd name="connsiteX1" fmla="*/ 176369 w 239289"/>
                  <a:gd name="connsiteY1" fmla="*/ 833438 h 938616"/>
                  <a:gd name="connsiteX2" fmla="*/ 229042 w 239289"/>
                  <a:gd name="connsiteY2" fmla="*/ 851059 h 938616"/>
                  <a:gd name="connsiteX3" fmla="*/ 238853 w 239289"/>
                  <a:gd name="connsiteY3" fmla="*/ 890778 h 938616"/>
                  <a:gd name="connsiteX4" fmla="*/ 127886 w 239289"/>
                  <a:gd name="connsiteY4" fmla="*/ 878110 h 938616"/>
                  <a:gd name="connsiteX5" fmla="*/ 251 w 239289"/>
                  <a:gd name="connsiteY5" fmla="*/ 30575 h 938616"/>
                  <a:gd name="connsiteX6" fmla="*/ 251 w 239289"/>
                  <a:gd name="connsiteY6" fmla="*/ 0 h 93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289" h="938616">
                    <a:moveTo>
                      <a:pt x="251" y="0"/>
                    </a:moveTo>
                    <a:cubicBezTo>
                      <a:pt x="23016" y="160591"/>
                      <a:pt x="115123" y="790765"/>
                      <a:pt x="176369" y="833438"/>
                    </a:cubicBezTo>
                    <a:cubicBezTo>
                      <a:pt x="207896" y="855440"/>
                      <a:pt x="222279" y="855250"/>
                      <a:pt x="229042" y="851059"/>
                    </a:cubicBezTo>
                    <a:cubicBezTo>
                      <a:pt x="226184" y="864584"/>
                      <a:pt x="242091" y="879824"/>
                      <a:pt x="238853" y="890778"/>
                    </a:cubicBezTo>
                    <a:cubicBezTo>
                      <a:pt x="205229" y="1005364"/>
                      <a:pt x="127886" y="878110"/>
                      <a:pt x="127886" y="878110"/>
                    </a:cubicBezTo>
                    <a:cubicBezTo>
                      <a:pt x="127886" y="878110"/>
                      <a:pt x="7205" y="210883"/>
                      <a:pt x="251" y="30575"/>
                    </a:cubicBezTo>
                    <a:cubicBezTo>
                      <a:pt x="-130" y="20669"/>
                      <a:pt x="-34" y="10382"/>
                      <a:pt x="251" y="0"/>
                    </a:cubicBezTo>
                    <a:close/>
                  </a:path>
                </a:pathLst>
              </a:custGeom>
              <a:solidFill>
                <a:srgbClr val="EF5E7F"/>
              </a:solidFill>
              <a:ln w="9525" cap="flat">
                <a:noFill/>
                <a:prstDash val="solid"/>
                <a:miter/>
              </a:ln>
            </p:spPr>
            <p:txBody>
              <a:bodyPr rtlCol="0" anchor="ctr"/>
              <a:lstStyle/>
              <a:p>
                <a:endParaRPr lang="zh-CN" altLang="en-US"/>
              </a:p>
            </p:txBody>
          </p:sp>
          <p:sp>
            <p:nvSpPr>
              <p:cNvPr id="28" name="任意多边形: 形状 27"/>
              <p:cNvSpPr/>
              <p:nvPr/>
            </p:nvSpPr>
            <p:spPr>
              <a:xfrm>
                <a:off x="5370766" y="2915830"/>
                <a:ext cx="817091" cy="1286789"/>
              </a:xfrm>
              <a:custGeom>
                <a:avLst/>
                <a:gdLst>
                  <a:gd name="connsiteX0" fmla="*/ 708851 w 817091"/>
                  <a:gd name="connsiteY0" fmla="*/ 12344 h 1286789"/>
                  <a:gd name="connsiteX1" fmla="*/ 816388 w 817091"/>
                  <a:gd name="connsiteY1" fmla="*/ 538696 h 1286789"/>
                  <a:gd name="connsiteX2" fmla="*/ 752951 w 817091"/>
                  <a:gd name="connsiteY2" fmla="*/ 1286789 h 1286789"/>
                  <a:gd name="connsiteX3" fmla="*/ 0 w 817091"/>
                  <a:gd name="connsiteY3" fmla="*/ 1263453 h 1286789"/>
                  <a:gd name="connsiteX4" fmla="*/ 100965 w 817091"/>
                  <a:gd name="connsiteY4" fmla="*/ 669379 h 1286789"/>
                  <a:gd name="connsiteX5" fmla="*/ 110300 w 817091"/>
                  <a:gd name="connsiteY5" fmla="*/ 127597 h 1286789"/>
                  <a:gd name="connsiteX6" fmla="*/ 708851 w 817091"/>
                  <a:gd name="connsiteY6" fmla="*/ 12344 h 128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7091" h="1286789">
                    <a:moveTo>
                      <a:pt x="708851" y="12344"/>
                    </a:moveTo>
                    <a:cubicBezTo>
                      <a:pt x="708851" y="12344"/>
                      <a:pt x="827246" y="355244"/>
                      <a:pt x="816388" y="538696"/>
                    </a:cubicBezTo>
                    <a:cubicBezTo>
                      <a:pt x="805434" y="722243"/>
                      <a:pt x="752951" y="1286789"/>
                      <a:pt x="752951" y="1286789"/>
                    </a:cubicBezTo>
                    <a:lnTo>
                      <a:pt x="0" y="1263453"/>
                    </a:lnTo>
                    <a:cubicBezTo>
                      <a:pt x="0" y="1263453"/>
                      <a:pt x="110490" y="786822"/>
                      <a:pt x="100965" y="669379"/>
                    </a:cubicBezTo>
                    <a:cubicBezTo>
                      <a:pt x="91535" y="551936"/>
                      <a:pt x="50482" y="222085"/>
                      <a:pt x="110300" y="127597"/>
                    </a:cubicBezTo>
                    <a:cubicBezTo>
                      <a:pt x="170212" y="33109"/>
                      <a:pt x="595217" y="-27280"/>
                      <a:pt x="708851" y="12344"/>
                    </a:cubicBezTo>
                    <a:close/>
                  </a:path>
                </a:pathLst>
              </a:custGeom>
              <a:solidFill>
                <a:srgbClr val="360B1E"/>
              </a:solidFill>
              <a:ln w="9525" cap="flat">
                <a:noFill/>
                <a:prstDash val="solid"/>
                <a:miter/>
              </a:ln>
            </p:spPr>
            <p:txBody>
              <a:bodyPr rtlCol="0" anchor="ctr"/>
              <a:lstStyle/>
              <a:p>
                <a:endParaRPr lang="zh-CN" altLang="en-US"/>
              </a:p>
            </p:txBody>
          </p:sp>
          <p:sp>
            <p:nvSpPr>
              <p:cNvPr id="29" name="任意多边形: 形状 28"/>
              <p:cNvSpPr/>
              <p:nvPr/>
            </p:nvSpPr>
            <p:spPr>
              <a:xfrm>
                <a:off x="5736238" y="2706042"/>
                <a:ext cx="224220" cy="262991"/>
              </a:xfrm>
              <a:custGeom>
                <a:avLst/>
                <a:gdLst>
                  <a:gd name="connsiteX0" fmla="*/ 109635 w 224220"/>
                  <a:gd name="connsiteY0" fmla="*/ 391 h 262991"/>
                  <a:gd name="connsiteX1" fmla="*/ 224221 w 224220"/>
                  <a:gd name="connsiteY1" fmla="*/ 230800 h 262991"/>
                  <a:gd name="connsiteX2" fmla="*/ 1526 w 224220"/>
                  <a:gd name="connsiteY2" fmla="*/ 239659 h 262991"/>
                  <a:gd name="connsiteX3" fmla="*/ 109635 w 224220"/>
                  <a:gd name="connsiteY3" fmla="*/ 391 h 262991"/>
                </a:gdLst>
                <a:ahLst/>
                <a:cxnLst>
                  <a:cxn ang="0">
                    <a:pos x="connsiteX0" y="connsiteY0"/>
                  </a:cxn>
                  <a:cxn ang="0">
                    <a:pos x="connsiteX1" y="connsiteY1"/>
                  </a:cxn>
                  <a:cxn ang="0">
                    <a:pos x="connsiteX2" y="connsiteY2"/>
                  </a:cxn>
                  <a:cxn ang="0">
                    <a:pos x="connsiteX3" y="connsiteY3"/>
                  </a:cxn>
                </a:cxnLst>
                <a:rect l="l" t="t" r="r" b="b"/>
                <a:pathLst>
                  <a:path w="224220" h="262991">
                    <a:moveTo>
                      <a:pt x="109635" y="391"/>
                    </a:moveTo>
                    <a:lnTo>
                      <a:pt x="224221" y="230800"/>
                    </a:lnTo>
                    <a:cubicBezTo>
                      <a:pt x="224221" y="230800"/>
                      <a:pt x="14195" y="296904"/>
                      <a:pt x="1526" y="239659"/>
                    </a:cubicBezTo>
                    <a:cubicBezTo>
                      <a:pt x="-11237" y="182318"/>
                      <a:pt x="58772" y="-9801"/>
                      <a:pt x="109635" y="391"/>
                    </a:cubicBezTo>
                    <a:close/>
                  </a:path>
                </a:pathLst>
              </a:custGeom>
              <a:solidFill>
                <a:srgbClr val="FFFFFF"/>
              </a:solidFill>
              <a:ln w="9525" cap="flat">
                <a:noFill/>
                <a:prstDash val="solid"/>
                <a:miter/>
              </a:ln>
            </p:spPr>
            <p:txBody>
              <a:bodyPr rtlCol="0" anchor="ctr"/>
              <a:lstStyle/>
              <a:p>
                <a:endParaRPr lang="zh-CN" altLang="en-US"/>
              </a:p>
            </p:txBody>
          </p:sp>
          <p:sp>
            <p:nvSpPr>
              <p:cNvPr id="30" name="任意多边形: 形状 29"/>
              <p:cNvSpPr/>
              <p:nvPr/>
            </p:nvSpPr>
            <p:spPr>
              <a:xfrm>
                <a:off x="5478315" y="1438997"/>
                <a:ext cx="567020" cy="648969"/>
              </a:xfrm>
              <a:custGeom>
                <a:avLst/>
                <a:gdLst>
                  <a:gd name="connsiteX0" fmla="*/ 225826 w 567020"/>
                  <a:gd name="connsiteY0" fmla="*/ 35853 h 648969"/>
                  <a:gd name="connsiteX1" fmla="*/ 360129 w 567020"/>
                  <a:gd name="connsiteY1" fmla="*/ 32234 h 648969"/>
                  <a:gd name="connsiteX2" fmla="*/ 567012 w 567020"/>
                  <a:gd name="connsiteY2" fmla="*/ 468574 h 648969"/>
                  <a:gd name="connsiteX3" fmla="*/ 453950 w 567020"/>
                  <a:gd name="connsiteY3" fmla="*/ 627927 h 648969"/>
                  <a:gd name="connsiteX4" fmla="*/ 6847 w 567020"/>
                  <a:gd name="connsiteY4" fmla="*/ 536868 h 648969"/>
                  <a:gd name="connsiteX5" fmla="*/ 80665 w 567020"/>
                  <a:gd name="connsiteY5" fmla="*/ 262072 h 648969"/>
                  <a:gd name="connsiteX6" fmla="*/ 225826 w 567020"/>
                  <a:gd name="connsiteY6" fmla="*/ 35853 h 648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020" h="648969">
                    <a:moveTo>
                      <a:pt x="225826" y="35853"/>
                    </a:moveTo>
                    <a:cubicBezTo>
                      <a:pt x="225826" y="35853"/>
                      <a:pt x="258878" y="-42347"/>
                      <a:pt x="360129" y="32234"/>
                    </a:cubicBezTo>
                    <a:cubicBezTo>
                      <a:pt x="461284" y="106815"/>
                      <a:pt x="568155" y="392946"/>
                      <a:pt x="567012" y="468574"/>
                    </a:cubicBezTo>
                    <a:cubicBezTo>
                      <a:pt x="565869" y="544107"/>
                      <a:pt x="508147" y="604305"/>
                      <a:pt x="453950" y="627927"/>
                    </a:cubicBezTo>
                    <a:cubicBezTo>
                      <a:pt x="399657" y="651550"/>
                      <a:pt x="42089" y="685744"/>
                      <a:pt x="6847" y="536868"/>
                    </a:cubicBezTo>
                    <a:cubicBezTo>
                      <a:pt x="-28491" y="387993"/>
                      <a:pt x="84666" y="340558"/>
                      <a:pt x="80665" y="262072"/>
                    </a:cubicBezTo>
                    <a:cubicBezTo>
                      <a:pt x="76474" y="183491"/>
                      <a:pt x="113526" y="-20535"/>
                      <a:pt x="225826" y="35853"/>
                    </a:cubicBezTo>
                    <a:close/>
                  </a:path>
                </a:pathLst>
              </a:custGeom>
              <a:solidFill>
                <a:srgbClr val="360B1E"/>
              </a:solidFill>
              <a:ln w="9525" cap="flat">
                <a:noFill/>
                <a:prstDash val="solid"/>
                <a:miter/>
              </a:ln>
            </p:spPr>
            <p:txBody>
              <a:bodyPr rtlCol="0" anchor="ctr"/>
              <a:lstStyle/>
              <a:p>
                <a:endParaRPr lang="zh-CN" altLang="en-US"/>
              </a:p>
            </p:txBody>
          </p:sp>
          <p:sp>
            <p:nvSpPr>
              <p:cNvPr id="31" name="任意多边形: 形状 30"/>
              <p:cNvSpPr/>
              <p:nvPr/>
            </p:nvSpPr>
            <p:spPr>
              <a:xfrm>
                <a:off x="5396665" y="2006915"/>
                <a:ext cx="883786" cy="1368743"/>
              </a:xfrm>
              <a:custGeom>
                <a:avLst/>
                <a:gdLst>
                  <a:gd name="connsiteX0" fmla="*/ 525027 w 883786"/>
                  <a:gd name="connsiteY0" fmla="*/ 33530 h 1368743"/>
                  <a:gd name="connsiteX1" fmla="*/ 760866 w 883786"/>
                  <a:gd name="connsiteY1" fmla="*/ 42102 h 1368743"/>
                  <a:gd name="connsiteX2" fmla="*/ 865641 w 883786"/>
                  <a:gd name="connsiteY2" fmla="*/ 684468 h 1368743"/>
                  <a:gd name="connsiteX3" fmla="*/ 711907 w 883786"/>
                  <a:gd name="connsiteY3" fmla="*/ 681992 h 1368743"/>
                  <a:gd name="connsiteX4" fmla="*/ 726862 w 883786"/>
                  <a:gd name="connsiteY4" fmla="*/ 887541 h 1368743"/>
                  <a:gd name="connsiteX5" fmla="*/ 824969 w 883786"/>
                  <a:gd name="connsiteY5" fmla="*/ 1201485 h 1368743"/>
                  <a:gd name="connsiteX6" fmla="*/ 829636 w 883786"/>
                  <a:gd name="connsiteY6" fmla="*/ 1368744 h 1368743"/>
                  <a:gd name="connsiteX7" fmla="*/ 568270 w 883786"/>
                  <a:gd name="connsiteY7" fmla="*/ 1324929 h 1368743"/>
                  <a:gd name="connsiteX8" fmla="*/ 515026 w 883786"/>
                  <a:gd name="connsiteY8" fmla="*/ 1015462 h 1368743"/>
                  <a:gd name="connsiteX9" fmla="*/ 459876 w 883786"/>
                  <a:gd name="connsiteY9" fmla="*/ 745428 h 1368743"/>
                  <a:gd name="connsiteX10" fmla="*/ 406250 w 883786"/>
                  <a:gd name="connsiteY10" fmla="*/ 760001 h 1368743"/>
                  <a:gd name="connsiteX11" fmla="*/ 316810 w 883786"/>
                  <a:gd name="connsiteY11" fmla="*/ 1169576 h 1368743"/>
                  <a:gd name="connsiteX12" fmla="*/ 253374 w 883786"/>
                  <a:gd name="connsiteY12" fmla="*/ 1320738 h 1368743"/>
                  <a:gd name="connsiteX13" fmla="*/ 9629 w 883786"/>
                  <a:gd name="connsiteY13" fmla="*/ 1301212 h 1368743"/>
                  <a:gd name="connsiteX14" fmla="*/ 61636 w 883786"/>
                  <a:gd name="connsiteY14" fmla="*/ 948596 h 1368743"/>
                  <a:gd name="connsiteX15" fmla="*/ 128215 w 883786"/>
                  <a:gd name="connsiteY15" fmla="*/ 725902 h 1368743"/>
                  <a:gd name="connsiteX16" fmla="*/ 59921 w 883786"/>
                  <a:gd name="connsiteY16" fmla="*/ 634843 h 1368743"/>
                  <a:gd name="connsiteX17" fmla="*/ 6295 w 883786"/>
                  <a:gd name="connsiteY17" fmla="*/ 109920 h 1368743"/>
                  <a:gd name="connsiteX18" fmla="*/ 525027 w 883786"/>
                  <a:gd name="connsiteY18" fmla="*/ 33530 h 136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83786" h="1368743">
                    <a:moveTo>
                      <a:pt x="525027" y="33530"/>
                    </a:moveTo>
                    <a:cubicBezTo>
                      <a:pt x="525027" y="33530"/>
                      <a:pt x="712098" y="-47338"/>
                      <a:pt x="760866" y="42102"/>
                    </a:cubicBezTo>
                    <a:cubicBezTo>
                      <a:pt x="809634" y="131447"/>
                      <a:pt x="929077" y="643796"/>
                      <a:pt x="865641" y="684468"/>
                    </a:cubicBezTo>
                    <a:cubicBezTo>
                      <a:pt x="802300" y="725140"/>
                      <a:pt x="711907" y="681992"/>
                      <a:pt x="711907" y="681992"/>
                    </a:cubicBezTo>
                    <a:cubicBezTo>
                      <a:pt x="711907" y="681992"/>
                      <a:pt x="710574" y="835535"/>
                      <a:pt x="726862" y="887541"/>
                    </a:cubicBezTo>
                    <a:cubicBezTo>
                      <a:pt x="743054" y="939548"/>
                      <a:pt x="820588" y="1067849"/>
                      <a:pt x="824969" y="1201485"/>
                    </a:cubicBezTo>
                    <a:cubicBezTo>
                      <a:pt x="827541" y="1281209"/>
                      <a:pt x="829636" y="1368744"/>
                      <a:pt x="829636" y="1368744"/>
                    </a:cubicBezTo>
                    <a:cubicBezTo>
                      <a:pt x="829636" y="1368744"/>
                      <a:pt x="594750" y="1359600"/>
                      <a:pt x="568270" y="1324929"/>
                    </a:cubicBezTo>
                    <a:cubicBezTo>
                      <a:pt x="541696" y="1290163"/>
                      <a:pt x="543029" y="1187293"/>
                      <a:pt x="515026" y="1015462"/>
                    </a:cubicBezTo>
                    <a:cubicBezTo>
                      <a:pt x="496738" y="903353"/>
                      <a:pt x="459876" y="745428"/>
                      <a:pt x="459876" y="745428"/>
                    </a:cubicBezTo>
                    <a:lnTo>
                      <a:pt x="406250" y="760001"/>
                    </a:lnTo>
                    <a:cubicBezTo>
                      <a:pt x="406250" y="760001"/>
                      <a:pt x="328240" y="1081851"/>
                      <a:pt x="316810" y="1169576"/>
                    </a:cubicBezTo>
                    <a:cubicBezTo>
                      <a:pt x="305476" y="1257397"/>
                      <a:pt x="318430" y="1309403"/>
                      <a:pt x="253374" y="1320738"/>
                    </a:cubicBezTo>
                    <a:cubicBezTo>
                      <a:pt x="188413" y="1332073"/>
                      <a:pt x="17725" y="1362934"/>
                      <a:pt x="9629" y="1301212"/>
                    </a:cubicBezTo>
                    <a:cubicBezTo>
                      <a:pt x="1533" y="1239490"/>
                      <a:pt x="32394" y="1026606"/>
                      <a:pt x="61636" y="948596"/>
                    </a:cubicBezTo>
                    <a:cubicBezTo>
                      <a:pt x="90877" y="870587"/>
                      <a:pt x="162315" y="738951"/>
                      <a:pt x="128215" y="725902"/>
                    </a:cubicBezTo>
                    <a:cubicBezTo>
                      <a:pt x="94116" y="712853"/>
                      <a:pt x="77828" y="703137"/>
                      <a:pt x="59921" y="634843"/>
                    </a:cubicBezTo>
                    <a:cubicBezTo>
                      <a:pt x="42109" y="566549"/>
                      <a:pt x="-19708" y="155354"/>
                      <a:pt x="6295" y="109920"/>
                    </a:cubicBezTo>
                    <a:cubicBezTo>
                      <a:pt x="32584" y="64391"/>
                      <a:pt x="303952" y="36768"/>
                      <a:pt x="525027" y="33530"/>
                    </a:cubicBezTo>
                    <a:close/>
                  </a:path>
                </a:pathLst>
              </a:custGeom>
              <a:solidFill>
                <a:srgbClr val="7A86F2"/>
              </a:solidFill>
              <a:ln w="9525" cap="flat">
                <a:noFill/>
                <a:prstDash val="solid"/>
                <a:miter/>
              </a:ln>
            </p:spPr>
            <p:txBody>
              <a:bodyPr rtlCol="0" anchor="ctr"/>
              <a:lstStyle/>
              <a:p>
                <a:endParaRPr lang="zh-CN" altLang="en-US"/>
              </a:p>
            </p:txBody>
          </p:sp>
          <p:sp>
            <p:nvSpPr>
              <p:cNvPr id="32" name="任意多边形: 形状 31"/>
              <p:cNvSpPr/>
              <p:nvPr/>
            </p:nvSpPr>
            <p:spPr>
              <a:xfrm>
                <a:off x="5586039" y="1755152"/>
                <a:ext cx="331489" cy="326326"/>
              </a:xfrm>
              <a:custGeom>
                <a:avLst/>
                <a:gdLst>
                  <a:gd name="connsiteX0" fmla="*/ 289361 w 331489"/>
                  <a:gd name="connsiteY0" fmla="*/ 63074 h 326326"/>
                  <a:gd name="connsiteX1" fmla="*/ 309935 w 331489"/>
                  <a:gd name="connsiteY1" fmla="*/ 271767 h 326326"/>
                  <a:gd name="connsiteX2" fmla="*/ 27043 w 331489"/>
                  <a:gd name="connsiteY2" fmla="*/ 287293 h 326326"/>
                  <a:gd name="connsiteX3" fmla="*/ 289361 w 331489"/>
                  <a:gd name="connsiteY3" fmla="*/ 63074 h 326326"/>
                </a:gdLst>
                <a:ahLst/>
                <a:cxnLst>
                  <a:cxn ang="0">
                    <a:pos x="connsiteX0" y="connsiteY0"/>
                  </a:cxn>
                  <a:cxn ang="0">
                    <a:pos x="connsiteX1" y="connsiteY1"/>
                  </a:cxn>
                  <a:cxn ang="0">
                    <a:pos x="connsiteX2" y="connsiteY2"/>
                  </a:cxn>
                  <a:cxn ang="0">
                    <a:pos x="connsiteX3" y="connsiteY3"/>
                  </a:cxn>
                </a:cxnLst>
                <a:rect l="l" t="t" r="r" b="b"/>
                <a:pathLst>
                  <a:path w="331489" h="326326">
                    <a:moveTo>
                      <a:pt x="289361" y="63074"/>
                    </a:moveTo>
                    <a:cubicBezTo>
                      <a:pt x="289361" y="63074"/>
                      <a:pt x="368419" y="223856"/>
                      <a:pt x="309935" y="271767"/>
                    </a:cubicBezTo>
                    <a:cubicBezTo>
                      <a:pt x="251452" y="319678"/>
                      <a:pt x="95432" y="358349"/>
                      <a:pt x="27043" y="287293"/>
                    </a:cubicBezTo>
                    <a:cubicBezTo>
                      <a:pt x="-41252" y="216236"/>
                      <a:pt x="10564" y="-143142"/>
                      <a:pt x="289361" y="63074"/>
                    </a:cubicBezTo>
                    <a:close/>
                  </a:path>
                </a:pathLst>
              </a:custGeom>
              <a:solidFill>
                <a:srgbClr val="12130F"/>
              </a:solidFill>
              <a:ln w="9525" cap="flat">
                <a:noFill/>
                <a:prstDash val="solid"/>
                <a:miter/>
              </a:ln>
            </p:spPr>
            <p:txBody>
              <a:bodyPr rtlCol="0" anchor="ctr"/>
              <a:lstStyle/>
              <a:p>
                <a:endParaRPr lang="zh-CN" altLang="en-US"/>
              </a:p>
            </p:txBody>
          </p:sp>
          <p:sp>
            <p:nvSpPr>
              <p:cNvPr id="33" name="任意多边形: 形状 32"/>
              <p:cNvSpPr/>
              <p:nvPr/>
            </p:nvSpPr>
            <p:spPr>
              <a:xfrm>
                <a:off x="5640324" y="1856898"/>
                <a:ext cx="250888" cy="238903"/>
              </a:xfrm>
              <a:custGeom>
                <a:avLst/>
                <a:gdLst>
                  <a:gd name="connsiteX0" fmla="*/ 38862 w 250888"/>
                  <a:gd name="connsiteY0" fmla="*/ 0 h 238903"/>
                  <a:gd name="connsiteX1" fmla="*/ 217932 w 250888"/>
                  <a:gd name="connsiteY1" fmla="*/ 47053 h 238903"/>
                  <a:gd name="connsiteX2" fmla="*/ 220885 w 250888"/>
                  <a:gd name="connsiteY2" fmla="*/ 162592 h 238903"/>
                  <a:gd name="connsiteX3" fmla="*/ 247840 w 250888"/>
                  <a:gd name="connsiteY3" fmla="*/ 173355 h 238903"/>
                  <a:gd name="connsiteX4" fmla="*/ 250888 w 250888"/>
                  <a:gd name="connsiteY4" fmla="*/ 208978 h 238903"/>
                  <a:gd name="connsiteX5" fmla="*/ 238411 w 250888"/>
                  <a:gd name="connsiteY5" fmla="*/ 215551 h 238903"/>
                  <a:gd name="connsiteX6" fmla="*/ 16097 w 250888"/>
                  <a:gd name="connsiteY6" fmla="*/ 238125 h 238903"/>
                  <a:gd name="connsiteX7" fmla="*/ 1619 w 250888"/>
                  <a:gd name="connsiteY7" fmla="*/ 233267 h 238903"/>
                  <a:gd name="connsiteX8" fmla="*/ 0 w 250888"/>
                  <a:gd name="connsiteY8" fmla="*/ 207550 h 238903"/>
                  <a:gd name="connsiteX9" fmla="*/ 36481 w 250888"/>
                  <a:gd name="connsiteY9" fmla="*/ 182594 h 238903"/>
                  <a:gd name="connsiteX10" fmla="*/ 38862 w 250888"/>
                  <a:gd name="connsiteY10" fmla="*/ 0 h 23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888" h="238903">
                    <a:moveTo>
                      <a:pt x="38862" y="0"/>
                    </a:moveTo>
                    <a:lnTo>
                      <a:pt x="217932" y="47053"/>
                    </a:lnTo>
                    <a:cubicBezTo>
                      <a:pt x="217932" y="47053"/>
                      <a:pt x="204502" y="151733"/>
                      <a:pt x="220885" y="162592"/>
                    </a:cubicBezTo>
                    <a:cubicBezTo>
                      <a:pt x="226886" y="166688"/>
                      <a:pt x="237268" y="170212"/>
                      <a:pt x="247840" y="173355"/>
                    </a:cubicBezTo>
                    <a:cubicBezTo>
                      <a:pt x="247745" y="176593"/>
                      <a:pt x="247745" y="194596"/>
                      <a:pt x="250888" y="208978"/>
                    </a:cubicBezTo>
                    <a:cubicBezTo>
                      <a:pt x="246507" y="211741"/>
                      <a:pt x="242125" y="214312"/>
                      <a:pt x="238411" y="215551"/>
                    </a:cubicBezTo>
                    <a:cubicBezTo>
                      <a:pt x="221456" y="221456"/>
                      <a:pt x="36862" y="243268"/>
                      <a:pt x="16097" y="238125"/>
                    </a:cubicBezTo>
                    <a:cubicBezTo>
                      <a:pt x="11430" y="236982"/>
                      <a:pt x="6477" y="235268"/>
                      <a:pt x="1619" y="233267"/>
                    </a:cubicBezTo>
                    <a:cubicBezTo>
                      <a:pt x="857" y="222123"/>
                      <a:pt x="286" y="212598"/>
                      <a:pt x="0" y="207550"/>
                    </a:cubicBezTo>
                    <a:cubicBezTo>
                      <a:pt x="17240" y="201454"/>
                      <a:pt x="34957" y="192976"/>
                      <a:pt x="36481" y="182594"/>
                    </a:cubicBezTo>
                    <a:cubicBezTo>
                      <a:pt x="39433" y="163068"/>
                      <a:pt x="38862" y="0"/>
                      <a:pt x="38862" y="0"/>
                    </a:cubicBezTo>
                    <a:close/>
                  </a:path>
                </a:pathLst>
              </a:custGeom>
              <a:solidFill>
                <a:srgbClr val="FFBFBE"/>
              </a:solidFill>
              <a:ln w="9525" cap="flat">
                <a:noFill/>
                <a:prstDash val="solid"/>
                <a:miter/>
              </a:ln>
            </p:spPr>
            <p:txBody>
              <a:bodyPr rtlCol="0" anchor="ctr"/>
              <a:lstStyle/>
              <a:p>
                <a:endParaRPr lang="zh-CN" altLang="en-US"/>
              </a:p>
            </p:txBody>
          </p:sp>
          <p:sp>
            <p:nvSpPr>
              <p:cNvPr id="34" name="任意多边形: 形状 33"/>
              <p:cNvSpPr/>
              <p:nvPr/>
            </p:nvSpPr>
            <p:spPr>
              <a:xfrm>
                <a:off x="5679376" y="1894807"/>
                <a:ext cx="177736" cy="110984"/>
              </a:xfrm>
              <a:custGeom>
                <a:avLst/>
                <a:gdLst>
                  <a:gd name="connsiteX0" fmla="*/ 177736 w 177736"/>
                  <a:gd name="connsiteY0" fmla="*/ 3810 h 110984"/>
                  <a:gd name="connsiteX1" fmla="*/ 173546 w 177736"/>
                  <a:gd name="connsiteY1" fmla="*/ 79915 h 110984"/>
                  <a:gd name="connsiteX2" fmla="*/ 125635 w 177736"/>
                  <a:gd name="connsiteY2" fmla="*/ 108014 h 110984"/>
                  <a:gd name="connsiteX3" fmla="*/ 62008 w 177736"/>
                  <a:gd name="connsiteY3" fmla="*/ 107347 h 110984"/>
                  <a:gd name="connsiteX4" fmla="*/ 0 w 177736"/>
                  <a:gd name="connsiteY4" fmla="*/ 0 h 110984"/>
                  <a:gd name="connsiteX5" fmla="*/ 177736 w 177736"/>
                  <a:gd name="connsiteY5" fmla="*/ 3810 h 110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736" h="110984">
                    <a:moveTo>
                      <a:pt x="177736" y="3810"/>
                    </a:moveTo>
                    <a:lnTo>
                      <a:pt x="173546" y="79915"/>
                    </a:lnTo>
                    <a:cubicBezTo>
                      <a:pt x="173546" y="79915"/>
                      <a:pt x="140970" y="104966"/>
                      <a:pt x="125635" y="108014"/>
                    </a:cubicBezTo>
                    <a:cubicBezTo>
                      <a:pt x="110395" y="111062"/>
                      <a:pt x="77533" y="113062"/>
                      <a:pt x="62008" y="107347"/>
                    </a:cubicBezTo>
                    <a:cubicBezTo>
                      <a:pt x="46387" y="101632"/>
                      <a:pt x="0" y="0"/>
                      <a:pt x="0" y="0"/>
                    </a:cubicBezTo>
                    <a:lnTo>
                      <a:pt x="177736" y="3810"/>
                    </a:lnTo>
                    <a:close/>
                  </a:path>
                </a:pathLst>
              </a:custGeom>
              <a:solidFill>
                <a:srgbClr val="EF5E7F"/>
              </a:solidFill>
              <a:ln w="9525" cap="flat">
                <a:noFill/>
                <a:prstDash val="solid"/>
                <a:miter/>
              </a:ln>
            </p:spPr>
            <p:txBody>
              <a:bodyPr rtlCol="0" anchor="ctr"/>
              <a:lstStyle/>
              <a:p>
                <a:endParaRPr lang="zh-CN" altLang="en-US"/>
              </a:p>
            </p:txBody>
          </p:sp>
          <p:sp>
            <p:nvSpPr>
              <p:cNvPr id="35" name="任意多边形: 形状 34"/>
              <p:cNvSpPr/>
              <p:nvPr/>
            </p:nvSpPr>
            <p:spPr>
              <a:xfrm>
                <a:off x="5623941" y="1539847"/>
                <a:ext cx="306609" cy="418691"/>
              </a:xfrm>
              <a:custGeom>
                <a:avLst/>
                <a:gdLst>
                  <a:gd name="connsiteX0" fmla="*/ 306610 w 306609"/>
                  <a:gd name="connsiteY0" fmla="*/ 154459 h 418691"/>
                  <a:gd name="connsiteX1" fmla="*/ 304705 w 306609"/>
                  <a:gd name="connsiteY1" fmla="*/ 294477 h 418691"/>
                  <a:gd name="connsiteX2" fmla="*/ 202597 w 306609"/>
                  <a:gd name="connsiteY2" fmla="*/ 418206 h 418691"/>
                  <a:gd name="connsiteX3" fmla="*/ 111633 w 306609"/>
                  <a:gd name="connsiteY3" fmla="*/ 410682 h 418691"/>
                  <a:gd name="connsiteX4" fmla="*/ 13144 w 306609"/>
                  <a:gd name="connsiteY4" fmla="*/ 301906 h 418691"/>
                  <a:gd name="connsiteX5" fmla="*/ 0 w 306609"/>
                  <a:gd name="connsiteY5" fmla="*/ 113502 h 418691"/>
                  <a:gd name="connsiteX6" fmla="*/ 100394 w 306609"/>
                  <a:gd name="connsiteY6" fmla="*/ 59 h 418691"/>
                  <a:gd name="connsiteX7" fmla="*/ 306610 w 306609"/>
                  <a:gd name="connsiteY7" fmla="*/ 154459 h 418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609" h="418691">
                    <a:moveTo>
                      <a:pt x="306610" y="154459"/>
                    </a:moveTo>
                    <a:lnTo>
                      <a:pt x="304705" y="294477"/>
                    </a:lnTo>
                    <a:cubicBezTo>
                      <a:pt x="304705" y="294477"/>
                      <a:pt x="225076" y="419159"/>
                      <a:pt x="202597" y="418206"/>
                    </a:cubicBezTo>
                    <a:cubicBezTo>
                      <a:pt x="180022" y="417254"/>
                      <a:pt x="133159" y="422874"/>
                      <a:pt x="111633" y="410682"/>
                    </a:cubicBezTo>
                    <a:cubicBezTo>
                      <a:pt x="90011" y="398490"/>
                      <a:pt x="17907" y="330100"/>
                      <a:pt x="13144" y="301906"/>
                    </a:cubicBezTo>
                    <a:cubicBezTo>
                      <a:pt x="8477" y="273807"/>
                      <a:pt x="0" y="113502"/>
                      <a:pt x="0" y="113502"/>
                    </a:cubicBezTo>
                    <a:cubicBezTo>
                      <a:pt x="0" y="113502"/>
                      <a:pt x="77819" y="2916"/>
                      <a:pt x="100394" y="59"/>
                    </a:cubicBezTo>
                    <a:cubicBezTo>
                      <a:pt x="122777" y="-2703"/>
                      <a:pt x="270891" y="92547"/>
                      <a:pt x="306610" y="154459"/>
                    </a:cubicBezTo>
                    <a:close/>
                  </a:path>
                </a:pathLst>
              </a:custGeom>
              <a:solidFill>
                <a:srgbClr val="FFBFBE"/>
              </a:solidFill>
              <a:ln w="9525" cap="flat">
                <a:noFill/>
                <a:prstDash val="solid"/>
                <a:miter/>
              </a:ln>
            </p:spPr>
            <p:txBody>
              <a:bodyPr rtlCol="0" anchor="ctr"/>
              <a:lstStyle/>
              <a:p>
                <a:endParaRPr lang="zh-CN" altLang="en-US"/>
              </a:p>
            </p:txBody>
          </p:sp>
          <p:sp>
            <p:nvSpPr>
              <p:cNvPr id="36" name="任意多边形: 形状 35"/>
              <p:cNvSpPr/>
              <p:nvPr/>
            </p:nvSpPr>
            <p:spPr>
              <a:xfrm>
                <a:off x="5576954" y="1683871"/>
                <a:ext cx="66917" cy="123901"/>
              </a:xfrm>
              <a:custGeom>
                <a:avLst/>
                <a:gdLst>
                  <a:gd name="connsiteX0" fmla="*/ 46986 w 66917"/>
                  <a:gd name="connsiteY0" fmla="*/ 33676 h 123901"/>
                  <a:gd name="connsiteX1" fmla="*/ 2600 w 66917"/>
                  <a:gd name="connsiteY1" fmla="*/ 5101 h 123901"/>
                  <a:gd name="connsiteX2" fmla="*/ 56511 w 66917"/>
                  <a:gd name="connsiteY2" fmla="*/ 122449 h 123901"/>
                  <a:gd name="connsiteX3" fmla="*/ 46986 w 66917"/>
                  <a:gd name="connsiteY3" fmla="*/ 33676 h 123901"/>
                </a:gdLst>
                <a:ahLst/>
                <a:cxnLst>
                  <a:cxn ang="0">
                    <a:pos x="connsiteX0" y="connsiteY0"/>
                  </a:cxn>
                  <a:cxn ang="0">
                    <a:pos x="connsiteX1" y="connsiteY1"/>
                  </a:cxn>
                  <a:cxn ang="0">
                    <a:pos x="connsiteX2" y="connsiteY2"/>
                  </a:cxn>
                  <a:cxn ang="0">
                    <a:pos x="connsiteX3" y="connsiteY3"/>
                  </a:cxn>
                </a:cxnLst>
                <a:rect l="l" t="t" r="r" b="b"/>
                <a:pathLst>
                  <a:path w="66917" h="123901">
                    <a:moveTo>
                      <a:pt x="46986" y="33676"/>
                    </a:moveTo>
                    <a:cubicBezTo>
                      <a:pt x="46986" y="33676"/>
                      <a:pt x="16030" y="-15664"/>
                      <a:pt x="2600" y="5101"/>
                    </a:cubicBezTo>
                    <a:cubicBezTo>
                      <a:pt x="-10831" y="25770"/>
                      <a:pt x="30889" y="137879"/>
                      <a:pt x="56511" y="122449"/>
                    </a:cubicBezTo>
                    <a:cubicBezTo>
                      <a:pt x="82038" y="106923"/>
                      <a:pt x="53368" y="46249"/>
                      <a:pt x="46986" y="33676"/>
                    </a:cubicBezTo>
                    <a:close/>
                  </a:path>
                </a:pathLst>
              </a:custGeom>
              <a:solidFill>
                <a:srgbClr val="FFBFBE"/>
              </a:solidFill>
              <a:ln w="9525" cap="flat">
                <a:noFill/>
                <a:prstDash val="solid"/>
                <a:miter/>
              </a:ln>
            </p:spPr>
            <p:txBody>
              <a:bodyPr rtlCol="0" anchor="ctr"/>
              <a:lstStyle/>
              <a:p>
                <a:endParaRPr lang="zh-CN" altLang="en-US"/>
              </a:p>
            </p:txBody>
          </p:sp>
          <p:sp>
            <p:nvSpPr>
              <p:cNvPr id="37" name="任意多边形: 形状 36"/>
              <p:cNvSpPr/>
              <p:nvPr/>
            </p:nvSpPr>
            <p:spPr>
              <a:xfrm>
                <a:off x="5715959" y="1531721"/>
                <a:ext cx="288238" cy="287647"/>
              </a:xfrm>
              <a:custGeom>
                <a:avLst/>
                <a:gdLst>
                  <a:gd name="connsiteX0" fmla="*/ 283552 w 288238"/>
                  <a:gd name="connsiteY0" fmla="*/ 287648 h 287647"/>
                  <a:gd name="connsiteX1" fmla="*/ 279457 w 288238"/>
                  <a:gd name="connsiteY1" fmla="*/ 285362 h 287647"/>
                  <a:gd name="connsiteX2" fmla="*/ 150297 w 288238"/>
                  <a:gd name="connsiteY2" fmla="*/ 113912 h 287647"/>
                  <a:gd name="connsiteX3" fmla="*/ 2184 w 288238"/>
                  <a:gd name="connsiteY3" fmla="*/ 8756 h 287647"/>
                  <a:gd name="connsiteX4" fmla="*/ 755 w 288238"/>
                  <a:gd name="connsiteY4" fmla="*/ 2184 h 287647"/>
                  <a:gd name="connsiteX5" fmla="*/ 7327 w 288238"/>
                  <a:gd name="connsiteY5" fmla="*/ 755 h 287647"/>
                  <a:gd name="connsiteX6" fmla="*/ 156489 w 288238"/>
                  <a:gd name="connsiteY6" fmla="*/ 106673 h 287647"/>
                  <a:gd name="connsiteX7" fmla="*/ 287553 w 288238"/>
                  <a:gd name="connsiteY7" fmla="*/ 280314 h 287647"/>
                  <a:gd name="connsiteX8" fmla="*/ 286029 w 288238"/>
                  <a:gd name="connsiteY8" fmla="*/ 286886 h 287647"/>
                  <a:gd name="connsiteX9" fmla="*/ 283552 w 288238"/>
                  <a:gd name="connsiteY9" fmla="*/ 287648 h 28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238" h="287647">
                    <a:moveTo>
                      <a:pt x="283552" y="287648"/>
                    </a:moveTo>
                    <a:cubicBezTo>
                      <a:pt x="281933" y="287648"/>
                      <a:pt x="280409" y="286886"/>
                      <a:pt x="279457" y="285362"/>
                    </a:cubicBezTo>
                    <a:cubicBezTo>
                      <a:pt x="271265" y="272122"/>
                      <a:pt x="198208" y="154965"/>
                      <a:pt x="150297" y="113912"/>
                    </a:cubicBezTo>
                    <a:cubicBezTo>
                      <a:pt x="104197" y="74383"/>
                      <a:pt x="3232" y="9423"/>
                      <a:pt x="2184" y="8756"/>
                    </a:cubicBezTo>
                    <a:cubicBezTo>
                      <a:pt x="-7" y="7327"/>
                      <a:pt x="-674" y="4375"/>
                      <a:pt x="755" y="2184"/>
                    </a:cubicBezTo>
                    <a:cubicBezTo>
                      <a:pt x="2184" y="-7"/>
                      <a:pt x="5136" y="-674"/>
                      <a:pt x="7327" y="755"/>
                    </a:cubicBezTo>
                    <a:cubicBezTo>
                      <a:pt x="8375" y="1422"/>
                      <a:pt x="109816" y="66763"/>
                      <a:pt x="156489" y="106673"/>
                    </a:cubicBezTo>
                    <a:cubicBezTo>
                      <a:pt x="205447" y="148583"/>
                      <a:pt x="279266" y="266979"/>
                      <a:pt x="287553" y="280314"/>
                    </a:cubicBezTo>
                    <a:cubicBezTo>
                      <a:pt x="288886" y="282505"/>
                      <a:pt x="288220" y="285457"/>
                      <a:pt x="286029" y="286886"/>
                    </a:cubicBezTo>
                    <a:cubicBezTo>
                      <a:pt x="285267" y="287362"/>
                      <a:pt x="284410" y="287648"/>
                      <a:pt x="283552" y="287648"/>
                    </a:cubicBezTo>
                    <a:close/>
                  </a:path>
                </a:pathLst>
              </a:custGeom>
              <a:solidFill>
                <a:srgbClr val="360B1E"/>
              </a:solidFill>
              <a:ln w="9525" cap="flat">
                <a:noFill/>
                <a:prstDash val="solid"/>
                <a:miter/>
              </a:ln>
            </p:spPr>
            <p:txBody>
              <a:bodyPr rtlCol="0" anchor="ctr"/>
              <a:lstStyle/>
              <a:p>
                <a:endParaRPr lang="zh-CN" altLang="en-US"/>
              </a:p>
            </p:txBody>
          </p:sp>
          <p:sp>
            <p:nvSpPr>
              <p:cNvPr id="38" name="任意多边形: 形状 37"/>
              <p:cNvSpPr/>
              <p:nvPr/>
            </p:nvSpPr>
            <p:spPr>
              <a:xfrm>
                <a:off x="5662802" y="1746503"/>
                <a:ext cx="118586" cy="39068"/>
              </a:xfrm>
              <a:custGeom>
                <a:avLst/>
                <a:gdLst>
                  <a:gd name="connsiteX0" fmla="*/ 118586 w 118586"/>
                  <a:gd name="connsiteY0" fmla="*/ 0 h 39068"/>
                  <a:gd name="connsiteX1" fmla="*/ 104204 w 118586"/>
                  <a:gd name="connsiteY1" fmla="*/ 35433 h 39068"/>
                  <a:gd name="connsiteX2" fmla="*/ 17431 w 118586"/>
                  <a:gd name="connsiteY2" fmla="*/ 35052 h 39068"/>
                  <a:gd name="connsiteX3" fmla="*/ 0 w 118586"/>
                  <a:gd name="connsiteY3" fmla="*/ 8572 h 39068"/>
                  <a:gd name="connsiteX4" fmla="*/ 31052 w 118586"/>
                  <a:gd name="connsiteY4" fmla="*/ 28384 h 39068"/>
                  <a:gd name="connsiteX5" fmla="*/ 108585 w 118586"/>
                  <a:gd name="connsiteY5" fmla="*/ 20383 h 39068"/>
                  <a:gd name="connsiteX6" fmla="*/ 118586 w 118586"/>
                  <a:gd name="connsiteY6" fmla="*/ 0 h 39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586" h="39068">
                    <a:moveTo>
                      <a:pt x="118586" y="0"/>
                    </a:moveTo>
                    <a:cubicBezTo>
                      <a:pt x="118586" y="0"/>
                      <a:pt x="114872" y="31814"/>
                      <a:pt x="104204" y="35433"/>
                    </a:cubicBezTo>
                    <a:cubicBezTo>
                      <a:pt x="93440" y="39052"/>
                      <a:pt x="27908" y="41529"/>
                      <a:pt x="17431" y="35052"/>
                    </a:cubicBezTo>
                    <a:cubicBezTo>
                      <a:pt x="6858" y="28575"/>
                      <a:pt x="0" y="8572"/>
                      <a:pt x="0" y="8572"/>
                    </a:cubicBezTo>
                    <a:cubicBezTo>
                      <a:pt x="0" y="8572"/>
                      <a:pt x="18860" y="27718"/>
                      <a:pt x="31052" y="28384"/>
                    </a:cubicBezTo>
                    <a:cubicBezTo>
                      <a:pt x="43244" y="29051"/>
                      <a:pt x="104108" y="27337"/>
                      <a:pt x="108585" y="20383"/>
                    </a:cubicBezTo>
                    <a:cubicBezTo>
                      <a:pt x="113157" y="13525"/>
                      <a:pt x="118586" y="0"/>
                      <a:pt x="118586" y="0"/>
                    </a:cubicBezTo>
                    <a:close/>
                  </a:path>
                </a:pathLst>
              </a:custGeom>
              <a:solidFill>
                <a:srgbClr val="EF5E7F"/>
              </a:solidFill>
              <a:ln w="9525" cap="flat">
                <a:noFill/>
                <a:prstDash val="solid"/>
                <a:miter/>
              </a:ln>
            </p:spPr>
            <p:txBody>
              <a:bodyPr rtlCol="0" anchor="ctr"/>
              <a:lstStyle/>
              <a:p>
                <a:endParaRPr lang="zh-CN" altLang="en-US"/>
              </a:p>
            </p:txBody>
          </p:sp>
          <p:sp>
            <p:nvSpPr>
              <p:cNvPr id="39" name="任意多边形: 形状 38"/>
              <p:cNvSpPr/>
              <p:nvPr/>
            </p:nvSpPr>
            <p:spPr>
              <a:xfrm>
                <a:off x="5684796" y="1667853"/>
                <a:ext cx="90591" cy="23531"/>
              </a:xfrm>
              <a:custGeom>
                <a:avLst/>
                <a:gdLst>
                  <a:gd name="connsiteX0" fmla="*/ 90592 w 90591"/>
                  <a:gd name="connsiteY0" fmla="*/ 13023 h 23531"/>
                  <a:gd name="connsiteX1" fmla="*/ 9 w 90591"/>
                  <a:gd name="connsiteY1" fmla="*/ 10546 h 23531"/>
                  <a:gd name="connsiteX2" fmla="*/ 90592 w 90591"/>
                  <a:gd name="connsiteY2" fmla="*/ 13023 h 23531"/>
                </a:gdLst>
                <a:ahLst/>
                <a:cxnLst>
                  <a:cxn ang="0">
                    <a:pos x="connsiteX0" y="connsiteY0"/>
                  </a:cxn>
                  <a:cxn ang="0">
                    <a:pos x="connsiteX1" y="connsiteY1"/>
                  </a:cxn>
                  <a:cxn ang="0">
                    <a:pos x="connsiteX2" y="connsiteY2"/>
                  </a:cxn>
                </a:cxnLst>
                <a:rect l="l" t="t" r="r" b="b"/>
                <a:pathLst>
                  <a:path w="90591" h="23531">
                    <a:moveTo>
                      <a:pt x="90592" y="13023"/>
                    </a:moveTo>
                    <a:cubicBezTo>
                      <a:pt x="90687" y="-1550"/>
                      <a:pt x="1152" y="-5932"/>
                      <a:pt x="9" y="10546"/>
                    </a:cubicBezTo>
                    <a:cubicBezTo>
                      <a:pt x="-1039" y="27025"/>
                      <a:pt x="90496" y="27787"/>
                      <a:pt x="90592" y="13023"/>
                    </a:cubicBezTo>
                    <a:close/>
                  </a:path>
                </a:pathLst>
              </a:custGeom>
              <a:solidFill>
                <a:srgbClr val="360B1E"/>
              </a:solidFill>
              <a:ln w="9525" cap="flat">
                <a:noFill/>
                <a:prstDash val="solid"/>
                <a:miter/>
              </a:ln>
            </p:spPr>
            <p:txBody>
              <a:bodyPr rtlCol="0" anchor="ctr"/>
              <a:lstStyle/>
              <a:p>
                <a:endParaRPr lang="zh-CN" altLang="en-US"/>
              </a:p>
            </p:txBody>
          </p:sp>
          <p:sp>
            <p:nvSpPr>
              <p:cNvPr id="40" name="任意多边形: 形状 39"/>
              <p:cNvSpPr/>
              <p:nvPr/>
            </p:nvSpPr>
            <p:spPr>
              <a:xfrm>
                <a:off x="5839957" y="1667853"/>
                <a:ext cx="90593" cy="23531"/>
              </a:xfrm>
              <a:custGeom>
                <a:avLst/>
                <a:gdLst>
                  <a:gd name="connsiteX0" fmla="*/ 90593 w 90593"/>
                  <a:gd name="connsiteY0" fmla="*/ 13023 h 23531"/>
                  <a:gd name="connsiteX1" fmla="*/ 11 w 90593"/>
                  <a:gd name="connsiteY1" fmla="*/ 10546 h 23531"/>
                  <a:gd name="connsiteX2" fmla="*/ 90593 w 90593"/>
                  <a:gd name="connsiteY2" fmla="*/ 13023 h 23531"/>
                </a:gdLst>
                <a:ahLst/>
                <a:cxnLst>
                  <a:cxn ang="0">
                    <a:pos x="connsiteX0" y="connsiteY0"/>
                  </a:cxn>
                  <a:cxn ang="0">
                    <a:pos x="connsiteX1" y="connsiteY1"/>
                  </a:cxn>
                  <a:cxn ang="0">
                    <a:pos x="connsiteX2" y="connsiteY2"/>
                  </a:cxn>
                </a:cxnLst>
                <a:rect l="l" t="t" r="r" b="b"/>
                <a:pathLst>
                  <a:path w="90593" h="23531">
                    <a:moveTo>
                      <a:pt x="90593" y="13023"/>
                    </a:moveTo>
                    <a:cubicBezTo>
                      <a:pt x="90689" y="-1550"/>
                      <a:pt x="1058" y="-5932"/>
                      <a:pt x="11" y="10546"/>
                    </a:cubicBezTo>
                    <a:cubicBezTo>
                      <a:pt x="-1132" y="27025"/>
                      <a:pt x="90403" y="27787"/>
                      <a:pt x="90593" y="13023"/>
                    </a:cubicBezTo>
                    <a:close/>
                  </a:path>
                </a:pathLst>
              </a:custGeom>
              <a:solidFill>
                <a:srgbClr val="360B1E"/>
              </a:solidFill>
              <a:ln w="9525" cap="flat">
                <a:noFill/>
                <a:prstDash val="solid"/>
                <a:miter/>
              </a:ln>
            </p:spPr>
            <p:txBody>
              <a:bodyPr rtlCol="0" anchor="ctr"/>
              <a:lstStyle/>
              <a:p>
                <a:endParaRPr lang="zh-CN" altLang="en-US"/>
              </a:p>
            </p:txBody>
          </p:sp>
          <p:sp>
            <p:nvSpPr>
              <p:cNvPr id="41" name="任意多边形: 形状 40"/>
              <p:cNvSpPr/>
              <p:nvPr/>
            </p:nvSpPr>
            <p:spPr>
              <a:xfrm>
                <a:off x="5640609" y="2060066"/>
                <a:ext cx="295109" cy="533685"/>
              </a:xfrm>
              <a:custGeom>
                <a:avLst/>
                <a:gdLst>
                  <a:gd name="connsiteX0" fmla="*/ 247936 w 295109"/>
                  <a:gd name="connsiteY0" fmla="*/ 0 h 533685"/>
                  <a:gd name="connsiteX1" fmla="*/ 294894 w 295109"/>
                  <a:gd name="connsiteY1" fmla="*/ 212598 h 533685"/>
                  <a:gd name="connsiteX2" fmla="*/ 235363 w 295109"/>
                  <a:gd name="connsiteY2" fmla="*/ 525780 h 533685"/>
                  <a:gd name="connsiteX3" fmla="*/ 136779 w 295109"/>
                  <a:gd name="connsiteY3" fmla="*/ 533686 h 533685"/>
                  <a:gd name="connsiteX4" fmla="*/ 47244 w 295109"/>
                  <a:gd name="connsiteY4" fmla="*/ 273177 h 533685"/>
                  <a:gd name="connsiteX5" fmla="*/ 0 w 295109"/>
                  <a:gd name="connsiteY5" fmla="*/ 20098 h 533685"/>
                  <a:gd name="connsiteX6" fmla="*/ 145732 w 295109"/>
                  <a:gd name="connsiteY6" fmla="*/ 21146 h 533685"/>
                  <a:gd name="connsiteX7" fmla="*/ 247936 w 295109"/>
                  <a:gd name="connsiteY7" fmla="*/ 0 h 533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109" h="533685">
                    <a:moveTo>
                      <a:pt x="247936" y="0"/>
                    </a:moveTo>
                    <a:cubicBezTo>
                      <a:pt x="247936" y="0"/>
                      <a:pt x="290513" y="104013"/>
                      <a:pt x="294894" y="212598"/>
                    </a:cubicBezTo>
                    <a:cubicBezTo>
                      <a:pt x="299275" y="321183"/>
                      <a:pt x="235363" y="525780"/>
                      <a:pt x="235363" y="525780"/>
                    </a:cubicBezTo>
                    <a:lnTo>
                      <a:pt x="136779" y="533686"/>
                    </a:lnTo>
                    <a:cubicBezTo>
                      <a:pt x="136779" y="533686"/>
                      <a:pt x="91249" y="369475"/>
                      <a:pt x="47244" y="273177"/>
                    </a:cubicBezTo>
                    <a:cubicBezTo>
                      <a:pt x="3238" y="176975"/>
                      <a:pt x="0" y="20098"/>
                      <a:pt x="0" y="20098"/>
                    </a:cubicBezTo>
                    <a:cubicBezTo>
                      <a:pt x="0" y="20098"/>
                      <a:pt x="107728" y="22289"/>
                      <a:pt x="145732" y="21146"/>
                    </a:cubicBezTo>
                    <a:cubicBezTo>
                      <a:pt x="183737" y="20098"/>
                      <a:pt x="247936" y="0"/>
                      <a:pt x="247936" y="0"/>
                    </a:cubicBezTo>
                    <a:close/>
                  </a:path>
                </a:pathLst>
              </a:custGeom>
              <a:solidFill>
                <a:srgbClr val="FFFFFF"/>
              </a:solidFill>
              <a:ln w="9525" cap="flat">
                <a:noFill/>
                <a:prstDash val="solid"/>
                <a:miter/>
              </a:ln>
            </p:spPr>
            <p:txBody>
              <a:bodyPr rtlCol="0" anchor="ctr"/>
              <a:lstStyle/>
              <a:p>
                <a:endParaRPr lang="zh-CN" altLang="en-US"/>
              </a:p>
            </p:txBody>
          </p:sp>
          <p:sp>
            <p:nvSpPr>
              <p:cNvPr id="42" name="任意多边形: 形状 41"/>
              <p:cNvSpPr/>
              <p:nvPr/>
            </p:nvSpPr>
            <p:spPr>
              <a:xfrm>
                <a:off x="5817774" y="1703355"/>
                <a:ext cx="126015" cy="74485"/>
              </a:xfrm>
              <a:custGeom>
                <a:avLst/>
                <a:gdLst>
                  <a:gd name="connsiteX0" fmla="*/ 88773 w 126015"/>
                  <a:gd name="connsiteY0" fmla="*/ 74486 h 74485"/>
                  <a:gd name="connsiteX1" fmla="*/ 37243 w 126015"/>
                  <a:gd name="connsiteY1" fmla="*/ 74486 h 74485"/>
                  <a:gd name="connsiteX2" fmla="*/ 0 w 126015"/>
                  <a:gd name="connsiteY2" fmla="*/ 37243 h 74485"/>
                  <a:gd name="connsiteX3" fmla="*/ 37243 w 126015"/>
                  <a:gd name="connsiteY3" fmla="*/ 0 h 74485"/>
                  <a:gd name="connsiteX4" fmla="*/ 88773 w 126015"/>
                  <a:gd name="connsiteY4" fmla="*/ 0 h 74485"/>
                  <a:gd name="connsiteX5" fmla="*/ 126016 w 126015"/>
                  <a:gd name="connsiteY5" fmla="*/ 37243 h 74485"/>
                  <a:gd name="connsiteX6" fmla="*/ 88773 w 126015"/>
                  <a:gd name="connsiteY6" fmla="*/ 74486 h 74485"/>
                  <a:gd name="connsiteX7" fmla="*/ 37243 w 126015"/>
                  <a:gd name="connsiteY7" fmla="*/ 9525 h 74485"/>
                  <a:gd name="connsiteX8" fmla="*/ 9525 w 126015"/>
                  <a:gd name="connsiteY8" fmla="*/ 37243 h 74485"/>
                  <a:gd name="connsiteX9" fmla="*/ 37243 w 126015"/>
                  <a:gd name="connsiteY9" fmla="*/ 64961 h 74485"/>
                  <a:gd name="connsiteX10" fmla="*/ 88773 w 126015"/>
                  <a:gd name="connsiteY10" fmla="*/ 64961 h 74485"/>
                  <a:gd name="connsiteX11" fmla="*/ 116491 w 126015"/>
                  <a:gd name="connsiteY11" fmla="*/ 37243 h 74485"/>
                  <a:gd name="connsiteX12" fmla="*/ 88773 w 126015"/>
                  <a:gd name="connsiteY12" fmla="*/ 9525 h 74485"/>
                  <a:gd name="connsiteX13" fmla="*/ 37243 w 126015"/>
                  <a:gd name="connsiteY13" fmla="*/ 9525 h 7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015" h="74485">
                    <a:moveTo>
                      <a:pt x="88773" y="74486"/>
                    </a:moveTo>
                    <a:lnTo>
                      <a:pt x="37243" y="74486"/>
                    </a:lnTo>
                    <a:cubicBezTo>
                      <a:pt x="16669" y="74486"/>
                      <a:pt x="0" y="57721"/>
                      <a:pt x="0" y="37243"/>
                    </a:cubicBezTo>
                    <a:cubicBezTo>
                      <a:pt x="0" y="16669"/>
                      <a:pt x="16669" y="0"/>
                      <a:pt x="37243" y="0"/>
                    </a:cubicBezTo>
                    <a:lnTo>
                      <a:pt x="88773" y="0"/>
                    </a:lnTo>
                    <a:cubicBezTo>
                      <a:pt x="109347" y="0"/>
                      <a:pt x="126016" y="16764"/>
                      <a:pt x="126016" y="37243"/>
                    </a:cubicBezTo>
                    <a:cubicBezTo>
                      <a:pt x="126016" y="57817"/>
                      <a:pt x="109252" y="74486"/>
                      <a:pt x="88773" y="74486"/>
                    </a:cubicBezTo>
                    <a:close/>
                    <a:moveTo>
                      <a:pt x="37243" y="9525"/>
                    </a:moveTo>
                    <a:cubicBezTo>
                      <a:pt x="22003" y="9525"/>
                      <a:pt x="9525" y="22003"/>
                      <a:pt x="9525" y="37243"/>
                    </a:cubicBezTo>
                    <a:cubicBezTo>
                      <a:pt x="9525" y="52578"/>
                      <a:pt x="22003" y="64961"/>
                      <a:pt x="37243" y="64961"/>
                    </a:cubicBezTo>
                    <a:lnTo>
                      <a:pt x="88773" y="64961"/>
                    </a:lnTo>
                    <a:cubicBezTo>
                      <a:pt x="104013" y="64961"/>
                      <a:pt x="116491" y="52483"/>
                      <a:pt x="116491" y="37243"/>
                    </a:cubicBezTo>
                    <a:cubicBezTo>
                      <a:pt x="116491" y="21908"/>
                      <a:pt x="104013" y="9525"/>
                      <a:pt x="88773" y="9525"/>
                    </a:cubicBezTo>
                    <a:lnTo>
                      <a:pt x="37243" y="9525"/>
                    </a:lnTo>
                    <a:close/>
                  </a:path>
                </a:pathLst>
              </a:custGeom>
              <a:solidFill>
                <a:srgbClr val="360B1E"/>
              </a:solidFill>
              <a:ln w="9525" cap="flat">
                <a:noFill/>
                <a:prstDash val="solid"/>
                <a:miter/>
              </a:ln>
            </p:spPr>
            <p:txBody>
              <a:bodyPr rtlCol="0" anchor="ctr"/>
              <a:lstStyle/>
              <a:p>
                <a:endParaRPr lang="zh-CN" altLang="en-US"/>
              </a:p>
            </p:txBody>
          </p:sp>
          <p:sp>
            <p:nvSpPr>
              <p:cNvPr id="43" name="任意多边形: 形状 42"/>
              <p:cNvSpPr/>
              <p:nvPr/>
            </p:nvSpPr>
            <p:spPr>
              <a:xfrm>
                <a:off x="5657850" y="1704783"/>
                <a:ext cx="126015" cy="74485"/>
              </a:xfrm>
              <a:custGeom>
                <a:avLst/>
                <a:gdLst>
                  <a:gd name="connsiteX0" fmla="*/ 88773 w 126015"/>
                  <a:gd name="connsiteY0" fmla="*/ 74486 h 74485"/>
                  <a:gd name="connsiteX1" fmla="*/ 37243 w 126015"/>
                  <a:gd name="connsiteY1" fmla="*/ 74486 h 74485"/>
                  <a:gd name="connsiteX2" fmla="*/ 0 w 126015"/>
                  <a:gd name="connsiteY2" fmla="*/ 37243 h 74485"/>
                  <a:gd name="connsiteX3" fmla="*/ 37243 w 126015"/>
                  <a:gd name="connsiteY3" fmla="*/ 0 h 74485"/>
                  <a:gd name="connsiteX4" fmla="*/ 88773 w 126015"/>
                  <a:gd name="connsiteY4" fmla="*/ 0 h 74485"/>
                  <a:gd name="connsiteX5" fmla="*/ 126016 w 126015"/>
                  <a:gd name="connsiteY5" fmla="*/ 37243 h 74485"/>
                  <a:gd name="connsiteX6" fmla="*/ 88773 w 126015"/>
                  <a:gd name="connsiteY6" fmla="*/ 74486 h 74485"/>
                  <a:gd name="connsiteX7" fmla="*/ 37243 w 126015"/>
                  <a:gd name="connsiteY7" fmla="*/ 9430 h 74485"/>
                  <a:gd name="connsiteX8" fmla="*/ 9525 w 126015"/>
                  <a:gd name="connsiteY8" fmla="*/ 37148 h 74485"/>
                  <a:gd name="connsiteX9" fmla="*/ 37243 w 126015"/>
                  <a:gd name="connsiteY9" fmla="*/ 64865 h 74485"/>
                  <a:gd name="connsiteX10" fmla="*/ 88773 w 126015"/>
                  <a:gd name="connsiteY10" fmla="*/ 64865 h 74485"/>
                  <a:gd name="connsiteX11" fmla="*/ 116491 w 126015"/>
                  <a:gd name="connsiteY11" fmla="*/ 37148 h 74485"/>
                  <a:gd name="connsiteX12" fmla="*/ 88773 w 126015"/>
                  <a:gd name="connsiteY12" fmla="*/ 9430 h 74485"/>
                  <a:gd name="connsiteX13" fmla="*/ 37243 w 126015"/>
                  <a:gd name="connsiteY13" fmla="*/ 9430 h 7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015" h="74485">
                    <a:moveTo>
                      <a:pt x="88773" y="74486"/>
                    </a:moveTo>
                    <a:lnTo>
                      <a:pt x="37243" y="74486"/>
                    </a:lnTo>
                    <a:cubicBezTo>
                      <a:pt x="16669" y="74486"/>
                      <a:pt x="0" y="57722"/>
                      <a:pt x="0" y="37243"/>
                    </a:cubicBezTo>
                    <a:cubicBezTo>
                      <a:pt x="0" y="16764"/>
                      <a:pt x="16669" y="0"/>
                      <a:pt x="37243" y="0"/>
                    </a:cubicBezTo>
                    <a:lnTo>
                      <a:pt x="88773" y="0"/>
                    </a:lnTo>
                    <a:cubicBezTo>
                      <a:pt x="109347" y="0"/>
                      <a:pt x="126016" y="16764"/>
                      <a:pt x="126016" y="37243"/>
                    </a:cubicBezTo>
                    <a:cubicBezTo>
                      <a:pt x="126016" y="57722"/>
                      <a:pt x="109252" y="74486"/>
                      <a:pt x="88773" y="74486"/>
                    </a:cubicBezTo>
                    <a:close/>
                    <a:moveTo>
                      <a:pt x="37243" y="9430"/>
                    </a:moveTo>
                    <a:cubicBezTo>
                      <a:pt x="22003" y="9430"/>
                      <a:pt x="9525" y="21907"/>
                      <a:pt x="9525" y="37148"/>
                    </a:cubicBezTo>
                    <a:cubicBezTo>
                      <a:pt x="9525" y="52483"/>
                      <a:pt x="22003" y="64865"/>
                      <a:pt x="37243" y="64865"/>
                    </a:cubicBezTo>
                    <a:lnTo>
                      <a:pt x="88773" y="64865"/>
                    </a:lnTo>
                    <a:cubicBezTo>
                      <a:pt x="104013" y="64865"/>
                      <a:pt x="116491" y="52388"/>
                      <a:pt x="116491" y="37148"/>
                    </a:cubicBezTo>
                    <a:cubicBezTo>
                      <a:pt x="116491" y="21812"/>
                      <a:pt x="104013" y="9430"/>
                      <a:pt x="88773" y="9430"/>
                    </a:cubicBezTo>
                    <a:lnTo>
                      <a:pt x="37243" y="9430"/>
                    </a:lnTo>
                    <a:close/>
                  </a:path>
                </a:pathLst>
              </a:custGeom>
              <a:solidFill>
                <a:srgbClr val="360B1E"/>
              </a:solidFill>
              <a:ln w="9525" cap="flat">
                <a:noFill/>
                <a:prstDash val="solid"/>
                <a:miter/>
              </a:ln>
            </p:spPr>
            <p:txBody>
              <a:bodyPr rtlCol="0" anchor="ctr"/>
              <a:lstStyle/>
              <a:p>
                <a:endParaRPr lang="zh-CN" altLang="en-US"/>
              </a:p>
            </p:txBody>
          </p:sp>
          <p:sp>
            <p:nvSpPr>
              <p:cNvPr id="44" name="任意多边形: 形状 43"/>
              <p:cNvSpPr/>
              <p:nvPr/>
            </p:nvSpPr>
            <p:spPr>
              <a:xfrm>
                <a:off x="5771649" y="1720249"/>
                <a:ext cx="55699" cy="14062"/>
              </a:xfrm>
              <a:custGeom>
                <a:avLst/>
                <a:gdLst>
                  <a:gd name="connsiteX0" fmla="*/ 50984 w 55699"/>
                  <a:gd name="connsiteY0" fmla="*/ 14062 h 14062"/>
                  <a:gd name="connsiteX1" fmla="*/ 49269 w 55699"/>
                  <a:gd name="connsiteY1" fmla="*/ 13681 h 14062"/>
                  <a:gd name="connsiteX2" fmla="*/ 6692 w 55699"/>
                  <a:gd name="connsiteY2" fmla="*/ 13395 h 14062"/>
                  <a:gd name="connsiteX3" fmla="*/ 406 w 55699"/>
                  <a:gd name="connsiteY3" fmla="*/ 10919 h 14062"/>
                  <a:gd name="connsiteX4" fmla="*/ 2787 w 55699"/>
                  <a:gd name="connsiteY4" fmla="*/ 4632 h 14062"/>
                  <a:gd name="connsiteX5" fmla="*/ 52698 w 55699"/>
                  <a:gd name="connsiteY5" fmla="*/ 4728 h 14062"/>
                  <a:gd name="connsiteX6" fmla="*/ 55365 w 55699"/>
                  <a:gd name="connsiteY6" fmla="*/ 10919 h 14062"/>
                  <a:gd name="connsiteX7" fmla="*/ 50984 w 55699"/>
                  <a:gd name="connsiteY7" fmla="*/ 14062 h 1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99" h="14062">
                    <a:moveTo>
                      <a:pt x="50984" y="14062"/>
                    </a:moveTo>
                    <a:cubicBezTo>
                      <a:pt x="50412" y="14062"/>
                      <a:pt x="49840" y="13967"/>
                      <a:pt x="49269" y="13681"/>
                    </a:cubicBezTo>
                    <a:cubicBezTo>
                      <a:pt x="49078" y="13586"/>
                      <a:pt x="26314" y="4823"/>
                      <a:pt x="6692" y="13395"/>
                    </a:cubicBezTo>
                    <a:cubicBezTo>
                      <a:pt x="4311" y="14443"/>
                      <a:pt x="1453" y="13395"/>
                      <a:pt x="406" y="10919"/>
                    </a:cubicBezTo>
                    <a:cubicBezTo>
                      <a:pt x="-642" y="8538"/>
                      <a:pt x="406" y="5680"/>
                      <a:pt x="2787" y="4632"/>
                    </a:cubicBezTo>
                    <a:cubicBezTo>
                      <a:pt x="26028" y="-5655"/>
                      <a:pt x="51650" y="4347"/>
                      <a:pt x="52698" y="4728"/>
                    </a:cubicBezTo>
                    <a:cubicBezTo>
                      <a:pt x="55174" y="5680"/>
                      <a:pt x="56317" y="8443"/>
                      <a:pt x="55365" y="10919"/>
                    </a:cubicBezTo>
                    <a:cubicBezTo>
                      <a:pt x="54698" y="12919"/>
                      <a:pt x="52888" y="14062"/>
                      <a:pt x="50984" y="14062"/>
                    </a:cubicBezTo>
                    <a:close/>
                  </a:path>
                </a:pathLst>
              </a:custGeom>
              <a:solidFill>
                <a:srgbClr val="360B1E"/>
              </a:solidFill>
              <a:ln w="9525" cap="flat">
                <a:noFill/>
                <a:prstDash val="solid"/>
                <a:miter/>
              </a:ln>
            </p:spPr>
            <p:txBody>
              <a:bodyPr rtlCol="0" anchor="ctr"/>
              <a:lstStyle/>
              <a:p>
                <a:endParaRPr lang="zh-CN" altLang="en-US"/>
              </a:p>
            </p:txBody>
          </p:sp>
          <p:sp>
            <p:nvSpPr>
              <p:cNvPr id="45" name="任意多边形: 形状 44"/>
              <p:cNvSpPr/>
              <p:nvPr/>
            </p:nvSpPr>
            <p:spPr>
              <a:xfrm>
                <a:off x="5588618" y="1671270"/>
                <a:ext cx="83798" cy="55420"/>
              </a:xfrm>
              <a:custGeom>
                <a:avLst/>
                <a:gdLst>
                  <a:gd name="connsiteX0" fmla="*/ 79043 w 83798"/>
                  <a:gd name="connsiteY0" fmla="*/ 55421 h 55420"/>
                  <a:gd name="connsiteX1" fmla="*/ 76471 w 83798"/>
                  <a:gd name="connsiteY1" fmla="*/ 54659 h 55420"/>
                  <a:gd name="connsiteX2" fmla="*/ 3128 w 83798"/>
                  <a:gd name="connsiteY2" fmla="*/ 9224 h 55420"/>
                  <a:gd name="connsiteX3" fmla="*/ 271 w 83798"/>
                  <a:gd name="connsiteY3" fmla="*/ 3128 h 55420"/>
                  <a:gd name="connsiteX4" fmla="*/ 6367 w 83798"/>
                  <a:gd name="connsiteY4" fmla="*/ 271 h 55420"/>
                  <a:gd name="connsiteX5" fmla="*/ 81614 w 83798"/>
                  <a:gd name="connsiteY5" fmla="*/ 46562 h 55420"/>
                  <a:gd name="connsiteX6" fmla="*/ 83043 w 83798"/>
                  <a:gd name="connsiteY6" fmla="*/ 53135 h 55420"/>
                  <a:gd name="connsiteX7" fmla="*/ 79043 w 83798"/>
                  <a:gd name="connsiteY7" fmla="*/ 55421 h 5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798" h="55420">
                    <a:moveTo>
                      <a:pt x="79043" y="55421"/>
                    </a:moveTo>
                    <a:cubicBezTo>
                      <a:pt x="78185" y="55421"/>
                      <a:pt x="77233" y="55135"/>
                      <a:pt x="76471" y="54659"/>
                    </a:cubicBezTo>
                    <a:cubicBezTo>
                      <a:pt x="50658" y="37990"/>
                      <a:pt x="7796" y="11034"/>
                      <a:pt x="3128" y="9224"/>
                    </a:cubicBezTo>
                    <a:cubicBezTo>
                      <a:pt x="652" y="8272"/>
                      <a:pt x="-586" y="5605"/>
                      <a:pt x="271" y="3128"/>
                    </a:cubicBezTo>
                    <a:cubicBezTo>
                      <a:pt x="1223" y="652"/>
                      <a:pt x="3890" y="-586"/>
                      <a:pt x="6367" y="271"/>
                    </a:cubicBezTo>
                    <a:cubicBezTo>
                      <a:pt x="13511" y="2843"/>
                      <a:pt x="70280" y="39323"/>
                      <a:pt x="81614" y="46562"/>
                    </a:cubicBezTo>
                    <a:cubicBezTo>
                      <a:pt x="83805" y="47991"/>
                      <a:pt x="84472" y="50944"/>
                      <a:pt x="83043" y="53135"/>
                    </a:cubicBezTo>
                    <a:cubicBezTo>
                      <a:pt x="82091" y="54659"/>
                      <a:pt x="80567" y="55421"/>
                      <a:pt x="79043" y="55421"/>
                    </a:cubicBezTo>
                    <a:close/>
                  </a:path>
                </a:pathLst>
              </a:custGeom>
              <a:solidFill>
                <a:srgbClr val="360B1E"/>
              </a:solidFill>
              <a:ln w="9525" cap="flat">
                <a:noFill/>
                <a:prstDash val="solid"/>
                <a:miter/>
              </a:ln>
            </p:spPr>
            <p:txBody>
              <a:bodyPr rtlCol="0" anchor="ctr"/>
              <a:lstStyle/>
              <a:p>
                <a:endParaRPr lang="zh-CN" altLang="en-US"/>
              </a:p>
            </p:txBody>
          </p:sp>
          <p:grpSp>
            <p:nvGrpSpPr>
              <p:cNvPr id="46" name="组合 45"/>
              <p:cNvGrpSpPr/>
              <p:nvPr/>
            </p:nvGrpSpPr>
            <p:grpSpPr>
              <a:xfrm>
                <a:off x="5908334" y="5206269"/>
                <a:ext cx="411911" cy="233552"/>
                <a:chOff x="5908334" y="5206269"/>
                <a:chExt cx="411911" cy="233552"/>
              </a:xfrm>
            </p:grpSpPr>
            <p:grpSp>
              <p:nvGrpSpPr>
                <p:cNvPr id="76" name="组合 75"/>
                <p:cNvGrpSpPr/>
                <p:nvPr/>
              </p:nvGrpSpPr>
              <p:grpSpPr>
                <a:xfrm>
                  <a:off x="5908334" y="5317033"/>
                  <a:ext cx="411911" cy="122788"/>
                  <a:chOff x="5908334" y="5317033"/>
                  <a:chExt cx="411911" cy="122788"/>
                </a:xfrm>
              </p:grpSpPr>
              <p:sp>
                <p:nvSpPr>
                  <p:cNvPr id="79" name="任意多边形: 形状 78"/>
                  <p:cNvSpPr/>
                  <p:nvPr/>
                </p:nvSpPr>
                <p:spPr>
                  <a:xfrm>
                    <a:off x="5913096" y="5321725"/>
                    <a:ext cx="402394" cy="113369"/>
                  </a:xfrm>
                  <a:custGeom>
                    <a:avLst/>
                    <a:gdLst>
                      <a:gd name="connsiteX0" fmla="*/ 382071 w 402394"/>
                      <a:gd name="connsiteY0" fmla="*/ 47517 h 113369"/>
                      <a:gd name="connsiteX1" fmla="*/ 401502 w 402394"/>
                      <a:gd name="connsiteY1" fmla="*/ 89617 h 113369"/>
                      <a:gd name="connsiteX2" fmla="*/ 365498 w 402394"/>
                      <a:gd name="connsiteY2" fmla="*/ 113335 h 113369"/>
                      <a:gd name="connsiteX3" fmla="*/ 17930 w 402394"/>
                      <a:gd name="connsiteY3" fmla="*/ 71615 h 113369"/>
                      <a:gd name="connsiteX4" fmla="*/ 24598 w 402394"/>
                      <a:gd name="connsiteY4" fmla="*/ 368 h 113369"/>
                      <a:gd name="connsiteX5" fmla="*/ 382071 w 402394"/>
                      <a:gd name="connsiteY5" fmla="*/ 47517 h 113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394" h="113369">
                        <a:moveTo>
                          <a:pt x="382071" y="47517"/>
                        </a:moveTo>
                        <a:cubicBezTo>
                          <a:pt x="382071" y="47517"/>
                          <a:pt x="407408" y="68758"/>
                          <a:pt x="401502" y="89617"/>
                        </a:cubicBezTo>
                        <a:cubicBezTo>
                          <a:pt x="395692" y="110477"/>
                          <a:pt x="402074" y="112097"/>
                          <a:pt x="365498" y="113335"/>
                        </a:cubicBezTo>
                        <a:cubicBezTo>
                          <a:pt x="328826" y="114478"/>
                          <a:pt x="47458" y="86855"/>
                          <a:pt x="17930" y="71615"/>
                        </a:cubicBezTo>
                        <a:cubicBezTo>
                          <a:pt x="-11597" y="56280"/>
                          <a:pt x="-1310" y="5607"/>
                          <a:pt x="24598" y="368"/>
                        </a:cubicBezTo>
                        <a:cubicBezTo>
                          <a:pt x="50506" y="-4870"/>
                          <a:pt x="382071" y="47517"/>
                          <a:pt x="382071" y="47517"/>
                        </a:cubicBezTo>
                        <a:close/>
                      </a:path>
                    </a:pathLst>
                  </a:custGeom>
                  <a:solidFill>
                    <a:srgbClr val="FFFFFF"/>
                  </a:solidFill>
                  <a:ln w="9525" cap="flat">
                    <a:noFill/>
                    <a:prstDash val="solid"/>
                    <a:miter/>
                  </a:ln>
                </p:spPr>
                <p:txBody>
                  <a:bodyPr rtlCol="0" anchor="ctr"/>
                  <a:lstStyle/>
                  <a:p>
                    <a:endParaRPr lang="zh-CN" altLang="en-US"/>
                  </a:p>
                </p:txBody>
              </p:sp>
              <p:sp>
                <p:nvSpPr>
                  <p:cNvPr id="80" name="任意多边形: 形状 79"/>
                  <p:cNvSpPr/>
                  <p:nvPr/>
                </p:nvSpPr>
                <p:spPr>
                  <a:xfrm>
                    <a:off x="5908334" y="5317033"/>
                    <a:ext cx="411911" cy="122788"/>
                  </a:xfrm>
                  <a:custGeom>
                    <a:avLst/>
                    <a:gdLst>
                      <a:gd name="connsiteX0" fmla="*/ 367402 w 411911"/>
                      <a:gd name="connsiteY0" fmla="*/ 122789 h 122788"/>
                      <a:gd name="connsiteX1" fmla="*/ 20502 w 411911"/>
                      <a:gd name="connsiteY1" fmla="*/ 80498 h 122788"/>
                      <a:gd name="connsiteX2" fmla="*/ 499 w 411911"/>
                      <a:gd name="connsiteY2" fmla="*/ 36112 h 122788"/>
                      <a:gd name="connsiteX3" fmla="*/ 28408 w 411911"/>
                      <a:gd name="connsiteY3" fmla="*/ 393 h 122788"/>
                      <a:gd name="connsiteX4" fmla="*/ 387596 w 411911"/>
                      <a:gd name="connsiteY4" fmla="*/ 47542 h 122788"/>
                      <a:gd name="connsiteX5" fmla="*/ 389881 w 411911"/>
                      <a:gd name="connsiteY5" fmla="*/ 48589 h 122788"/>
                      <a:gd name="connsiteX6" fmla="*/ 410836 w 411911"/>
                      <a:gd name="connsiteY6" fmla="*/ 95548 h 122788"/>
                      <a:gd name="connsiteX7" fmla="*/ 408836 w 411911"/>
                      <a:gd name="connsiteY7" fmla="*/ 103739 h 122788"/>
                      <a:gd name="connsiteX8" fmla="*/ 370355 w 411911"/>
                      <a:gd name="connsiteY8" fmla="*/ 122694 h 122788"/>
                      <a:gd name="connsiteX9" fmla="*/ 367402 w 411911"/>
                      <a:gd name="connsiteY9" fmla="*/ 122789 h 122788"/>
                      <a:gd name="connsiteX10" fmla="*/ 35266 w 411911"/>
                      <a:gd name="connsiteY10" fmla="*/ 9346 h 122788"/>
                      <a:gd name="connsiteX11" fmla="*/ 30217 w 411911"/>
                      <a:gd name="connsiteY11" fmla="*/ 9632 h 122788"/>
                      <a:gd name="connsiteX12" fmla="*/ 9929 w 411911"/>
                      <a:gd name="connsiteY12" fmla="*/ 37350 h 122788"/>
                      <a:gd name="connsiteX13" fmla="*/ 24884 w 411911"/>
                      <a:gd name="connsiteY13" fmla="*/ 71925 h 122788"/>
                      <a:gd name="connsiteX14" fmla="*/ 370165 w 411911"/>
                      <a:gd name="connsiteY14" fmla="*/ 113074 h 122788"/>
                      <a:gd name="connsiteX15" fmla="*/ 399692 w 411911"/>
                      <a:gd name="connsiteY15" fmla="*/ 101644 h 122788"/>
                      <a:gd name="connsiteX16" fmla="*/ 401788 w 411911"/>
                      <a:gd name="connsiteY16" fmla="*/ 92881 h 122788"/>
                      <a:gd name="connsiteX17" fmla="*/ 384833 w 411911"/>
                      <a:gd name="connsiteY17" fmla="*/ 56590 h 122788"/>
                      <a:gd name="connsiteX18" fmla="*/ 35266 w 411911"/>
                      <a:gd name="connsiteY18" fmla="*/ 9346 h 12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911" h="122788">
                        <a:moveTo>
                          <a:pt x="367402" y="122789"/>
                        </a:moveTo>
                        <a:cubicBezTo>
                          <a:pt x="317682" y="122789"/>
                          <a:pt x="50315" y="95833"/>
                          <a:pt x="20502" y="80498"/>
                        </a:cubicBezTo>
                        <a:cubicBezTo>
                          <a:pt x="2500" y="71164"/>
                          <a:pt x="-1596" y="51447"/>
                          <a:pt x="499" y="36112"/>
                        </a:cubicBezTo>
                        <a:cubicBezTo>
                          <a:pt x="3071" y="17538"/>
                          <a:pt x="14311" y="3155"/>
                          <a:pt x="28408" y="393"/>
                        </a:cubicBezTo>
                        <a:cubicBezTo>
                          <a:pt x="54506" y="-4751"/>
                          <a:pt x="353591" y="42208"/>
                          <a:pt x="387596" y="47542"/>
                        </a:cubicBezTo>
                        <a:cubicBezTo>
                          <a:pt x="388453" y="47637"/>
                          <a:pt x="389215" y="48018"/>
                          <a:pt x="389881" y="48589"/>
                        </a:cubicBezTo>
                        <a:cubicBezTo>
                          <a:pt x="391025" y="49542"/>
                          <a:pt x="417504" y="72021"/>
                          <a:pt x="410836" y="95548"/>
                        </a:cubicBezTo>
                        <a:cubicBezTo>
                          <a:pt x="409979" y="98691"/>
                          <a:pt x="409313" y="101453"/>
                          <a:pt x="408836" y="103739"/>
                        </a:cubicBezTo>
                        <a:cubicBezTo>
                          <a:pt x="405217" y="120408"/>
                          <a:pt x="400550" y="121646"/>
                          <a:pt x="370355" y="122694"/>
                        </a:cubicBezTo>
                        <a:cubicBezTo>
                          <a:pt x="369498" y="122694"/>
                          <a:pt x="368546" y="122789"/>
                          <a:pt x="367402" y="122789"/>
                        </a:cubicBezTo>
                        <a:close/>
                        <a:moveTo>
                          <a:pt x="35266" y="9346"/>
                        </a:moveTo>
                        <a:cubicBezTo>
                          <a:pt x="32980" y="9346"/>
                          <a:pt x="31360" y="9442"/>
                          <a:pt x="30217" y="9632"/>
                        </a:cubicBezTo>
                        <a:cubicBezTo>
                          <a:pt x="20311" y="11632"/>
                          <a:pt x="11929" y="23062"/>
                          <a:pt x="9929" y="37350"/>
                        </a:cubicBezTo>
                        <a:cubicBezTo>
                          <a:pt x="8215" y="49447"/>
                          <a:pt x="11263" y="64877"/>
                          <a:pt x="24884" y="71925"/>
                        </a:cubicBezTo>
                        <a:cubicBezTo>
                          <a:pt x="53173" y="86499"/>
                          <a:pt x="335684" y="114026"/>
                          <a:pt x="370165" y="113074"/>
                        </a:cubicBezTo>
                        <a:cubicBezTo>
                          <a:pt x="397311" y="112216"/>
                          <a:pt x="397311" y="112216"/>
                          <a:pt x="399692" y="101644"/>
                        </a:cubicBezTo>
                        <a:cubicBezTo>
                          <a:pt x="400264" y="99167"/>
                          <a:pt x="400835" y="96309"/>
                          <a:pt x="401788" y="92881"/>
                        </a:cubicBezTo>
                        <a:cubicBezTo>
                          <a:pt x="406169" y="77355"/>
                          <a:pt x="389024" y="60496"/>
                          <a:pt x="384833" y="56590"/>
                        </a:cubicBezTo>
                        <a:cubicBezTo>
                          <a:pt x="296632" y="42779"/>
                          <a:pt x="75747" y="9346"/>
                          <a:pt x="35266" y="9346"/>
                        </a:cubicBezTo>
                        <a:close/>
                      </a:path>
                    </a:pathLst>
                  </a:custGeom>
                  <a:solidFill>
                    <a:srgbClr val="360B1E"/>
                  </a:solidFill>
                  <a:ln w="9525" cap="flat">
                    <a:noFill/>
                    <a:prstDash val="solid"/>
                    <a:miter/>
                  </a:ln>
                </p:spPr>
                <p:txBody>
                  <a:bodyPr rtlCol="0" anchor="ctr"/>
                  <a:lstStyle/>
                  <a:p>
                    <a:endParaRPr lang="zh-CN" altLang="en-US"/>
                  </a:p>
                </p:txBody>
              </p:sp>
            </p:grpSp>
            <p:sp>
              <p:nvSpPr>
                <p:cNvPr id="77" name="任意多边形: 形状 76"/>
                <p:cNvSpPr/>
                <p:nvPr/>
              </p:nvSpPr>
              <p:spPr>
                <a:xfrm>
                  <a:off x="5926727" y="5206269"/>
                  <a:ext cx="381199" cy="183775"/>
                </a:xfrm>
                <a:custGeom>
                  <a:avLst/>
                  <a:gdLst>
                    <a:gd name="connsiteX0" fmla="*/ 117076 w 381199"/>
                    <a:gd name="connsiteY0" fmla="*/ 1810 h 183775"/>
                    <a:gd name="connsiteX1" fmla="*/ 380442 w 381199"/>
                    <a:gd name="connsiteY1" fmla="*/ 152400 h 183775"/>
                    <a:gd name="connsiteX2" fmla="*/ 345485 w 381199"/>
                    <a:gd name="connsiteY2" fmla="*/ 182404 h 183775"/>
                    <a:gd name="connsiteX3" fmla="*/ 2966 w 381199"/>
                    <a:gd name="connsiteY3" fmla="*/ 138970 h 183775"/>
                    <a:gd name="connsiteX4" fmla="*/ 10205 w 381199"/>
                    <a:gd name="connsiteY4" fmla="*/ 0 h 183775"/>
                    <a:gd name="connsiteX5" fmla="*/ 117076 w 381199"/>
                    <a:gd name="connsiteY5" fmla="*/ 1810 h 18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199" h="183775">
                      <a:moveTo>
                        <a:pt x="117076" y="1810"/>
                      </a:moveTo>
                      <a:cubicBezTo>
                        <a:pt x="117076" y="1810"/>
                        <a:pt x="378156" y="121539"/>
                        <a:pt x="380442" y="152400"/>
                      </a:cubicBezTo>
                      <a:cubicBezTo>
                        <a:pt x="382728" y="183261"/>
                        <a:pt x="382061" y="178403"/>
                        <a:pt x="345485" y="182404"/>
                      </a:cubicBezTo>
                      <a:cubicBezTo>
                        <a:pt x="308909" y="186404"/>
                        <a:pt x="12682" y="184309"/>
                        <a:pt x="2966" y="138970"/>
                      </a:cubicBezTo>
                      <a:cubicBezTo>
                        <a:pt x="-6654" y="93726"/>
                        <a:pt x="10205" y="0"/>
                        <a:pt x="10205" y="0"/>
                      </a:cubicBezTo>
                      <a:cubicBezTo>
                        <a:pt x="10205" y="0"/>
                        <a:pt x="77928" y="8287"/>
                        <a:pt x="117076" y="1810"/>
                      </a:cubicBezTo>
                      <a:close/>
                    </a:path>
                  </a:pathLst>
                </a:custGeom>
                <a:solidFill>
                  <a:srgbClr val="360B1E"/>
                </a:solidFill>
                <a:ln w="9525" cap="flat">
                  <a:noFill/>
                  <a:prstDash val="solid"/>
                  <a:miter/>
                </a:ln>
              </p:spPr>
              <p:txBody>
                <a:bodyPr rtlCol="0" anchor="ctr"/>
                <a:lstStyle/>
                <a:p>
                  <a:endParaRPr lang="zh-CN" altLang="en-US"/>
                </a:p>
              </p:txBody>
            </p:sp>
            <p:sp>
              <p:nvSpPr>
                <p:cNvPr id="78" name="任意多边形: 形状 77"/>
                <p:cNvSpPr/>
                <p:nvPr/>
              </p:nvSpPr>
              <p:spPr>
                <a:xfrm>
                  <a:off x="5955506" y="5262180"/>
                  <a:ext cx="102012" cy="62687"/>
                </a:xfrm>
                <a:custGeom>
                  <a:avLst/>
                  <a:gdLst>
                    <a:gd name="connsiteX0" fmla="*/ 102013 w 102012"/>
                    <a:gd name="connsiteY0" fmla="*/ 8668 h 62687"/>
                    <a:gd name="connsiteX1" fmla="*/ 47911 w 102012"/>
                    <a:gd name="connsiteY1" fmla="*/ 31718 h 62687"/>
                    <a:gd name="connsiteX2" fmla="*/ 0 w 102012"/>
                    <a:gd name="connsiteY2" fmla="*/ 0 h 62687"/>
                    <a:gd name="connsiteX3" fmla="*/ 53816 w 102012"/>
                    <a:gd name="connsiteY3" fmla="*/ 62675 h 62687"/>
                    <a:gd name="connsiteX4" fmla="*/ 102013 w 102012"/>
                    <a:gd name="connsiteY4" fmla="*/ 8668 h 62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12" h="62687">
                      <a:moveTo>
                        <a:pt x="102013" y="8668"/>
                      </a:moveTo>
                      <a:cubicBezTo>
                        <a:pt x="102013" y="8668"/>
                        <a:pt x="62960" y="30766"/>
                        <a:pt x="47911" y="31718"/>
                      </a:cubicBezTo>
                      <a:cubicBezTo>
                        <a:pt x="32766" y="32671"/>
                        <a:pt x="0" y="0"/>
                        <a:pt x="0" y="0"/>
                      </a:cubicBezTo>
                      <a:cubicBezTo>
                        <a:pt x="0" y="0"/>
                        <a:pt x="33147" y="63722"/>
                        <a:pt x="53816" y="62675"/>
                      </a:cubicBezTo>
                      <a:cubicBezTo>
                        <a:pt x="74390" y="61532"/>
                        <a:pt x="96012" y="8954"/>
                        <a:pt x="102013" y="8668"/>
                      </a:cubicBezTo>
                      <a:close/>
                    </a:path>
                  </a:pathLst>
                </a:custGeom>
                <a:solidFill>
                  <a:srgbClr val="FFFFFF"/>
                </a:solidFill>
                <a:ln w="9525" cap="flat">
                  <a:noFill/>
                  <a:prstDash val="solid"/>
                  <a:miter/>
                </a:ln>
              </p:spPr>
              <p:txBody>
                <a:bodyPr rtlCol="0" anchor="ctr"/>
                <a:lstStyle/>
                <a:p>
                  <a:endParaRPr lang="zh-CN" altLang="en-US"/>
                </a:p>
              </p:txBody>
            </p:sp>
          </p:grpSp>
          <p:grpSp>
            <p:nvGrpSpPr>
              <p:cNvPr id="47" name="组合 46"/>
              <p:cNvGrpSpPr/>
              <p:nvPr/>
            </p:nvGrpSpPr>
            <p:grpSpPr>
              <a:xfrm>
                <a:off x="5222065" y="5175217"/>
                <a:ext cx="405536" cy="269176"/>
                <a:chOff x="5222065" y="5175217"/>
                <a:chExt cx="405536" cy="269176"/>
              </a:xfrm>
            </p:grpSpPr>
            <p:grpSp>
              <p:nvGrpSpPr>
                <p:cNvPr id="71" name="组合 70"/>
                <p:cNvGrpSpPr/>
                <p:nvPr/>
              </p:nvGrpSpPr>
              <p:grpSpPr>
                <a:xfrm>
                  <a:off x="5222065" y="5285654"/>
                  <a:ext cx="405536" cy="158739"/>
                  <a:chOff x="5222065" y="5285654"/>
                  <a:chExt cx="405536" cy="158739"/>
                </a:xfrm>
              </p:grpSpPr>
              <p:sp>
                <p:nvSpPr>
                  <p:cNvPr id="74" name="任意多边形: 形状 73"/>
                  <p:cNvSpPr/>
                  <p:nvPr/>
                </p:nvSpPr>
                <p:spPr>
                  <a:xfrm>
                    <a:off x="5226769" y="5290330"/>
                    <a:ext cx="395976" cy="149196"/>
                  </a:xfrm>
                  <a:custGeom>
                    <a:avLst/>
                    <a:gdLst>
                      <a:gd name="connsiteX0" fmla="*/ 379360 w 395976"/>
                      <a:gd name="connsiteY0" fmla="*/ 84721 h 149196"/>
                      <a:gd name="connsiteX1" fmla="*/ 394314 w 395976"/>
                      <a:gd name="connsiteY1" fmla="*/ 128536 h 149196"/>
                      <a:gd name="connsiteX2" fmla="*/ 355928 w 395976"/>
                      <a:gd name="connsiteY2" fmla="*/ 148253 h 149196"/>
                      <a:gd name="connsiteX3" fmla="*/ 14648 w 395976"/>
                      <a:gd name="connsiteY3" fmla="*/ 70148 h 149196"/>
                      <a:gd name="connsiteX4" fmla="*/ 28840 w 395976"/>
                      <a:gd name="connsiteY4" fmla="*/ 44 h 149196"/>
                      <a:gd name="connsiteX5" fmla="*/ 379360 w 395976"/>
                      <a:gd name="connsiteY5" fmla="*/ 84721 h 149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76" h="149196">
                        <a:moveTo>
                          <a:pt x="379360" y="84721"/>
                        </a:moveTo>
                        <a:cubicBezTo>
                          <a:pt x="379360" y="84721"/>
                          <a:pt x="402220" y="108534"/>
                          <a:pt x="394314" y="128536"/>
                        </a:cubicBezTo>
                        <a:cubicBezTo>
                          <a:pt x="386313" y="148634"/>
                          <a:pt x="392504" y="151015"/>
                          <a:pt x="355928" y="148253"/>
                        </a:cubicBezTo>
                        <a:cubicBezTo>
                          <a:pt x="319352" y="145491"/>
                          <a:pt x="42461" y="88436"/>
                          <a:pt x="14648" y="70148"/>
                        </a:cubicBezTo>
                        <a:cubicBezTo>
                          <a:pt x="-13070" y="51860"/>
                          <a:pt x="2456" y="2426"/>
                          <a:pt x="28840" y="44"/>
                        </a:cubicBezTo>
                        <a:cubicBezTo>
                          <a:pt x="55129" y="-2242"/>
                          <a:pt x="379360" y="84721"/>
                          <a:pt x="379360" y="84721"/>
                        </a:cubicBezTo>
                        <a:close/>
                      </a:path>
                    </a:pathLst>
                  </a:custGeom>
                  <a:solidFill>
                    <a:srgbClr val="FFFFFF"/>
                  </a:solidFill>
                  <a:ln w="9525" cap="flat">
                    <a:noFill/>
                    <a:prstDash val="solid"/>
                    <a:miter/>
                  </a:ln>
                </p:spPr>
                <p:txBody>
                  <a:bodyPr rtlCol="0" anchor="ctr"/>
                  <a:lstStyle/>
                  <a:p>
                    <a:endParaRPr lang="zh-CN" altLang="en-US"/>
                  </a:p>
                </p:txBody>
              </p:sp>
              <p:sp>
                <p:nvSpPr>
                  <p:cNvPr id="75" name="任意多边形: 形状 74"/>
                  <p:cNvSpPr/>
                  <p:nvPr/>
                </p:nvSpPr>
                <p:spPr>
                  <a:xfrm>
                    <a:off x="5222065" y="5285654"/>
                    <a:ext cx="405536" cy="158739"/>
                  </a:xfrm>
                  <a:custGeom>
                    <a:avLst/>
                    <a:gdLst>
                      <a:gd name="connsiteX0" fmla="*/ 378444 w 405536"/>
                      <a:gd name="connsiteY0" fmla="*/ 158740 h 158739"/>
                      <a:gd name="connsiteX1" fmla="*/ 360347 w 405536"/>
                      <a:gd name="connsiteY1" fmla="*/ 157787 h 158739"/>
                      <a:gd name="connsiteX2" fmla="*/ 16780 w 405536"/>
                      <a:gd name="connsiteY2" fmla="*/ 78920 h 158739"/>
                      <a:gd name="connsiteX3" fmla="*/ 1635 w 405536"/>
                      <a:gd name="connsiteY3" fmla="*/ 32534 h 158739"/>
                      <a:gd name="connsiteX4" fmla="*/ 33163 w 405536"/>
                      <a:gd name="connsiteY4" fmla="*/ 53 h 158739"/>
                      <a:gd name="connsiteX5" fmla="*/ 385398 w 405536"/>
                      <a:gd name="connsiteY5" fmla="*/ 84826 h 158739"/>
                      <a:gd name="connsiteX6" fmla="*/ 387588 w 405536"/>
                      <a:gd name="connsiteY6" fmla="*/ 86159 h 158739"/>
                      <a:gd name="connsiteX7" fmla="*/ 403495 w 405536"/>
                      <a:gd name="connsiteY7" fmla="*/ 135023 h 158739"/>
                      <a:gd name="connsiteX8" fmla="*/ 400638 w 405536"/>
                      <a:gd name="connsiteY8" fmla="*/ 143024 h 158739"/>
                      <a:gd name="connsiteX9" fmla="*/ 378444 w 405536"/>
                      <a:gd name="connsiteY9" fmla="*/ 158740 h 158739"/>
                      <a:gd name="connsiteX10" fmla="*/ 35068 w 405536"/>
                      <a:gd name="connsiteY10" fmla="*/ 9578 h 158739"/>
                      <a:gd name="connsiteX11" fmla="*/ 33925 w 405536"/>
                      <a:gd name="connsiteY11" fmla="*/ 9578 h 158739"/>
                      <a:gd name="connsiteX12" fmla="*/ 10779 w 405536"/>
                      <a:gd name="connsiteY12" fmla="*/ 34915 h 158739"/>
                      <a:gd name="connsiteX13" fmla="*/ 21924 w 405536"/>
                      <a:gd name="connsiteY13" fmla="*/ 71015 h 158739"/>
                      <a:gd name="connsiteX14" fmla="*/ 360918 w 405536"/>
                      <a:gd name="connsiteY14" fmla="*/ 148358 h 158739"/>
                      <a:gd name="connsiteX15" fmla="*/ 391494 w 405536"/>
                      <a:gd name="connsiteY15" fmla="*/ 140071 h 158739"/>
                      <a:gd name="connsiteX16" fmla="*/ 394542 w 405536"/>
                      <a:gd name="connsiteY16" fmla="*/ 131594 h 158739"/>
                      <a:gd name="connsiteX17" fmla="*/ 381492 w 405536"/>
                      <a:gd name="connsiteY17" fmla="*/ 93779 h 158739"/>
                      <a:gd name="connsiteX18" fmla="*/ 35068 w 405536"/>
                      <a:gd name="connsiteY18" fmla="*/ 9578 h 15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5536" h="158739">
                        <a:moveTo>
                          <a:pt x="378444" y="158740"/>
                        </a:moveTo>
                        <a:cubicBezTo>
                          <a:pt x="373682" y="158740"/>
                          <a:pt x="367776" y="158359"/>
                          <a:pt x="360347" y="157787"/>
                        </a:cubicBezTo>
                        <a:cubicBezTo>
                          <a:pt x="319866" y="154739"/>
                          <a:pt x="45450" y="97685"/>
                          <a:pt x="16780" y="78920"/>
                        </a:cubicBezTo>
                        <a:cubicBezTo>
                          <a:pt x="-174" y="67681"/>
                          <a:pt x="-2175" y="47583"/>
                          <a:pt x="1635" y="32534"/>
                        </a:cubicBezTo>
                        <a:cubicBezTo>
                          <a:pt x="6207" y="14436"/>
                          <a:pt x="18876" y="1387"/>
                          <a:pt x="33163" y="53"/>
                        </a:cubicBezTo>
                        <a:cubicBezTo>
                          <a:pt x="60024" y="-2328"/>
                          <a:pt x="352060" y="75872"/>
                          <a:pt x="385398" y="84826"/>
                        </a:cubicBezTo>
                        <a:cubicBezTo>
                          <a:pt x="386255" y="85016"/>
                          <a:pt x="387017" y="85493"/>
                          <a:pt x="387588" y="86159"/>
                        </a:cubicBezTo>
                        <a:cubicBezTo>
                          <a:pt x="388636" y="87207"/>
                          <a:pt x="412544" y="112448"/>
                          <a:pt x="403495" y="135023"/>
                        </a:cubicBezTo>
                        <a:cubicBezTo>
                          <a:pt x="402257" y="138071"/>
                          <a:pt x="401400" y="140738"/>
                          <a:pt x="400638" y="143024"/>
                        </a:cubicBezTo>
                        <a:cubicBezTo>
                          <a:pt x="396447" y="155216"/>
                          <a:pt x="392827" y="158740"/>
                          <a:pt x="378444" y="158740"/>
                        </a:cubicBezTo>
                        <a:close/>
                        <a:moveTo>
                          <a:pt x="35068" y="9578"/>
                        </a:moveTo>
                        <a:cubicBezTo>
                          <a:pt x="34687" y="9578"/>
                          <a:pt x="34306" y="9578"/>
                          <a:pt x="33925" y="9578"/>
                        </a:cubicBezTo>
                        <a:cubicBezTo>
                          <a:pt x="23829" y="10531"/>
                          <a:pt x="14304" y="20913"/>
                          <a:pt x="10779" y="34915"/>
                        </a:cubicBezTo>
                        <a:cubicBezTo>
                          <a:pt x="7827" y="46821"/>
                          <a:pt x="9160" y="62537"/>
                          <a:pt x="21924" y="71015"/>
                        </a:cubicBezTo>
                        <a:cubicBezTo>
                          <a:pt x="48498" y="88445"/>
                          <a:pt x="326819" y="145786"/>
                          <a:pt x="360918" y="148358"/>
                        </a:cubicBezTo>
                        <a:cubicBezTo>
                          <a:pt x="387969" y="150358"/>
                          <a:pt x="387969" y="150358"/>
                          <a:pt x="391494" y="140071"/>
                        </a:cubicBezTo>
                        <a:cubicBezTo>
                          <a:pt x="392256" y="137690"/>
                          <a:pt x="393208" y="134832"/>
                          <a:pt x="394542" y="131594"/>
                        </a:cubicBezTo>
                        <a:cubicBezTo>
                          <a:pt x="400447" y="116639"/>
                          <a:pt x="385302" y="98066"/>
                          <a:pt x="381492" y="93779"/>
                        </a:cubicBezTo>
                        <a:cubicBezTo>
                          <a:pt x="291957" y="69586"/>
                          <a:pt x="62024" y="9578"/>
                          <a:pt x="35068" y="9578"/>
                        </a:cubicBezTo>
                        <a:close/>
                      </a:path>
                    </a:pathLst>
                  </a:custGeom>
                  <a:solidFill>
                    <a:srgbClr val="360B1E"/>
                  </a:solidFill>
                  <a:ln w="9525" cap="flat">
                    <a:noFill/>
                    <a:prstDash val="solid"/>
                    <a:miter/>
                  </a:ln>
                </p:spPr>
                <p:txBody>
                  <a:bodyPr rtlCol="0" anchor="ctr"/>
                  <a:lstStyle/>
                  <a:p>
                    <a:endParaRPr lang="zh-CN" altLang="en-US"/>
                  </a:p>
                </p:txBody>
              </p:sp>
            </p:grpSp>
            <p:sp>
              <p:nvSpPr>
                <p:cNvPr id="72" name="任意多边形: 形状 71"/>
                <p:cNvSpPr/>
                <p:nvPr/>
              </p:nvSpPr>
              <p:spPr>
                <a:xfrm>
                  <a:off x="5244732" y="5175217"/>
                  <a:ext cx="374449" cy="217013"/>
                </a:xfrm>
                <a:custGeom>
                  <a:avLst/>
                  <a:gdLst>
                    <a:gd name="connsiteX0" fmla="*/ 128415 w 374449"/>
                    <a:gd name="connsiteY0" fmla="*/ 13049 h 217013"/>
                    <a:gd name="connsiteX1" fmla="*/ 374446 w 374449"/>
                    <a:gd name="connsiteY1" fmla="*/ 190595 h 217013"/>
                    <a:gd name="connsiteX2" fmla="*/ 336536 w 374449"/>
                    <a:gd name="connsiteY2" fmla="*/ 216789 h 217013"/>
                    <a:gd name="connsiteX3" fmla="*/ 589 w 374449"/>
                    <a:gd name="connsiteY3" fmla="*/ 137446 h 217013"/>
                    <a:gd name="connsiteX4" fmla="*/ 22497 w 374449"/>
                    <a:gd name="connsiteY4" fmla="*/ 0 h 217013"/>
                    <a:gd name="connsiteX5" fmla="*/ 128415 w 374449"/>
                    <a:gd name="connsiteY5" fmla="*/ 13049 h 217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449" h="217013">
                      <a:moveTo>
                        <a:pt x="128415" y="13049"/>
                      </a:moveTo>
                      <a:cubicBezTo>
                        <a:pt x="128415" y="13049"/>
                        <a:pt x="375493" y="159639"/>
                        <a:pt x="374446" y="190595"/>
                      </a:cubicBezTo>
                      <a:cubicBezTo>
                        <a:pt x="373398" y="221552"/>
                        <a:pt x="373303" y="216694"/>
                        <a:pt x="336536" y="216789"/>
                      </a:cubicBezTo>
                      <a:cubicBezTo>
                        <a:pt x="299674" y="216884"/>
                        <a:pt x="5447" y="183547"/>
                        <a:pt x="589" y="137446"/>
                      </a:cubicBezTo>
                      <a:cubicBezTo>
                        <a:pt x="-4268" y="91440"/>
                        <a:pt x="22497" y="0"/>
                        <a:pt x="22497" y="0"/>
                      </a:cubicBezTo>
                      <a:cubicBezTo>
                        <a:pt x="22497" y="0"/>
                        <a:pt x="88791" y="15335"/>
                        <a:pt x="128415" y="13049"/>
                      </a:cubicBezTo>
                      <a:close/>
                    </a:path>
                  </a:pathLst>
                </a:custGeom>
                <a:solidFill>
                  <a:srgbClr val="360B1E"/>
                </a:solidFill>
                <a:ln w="9525" cap="flat">
                  <a:noFill/>
                  <a:prstDash val="solid"/>
                  <a:miter/>
                </a:ln>
              </p:spPr>
              <p:txBody>
                <a:bodyPr rtlCol="0" anchor="ctr"/>
                <a:lstStyle/>
                <a:p>
                  <a:endParaRPr lang="zh-CN" altLang="en-US"/>
                </a:p>
              </p:txBody>
            </p:sp>
            <p:sp>
              <p:nvSpPr>
                <p:cNvPr id="73" name="任意多边形: 形状 72"/>
                <p:cNvSpPr/>
                <p:nvPr/>
              </p:nvSpPr>
              <p:spPr>
                <a:xfrm>
                  <a:off x="5279612" y="5232653"/>
                  <a:ext cx="100488" cy="68027"/>
                </a:xfrm>
                <a:custGeom>
                  <a:avLst/>
                  <a:gdLst>
                    <a:gd name="connsiteX0" fmla="*/ 100489 w 100488"/>
                    <a:gd name="connsiteY0" fmla="*/ 19526 h 68027"/>
                    <a:gd name="connsiteX1" fmla="*/ 44291 w 100488"/>
                    <a:gd name="connsiteY1" fmla="*/ 36671 h 68027"/>
                    <a:gd name="connsiteX2" fmla="*/ 0 w 100488"/>
                    <a:gd name="connsiteY2" fmla="*/ 0 h 68027"/>
                    <a:gd name="connsiteX3" fmla="*/ 46768 w 100488"/>
                    <a:gd name="connsiteY3" fmla="*/ 68009 h 68027"/>
                    <a:gd name="connsiteX4" fmla="*/ 100489 w 100488"/>
                    <a:gd name="connsiteY4" fmla="*/ 19526 h 68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88" h="68027">
                      <a:moveTo>
                        <a:pt x="100489" y="19526"/>
                      </a:moveTo>
                      <a:cubicBezTo>
                        <a:pt x="100489" y="19526"/>
                        <a:pt x="59341" y="37338"/>
                        <a:pt x="44291" y="36671"/>
                      </a:cubicBezTo>
                      <a:cubicBezTo>
                        <a:pt x="29242" y="36005"/>
                        <a:pt x="0" y="0"/>
                        <a:pt x="0" y="0"/>
                      </a:cubicBezTo>
                      <a:cubicBezTo>
                        <a:pt x="0" y="0"/>
                        <a:pt x="26194" y="66961"/>
                        <a:pt x="46768" y="68009"/>
                      </a:cubicBezTo>
                      <a:cubicBezTo>
                        <a:pt x="67437" y="69152"/>
                        <a:pt x="94488" y="19145"/>
                        <a:pt x="100489" y="19526"/>
                      </a:cubicBezTo>
                      <a:close/>
                    </a:path>
                  </a:pathLst>
                </a:custGeom>
                <a:solidFill>
                  <a:srgbClr val="FFFFFF"/>
                </a:solidFill>
                <a:ln w="9525" cap="flat">
                  <a:noFill/>
                  <a:prstDash val="solid"/>
                  <a:miter/>
                </a:ln>
              </p:spPr>
              <p:txBody>
                <a:bodyPr rtlCol="0" anchor="ctr"/>
                <a:lstStyle/>
                <a:p>
                  <a:endParaRPr lang="zh-CN" altLang="en-US"/>
                </a:p>
              </p:txBody>
            </p:sp>
          </p:grpSp>
          <p:grpSp>
            <p:nvGrpSpPr>
              <p:cNvPr id="48" name="组合 47"/>
              <p:cNvGrpSpPr/>
              <p:nvPr/>
            </p:nvGrpSpPr>
            <p:grpSpPr>
              <a:xfrm>
                <a:off x="6123411" y="1419232"/>
                <a:ext cx="478262" cy="748085"/>
                <a:chOff x="6123411" y="1419232"/>
                <a:chExt cx="478262" cy="748085"/>
              </a:xfrm>
            </p:grpSpPr>
            <p:sp>
              <p:nvSpPr>
                <p:cNvPr id="66" name="任意多边形: 形状 65"/>
                <p:cNvSpPr/>
                <p:nvPr/>
              </p:nvSpPr>
              <p:spPr>
                <a:xfrm>
                  <a:off x="6141243" y="1838542"/>
                  <a:ext cx="191547" cy="328775"/>
                </a:xfrm>
                <a:custGeom>
                  <a:avLst/>
                  <a:gdLst>
                    <a:gd name="connsiteX0" fmla="*/ 191548 w 191547"/>
                    <a:gd name="connsiteY0" fmla="*/ 139038 h 328775"/>
                    <a:gd name="connsiteX1" fmla="*/ 149352 w 191547"/>
                    <a:gd name="connsiteY1" fmla="*/ 1116 h 328775"/>
                    <a:gd name="connsiteX2" fmla="*/ 124682 w 191547"/>
                    <a:gd name="connsiteY2" fmla="*/ 107129 h 328775"/>
                    <a:gd name="connsiteX3" fmla="*/ 5429 w 191547"/>
                    <a:gd name="connsiteY3" fmla="*/ 286580 h 328775"/>
                    <a:gd name="connsiteX4" fmla="*/ 0 w 191547"/>
                    <a:gd name="connsiteY4" fmla="*/ 328776 h 328775"/>
                    <a:gd name="connsiteX5" fmla="*/ 137922 w 191547"/>
                    <a:gd name="connsiteY5" fmla="*/ 321537 h 328775"/>
                    <a:gd name="connsiteX6" fmla="*/ 150495 w 191547"/>
                    <a:gd name="connsiteY6" fmla="*/ 269721 h 328775"/>
                    <a:gd name="connsiteX7" fmla="*/ 191548 w 191547"/>
                    <a:gd name="connsiteY7" fmla="*/ 139038 h 3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547" h="328775">
                      <a:moveTo>
                        <a:pt x="191548" y="139038"/>
                      </a:moveTo>
                      <a:cubicBezTo>
                        <a:pt x="191548" y="139038"/>
                        <a:pt x="171069" y="-14505"/>
                        <a:pt x="149352" y="1116"/>
                      </a:cubicBezTo>
                      <a:cubicBezTo>
                        <a:pt x="127730" y="16737"/>
                        <a:pt x="124682" y="107129"/>
                        <a:pt x="124682" y="107129"/>
                      </a:cubicBezTo>
                      <a:lnTo>
                        <a:pt x="5429" y="286580"/>
                      </a:lnTo>
                      <a:lnTo>
                        <a:pt x="0" y="328776"/>
                      </a:lnTo>
                      <a:lnTo>
                        <a:pt x="137922" y="321537"/>
                      </a:lnTo>
                      <a:cubicBezTo>
                        <a:pt x="137922" y="321537"/>
                        <a:pt x="128873" y="307726"/>
                        <a:pt x="150495" y="269721"/>
                      </a:cubicBezTo>
                      <a:cubicBezTo>
                        <a:pt x="172212" y="231811"/>
                        <a:pt x="191548" y="139038"/>
                        <a:pt x="191548" y="139038"/>
                      </a:cubicBezTo>
                      <a:close/>
                    </a:path>
                  </a:pathLst>
                </a:custGeom>
                <a:solidFill>
                  <a:srgbClr val="EF5E7F"/>
                </a:solidFill>
                <a:ln w="9525" cap="flat">
                  <a:noFill/>
                  <a:prstDash val="solid"/>
                  <a:miter/>
                </a:ln>
              </p:spPr>
              <p:txBody>
                <a:bodyPr rtlCol="0" anchor="ctr"/>
                <a:lstStyle/>
                <a:p>
                  <a:endParaRPr lang="zh-CN" altLang="en-US"/>
                </a:p>
              </p:txBody>
            </p:sp>
            <p:grpSp>
              <p:nvGrpSpPr>
                <p:cNvPr id="67" name="组合 66"/>
                <p:cNvGrpSpPr/>
                <p:nvPr/>
              </p:nvGrpSpPr>
              <p:grpSpPr>
                <a:xfrm>
                  <a:off x="6123600" y="1419232"/>
                  <a:ext cx="478073" cy="651708"/>
                  <a:chOff x="6123600" y="1419232"/>
                  <a:chExt cx="478073" cy="651708"/>
                </a:xfrm>
              </p:grpSpPr>
              <p:sp>
                <p:nvSpPr>
                  <p:cNvPr id="69" name="任意多边形: 形状 68"/>
                  <p:cNvSpPr/>
                  <p:nvPr/>
                </p:nvSpPr>
                <p:spPr>
                  <a:xfrm>
                    <a:off x="6564664" y="1419232"/>
                    <a:ext cx="37010" cy="45228"/>
                  </a:xfrm>
                  <a:custGeom>
                    <a:avLst/>
                    <a:gdLst>
                      <a:gd name="connsiteX0" fmla="*/ 33684 w 37010"/>
                      <a:gd name="connsiteY0" fmla="*/ 1516 h 45228"/>
                      <a:gd name="connsiteX1" fmla="*/ 33684 w 37010"/>
                      <a:gd name="connsiteY1" fmla="*/ 1516 h 45228"/>
                      <a:gd name="connsiteX2" fmla="*/ 22445 w 37010"/>
                      <a:gd name="connsiteY2" fmla="*/ 3326 h 45228"/>
                      <a:gd name="connsiteX3" fmla="*/ 1490 w 37010"/>
                      <a:gd name="connsiteY3" fmla="*/ 32473 h 45228"/>
                      <a:gd name="connsiteX4" fmla="*/ 3299 w 37010"/>
                      <a:gd name="connsiteY4" fmla="*/ 43712 h 45228"/>
                      <a:gd name="connsiteX5" fmla="*/ 3299 w 37010"/>
                      <a:gd name="connsiteY5" fmla="*/ 43712 h 45228"/>
                      <a:gd name="connsiteX6" fmla="*/ 14539 w 37010"/>
                      <a:gd name="connsiteY6" fmla="*/ 41902 h 45228"/>
                      <a:gd name="connsiteX7" fmla="*/ 35494 w 37010"/>
                      <a:gd name="connsiteY7" fmla="*/ 12756 h 45228"/>
                      <a:gd name="connsiteX8" fmla="*/ 33684 w 37010"/>
                      <a:gd name="connsiteY8" fmla="*/ 1516 h 45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10" h="45228">
                        <a:moveTo>
                          <a:pt x="33684" y="1516"/>
                        </a:moveTo>
                        <a:lnTo>
                          <a:pt x="33684" y="1516"/>
                        </a:lnTo>
                        <a:cubicBezTo>
                          <a:pt x="30065" y="-1055"/>
                          <a:pt x="25016" y="-293"/>
                          <a:pt x="22445" y="3326"/>
                        </a:cubicBezTo>
                        <a:lnTo>
                          <a:pt x="1490" y="32473"/>
                        </a:lnTo>
                        <a:cubicBezTo>
                          <a:pt x="-1082" y="36092"/>
                          <a:pt x="-225" y="41140"/>
                          <a:pt x="3299" y="43712"/>
                        </a:cubicBezTo>
                        <a:lnTo>
                          <a:pt x="3299" y="43712"/>
                        </a:lnTo>
                        <a:cubicBezTo>
                          <a:pt x="6919" y="46284"/>
                          <a:pt x="11967" y="45522"/>
                          <a:pt x="14539" y="41902"/>
                        </a:cubicBezTo>
                        <a:lnTo>
                          <a:pt x="35494" y="12756"/>
                        </a:lnTo>
                        <a:cubicBezTo>
                          <a:pt x="38066" y="9136"/>
                          <a:pt x="37304" y="4088"/>
                          <a:pt x="33684" y="1516"/>
                        </a:cubicBezTo>
                        <a:close/>
                      </a:path>
                    </a:pathLst>
                  </a:custGeom>
                  <a:solidFill>
                    <a:srgbClr val="EF5E7F"/>
                  </a:solidFill>
                  <a:ln w="9525" cap="flat">
                    <a:noFill/>
                    <a:prstDash val="solid"/>
                    <a:miter/>
                  </a:ln>
                </p:spPr>
                <p:txBody>
                  <a:bodyPr rtlCol="0" anchor="ctr"/>
                  <a:lstStyle/>
                  <a:p>
                    <a:endParaRPr lang="zh-CN" altLang="en-US"/>
                  </a:p>
                </p:txBody>
              </p:sp>
              <p:sp>
                <p:nvSpPr>
                  <p:cNvPr id="70" name="任意多边形: 形状 69"/>
                  <p:cNvSpPr/>
                  <p:nvPr/>
                </p:nvSpPr>
                <p:spPr>
                  <a:xfrm>
                    <a:off x="6123600" y="1433496"/>
                    <a:ext cx="473721" cy="637444"/>
                  </a:xfrm>
                  <a:custGeom>
                    <a:avLst/>
                    <a:gdLst>
                      <a:gd name="connsiteX0" fmla="*/ 461698 w 473721"/>
                      <a:gd name="connsiteY0" fmla="*/ 5445 h 637444"/>
                      <a:gd name="connsiteX1" fmla="*/ 461698 w 473721"/>
                      <a:gd name="connsiteY1" fmla="*/ 5445 h 637444"/>
                      <a:gd name="connsiteX2" fmla="*/ 421408 w 473721"/>
                      <a:gd name="connsiteY2" fmla="*/ 12113 h 637444"/>
                      <a:gd name="connsiteX3" fmla="*/ 5451 w 473721"/>
                      <a:gd name="connsiteY3" fmla="*/ 591709 h 637444"/>
                      <a:gd name="connsiteX4" fmla="*/ 12023 w 473721"/>
                      <a:gd name="connsiteY4" fmla="*/ 632000 h 637444"/>
                      <a:gd name="connsiteX5" fmla="*/ 12023 w 473721"/>
                      <a:gd name="connsiteY5" fmla="*/ 632000 h 637444"/>
                      <a:gd name="connsiteX6" fmla="*/ 52314 w 473721"/>
                      <a:gd name="connsiteY6" fmla="*/ 625332 h 637444"/>
                      <a:gd name="connsiteX7" fmla="*/ 468271 w 473721"/>
                      <a:gd name="connsiteY7" fmla="*/ 45736 h 637444"/>
                      <a:gd name="connsiteX8" fmla="*/ 461698 w 473721"/>
                      <a:gd name="connsiteY8" fmla="*/ 5445 h 63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721" h="637444">
                        <a:moveTo>
                          <a:pt x="461698" y="5445"/>
                        </a:moveTo>
                        <a:lnTo>
                          <a:pt x="461698" y="5445"/>
                        </a:lnTo>
                        <a:cubicBezTo>
                          <a:pt x="448744" y="-3889"/>
                          <a:pt x="430647" y="-937"/>
                          <a:pt x="421408" y="12113"/>
                        </a:cubicBezTo>
                        <a:lnTo>
                          <a:pt x="5451" y="591709"/>
                        </a:lnTo>
                        <a:cubicBezTo>
                          <a:pt x="-3884" y="604663"/>
                          <a:pt x="-931" y="622760"/>
                          <a:pt x="12023" y="632000"/>
                        </a:cubicBezTo>
                        <a:lnTo>
                          <a:pt x="12023" y="632000"/>
                        </a:lnTo>
                        <a:cubicBezTo>
                          <a:pt x="24977" y="641334"/>
                          <a:pt x="43075" y="638381"/>
                          <a:pt x="52314" y="625332"/>
                        </a:cubicBezTo>
                        <a:lnTo>
                          <a:pt x="468271" y="45736"/>
                        </a:lnTo>
                        <a:cubicBezTo>
                          <a:pt x="477605" y="32877"/>
                          <a:pt x="474652" y="14780"/>
                          <a:pt x="461698" y="5445"/>
                        </a:cubicBezTo>
                        <a:close/>
                      </a:path>
                    </a:pathLst>
                  </a:custGeom>
                  <a:solidFill>
                    <a:srgbClr val="360B1E"/>
                  </a:solidFill>
                  <a:ln w="9525" cap="flat">
                    <a:noFill/>
                    <a:prstDash val="solid"/>
                    <a:miter/>
                  </a:ln>
                </p:spPr>
                <p:txBody>
                  <a:bodyPr rtlCol="0" anchor="ctr"/>
                  <a:lstStyle/>
                  <a:p>
                    <a:endParaRPr lang="zh-CN" altLang="en-US"/>
                  </a:p>
                </p:txBody>
              </p:sp>
            </p:grpSp>
            <p:sp>
              <p:nvSpPr>
                <p:cNvPr id="68" name="任意多边形: 形状 67"/>
                <p:cNvSpPr/>
                <p:nvPr/>
              </p:nvSpPr>
              <p:spPr>
                <a:xfrm>
                  <a:off x="6123411" y="1779170"/>
                  <a:ext cx="243137" cy="358093"/>
                </a:xfrm>
                <a:custGeom>
                  <a:avLst/>
                  <a:gdLst>
                    <a:gd name="connsiteX0" fmla="*/ 55741 w 243137"/>
                    <a:gd name="connsiteY0" fmla="*/ 120114 h 358093"/>
                    <a:gd name="connsiteX1" fmla="*/ 37073 w 243137"/>
                    <a:gd name="connsiteY1" fmla="*/ 127353 h 358093"/>
                    <a:gd name="connsiteX2" fmla="*/ 22595 w 243137"/>
                    <a:gd name="connsiteY2" fmla="*/ 157452 h 358093"/>
                    <a:gd name="connsiteX3" fmla="*/ 11736 w 243137"/>
                    <a:gd name="connsiteY3" fmla="*/ 251368 h 358093"/>
                    <a:gd name="connsiteX4" fmla="*/ 3259 w 243137"/>
                    <a:gd name="connsiteY4" fmla="*/ 311566 h 358093"/>
                    <a:gd name="connsiteX5" fmla="*/ 36977 w 243137"/>
                    <a:gd name="connsiteY5" fmla="*/ 353762 h 358093"/>
                    <a:gd name="connsiteX6" fmla="*/ 167089 w 243137"/>
                    <a:gd name="connsiteY6" fmla="*/ 344713 h 358093"/>
                    <a:gd name="connsiteX7" fmla="*/ 231478 w 243137"/>
                    <a:gd name="connsiteY7" fmla="*/ 279657 h 358093"/>
                    <a:gd name="connsiteX8" fmla="*/ 239288 w 243137"/>
                    <a:gd name="connsiteY8" fmla="*/ 121257 h 358093"/>
                    <a:gd name="connsiteX9" fmla="*/ 230240 w 243137"/>
                    <a:gd name="connsiteY9" fmla="*/ 194 h 358093"/>
                    <a:gd name="connsiteX10" fmla="*/ 194711 w 243137"/>
                    <a:gd name="connsiteY10" fmla="*/ 24864 h 358093"/>
                    <a:gd name="connsiteX11" fmla="*/ 185091 w 243137"/>
                    <a:gd name="connsiteY11" fmla="*/ 141735 h 358093"/>
                    <a:gd name="connsiteX12" fmla="*/ 178995 w 243137"/>
                    <a:gd name="connsiteY12" fmla="*/ 209744 h 358093"/>
                    <a:gd name="connsiteX13" fmla="*/ 157373 w 243137"/>
                    <a:gd name="connsiteY13" fmla="*/ 139259 h 358093"/>
                    <a:gd name="connsiteX14" fmla="*/ 119464 w 243137"/>
                    <a:gd name="connsiteY14" fmla="*/ 51343 h 358093"/>
                    <a:gd name="connsiteX15" fmla="*/ 88793 w 243137"/>
                    <a:gd name="connsiteY15" fmla="*/ 66964 h 358093"/>
                    <a:gd name="connsiteX16" fmla="*/ 102033 w 243137"/>
                    <a:gd name="connsiteY16" fmla="*/ 143450 h 358093"/>
                    <a:gd name="connsiteX17" fmla="*/ 76696 w 243137"/>
                    <a:gd name="connsiteY17" fmla="*/ 100111 h 358093"/>
                    <a:gd name="connsiteX18" fmla="*/ 55741 w 243137"/>
                    <a:gd name="connsiteY18" fmla="*/ 120114 h 358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3137" h="358093">
                      <a:moveTo>
                        <a:pt x="55741" y="120114"/>
                      </a:moveTo>
                      <a:lnTo>
                        <a:pt x="37073" y="127353"/>
                      </a:lnTo>
                      <a:cubicBezTo>
                        <a:pt x="37073" y="127353"/>
                        <a:pt x="26214" y="142402"/>
                        <a:pt x="22595" y="157452"/>
                      </a:cubicBezTo>
                      <a:cubicBezTo>
                        <a:pt x="18975" y="172501"/>
                        <a:pt x="17165" y="234509"/>
                        <a:pt x="11736" y="251368"/>
                      </a:cubicBezTo>
                      <a:cubicBezTo>
                        <a:pt x="6307" y="268227"/>
                        <a:pt x="-5790" y="291754"/>
                        <a:pt x="3259" y="311566"/>
                      </a:cubicBezTo>
                      <a:cubicBezTo>
                        <a:pt x="12308" y="331473"/>
                        <a:pt x="20118" y="345285"/>
                        <a:pt x="36977" y="353762"/>
                      </a:cubicBezTo>
                      <a:cubicBezTo>
                        <a:pt x="53837" y="362144"/>
                        <a:pt x="152039" y="357953"/>
                        <a:pt x="167089" y="344713"/>
                      </a:cubicBezTo>
                      <a:cubicBezTo>
                        <a:pt x="182138" y="331473"/>
                        <a:pt x="228525" y="305565"/>
                        <a:pt x="231478" y="279657"/>
                      </a:cubicBezTo>
                      <a:cubicBezTo>
                        <a:pt x="234526" y="253749"/>
                        <a:pt x="236336" y="155642"/>
                        <a:pt x="239288" y="121257"/>
                      </a:cubicBezTo>
                      <a:cubicBezTo>
                        <a:pt x="242336" y="86967"/>
                        <a:pt x="249480" y="1432"/>
                        <a:pt x="230240" y="194"/>
                      </a:cubicBezTo>
                      <a:cubicBezTo>
                        <a:pt x="210999" y="-1044"/>
                        <a:pt x="194711" y="3242"/>
                        <a:pt x="194711" y="24864"/>
                      </a:cubicBezTo>
                      <a:cubicBezTo>
                        <a:pt x="194711" y="46581"/>
                        <a:pt x="185662" y="120018"/>
                        <a:pt x="185091" y="141735"/>
                      </a:cubicBezTo>
                      <a:cubicBezTo>
                        <a:pt x="184520" y="163452"/>
                        <a:pt x="185091" y="202600"/>
                        <a:pt x="178995" y="209744"/>
                      </a:cubicBezTo>
                      <a:cubicBezTo>
                        <a:pt x="172994" y="216983"/>
                        <a:pt x="163374" y="158595"/>
                        <a:pt x="157373" y="139259"/>
                      </a:cubicBezTo>
                      <a:cubicBezTo>
                        <a:pt x="151373" y="120018"/>
                        <a:pt x="135085" y="52581"/>
                        <a:pt x="119464" y="51343"/>
                      </a:cubicBezTo>
                      <a:cubicBezTo>
                        <a:pt x="103843" y="50105"/>
                        <a:pt x="79173" y="41723"/>
                        <a:pt x="88793" y="66964"/>
                      </a:cubicBezTo>
                      <a:cubicBezTo>
                        <a:pt x="98414" y="92301"/>
                        <a:pt x="102033" y="143450"/>
                        <a:pt x="102033" y="143450"/>
                      </a:cubicBezTo>
                      <a:cubicBezTo>
                        <a:pt x="102033" y="143450"/>
                        <a:pt x="94223" y="99444"/>
                        <a:pt x="76696" y="100111"/>
                      </a:cubicBezTo>
                      <a:cubicBezTo>
                        <a:pt x="59361" y="100873"/>
                        <a:pt x="55741" y="120114"/>
                        <a:pt x="55741" y="120114"/>
                      </a:cubicBezTo>
                      <a:close/>
                    </a:path>
                  </a:pathLst>
                </a:custGeom>
                <a:solidFill>
                  <a:srgbClr val="FFBFBE"/>
                </a:solidFill>
                <a:ln w="9525" cap="flat">
                  <a:noFill/>
                  <a:prstDash val="solid"/>
                  <a:miter/>
                </a:ln>
              </p:spPr>
              <p:txBody>
                <a:bodyPr rtlCol="0" anchor="ctr"/>
                <a:lstStyle/>
                <a:p>
                  <a:endParaRPr lang="zh-CN" altLang="en-US"/>
                </a:p>
              </p:txBody>
            </p:sp>
          </p:grpSp>
          <p:sp>
            <p:nvSpPr>
              <p:cNvPr id="49" name="任意多边形: 形状 48"/>
              <p:cNvSpPr/>
              <p:nvPr/>
            </p:nvSpPr>
            <p:spPr>
              <a:xfrm>
                <a:off x="5975032" y="2373968"/>
                <a:ext cx="161129" cy="360306"/>
              </a:xfrm>
              <a:custGeom>
                <a:avLst/>
                <a:gdLst>
                  <a:gd name="connsiteX0" fmla="*/ 152876 w 161129"/>
                  <a:gd name="connsiteY0" fmla="*/ 75766 h 360306"/>
                  <a:gd name="connsiteX1" fmla="*/ 106013 w 161129"/>
                  <a:gd name="connsiteY1" fmla="*/ 219689 h 360306"/>
                  <a:gd name="connsiteX2" fmla="*/ 42291 w 161129"/>
                  <a:gd name="connsiteY2" fmla="*/ 359801 h 360306"/>
                  <a:gd name="connsiteX3" fmla="*/ 0 w 161129"/>
                  <a:gd name="connsiteY3" fmla="*/ 337513 h 360306"/>
                  <a:gd name="connsiteX4" fmla="*/ 29718 w 161129"/>
                  <a:gd name="connsiteY4" fmla="*/ 131392 h 360306"/>
                  <a:gd name="connsiteX5" fmla="*/ 126111 w 161129"/>
                  <a:gd name="connsiteY5" fmla="*/ 138 h 360306"/>
                  <a:gd name="connsiteX6" fmla="*/ 126873 w 161129"/>
                  <a:gd name="connsiteY6" fmla="*/ 34237 h 360306"/>
                  <a:gd name="connsiteX7" fmla="*/ 159448 w 161129"/>
                  <a:gd name="connsiteY7" fmla="*/ 9758 h 360306"/>
                  <a:gd name="connsiteX8" fmla="*/ 138684 w 161129"/>
                  <a:gd name="connsiteY8" fmla="*/ 69098 h 360306"/>
                  <a:gd name="connsiteX9" fmla="*/ 152876 w 161129"/>
                  <a:gd name="connsiteY9" fmla="*/ 75766 h 36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129" h="360306">
                    <a:moveTo>
                      <a:pt x="152876" y="75766"/>
                    </a:moveTo>
                    <a:cubicBezTo>
                      <a:pt x="152876" y="75766"/>
                      <a:pt x="114109" y="169968"/>
                      <a:pt x="106013" y="219689"/>
                    </a:cubicBezTo>
                    <a:cubicBezTo>
                      <a:pt x="97822" y="269314"/>
                      <a:pt x="66008" y="355420"/>
                      <a:pt x="42291" y="359801"/>
                    </a:cubicBezTo>
                    <a:cubicBezTo>
                      <a:pt x="18574" y="364278"/>
                      <a:pt x="0" y="337513"/>
                      <a:pt x="0" y="337513"/>
                    </a:cubicBezTo>
                    <a:cubicBezTo>
                      <a:pt x="0" y="337513"/>
                      <a:pt x="15621" y="165587"/>
                      <a:pt x="29718" y="131392"/>
                    </a:cubicBezTo>
                    <a:cubicBezTo>
                      <a:pt x="43815" y="97292"/>
                      <a:pt x="116491" y="-4244"/>
                      <a:pt x="126111" y="138"/>
                    </a:cubicBezTo>
                    <a:cubicBezTo>
                      <a:pt x="135731" y="4614"/>
                      <a:pt x="126873" y="34237"/>
                      <a:pt x="126873" y="34237"/>
                    </a:cubicBezTo>
                    <a:cubicBezTo>
                      <a:pt x="126873" y="34237"/>
                      <a:pt x="150590" y="-1291"/>
                      <a:pt x="159448" y="9758"/>
                    </a:cubicBezTo>
                    <a:cubicBezTo>
                      <a:pt x="168402" y="20902"/>
                      <a:pt x="138684" y="69098"/>
                      <a:pt x="138684" y="69098"/>
                    </a:cubicBezTo>
                    <a:cubicBezTo>
                      <a:pt x="138684" y="69098"/>
                      <a:pt x="157639" y="57859"/>
                      <a:pt x="152876" y="75766"/>
                    </a:cubicBezTo>
                    <a:close/>
                  </a:path>
                </a:pathLst>
              </a:custGeom>
              <a:solidFill>
                <a:srgbClr val="FFBFBE"/>
              </a:solidFill>
              <a:ln w="9525" cap="flat">
                <a:noFill/>
                <a:prstDash val="solid"/>
                <a:miter/>
              </a:ln>
            </p:spPr>
            <p:txBody>
              <a:bodyPr rtlCol="0" anchor="ctr"/>
              <a:lstStyle/>
              <a:p>
                <a:endParaRPr lang="zh-CN" altLang="en-US"/>
              </a:p>
            </p:txBody>
          </p:sp>
          <p:sp>
            <p:nvSpPr>
              <p:cNvPr id="50" name="任意多边形: 形状 49"/>
              <p:cNvSpPr/>
              <p:nvPr/>
            </p:nvSpPr>
            <p:spPr>
              <a:xfrm>
                <a:off x="6066980" y="2150172"/>
                <a:ext cx="226221" cy="560534"/>
              </a:xfrm>
              <a:custGeom>
                <a:avLst/>
                <a:gdLst>
                  <a:gd name="connsiteX0" fmla="*/ 216376 w 226221"/>
                  <a:gd name="connsiteY0" fmla="*/ 4953 h 560534"/>
                  <a:gd name="connsiteX1" fmla="*/ 205137 w 226221"/>
                  <a:gd name="connsiteY1" fmla="*/ 532828 h 560534"/>
                  <a:gd name="connsiteX2" fmla="*/ 1302 w 226221"/>
                  <a:gd name="connsiteY2" fmla="*/ 502825 h 560534"/>
                  <a:gd name="connsiteX3" fmla="*/ 77597 w 226221"/>
                  <a:gd name="connsiteY3" fmla="*/ 0 h 560534"/>
                  <a:gd name="connsiteX4" fmla="*/ 216376 w 226221"/>
                  <a:gd name="connsiteY4" fmla="*/ 4953 h 560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21" h="560534">
                    <a:moveTo>
                      <a:pt x="216376" y="4953"/>
                    </a:moveTo>
                    <a:cubicBezTo>
                      <a:pt x="216376" y="4953"/>
                      <a:pt x="244761" y="498729"/>
                      <a:pt x="205137" y="532828"/>
                    </a:cubicBezTo>
                    <a:cubicBezTo>
                      <a:pt x="150463" y="579882"/>
                      <a:pt x="14351" y="565118"/>
                      <a:pt x="1302" y="502825"/>
                    </a:cubicBezTo>
                    <a:cubicBezTo>
                      <a:pt x="-11747" y="440627"/>
                      <a:pt x="77597" y="0"/>
                      <a:pt x="77597" y="0"/>
                    </a:cubicBezTo>
                    <a:cubicBezTo>
                      <a:pt x="77597" y="0"/>
                      <a:pt x="185515" y="21622"/>
                      <a:pt x="216376" y="4953"/>
                    </a:cubicBezTo>
                    <a:close/>
                  </a:path>
                </a:pathLst>
              </a:custGeom>
              <a:solidFill>
                <a:srgbClr val="7A86F2"/>
              </a:solidFill>
              <a:ln w="9525" cap="flat">
                <a:noFill/>
                <a:prstDash val="solid"/>
                <a:miter/>
              </a:ln>
            </p:spPr>
            <p:txBody>
              <a:bodyPr rtlCol="0" anchor="ctr"/>
              <a:lstStyle/>
              <a:p>
                <a:endParaRPr lang="zh-CN" altLang="en-US"/>
              </a:p>
            </p:txBody>
          </p:sp>
          <p:sp>
            <p:nvSpPr>
              <p:cNvPr id="51" name="任意多边形: 形状 50"/>
              <p:cNvSpPr/>
              <p:nvPr/>
            </p:nvSpPr>
            <p:spPr>
              <a:xfrm>
                <a:off x="5622985" y="2552502"/>
                <a:ext cx="375294" cy="64395"/>
              </a:xfrm>
              <a:custGeom>
                <a:avLst/>
                <a:gdLst>
                  <a:gd name="connsiteX0" fmla="*/ 26673 w 375294"/>
                  <a:gd name="connsiteY0" fmla="*/ 64396 h 64395"/>
                  <a:gd name="connsiteX1" fmla="*/ 4575 w 375294"/>
                  <a:gd name="connsiteY1" fmla="*/ 64015 h 64395"/>
                  <a:gd name="connsiteX2" fmla="*/ 3 w 375294"/>
                  <a:gd name="connsiteY2" fmla="*/ 59062 h 64395"/>
                  <a:gd name="connsiteX3" fmla="*/ 4956 w 375294"/>
                  <a:gd name="connsiteY3" fmla="*/ 54490 h 64395"/>
                  <a:gd name="connsiteX4" fmla="*/ 369192 w 375294"/>
                  <a:gd name="connsiteY4" fmla="*/ 197 h 64395"/>
                  <a:gd name="connsiteX5" fmla="*/ 375098 w 375294"/>
                  <a:gd name="connsiteY5" fmla="*/ 3436 h 64395"/>
                  <a:gd name="connsiteX6" fmla="*/ 371859 w 375294"/>
                  <a:gd name="connsiteY6" fmla="*/ 9341 h 64395"/>
                  <a:gd name="connsiteX7" fmla="*/ 26673 w 375294"/>
                  <a:gd name="connsiteY7" fmla="*/ 64396 h 6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5294" h="64395">
                    <a:moveTo>
                      <a:pt x="26673" y="64396"/>
                    </a:moveTo>
                    <a:cubicBezTo>
                      <a:pt x="19244" y="64396"/>
                      <a:pt x="11814" y="64300"/>
                      <a:pt x="4575" y="64015"/>
                    </a:cubicBezTo>
                    <a:cubicBezTo>
                      <a:pt x="1908" y="63919"/>
                      <a:pt x="-92" y="61729"/>
                      <a:pt x="3" y="59062"/>
                    </a:cubicBezTo>
                    <a:cubicBezTo>
                      <a:pt x="99" y="56395"/>
                      <a:pt x="1908" y="54204"/>
                      <a:pt x="4956" y="54490"/>
                    </a:cubicBezTo>
                    <a:cubicBezTo>
                      <a:pt x="161262" y="60205"/>
                      <a:pt x="367097" y="769"/>
                      <a:pt x="369192" y="197"/>
                    </a:cubicBezTo>
                    <a:cubicBezTo>
                      <a:pt x="371764" y="-565"/>
                      <a:pt x="374336" y="959"/>
                      <a:pt x="375098" y="3436"/>
                    </a:cubicBezTo>
                    <a:cubicBezTo>
                      <a:pt x="375860" y="6007"/>
                      <a:pt x="374336" y="8579"/>
                      <a:pt x="371859" y="9341"/>
                    </a:cubicBezTo>
                    <a:cubicBezTo>
                      <a:pt x="369764" y="9913"/>
                      <a:pt x="180978" y="64396"/>
                      <a:pt x="26673" y="64396"/>
                    </a:cubicBezTo>
                    <a:close/>
                  </a:path>
                </a:pathLst>
              </a:custGeom>
              <a:solidFill>
                <a:srgbClr val="360B1E"/>
              </a:solidFill>
              <a:ln w="9525" cap="flat">
                <a:noFill/>
                <a:prstDash val="solid"/>
                <a:miter/>
              </a:ln>
            </p:spPr>
            <p:txBody>
              <a:bodyPr rtlCol="0" anchor="ctr"/>
              <a:lstStyle/>
              <a:p>
                <a:endParaRPr lang="zh-CN" altLang="en-US"/>
              </a:p>
            </p:txBody>
          </p:sp>
          <p:sp>
            <p:nvSpPr>
              <p:cNvPr id="52" name="任意多边形: 形状 51"/>
              <p:cNvSpPr/>
              <p:nvPr/>
            </p:nvSpPr>
            <p:spPr>
              <a:xfrm>
                <a:off x="5532000" y="2249689"/>
                <a:ext cx="120291" cy="368065"/>
              </a:xfrm>
              <a:custGeom>
                <a:avLst/>
                <a:gdLst>
                  <a:gd name="connsiteX0" fmla="*/ 115563 w 120291"/>
                  <a:gd name="connsiteY0" fmla="*/ 368066 h 368065"/>
                  <a:gd name="connsiteX1" fmla="*/ 112134 w 120291"/>
                  <a:gd name="connsiteY1" fmla="*/ 366637 h 368065"/>
                  <a:gd name="connsiteX2" fmla="*/ 120 w 120291"/>
                  <a:gd name="connsiteY2" fmla="*/ 5830 h 368065"/>
                  <a:gd name="connsiteX3" fmla="*/ 3644 w 120291"/>
                  <a:gd name="connsiteY3" fmla="*/ 115 h 368065"/>
                  <a:gd name="connsiteX4" fmla="*/ 9359 w 120291"/>
                  <a:gd name="connsiteY4" fmla="*/ 3639 h 368065"/>
                  <a:gd name="connsiteX5" fmla="*/ 118992 w 120291"/>
                  <a:gd name="connsiteY5" fmla="*/ 360065 h 368065"/>
                  <a:gd name="connsiteX6" fmla="*/ 118801 w 120291"/>
                  <a:gd name="connsiteY6" fmla="*/ 366827 h 368065"/>
                  <a:gd name="connsiteX7" fmla="*/ 115563 w 120291"/>
                  <a:gd name="connsiteY7" fmla="*/ 368066 h 368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291" h="368065">
                    <a:moveTo>
                      <a:pt x="115563" y="368066"/>
                    </a:moveTo>
                    <a:cubicBezTo>
                      <a:pt x="114324" y="368066"/>
                      <a:pt x="113086" y="367589"/>
                      <a:pt x="112134" y="366637"/>
                    </a:cubicBezTo>
                    <a:cubicBezTo>
                      <a:pt x="75843" y="328727"/>
                      <a:pt x="3168" y="18974"/>
                      <a:pt x="120" y="5830"/>
                    </a:cubicBezTo>
                    <a:cubicBezTo>
                      <a:pt x="-452" y="3258"/>
                      <a:pt x="1072" y="687"/>
                      <a:pt x="3644" y="115"/>
                    </a:cubicBezTo>
                    <a:cubicBezTo>
                      <a:pt x="6216" y="-457"/>
                      <a:pt x="8787" y="1163"/>
                      <a:pt x="9359" y="3639"/>
                    </a:cubicBezTo>
                    <a:cubicBezTo>
                      <a:pt x="35172" y="114320"/>
                      <a:pt x="91369" y="331204"/>
                      <a:pt x="118992" y="360065"/>
                    </a:cubicBezTo>
                    <a:cubicBezTo>
                      <a:pt x="120801" y="361970"/>
                      <a:pt x="120706" y="365018"/>
                      <a:pt x="118801" y="366827"/>
                    </a:cubicBezTo>
                    <a:cubicBezTo>
                      <a:pt x="117944" y="367589"/>
                      <a:pt x="116801" y="368066"/>
                      <a:pt x="115563" y="368066"/>
                    </a:cubicBezTo>
                    <a:close/>
                  </a:path>
                </a:pathLst>
              </a:custGeom>
              <a:solidFill>
                <a:srgbClr val="360B1E"/>
              </a:solidFill>
              <a:ln w="9525" cap="flat">
                <a:noFill/>
                <a:prstDash val="solid"/>
                <a:miter/>
              </a:ln>
            </p:spPr>
            <p:txBody>
              <a:bodyPr rtlCol="0" anchor="ctr"/>
              <a:lstStyle/>
              <a:p>
                <a:endParaRPr lang="zh-CN" altLang="en-US"/>
              </a:p>
            </p:txBody>
          </p:sp>
          <p:sp>
            <p:nvSpPr>
              <p:cNvPr id="53" name="任意多边形: 形状 52"/>
              <p:cNvSpPr/>
              <p:nvPr/>
            </p:nvSpPr>
            <p:spPr>
              <a:xfrm>
                <a:off x="6063083" y="2148283"/>
                <a:ext cx="79382" cy="452040"/>
              </a:xfrm>
              <a:custGeom>
                <a:avLst/>
                <a:gdLst>
                  <a:gd name="connsiteX0" fmla="*/ 4818 w 79382"/>
                  <a:gd name="connsiteY0" fmla="*/ 452041 h 452040"/>
                  <a:gd name="connsiteX1" fmla="*/ 55 w 79382"/>
                  <a:gd name="connsiteY1" fmla="*/ 447469 h 452040"/>
                  <a:gd name="connsiteX2" fmla="*/ 69969 w 79382"/>
                  <a:gd name="connsiteY2" fmla="*/ 3889 h 452040"/>
                  <a:gd name="connsiteX3" fmla="*/ 75493 w 79382"/>
                  <a:gd name="connsiteY3" fmla="*/ 79 h 452040"/>
                  <a:gd name="connsiteX4" fmla="*/ 79303 w 79382"/>
                  <a:gd name="connsiteY4" fmla="*/ 5604 h 452040"/>
                  <a:gd name="connsiteX5" fmla="*/ 9580 w 79382"/>
                  <a:gd name="connsiteY5" fmla="*/ 446992 h 452040"/>
                  <a:gd name="connsiteX6" fmla="*/ 5008 w 79382"/>
                  <a:gd name="connsiteY6" fmla="*/ 451945 h 452040"/>
                  <a:gd name="connsiteX7" fmla="*/ 4818 w 79382"/>
                  <a:gd name="connsiteY7" fmla="*/ 452041 h 452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382" h="452040">
                    <a:moveTo>
                      <a:pt x="4818" y="452041"/>
                    </a:moveTo>
                    <a:cubicBezTo>
                      <a:pt x="2246" y="452041"/>
                      <a:pt x="151" y="450040"/>
                      <a:pt x="55" y="447469"/>
                    </a:cubicBezTo>
                    <a:cubicBezTo>
                      <a:pt x="-2231" y="389557"/>
                      <a:pt x="67016" y="19606"/>
                      <a:pt x="69969" y="3889"/>
                    </a:cubicBezTo>
                    <a:cubicBezTo>
                      <a:pt x="70445" y="1318"/>
                      <a:pt x="73017" y="-397"/>
                      <a:pt x="75493" y="79"/>
                    </a:cubicBezTo>
                    <a:cubicBezTo>
                      <a:pt x="78065" y="556"/>
                      <a:pt x="79780" y="3032"/>
                      <a:pt x="79303" y="5604"/>
                    </a:cubicBezTo>
                    <a:cubicBezTo>
                      <a:pt x="78541" y="9414"/>
                      <a:pt x="7294" y="390128"/>
                      <a:pt x="9580" y="446992"/>
                    </a:cubicBezTo>
                    <a:cubicBezTo>
                      <a:pt x="9676" y="449659"/>
                      <a:pt x="7675" y="451850"/>
                      <a:pt x="5008" y="451945"/>
                    </a:cubicBezTo>
                    <a:cubicBezTo>
                      <a:pt x="4913" y="452041"/>
                      <a:pt x="4818" y="452041"/>
                      <a:pt x="4818" y="452041"/>
                    </a:cubicBezTo>
                    <a:close/>
                  </a:path>
                </a:pathLst>
              </a:custGeom>
              <a:solidFill>
                <a:srgbClr val="360B1E"/>
              </a:solidFill>
              <a:ln w="9525" cap="flat">
                <a:noFill/>
                <a:prstDash val="solid"/>
                <a:miter/>
              </a:ln>
            </p:spPr>
            <p:txBody>
              <a:bodyPr rtlCol="0" anchor="ctr"/>
              <a:lstStyle/>
              <a:p>
                <a:endParaRPr lang="zh-CN" altLang="en-US"/>
              </a:p>
            </p:txBody>
          </p:sp>
          <p:sp>
            <p:nvSpPr>
              <p:cNvPr id="54" name="任意多边形: 形状 53"/>
              <p:cNvSpPr/>
              <p:nvPr/>
            </p:nvSpPr>
            <p:spPr>
              <a:xfrm>
                <a:off x="6173724" y="1899379"/>
                <a:ext cx="17139" cy="102488"/>
              </a:xfrm>
              <a:custGeom>
                <a:avLst/>
                <a:gdLst>
                  <a:gd name="connsiteX0" fmla="*/ 5525 w 17139"/>
                  <a:gd name="connsiteY0" fmla="*/ 0 h 102488"/>
                  <a:gd name="connsiteX1" fmla="*/ 16669 w 17139"/>
                  <a:gd name="connsiteY1" fmla="*/ 56578 h 102488"/>
                  <a:gd name="connsiteX2" fmla="*/ 11049 w 17139"/>
                  <a:gd name="connsiteY2" fmla="*/ 102489 h 102488"/>
                  <a:gd name="connsiteX3" fmla="*/ 9430 w 17139"/>
                  <a:gd name="connsiteY3" fmla="*/ 58007 h 102488"/>
                  <a:gd name="connsiteX4" fmla="*/ 0 w 17139"/>
                  <a:gd name="connsiteY4" fmla="*/ 1810 h 102488"/>
                  <a:gd name="connsiteX5" fmla="*/ 5525 w 17139"/>
                  <a:gd name="connsiteY5" fmla="*/ 0 h 10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9" h="102488">
                    <a:moveTo>
                      <a:pt x="5525" y="0"/>
                    </a:moveTo>
                    <a:cubicBezTo>
                      <a:pt x="5525" y="0"/>
                      <a:pt x="14192" y="41243"/>
                      <a:pt x="16669" y="56578"/>
                    </a:cubicBezTo>
                    <a:cubicBezTo>
                      <a:pt x="19145" y="71914"/>
                      <a:pt x="11049" y="102489"/>
                      <a:pt x="11049" y="102489"/>
                    </a:cubicBezTo>
                    <a:cubicBezTo>
                      <a:pt x="11049" y="102489"/>
                      <a:pt x="11811" y="78486"/>
                      <a:pt x="9430" y="58007"/>
                    </a:cubicBezTo>
                    <a:cubicBezTo>
                      <a:pt x="7048" y="37528"/>
                      <a:pt x="0" y="1810"/>
                      <a:pt x="0" y="1810"/>
                    </a:cubicBezTo>
                    <a:lnTo>
                      <a:pt x="5525" y="0"/>
                    </a:lnTo>
                    <a:close/>
                  </a:path>
                </a:pathLst>
              </a:custGeom>
              <a:solidFill>
                <a:srgbClr val="EF5E7F"/>
              </a:solidFill>
              <a:ln w="9525" cap="flat">
                <a:noFill/>
                <a:prstDash val="solid"/>
                <a:miter/>
              </a:ln>
            </p:spPr>
            <p:txBody>
              <a:bodyPr rtlCol="0" anchor="ctr"/>
              <a:lstStyle/>
              <a:p>
                <a:endParaRPr lang="zh-CN" altLang="en-US"/>
              </a:p>
            </p:txBody>
          </p:sp>
          <p:sp>
            <p:nvSpPr>
              <p:cNvPr id="55" name="任意多边形: 形状 54"/>
              <p:cNvSpPr/>
              <p:nvPr/>
            </p:nvSpPr>
            <p:spPr>
              <a:xfrm>
                <a:off x="5857684" y="1722214"/>
                <a:ext cx="21335" cy="32194"/>
              </a:xfrm>
              <a:custGeom>
                <a:avLst/>
                <a:gdLst>
                  <a:gd name="connsiteX0" fmla="*/ 21336 w 21335"/>
                  <a:gd name="connsiteY0" fmla="*/ 16097 h 32194"/>
                  <a:gd name="connsiteX1" fmla="*/ 10668 w 21335"/>
                  <a:gd name="connsiteY1" fmla="*/ 0 h 32194"/>
                  <a:gd name="connsiteX2" fmla="*/ 0 w 21335"/>
                  <a:gd name="connsiteY2" fmla="*/ 16097 h 32194"/>
                  <a:gd name="connsiteX3" fmla="*/ 10668 w 21335"/>
                  <a:gd name="connsiteY3" fmla="*/ 32194 h 32194"/>
                  <a:gd name="connsiteX4" fmla="*/ 21336 w 21335"/>
                  <a:gd name="connsiteY4" fmla="*/ 16097 h 32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 h="32194">
                    <a:moveTo>
                      <a:pt x="21336" y="16097"/>
                    </a:moveTo>
                    <a:cubicBezTo>
                      <a:pt x="21336" y="7239"/>
                      <a:pt x="16478" y="0"/>
                      <a:pt x="10668" y="0"/>
                    </a:cubicBezTo>
                    <a:cubicBezTo>
                      <a:pt x="4763" y="0"/>
                      <a:pt x="0" y="7239"/>
                      <a:pt x="0" y="16097"/>
                    </a:cubicBezTo>
                    <a:cubicBezTo>
                      <a:pt x="0" y="24955"/>
                      <a:pt x="4763" y="32194"/>
                      <a:pt x="10668" y="32194"/>
                    </a:cubicBezTo>
                    <a:cubicBezTo>
                      <a:pt x="16478" y="32194"/>
                      <a:pt x="21336" y="24955"/>
                      <a:pt x="21336" y="16097"/>
                    </a:cubicBezTo>
                    <a:close/>
                  </a:path>
                </a:pathLst>
              </a:custGeom>
              <a:solidFill>
                <a:srgbClr val="360B1E"/>
              </a:solidFill>
              <a:ln w="9525" cap="flat">
                <a:noFill/>
                <a:prstDash val="solid"/>
                <a:miter/>
              </a:ln>
            </p:spPr>
            <p:txBody>
              <a:bodyPr rtlCol="0" anchor="ctr"/>
              <a:lstStyle/>
              <a:p>
                <a:endParaRPr lang="zh-CN" altLang="en-US"/>
              </a:p>
            </p:txBody>
          </p:sp>
          <p:sp>
            <p:nvSpPr>
              <p:cNvPr id="56" name="任意多边形: 形状 55"/>
              <p:cNvSpPr/>
              <p:nvPr/>
            </p:nvSpPr>
            <p:spPr>
              <a:xfrm>
                <a:off x="5720905" y="1716976"/>
                <a:ext cx="21335" cy="32194"/>
              </a:xfrm>
              <a:custGeom>
                <a:avLst/>
                <a:gdLst>
                  <a:gd name="connsiteX0" fmla="*/ 21336 w 21335"/>
                  <a:gd name="connsiteY0" fmla="*/ 16097 h 32194"/>
                  <a:gd name="connsiteX1" fmla="*/ 10668 w 21335"/>
                  <a:gd name="connsiteY1" fmla="*/ 0 h 32194"/>
                  <a:gd name="connsiteX2" fmla="*/ 0 w 21335"/>
                  <a:gd name="connsiteY2" fmla="*/ 16097 h 32194"/>
                  <a:gd name="connsiteX3" fmla="*/ 10668 w 21335"/>
                  <a:gd name="connsiteY3" fmla="*/ 32194 h 32194"/>
                  <a:gd name="connsiteX4" fmla="*/ 21336 w 21335"/>
                  <a:gd name="connsiteY4" fmla="*/ 16097 h 32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 h="32194">
                    <a:moveTo>
                      <a:pt x="21336" y="16097"/>
                    </a:moveTo>
                    <a:cubicBezTo>
                      <a:pt x="21336" y="7239"/>
                      <a:pt x="16573" y="0"/>
                      <a:pt x="10668" y="0"/>
                    </a:cubicBezTo>
                    <a:cubicBezTo>
                      <a:pt x="4763" y="0"/>
                      <a:pt x="0" y="7239"/>
                      <a:pt x="0" y="16097"/>
                    </a:cubicBezTo>
                    <a:cubicBezTo>
                      <a:pt x="0" y="24956"/>
                      <a:pt x="4858" y="32194"/>
                      <a:pt x="10668" y="32194"/>
                    </a:cubicBezTo>
                    <a:cubicBezTo>
                      <a:pt x="16573" y="32194"/>
                      <a:pt x="21336" y="25051"/>
                      <a:pt x="21336" y="16097"/>
                    </a:cubicBezTo>
                    <a:close/>
                  </a:path>
                </a:pathLst>
              </a:custGeom>
              <a:solidFill>
                <a:srgbClr val="360B1E"/>
              </a:solidFill>
              <a:ln w="9525" cap="flat">
                <a:noFill/>
                <a:prstDash val="solid"/>
                <a:miter/>
              </a:ln>
            </p:spPr>
            <p:txBody>
              <a:bodyPr rtlCol="0" anchor="ctr"/>
              <a:lstStyle/>
              <a:p>
                <a:endParaRPr lang="zh-CN" altLang="en-US"/>
              </a:p>
            </p:txBody>
          </p:sp>
          <p:sp>
            <p:nvSpPr>
              <p:cNvPr id="57" name="任意多边形: 形状 56"/>
              <p:cNvSpPr/>
              <p:nvPr/>
            </p:nvSpPr>
            <p:spPr>
              <a:xfrm>
                <a:off x="5775102" y="1818036"/>
                <a:ext cx="52959" cy="17007"/>
              </a:xfrm>
              <a:custGeom>
                <a:avLst/>
                <a:gdLst>
                  <a:gd name="connsiteX0" fmla="*/ 52959 w 52959"/>
                  <a:gd name="connsiteY0" fmla="*/ 1905 h 17007"/>
                  <a:gd name="connsiteX1" fmla="*/ 0 w 52959"/>
                  <a:gd name="connsiteY1" fmla="*/ 0 h 17007"/>
                  <a:gd name="connsiteX2" fmla="*/ 31433 w 52959"/>
                  <a:gd name="connsiteY2" fmla="*/ 16859 h 17007"/>
                  <a:gd name="connsiteX3" fmla="*/ 52959 w 52959"/>
                  <a:gd name="connsiteY3" fmla="*/ 1905 h 17007"/>
                </a:gdLst>
                <a:ahLst/>
                <a:cxnLst>
                  <a:cxn ang="0">
                    <a:pos x="connsiteX0" y="connsiteY0"/>
                  </a:cxn>
                  <a:cxn ang="0">
                    <a:pos x="connsiteX1" y="connsiteY1"/>
                  </a:cxn>
                  <a:cxn ang="0">
                    <a:pos x="connsiteX2" y="connsiteY2"/>
                  </a:cxn>
                  <a:cxn ang="0">
                    <a:pos x="connsiteX3" y="connsiteY3"/>
                  </a:cxn>
                </a:cxnLst>
                <a:rect l="l" t="t" r="r" b="b"/>
                <a:pathLst>
                  <a:path w="52959" h="17007">
                    <a:moveTo>
                      <a:pt x="52959" y="1905"/>
                    </a:moveTo>
                    <a:lnTo>
                      <a:pt x="0" y="0"/>
                    </a:lnTo>
                    <a:cubicBezTo>
                      <a:pt x="0" y="0"/>
                      <a:pt x="14954" y="18859"/>
                      <a:pt x="31433" y="16859"/>
                    </a:cubicBezTo>
                    <a:cubicBezTo>
                      <a:pt x="47816" y="14954"/>
                      <a:pt x="52959" y="1905"/>
                      <a:pt x="52959" y="1905"/>
                    </a:cubicBezTo>
                    <a:close/>
                  </a:path>
                </a:pathLst>
              </a:custGeom>
              <a:solidFill>
                <a:srgbClr val="EF5E7F"/>
              </a:solidFill>
              <a:ln w="9525" cap="flat">
                <a:noFill/>
                <a:prstDash val="solid"/>
                <a:miter/>
              </a:ln>
            </p:spPr>
            <p:txBody>
              <a:bodyPr rtlCol="0" anchor="ctr"/>
              <a:lstStyle/>
              <a:p>
                <a:endParaRPr lang="zh-CN" altLang="en-US"/>
              </a:p>
            </p:txBody>
          </p:sp>
          <p:sp>
            <p:nvSpPr>
              <p:cNvPr id="58" name="任意多边形: 形状 57"/>
              <p:cNvSpPr/>
              <p:nvPr/>
            </p:nvSpPr>
            <p:spPr>
              <a:xfrm>
                <a:off x="5728542" y="1851009"/>
                <a:ext cx="75090" cy="36177"/>
              </a:xfrm>
              <a:custGeom>
                <a:avLst/>
                <a:gdLst>
                  <a:gd name="connsiteX0" fmla="*/ 70277 w 75090"/>
                  <a:gd name="connsiteY0" fmla="*/ 36178 h 36177"/>
                  <a:gd name="connsiteX1" fmla="*/ 69611 w 75090"/>
                  <a:gd name="connsiteY1" fmla="*/ 36178 h 36177"/>
                  <a:gd name="connsiteX2" fmla="*/ 1126 w 75090"/>
                  <a:gd name="connsiteY2" fmla="*/ 7793 h 36177"/>
                  <a:gd name="connsiteX3" fmla="*/ 1697 w 75090"/>
                  <a:gd name="connsiteY3" fmla="*/ 1126 h 36177"/>
                  <a:gd name="connsiteX4" fmla="*/ 8460 w 75090"/>
                  <a:gd name="connsiteY4" fmla="*/ 1697 h 36177"/>
                  <a:gd name="connsiteX5" fmla="*/ 71039 w 75090"/>
                  <a:gd name="connsiteY5" fmla="*/ 26843 h 36177"/>
                  <a:gd name="connsiteX6" fmla="*/ 75040 w 75090"/>
                  <a:gd name="connsiteY6" fmla="*/ 32273 h 36177"/>
                  <a:gd name="connsiteX7" fmla="*/ 70277 w 75090"/>
                  <a:gd name="connsiteY7" fmla="*/ 36178 h 3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090" h="36177">
                    <a:moveTo>
                      <a:pt x="70277" y="36178"/>
                    </a:moveTo>
                    <a:cubicBezTo>
                      <a:pt x="70087" y="36178"/>
                      <a:pt x="69801" y="36178"/>
                      <a:pt x="69611" y="36178"/>
                    </a:cubicBezTo>
                    <a:cubicBezTo>
                      <a:pt x="67515" y="35892"/>
                      <a:pt x="18938" y="28653"/>
                      <a:pt x="1126" y="7793"/>
                    </a:cubicBezTo>
                    <a:cubicBezTo>
                      <a:pt x="-589" y="5793"/>
                      <a:pt x="-303" y="2745"/>
                      <a:pt x="1697" y="1126"/>
                    </a:cubicBezTo>
                    <a:cubicBezTo>
                      <a:pt x="3697" y="-589"/>
                      <a:pt x="6745" y="-303"/>
                      <a:pt x="8460" y="1697"/>
                    </a:cubicBezTo>
                    <a:cubicBezTo>
                      <a:pt x="23891" y="19890"/>
                      <a:pt x="70563" y="26748"/>
                      <a:pt x="71039" y="26843"/>
                    </a:cubicBezTo>
                    <a:cubicBezTo>
                      <a:pt x="73611" y="27224"/>
                      <a:pt x="75421" y="29606"/>
                      <a:pt x="75040" y="32273"/>
                    </a:cubicBezTo>
                    <a:cubicBezTo>
                      <a:pt x="74659" y="34463"/>
                      <a:pt x="72563" y="36178"/>
                      <a:pt x="70277" y="36178"/>
                    </a:cubicBezTo>
                    <a:close/>
                  </a:path>
                </a:pathLst>
              </a:custGeom>
              <a:solidFill>
                <a:srgbClr val="360B1E"/>
              </a:solidFill>
              <a:ln w="9525" cap="flat">
                <a:noFill/>
                <a:prstDash val="solid"/>
                <a:miter/>
              </a:ln>
            </p:spPr>
            <p:txBody>
              <a:bodyPr rtlCol="0" anchor="ctr"/>
              <a:lstStyle/>
              <a:p>
                <a:endParaRPr lang="zh-CN" altLang="en-US"/>
              </a:p>
            </p:txBody>
          </p:sp>
          <p:sp>
            <p:nvSpPr>
              <p:cNvPr id="59" name="任意多边形: 形状 58"/>
              <p:cNvSpPr/>
              <p:nvPr/>
            </p:nvSpPr>
            <p:spPr>
              <a:xfrm>
                <a:off x="5726760" y="2746267"/>
                <a:ext cx="81305" cy="292873"/>
              </a:xfrm>
              <a:custGeom>
                <a:avLst/>
                <a:gdLst>
                  <a:gd name="connsiteX0" fmla="*/ 4813 w 81305"/>
                  <a:gd name="connsiteY0" fmla="*/ 292874 h 292873"/>
                  <a:gd name="connsiteX1" fmla="*/ 4051 w 81305"/>
                  <a:gd name="connsiteY1" fmla="*/ 292778 h 292873"/>
                  <a:gd name="connsiteX2" fmla="*/ 51 w 81305"/>
                  <a:gd name="connsiteY2" fmla="*/ 287349 h 292873"/>
                  <a:gd name="connsiteX3" fmla="*/ 71964 w 81305"/>
                  <a:gd name="connsiteY3" fmla="*/ 3409 h 292873"/>
                  <a:gd name="connsiteX4" fmla="*/ 77870 w 81305"/>
                  <a:gd name="connsiteY4" fmla="*/ 170 h 292873"/>
                  <a:gd name="connsiteX5" fmla="*/ 81108 w 81305"/>
                  <a:gd name="connsiteY5" fmla="*/ 6076 h 292873"/>
                  <a:gd name="connsiteX6" fmla="*/ 9480 w 81305"/>
                  <a:gd name="connsiteY6" fmla="*/ 288683 h 292873"/>
                  <a:gd name="connsiteX7" fmla="*/ 4813 w 81305"/>
                  <a:gd name="connsiteY7" fmla="*/ 292874 h 29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305" h="292873">
                    <a:moveTo>
                      <a:pt x="4813" y="292874"/>
                    </a:moveTo>
                    <a:cubicBezTo>
                      <a:pt x="4527" y="292874"/>
                      <a:pt x="4337" y="292874"/>
                      <a:pt x="4051" y="292778"/>
                    </a:cubicBezTo>
                    <a:cubicBezTo>
                      <a:pt x="1479" y="292397"/>
                      <a:pt x="-330" y="289921"/>
                      <a:pt x="51" y="287349"/>
                    </a:cubicBezTo>
                    <a:cubicBezTo>
                      <a:pt x="13290" y="199243"/>
                      <a:pt x="71393" y="5409"/>
                      <a:pt x="71964" y="3409"/>
                    </a:cubicBezTo>
                    <a:cubicBezTo>
                      <a:pt x="72726" y="837"/>
                      <a:pt x="75393" y="-496"/>
                      <a:pt x="77870" y="170"/>
                    </a:cubicBezTo>
                    <a:cubicBezTo>
                      <a:pt x="80346" y="932"/>
                      <a:pt x="81870" y="3599"/>
                      <a:pt x="81108" y="6076"/>
                    </a:cubicBezTo>
                    <a:cubicBezTo>
                      <a:pt x="80537" y="7981"/>
                      <a:pt x="22720" y="201243"/>
                      <a:pt x="9480" y="288683"/>
                    </a:cubicBezTo>
                    <a:cubicBezTo>
                      <a:pt x="9099" y="291159"/>
                      <a:pt x="7099" y="292874"/>
                      <a:pt x="4813" y="292874"/>
                    </a:cubicBezTo>
                    <a:close/>
                  </a:path>
                </a:pathLst>
              </a:custGeom>
              <a:solidFill>
                <a:srgbClr val="360B1E"/>
              </a:solidFill>
              <a:ln w="9525" cap="flat">
                <a:noFill/>
                <a:prstDash val="solid"/>
                <a:miter/>
              </a:ln>
            </p:spPr>
            <p:txBody>
              <a:bodyPr rtlCol="0" anchor="ctr"/>
              <a:lstStyle/>
              <a:p>
                <a:endParaRPr lang="zh-CN" altLang="en-US"/>
              </a:p>
            </p:txBody>
          </p:sp>
          <p:sp>
            <p:nvSpPr>
              <p:cNvPr id="60" name="任意多边形: 形状 59"/>
              <p:cNvSpPr/>
              <p:nvPr/>
            </p:nvSpPr>
            <p:spPr>
              <a:xfrm>
                <a:off x="5880318" y="2045553"/>
                <a:ext cx="63119" cy="503336"/>
              </a:xfrm>
              <a:custGeom>
                <a:avLst/>
                <a:gdLst>
                  <a:gd name="connsiteX0" fmla="*/ 11846 w 63119"/>
                  <a:gd name="connsiteY0" fmla="*/ 503336 h 503336"/>
                  <a:gd name="connsiteX1" fmla="*/ 10322 w 63119"/>
                  <a:gd name="connsiteY1" fmla="*/ 503051 h 503336"/>
                  <a:gd name="connsiteX2" fmla="*/ 7274 w 63119"/>
                  <a:gd name="connsiteY2" fmla="*/ 497050 h 503336"/>
                  <a:gd name="connsiteX3" fmla="*/ 49375 w 63119"/>
                  <a:gd name="connsiteY3" fmla="*/ 313789 h 503336"/>
                  <a:gd name="connsiteX4" fmla="*/ 321 w 63119"/>
                  <a:gd name="connsiteY4" fmla="*/ 6512 h 503336"/>
                  <a:gd name="connsiteX5" fmla="*/ 3083 w 63119"/>
                  <a:gd name="connsiteY5" fmla="*/ 321 h 503336"/>
                  <a:gd name="connsiteX6" fmla="*/ 9275 w 63119"/>
                  <a:gd name="connsiteY6" fmla="*/ 3083 h 503336"/>
                  <a:gd name="connsiteX7" fmla="*/ 58805 w 63119"/>
                  <a:gd name="connsiteY7" fmla="*/ 315408 h 503336"/>
                  <a:gd name="connsiteX8" fmla="*/ 16323 w 63119"/>
                  <a:gd name="connsiteY8" fmla="*/ 500003 h 503336"/>
                  <a:gd name="connsiteX9" fmla="*/ 11846 w 63119"/>
                  <a:gd name="connsiteY9" fmla="*/ 503336 h 50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19" h="503336">
                    <a:moveTo>
                      <a:pt x="11846" y="503336"/>
                    </a:moveTo>
                    <a:cubicBezTo>
                      <a:pt x="11370" y="503336"/>
                      <a:pt x="10799" y="503241"/>
                      <a:pt x="10322" y="503051"/>
                    </a:cubicBezTo>
                    <a:cubicBezTo>
                      <a:pt x="7846" y="502193"/>
                      <a:pt x="6512" y="499526"/>
                      <a:pt x="7274" y="497050"/>
                    </a:cubicBezTo>
                    <a:cubicBezTo>
                      <a:pt x="7465" y="496478"/>
                      <a:pt x="27753" y="435233"/>
                      <a:pt x="49375" y="313789"/>
                    </a:cubicBezTo>
                    <a:cubicBezTo>
                      <a:pt x="70806" y="193298"/>
                      <a:pt x="988" y="8417"/>
                      <a:pt x="321" y="6512"/>
                    </a:cubicBezTo>
                    <a:cubicBezTo>
                      <a:pt x="-631" y="4036"/>
                      <a:pt x="607" y="1274"/>
                      <a:pt x="3083" y="321"/>
                    </a:cubicBezTo>
                    <a:cubicBezTo>
                      <a:pt x="5560" y="-631"/>
                      <a:pt x="8322" y="607"/>
                      <a:pt x="9275" y="3083"/>
                    </a:cubicBezTo>
                    <a:cubicBezTo>
                      <a:pt x="12227" y="10703"/>
                      <a:pt x="80712" y="192345"/>
                      <a:pt x="58805" y="315408"/>
                    </a:cubicBezTo>
                    <a:cubicBezTo>
                      <a:pt x="36992" y="437614"/>
                      <a:pt x="16514" y="499336"/>
                      <a:pt x="16323" y="500003"/>
                    </a:cubicBezTo>
                    <a:cubicBezTo>
                      <a:pt x="15656" y="502098"/>
                      <a:pt x="13847" y="503336"/>
                      <a:pt x="11846" y="503336"/>
                    </a:cubicBezTo>
                    <a:close/>
                  </a:path>
                </a:pathLst>
              </a:custGeom>
              <a:solidFill>
                <a:srgbClr val="360B1E"/>
              </a:solidFill>
              <a:ln w="9525" cap="flat">
                <a:noFill/>
                <a:prstDash val="solid"/>
                <a:miter/>
              </a:ln>
            </p:spPr>
            <p:txBody>
              <a:bodyPr rtlCol="0" anchor="ctr"/>
              <a:lstStyle/>
              <a:p>
                <a:endParaRPr lang="zh-CN" altLang="en-US"/>
              </a:p>
            </p:txBody>
          </p:sp>
          <p:sp>
            <p:nvSpPr>
              <p:cNvPr id="61" name="任意多边形: 形状 60"/>
              <p:cNvSpPr/>
              <p:nvPr/>
            </p:nvSpPr>
            <p:spPr>
              <a:xfrm>
                <a:off x="5621559" y="1539993"/>
                <a:ext cx="104870" cy="133929"/>
              </a:xfrm>
              <a:custGeom>
                <a:avLst/>
                <a:gdLst>
                  <a:gd name="connsiteX0" fmla="*/ 104870 w 104870"/>
                  <a:gd name="connsiteY0" fmla="*/ 865 h 133929"/>
                  <a:gd name="connsiteX1" fmla="*/ 66961 w 104870"/>
                  <a:gd name="connsiteY1" fmla="*/ 60492 h 133929"/>
                  <a:gd name="connsiteX2" fmla="*/ 3334 w 104870"/>
                  <a:gd name="connsiteY2" fmla="*/ 133929 h 133929"/>
                  <a:gd name="connsiteX3" fmla="*/ 0 w 104870"/>
                  <a:gd name="connsiteY3" fmla="*/ 113451 h 133929"/>
                  <a:gd name="connsiteX4" fmla="*/ 66199 w 104870"/>
                  <a:gd name="connsiteY4" fmla="*/ 30393 h 133929"/>
                  <a:gd name="connsiteX5" fmla="*/ 104870 w 104870"/>
                  <a:gd name="connsiteY5" fmla="*/ 865 h 13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870" h="133929">
                    <a:moveTo>
                      <a:pt x="104870" y="865"/>
                    </a:moveTo>
                    <a:cubicBezTo>
                      <a:pt x="104870" y="865"/>
                      <a:pt x="88678" y="33441"/>
                      <a:pt x="66961" y="60492"/>
                    </a:cubicBezTo>
                    <a:cubicBezTo>
                      <a:pt x="45148" y="87543"/>
                      <a:pt x="3334" y="133929"/>
                      <a:pt x="3334" y="133929"/>
                    </a:cubicBezTo>
                    <a:lnTo>
                      <a:pt x="0" y="113451"/>
                    </a:lnTo>
                    <a:cubicBezTo>
                      <a:pt x="0" y="113451"/>
                      <a:pt x="57626" y="40489"/>
                      <a:pt x="66199" y="30393"/>
                    </a:cubicBezTo>
                    <a:cubicBezTo>
                      <a:pt x="81724" y="12390"/>
                      <a:pt x="100394" y="-3993"/>
                      <a:pt x="104870" y="865"/>
                    </a:cubicBezTo>
                    <a:close/>
                  </a:path>
                </a:pathLst>
              </a:custGeom>
              <a:solidFill>
                <a:srgbClr val="EF5E7F"/>
              </a:solidFill>
              <a:ln w="9525" cap="flat">
                <a:noFill/>
                <a:prstDash val="solid"/>
                <a:miter/>
              </a:ln>
            </p:spPr>
            <p:txBody>
              <a:bodyPr rtlCol="0" anchor="ctr"/>
              <a:lstStyle/>
              <a:p>
                <a:endParaRPr lang="zh-CN" altLang="en-US"/>
              </a:p>
            </p:txBody>
          </p:sp>
          <p:sp>
            <p:nvSpPr>
              <p:cNvPr id="62" name="任意多边形: 形状 61"/>
              <p:cNvSpPr/>
              <p:nvPr/>
            </p:nvSpPr>
            <p:spPr>
              <a:xfrm>
                <a:off x="5615249" y="1530045"/>
                <a:ext cx="120089" cy="142258"/>
              </a:xfrm>
              <a:custGeom>
                <a:avLst/>
                <a:gdLst>
                  <a:gd name="connsiteX0" fmla="*/ 4786 w 120089"/>
                  <a:gd name="connsiteY0" fmla="*/ 142259 h 142258"/>
                  <a:gd name="connsiteX1" fmla="*/ 1357 w 120089"/>
                  <a:gd name="connsiteY1" fmla="*/ 140830 h 142258"/>
                  <a:gd name="connsiteX2" fmla="*/ 1357 w 120089"/>
                  <a:gd name="connsiteY2" fmla="*/ 134067 h 142258"/>
                  <a:gd name="connsiteX3" fmla="*/ 111562 w 120089"/>
                  <a:gd name="connsiteY3" fmla="*/ 1860 h 142258"/>
                  <a:gd name="connsiteX4" fmla="*/ 118229 w 120089"/>
                  <a:gd name="connsiteY4" fmla="*/ 1003 h 142258"/>
                  <a:gd name="connsiteX5" fmla="*/ 119086 w 120089"/>
                  <a:gd name="connsiteY5" fmla="*/ 7670 h 142258"/>
                  <a:gd name="connsiteX6" fmla="*/ 8120 w 120089"/>
                  <a:gd name="connsiteY6" fmla="*/ 140830 h 142258"/>
                  <a:gd name="connsiteX7" fmla="*/ 4786 w 120089"/>
                  <a:gd name="connsiteY7" fmla="*/ 142259 h 1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89" h="142258">
                    <a:moveTo>
                      <a:pt x="4786" y="142259"/>
                    </a:moveTo>
                    <a:cubicBezTo>
                      <a:pt x="3548" y="142259"/>
                      <a:pt x="2310" y="141782"/>
                      <a:pt x="1357" y="140830"/>
                    </a:cubicBezTo>
                    <a:cubicBezTo>
                      <a:pt x="-452" y="138925"/>
                      <a:pt x="-452" y="135972"/>
                      <a:pt x="1357" y="134067"/>
                    </a:cubicBezTo>
                    <a:cubicBezTo>
                      <a:pt x="34314" y="101301"/>
                      <a:pt x="110800" y="2813"/>
                      <a:pt x="111562" y="1860"/>
                    </a:cubicBezTo>
                    <a:cubicBezTo>
                      <a:pt x="113181" y="-235"/>
                      <a:pt x="116134" y="-616"/>
                      <a:pt x="118229" y="1003"/>
                    </a:cubicBezTo>
                    <a:cubicBezTo>
                      <a:pt x="120325" y="2622"/>
                      <a:pt x="120706" y="5575"/>
                      <a:pt x="119086" y="7670"/>
                    </a:cubicBezTo>
                    <a:cubicBezTo>
                      <a:pt x="115943" y="11766"/>
                      <a:pt x="41553" y="107683"/>
                      <a:pt x="8120" y="140830"/>
                    </a:cubicBezTo>
                    <a:cubicBezTo>
                      <a:pt x="7263" y="141782"/>
                      <a:pt x="6025" y="142259"/>
                      <a:pt x="4786" y="142259"/>
                    </a:cubicBezTo>
                    <a:close/>
                  </a:path>
                </a:pathLst>
              </a:custGeom>
              <a:solidFill>
                <a:srgbClr val="360B1E"/>
              </a:solidFill>
              <a:ln w="9525" cap="flat">
                <a:noFill/>
                <a:prstDash val="solid"/>
                <a:miter/>
              </a:ln>
            </p:spPr>
            <p:txBody>
              <a:bodyPr rtlCol="0" anchor="ctr"/>
              <a:lstStyle/>
              <a:p>
                <a:endParaRPr lang="zh-CN" altLang="en-US"/>
              </a:p>
            </p:txBody>
          </p:sp>
          <p:sp>
            <p:nvSpPr>
              <p:cNvPr id="63" name="任意多边形: 形状 62"/>
              <p:cNvSpPr/>
              <p:nvPr/>
            </p:nvSpPr>
            <p:spPr>
              <a:xfrm>
                <a:off x="5589677" y="1708739"/>
                <a:ext cx="40644" cy="74244"/>
              </a:xfrm>
              <a:custGeom>
                <a:avLst/>
                <a:gdLst>
                  <a:gd name="connsiteX0" fmla="*/ 40645 w 40644"/>
                  <a:gd name="connsiteY0" fmla="*/ 44622 h 74244"/>
                  <a:gd name="connsiteX1" fmla="*/ 39978 w 40644"/>
                  <a:gd name="connsiteY1" fmla="*/ 74244 h 74244"/>
                  <a:gd name="connsiteX2" fmla="*/ 9689 w 40644"/>
                  <a:gd name="connsiteY2" fmla="*/ 37573 h 74244"/>
                  <a:gd name="connsiteX3" fmla="*/ 2450 w 40644"/>
                  <a:gd name="connsiteY3" fmla="*/ 45 h 74244"/>
                  <a:gd name="connsiteX4" fmla="*/ 40645 w 40644"/>
                  <a:gd name="connsiteY4" fmla="*/ 44622 h 7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4" h="74244">
                    <a:moveTo>
                      <a:pt x="40645" y="44622"/>
                    </a:moveTo>
                    <a:lnTo>
                      <a:pt x="39978" y="74244"/>
                    </a:lnTo>
                    <a:cubicBezTo>
                      <a:pt x="39978" y="74244"/>
                      <a:pt x="18547" y="55290"/>
                      <a:pt x="9689" y="37573"/>
                    </a:cubicBezTo>
                    <a:cubicBezTo>
                      <a:pt x="926" y="19952"/>
                      <a:pt x="-2884" y="-1098"/>
                      <a:pt x="2450" y="45"/>
                    </a:cubicBezTo>
                    <a:cubicBezTo>
                      <a:pt x="7688" y="1092"/>
                      <a:pt x="39978" y="38811"/>
                      <a:pt x="40645" y="44622"/>
                    </a:cubicBezTo>
                    <a:close/>
                  </a:path>
                </a:pathLst>
              </a:custGeom>
              <a:solidFill>
                <a:srgbClr val="EF5E7F"/>
              </a:solidFill>
              <a:ln w="9525" cap="flat">
                <a:noFill/>
                <a:prstDash val="solid"/>
                <a:miter/>
              </a:ln>
            </p:spPr>
            <p:txBody>
              <a:bodyPr rtlCol="0" anchor="ctr"/>
              <a:lstStyle/>
              <a:p>
                <a:endParaRPr lang="zh-CN" altLang="en-US"/>
              </a:p>
            </p:txBody>
          </p:sp>
          <p:sp>
            <p:nvSpPr>
              <p:cNvPr id="64" name="任意多边形: 形状 63"/>
              <p:cNvSpPr/>
              <p:nvPr/>
            </p:nvSpPr>
            <p:spPr>
              <a:xfrm>
                <a:off x="5588377" y="1705034"/>
                <a:ext cx="43103" cy="52232"/>
              </a:xfrm>
              <a:custGeom>
                <a:avLst/>
                <a:gdLst>
                  <a:gd name="connsiteX0" fmla="*/ 38421 w 43103"/>
                  <a:gd name="connsiteY0" fmla="*/ 52232 h 52232"/>
                  <a:gd name="connsiteX1" fmla="*/ 34230 w 43103"/>
                  <a:gd name="connsiteY1" fmla="*/ 49756 h 52232"/>
                  <a:gd name="connsiteX2" fmla="*/ 3083 w 43103"/>
                  <a:gd name="connsiteY2" fmla="*/ 9179 h 52232"/>
                  <a:gd name="connsiteX3" fmla="*/ 321 w 43103"/>
                  <a:gd name="connsiteY3" fmla="*/ 3083 h 52232"/>
                  <a:gd name="connsiteX4" fmla="*/ 6417 w 43103"/>
                  <a:gd name="connsiteY4" fmla="*/ 321 h 52232"/>
                  <a:gd name="connsiteX5" fmla="*/ 42517 w 43103"/>
                  <a:gd name="connsiteY5" fmla="*/ 45184 h 52232"/>
                  <a:gd name="connsiteX6" fmla="*/ 40612 w 43103"/>
                  <a:gd name="connsiteY6" fmla="*/ 51661 h 52232"/>
                  <a:gd name="connsiteX7" fmla="*/ 38421 w 43103"/>
                  <a:gd name="connsiteY7" fmla="*/ 52232 h 5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03" h="52232">
                    <a:moveTo>
                      <a:pt x="38421" y="52232"/>
                    </a:moveTo>
                    <a:cubicBezTo>
                      <a:pt x="36707" y="52232"/>
                      <a:pt x="35087" y="51375"/>
                      <a:pt x="34230" y="49756"/>
                    </a:cubicBezTo>
                    <a:cubicBezTo>
                      <a:pt x="26420" y="35659"/>
                      <a:pt x="11084" y="12132"/>
                      <a:pt x="3083" y="9179"/>
                    </a:cubicBezTo>
                    <a:cubicBezTo>
                      <a:pt x="607" y="8227"/>
                      <a:pt x="-631" y="5465"/>
                      <a:pt x="321" y="3083"/>
                    </a:cubicBezTo>
                    <a:cubicBezTo>
                      <a:pt x="1274" y="607"/>
                      <a:pt x="4036" y="-631"/>
                      <a:pt x="6417" y="321"/>
                    </a:cubicBezTo>
                    <a:cubicBezTo>
                      <a:pt x="19943" y="5369"/>
                      <a:pt x="38897" y="38612"/>
                      <a:pt x="42517" y="45184"/>
                    </a:cubicBezTo>
                    <a:cubicBezTo>
                      <a:pt x="43755" y="47470"/>
                      <a:pt x="42993" y="50423"/>
                      <a:pt x="40612" y="51661"/>
                    </a:cubicBezTo>
                    <a:cubicBezTo>
                      <a:pt x="39945" y="52042"/>
                      <a:pt x="39183" y="52232"/>
                      <a:pt x="38421" y="52232"/>
                    </a:cubicBezTo>
                    <a:close/>
                  </a:path>
                </a:pathLst>
              </a:custGeom>
              <a:solidFill>
                <a:srgbClr val="360B1E"/>
              </a:solidFill>
              <a:ln w="9525" cap="flat">
                <a:noFill/>
                <a:prstDash val="solid"/>
                <a:miter/>
              </a:ln>
            </p:spPr>
            <p:txBody>
              <a:bodyPr rtlCol="0" anchor="ctr"/>
              <a:lstStyle/>
              <a:p>
                <a:endParaRPr lang="zh-CN" altLang="en-US"/>
              </a:p>
            </p:txBody>
          </p:sp>
          <p:sp>
            <p:nvSpPr>
              <p:cNvPr id="65" name="任意多边形: 形状 64"/>
              <p:cNvSpPr/>
              <p:nvPr/>
            </p:nvSpPr>
            <p:spPr>
              <a:xfrm>
                <a:off x="5839491" y="5430202"/>
                <a:ext cx="452437" cy="9525"/>
              </a:xfrm>
              <a:custGeom>
                <a:avLst/>
                <a:gdLst>
                  <a:gd name="connsiteX0" fmla="*/ 447675 w 452437"/>
                  <a:gd name="connsiteY0" fmla="*/ 9525 h 9525"/>
                  <a:gd name="connsiteX1" fmla="*/ 4763 w 452437"/>
                  <a:gd name="connsiteY1" fmla="*/ 9525 h 9525"/>
                  <a:gd name="connsiteX2" fmla="*/ 0 w 452437"/>
                  <a:gd name="connsiteY2" fmla="*/ 4763 h 9525"/>
                  <a:gd name="connsiteX3" fmla="*/ 4763 w 452437"/>
                  <a:gd name="connsiteY3" fmla="*/ 0 h 9525"/>
                  <a:gd name="connsiteX4" fmla="*/ 447675 w 452437"/>
                  <a:gd name="connsiteY4" fmla="*/ 0 h 9525"/>
                  <a:gd name="connsiteX5" fmla="*/ 452438 w 452437"/>
                  <a:gd name="connsiteY5" fmla="*/ 4763 h 9525"/>
                  <a:gd name="connsiteX6" fmla="*/ 447675 w 452437"/>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7" h="9525">
                    <a:moveTo>
                      <a:pt x="447675" y="9525"/>
                    </a:moveTo>
                    <a:lnTo>
                      <a:pt x="4763" y="9525"/>
                    </a:lnTo>
                    <a:cubicBezTo>
                      <a:pt x="2096" y="9525"/>
                      <a:pt x="0" y="7429"/>
                      <a:pt x="0" y="4763"/>
                    </a:cubicBezTo>
                    <a:cubicBezTo>
                      <a:pt x="0" y="2096"/>
                      <a:pt x="2096" y="0"/>
                      <a:pt x="4763" y="0"/>
                    </a:cubicBezTo>
                    <a:lnTo>
                      <a:pt x="447675" y="0"/>
                    </a:lnTo>
                    <a:cubicBezTo>
                      <a:pt x="450342" y="0"/>
                      <a:pt x="452438" y="2096"/>
                      <a:pt x="452438" y="4763"/>
                    </a:cubicBezTo>
                    <a:cubicBezTo>
                      <a:pt x="452438" y="7429"/>
                      <a:pt x="450247" y="9525"/>
                      <a:pt x="447675" y="9525"/>
                    </a:cubicBezTo>
                    <a:close/>
                  </a:path>
                </a:pathLst>
              </a:custGeom>
              <a:solidFill>
                <a:srgbClr val="360B1E"/>
              </a:solidFill>
              <a:ln w="9525" cap="flat">
                <a:noFill/>
                <a:prstDash val="solid"/>
                <a:miter/>
              </a:ln>
            </p:spPr>
            <p:txBody>
              <a:bodyPr rtlCol="0" anchor="ctr"/>
              <a:lstStyle/>
              <a:p>
                <a:endParaRPr lang="zh-CN" altLang="en-US"/>
              </a:p>
            </p:txBody>
          </p:sp>
        </p:grpSp>
        <p:grpSp>
          <p:nvGrpSpPr>
            <p:cNvPr id="8" name="组合 7"/>
            <p:cNvGrpSpPr/>
            <p:nvPr/>
          </p:nvGrpSpPr>
          <p:grpSpPr>
            <a:xfrm>
              <a:off x="6318420" y="1414462"/>
              <a:ext cx="1015734" cy="1518761"/>
              <a:chOff x="6318420" y="1414462"/>
              <a:chExt cx="1015734" cy="1518761"/>
            </a:xfrm>
            <a:solidFill>
              <a:srgbClr val="FFFFFF"/>
            </a:solidFill>
          </p:grpSpPr>
          <p:grpSp>
            <p:nvGrpSpPr>
              <p:cNvPr id="9" name="组合 8"/>
              <p:cNvGrpSpPr/>
              <p:nvPr/>
            </p:nvGrpSpPr>
            <p:grpSpPr>
              <a:xfrm>
                <a:off x="6737699" y="1414462"/>
                <a:ext cx="9525" cy="1518761"/>
                <a:chOff x="6737699" y="1414462"/>
                <a:chExt cx="9525" cy="1518761"/>
              </a:xfrm>
              <a:solidFill>
                <a:srgbClr val="FFFFFF"/>
              </a:solidFill>
            </p:grpSpPr>
            <p:sp>
              <p:nvSpPr>
                <p:cNvPr id="21" name="任意多边形: 形状 20"/>
                <p:cNvSpPr/>
                <p:nvPr/>
              </p:nvSpPr>
              <p:spPr>
                <a:xfrm>
                  <a:off x="6742461" y="1419224"/>
                  <a:ext cx="9525" cy="1509236"/>
                </a:xfrm>
                <a:custGeom>
                  <a:avLst/>
                  <a:gdLst>
                    <a:gd name="connsiteX0" fmla="*/ 0 w 9525"/>
                    <a:gd name="connsiteY0" fmla="*/ 0 h 1509236"/>
                    <a:gd name="connsiteX1" fmla="*/ 0 w 9525"/>
                    <a:gd name="connsiteY1" fmla="*/ 1509236 h 1509236"/>
                    <a:gd name="connsiteX2" fmla="*/ 0 w 9525"/>
                    <a:gd name="connsiteY2" fmla="*/ 0 h 1509236"/>
                  </a:gdLst>
                  <a:ahLst/>
                  <a:cxnLst>
                    <a:cxn ang="0">
                      <a:pos x="connsiteX0" y="connsiteY0"/>
                    </a:cxn>
                    <a:cxn ang="0">
                      <a:pos x="connsiteX1" y="connsiteY1"/>
                    </a:cxn>
                    <a:cxn ang="0">
                      <a:pos x="connsiteX2" y="connsiteY2"/>
                    </a:cxn>
                  </a:cxnLst>
                  <a:rect l="l" t="t" r="r" b="b"/>
                  <a:pathLst>
                    <a:path w="9525" h="1509236">
                      <a:moveTo>
                        <a:pt x="0" y="0"/>
                      </a:moveTo>
                      <a:lnTo>
                        <a:pt x="0" y="1509236"/>
                      </a:lnTo>
                      <a:lnTo>
                        <a:pt x="0" y="0"/>
                      </a:lnTo>
                      <a:close/>
                    </a:path>
                  </a:pathLst>
                </a:custGeom>
                <a:solidFill>
                  <a:srgbClr val="FFFFFF"/>
                </a:solidFill>
                <a:ln w="9525" cap="flat">
                  <a:noFill/>
                  <a:prstDash val="solid"/>
                  <a:miter/>
                </a:ln>
              </p:spPr>
              <p:txBody>
                <a:bodyPr rtlCol="0" anchor="ctr"/>
                <a:lstStyle/>
                <a:p>
                  <a:endParaRPr lang="zh-CN" altLang="en-US"/>
                </a:p>
              </p:txBody>
            </p:sp>
            <p:sp>
              <p:nvSpPr>
                <p:cNvPr id="22" name="任意多边形: 形状 21"/>
                <p:cNvSpPr/>
                <p:nvPr/>
              </p:nvSpPr>
              <p:spPr>
                <a:xfrm>
                  <a:off x="6737699" y="1414462"/>
                  <a:ext cx="9525" cy="1518761"/>
                </a:xfrm>
                <a:custGeom>
                  <a:avLst/>
                  <a:gdLst>
                    <a:gd name="connsiteX0" fmla="*/ 4763 w 9525"/>
                    <a:gd name="connsiteY0" fmla="*/ 1518761 h 1518761"/>
                    <a:gd name="connsiteX1" fmla="*/ 0 w 9525"/>
                    <a:gd name="connsiteY1" fmla="*/ 1513999 h 1518761"/>
                    <a:gd name="connsiteX2" fmla="*/ 0 w 9525"/>
                    <a:gd name="connsiteY2" fmla="*/ 4763 h 1518761"/>
                    <a:gd name="connsiteX3" fmla="*/ 4763 w 9525"/>
                    <a:gd name="connsiteY3" fmla="*/ 0 h 1518761"/>
                    <a:gd name="connsiteX4" fmla="*/ 9525 w 9525"/>
                    <a:gd name="connsiteY4" fmla="*/ 4763 h 1518761"/>
                    <a:gd name="connsiteX5" fmla="*/ 9525 w 9525"/>
                    <a:gd name="connsiteY5" fmla="*/ 1513999 h 1518761"/>
                    <a:gd name="connsiteX6" fmla="*/ 4763 w 9525"/>
                    <a:gd name="connsiteY6" fmla="*/ 1518761 h 1518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1518761">
                      <a:moveTo>
                        <a:pt x="4763" y="1518761"/>
                      </a:moveTo>
                      <a:cubicBezTo>
                        <a:pt x="2096" y="1518761"/>
                        <a:pt x="0" y="1516666"/>
                        <a:pt x="0" y="1513999"/>
                      </a:cubicBezTo>
                      <a:lnTo>
                        <a:pt x="0" y="4763"/>
                      </a:lnTo>
                      <a:cubicBezTo>
                        <a:pt x="0" y="2096"/>
                        <a:pt x="2096" y="0"/>
                        <a:pt x="4763" y="0"/>
                      </a:cubicBezTo>
                      <a:cubicBezTo>
                        <a:pt x="7429" y="0"/>
                        <a:pt x="9525" y="2096"/>
                        <a:pt x="9525" y="4763"/>
                      </a:cubicBezTo>
                      <a:lnTo>
                        <a:pt x="9525" y="1513999"/>
                      </a:lnTo>
                      <a:cubicBezTo>
                        <a:pt x="9525" y="1516571"/>
                        <a:pt x="7429" y="1518761"/>
                        <a:pt x="4763" y="1518761"/>
                      </a:cubicBezTo>
                      <a:close/>
                    </a:path>
                  </a:pathLst>
                </a:custGeom>
                <a:solidFill>
                  <a:srgbClr val="FFFFFF"/>
                </a:solidFill>
                <a:ln w="9525" cap="flat">
                  <a:noFill/>
                  <a:prstDash val="solid"/>
                  <a:miter/>
                </a:ln>
              </p:spPr>
              <p:txBody>
                <a:bodyPr rtlCol="0" anchor="ctr"/>
                <a:lstStyle/>
                <a:p>
                  <a:endParaRPr lang="zh-CN" altLang="en-US"/>
                </a:p>
              </p:txBody>
            </p:sp>
          </p:grpSp>
          <p:grpSp>
            <p:nvGrpSpPr>
              <p:cNvPr id="10" name="组合 9"/>
              <p:cNvGrpSpPr/>
              <p:nvPr/>
            </p:nvGrpSpPr>
            <p:grpSpPr>
              <a:xfrm>
                <a:off x="6318420" y="2319908"/>
                <a:ext cx="848025" cy="613314"/>
                <a:chOff x="6318420" y="2319908"/>
                <a:chExt cx="848025" cy="613314"/>
              </a:xfrm>
              <a:solidFill>
                <a:srgbClr val="FFFFFF"/>
              </a:solidFill>
            </p:grpSpPr>
            <p:sp>
              <p:nvSpPr>
                <p:cNvPr id="19" name="任意多边形: 形状 18"/>
                <p:cNvSpPr/>
                <p:nvPr/>
              </p:nvSpPr>
              <p:spPr>
                <a:xfrm>
                  <a:off x="6323266" y="2324766"/>
                  <a:ext cx="838485" cy="603694"/>
                </a:xfrm>
                <a:custGeom>
                  <a:avLst/>
                  <a:gdLst>
                    <a:gd name="connsiteX0" fmla="*/ 335375 w 838485"/>
                    <a:gd name="connsiteY0" fmla="*/ 0 h 603694"/>
                    <a:gd name="connsiteX1" fmla="*/ 503110 w 838485"/>
                    <a:gd name="connsiteY1" fmla="*/ 0 h 603694"/>
                    <a:gd name="connsiteX2" fmla="*/ 838486 w 838485"/>
                    <a:gd name="connsiteY2" fmla="*/ 603695 h 603694"/>
                    <a:gd name="connsiteX3" fmla="*/ 0 w 838485"/>
                    <a:gd name="connsiteY3" fmla="*/ 603695 h 603694"/>
                    <a:gd name="connsiteX4" fmla="*/ 335375 w 838485"/>
                    <a:gd name="connsiteY4" fmla="*/ 0 h 603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485" h="603694">
                      <a:moveTo>
                        <a:pt x="335375" y="0"/>
                      </a:moveTo>
                      <a:lnTo>
                        <a:pt x="503110" y="0"/>
                      </a:lnTo>
                      <a:lnTo>
                        <a:pt x="838486" y="603695"/>
                      </a:lnTo>
                      <a:lnTo>
                        <a:pt x="0" y="603695"/>
                      </a:lnTo>
                      <a:lnTo>
                        <a:pt x="335375" y="0"/>
                      </a:lnTo>
                      <a:close/>
                    </a:path>
                  </a:pathLst>
                </a:custGeom>
                <a:solidFill>
                  <a:srgbClr val="FFFFFF"/>
                </a:solidFill>
                <a:ln w="9525" cap="flat">
                  <a:noFill/>
                  <a:prstDash val="solid"/>
                  <a:miter/>
                </a:ln>
              </p:spPr>
              <p:txBody>
                <a:bodyPr rtlCol="0" anchor="ctr"/>
                <a:lstStyle/>
                <a:p>
                  <a:endParaRPr lang="zh-CN" altLang="en-US"/>
                </a:p>
              </p:txBody>
            </p:sp>
            <p:sp>
              <p:nvSpPr>
                <p:cNvPr id="20" name="任意多边形: 形状 19"/>
                <p:cNvSpPr/>
                <p:nvPr/>
              </p:nvSpPr>
              <p:spPr>
                <a:xfrm>
                  <a:off x="6318420" y="2319908"/>
                  <a:ext cx="848025" cy="613314"/>
                </a:xfrm>
                <a:custGeom>
                  <a:avLst/>
                  <a:gdLst>
                    <a:gd name="connsiteX0" fmla="*/ 843237 w 848025"/>
                    <a:gd name="connsiteY0" fmla="*/ 613315 h 613314"/>
                    <a:gd name="connsiteX1" fmla="*/ 4751 w 848025"/>
                    <a:gd name="connsiteY1" fmla="*/ 613315 h 613314"/>
                    <a:gd name="connsiteX2" fmla="*/ 655 w 848025"/>
                    <a:gd name="connsiteY2" fmla="*/ 610934 h 613314"/>
                    <a:gd name="connsiteX3" fmla="*/ 560 w 848025"/>
                    <a:gd name="connsiteY3" fmla="*/ 606171 h 613314"/>
                    <a:gd name="connsiteX4" fmla="*/ 335935 w 848025"/>
                    <a:gd name="connsiteY4" fmla="*/ 2477 h 613314"/>
                    <a:gd name="connsiteX5" fmla="*/ 340126 w 848025"/>
                    <a:gd name="connsiteY5" fmla="*/ 0 h 613314"/>
                    <a:gd name="connsiteX6" fmla="*/ 507862 w 848025"/>
                    <a:gd name="connsiteY6" fmla="*/ 0 h 613314"/>
                    <a:gd name="connsiteX7" fmla="*/ 512053 w 848025"/>
                    <a:gd name="connsiteY7" fmla="*/ 2477 h 613314"/>
                    <a:gd name="connsiteX8" fmla="*/ 847428 w 848025"/>
                    <a:gd name="connsiteY8" fmla="*/ 606171 h 613314"/>
                    <a:gd name="connsiteX9" fmla="*/ 847333 w 848025"/>
                    <a:gd name="connsiteY9" fmla="*/ 610934 h 613314"/>
                    <a:gd name="connsiteX10" fmla="*/ 843237 w 848025"/>
                    <a:gd name="connsiteY10" fmla="*/ 613315 h 613314"/>
                    <a:gd name="connsiteX11" fmla="*/ 12943 w 848025"/>
                    <a:gd name="connsiteY11" fmla="*/ 603790 h 613314"/>
                    <a:gd name="connsiteX12" fmla="*/ 835236 w 848025"/>
                    <a:gd name="connsiteY12" fmla="*/ 603790 h 613314"/>
                    <a:gd name="connsiteX13" fmla="*/ 505195 w 848025"/>
                    <a:gd name="connsiteY13" fmla="*/ 9620 h 613314"/>
                    <a:gd name="connsiteX14" fmla="*/ 343079 w 848025"/>
                    <a:gd name="connsiteY14" fmla="*/ 9620 h 613314"/>
                    <a:gd name="connsiteX15" fmla="*/ 12943 w 848025"/>
                    <a:gd name="connsiteY15" fmla="*/ 603790 h 61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8025" h="613314">
                      <a:moveTo>
                        <a:pt x="843237" y="613315"/>
                      </a:moveTo>
                      <a:lnTo>
                        <a:pt x="4751" y="613315"/>
                      </a:lnTo>
                      <a:cubicBezTo>
                        <a:pt x="3037" y="613315"/>
                        <a:pt x="1513" y="612458"/>
                        <a:pt x="655" y="610934"/>
                      </a:cubicBezTo>
                      <a:cubicBezTo>
                        <a:pt x="-202" y="609505"/>
                        <a:pt x="-202" y="607695"/>
                        <a:pt x="560" y="606171"/>
                      </a:cubicBezTo>
                      <a:lnTo>
                        <a:pt x="335935" y="2477"/>
                      </a:lnTo>
                      <a:cubicBezTo>
                        <a:pt x="336793" y="953"/>
                        <a:pt x="338412" y="0"/>
                        <a:pt x="340126" y="0"/>
                      </a:cubicBezTo>
                      <a:lnTo>
                        <a:pt x="507862" y="0"/>
                      </a:lnTo>
                      <a:cubicBezTo>
                        <a:pt x="509576" y="0"/>
                        <a:pt x="511195" y="953"/>
                        <a:pt x="512053" y="2477"/>
                      </a:cubicBezTo>
                      <a:lnTo>
                        <a:pt x="847428" y="606171"/>
                      </a:lnTo>
                      <a:cubicBezTo>
                        <a:pt x="848285" y="607600"/>
                        <a:pt x="848190" y="609409"/>
                        <a:pt x="847333" y="610934"/>
                      </a:cubicBezTo>
                      <a:cubicBezTo>
                        <a:pt x="846475" y="612362"/>
                        <a:pt x="844951" y="613315"/>
                        <a:pt x="843237" y="613315"/>
                      </a:cubicBezTo>
                      <a:close/>
                      <a:moveTo>
                        <a:pt x="12943" y="603790"/>
                      </a:moveTo>
                      <a:lnTo>
                        <a:pt x="835236" y="603790"/>
                      </a:lnTo>
                      <a:lnTo>
                        <a:pt x="505195" y="9620"/>
                      </a:lnTo>
                      <a:lnTo>
                        <a:pt x="343079" y="9620"/>
                      </a:lnTo>
                      <a:lnTo>
                        <a:pt x="12943" y="603790"/>
                      </a:lnTo>
                      <a:close/>
                    </a:path>
                  </a:pathLst>
                </a:custGeom>
                <a:solidFill>
                  <a:srgbClr val="FFFFFF"/>
                </a:solidFill>
                <a:ln w="9525" cap="flat">
                  <a:noFill/>
                  <a:prstDash val="solid"/>
                  <a:miter/>
                </a:ln>
              </p:spPr>
              <p:txBody>
                <a:bodyPr rtlCol="0" anchor="ctr"/>
                <a:lstStyle/>
                <a:p>
                  <a:endParaRPr lang="zh-CN" altLang="en-US"/>
                </a:p>
              </p:txBody>
            </p:sp>
          </p:grpSp>
          <p:grpSp>
            <p:nvGrpSpPr>
              <p:cNvPr id="11" name="组合 10"/>
              <p:cNvGrpSpPr/>
              <p:nvPr/>
            </p:nvGrpSpPr>
            <p:grpSpPr>
              <a:xfrm>
                <a:off x="6695789" y="2219419"/>
                <a:ext cx="93440" cy="210692"/>
                <a:chOff x="6695789" y="2219419"/>
                <a:chExt cx="93440" cy="210692"/>
              </a:xfrm>
              <a:solidFill>
                <a:srgbClr val="FFFFFF"/>
              </a:solidFill>
            </p:grpSpPr>
            <p:sp>
              <p:nvSpPr>
                <p:cNvPr id="17" name="任意多边形: 形状 16"/>
                <p:cNvSpPr/>
                <p:nvPr/>
              </p:nvSpPr>
              <p:spPr>
                <a:xfrm>
                  <a:off x="6700551" y="2224182"/>
                  <a:ext cx="83915" cy="201167"/>
                </a:xfrm>
                <a:custGeom>
                  <a:avLst/>
                  <a:gdLst>
                    <a:gd name="connsiteX0" fmla="*/ 7334 w 83915"/>
                    <a:gd name="connsiteY0" fmla="*/ 0 h 201167"/>
                    <a:gd name="connsiteX1" fmla="*/ 76581 w 83915"/>
                    <a:gd name="connsiteY1" fmla="*/ 0 h 201167"/>
                    <a:gd name="connsiteX2" fmla="*/ 83915 w 83915"/>
                    <a:gd name="connsiteY2" fmla="*/ 8763 h 201167"/>
                    <a:gd name="connsiteX3" fmla="*/ 83915 w 83915"/>
                    <a:gd name="connsiteY3" fmla="*/ 192405 h 201167"/>
                    <a:gd name="connsiteX4" fmla="*/ 76581 w 83915"/>
                    <a:gd name="connsiteY4" fmla="*/ 201168 h 201167"/>
                    <a:gd name="connsiteX5" fmla="*/ 7334 w 83915"/>
                    <a:gd name="connsiteY5" fmla="*/ 201168 h 201167"/>
                    <a:gd name="connsiteX6" fmla="*/ 0 w 83915"/>
                    <a:gd name="connsiteY6" fmla="*/ 192405 h 201167"/>
                    <a:gd name="connsiteX7" fmla="*/ 0 w 83915"/>
                    <a:gd name="connsiteY7" fmla="*/ 8763 h 201167"/>
                    <a:gd name="connsiteX8" fmla="*/ 7334 w 83915"/>
                    <a:gd name="connsiteY8" fmla="*/ 0 h 20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915" h="201167">
                      <a:moveTo>
                        <a:pt x="7334" y="0"/>
                      </a:moveTo>
                      <a:lnTo>
                        <a:pt x="76581" y="0"/>
                      </a:lnTo>
                      <a:cubicBezTo>
                        <a:pt x="80581" y="0"/>
                        <a:pt x="83915" y="3905"/>
                        <a:pt x="83915" y="8763"/>
                      </a:cubicBezTo>
                      <a:lnTo>
                        <a:pt x="83915" y="192405"/>
                      </a:lnTo>
                      <a:cubicBezTo>
                        <a:pt x="83915" y="197263"/>
                        <a:pt x="80581" y="201168"/>
                        <a:pt x="76581" y="201168"/>
                      </a:cubicBezTo>
                      <a:lnTo>
                        <a:pt x="7334" y="201168"/>
                      </a:lnTo>
                      <a:cubicBezTo>
                        <a:pt x="3334" y="201168"/>
                        <a:pt x="0" y="197263"/>
                        <a:pt x="0" y="192405"/>
                      </a:cubicBezTo>
                      <a:lnTo>
                        <a:pt x="0" y="8763"/>
                      </a:lnTo>
                      <a:cubicBezTo>
                        <a:pt x="0" y="3905"/>
                        <a:pt x="3238" y="0"/>
                        <a:pt x="7334" y="0"/>
                      </a:cubicBezTo>
                      <a:close/>
                    </a:path>
                  </a:pathLst>
                </a:custGeom>
                <a:solidFill>
                  <a:srgbClr val="FFFFFF"/>
                </a:solidFill>
                <a:ln w="9525" cap="flat">
                  <a:noFill/>
                  <a:prstDash val="solid"/>
                  <a:miter/>
                </a:ln>
              </p:spPr>
              <p:txBody>
                <a:bodyPr rtlCol="0" anchor="ctr"/>
                <a:lstStyle/>
                <a:p>
                  <a:endParaRPr lang="zh-CN" altLang="en-US"/>
                </a:p>
              </p:txBody>
            </p:sp>
            <p:sp>
              <p:nvSpPr>
                <p:cNvPr id="18" name="任意多边形: 形状 17"/>
                <p:cNvSpPr/>
                <p:nvPr/>
              </p:nvSpPr>
              <p:spPr>
                <a:xfrm>
                  <a:off x="6695789" y="2219419"/>
                  <a:ext cx="93440" cy="210692"/>
                </a:xfrm>
                <a:custGeom>
                  <a:avLst/>
                  <a:gdLst>
                    <a:gd name="connsiteX0" fmla="*/ 81343 w 93440"/>
                    <a:gd name="connsiteY0" fmla="*/ 210693 h 210692"/>
                    <a:gd name="connsiteX1" fmla="*/ 12097 w 93440"/>
                    <a:gd name="connsiteY1" fmla="*/ 210693 h 210692"/>
                    <a:gd name="connsiteX2" fmla="*/ 0 w 93440"/>
                    <a:gd name="connsiteY2" fmla="*/ 197167 h 210692"/>
                    <a:gd name="connsiteX3" fmla="*/ 0 w 93440"/>
                    <a:gd name="connsiteY3" fmla="*/ 13525 h 210692"/>
                    <a:gd name="connsiteX4" fmla="*/ 12097 w 93440"/>
                    <a:gd name="connsiteY4" fmla="*/ 0 h 210692"/>
                    <a:gd name="connsiteX5" fmla="*/ 81343 w 93440"/>
                    <a:gd name="connsiteY5" fmla="*/ 0 h 210692"/>
                    <a:gd name="connsiteX6" fmla="*/ 93440 w 93440"/>
                    <a:gd name="connsiteY6" fmla="*/ 13525 h 210692"/>
                    <a:gd name="connsiteX7" fmla="*/ 93440 w 93440"/>
                    <a:gd name="connsiteY7" fmla="*/ 197167 h 210692"/>
                    <a:gd name="connsiteX8" fmla="*/ 81343 w 93440"/>
                    <a:gd name="connsiteY8" fmla="*/ 210693 h 210692"/>
                    <a:gd name="connsiteX9" fmla="*/ 12097 w 93440"/>
                    <a:gd name="connsiteY9" fmla="*/ 9525 h 210692"/>
                    <a:gd name="connsiteX10" fmla="*/ 9525 w 93440"/>
                    <a:gd name="connsiteY10" fmla="*/ 13525 h 210692"/>
                    <a:gd name="connsiteX11" fmla="*/ 9525 w 93440"/>
                    <a:gd name="connsiteY11" fmla="*/ 197167 h 210692"/>
                    <a:gd name="connsiteX12" fmla="*/ 12097 w 93440"/>
                    <a:gd name="connsiteY12" fmla="*/ 201168 h 210692"/>
                    <a:gd name="connsiteX13" fmla="*/ 81343 w 93440"/>
                    <a:gd name="connsiteY13" fmla="*/ 201168 h 210692"/>
                    <a:gd name="connsiteX14" fmla="*/ 83915 w 93440"/>
                    <a:gd name="connsiteY14" fmla="*/ 197167 h 210692"/>
                    <a:gd name="connsiteX15" fmla="*/ 83915 w 93440"/>
                    <a:gd name="connsiteY15" fmla="*/ 13525 h 210692"/>
                    <a:gd name="connsiteX16" fmla="*/ 81343 w 93440"/>
                    <a:gd name="connsiteY16" fmla="*/ 9525 h 210692"/>
                    <a:gd name="connsiteX17" fmla="*/ 12097 w 93440"/>
                    <a:gd name="connsiteY17" fmla="*/ 9525 h 21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3440" h="210692">
                      <a:moveTo>
                        <a:pt x="81343" y="210693"/>
                      </a:moveTo>
                      <a:lnTo>
                        <a:pt x="12097" y="210693"/>
                      </a:lnTo>
                      <a:cubicBezTo>
                        <a:pt x="5429" y="210693"/>
                        <a:pt x="0" y="204597"/>
                        <a:pt x="0" y="197167"/>
                      </a:cubicBezTo>
                      <a:lnTo>
                        <a:pt x="0" y="13525"/>
                      </a:lnTo>
                      <a:cubicBezTo>
                        <a:pt x="0" y="6096"/>
                        <a:pt x="5429" y="0"/>
                        <a:pt x="12097" y="0"/>
                      </a:cubicBezTo>
                      <a:lnTo>
                        <a:pt x="81343" y="0"/>
                      </a:lnTo>
                      <a:cubicBezTo>
                        <a:pt x="88011" y="0"/>
                        <a:pt x="93440" y="6096"/>
                        <a:pt x="93440" y="13525"/>
                      </a:cubicBezTo>
                      <a:lnTo>
                        <a:pt x="93440" y="197167"/>
                      </a:lnTo>
                      <a:cubicBezTo>
                        <a:pt x="93345" y="204597"/>
                        <a:pt x="88011" y="210693"/>
                        <a:pt x="81343" y="210693"/>
                      </a:cubicBezTo>
                      <a:close/>
                      <a:moveTo>
                        <a:pt x="12097" y="9525"/>
                      </a:moveTo>
                      <a:cubicBezTo>
                        <a:pt x="10858" y="9525"/>
                        <a:pt x="9525" y="11240"/>
                        <a:pt x="9525" y="13525"/>
                      </a:cubicBezTo>
                      <a:lnTo>
                        <a:pt x="9525" y="197167"/>
                      </a:lnTo>
                      <a:cubicBezTo>
                        <a:pt x="9525" y="199453"/>
                        <a:pt x="10858" y="201168"/>
                        <a:pt x="12097" y="201168"/>
                      </a:cubicBezTo>
                      <a:lnTo>
                        <a:pt x="81343" y="201168"/>
                      </a:lnTo>
                      <a:cubicBezTo>
                        <a:pt x="82487" y="201168"/>
                        <a:pt x="83915" y="199358"/>
                        <a:pt x="83915" y="197167"/>
                      </a:cubicBezTo>
                      <a:lnTo>
                        <a:pt x="83915" y="13525"/>
                      </a:lnTo>
                      <a:cubicBezTo>
                        <a:pt x="83915" y="11240"/>
                        <a:pt x="82582" y="9525"/>
                        <a:pt x="81343" y="9525"/>
                      </a:cubicBezTo>
                      <a:lnTo>
                        <a:pt x="12097" y="9525"/>
                      </a:lnTo>
                      <a:close/>
                    </a:path>
                  </a:pathLst>
                </a:custGeom>
                <a:solidFill>
                  <a:srgbClr val="FFFFFF"/>
                </a:solidFill>
                <a:ln w="9525" cap="flat">
                  <a:noFill/>
                  <a:prstDash val="solid"/>
                  <a:miter/>
                </a:ln>
              </p:spPr>
              <p:txBody>
                <a:bodyPr rtlCol="0" anchor="ctr"/>
                <a:lstStyle/>
                <a:p>
                  <a:endParaRPr lang="zh-CN" altLang="en-US"/>
                </a:p>
              </p:txBody>
            </p:sp>
          </p:grpSp>
          <p:grpSp>
            <p:nvGrpSpPr>
              <p:cNvPr id="14" name="组合 13"/>
              <p:cNvGrpSpPr/>
              <p:nvPr/>
            </p:nvGrpSpPr>
            <p:grpSpPr>
              <a:xfrm>
                <a:off x="6318504" y="1414462"/>
                <a:ext cx="1015650" cy="9525"/>
                <a:chOff x="6318504" y="1414462"/>
                <a:chExt cx="1015650" cy="9525"/>
              </a:xfrm>
              <a:solidFill>
                <a:srgbClr val="FFFFFF"/>
              </a:solidFill>
            </p:grpSpPr>
            <p:sp>
              <p:nvSpPr>
                <p:cNvPr id="15" name="任意多边形: 形状 14"/>
                <p:cNvSpPr/>
                <p:nvPr/>
              </p:nvSpPr>
              <p:spPr>
                <a:xfrm>
                  <a:off x="6323266" y="1419224"/>
                  <a:ext cx="1006125" cy="9525"/>
                </a:xfrm>
                <a:custGeom>
                  <a:avLst/>
                  <a:gdLst>
                    <a:gd name="connsiteX0" fmla="*/ 0 w 1006125"/>
                    <a:gd name="connsiteY0" fmla="*/ 0 h 9525"/>
                    <a:gd name="connsiteX1" fmla="*/ 1006126 w 1006125"/>
                    <a:gd name="connsiteY1" fmla="*/ 0 h 9525"/>
                    <a:gd name="connsiteX2" fmla="*/ 0 w 1006125"/>
                    <a:gd name="connsiteY2" fmla="*/ 0 h 9525"/>
                  </a:gdLst>
                  <a:ahLst/>
                  <a:cxnLst>
                    <a:cxn ang="0">
                      <a:pos x="connsiteX0" y="connsiteY0"/>
                    </a:cxn>
                    <a:cxn ang="0">
                      <a:pos x="connsiteX1" y="connsiteY1"/>
                    </a:cxn>
                    <a:cxn ang="0">
                      <a:pos x="connsiteX2" y="connsiteY2"/>
                    </a:cxn>
                  </a:cxnLst>
                  <a:rect l="l" t="t" r="r" b="b"/>
                  <a:pathLst>
                    <a:path w="1006125" h="9525">
                      <a:moveTo>
                        <a:pt x="0" y="0"/>
                      </a:moveTo>
                      <a:lnTo>
                        <a:pt x="1006126" y="0"/>
                      </a:lnTo>
                      <a:lnTo>
                        <a:pt x="0" y="0"/>
                      </a:lnTo>
                      <a:close/>
                    </a:path>
                  </a:pathLst>
                </a:custGeom>
                <a:solidFill>
                  <a:srgbClr val="FFFFFF"/>
                </a:solidFill>
                <a:ln w="9525" cap="flat">
                  <a:noFill/>
                  <a:prstDash val="solid"/>
                  <a:miter/>
                </a:ln>
              </p:spPr>
              <p:txBody>
                <a:bodyPr rtlCol="0" anchor="ctr"/>
                <a:lstStyle/>
                <a:p>
                  <a:endParaRPr lang="zh-CN" altLang="en-US"/>
                </a:p>
              </p:txBody>
            </p:sp>
            <p:sp>
              <p:nvSpPr>
                <p:cNvPr id="16" name="任意多边形: 形状 15"/>
                <p:cNvSpPr/>
                <p:nvPr/>
              </p:nvSpPr>
              <p:spPr>
                <a:xfrm>
                  <a:off x="6318504" y="1414462"/>
                  <a:ext cx="1015650" cy="9525"/>
                </a:xfrm>
                <a:custGeom>
                  <a:avLst/>
                  <a:gdLst>
                    <a:gd name="connsiteX0" fmla="*/ 1010888 w 1015650"/>
                    <a:gd name="connsiteY0" fmla="*/ 9525 h 9525"/>
                    <a:gd name="connsiteX1" fmla="*/ 4763 w 1015650"/>
                    <a:gd name="connsiteY1" fmla="*/ 9525 h 9525"/>
                    <a:gd name="connsiteX2" fmla="*/ 0 w 1015650"/>
                    <a:gd name="connsiteY2" fmla="*/ 4763 h 9525"/>
                    <a:gd name="connsiteX3" fmla="*/ 4763 w 1015650"/>
                    <a:gd name="connsiteY3" fmla="*/ 0 h 9525"/>
                    <a:gd name="connsiteX4" fmla="*/ 1010888 w 1015650"/>
                    <a:gd name="connsiteY4" fmla="*/ 0 h 9525"/>
                    <a:gd name="connsiteX5" fmla="*/ 1015651 w 1015650"/>
                    <a:gd name="connsiteY5" fmla="*/ 4763 h 9525"/>
                    <a:gd name="connsiteX6" fmla="*/ 1010888 w 1015650"/>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5650" h="9525">
                      <a:moveTo>
                        <a:pt x="1010888" y="9525"/>
                      </a:moveTo>
                      <a:lnTo>
                        <a:pt x="4763" y="9525"/>
                      </a:lnTo>
                      <a:cubicBezTo>
                        <a:pt x="2096" y="9525"/>
                        <a:pt x="0" y="7429"/>
                        <a:pt x="0" y="4763"/>
                      </a:cubicBezTo>
                      <a:cubicBezTo>
                        <a:pt x="0" y="2096"/>
                        <a:pt x="2096" y="0"/>
                        <a:pt x="4763" y="0"/>
                      </a:cubicBezTo>
                      <a:lnTo>
                        <a:pt x="1010888" y="0"/>
                      </a:lnTo>
                      <a:cubicBezTo>
                        <a:pt x="1013555" y="0"/>
                        <a:pt x="1015651" y="2096"/>
                        <a:pt x="1015651" y="4763"/>
                      </a:cubicBezTo>
                      <a:cubicBezTo>
                        <a:pt x="1015651" y="7429"/>
                        <a:pt x="1013460" y="9525"/>
                        <a:pt x="1010888" y="9525"/>
                      </a:cubicBezTo>
                      <a:close/>
                    </a:path>
                  </a:pathLst>
                </a:custGeom>
                <a:solidFill>
                  <a:srgbClr val="FFFFFF"/>
                </a:solidFill>
                <a:ln w="9525" cap="flat">
                  <a:noFill/>
                  <a:prstDash val="solid"/>
                  <a:miter/>
                </a:ln>
              </p:spPr>
              <p:txBody>
                <a:bodyPr rtlCol="0" anchor="ctr"/>
                <a:lstStyle/>
                <a:p>
                  <a:endParaRPr lang="zh-CN" altLang="en-US"/>
                </a:p>
              </p:txBody>
            </p:sp>
          </p:grpSp>
        </p:gr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教坛阶梯：做研究型教师，让学生眼中永远有光</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90564" y="1660850"/>
            <a:ext cx="10935003" cy="4192430"/>
          </a:xfrm>
          <a:prstGeom prst="rect">
            <a:avLst/>
          </a:prstGeom>
          <a:noFill/>
        </p:spPr>
        <p:txBody>
          <a:bodyPr wrap="square">
            <a:spAutoFit/>
          </a:bodyPr>
          <a:lstStyle/>
          <a:p>
            <a:pPr indent="457200" algn="just" fontAlgn="auto">
              <a:lnSpc>
                <a:spcPct val="150000"/>
              </a:lnSpc>
            </a:pPr>
            <a:r>
              <a:rPr lang="zh-CN" altLang="en-US" sz="2000" dirty="0"/>
              <a:t>在几轮课程改革后，面对更加现代化的课堂教学方式、更加多元的个性化学习模式、思维更加活跃的学生，李红娟坚持着自己的“变”与“不变”：“变”的是自己的思维和教学方式，“不变”的是“永远把学生放在心里、摆在中央”的职业初心。</a:t>
            </a:r>
            <a:endParaRPr lang="en-US" altLang="zh-CN" sz="2000" dirty="0"/>
          </a:p>
          <a:p>
            <a:pPr indent="457200" algn="just" fontAlgn="auto">
              <a:lnSpc>
                <a:spcPct val="150000"/>
              </a:lnSpc>
            </a:pPr>
            <a:r>
              <a:rPr lang="zh-CN" altLang="en-US" sz="2000" dirty="0"/>
              <a:t>一些年轻教师曾经问李红娟：“当了那么多年老师，有没有职业倦怠？”她笑着摇头：“我从来没有，我喜欢课堂，喜欢和孩子们一起学习。作为老师，我认为，孩子们的变化和进步，是治疗职业倦怠的最好良方。”说起学生，李红娟的眼里闪着光，“当教师不难，当合格的好教师很难。教师要为学生做好榜样，脚踏实地。无论事情有多小，关乎学生、关乎课堂就比什么都重要。”</a:t>
            </a:r>
            <a:endParaRPr lang="en-US" altLang="zh-CN" sz="2000" dirty="0"/>
          </a:p>
          <a:p>
            <a:pPr indent="457200" algn="r" fontAlgn="auto">
              <a:lnSpc>
                <a:spcPct val="150000"/>
              </a:lnSpc>
            </a:pPr>
            <a:r>
              <a:rPr lang="zh-CN" altLang="en-US" sz="2000" dirty="0"/>
              <a:t>（资料来源：</a:t>
            </a:r>
            <a:r>
              <a:rPr lang="en-US" altLang="zh-CN" sz="2000" dirty="0"/>
              <a:t>《</a:t>
            </a:r>
            <a:r>
              <a:rPr lang="zh-CN" altLang="en-US" sz="2000" dirty="0"/>
              <a:t>现代教育报</a:t>
            </a:r>
            <a:r>
              <a:rPr lang="en-US" altLang="zh-CN" sz="2000" dirty="0"/>
              <a:t>》</a:t>
            </a:r>
            <a:r>
              <a:rPr lang="zh-CN" altLang="en-US" sz="2000" dirty="0"/>
              <a:t>，</a:t>
            </a:r>
            <a:r>
              <a:rPr lang="en-US" altLang="zh-CN" sz="2000" dirty="0"/>
              <a:t>2023-10-13</a:t>
            </a:r>
            <a:r>
              <a:rPr lang="zh-CN" altLang="en-US" sz="2000" dirty="0"/>
              <a:t>，有删改）</a:t>
            </a:r>
            <a:endParaRPr lang="en-US" altLang="zh-CN" sz="2000"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教坛阶梯：做研究型教师，让学生眼中永远有光</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云形标注 1"/>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2876723" y="3058773"/>
            <a:ext cx="6438554" cy="1422441"/>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zh-CN" altLang="en-US" sz="2000" b="1" dirty="0"/>
              <a:t>（</a:t>
            </a:r>
            <a:r>
              <a:rPr lang="en-US" altLang="zh-CN" sz="2000" b="1" dirty="0"/>
              <a:t>1</a:t>
            </a:r>
            <a:r>
              <a:rPr lang="zh-CN" altLang="en-US" sz="2000" b="1" dirty="0"/>
              <a:t>）李红娟专业发展的过程中有哪些值得你学习的地方？</a:t>
            </a:r>
            <a:endParaRPr lang="zh-CN" altLang="en-US" sz="2000" b="1" dirty="0"/>
          </a:p>
          <a:p>
            <a:pPr>
              <a:lnSpc>
                <a:spcPct val="150000"/>
              </a:lnSpc>
            </a:pPr>
            <a:r>
              <a:rPr lang="zh-CN" altLang="en-US" sz="2000" b="1" dirty="0"/>
              <a:t>（</a:t>
            </a:r>
            <a:r>
              <a:rPr lang="en-US" altLang="zh-CN" sz="2000" b="1" dirty="0"/>
              <a:t>2</a:t>
            </a:r>
            <a:r>
              <a:rPr lang="zh-CN" altLang="en-US" sz="2000" b="1" dirty="0"/>
              <a:t>）你认为教师专业发展的影响因素有哪些？</a:t>
            </a:r>
            <a:endParaRPr lang="zh-CN" altLang="en-US" sz="20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第一节  </a:t>
            </a:r>
            <a:br>
              <a:rPr lang="en-US" altLang="zh-CN" dirty="0"/>
            </a:br>
            <a:r>
              <a:rPr lang="zh-CN" altLang="en-US" sz="6000" dirty="0"/>
              <a:t>教师专业发展概述</a:t>
            </a:r>
            <a:endParaRPr lang="en-US" sz="6000"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tags/tag1.xml><?xml version="1.0" encoding="utf-8"?>
<p:tagLst xmlns:p="http://schemas.openxmlformats.org/presentationml/2006/main">
  <p:tag name="OFFICEPLUS.TAG" val="03a12446-4040-4dad-8d54-bb681f10892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1*l_h_i*1_2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Lst>
</file>

<file path=ppt/tags/tag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1*l_h_a*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6"/>
  <p:tag name="KSO_WM_UNIT_PRESET_TEXT" val="添加项标题"/>
  <p:tag name="KSO_WM_UNIT_TEXT_FILL_FORE_SCHEMECOLOR_INDEX" val="1"/>
  <p:tag name="KSO_WM_UNIT_TEXT_FILL_TYPE" val="1"/>
  <p:tag name="KSO_WM_UNIT_TEXT_TYPE" val="1"/>
</p:tagLst>
</file>

<file path=ppt/tags/tag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1*l_h_f*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15.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1*l_h_a*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Lst>
</file>

<file path=ppt/tags/tag16.xml><?xml version="1.0" encoding="utf-8"?>
<p:tagLst xmlns:p="http://schemas.openxmlformats.org/presentationml/2006/main">
  <p:tag name="KSO_WM_UNIT_SUBTYPE" val="a"/>
  <p:tag name="KSO_WM_UNIT_NOCLEAR" val="0"/>
  <p:tag name="KSO_WM_UNIT_VALUE" val="11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1*l_h_f*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1*l_h_i*1_2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1*l_h_i*1_2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Lst>
</file>

<file path=ppt/tags/tag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1*l_h_a*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6"/>
  <p:tag name="KSO_WM_UNIT_PRESET_TEXT" val="添加项标题"/>
  <p:tag name="KSO_WM_UNIT_TEXT_FILL_FORE_SCHEMECOLOR_INDEX" val="1"/>
  <p:tag name="KSO_WM_UNIT_TEXT_FILL_TYPE" val="1"/>
  <p:tag name="KSO_WM_UNIT_TEXT_TYPE" val="1"/>
</p:tagLst>
</file>

<file path=ppt/tags/tag2.xml><?xml version="1.0" encoding="utf-8"?>
<p:tagLst xmlns:p="http://schemas.openxmlformats.org/presentationml/2006/main">
  <p:tag name="OFFICEPLUS.TAG" val="7bbc12ee-40ec-489f-ab8c-4fa55cf2bf59"/>
  <p:tag name="OFFICEPLUS.TEMPLATE" val="96b9ae34-36f7-4b48-95be-77dbdbcf38eb.pptx"/>
</p:tagLst>
</file>

<file path=ppt/tags/tag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1*l_h_f*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Lst>
</file>

<file path=ppt/tags/tag21.xml><?xml version="1.0" encoding="utf-8"?>
<p:tagLst xmlns:p="http://schemas.openxmlformats.org/presentationml/2006/main">
  <p:tag name="OFFICEPLUS.TAG" val="43779941-ebb9-4272-ab0a-451395e9a0c0"/>
  <p:tag name="OFFICEPLUS.OUTLINESECTION" val="11243012"/>
</p:tagLst>
</file>

<file path=ppt/tags/tag22.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141"/>
  <p:tag name="OP_SCP_COMPONENT_INFO" val="{&quot;title&quot;:&quot;渐变2项列表PPT组件&quot;,&quot;description&quot;:&quot;渐变2项列表PPT组件&quot;,&quot;keywords&quot;:[&quot;渐变&quot;,&quot;2项&quot;,&quot;列表&quot;,&quot;PPT组件&quot;],&quot;labels&quot;:[]}"/>
  <p:tag name="OP_SCP_GROUP_ID" val="e2292e4c-04d8-b0eb-431f-cdd2e2ce3ff0"/>
  <p:tag name="OP_SCP_ITEM_COUNT" val="2"/>
</p:tagLst>
</file>

<file path=ppt/tags/tag23.xml><?xml version="1.0" encoding="utf-8"?>
<p:tagLst xmlns:p="http://schemas.openxmlformats.org/presentationml/2006/main">
  <p:tag name="OP_SCP_ITEM_INDEX" val="1"/>
</p:tagLst>
</file>

<file path=ppt/tags/tag24.xml><?xml version="1.0" encoding="utf-8"?>
<p:tagLst xmlns:p="http://schemas.openxmlformats.org/presentationml/2006/main">
  <p:tag name="OP_SCP_SHAPE_TYPE" val="Index"/>
  <p:tag name="OP_SCP_ITEM_INDEX" val="1"/>
  <p:tag name="OP_SCP_DEFAULT_TEXT" val="01"/>
</p:tagLst>
</file>

<file path=ppt/tags/tag25.xml><?xml version="1.0" encoding="utf-8"?>
<p:tagLst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6.xml><?xml version="1.0" encoding="utf-8"?>
<p:tagLst xmlns:p="http://schemas.openxmlformats.org/presentationml/2006/main">
  <p:tag name="OP_SCP_SHAPE_TYPE" val="Title"/>
  <p:tag name="OP_SCP_ITEM_INDEX" val="1"/>
  <p:tag name="OP_SCP_DEFAULT_TEXT" val="添加标题"/>
</p:tagLst>
</file>

<file path=ppt/tags/tag27.xml><?xml version="1.0" encoding="utf-8"?>
<p:tagLst xmlns:p="http://schemas.openxmlformats.org/presentationml/2006/main">
  <p:tag name="OP_SCP_ITEM_INDEX" val="2"/>
</p:tagLst>
</file>

<file path=ppt/tags/tag28.xml><?xml version="1.0" encoding="utf-8"?>
<p:tagLst xmlns:p="http://schemas.openxmlformats.org/presentationml/2006/main">
  <p:tag name="OP_SCP_SHAPE_TYPE" val="Index"/>
  <p:tag name="OP_SCP_ITEM_INDEX" val="2"/>
  <p:tag name="OP_SCP_DEFAULT_TEXT" val="02"/>
</p:tagLst>
</file>

<file path=ppt/tags/tag29.xml><?xml version="1.0" encoding="utf-8"?>
<p:tagLst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3.xml><?xml version="1.0" encoding="utf-8"?>
<p:tagLst xmlns:p="http://schemas.openxmlformats.org/presentationml/2006/main">
  <p:tag name="OFFICEPLUS.TEMPLATE" val="2f38a169-d8db-404f-bcd0-1f31caec2321.pptx"/>
  <p:tag name="OFFICEPLUS.TAG" val="bd142c3d-b2ac-49d2-945d-a40ea7d68a02"/>
  <p:tag name="OFFICEPLUS.OUTLINECONTENT" val="42497746"/>
</p:tagLst>
</file>

<file path=ppt/tags/tag30.xml><?xml version="1.0" encoding="utf-8"?>
<p:tagLst xmlns:p="http://schemas.openxmlformats.org/presentationml/2006/main">
  <p:tag name="OP_SCP_SHAPE_TYPE" val="Title"/>
  <p:tag name="OP_SCP_ITEM_INDEX" val="2"/>
  <p:tag name="OP_SCP_DEFAULT_TEXT" val="添加标题"/>
</p:tagLst>
</file>

<file path=ppt/tags/tag31.xml><?xml version="1.0" encoding="utf-8"?>
<p:tagLst xmlns:p="http://schemas.openxmlformats.org/presentationml/2006/main">
  <p:tag name="OFFICEPLUS.TAG" val="e69c5ac3-dafd-4b9a-bbf1-d26a1016f816"/>
</p:tagLst>
</file>

<file path=ppt/tags/tag32.xml><?xml version="1.0" encoding="utf-8"?>
<p:tagLst xmlns:p="http://schemas.openxmlformats.org/presentationml/2006/main">
  <p:tag name="OFFICEPLUS.IMAGE" val="New_Batches_0403_Outline/20240403/images_texture_8001_9000/49a7ed74-380e-45fb-8639-ac2c0d1b74c1-3.source.default.zh-Hans.jpg"/>
  <p:tag name="OFFICEPLUS.THEME" val="New_Batches_0403_Outline/20240403/images_texture_8001_9000/49a7ed74-380e-45fb-8639-ac2c0d1b74c1-3.source.default.zh-Hans-1.pptx"/>
  <p:tag name="OFFICEPLUS.OUTLINE" val="1695342"/>
  <p:tag name="OFFICEPLUS.OUTLINEEXTERNAL" val="07290b6c-444d-249c-f9e0-774a188c55a9"/>
</p:tagLst>
</file>

<file path=ppt/tags/tag4.xml><?xml version="1.0" encoding="utf-8"?>
<p:tagLst xmlns:p="http://schemas.openxmlformats.org/presentationml/2006/main">
  <p:tag name="OFFICEPLUS.TAG" val="43779941-ebb9-4272-ab0a-451395e9a0c0"/>
  <p:tag name="OFFICEPLUS.OUTLINESECTION" val="1124301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7.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1*l_h_a*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Lst>
</file>

<file path=ppt/tags/tag8.xml><?xml version="1.0" encoding="utf-8"?>
<p:tagLst xmlns:p="http://schemas.openxmlformats.org/presentationml/2006/main">
  <p:tag name="KSO_WM_UNIT_SUBTYPE" val="a"/>
  <p:tag name="KSO_WM_UNIT_NOCLEAR" val="0"/>
  <p:tag name="KSO_WM_UNIT_VALUE" val="11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1*l_h_f*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1*l_h_i*1_2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3.72498779296875,&quot;top&quot;:104.79436340332032,&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10640</Words>
  <Application>WPS 演示</Application>
  <PresentationFormat>宽屏</PresentationFormat>
  <Paragraphs>530</Paragraphs>
  <Slides>58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58</vt:i4>
      </vt:variant>
    </vt:vector>
  </HeadingPairs>
  <TitlesOfParts>
    <vt:vector size="67" baseType="lpstr">
      <vt:lpstr>Arial</vt:lpstr>
      <vt:lpstr>宋体</vt:lpstr>
      <vt:lpstr>Wingdings</vt:lpstr>
      <vt:lpstr>微软雅黑</vt:lpstr>
      <vt:lpstr>Arial</vt:lpstr>
      <vt:lpstr>Arial Unicode MS</vt:lpstr>
      <vt:lpstr>等线</vt:lpstr>
      <vt:lpstr>Calibri</vt:lpstr>
      <vt:lpstr>Designed by OfficePLUS</vt:lpstr>
      <vt:lpstr>第二章 教师专业发展的过程</vt:lpstr>
      <vt:lpstr>PowerPoint 演示文稿</vt:lpstr>
      <vt:lpstr>导语</vt:lpstr>
      <vt:lpstr>学习目标</vt:lpstr>
      <vt:lpstr>教坛阶梯：做研究型教师，让学生眼中永远有光</vt:lpstr>
      <vt:lpstr>教坛阶梯：做研究型教师，让学生眼中永远有光</vt:lpstr>
      <vt:lpstr>教坛阶梯：做研究型教师，让学生眼中永远有光</vt:lpstr>
      <vt:lpstr>教坛阶梯：做研究型教师，让学生眼中永远有光</vt:lpstr>
      <vt:lpstr>第一节   教师专业发展概述</vt:lpstr>
      <vt:lpstr>一、新手教师到专家型教师</vt:lpstr>
      <vt:lpstr>一、新手教师到专家型教师</vt:lpstr>
      <vt:lpstr>一、新手教师到专家型教师</vt:lpstr>
      <vt:lpstr>一、新手教师到专家型教师</vt:lpstr>
      <vt:lpstr>一、新手教师到专家型教师</vt:lpstr>
      <vt:lpstr>一、新手教师到专家型教师</vt:lpstr>
      <vt:lpstr>一、新手教师到专家型教师</vt:lpstr>
      <vt:lpstr>教育视窗：新教师成长的建议</vt:lpstr>
      <vt:lpstr>教育视窗：新教师成长的建议</vt:lpstr>
      <vt:lpstr>教育视窗：新教师成长的建议</vt:lpstr>
      <vt:lpstr>教育视窗：新教师成长的建议</vt:lpstr>
      <vt:lpstr>教育视窗：新教师成长的建议</vt:lpstr>
      <vt:lpstr>教育视窗：新教师成长的建议</vt:lpstr>
      <vt:lpstr>二、教师专业发展的阶段理论</vt:lpstr>
      <vt:lpstr>二、教师专业发展的阶段理论</vt:lpstr>
      <vt:lpstr>二、教师专业发展的阶段理论</vt:lpstr>
      <vt:lpstr>二、教师专业发展的阶段理论</vt:lpstr>
      <vt:lpstr>二、教师专业发展的阶段理论</vt:lpstr>
      <vt:lpstr>二、教师专业发展的阶段理论</vt:lpstr>
      <vt:lpstr>二、教师专业发展的阶段理论</vt:lpstr>
      <vt:lpstr>第二节   教师专业发展中的危机 ——教师职业倦怠</vt:lpstr>
      <vt:lpstr>一、教师职业倦怠概述</vt:lpstr>
      <vt:lpstr>一、教师职业倦怠概述</vt:lpstr>
      <vt:lpstr>教育视窗：教师职业倦怠量表</vt:lpstr>
      <vt:lpstr>教育视窗：教师职业倦怠量表</vt:lpstr>
      <vt:lpstr>一、教师职业倦怠概述</vt:lpstr>
      <vt:lpstr>二、教师职业倦怠的成因</vt:lpstr>
      <vt:lpstr>二、教师职业倦怠的成因</vt:lpstr>
      <vt:lpstr>二、教师职业倦怠的成因</vt:lpstr>
      <vt:lpstr>二、教师职业倦怠的成因</vt:lpstr>
      <vt:lpstr>三、克服教师职业倦怠的策略</vt:lpstr>
      <vt:lpstr>三、克服教师职业倦怠的策略</vt:lpstr>
      <vt:lpstr>教育视窗：多方施策，助力青年教师成长</vt:lpstr>
      <vt:lpstr>教育视窗：多方施策，助力青年教师成长</vt:lpstr>
      <vt:lpstr>教育视窗：多方施策，助力青年教师成长</vt:lpstr>
      <vt:lpstr>教育视窗：多方施策，助力青年教师成长</vt:lpstr>
      <vt:lpstr>教育视窗：多方施策，助力青年教师成长</vt:lpstr>
      <vt:lpstr>教育视窗：多方施策，助力青年教师成长</vt:lpstr>
      <vt:lpstr>教育视窗：多方施策，助力青年教师成长</vt:lpstr>
      <vt:lpstr>三、克服教师职业倦怠的策略</vt:lpstr>
      <vt:lpstr>教育直通车：以教育家精神引领教师队伍高质量发展</vt:lpstr>
      <vt:lpstr>教育直通车：以教育家精神引领教师队伍高质量发展</vt:lpstr>
      <vt:lpstr>教育直通车：以教育家精神引领教师队伍高质量发展</vt:lpstr>
      <vt:lpstr>教育直通车：以教育家精神引领教师队伍高质量发展</vt:lpstr>
      <vt:lpstr>PowerPoint 演示文稿</vt:lpstr>
      <vt:lpstr>PowerPoint 演示文稿</vt:lpstr>
      <vt:lpstr>PowerPoint 演示文稿</vt:lpstr>
      <vt:lpstr>PowerPoint 演示文稿</vt:lpstr>
      <vt:lpstr>感谢聆听</vt:lpstr>
    </vt:vector>
  </TitlesOfParts>
  <Company>OfficePLUS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大菠萝</cp:lastModifiedBy>
  <cp:revision>11</cp:revision>
  <dcterms:created xsi:type="dcterms:W3CDTF">2023-07-20T03:04:00Z</dcterms:created>
  <dcterms:modified xsi:type="dcterms:W3CDTF">2025-03-18T14:16:42Z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99CDB6EF5FBF421E88A5BC04E0A79A53_12</vt:lpwstr>
  </property>
  <property fmtid="{D5CDD505-2E9C-101B-9397-08002B2CF9AE}" pid="3" name="KSOProductBuildVer">
    <vt:lpwstr>2052-12.1.0.20305</vt:lpwstr>
  </property>
</Properties>
</file>