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9"/>
  </p:notesMasterIdLst>
  <p:handoutMasterIdLst>
    <p:handoutMasterId r:id="rId50"/>
  </p:handoutMasterIdLst>
  <p:sldIdLst>
    <p:sldId id="257" r:id="rId2"/>
    <p:sldId id="258" r:id="rId3"/>
    <p:sldId id="1047" r:id="rId4"/>
    <p:sldId id="1046" r:id="rId5"/>
    <p:sldId id="1004" r:id="rId6"/>
    <p:sldId id="1148" r:id="rId7"/>
    <p:sldId id="1149" r:id="rId8"/>
    <p:sldId id="1050" r:id="rId9"/>
    <p:sldId id="259" r:id="rId10"/>
    <p:sldId id="1150" r:id="rId11"/>
    <p:sldId id="1131" r:id="rId12"/>
    <p:sldId id="1134" r:id="rId13"/>
    <p:sldId id="1151" r:id="rId14"/>
    <p:sldId id="1152" r:id="rId15"/>
    <p:sldId id="1153" r:id="rId16"/>
    <p:sldId id="1130" r:id="rId17"/>
    <p:sldId id="1154" r:id="rId18"/>
    <p:sldId id="1155" r:id="rId19"/>
    <p:sldId id="1156" r:id="rId20"/>
    <p:sldId id="1157" r:id="rId21"/>
    <p:sldId id="14998444" r:id="rId22"/>
    <p:sldId id="1066" r:id="rId23"/>
    <p:sldId id="1136" r:id="rId24"/>
    <p:sldId id="14998445" r:id="rId25"/>
    <p:sldId id="14998447" r:id="rId26"/>
    <p:sldId id="14998446" r:id="rId27"/>
    <p:sldId id="14998448" r:id="rId28"/>
    <p:sldId id="14998449" r:id="rId29"/>
    <p:sldId id="1067" r:id="rId30"/>
    <p:sldId id="1077" r:id="rId31"/>
    <p:sldId id="14998450" r:id="rId32"/>
    <p:sldId id="14998451" r:id="rId33"/>
    <p:sldId id="14998452" r:id="rId34"/>
    <p:sldId id="14998453" r:id="rId35"/>
    <p:sldId id="14998454" r:id="rId36"/>
    <p:sldId id="14998455" r:id="rId37"/>
    <p:sldId id="14998457" r:id="rId38"/>
    <p:sldId id="1139" r:id="rId39"/>
    <p:sldId id="14998458" r:id="rId40"/>
    <p:sldId id="14998459" r:id="rId41"/>
    <p:sldId id="14998460" r:id="rId42"/>
    <p:sldId id="1143" r:id="rId43"/>
    <p:sldId id="14998461" r:id="rId44"/>
    <p:sldId id="14998462" r:id="rId45"/>
    <p:sldId id="1144" r:id="rId46"/>
    <p:sldId id="1127" r:id="rId47"/>
    <p:sldId id="28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E5"/>
    <a:srgbClr val="B46CC9"/>
    <a:srgbClr val="1881FB"/>
    <a:srgbClr val="4C92FF"/>
    <a:srgbClr val="003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6" autoAdjust="0"/>
    <p:restoredTop sz="86483" autoAdjust="0"/>
  </p:normalViewPr>
  <p:slideViewPr>
    <p:cSldViewPr snapToGrid="0">
      <p:cViewPr varScale="1">
        <p:scale>
          <a:sx n="87" d="100"/>
          <a:sy n="87" d="100"/>
        </p:scale>
        <p:origin x="48" y="225"/>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27">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25">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28">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29">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2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2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26">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2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24">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26E4BB-AE0B-4288-B180-7313991A9104}" type="doc">
      <dgm:prSet loTypeId="urn:microsoft.com/office/officeart/2005/8/layout/list1#1" loCatId="list" qsTypeId="urn:microsoft.com/office/officeart/2005/8/quickstyle/simple1#1" qsCatId="simple" csTypeId="urn:microsoft.com/office/officeart/2005/8/colors/colorful1#1" csCatId="colorful" phldr="1"/>
      <dgm:spPr/>
      <dgm:t>
        <a:bodyPr/>
        <a:lstStyle/>
        <a:p>
          <a:endParaRPr lang="zh-CN" altLang="en-US"/>
        </a:p>
      </dgm:t>
    </dgm:pt>
    <dgm:pt modelId="{130B3AB2-C2C8-49AC-B03D-3EC8B6DC2248}">
      <dgm:prSet phldrT="[文本]" custT="1"/>
      <dgm:spPr/>
      <dgm:t>
        <a:bodyPr/>
        <a:lstStyle/>
        <a:p>
          <a:r>
            <a:rPr lang="zh-CN" altLang="en-US" sz="2400" b="1" dirty="0"/>
            <a:t>知识目标</a:t>
          </a:r>
        </a:p>
      </dgm:t>
    </dgm:pt>
    <dgm:pt modelId="{B409620C-8FA7-48FC-B6D5-F85348700BB9}" type="parTrans" cxnId="{F2427C94-5665-44A4-ADD9-F317D94D71C8}">
      <dgm:prSet/>
      <dgm:spPr/>
      <dgm:t>
        <a:bodyPr/>
        <a:lstStyle/>
        <a:p>
          <a:endParaRPr lang="zh-CN" altLang="en-US"/>
        </a:p>
      </dgm:t>
    </dgm:pt>
    <dgm:pt modelId="{F0AB42D7-3406-4661-992E-3DEBAE5C469A}" type="sibTrans" cxnId="{F2427C94-5665-44A4-ADD9-F317D94D71C8}">
      <dgm:prSet/>
      <dgm:spPr/>
      <dgm:t>
        <a:bodyPr/>
        <a:lstStyle/>
        <a:p>
          <a:endParaRPr lang="zh-CN" altLang="en-US"/>
        </a:p>
      </dgm:t>
    </dgm:pt>
    <dgm:pt modelId="{C53A126B-8AD4-4E1D-AABF-AA122D123298}">
      <dgm:prSet phldrT="[文本]"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）理解教师专业发展规划的含义。</a:t>
          </a:r>
          <a:endParaRPr lang="zh-CN" altLang="en-US" sz="2000" dirty="0"/>
        </a:p>
      </dgm:t>
    </dgm:pt>
    <dgm:pt modelId="{48A149FE-FC20-4286-B8BA-E57ED0E93857}" type="parTrans" cxnId="{6725FECA-8070-4932-BF06-86B6163A9EA3}">
      <dgm:prSet/>
      <dgm:spPr/>
      <dgm:t>
        <a:bodyPr/>
        <a:lstStyle/>
        <a:p>
          <a:endParaRPr lang="zh-CN" altLang="en-US"/>
        </a:p>
      </dgm:t>
    </dgm:pt>
    <dgm:pt modelId="{12C07D2F-CA6B-413C-BF84-81301163758C}" type="sibTrans" cxnId="{6725FECA-8070-4932-BF06-86B6163A9EA3}">
      <dgm:prSet/>
      <dgm:spPr/>
      <dgm:t>
        <a:bodyPr/>
        <a:lstStyle/>
        <a:p>
          <a:endParaRPr lang="zh-CN" altLang="en-US"/>
        </a:p>
      </dgm:t>
    </dgm:pt>
    <dgm:pt modelId="{8AE605EB-3C0E-4DF0-B875-328975CB9F27}">
      <dgm:prSet phldrT="[文本]" custT="1"/>
      <dgm:spPr/>
      <dgm:t>
        <a:bodyPr/>
        <a:lstStyle/>
        <a:p>
          <a:r>
            <a:rPr lang="zh-CN" altLang="en-US" sz="2400" b="1" dirty="0"/>
            <a:t>能力目标</a:t>
          </a:r>
        </a:p>
      </dgm:t>
    </dgm:pt>
    <dgm:pt modelId="{9C203DDE-9F70-4C59-AD52-2707066B6A60}" type="parTrans" cxnId="{7D7381E7-0A3B-496E-B9B4-4A4F02A5CBEB}">
      <dgm:prSet/>
      <dgm:spPr/>
      <dgm:t>
        <a:bodyPr/>
        <a:lstStyle/>
        <a:p>
          <a:endParaRPr lang="zh-CN" altLang="en-US"/>
        </a:p>
      </dgm:t>
    </dgm:pt>
    <dgm:pt modelId="{8398BEC2-462A-4804-9B9F-DF4314B7499F}" type="sibTrans" cxnId="{7D7381E7-0A3B-496E-B9B4-4A4F02A5CBEB}">
      <dgm:prSet/>
      <dgm:spPr/>
      <dgm:t>
        <a:bodyPr/>
        <a:lstStyle/>
        <a:p>
          <a:endParaRPr lang="zh-CN" altLang="en-US"/>
        </a:p>
      </dgm:t>
    </dgm:pt>
    <dgm:pt modelId="{C5355562-9C6C-403C-8127-330697777D69}">
      <dgm:prSet phldrT="[文本]" custT="1"/>
      <dgm:spPr/>
      <dgm:t>
        <a:bodyPr/>
        <a:lstStyle/>
        <a:p>
          <a:r>
            <a:rPr lang="zh-CN" altLang="zh-CN" sz="2000" dirty="0">
              <a:latin typeface="+mn-ea"/>
              <a:ea typeface="+mn-ea"/>
            </a:rPr>
            <a:t>（</a:t>
          </a:r>
          <a:r>
            <a:rPr lang="en-US" altLang="zh-CN" sz="2000" dirty="0">
              <a:latin typeface="+mn-ea"/>
              <a:ea typeface="+mn-ea"/>
            </a:rPr>
            <a:t>1</a:t>
          </a:r>
          <a:r>
            <a:rPr lang="zh-CN" altLang="zh-CN" sz="2000" dirty="0">
              <a:latin typeface="+mn-ea"/>
              <a:ea typeface="+mn-ea"/>
            </a:rPr>
            <a:t>）能够运用有效的方法制订适合自己的教师专业发展规划。</a:t>
          </a:r>
          <a:endParaRPr lang="zh-CN" altLang="en-US" sz="2000" dirty="0"/>
        </a:p>
      </dgm:t>
    </dgm:pt>
    <dgm:pt modelId="{79C421EF-8FA3-4E99-AF40-BEAD78628A54}" type="parTrans" cxnId="{F21E5A10-4CA0-40B8-A4B3-6C5028F5B48C}">
      <dgm:prSet/>
      <dgm:spPr/>
      <dgm:t>
        <a:bodyPr/>
        <a:lstStyle/>
        <a:p>
          <a:endParaRPr lang="zh-CN" altLang="en-US"/>
        </a:p>
      </dgm:t>
    </dgm:pt>
    <dgm:pt modelId="{A979D0FB-800A-4C57-AABC-08CFB148CE60}" type="sibTrans" cxnId="{F21E5A10-4CA0-40B8-A4B3-6C5028F5B48C}">
      <dgm:prSet/>
      <dgm:spPr/>
      <dgm:t>
        <a:bodyPr/>
        <a:lstStyle/>
        <a:p>
          <a:endParaRPr lang="zh-CN" altLang="en-US"/>
        </a:p>
      </dgm:t>
    </dgm:pt>
    <dgm:pt modelId="{D3D174E1-70E6-435F-93F8-F793A8BB1390}">
      <dgm:prSet custT="1"/>
      <dgm:spPr/>
      <dgm:t>
        <a:bodyPr/>
        <a:lstStyle/>
        <a:p>
          <a:r>
            <a:rPr lang="zh-CN" altLang="en-US" sz="2400" b="1" dirty="0">
              <a:latin typeface="+mn-ea"/>
              <a:ea typeface="+mn-ea"/>
            </a:rPr>
            <a:t>素养目标</a:t>
          </a:r>
        </a:p>
      </dgm:t>
    </dgm:pt>
    <dgm:pt modelId="{D0139EEB-3E6F-47B0-B474-437593C57AAA}" type="parTrans" cxnId="{D2372C0B-A3AF-4F7B-BDF0-343EB0E7EBFA}">
      <dgm:prSet/>
      <dgm:spPr/>
      <dgm:t>
        <a:bodyPr/>
        <a:lstStyle/>
        <a:p>
          <a:endParaRPr lang="zh-CN" altLang="en-US"/>
        </a:p>
      </dgm:t>
    </dgm:pt>
    <dgm:pt modelId="{D02FB8C5-C48D-4945-A8EE-BE4DC0BB603A}" type="sibTrans" cxnId="{D2372C0B-A3AF-4F7B-BDF0-343EB0E7EBFA}">
      <dgm:prSet/>
      <dgm:spPr/>
      <dgm:t>
        <a:bodyPr/>
        <a:lstStyle/>
        <a:p>
          <a:endParaRPr lang="zh-CN" altLang="en-US"/>
        </a:p>
      </dgm:t>
    </dgm:pt>
    <dgm:pt modelId="{A1A5593F-B6C4-4E73-AAA9-30CDAB48314A}">
      <dgm:prSet custT="1"/>
      <dgm:spPr/>
      <dgm:t>
        <a:bodyPr/>
        <a:lstStyle/>
        <a:p>
          <a:r>
            <a:rPr lang="zh-CN" altLang="en-US" sz="2000" dirty="0">
              <a:latin typeface="+mn-ea"/>
              <a:ea typeface="+mn-ea"/>
            </a:rPr>
            <a:t>（</a:t>
          </a:r>
          <a:r>
            <a:rPr lang="en-US" altLang="en-US" sz="2000" dirty="0">
              <a:latin typeface="+mn-ea"/>
              <a:ea typeface="+mn-ea"/>
            </a:rPr>
            <a:t>1</a:t>
          </a:r>
          <a:r>
            <a:rPr lang="zh-CN" altLang="en-US" sz="2000" dirty="0">
              <a:latin typeface="+mn-ea"/>
              <a:ea typeface="+mn-ea"/>
            </a:rPr>
            <a:t>）加深对自己的了解，提高整体分析、统筹规划的能力。</a:t>
          </a:r>
        </a:p>
      </dgm:t>
    </dgm:pt>
    <dgm:pt modelId="{F755487E-A3C5-457D-8DFE-B906694C2931}" type="parTrans" cxnId="{3D6CA423-90DE-4510-8A88-DB32DD6693DC}">
      <dgm:prSet/>
      <dgm:spPr/>
      <dgm:t>
        <a:bodyPr/>
        <a:lstStyle/>
        <a:p>
          <a:endParaRPr lang="zh-CN" altLang="en-US"/>
        </a:p>
      </dgm:t>
    </dgm:pt>
    <dgm:pt modelId="{4368A566-9E58-4806-B45B-1607EA8CDACF}" type="sibTrans" cxnId="{3D6CA423-90DE-4510-8A88-DB32DD6693DC}">
      <dgm:prSet/>
      <dgm:spPr/>
      <dgm:t>
        <a:bodyPr/>
        <a:lstStyle/>
        <a:p>
          <a:endParaRPr lang="zh-CN" altLang="en-US"/>
        </a:p>
      </dgm:t>
    </dgm:pt>
    <dgm:pt modelId="{1AB0AA91-3C93-48E8-825D-9DFD2EE99299}">
      <dgm:prSet custT="1"/>
      <dgm:spPr/>
      <dgm:t>
        <a:bodyPr/>
        <a:lstStyle/>
        <a:p>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）掌握教师专业发展规划的具体内容。</a:t>
          </a:r>
        </a:p>
      </dgm:t>
    </dgm:pt>
    <dgm:pt modelId="{C3F60327-E36E-417B-854F-65F64C0F6FD9}" type="parTrans" cxnId="{3B9C4110-6C87-421E-8C7E-1A6373C9FA30}">
      <dgm:prSet/>
      <dgm:spPr/>
      <dgm:t>
        <a:bodyPr/>
        <a:lstStyle/>
        <a:p>
          <a:endParaRPr lang="zh-CN" altLang="en-US"/>
        </a:p>
      </dgm:t>
    </dgm:pt>
    <dgm:pt modelId="{6DEF2532-FD30-4095-8086-09FB6410F839}" type="sibTrans" cxnId="{3B9C4110-6C87-421E-8C7E-1A6373C9FA30}">
      <dgm:prSet/>
      <dgm:spPr/>
      <dgm:t>
        <a:bodyPr/>
        <a:lstStyle/>
        <a:p>
          <a:endParaRPr lang="zh-CN" altLang="en-US"/>
        </a:p>
      </dgm:t>
    </dgm:pt>
    <dgm:pt modelId="{1E78B14A-A6C2-455B-83D1-BA4E9498BF4A}">
      <dgm:prSet custT="1"/>
      <dgm:spPr/>
      <dgm:t>
        <a:bodyPr/>
        <a:lstStyle/>
        <a:p>
          <a:r>
            <a:rPr lang="zh-CN" altLang="zh-CN" sz="2000" dirty="0">
              <a:latin typeface="+mn-ea"/>
              <a:ea typeface="+mn-ea"/>
            </a:rPr>
            <a:t>（</a:t>
          </a:r>
          <a:r>
            <a:rPr lang="en-US" altLang="zh-CN" sz="2000" dirty="0">
              <a:latin typeface="+mn-ea"/>
              <a:ea typeface="+mn-ea"/>
            </a:rPr>
            <a:t>2</a:t>
          </a:r>
          <a:r>
            <a:rPr lang="zh-CN" altLang="zh-CN" sz="2000" dirty="0">
              <a:latin typeface="+mn-ea"/>
              <a:ea typeface="+mn-ea"/>
            </a:rPr>
            <a:t>）能够对教师专业发展规划的有效性进行评价。</a:t>
          </a:r>
        </a:p>
      </dgm:t>
    </dgm:pt>
    <dgm:pt modelId="{0D227C6F-ABE5-4D19-8C29-0DD69AFC2F14}" type="parTrans" cxnId="{DF861D17-E9A8-44D8-AD2D-183FC0710960}">
      <dgm:prSet/>
      <dgm:spPr/>
      <dgm:t>
        <a:bodyPr/>
        <a:lstStyle/>
        <a:p>
          <a:endParaRPr lang="zh-CN" altLang="en-US"/>
        </a:p>
      </dgm:t>
    </dgm:pt>
    <dgm:pt modelId="{CEF57B4F-F840-424D-AFE3-FE8D5BA21FD7}" type="sibTrans" cxnId="{DF861D17-E9A8-44D8-AD2D-183FC0710960}">
      <dgm:prSet/>
      <dgm:spPr/>
      <dgm:t>
        <a:bodyPr/>
        <a:lstStyle/>
        <a:p>
          <a:endParaRPr lang="zh-CN" altLang="en-US"/>
        </a:p>
      </dgm:t>
    </dgm:pt>
    <dgm:pt modelId="{A40309EA-D2A7-406D-8796-6DBBC775ADD4}">
      <dgm:prSet custT="1"/>
      <dgm:spPr/>
      <dgm:t>
        <a:bodyPr/>
        <a:lstStyle/>
        <a:p>
          <a:r>
            <a:rPr lang="zh-CN" altLang="en-US" sz="2000" dirty="0">
              <a:latin typeface="+mn-ea"/>
              <a:ea typeface="+mn-ea"/>
            </a:rPr>
            <a:t>（</a:t>
          </a:r>
          <a:r>
            <a:rPr lang="en-US" altLang="en-US" sz="2000" dirty="0">
              <a:latin typeface="+mn-ea"/>
              <a:ea typeface="+mn-ea"/>
            </a:rPr>
            <a:t>2</a:t>
          </a:r>
          <a:r>
            <a:rPr lang="zh-CN" altLang="en-US" sz="2000" dirty="0">
              <a:latin typeface="+mn-ea"/>
              <a:ea typeface="+mn-ea"/>
            </a:rPr>
            <a:t>）树立正确的价值观，明确职业理想与方向。</a:t>
          </a:r>
        </a:p>
      </dgm:t>
    </dgm:pt>
    <dgm:pt modelId="{10F980A9-8EEE-4261-89DF-EC6874B3DA60}" type="parTrans" cxnId="{77A74B67-21E2-4958-92D2-5AE0DBBBD867}">
      <dgm:prSet/>
      <dgm:spPr/>
      <dgm:t>
        <a:bodyPr/>
        <a:lstStyle/>
        <a:p>
          <a:endParaRPr lang="zh-CN" altLang="en-US"/>
        </a:p>
      </dgm:t>
    </dgm:pt>
    <dgm:pt modelId="{54962054-F403-406F-8335-4C33A23C2EC6}" type="sibTrans" cxnId="{77A74B67-21E2-4958-92D2-5AE0DBBBD867}">
      <dgm:prSet/>
      <dgm:spPr/>
      <dgm:t>
        <a:bodyPr/>
        <a:lstStyle/>
        <a:p>
          <a:endParaRPr lang="zh-CN" altLang="en-US"/>
        </a:p>
      </dgm:t>
    </dgm:pt>
    <dgm:pt modelId="{C3857240-692F-4409-BD36-6691C8B09EB9}" type="pres">
      <dgm:prSet presAssocID="{AF26E4BB-AE0B-4288-B180-7313991A9104}" presName="linear" presStyleCnt="0">
        <dgm:presLayoutVars>
          <dgm:dir/>
          <dgm:animLvl val="lvl"/>
          <dgm:resizeHandles val="exact"/>
        </dgm:presLayoutVars>
      </dgm:prSet>
      <dgm:spPr/>
    </dgm:pt>
    <dgm:pt modelId="{B92ACAFF-9FA6-4B6A-9618-25359B858D08}" type="pres">
      <dgm:prSet presAssocID="{130B3AB2-C2C8-49AC-B03D-3EC8B6DC2248}" presName="parentLin" presStyleCnt="0"/>
      <dgm:spPr/>
    </dgm:pt>
    <dgm:pt modelId="{4FE04C43-D13F-4599-9E2D-2398653DBB25}" type="pres">
      <dgm:prSet presAssocID="{130B3AB2-C2C8-49AC-B03D-3EC8B6DC2248}" presName="parentLeftMargin" presStyleLbl="node1" presStyleIdx="0" presStyleCnt="3"/>
      <dgm:spPr/>
    </dgm:pt>
    <dgm:pt modelId="{925B57BB-DDBA-46F7-8554-54A0769CD8DA}" type="pres">
      <dgm:prSet presAssocID="{130B3AB2-C2C8-49AC-B03D-3EC8B6DC2248}" presName="parentText" presStyleLbl="node1" presStyleIdx="0" presStyleCnt="3">
        <dgm:presLayoutVars>
          <dgm:chMax val="0"/>
          <dgm:bulletEnabled val="1"/>
        </dgm:presLayoutVars>
      </dgm:prSet>
      <dgm:spPr/>
    </dgm:pt>
    <dgm:pt modelId="{0BFCB152-483A-4FF0-890B-DE213C093AA4}" type="pres">
      <dgm:prSet presAssocID="{130B3AB2-C2C8-49AC-B03D-3EC8B6DC2248}" presName="negativeSpace" presStyleCnt="0"/>
      <dgm:spPr/>
    </dgm:pt>
    <dgm:pt modelId="{34525C93-0F27-4EB3-9B0F-F159053854B9}" type="pres">
      <dgm:prSet presAssocID="{130B3AB2-C2C8-49AC-B03D-3EC8B6DC2248}" presName="childText" presStyleLbl="conFgAcc1" presStyleIdx="0" presStyleCnt="3">
        <dgm:presLayoutVars>
          <dgm:bulletEnabled val="1"/>
        </dgm:presLayoutVars>
      </dgm:prSet>
      <dgm:spPr/>
    </dgm:pt>
    <dgm:pt modelId="{7642437F-135A-4798-A9D9-AA193B265F71}" type="pres">
      <dgm:prSet presAssocID="{F0AB42D7-3406-4661-992E-3DEBAE5C469A}" presName="spaceBetweenRectangles" presStyleCnt="0"/>
      <dgm:spPr/>
    </dgm:pt>
    <dgm:pt modelId="{FA3D6709-80DD-4147-97F9-B6F42EF4FDC3}" type="pres">
      <dgm:prSet presAssocID="{8AE605EB-3C0E-4DF0-B875-328975CB9F27}" presName="parentLin" presStyleCnt="0"/>
      <dgm:spPr/>
    </dgm:pt>
    <dgm:pt modelId="{D1A05115-FC95-4F32-B110-EA8F1B06A8DF}" type="pres">
      <dgm:prSet presAssocID="{8AE605EB-3C0E-4DF0-B875-328975CB9F27}" presName="parentLeftMargin" presStyleLbl="node1" presStyleIdx="0" presStyleCnt="3"/>
      <dgm:spPr/>
    </dgm:pt>
    <dgm:pt modelId="{0A9955B3-5D54-48D7-B28F-E326E008BC42}" type="pres">
      <dgm:prSet presAssocID="{8AE605EB-3C0E-4DF0-B875-328975CB9F27}" presName="parentText" presStyleLbl="node1" presStyleIdx="1" presStyleCnt="3" custLinFactNeighborX="7455" custLinFactNeighborY="-11784">
        <dgm:presLayoutVars>
          <dgm:chMax val="0"/>
          <dgm:bulletEnabled val="1"/>
        </dgm:presLayoutVars>
      </dgm:prSet>
      <dgm:spPr/>
    </dgm:pt>
    <dgm:pt modelId="{2797E932-0946-49D9-AAD9-5376B341B25B}" type="pres">
      <dgm:prSet presAssocID="{8AE605EB-3C0E-4DF0-B875-328975CB9F27}" presName="negativeSpace" presStyleCnt="0"/>
      <dgm:spPr/>
    </dgm:pt>
    <dgm:pt modelId="{6A208469-C04B-4AEB-98DD-F806CDCEF7C1}" type="pres">
      <dgm:prSet presAssocID="{8AE605EB-3C0E-4DF0-B875-328975CB9F27}" presName="childText" presStyleLbl="conFgAcc1" presStyleIdx="1" presStyleCnt="3" custLinFactNeighborX="-88" custLinFactNeighborY="-15087">
        <dgm:presLayoutVars>
          <dgm:bulletEnabled val="1"/>
        </dgm:presLayoutVars>
      </dgm:prSet>
      <dgm:spPr/>
    </dgm:pt>
    <dgm:pt modelId="{16D0A55F-2567-4736-9593-C9CE8EBCA5ED}" type="pres">
      <dgm:prSet presAssocID="{8398BEC2-462A-4804-9B9F-DF4314B7499F}" presName="spaceBetweenRectangles" presStyleCnt="0"/>
      <dgm:spPr/>
    </dgm:pt>
    <dgm:pt modelId="{350F3570-9B25-41DA-BA6E-DC06E7F750AB}" type="pres">
      <dgm:prSet presAssocID="{D3D174E1-70E6-435F-93F8-F793A8BB1390}" presName="parentLin" presStyleCnt="0"/>
      <dgm:spPr/>
    </dgm:pt>
    <dgm:pt modelId="{B82FF8A8-01B2-4E47-9903-88EACCA09735}" type="pres">
      <dgm:prSet presAssocID="{D3D174E1-70E6-435F-93F8-F793A8BB1390}" presName="parentLeftMargin" presStyleLbl="node1" presStyleIdx="1" presStyleCnt="3"/>
      <dgm:spPr/>
    </dgm:pt>
    <dgm:pt modelId="{0A7A0A3E-ED59-4A29-A6CF-1B35C6F4777B}" type="pres">
      <dgm:prSet presAssocID="{D3D174E1-70E6-435F-93F8-F793A8BB1390}" presName="parentText" presStyleLbl="node1" presStyleIdx="2" presStyleCnt="3">
        <dgm:presLayoutVars>
          <dgm:chMax val="0"/>
          <dgm:bulletEnabled val="1"/>
        </dgm:presLayoutVars>
      </dgm:prSet>
      <dgm:spPr/>
    </dgm:pt>
    <dgm:pt modelId="{626FB8EE-4D25-4C29-AF0C-4F95A2CF07C2}" type="pres">
      <dgm:prSet presAssocID="{D3D174E1-70E6-435F-93F8-F793A8BB1390}" presName="negativeSpace" presStyleCnt="0"/>
      <dgm:spPr/>
    </dgm:pt>
    <dgm:pt modelId="{473D8C8D-89BA-4FD8-ADBE-57794E01063A}" type="pres">
      <dgm:prSet presAssocID="{D3D174E1-70E6-435F-93F8-F793A8BB1390}" presName="childText" presStyleLbl="conFgAcc1" presStyleIdx="2" presStyleCnt="3">
        <dgm:presLayoutVars>
          <dgm:bulletEnabled val="1"/>
        </dgm:presLayoutVars>
      </dgm:prSet>
      <dgm:spPr/>
    </dgm:pt>
  </dgm:ptLst>
  <dgm:cxnLst>
    <dgm:cxn modelId="{63ABC006-1EB5-460D-A21A-BD9A39EDC550}" type="presOf" srcId="{AF26E4BB-AE0B-4288-B180-7313991A9104}" destId="{C3857240-692F-4409-BD36-6691C8B09EB9}" srcOrd="0" destOrd="0" presId="urn:microsoft.com/office/officeart/2005/8/layout/list1#1"/>
    <dgm:cxn modelId="{D2372C0B-A3AF-4F7B-BDF0-343EB0E7EBFA}" srcId="{AF26E4BB-AE0B-4288-B180-7313991A9104}" destId="{D3D174E1-70E6-435F-93F8-F793A8BB1390}" srcOrd="2" destOrd="0" parTransId="{D0139EEB-3E6F-47B0-B474-437593C57AAA}" sibTransId="{D02FB8C5-C48D-4945-A8EE-BE4DC0BB603A}"/>
    <dgm:cxn modelId="{3B9C4110-6C87-421E-8C7E-1A6373C9FA30}" srcId="{130B3AB2-C2C8-49AC-B03D-3EC8B6DC2248}" destId="{1AB0AA91-3C93-48E8-825D-9DFD2EE99299}" srcOrd="1" destOrd="0" parTransId="{C3F60327-E36E-417B-854F-65F64C0F6FD9}" sibTransId="{6DEF2532-FD30-4095-8086-09FB6410F839}"/>
    <dgm:cxn modelId="{F21E5A10-4CA0-40B8-A4B3-6C5028F5B48C}" srcId="{8AE605EB-3C0E-4DF0-B875-328975CB9F27}" destId="{C5355562-9C6C-403C-8127-330697777D69}" srcOrd="0" destOrd="0" parTransId="{79C421EF-8FA3-4E99-AF40-BEAD78628A54}" sibTransId="{A979D0FB-800A-4C57-AABC-08CFB148CE60}"/>
    <dgm:cxn modelId="{DF861D17-E9A8-44D8-AD2D-183FC0710960}" srcId="{8AE605EB-3C0E-4DF0-B875-328975CB9F27}" destId="{1E78B14A-A6C2-455B-83D1-BA4E9498BF4A}" srcOrd="1" destOrd="0" parTransId="{0D227C6F-ABE5-4D19-8C29-0DD69AFC2F14}" sibTransId="{CEF57B4F-F840-424D-AFE3-FE8D5BA21FD7}"/>
    <dgm:cxn modelId="{3D6CA423-90DE-4510-8A88-DB32DD6693DC}" srcId="{D3D174E1-70E6-435F-93F8-F793A8BB1390}" destId="{A1A5593F-B6C4-4E73-AAA9-30CDAB48314A}" srcOrd="0" destOrd="0" parTransId="{F755487E-A3C5-457D-8DFE-B906694C2931}" sibTransId="{4368A566-9E58-4806-B45B-1607EA8CDACF}"/>
    <dgm:cxn modelId="{F4B14327-8332-4E51-8D90-EACE12793342}" type="presOf" srcId="{1E78B14A-A6C2-455B-83D1-BA4E9498BF4A}" destId="{6A208469-C04B-4AEB-98DD-F806CDCEF7C1}" srcOrd="0" destOrd="1" presId="urn:microsoft.com/office/officeart/2005/8/layout/list1#1"/>
    <dgm:cxn modelId="{51741028-FF78-4150-98E9-1232DE949360}" type="presOf" srcId="{C5355562-9C6C-403C-8127-330697777D69}" destId="{6A208469-C04B-4AEB-98DD-F806CDCEF7C1}" srcOrd="0" destOrd="0" presId="urn:microsoft.com/office/officeart/2005/8/layout/list1#1"/>
    <dgm:cxn modelId="{BF01A528-C586-40EA-84E9-D103A13BDDD1}" type="presOf" srcId="{D3D174E1-70E6-435F-93F8-F793A8BB1390}" destId="{B82FF8A8-01B2-4E47-9903-88EACCA09735}" srcOrd="0" destOrd="0" presId="urn:microsoft.com/office/officeart/2005/8/layout/list1#1"/>
    <dgm:cxn modelId="{6E5F683C-53C4-4C21-A9F4-028355E55C5E}" type="presOf" srcId="{A1A5593F-B6C4-4E73-AAA9-30CDAB48314A}" destId="{473D8C8D-89BA-4FD8-ADBE-57794E01063A}" srcOrd="0" destOrd="0" presId="urn:microsoft.com/office/officeart/2005/8/layout/list1#1"/>
    <dgm:cxn modelId="{D8954544-8C77-4D1A-A858-5205C477B7DA}" type="presOf" srcId="{1AB0AA91-3C93-48E8-825D-9DFD2EE99299}" destId="{34525C93-0F27-4EB3-9B0F-F159053854B9}" srcOrd="0" destOrd="1" presId="urn:microsoft.com/office/officeart/2005/8/layout/list1#1"/>
    <dgm:cxn modelId="{77A74B67-21E2-4958-92D2-5AE0DBBBD867}" srcId="{D3D174E1-70E6-435F-93F8-F793A8BB1390}" destId="{A40309EA-D2A7-406D-8796-6DBBC775ADD4}" srcOrd="1" destOrd="0" parTransId="{10F980A9-8EEE-4261-89DF-EC6874B3DA60}" sibTransId="{54962054-F403-406F-8335-4C33A23C2EC6}"/>
    <dgm:cxn modelId="{E5522F4C-4F4D-4F7D-B61B-20A9DAF4AF42}" type="presOf" srcId="{130B3AB2-C2C8-49AC-B03D-3EC8B6DC2248}" destId="{4FE04C43-D13F-4599-9E2D-2398653DBB25}" srcOrd="0" destOrd="0" presId="urn:microsoft.com/office/officeart/2005/8/layout/list1#1"/>
    <dgm:cxn modelId="{F2427C94-5665-44A4-ADD9-F317D94D71C8}" srcId="{AF26E4BB-AE0B-4288-B180-7313991A9104}" destId="{130B3AB2-C2C8-49AC-B03D-3EC8B6DC2248}" srcOrd="0" destOrd="0" parTransId="{B409620C-8FA7-48FC-B6D5-F85348700BB9}" sibTransId="{F0AB42D7-3406-4661-992E-3DEBAE5C469A}"/>
    <dgm:cxn modelId="{1913F89D-749B-4D26-A524-9EC113CFFB17}" type="presOf" srcId="{8AE605EB-3C0E-4DF0-B875-328975CB9F27}" destId="{D1A05115-FC95-4F32-B110-EA8F1B06A8DF}" srcOrd="0" destOrd="0" presId="urn:microsoft.com/office/officeart/2005/8/layout/list1#1"/>
    <dgm:cxn modelId="{E12C82A5-19A5-4CD5-977A-7E83C534621F}" type="presOf" srcId="{8AE605EB-3C0E-4DF0-B875-328975CB9F27}" destId="{0A9955B3-5D54-48D7-B28F-E326E008BC42}" srcOrd="1" destOrd="0" presId="urn:microsoft.com/office/officeart/2005/8/layout/list1#1"/>
    <dgm:cxn modelId="{9E9E24B5-EE90-4EEE-93B5-D0C6D435B1B3}" type="presOf" srcId="{D3D174E1-70E6-435F-93F8-F793A8BB1390}" destId="{0A7A0A3E-ED59-4A29-A6CF-1B35C6F4777B}" srcOrd="1" destOrd="0" presId="urn:microsoft.com/office/officeart/2005/8/layout/list1#1"/>
    <dgm:cxn modelId="{6725FECA-8070-4932-BF06-86B6163A9EA3}" srcId="{130B3AB2-C2C8-49AC-B03D-3EC8B6DC2248}" destId="{C53A126B-8AD4-4E1D-AABF-AA122D123298}" srcOrd="0" destOrd="0" parTransId="{48A149FE-FC20-4286-B8BA-E57ED0E93857}" sibTransId="{12C07D2F-CA6B-413C-BF84-81301163758C}"/>
    <dgm:cxn modelId="{F9CD68CC-A1B2-45B6-98F8-9D51E37589AE}" type="presOf" srcId="{A40309EA-D2A7-406D-8796-6DBBC775ADD4}" destId="{473D8C8D-89BA-4FD8-ADBE-57794E01063A}" srcOrd="0" destOrd="1" presId="urn:microsoft.com/office/officeart/2005/8/layout/list1#1"/>
    <dgm:cxn modelId="{574FC7CF-C976-43F2-BC41-091ED4252ECB}" type="presOf" srcId="{C53A126B-8AD4-4E1D-AABF-AA122D123298}" destId="{34525C93-0F27-4EB3-9B0F-F159053854B9}" srcOrd="0" destOrd="0" presId="urn:microsoft.com/office/officeart/2005/8/layout/list1#1"/>
    <dgm:cxn modelId="{7DD4F6E4-8E42-4712-9502-817AB7F81434}" type="presOf" srcId="{130B3AB2-C2C8-49AC-B03D-3EC8B6DC2248}" destId="{925B57BB-DDBA-46F7-8554-54A0769CD8DA}" srcOrd="1" destOrd="0" presId="urn:microsoft.com/office/officeart/2005/8/layout/list1#1"/>
    <dgm:cxn modelId="{7D7381E7-0A3B-496E-B9B4-4A4F02A5CBEB}" srcId="{AF26E4BB-AE0B-4288-B180-7313991A9104}" destId="{8AE605EB-3C0E-4DF0-B875-328975CB9F27}" srcOrd="1" destOrd="0" parTransId="{9C203DDE-9F70-4C59-AD52-2707066B6A60}" sibTransId="{8398BEC2-462A-4804-9B9F-DF4314B7499F}"/>
    <dgm:cxn modelId="{B4E0E56C-92FD-4892-A713-6C3031098BF4}" type="presParOf" srcId="{C3857240-692F-4409-BD36-6691C8B09EB9}" destId="{B92ACAFF-9FA6-4B6A-9618-25359B858D08}" srcOrd="0" destOrd="0" presId="urn:microsoft.com/office/officeart/2005/8/layout/list1#1"/>
    <dgm:cxn modelId="{64008AA8-532B-4AE6-AE69-D1D95BCB43E8}" type="presParOf" srcId="{B92ACAFF-9FA6-4B6A-9618-25359B858D08}" destId="{4FE04C43-D13F-4599-9E2D-2398653DBB25}" srcOrd="0" destOrd="0" presId="urn:microsoft.com/office/officeart/2005/8/layout/list1#1"/>
    <dgm:cxn modelId="{155BBEF9-47E5-41E8-8531-1E23C2A65CB1}" type="presParOf" srcId="{B92ACAFF-9FA6-4B6A-9618-25359B858D08}" destId="{925B57BB-DDBA-46F7-8554-54A0769CD8DA}" srcOrd="1" destOrd="0" presId="urn:microsoft.com/office/officeart/2005/8/layout/list1#1"/>
    <dgm:cxn modelId="{7E5B8991-39AF-4326-BC26-1FF0579AF891}" type="presParOf" srcId="{C3857240-692F-4409-BD36-6691C8B09EB9}" destId="{0BFCB152-483A-4FF0-890B-DE213C093AA4}" srcOrd="1" destOrd="0" presId="urn:microsoft.com/office/officeart/2005/8/layout/list1#1"/>
    <dgm:cxn modelId="{60DD35B0-D5E4-4093-B733-76B0D7F56423}" type="presParOf" srcId="{C3857240-692F-4409-BD36-6691C8B09EB9}" destId="{34525C93-0F27-4EB3-9B0F-F159053854B9}" srcOrd="2" destOrd="0" presId="urn:microsoft.com/office/officeart/2005/8/layout/list1#1"/>
    <dgm:cxn modelId="{E13435F7-49C4-4363-B9A5-7E3820C20C96}" type="presParOf" srcId="{C3857240-692F-4409-BD36-6691C8B09EB9}" destId="{7642437F-135A-4798-A9D9-AA193B265F71}" srcOrd="3" destOrd="0" presId="urn:microsoft.com/office/officeart/2005/8/layout/list1#1"/>
    <dgm:cxn modelId="{D898F14F-D8B1-4783-B034-63A174082974}" type="presParOf" srcId="{C3857240-692F-4409-BD36-6691C8B09EB9}" destId="{FA3D6709-80DD-4147-97F9-B6F42EF4FDC3}" srcOrd="4" destOrd="0" presId="urn:microsoft.com/office/officeart/2005/8/layout/list1#1"/>
    <dgm:cxn modelId="{A0726207-9CD5-49BA-AC65-43EFC1DEBF56}" type="presParOf" srcId="{FA3D6709-80DD-4147-97F9-B6F42EF4FDC3}" destId="{D1A05115-FC95-4F32-B110-EA8F1B06A8DF}" srcOrd="0" destOrd="0" presId="urn:microsoft.com/office/officeart/2005/8/layout/list1#1"/>
    <dgm:cxn modelId="{7348F46A-0379-40EA-9880-AE5F16805420}" type="presParOf" srcId="{FA3D6709-80DD-4147-97F9-B6F42EF4FDC3}" destId="{0A9955B3-5D54-48D7-B28F-E326E008BC42}" srcOrd="1" destOrd="0" presId="urn:microsoft.com/office/officeart/2005/8/layout/list1#1"/>
    <dgm:cxn modelId="{FD52395D-9B68-4D58-8289-B31A1AD6BB5A}" type="presParOf" srcId="{C3857240-692F-4409-BD36-6691C8B09EB9}" destId="{2797E932-0946-49D9-AAD9-5376B341B25B}" srcOrd="5" destOrd="0" presId="urn:microsoft.com/office/officeart/2005/8/layout/list1#1"/>
    <dgm:cxn modelId="{C950F362-21AE-4642-AF9B-7B6A89162BD5}" type="presParOf" srcId="{C3857240-692F-4409-BD36-6691C8B09EB9}" destId="{6A208469-C04B-4AEB-98DD-F806CDCEF7C1}" srcOrd="6" destOrd="0" presId="urn:microsoft.com/office/officeart/2005/8/layout/list1#1"/>
    <dgm:cxn modelId="{E1FEEABE-69DC-48C0-A001-F25FCD52276D}" type="presParOf" srcId="{C3857240-692F-4409-BD36-6691C8B09EB9}" destId="{16D0A55F-2567-4736-9593-C9CE8EBCA5ED}" srcOrd="7" destOrd="0" presId="urn:microsoft.com/office/officeart/2005/8/layout/list1#1"/>
    <dgm:cxn modelId="{F20B0C77-7BFA-4B55-87FB-34E338D6195A}" type="presParOf" srcId="{C3857240-692F-4409-BD36-6691C8B09EB9}" destId="{350F3570-9B25-41DA-BA6E-DC06E7F750AB}" srcOrd="8" destOrd="0" presId="urn:microsoft.com/office/officeart/2005/8/layout/list1#1"/>
    <dgm:cxn modelId="{8E4FC7BA-8774-4F8B-AA65-9003581B9E46}" type="presParOf" srcId="{350F3570-9B25-41DA-BA6E-DC06E7F750AB}" destId="{B82FF8A8-01B2-4E47-9903-88EACCA09735}" srcOrd="0" destOrd="0" presId="urn:microsoft.com/office/officeart/2005/8/layout/list1#1"/>
    <dgm:cxn modelId="{56D21380-4BED-4207-BF8C-E3509BE3E2C3}" type="presParOf" srcId="{350F3570-9B25-41DA-BA6E-DC06E7F750AB}" destId="{0A7A0A3E-ED59-4A29-A6CF-1B35C6F4777B}" srcOrd="1" destOrd="0" presId="urn:microsoft.com/office/officeart/2005/8/layout/list1#1"/>
    <dgm:cxn modelId="{A1C1D62A-D945-4D3C-9162-C8D7332010EA}" type="presParOf" srcId="{C3857240-692F-4409-BD36-6691C8B09EB9}" destId="{626FB8EE-4D25-4C29-AF0C-4F95A2CF07C2}" srcOrd="9" destOrd="0" presId="urn:microsoft.com/office/officeart/2005/8/layout/list1#1"/>
    <dgm:cxn modelId="{5ED3BEEF-32B9-4838-B064-5D0BE51EC0DD}" type="presParOf" srcId="{C3857240-692F-4409-BD36-6691C8B09EB9}" destId="{473D8C8D-89BA-4FD8-ADBE-57794E01063A}" srcOrd="10" destOrd="0" presId="urn:microsoft.com/office/officeart/2005/8/layout/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3#1"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1</a:t>
          </a:r>
          <a:r>
            <a:rPr lang="zh-CN" altLang="zh-CN" sz="2000" b="1" dirty="0"/>
            <a:t>）现时工作情况</a:t>
          </a:r>
          <a:endParaRPr lang="zh-CN" altLang="en-US" sz="2000" b="1" dirty="0"/>
        </a:p>
      </dgm:t>
    </dgm:pt>
    <dgm:pt modelId="{A10F7E5C-0484-4B6B-B21B-C1C635CEA4C5}" type="parTrans" cxnId="{D69E444B-D496-414A-B062-F6777BA9D1DA}">
      <dgm:prSet/>
      <dgm:spPr/>
      <dgm:t>
        <a:bodyPr/>
        <a:lstStyle/>
        <a:p>
          <a:endParaRPr lang="zh-CN" altLang="en-US"/>
        </a:p>
      </dgm:t>
    </dgm:pt>
    <dgm:pt modelId="{B22371DA-7074-45D8-BC8B-9C08A8DE6479}" type="sibTrans" cxnId="{D69E444B-D496-414A-B062-F6777BA9D1DA}">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2</a:t>
          </a:r>
          <a:r>
            <a:rPr lang="zh-CN" altLang="zh-CN" sz="2000" b="1" dirty="0"/>
            <a:t>）现时行为管理文档</a:t>
          </a:r>
          <a:endParaRPr lang="zh-CN" altLang="en-US" sz="2000" b="1" dirty="0"/>
        </a:p>
      </dgm:t>
    </dgm:pt>
    <dgm:pt modelId="{E786EB06-7342-4454-8B79-75744E64CB00}" type="parTrans" cxnId="{A8EA515B-53C6-4B7E-A098-4FA63495C52B}">
      <dgm:prSet/>
      <dgm:spPr/>
      <dgm:t>
        <a:bodyPr/>
        <a:lstStyle/>
        <a:p>
          <a:endParaRPr lang="zh-CN" altLang="en-US"/>
        </a:p>
      </dgm:t>
    </dgm:pt>
    <dgm:pt modelId="{0B8B92C1-A8FD-4773-8754-39CA9EE54512}" type="sibTrans" cxnId="{A8EA515B-53C6-4B7E-A098-4FA63495C52B}">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3</a:t>
          </a:r>
          <a:r>
            <a:rPr lang="zh-CN" altLang="zh-CN" sz="2000" b="1" dirty="0"/>
            <a:t>）现时目标行为计划</a:t>
          </a:r>
          <a:endParaRPr lang="zh-CN" altLang="en-US" sz="2000" b="1" dirty="0"/>
        </a:p>
      </dgm:t>
    </dgm:pt>
    <dgm:pt modelId="{88A4EA9D-F008-4C19-B7C9-29727365572E}" type="parTrans" cxnId="{592E2B49-117A-4605-8761-E9920D1011A6}">
      <dgm:prSet/>
      <dgm:spPr/>
      <dgm:t>
        <a:bodyPr/>
        <a:lstStyle/>
        <a:p>
          <a:endParaRPr lang="zh-CN" altLang="en-US"/>
        </a:p>
      </dgm:t>
    </dgm:pt>
    <dgm:pt modelId="{0F7A5505-7E8F-42FD-A1C6-2841064ADF12}" type="sibTrans" cxnId="{592E2B49-117A-4605-8761-E9920D1011A6}">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4</a:t>
          </a:r>
          <a:r>
            <a:rPr lang="zh-CN" altLang="zh-CN" sz="2000" b="1" dirty="0"/>
            <a:t>）如果有了现时目标，它是什么？</a:t>
          </a:r>
          <a:endParaRPr lang="zh-CN" altLang="en-US" sz="2000" b="1" dirty="0"/>
        </a:p>
      </dgm:t>
    </dgm:pt>
    <dgm:pt modelId="{754702C6-97CA-42F6-9FD0-0BFBD1F49389}" type="parTrans" cxnId="{40EB0923-FEB3-43BE-B3E0-5F242A16C340}">
      <dgm:prSet/>
      <dgm:spPr/>
      <dgm:t>
        <a:bodyPr/>
        <a:lstStyle/>
        <a:p>
          <a:endParaRPr lang="zh-CN" altLang="en-US"/>
        </a:p>
      </dgm:t>
    </dgm:pt>
    <dgm:pt modelId="{27B2C5AA-05A7-417E-A5DB-B2208DED7400}" type="sibTrans" cxnId="{40EB0923-FEB3-43BE-B3E0-5F242A16C340}">
      <dgm:prSet/>
      <dgm:spPr/>
      <dgm:t>
        <a:bodyPr/>
        <a:lstStyle/>
        <a:p>
          <a:endParaRPr lang="zh-CN" altLang="en-US"/>
        </a:p>
      </dgm:t>
    </dgm:pt>
    <dgm:pt modelId="{F2020E4D-5F42-430D-BCB8-BBAFFAFCE8C1}">
      <dgm:prSet phldrT="[文本]" custT="1"/>
      <dgm:spPr/>
      <dgm:t>
        <a:bodyPr/>
        <a:lstStyle/>
        <a:p>
          <a:r>
            <a:rPr lang="zh-CN" altLang="en-US" sz="2000" b="1" dirty="0"/>
            <a:t>（</a:t>
          </a:r>
          <a:r>
            <a:rPr lang="en-US" altLang="en-US" sz="2000" b="1" dirty="0"/>
            <a:t>5</a:t>
          </a:r>
          <a:r>
            <a:rPr lang="zh-CN" altLang="en-US" sz="2000" b="1" dirty="0"/>
            <a:t>）怎样为每一个目标设定具体的期限？</a:t>
          </a:r>
        </a:p>
      </dgm:t>
    </dgm:pt>
    <dgm:pt modelId="{863C61DD-0C93-4ABC-9C59-21EADD0FD1D3}" type="parTrans" cxnId="{39626C2B-11B1-48D5-AABD-4C25769D4C01}">
      <dgm:prSet/>
      <dgm:spPr/>
      <dgm:t>
        <a:bodyPr/>
        <a:lstStyle/>
        <a:p>
          <a:endParaRPr lang="zh-CN" altLang="en-US"/>
        </a:p>
      </dgm:t>
    </dgm:pt>
    <dgm:pt modelId="{16FF07BA-9D04-408D-9460-CA49E0D00388}" type="sibTrans" cxnId="{39626C2B-11B1-48D5-AABD-4C25769D4C01}">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5">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5">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5">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5">
        <dgm:presLayoutVars>
          <dgm:chMax val="0"/>
          <dgm:bulletEnabled val="1"/>
        </dgm:presLayoutVars>
      </dgm:prSet>
      <dgm:spPr/>
    </dgm:pt>
    <dgm:pt modelId="{457422F7-EE40-4B7C-A2ED-9DC7F7469B59}" type="pres">
      <dgm:prSet presAssocID="{27B2C5AA-05A7-417E-A5DB-B2208DED7400}" presName="spacer" presStyleCnt="0"/>
      <dgm:spPr/>
    </dgm:pt>
    <dgm:pt modelId="{D65AF86D-97A6-4DDC-9DFB-2C26B628BDF5}" type="pres">
      <dgm:prSet presAssocID="{F2020E4D-5F42-430D-BCB8-BBAFFAFCE8C1}" presName="parentText" presStyleLbl="node1" presStyleIdx="4" presStyleCnt="5">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EAD54526-F28C-4271-BFAA-FE5CDD554636}" type="presOf" srcId="{F2020E4D-5F42-430D-BCB8-BBAFFAFCE8C1}" destId="{D65AF86D-97A6-4DDC-9DFB-2C26B628BDF5}" srcOrd="0" destOrd="0" presId="urn:microsoft.com/office/officeart/2005/8/layout/vList2#1"/>
    <dgm:cxn modelId="{39626C2B-11B1-48D5-AABD-4C25769D4C01}" srcId="{64CE7A70-B5CC-49E9-9D58-33F19945D421}" destId="{F2020E4D-5F42-430D-BCB8-BBAFFAFCE8C1}" srcOrd="4" destOrd="0" parTransId="{863C61DD-0C93-4ABC-9C59-21EADD0FD1D3}" sibTransId="{16FF07BA-9D04-408D-9460-CA49E0D00388}"/>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 modelId="{E989B5CA-8934-4B13-A5AC-D5B5F9F72A2E}" type="presParOf" srcId="{86EAC7F3-D2E0-4BBD-889C-AFEB666A129F}" destId="{457422F7-EE40-4B7C-A2ED-9DC7F7469B59}" srcOrd="7" destOrd="0" presId="urn:microsoft.com/office/officeart/2005/8/layout/vList2#1"/>
    <dgm:cxn modelId="{6DE53435-3B3E-4BF5-AC8D-9BB5DE65EA3F}" type="presParOf" srcId="{86EAC7F3-D2E0-4BBD-889C-AFEB666A129F}" destId="{D65AF86D-97A6-4DDC-9DFB-2C26B628BDF5}" srcOrd="8"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5#27"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1</a:t>
          </a:r>
          <a:r>
            <a:rPr lang="zh-CN" altLang="zh-CN" sz="2000" b="1" dirty="0"/>
            <a:t>）职业目标</a:t>
          </a:r>
          <a:endParaRPr lang="zh-CN" altLang="en-US" sz="2000" b="1" dirty="0"/>
        </a:p>
      </dgm:t>
    </dgm:pt>
    <dgm:pt modelId="{A10F7E5C-0484-4B6B-B21B-C1C635CEA4C5}" type="parTrans" cxnId="{D69E444B-D496-414A-B062-F6777BA9D1DA}">
      <dgm:prSet/>
      <dgm:spPr/>
      <dgm:t>
        <a:bodyPr/>
        <a:lstStyle/>
        <a:p>
          <a:endParaRPr lang="zh-CN" altLang="en-US"/>
        </a:p>
      </dgm:t>
    </dgm:pt>
    <dgm:pt modelId="{B22371DA-7074-45D8-BC8B-9C08A8DE6479}" type="sibTrans" cxnId="{D69E444B-D496-414A-B062-F6777BA9D1DA}">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2</a:t>
          </a:r>
          <a:r>
            <a:rPr lang="zh-CN" altLang="zh-CN" sz="2000" b="1" dirty="0"/>
            <a:t>）所需要的能力、知识</a:t>
          </a:r>
          <a:endParaRPr lang="zh-CN" altLang="en-US" sz="2000" b="1" dirty="0"/>
        </a:p>
      </dgm:t>
    </dgm:pt>
    <dgm:pt modelId="{E786EB06-7342-4454-8B79-75744E64CB00}" type="parTrans" cxnId="{A8EA515B-53C6-4B7E-A098-4FA63495C52B}">
      <dgm:prSet/>
      <dgm:spPr/>
      <dgm:t>
        <a:bodyPr/>
        <a:lstStyle/>
        <a:p>
          <a:endParaRPr lang="zh-CN" altLang="en-US"/>
        </a:p>
      </dgm:t>
    </dgm:pt>
    <dgm:pt modelId="{0B8B92C1-A8FD-4773-8754-39CA9EE54512}" type="sibTrans" cxnId="{A8EA515B-53C6-4B7E-A098-4FA63495C52B}">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3</a:t>
          </a:r>
          <a:r>
            <a:rPr lang="zh-CN" altLang="zh-CN" sz="2000" b="1" dirty="0"/>
            <a:t>）发展行动计划</a:t>
          </a:r>
          <a:endParaRPr lang="zh-CN" altLang="en-US" sz="2000" b="1" dirty="0"/>
        </a:p>
      </dgm:t>
    </dgm:pt>
    <dgm:pt modelId="{88A4EA9D-F008-4C19-B7C9-29727365572E}" type="parTrans" cxnId="{592E2B49-117A-4605-8761-E9920D1011A6}">
      <dgm:prSet/>
      <dgm:spPr/>
      <dgm:t>
        <a:bodyPr/>
        <a:lstStyle/>
        <a:p>
          <a:endParaRPr lang="zh-CN" altLang="en-US"/>
        </a:p>
      </dgm:t>
    </dgm:pt>
    <dgm:pt modelId="{0F7A5505-7E8F-42FD-A1C6-2841064ADF12}" type="sibTrans" cxnId="{592E2B49-117A-4605-8761-E9920D1011A6}">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4</a:t>
          </a:r>
          <a:r>
            <a:rPr lang="zh-CN" altLang="zh-CN" sz="2000" b="1" dirty="0"/>
            <a:t>）发展行动日志</a:t>
          </a:r>
          <a:endParaRPr lang="zh-CN" altLang="en-US" sz="2000" b="1" dirty="0"/>
        </a:p>
      </dgm:t>
    </dgm:pt>
    <dgm:pt modelId="{754702C6-97CA-42F6-9FD0-0BFBD1F49389}" type="parTrans" cxnId="{40EB0923-FEB3-43BE-B3E0-5F242A16C340}">
      <dgm:prSet/>
      <dgm:spPr/>
      <dgm:t>
        <a:bodyPr/>
        <a:lstStyle/>
        <a:p>
          <a:endParaRPr lang="zh-CN" altLang="en-US"/>
        </a:p>
      </dgm:t>
    </dgm:pt>
    <dgm:pt modelId="{27B2C5AA-05A7-417E-A5DB-B2208DED7400}" type="sibTrans" cxnId="{40EB0923-FEB3-43BE-B3E0-5F242A16C340}">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4" custScaleX="71870">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4" custScaleX="71870">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4" custScaleX="71870">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4" custScaleX="71870">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87B0A32-A921-4C44-B645-D4C3927EBACB}" type="doc">
      <dgm:prSet loTypeId="urn:microsoft.com/office/officeart/2005/8/layout/vList2#43" loCatId="list" qsTypeId="urn:microsoft.com/office/officeart/2005/8/quickstyle/simple1#72" qsCatId="simple" csTypeId="urn:microsoft.com/office/officeart/2005/8/colors/colorful3#25" csCatId="colorful" phldr="1"/>
      <dgm:spPr/>
      <dgm:t>
        <a:bodyPr/>
        <a:lstStyle/>
        <a:p>
          <a:endParaRPr lang="zh-CN" altLang="en-US"/>
        </a:p>
      </dgm:t>
    </dgm:pt>
    <dgm:pt modelId="{8ED909A7-DEA6-4B9D-B96D-4D0C4272D35C}">
      <dgm:prSet phldrT="[文本]" custT="1"/>
      <dgm:spPr/>
      <dgm:t>
        <a:bodyPr/>
        <a:lstStyle/>
        <a:p>
          <a:r>
            <a:rPr lang="zh-CN" altLang="en-US" sz="2000" b="1" dirty="0"/>
            <a:t>（</a:t>
          </a:r>
          <a:r>
            <a:rPr lang="en-US" altLang="en-US" sz="2000" b="1" dirty="0"/>
            <a:t>1</a:t>
          </a:r>
          <a:r>
            <a:rPr lang="zh-CN" altLang="en-US" sz="2000" b="1" dirty="0"/>
            <a:t>）沟通（</a:t>
          </a:r>
          <a:r>
            <a:rPr lang="en-US" altLang="en-US" sz="2000" b="1" dirty="0"/>
            <a:t>communication</a:t>
          </a:r>
          <a:r>
            <a:rPr lang="zh-CN" altLang="en-US" sz="2000" b="1" dirty="0"/>
            <a:t>）</a:t>
          </a:r>
        </a:p>
      </dgm:t>
    </dgm:pt>
    <dgm:pt modelId="{C338CCCD-D1B7-40F6-9F69-AC8B38CD7FBA}" type="parTrans" cxnId="{054012E6-2F4E-44CA-BBCB-3577677D04C9}">
      <dgm:prSet/>
      <dgm:spPr/>
      <dgm:t>
        <a:bodyPr/>
        <a:lstStyle/>
        <a:p>
          <a:endParaRPr lang="zh-CN" altLang="en-US"/>
        </a:p>
      </dgm:t>
    </dgm:pt>
    <dgm:pt modelId="{C774E320-D9D8-4369-81F9-150E33A7E716}" type="sibTrans" cxnId="{054012E6-2F4E-44CA-BBCB-3577677D04C9}">
      <dgm:prSet/>
      <dgm:spPr/>
      <dgm:t>
        <a:bodyPr/>
        <a:lstStyle/>
        <a:p>
          <a:endParaRPr lang="zh-CN" altLang="en-US"/>
        </a:p>
      </dgm:t>
    </dgm:pt>
    <dgm:pt modelId="{01AB6EFA-7057-4F7F-8623-187A050FF83C}">
      <dgm:prSet custT="1"/>
      <dgm:spPr/>
      <dgm:t>
        <a:bodyPr/>
        <a:lstStyle/>
        <a:p>
          <a:r>
            <a:rPr lang="zh-CN" altLang="en-US" sz="1800" b="0" dirty="0"/>
            <a:t>交流形成了两个最基本的问题：此刻我正在思考并感觉到的自己的职业选择是什么？我对职业咨询的结果所抱希望是什么？</a:t>
          </a:r>
        </a:p>
      </dgm:t>
    </dgm:pt>
    <dgm:pt modelId="{B211EAF9-E257-458A-AFE7-E7E96AEC7463}" type="parTrans" cxnId="{357C3884-8B97-41C4-A1C9-3485C6BA2D2D}">
      <dgm:prSet/>
      <dgm:spPr/>
      <dgm:t>
        <a:bodyPr/>
        <a:lstStyle/>
        <a:p>
          <a:endParaRPr lang="zh-CN" altLang="en-US"/>
        </a:p>
      </dgm:t>
    </dgm:pt>
    <dgm:pt modelId="{8D66CB0B-E43E-47AC-9CB8-2200FB81300C}" type="sibTrans" cxnId="{357C3884-8B97-41C4-A1C9-3485C6BA2D2D}">
      <dgm:prSet/>
      <dgm:spPr/>
      <dgm:t>
        <a:bodyPr/>
        <a:lstStyle/>
        <a:p>
          <a:endParaRPr lang="zh-CN" altLang="en-US"/>
        </a:p>
      </dgm:t>
    </dgm:pt>
    <dgm:pt modelId="{BDAD1476-E882-43C1-BE15-150DC3EB9074}">
      <dgm:prSet custT="1"/>
      <dgm:spPr/>
      <dgm:t>
        <a:bodyPr/>
        <a:lstStyle/>
        <a:p>
          <a:r>
            <a:rPr lang="zh-CN" altLang="en-US" sz="2000" b="1" dirty="0"/>
            <a:t>（</a:t>
          </a:r>
          <a:r>
            <a:rPr lang="en-US" altLang="en-US" sz="2000" b="1" dirty="0"/>
            <a:t>2</a:t>
          </a:r>
          <a:r>
            <a:rPr lang="zh-CN" altLang="en-US" sz="2000" b="1" dirty="0"/>
            <a:t>）分析（</a:t>
          </a:r>
          <a:r>
            <a:rPr lang="en-US" altLang="en-US" sz="2000" b="1" dirty="0"/>
            <a:t>analysis</a:t>
          </a:r>
          <a:r>
            <a:rPr lang="zh-CN" altLang="en-US" sz="2000" b="1" dirty="0"/>
            <a:t>）</a:t>
          </a:r>
        </a:p>
      </dgm:t>
    </dgm:pt>
    <dgm:pt modelId="{8CAA96B8-27B8-479B-9886-FDD2FB96578D}" type="parTrans" cxnId="{5E64B0E6-6A25-4FD3-B0DB-377D3B199ECE}">
      <dgm:prSet/>
      <dgm:spPr/>
      <dgm:t>
        <a:bodyPr/>
        <a:lstStyle/>
        <a:p>
          <a:endParaRPr lang="zh-CN" altLang="en-US"/>
        </a:p>
      </dgm:t>
    </dgm:pt>
    <dgm:pt modelId="{98268AFC-807E-4F31-A761-41E697EFD77C}" type="sibTrans" cxnId="{5E64B0E6-6A25-4FD3-B0DB-377D3B199ECE}">
      <dgm:prSet/>
      <dgm:spPr/>
      <dgm:t>
        <a:bodyPr/>
        <a:lstStyle/>
        <a:p>
          <a:endParaRPr lang="zh-CN" altLang="en-US"/>
        </a:p>
      </dgm:t>
    </dgm:pt>
    <dgm:pt modelId="{9D5372F8-D55C-4BAB-B193-04A050DC9443}">
      <dgm:prSet custT="1"/>
      <dgm:spPr/>
      <dgm:t>
        <a:bodyPr/>
        <a:lstStyle/>
        <a:p>
          <a:r>
            <a:rPr lang="zh-CN" altLang="en-US" sz="1800" b="0" dirty="0"/>
            <a:t>澄清或获得关于自我、职业、决策及元认知的知识，包括获得我们需要的信息的各个步骤。</a:t>
          </a:r>
        </a:p>
      </dgm:t>
    </dgm:pt>
    <dgm:pt modelId="{35C47B5D-5791-444C-A375-177733F5D4AD}" type="parTrans" cxnId="{BE91DEAA-6C1F-45B2-B2C6-9C8B13651CE4}">
      <dgm:prSet/>
      <dgm:spPr/>
      <dgm:t>
        <a:bodyPr/>
        <a:lstStyle/>
        <a:p>
          <a:endParaRPr lang="zh-CN" altLang="en-US"/>
        </a:p>
      </dgm:t>
    </dgm:pt>
    <dgm:pt modelId="{AD1574C4-3890-4164-9ED5-E3D3E8CD80B3}" type="sibTrans" cxnId="{BE91DEAA-6C1F-45B2-B2C6-9C8B13651CE4}">
      <dgm:prSet/>
      <dgm:spPr/>
      <dgm:t>
        <a:bodyPr/>
        <a:lstStyle/>
        <a:p>
          <a:endParaRPr lang="zh-CN" altLang="en-US"/>
        </a:p>
      </dgm:t>
    </dgm:pt>
    <dgm:pt modelId="{3F86E62C-B332-43FC-B4AC-D8A44FB19A79}">
      <dgm:prSet custT="1"/>
      <dgm:spPr/>
      <dgm:t>
        <a:bodyPr/>
        <a:lstStyle/>
        <a:p>
          <a:r>
            <a:rPr lang="zh-CN" altLang="en-US" sz="2000" b="1" dirty="0"/>
            <a:t>（</a:t>
          </a:r>
          <a:r>
            <a:rPr lang="en-US" altLang="en-US" sz="2000" b="1" dirty="0"/>
            <a:t>3</a:t>
          </a:r>
          <a:r>
            <a:rPr lang="zh-CN" altLang="en-US" sz="2000" b="1" dirty="0"/>
            <a:t>）综合（</a:t>
          </a:r>
          <a:r>
            <a:rPr lang="en-US" altLang="en-US" sz="2000" b="1" dirty="0"/>
            <a:t>synthesis</a:t>
          </a:r>
          <a:r>
            <a:rPr lang="zh-CN" altLang="en-US" sz="2000" b="1" dirty="0"/>
            <a:t>）</a:t>
          </a:r>
        </a:p>
      </dgm:t>
    </dgm:pt>
    <dgm:pt modelId="{575C54C7-DD56-4038-8CD5-BE5BEF39998C}" type="parTrans" cxnId="{40BB21EA-AB93-4129-ABC2-14EE73C9817F}">
      <dgm:prSet/>
      <dgm:spPr/>
      <dgm:t>
        <a:bodyPr/>
        <a:lstStyle/>
        <a:p>
          <a:endParaRPr lang="zh-CN" altLang="en-US"/>
        </a:p>
      </dgm:t>
    </dgm:pt>
    <dgm:pt modelId="{D2D71EC1-1F9D-4200-89C5-4383233C46C5}" type="sibTrans" cxnId="{40BB21EA-AB93-4129-ABC2-14EE73C9817F}">
      <dgm:prSet/>
      <dgm:spPr/>
      <dgm:t>
        <a:bodyPr/>
        <a:lstStyle/>
        <a:p>
          <a:endParaRPr lang="zh-CN" altLang="en-US"/>
        </a:p>
      </dgm:t>
    </dgm:pt>
    <dgm:pt modelId="{7D6343DF-D883-47E1-A2D7-25588B0B3843}">
      <dgm:prSet custT="1"/>
      <dgm:spPr/>
      <dgm:t>
        <a:bodyPr/>
        <a:lstStyle/>
        <a:p>
          <a:r>
            <a:rPr lang="zh-CN" altLang="en-US" sz="1800" b="0" dirty="0"/>
            <a:t>精心搜索指查看各种可能性，以发现尽可能多的解决问题的方法。</a:t>
          </a:r>
        </a:p>
      </dgm:t>
    </dgm:pt>
    <dgm:pt modelId="{687A3FE9-1ABD-415B-9B26-67C7657A9730}" type="parTrans" cxnId="{FF36071A-69C7-40E5-A8C5-CD0FFD0D46E5}">
      <dgm:prSet/>
      <dgm:spPr/>
      <dgm:t>
        <a:bodyPr/>
        <a:lstStyle/>
        <a:p>
          <a:endParaRPr lang="zh-CN" altLang="en-US"/>
        </a:p>
      </dgm:t>
    </dgm:pt>
    <dgm:pt modelId="{749E0EDA-8E72-4E76-AB8C-1B15666BD2CF}" type="sibTrans" cxnId="{FF36071A-69C7-40E5-A8C5-CD0FFD0D46E5}">
      <dgm:prSet/>
      <dgm:spPr/>
      <dgm:t>
        <a:bodyPr/>
        <a:lstStyle/>
        <a:p>
          <a:endParaRPr lang="zh-CN" altLang="en-US"/>
        </a:p>
      </dgm:t>
    </dgm:pt>
    <dgm:pt modelId="{71B6CDE8-7C6C-46CB-892A-23B0064FE24F}">
      <dgm:prSet custT="1"/>
      <dgm:spPr/>
      <dgm:t>
        <a:bodyPr/>
        <a:lstStyle/>
        <a:p>
          <a:r>
            <a:rPr lang="zh-CN" altLang="en-US" sz="2000" b="1" dirty="0"/>
            <a:t>（</a:t>
          </a:r>
          <a:r>
            <a:rPr lang="en-US" altLang="en-US" sz="2000" b="1" dirty="0"/>
            <a:t>4</a:t>
          </a:r>
          <a:r>
            <a:rPr lang="zh-CN" altLang="en-US" sz="2000" b="1" dirty="0"/>
            <a:t>）评价（</a:t>
          </a:r>
          <a:r>
            <a:rPr lang="en-US" altLang="en-US" sz="2000" b="1" dirty="0"/>
            <a:t>value</a:t>
          </a:r>
          <a:r>
            <a:rPr lang="zh-CN" altLang="en-US" sz="2000" b="1" dirty="0"/>
            <a:t>）</a:t>
          </a:r>
        </a:p>
      </dgm:t>
    </dgm:pt>
    <dgm:pt modelId="{C636011E-53FF-4A19-8627-97DB51F71234}" type="parTrans" cxnId="{05CC2221-F862-47AC-8A65-328DAD655D4E}">
      <dgm:prSet/>
      <dgm:spPr/>
      <dgm:t>
        <a:bodyPr/>
        <a:lstStyle/>
        <a:p>
          <a:endParaRPr lang="zh-CN" altLang="en-US"/>
        </a:p>
      </dgm:t>
    </dgm:pt>
    <dgm:pt modelId="{905AEB2F-7C07-4BE1-8628-BF327ABF2293}" type="sibTrans" cxnId="{05CC2221-F862-47AC-8A65-328DAD655D4E}">
      <dgm:prSet/>
      <dgm:spPr/>
      <dgm:t>
        <a:bodyPr/>
        <a:lstStyle/>
        <a:p>
          <a:endParaRPr lang="zh-CN" altLang="en-US"/>
        </a:p>
      </dgm:t>
    </dgm:pt>
    <dgm:pt modelId="{E7C09598-0AC3-4EE0-A0B9-98F1CCADCB22}">
      <dgm:prSet custT="1"/>
      <dgm:spPr/>
      <dgm:t>
        <a:bodyPr/>
        <a:lstStyle/>
        <a:p>
          <a:r>
            <a:rPr lang="zh-CN" altLang="en-US" sz="1800" b="0" dirty="0"/>
            <a:t>找出最优选择并做出临时选择，选择可能性最大的情况。</a:t>
          </a:r>
        </a:p>
      </dgm:t>
    </dgm:pt>
    <dgm:pt modelId="{5A33A5D6-143C-40DB-B741-AF11B9F7ED48}" type="parTrans" cxnId="{B39A8440-19F4-44EB-BB82-D7782A5D1B32}">
      <dgm:prSet/>
      <dgm:spPr/>
      <dgm:t>
        <a:bodyPr/>
        <a:lstStyle/>
        <a:p>
          <a:endParaRPr lang="zh-CN" altLang="en-US"/>
        </a:p>
      </dgm:t>
    </dgm:pt>
    <dgm:pt modelId="{98B71945-D812-4801-8D34-CEC68F023B5D}" type="sibTrans" cxnId="{B39A8440-19F4-44EB-BB82-D7782A5D1B32}">
      <dgm:prSet/>
      <dgm:spPr/>
      <dgm:t>
        <a:bodyPr/>
        <a:lstStyle/>
        <a:p>
          <a:endParaRPr lang="zh-CN" altLang="en-US"/>
        </a:p>
      </dgm:t>
    </dgm:pt>
    <dgm:pt modelId="{C69A2C6A-C369-46B3-9F52-9D400D32354A}">
      <dgm:prSet custT="1"/>
      <dgm:spPr/>
      <dgm:t>
        <a:bodyPr/>
        <a:lstStyle/>
        <a:p>
          <a:r>
            <a:rPr lang="zh-CN" altLang="en-US" sz="2000" b="1" dirty="0"/>
            <a:t>（</a:t>
          </a:r>
          <a:r>
            <a:rPr lang="en-US" altLang="en-US" sz="2000" b="1" dirty="0"/>
            <a:t>5</a:t>
          </a:r>
          <a:r>
            <a:rPr lang="zh-CN" altLang="en-US" sz="2000" b="1" dirty="0"/>
            <a:t>）执行（</a:t>
          </a:r>
          <a:r>
            <a:rPr lang="en-US" altLang="en-US" sz="2000" b="1" dirty="0"/>
            <a:t>execution</a:t>
          </a:r>
          <a:r>
            <a:rPr lang="zh-CN" altLang="en-US" sz="2000" b="1" dirty="0"/>
            <a:t>）</a:t>
          </a:r>
        </a:p>
      </dgm:t>
    </dgm:pt>
    <dgm:pt modelId="{93AFC134-586C-4273-AA83-B3B8DC6885EE}" type="parTrans" cxnId="{C6DF6DBD-17E3-476F-A2FF-F9D88B300846}">
      <dgm:prSet/>
      <dgm:spPr/>
      <dgm:t>
        <a:bodyPr/>
        <a:lstStyle/>
        <a:p>
          <a:endParaRPr lang="zh-CN" altLang="en-US"/>
        </a:p>
      </dgm:t>
    </dgm:pt>
    <dgm:pt modelId="{4BC319C8-F811-46A3-9F2A-D8798834578D}" type="sibTrans" cxnId="{C6DF6DBD-17E3-476F-A2FF-F9D88B300846}">
      <dgm:prSet/>
      <dgm:spPr/>
      <dgm:t>
        <a:bodyPr/>
        <a:lstStyle/>
        <a:p>
          <a:endParaRPr lang="zh-CN" altLang="en-US"/>
        </a:p>
      </dgm:t>
    </dgm:pt>
    <dgm:pt modelId="{E98A4F74-12C2-42DB-AE3C-5F7A0E18FE4E}">
      <dgm:prSet custT="1"/>
      <dgm:spPr/>
      <dgm:t>
        <a:bodyPr/>
        <a:lstStyle/>
        <a:p>
          <a:r>
            <a:rPr lang="zh-CN" altLang="en-US" sz="1800" b="0" dirty="0"/>
            <a:t>设计一项计划来实施某一临时选择，包括培训准备、实践检验和求职。</a:t>
          </a:r>
        </a:p>
      </dgm:t>
    </dgm:pt>
    <dgm:pt modelId="{1193B2B9-CC4A-48B9-B14E-130DBA72A71F}" type="parTrans" cxnId="{01E3F9C3-AA62-4A4A-AADB-0CC97238B2E5}">
      <dgm:prSet/>
      <dgm:spPr/>
      <dgm:t>
        <a:bodyPr/>
        <a:lstStyle/>
        <a:p>
          <a:endParaRPr lang="zh-CN" altLang="en-US"/>
        </a:p>
      </dgm:t>
    </dgm:pt>
    <dgm:pt modelId="{8ABD2CED-DFFA-4B97-9281-293C7AFCD807}" type="sibTrans" cxnId="{01E3F9C3-AA62-4A4A-AADB-0CC97238B2E5}">
      <dgm:prSet/>
      <dgm:spPr/>
      <dgm:t>
        <a:bodyPr/>
        <a:lstStyle/>
        <a:p>
          <a:endParaRPr lang="zh-CN" altLang="en-US"/>
        </a:p>
      </dgm:t>
    </dgm:pt>
    <dgm:pt modelId="{BC7F4D74-9308-4098-AEE4-7DDB1312C024}" type="pres">
      <dgm:prSet presAssocID="{887B0A32-A921-4C44-B645-D4C3927EBACB}" presName="linear" presStyleCnt="0">
        <dgm:presLayoutVars>
          <dgm:animLvl val="lvl"/>
          <dgm:resizeHandles val="exact"/>
        </dgm:presLayoutVars>
      </dgm:prSet>
      <dgm:spPr/>
    </dgm:pt>
    <dgm:pt modelId="{872C1743-1E49-4BBD-8297-0BC88497E8BC}" type="pres">
      <dgm:prSet presAssocID="{8ED909A7-DEA6-4B9D-B96D-4D0C4272D35C}" presName="parentText" presStyleLbl="node1" presStyleIdx="0" presStyleCnt="5">
        <dgm:presLayoutVars>
          <dgm:chMax val="0"/>
          <dgm:bulletEnabled val="1"/>
        </dgm:presLayoutVars>
      </dgm:prSet>
      <dgm:spPr/>
    </dgm:pt>
    <dgm:pt modelId="{3942F2BA-B053-4871-8553-54CB69FC1F70}" type="pres">
      <dgm:prSet presAssocID="{8ED909A7-DEA6-4B9D-B96D-4D0C4272D35C}" presName="childText" presStyleLbl="revTx" presStyleIdx="0" presStyleCnt="5">
        <dgm:presLayoutVars>
          <dgm:bulletEnabled val="1"/>
        </dgm:presLayoutVars>
      </dgm:prSet>
      <dgm:spPr/>
    </dgm:pt>
    <dgm:pt modelId="{2ADB31B9-01EE-449E-A27A-82363AB9CF87}" type="pres">
      <dgm:prSet presAssocID="{BDAD1476-E882-43C1-BE15-150DC3EB9074}" presName="parentText" presStyleLbl="node1" presStyleIdx="1" presStyleCnt="5">
        <dgm:presLayoutVars>
          <dgm:chMax val="0"/>
          <dgm:bulletEnabled val="1"/>
        </dgm:presLayoutVars>
      </dgm:prSet>
      <dgm:spPr/>
    </dgm:pt>
    <dgm:pt modelId="{7674A194-A358-433F-B734-910A49671EF1}" type="pres">
      <dgm:prSet presAssocID="{BDAD1476-E882-43C1-BE15-150DC3EB9074}" presName="childText" presStyleLbl="revTx" presStyleIdx="1" presStyleCnt="5">
        <dgm:presLayoutVars>
          <dgm:bulletEnabled val="1"/>
        </dgm:presLayoutVars>
      </dgm:prSet>
      <dgm:spPr/>
    </dgm:pt>
    <dgm:pt modelId="{A0247D7D-19F1-4B4D-BCD7-83393DDDB561}" type="pres">
      <dgm:prSet presAssocID="{3F86E62C-B332-43FC-B4AC-D8A44FB19A79}" presName="parentText" presStyleLbl="node1" presStyleIdx="2" presStyleCnt="5">
        <dgm:presLayoutVars>
          <dgm:chMax val="0"/>
          <dgm:bulletEnabled val="1"/>
        </dgm:presLayoutVars>
      </dgm:prSet>
      <dgm:spPr/>
    </dgm:pt>
    <dgm:pt modelId="{1070CCAD-0B43-4BB6-A7C9-2A44FCB49C7F}" type="pres">
      <dgm:prSet presAssocID="{3F86E62C-B332-43FC-B4AC-D8A44FB19A79}" presName="childText" presStyleLbl="revTx" presStyleIdx="2" presStyleCnt="5">
        <dgm:presLayoutVars>
          <dgm:bulletEnabled val="1"/>
        </dgm:presLayoutVars>
      </dgm:prSet>
      <dgm:spPr/>
    </dgm:pt>
    <dgm:pt modelId="{99DE674E-74B9-4A74-97B6-A4B6A9A73E4A}" type="pres">
      <dgm:prSet presAssocID="{71B6CDE8-7C6C-46CB-892A-23B0064FE24F}" presName="parentText" presStyleLbl="node1" presStyleIdx="3" presStyleCnt="5">
        <dgm:presLayoutVars>
          <dgm:chMax val="0"/>
          <dgm:bulletEnabled val="1"/>
        </dgm:presLayoutVars>
      </dgm:prSet>
      <dgm:spPr/>
    </dgm:pt>
    <dgm:pt modelId="{F64A2BE4-1BBB-411E-BCAD-6ABF6D69206A}" type="pres">
      <dgm:prSet presAssocID="{71B6CDE8-7C6C-46CB-892A-23B0064FE24F}" presName="childText" presStyleLbl="revTx" presStyleIdx="3" presStyleCnt="5">
        <dgm:presLayoutVars>
          <dgm:bulletEnabled val="1"/>
        </dgm:presLayoutVars>
      </dgm:prSet>
      <dgm:spPr/>
    </dgm:pt>
    <dgm:pt modelId="{70E95A1A-FDED-4A3B-8A56-FF23C4D0692E}" type="pres">
      <dgm:prSet presAssocID="{C69A2C6A-C369-46B3-9F52-9D400D32354A}" presName="parentText" presStyleLbl="node1" presStyleIdx="4" presStyleCnt="5">
        <dgm:presLayoutVars>
          <dgm:chMax val="0"/>
          <dgm:bulletEnabled val="1"/>
        </dgm:presLayoutVars>
      </dgm:prSet>
      <dgm:spPr/>
    </dgm:pt>
    <dgm:pt modelId="{99FD510C-2A8F-4755-AEC4-6A2F2E7369E7}" type="pres">
      <dgm:prSet presAssocID="{C69A2C6A-C369-46B3-9F52-9D400D32354A}" presName="childText" presStyleLbl="revTx" presStyleIdx="4" presStyleCnt="5">
        <dgm:presLayoutVars>
          <dgm:bulletEnabled val="1"/>
        </dgm:presLayoutVars>
      </dgm:prSet>
      <dgm:spPr/>
    </dgm:pt>
  </dgm:ptLst>
  <dgm:cxnLst>
    <dgm:cxn modelId="{FF36071A-69C7-40E5-A8C5-CD0FFD0D46E5}" srcId="{3F86E62C-B332-43FC-B4AC-D8A44FB19A79}" destId="{7D6343DF-D883-47E1-A2D7-25588B0B3843}" srcOrd="0" destOrd="0" parTransId="{687A3FE9-1ABD-415B-9B26-67C7657A9730}" sibTransId="{749E0EDA-8E72-4E76-AB8C-1B15666BD2CF}"/>
    <dgm:cxn modelId="{05CC2221-F862-47AC-8A65-328DAD655D4E}" srcId="{887B0A32-A921-4C44-B645-D4C3927EBACB}" destId="{71B6CDE8-7C6C-46CB-892A-23B0064FE24F}" srcOrd="3" destOrd="0" parTransId="{C636011E-53FF-4A19-8627-97DB51F71234}" sibTransId="{905AEB2F-7C07-4BE1-8628-BF327ABF2293}"/>
    <dgm:cxn modelId="{5EE25B30-2905-44B9-ADFE-3B29D4F5FC5C}" type="presOf" srcId="{E7C09598-0AC3-4EE0-A0B9-98F1CCADCB22}" destId="{F64A2BE4-1BBB-411E-BCAD-6ABF6D69206A}" srcOrd="0" destOrd="0" presId="urn:microsoft.com/office/officeart/2005/8/layout/vList2#43"/>
    <dgm:cxn modelId="{B39A8440-19F4-44EB-BB82-D7782A5D1B32}" srcId="{71B6CDE8-7C6C-46CB-892A-23B0064FE24F}" destId="{E7C09598-0AC3-4EE0-A0B9-98F1CCADCB22}" srcOrd="0" destOrd="0" parTransId="{5A33A5D6-143C-40DB-B741-AF11B9F7ED48}" sibTransId="{98B71945-D812-4801-8D34-CEC68F023B5D}"/>
    <dgm:cxn modelId="{25A59B4B-2B78-4226-87C5-387089492A2E}" type="presOf" srcId="{7D6343DF-D883-47E1-A2D7-25588B0B3843}" destId="{1070CCAD-0B43-4BB6-A7C9-2A44FCB49C7F}" srcOrd="0" destOrd="0" presId="urn:microsoft.com/office/officeart/2005/8/layout/vList2#43"/>
    <dgm:cxn modelId="{35DD1172-3941-4425-A458-D348C2C75E15}" type="presOf" srcId="{887B0A32-A921-4C44-B645-D4C3927EBACB}" destId="{BC7F4D74-9308-4098-AEE4-7DDB1312C024}" srcOrd="0" destOrd="0" presId="urn:microsoft.com/office/officeart/2005/8/layout/vList2#43"/>
    <dgm:cxn modelId="{4BA42555-0B09-4100-8B78-AA88CC59CCA5}" type="presOf" srcId="{E98A4F74-12C2-42DB-AE3C-5F7A0E18FE4E}" destId="{99FD510C-2A8F-4755-AEC4-6A2F2E7369E7}" srcOrd="0" destOrd="0" presId="urn:microsoft.com/office/officeart/2005/8/layout/vList2#43"/>
    <dgm:cxn modelId="{A71D0777-4628-47E4-A899-5E1D61A1E405}" type="presOf" srcId="{BDAD1476-E882-43C1-BE15-150DC3EB9074}" destId="{2ADB31B9-01EE-449E-A27A-82363AB9CF87}" srcOrd="0" destOrd="0" presId="urn:microsoft.com/office/officeart/2005/8/layout/vList2#43"/>
    <dgm:cxn modelId="{357C3884-8B97-41C4-A1C9-3485C6BA2D2D}" srcId="{8ED909A7-DEA6-4B9D-B96D-4D0C4272D35C}" destId="{01AB6EFA-7057-4F7F-8623-187A050FF83C}" srcOrd="0" destOrd="0" parTransId="{B211EAF9-E257-458A-AFE7-E7E96AEC7463}" sibTransId="{8D66CB0B-E43E-47AC-9CB8-2200FB81300C}"/>
    <dgm:cxn modelId="{DD269092-A9A2-496B-B94D-3BC99C9DBF14}" type="presOf" srcId="{3F86E62C-B332-43FC-B4AC-D8A44FB19A79}" destId="{A0247D7D-19F1-4B4D-BCD7-83393DDDB561}" srcOrd="0" destOrd="0" presId="urn:microsoft.com/office/officeart/2005/8/layout/vList2#43"/>
    <dgm:cxn modelId="{CCF0439B-4D9E-44A0-BF5B-ACA4A3B269B7}" type="presOf" srcId="{9D5372F8-D55C-4BAB-B193-04A050DC9443}" destId="{7674A194-A358-433F-B734-910A49671EF1}" srcOrd="0" destOrd="0" presId="urn:microsoft.com/office/officeart/2005/8/layout/vList2#43"/>
    <dgm:cxn modelId="{BE91DEAA-6C1F-45B2-B2C6-9C8B13651CE4}" srcId="{BDAD1476-E882-43C1-BE15-150DC3EB9074}" destId="{9D5372F8-D55C-4BAB-B193-04A050DC9443}" srcOrd="0" destOrd="0" parTransId="{35C47B5D-5791-444C-A375-177733F5D4AD}" sibTransId="{AD1574C4-3890-4164-9ED5-E3D3E8CD80B3}"/>
    <dgm:cxn modelId="{C6DF6DBD-17E3-476F-A2FF-F9D88B300846}" srcId="{887B0A32-A921-4C44-B645-D4C3927EBACB}" destId="{C69A2C6A-C369-46B3-9F52-9D400D32354A}" srcOrd="4" destOrd="0" parTransId="{93AFC134-586C-4273-AA83-B3B8DC6885EE}" sibTransId="{4BC319C8-F811-46A3-9F2A-D8798834578D}"/>
    <dgm:cxn modelId="{01E3F9C3-AA62-4A4A-AADB-0CC97238B2E5}" srcId="{C69A2C6A-C369-46B3-9F52-9D400D32354A}" destId="{E98A4F74-12C2-42DB-AE3C-5F7A0E18FE4E}" srcOrd="0" destOrd="0" parTransId="{1193B2B9-CC4A-48B9-B14E-130DBA72A71F}" sibTransId="{8ABD2CED-DFFA-4B97-9281-293C7AFCD807}"/>
    <dgm:cxn modelId="{7E6CF7CE-0143-432A-83AB-206F7E629AD8}" type="presOf" srcId="{01AB6EFA-7057-4F7F-8623-187A050FF83C}" destId="{3942F2BA-B053-4871-8553-54CB69FC1F70}" srcOrd="0" destOrd="0" presId="urn:microsoft.com/office/officeart/2005/8/layout/vList2#43"/>
    <dgm:cxn modelId="{5B0EF3D5-061E-401B-867D-43DF863092C8}" type="presOf" srcId="{C69A2C6A-C369-46B3-9F52-9D400D32354A}" destId="{70E95A1A-FDED-4A3B-8A56-FF23C4D0692E}" srcOrd="0" destOrd="0" presId="urn:microsoft.com/office/officeart/2005/8/layout/vList2#43"/>
    <dgm:cxn modelId="{054012E6-2F4E-44CA-BBCB-3577677D04C9}" srcId="{887B0A32-A921-4C44-B645-D4C3927EBACB}" destId="{8ED909A7-DEA6-4B9D-B96D-4D0C4272D35C}" srcOrd="0" destOrd="0" parTransId="{C338CCCD-D1B7-40F6-9F69-AC8B38CD7FBA}" sibTransId="{C774E320-D9D8-4369-81F9-150E33A7E716}"/>
    <dgm:cxn modelId="{5E64B0E6-6A25-4FD3-B0DB-377D3B199ECE}" srcId="{887B0A32-A921-4C44-B645-D4C3927EBACB}" destId="{BDAD1476-E882-43C1-BE15-150DC3EB9074}" srcOrd="1" destOrd="0" parTransId="{8CAA96B8-27B8-479B-9886-FDD2FB96578D}" sibTransId="{98268AFC-807E-4F31-A761-41E697EFD77C}"/>
    <dgm:cxn modelId="{40BB21EA-AB93-4129-ABC2-14EE73C9817F}" srcId="{887B0A32-A921-4C44-B645-D4C3927EBACB}" destId="{3F86E62C-B332-43FC-B4AC-D8A44FB19A79}" srcOrd="2" destOrd="0" parTransId="{575C54C7-DD56-4038-8CD5-BE5BEF39998C}" sibTransId="{D2D71EC1-1F9D-4200-89C5-4383233C46C5}"/>
    <dgm:cxn modelId="{B58270EE-47AF-433B-BAB1-6CF1E3E3D9C4}" type="presOf" srcId="{71B6CDE8-7C6C-46CB-892A-23B0064FE24F}" destId="{99DE674E-74B9-4A74-97B6-A4B6A9A73E4A}" srcOrd="0" destOrd="0" presId="urn:microsoft.com/office/officeart/2005/8/layout/vList2#43"/>
    <dgm:cxn modelId="{C3C889FD-9126-4B5A-8030-8F55F02DE09C}" type="presOf" srcId="{8ED909A7-DEA6-4B9D-B96D-4D0C4272D35C}" destId="{872C1743-1E49-4BBD-8297-0BC88497E8BC}" srcOrd="0" destOrd="0" presId="urn:microsoft.com/office/officeart/2005/8/layout/vList2#43"/>
    <dgm:cxn modelId="{B9C59458-B699-4CA5-BDA8-5228B6F269E2}" type="presParOf" srcId="{BC7F4D74-9308-4098-AEE4-7DDB1312C024}" destId="{872C1743-1E49-4BBD-8297-0BC88497E8BC}" srcOrd="0" destOrd="0" presId="urn:microsoft.com/office/officeart/2005/8/layout/vList2#43"/>
    <dgm:cxn modelId="{546C4AB5-9D13-4830-B6F8-F9F473F4804C}" type="presParOf" srcId="{BC7F4D74-9308-4098-AEE4-7DDB1312C024}" destId="{3942F2BA-B053-4871-8553-54CB69FC1F70}" srcOrd="1" destOrd="0" presId="urn:microsoft.com/office/officeart/2005/8/layout/vList2#43"/>
    <dgm:cxn modelId="{D1C13D0A-D392-431B-A98D-9EA6CC07D9CA}" type="presParOf" srcId="{BC7F4D74-9308-4098-AEE4-7DDB1312C024}" destId="{2ADB31B9-01EE-449E-A27A-82363AB9CF87}" srcOrd="2" destOrd="0" presId="urn:microsoft.com/office/officeart/2005/8/layout/vList2#43"/>
    <dgm:cxn modelId="{855FB6A3-E6C9-4645-A8F7-2B10858C32D8}" type="presParOf" srcId="{BC7F4D74-9308-4098-AEE4-7DDB1312C024}" destId="{7674A194-A358-433F-B734-910A49671EF1}" srcOrd="3" destOrd="0" presId="urn:microsoft.com/office/officeart/2005/8/layout/vList2#43"/>
    <dgm:cxn modelId="{DDAC60C2-2AA5-4BDD-85AD-E87BB39F9054}" type="presParOf" srcId="{BC7F4D74-9308-4098-AEE4-7DDB1312C024}" destId="{A0247D7D-19F1-4B4D-BCD7-83393DDDB561}" srcOrd="4" destOrd="0" presId="urn:microsoft.com/office/officeart/2005/8/layout/vList2#43"/>
    <dgm:cxn modelId="{DDECC3F7-DB70-4D0C-B4B2-0F6891D1BC2C}" type="presParOf" srcId="{BC7F4D74-9308-4098-AEE4-7DDB1312C024}" destId="{1070CCAD-0B43-4BB6-A7C9-2A44FCB49C7F}" srcOrd="5" destOrd="0" presId="urn:microsoft.com/office/officeart/2005/8/layout/vList2#43"/>
    <dgm:cxn modelId="{3FD9C236-3A5F-4072-A878-F15BD5D08852}" type="presParOf" srcId="{BC7F4D74-9308-4098-AEE4-7DDB1312C024}" destId="{99DE674E-74B9-4A74-97B6-A4B6A9A73E4A}" srcOrd="6" destOrd="0" presId="urn:microsoft.com/office/officeart/2005/8/layout/vList2#43"/>
    <dgm:cxn modelId="{55F7F1E9-4D4B-40A4-B841-03FA0E68B2CA}" type="presParOf" srcId="{BC7F4D74-9308-4098-AEE4-7DDB1312C024}" destId="{F64A2BE4-1BBB-411E-BCAD-6ABF6D69206A}" srcOrd="7" destOrd="0" presId="urn:microsoft.com/office/officeart/2005/8/layout/vList2#43"/>
    <dgm:cxn modelId="{C529E6DD-E3AC-41B4-B079-68C0F53DDFC7}" type="presParOf" srcId="{BC7F4D74-9308-4098-AEE4-7DDB1312C024}" destId="{70E95A1A-FDED-4A3B-8A56-FF23C4D0692E}" srcOrd="8" destOrd="0" presId="urn:microsoft.com/office/officeart/2005/8/layout/vList2#43"/>
    <dgm:cxn modelId="{7D3B8C31-6806-409C-B2B9-565E385811EC}" type="presParOf" srcId="{BC7F4D74-9308-4098-AEE4-7DDB1312C024}" destId="{99FD510C-2A8F-4755-AEC4-6A2F2E7369E7}" srcOrd="9" destOrd="0" presId="urn:microsoft.com/office/officeart/2005/8/layout/vList2#4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87B0A32-A921-4C44-B645-D4C3927EBACB}" type="doc">
      <dgm:prSet loTypeId="urn:microsoft.com/office/officeart/2005/8/layout/vList2#44" loCatId="list" qsTypeId="urn:microsoft.com/office/officeart/2005/8/quickstyle/simple1#73" qsCatId="simple" csTypeId="urn:microsoft.com/office/officeart/2005/8/colors/colorful5#28" csCatId="colorful" phldr="1"/>
      <dgm:spPr/>
      <dgm:t>
        <a:bodyPr/>
        <a:lstStyle/>
        <a:p>
          <a:endParaRPr lang="zh-CN" altLang="en-US"/>
        </a:p>
      </dgm:t>
    </dgm:pt>
    <dgm:pt modelId="{8ED909A7-DEA6-4B9D-B96D-4D0C4272D35C}">
      <dgm:prSet phldrT="[文本]" custT="1"/>
      <dgm:spPr/>
      <dgm:t>
        <a:bodyPr/>
        <a:lstStyle/>
        <a:p>
          <a:r>
            <a:rPr lang="zh-CN" altLang="en-US" sz="2400" b="1" dirty="0"/>
            <a:t>（</a:t>
          </a:r>
          <a:r>
            <a:rPr lang="en-US" altLang="en-US" sz="2400" b="1" dirty="0"/>
            <a:t>1</a:t>
          </a:r>
          <a:r>
            <a:rPr lang="zh-CN" altLang="en-US" sz="2400" b="1" dirty="0"/>
            <a:t>）自我认识的结果</a:t>
          </a:r>
        </a:p>
      </dgm:t>
    </dgm:pt>
    <dgm:pt modelId="{C338CCCD-D1B7-40F6-9F69-AC8B38CD7FBA}" type="parTrans" cxnId="{054012E6-2F4E-44CA-BBCB-3577677D04C9}">
      <dgm:prSet/>
      <dgm:spPr/>
      <dgm:t>
        <a:bodyPr/>
        <a:lstStyle/>
        <a:p>
          <a:endParaRPr lang="zh-CN" altLang="en-US"/>
        </a:p>
      </dgm:t>
    </dgm:pt>
    <dgm:pt modelId="{C774E320-D9D8-4369-81F9-150E33A7E716}" type="sibTrans" cxnId="{054012E6-2F4E-44CA-BBCB-3577677D04C9}">
      <dgm:prSet/>
      <dgm:spPr/>
      <dgm:t>
        <a:bodyPr/>
        <a:lstStyle/>
        <a:p>
          <a:endParaRPr lang="zh-CN" altLang="en-US"/>
        </a:p>
      </dgm:t>
    </dgm:pt>
    <dgm:pt modelId="{6E77231F-F383-4112-8B0E-1AD20666B052}">
      <dgm:prSet phldrT="[文本]" custT="1"/>
      <dgm:spPr/>
      <dgm:t>
        <a:bodyPr/>
        <a:lstStyle/>
        <a:p>
          <a:r>
            <a:rPr lang="zh-CN" altLang="en-US" sz="2000" dirty="0"/>
            <a:t>对自己的长处和短处是否有准确的认识？对自己的人格、智能等特点是否有清楚的认识？</a:t>
          </a:r>
        </a:p>
      </dgm:t>
    </dgm:pt>
    <dgm:pt modelId="{5EB5B399-B549-481A-BF43-828FEBD4E146}" type="parTrans" cxnId="{77204EB5-F8A8-4718-A604-7B5580F5F5C6}">
      <dgm:prSet/>
      <dgm:spPr/>
      <dgm:t>
        <a:bodyPr/>
        <a:lstStyle/>
        <a:p>
          <a:endParaRPr lang="zh-CN" altLang="en-US"/>
        </a:p>
      </dgm:t>
    </dgm:pt>
    <dgm:pt modelId="{BF6F4D40-562B-4BE5-95AC-636239BBA5BF}" type="sibTrans" cxnId="{77204EB5-F8A8-4718-A604-7B5580F5F5C6}">
      <dgm:prSet/>
      <dgm:spPr/>
      <dgm:t>
        <a:bodyPr/>
        <a:lstStyle/>
        <a:p>
          <a:endParaRPr lang="zh-CN" altLang="en-US"/>
        </a:p>
      </dgm:t>
    </dgm:pt>
    <dgm:pt modelId="{FBC05BAB-787F-40F3-9F80-29E0E2C4647B}">
      <dgm:prSet phldrT="[文本]" custT="1"/>
      <dgm:spPr/>
      <dgm:t>
        <a:bodyPr/>
        <a:lstStyle/>
        <a:p>
          <a:r>
            <a:rPr lang="zh-CN" altLang="en-US" sz="2400" b="1" dirty="0"/>
            <a:t>（</a:t>
          </a:r>
          <a:r>
            <a:rPr lang="en-US" altLang="en-US" sz="2400" b="1" dirty="0"/>
            <a:t>2</a:t>
          </a:r>
          <a:r>
            <a:rPr lang="zh-CN" altLang="en-US" sz="2400" b="1" dirty="0"/>
            <a:t>）自我认识的方法</a:t>
          </a:r>
        </a:p>
      </dgm:t>
    </dgm:pt>
    <dgm:pt modelId="{CD4DF08A-7E33-426B-8FCB-5B851948CBCF}" type="parTrans" cxnId="{168D2FD1-DD29-4C4D-80B8-A179CCB5B27D}">
      <dgm:prSet/>
      <dgm:spPr/>
      <dgm:t>
        <a:bodyPr/>
        <a:lstStyle/>
        <a:p>
          <a:endParaRPr lang="zh-CN" altLang="en-US"/>
        </a:p>
      </dgm:t>
    </dgm:pt>
    <dgm:pt modelId="{63D7FE55-AF76-4316-B7B6-528DEA04AFE2}" type="sibTrans" cxnId="{168D2FD1-DD29-4C4D-80B8-A179CCB5B27D}">
      <dgm:prSet/>
      <dgm:spPr/>
      <dgm:t>
        <a:bodyPr/>
        <a:lstStyle/>
        <a:p>
          <a:endParaRPr lang="zh-CN" altLang="en-US"/>
        </a:p>
      </dgm:t>
    </dgm:pt>
    <dgm:pt modelId="{8109F091-4368-42D3-B942-FF38331535C1}">
      <dgm:prSet phldrT="[文本]" custT="1"/>
      <dgm:spPr/>
      <dgm:t>
        <a:bodyPr/>
        <a:lstStyle/>
        <a:p>
          <a:r>
            <a:rPr lang="zh-CN" altLang="en-US" sz="2000" dirty="0"/>
            <a:t>在对自己进行认识与分析的过程中，借助了什么手段？获得了哪些人的帮助？</a:t>
          </a:r>
        </a:p>
      </dgm:t>
    </dgm:pt>
    <dgm:pt modelId="{0294982C-852A-4DD5-9033-0CAD8BC080FA}" type="parTrans" cxnId="{54770CE3-F64C-4AF6-A026-FA65C32F3F73}">
      <dgm:prSet/>
      <dgm:spPr/>
      <dgm:t>
        <a:bodyPr/>
        <a:lstStyle/>
        <a:p>
          <a:endParaRPr lang="zh-CN" altLang="en-US"/>
        </a:p>
      </dgm:t>
    </dgm:pt>
    <dgm:pt modelId="{5353E02D-BC85-44C0-B84B-53E8F659D044}" type="sibTrans" cxnId="{54770CE3-F64C-4AF6-A026-FA65C32F3F73}">
      <dgm:prSet/>
      <dgm:spPr/>
      <dgm:t>
        <a:bodyPr/>
        <a:lstStyle/>
        <a:p>
          <a:endParaRPr lang="zh-CN" altLang="en-US"/>
        </a:p>
      </dgm:t>
    </dgm:pt>
    <dgm:pt modelId="{5FDE661F-8E49-4E46-9F4B-F87798A85A37}">
      <dgm:prSet phldrT="[文本]" custT="1"/>
      <dgm:spPr/>
      <dgm:t>
        <a:bodyPr/>
        <a:lstStyle/>
        <a:p>
          <a:r>
            <a:rPr lang="zh-CN" altLang="en-US" sz="2000" dirty="0"/>
            <a:t>对当前教育发展的需要是否清楚？自己在教育发展中可以做点什么？</a:t>
          </a:r>
        </a:p>
      </dgm:t>
    </dgm:pt>
    <dgm:pt modelId="{325C7977-00CE-4BB1-859B-D2BD82E8F855}" type="parTrans" cxnId="{5769B3EB-BD44-4A53-9DE5-1690B9B81BC2}">
      <dgm:prSet/>
      <dgm:spPr/>
      <dgm:t>
        <a:bodyPr/>
        <a:lstStyle/>
        <a:p>
          <a:endParaRPr lang="zh-CN" altLang="en-US"/>
        </a:p>
      </dgm:t>
    </dgm:pt>
    <dgm:pt modelId="{8DAC36B2-9601-459B-AC96-896B0E369D01}" type="sibTrans" cxnId="{5769B3EB-BD44-4A53-9DE5-1690B9B81BC2}">
      <dgm:prSet/>
      <dgm:spPr/>
      <dgm:t>
        <a:bodyPr/>
        <a:lstStyle/>
        <a:p>
          <a:endParaRPr lang="zh-CN" altLang="en-US"/>
        </a:p>
      </dgm:t>
    </dgm:pt>
    <dgm:pt modelId="{1DB7729D-C57C-4F66-ACC0-191A510FB076}">
      <dgm:prSet phldrT="[文本]" custT="1"/>
      <dgm:spPr/>
      <dgm:t>
        <a:bodyPr/>
        <a:lstStyle/>
        <a:p>
          <a:r>
            <a:rPr lang="zh-CN" altLang="en-US" sz="2400" b="1" dirty="0"/>
            <a:t>（</a:t>
          </a:r>
          <a:r>
            <a:rPr lang="en-US" altLang="en-US" sz="2400" b="1" dirty="0"/>
            <a:t>3</a:t>
          </a:r>
          <a:r>
            <a:rPr lang="zh-CN" altLang="en-US" sz="2400" b="1" dirty="0"/>
            <a:t>）对发展环境的分析</a:t>
          </a:r>
        </a:p>
      </dgm:t>
    </dgm:pt>
    <dgm:pt modelId="{36ACAF45-3872-4360-A617-D44614A599C0}" type="parTrans" cxnId="{067CBFD5-5EEB-4438-9569-9F14D41FA95E}">
      <dgm:prSet/>
      <dgm:spPr/>
      <dgm:t>
        <a:bodyPr/>
        <a:lstStyle/>
        <a:p>
          <a:endParaRPr lang="zh-CN" altLang="en-US"/>
        </a:p>
      </dgm:t>
    </dgm:pt>
    <dgm:pt modelId="{1996FEB4-5E91-4072-9E21-C0ED41F5E518}" type="sibTrans" cxnId="{067CBFD5-5EEB-4438-9569-9F14D41FA95E}">
      <dgm:prSet/>
      <dgm:spPr/>
      <dgm:t>
        <a:bodyPr/>
        <a:lstStyle/>
        <a:p>
          <a:endParaRPr lang="zh-CN" altLang="en-US"/>
        </a:p>
      </dgm:t>
    </dgm:pt>
    <dgm:pt modelId="{FCD615E5-A84F-47A9-B567-3B597CE85D84}">
      <dgm:prSet phldrT="[文本]" custT="1"/>
      <dgm:spPr/>
      <dgm:t>
        <a:bodyPr/>
        <a:lstStyle/>
        <a:p>
          <a:r>
            <a:rPr lang="zh-CN" altLang="en-US" sz="2400" b="1" dirty="0"/>
            <a:t>（</a:t>
          </a:r>
          <a:r>
            <a:rPr lang="en-US" altLang="en-US" sz="2400" b="1" dirty="0"/>
            <a:t>4</a:t>
          </a:r>
          <a:r>
            <a:rPr lang="zh-CN" altLang="en-US" sz="2400" b="1" dirty="0"/>
            <a:t>）目标定位</a:t>
          </a:r>
        </a:p>
      </dgm:t>
    </dgm:pt>
    <dgm:pt modelId="{5256DE33-DACE-4B09-9015-15A876C9BC99}" type="parTrans" cxnId="{4D2E56D5-AB75-42E9-A5D9-3506261E2C2A}">
      <dgm:prSet/>
      <dgm:spPr/>
      <dgm:t>
        <a:bodyPr/>
        <a:lstStyle/>
        <a:p>
          <a:endParaRPr lang="zh-CN" altLang="en-US"/>
        </a:p>
      </dgm:t>
    </dgm:pt>
    <dgm:pt modelId="{3CCF9468-2267-4C0A-AC05-23F447EB4F8D}" type="sibTrans" cxnId="{4D2E56D5-AB75-42E9-A5D9-3506261E2C2A}">
      <dgm:prSet/>
      <dgm:spPr/>
      <dgm:t>
        <a:bodyPr/>
        <a:lstStyle/>
        <a:p>
          <a:endParaRPr lang="zh-CN" altLang="en-US"/>
        </a:p>
      </dgm:t>
    </dgm:pt>
    <dgm:pt modelId="{A9ADA8CB-EDA6-406F-8C3C-C5A43342706E}">
      <dgm:prSet phldrT="[文本]" custT="1"/>
      <dgm:spPr/>
      <dgm:t>
        <a:bodyPr/>
        <a:lstStyle/>
        <a:p>
          <a:r>
            <a:rPr lang="zh-CN" altLang="en-US" sz="2000" dirty="0"/>
            <a:t>自己要成为一个什么样的教师？这样的教师具有哪些特点？</a:t>
          </a:r>
        </a:p>
      </dgm:t>
    </dgm:pt>
    <dgm:pt modelId="{516CB71C-5C40-4EE3-A883-6C55C487FBC5}" type="parTrans" cxnId="{F21C6BEB-8921-4F7F-8C3A-166EEACB31C9}">
      <dgm:prSet/>
      <dgm:spPr/>
      <dgm:t>
        <a:bodyPr/>
        <a:lstStyle/>
        <a:p>
          <a:endParaRPr lang="zh-CN" altLang="en-US"/>
        </a:p>
      </dgm:t>
    </dgm:pt>
    <dgm:pt modelId="{AB111212-A0C3-44A3-ADD1-A84A73B5A73C}" type="sibTrans" cxnId="{F21C6BEB-8921-4F7F-8C3A-166EEACB31C9}">
      <dgm:prSet/>
      <dgm:spPr/>
      <dgm:t>
        <a:bodyPr/>
        <a:lstStyle/>
        <a:p>
          <a:endParaRPr lang="zh-CN" altLang="en-US"/>
        </a:p>
      </dgm:t>
    </dgm:pt>
    <dgm:pt modelId="{BC7F4D74-9308-4098-AEE4-7DDB1312C024}" type="pres">
      <dgm:prSet presAssocID="{887B0A32-A921-4C44-B645-D4C3927EBACB}" presName="linear" presStyleCnt="0">
        <dgm:presLayoutVars>
          <dgm:animLvl val="lvl"/>
          <dgm:resizeHandles val="exact"/>
        </dgm:presLayoutVars>
      </dgm:prSet>
      <dgm:spPr/>
    </dgm:pt>
    <dgm:pt modelId="{872C1743-1E49-4BBD-8297-0BC88497E8BC}" type="pres">
      <dgm:prSet presAssocID="{8ED909A7-DEA6-4B9D-B96D-4D0C4272D35C}" presName="parentText" presStyleLbl="node1" presStyleIdx="0" presStyleCnt="4">
        <dgm:presLayoutVars>
          <dgm:chMax val="0"/>
          <dgm:bulletEnabled val="1"/>
        </dgm:presLayoutVars>
      </dgm:prSet>
      <dgm:spPr/>
    </dgm:pt>
    <dgm:pt modelId="{3942F2BA-B053-4871-8553-54CB69FC1F70}" type="pres">
      <dgm:prSet presAssocID="{8ED909A7-DEA6-4B9D-B96D-4D0C4272D35C}" presName="childText" presStyleLbl="revTx" presStyleIdx="0" presStyleCnt="4">
        <dgm:presLayoutVars>
          <dgm:bulletEnabled val="1"/>
        </dgm:presLayoutVars>
      </dgm:prSet>
      <dgm:spPr/>
    </dgm:pt>
    <dgm:pt modelId="{046983AB-DF06-44DC-8354-37BC34D32852}" type="pres">
      <dgm:prSet presAssocID="{FBC05BAB-787F-40F3-9F80-29E0E2C4647B}" presName="parentText" presStyleLbl="node1" presStyleIdx="1" presStyleCnt="4">
        <dgm:presLayoutVars>
          <dgm:chMax val="0"/>
          <dgm:bulletEnabled val="1"/>
        </dgm:presLayoutVars>
      </dgm:prSet>
      <dgm:spPr/>
    </dgm:pt>
    <dgm:pt modelId="{289B94E3-675D-4307-B9B4-22E27D6962D9}" type="pres">
      <dgm:prSet presAssocID="{FBC05BAB-787F-40F3-9F80-29E0E2C4647B}" presName="childText" presStyleLbl="revTx" presStyleIdx="1" presStyleCnt="4">
        <dgm:presLayoutVars>
          <dgm:bulletEnabled val="1"/>
        </dgm:presLayoutVars>
      </dgm:prSet>
      <dgm:spPr/>
    </dgm:pt>
    <dgm:pt modelId="{452F483B-EB5A-4D9D-A290-1946A4497106}" type="pres">
      <dgm:prSet presAssocID="{1DB7729D-C57C-4F66-ACC0-191A510FB076}" presName="parentText" presStyleLbl="node1" presStyleIdx="2" presStyleCnt="4">
        <dgm:presLayoutVars>
          <dgm:chMax val="0"/>
          <dgm:bulletEnabled val="1"/>
        </dgm:presLayoutVars>
      </dgm:prSet>
      <dgm:spPr/>
    </dgm:pt>
    <dgm:pt modelId="{9F8B4399-30B4-49D2-9200-5AD89809BB2E}" type="pres">
      <dgm:prSet presAssocID="{1DB7729D-C57C-4F66-ACC0-191A510FB076}" presName="childText" presStyleLbl="revTx" presStyleIdx="2" presStyleCnt="4">
        <dgm:presLayoutVars>
          <dgm:bulletEnabled val="1"/>
        </dgm:presLayoutVars>
      </dgm:prSet>
      <dgm:spPr/>
    </dgm:pt>
    <dgm:pt modelId="{1232CC20-ADED-48D6-8ED1-C364ED861134}" type="pres">
      <dgm:prSet presAssocID="{FCD615E5-A84F-47A9-B567-3B597CE85D84}" presName="parentText" presStyleLbl="node1" presStyleIdx="3" presStyleCnt="4">
        <dgm:presLayoutVars>
          <dgm:chMax val="0"/>
          <dgm:bulletEnabled val="1"/>
        </dgm:presLayoutVars>
      </dgm:prSet>
      <dgm:spPr/>
    </dgm:pt>
    <dgm:pt modelId="{0191BFD6-3218-435F-9D25-135665A52182}" type="pres">
      <dgm:prSet presAssocID="{FCD615E5-A84F-47A9-B567-3B597CE85D84}" presName="childText" presStyleLbl="revTx" presStyleIdx="3" presStyleCnt="4">
        <dgm:presLayoutVars>
          <dgm:bulletEnabled val="1"/>
        </dgm:presLayoutVars>
      </dgm:prSet>
      <dgm:spPr/>
    </dgm:pt>
  </dgm:ptLst>
  <dgm:cxnLst>
    <dgm:cxn modelId="{BB886033-01ED-4AE0-A9BC-36A50878E3B8}" type="presOf" srcId="{1DB7729D-C57C-4F66-ACC0-191A510FB076}" destId="{452F483B-EB5A-4D9D-A290-1946A4497106}" srcOrd="0" destOrd="0" presId="urn:microsoft.com/office/officeart/2005/8/layout/vList2#44"/>
    <dgm:cxn modelId="{B13E8248-017A-413A-B7BF-F5AE7844BA2D}" type="presOf" srcId="{8109F091-4368-42D3-B942-FF38331535C1}" destId="{289B94E3-675D-4307-B9B4-22E27D6962D9}" srcOrd="0" destOrd="0" presId="urn:microsoft.com/office/officeart/2005/8/layout/vList2#44"/>
    <dgm:cxn modelId="{823F5A69-46C6-4EA7-9500-F527D20E01B3}" type="presOf" srcId="{FCD615E5-A84F-47A9-B567-3B597CE85D84}" destId="{1232CC20-ADED-48D6-8ED1-C364ED861134}" srcOrd="0" destOrd="0" presId="urn:microsoft.com/office/officeart/2005/8/layout/vList2#44"/>
    <dgm:cxn modelId="{35DD1172-3941-4425-A458-D348C2C75E15}" type="presOf" srcId="{887B0A32-A921-4C44-B645-D4C3927EBACB}" destId="{BC7F4D74-9308-4098-AEE4-7DDB1312C024}" srcOrd="0" destOrd="0" presId="urn:microsoft.com/office/officeart/2005/8/layout/vList2#44"/>
    <dgm:cxn modelId="{AA50D77C-58F6-4A33-8337-9098DE055E80}" type="presOf" srcId="{6E77231F-F383-4112-8B0E-1AD20666B052}" destId="{3942F2BA-B053-4871-8553-54CB69FC1F70}" srcOrd="0" destOrd="0" presId="urn:microsoft.com/office/officeart/2005/8/layout/vList2#44"/>
    <dgm:cxn modelId="{77204EB5-F8A8-4718-A604-7B5580F5F5C6}" srcId="{8ED909A7-DEA6-4B9D-B96D-4D0C4272D35C}" destId="{6E77231F-F383-4112-8B0E-1AD20666B052}" srcOrd="0" destOrd="0" parTransId="{5EB5B399-B549-481A-BF43-828FEBD4E146}" sibTransId="{BF6F4D40-562B-4BE5-95AC-636239BBA5BF}"/>
    <dgm:cxn modelId="{C8A92EBD-705B-4FA8-9BD5-952640F81B65}" type="presOf" srcId="{5FDE661F-8E49-4E46-9F4B-F87798A85A37}" destId="{9F8B4399-30B4-49D2-9200-5AD89809BB2E}" srcOrd="0" destOrd="0" presId="urn:microsoft.com/office/officeart/2005/8/layout/vList2#44"/>
    <dgm:cxn modelId="{FFF56CCD-2250-4E5C-8801-7410EA85E0F0}" type="presOf" srcId="{A9ADA8CB-EDA6-406F-8C3C-C5A43342706E}" destId="{0191BFD6-3218-435F-9D25-135665A52182}" srcOrd="0" destOrd="0" presId="urn:microsoft.com/office/officeart/2005/8/layout/vList2#44"/>
    <dgm:cxn modelId="{168D2FD1-DD29-4C4D-80B8-A179CCB5B27D}" srcId="{887B0A32-A921-4C44-B645-D4C3927EBACB}" destId="{FBC05BAB-787F-40F3-9F80-29E0E2C4647B}" srcOrd="1" destOrd="0" parTransId="{CD4DF08A-7E33-426B-8FCB-5B851948CBCF}" sibTransId="{63D7FE55-AF76-4316-B7B6-528DEA04AFE2}"/>
    <dgm:cxn modelId="{4D2E56D5-AB75-42E9-A5D9-3506261E2C2A}" srcId="{887B0A32-A921-4C44-B645-D4C3927EBACB}" destId="{FCD615E5-A84F-47A9-B567-3B597CE85D84}" srcOrd="3" destOrd="0" parTransId="{5256DE33-DACE-4B09-9015-15A876C9BC99}" sibTransId="{3CCF9468-2267-4C0A-AC05-23F447EB4F8D}"/>
    <dgm:cxn modelId="{067CBFD5-5EEB-4438-9569-9F14D41FA95E}" srcId="{887B0A32-A921-4C44-B645-D4C3927EBACB}" destId="{1DB7729D-C57C-4F66-ACC0-191A510FB076}" srcOrd="2" destOrd="0" parTransId="{36ACAF45-3872-4360-A617-D44614A599C0}" sibTransId="{1996FEB4-5E91-4072-9E21-C0ED41F5E518}"/>
    <dgm:cxn modelId="{54770CE3-F64C-4AF6-A026-FA65C32F3F73}" srcId="{FBC05BAB-787F-40F3-9F80-29E0E2C4647B}" destId="{8109F091-4368-42D3-B942-FF38331535C1}" srcOrd="0" destOrd="0" parTransId="{0294982C-852A-4DD5-9033-0CAD8BC080FA}" sibTransId="{5353E02D-BC85-44C0-B84B-53E8F659D044}"/>
    <dgm:cxn modelId="{460DB9E4-1E8A-4181-9D16-0CCA74D95C36}" type="presOf" srcId="{FBC05BAB-787F-40F3-9F80-29E0E2C4647B}" destId="{046983AB-DF06-44DC-8354-37BC34D32852}" srcOrd="0" destOrd="0" presId="urn:microsoft.com/office/officeart/2005/8/layout/vList2#44"/>
    <dgm:cxn modelId="{054012E6-2F4E-44CA-BBCB-3577677D04C9}" srcId="{887B0A32-A921-4C44-B645-D4C3927EBACB}" destId="{8ED909A7-DEA6-4B9D-B96D-4D0C4272D35C}" srcOrd="0" destOrd="0" parTransId="{C338CCCD-D1B7-40F6-9F69-AC8B38CD7FBA}" sibTransId="{C774E320-D9D8-4369-81F9-150E33A7E716}"/>
    <dgm:cxn modelId="{F21C6BEB-8921-4F7F-8C3A-166EEACB31C9}" srcId="{FCD615E5-A84F-47A9-B567-3B597CE85D84}" destId="{A9ADA8CB-EDA6-406F-8C3C-C5A43342706E}" srcOrd="0" destOrd="0" parTransId="{516CB71C-5C40-4EE3-A883-6C55C487FBC5}" sibTransId="{AB111212-A0C3-44A3-ADD1-A84A73B5A73C}"/>
    <dgm:cxn modelId="{5769B3EB-BD44-4A53-9DE5-1690B9B81BC2}" srcId="{1DB7729D-C57C-4F66-ACC0-191A510FB076}" destId="{5FDE661F-8E49-4E46-9F4B-F87798A85A37}" srcOrd="0" destOrd="0" parTransId="{325C7977-00CE-4BB1-859B-D2BD82E8F855}" sibTransId="{8DAC36B2-9601-459B-AC96-896B0E369D01}"/>
    <dgm:cxn modelId="{C3C889FD-9126-4B5A-8030-8F55F02DE09C}" type="presOf" srcId="{8ED909A7-DEA6-4B9D-B96D-4D0C4272D35C}" destId="{872C1743-1E49-4BBD-8297-0BC88497E8BC}" srcOrd="0" destOrd="0" presId="urn:microsoft.com/office/officeart/2005/8/layout/vList2#44"/>
    <dgm:cxn modelId="{B9C59458-B699-4CA5-BDA8-5228B6F269E2}" type="presParOf" srcId="{BC7F4D74-9308-4098-AEE4-7DDB1312C024}" destId="{872C1743-1E49-4BBD-8297-0BC88497E8BC}" srcOrd="0" destOrd="0" presId="urn:microsoft.com/office/officeart/2005/8/layout/vList2#44"/>
    <dgm:cxn modelId="{546C4AB5-9D13-4830-B6F8-F9F473F4804C}" type="presParOf" srcId="{BC7F4D74-9308-4098-AEE4-7DDB1312C024}" destId="{3942F2BA-B053-4871-8553-54CB69FC1F70}" srcOrd="1" destOrd="0" presId="urn:microsoft.com/office/officeart/2005/8/layout/vList2#44"/>
    <dgm:cxn modelId="{79FF6E7A-8E81-4401-996D-F62EEB265735}" type="presParOf" srcId="{BC7F4D74-9308-4098-AEE4-7DDB1312C024}" destId="{046983AB-DF06-44DC-8354-37BC34D32852}" srcOrd="2" destOrd="0" presId="urn:microsoft.com/office/officeart/2005/8/layout/vList2#44"/>
    <dgm:cxn modelId="{A306FBE9-8CC1-422D-993B-F0C6B81054C9}" type="presParOf" srcId="{BC7F4D74-9308-4098-AEE4-7DDB1312C024}" destId="{289B94E3-675D-4307-B9B4-22E27D6962D9}" srcOrd="3" destOrd="0" presId="urn:microsoft.com/office/officeart/2005/8/layout/vList2#44"/>
    <dgm:cxn modelId="{F482C64E-4853-4B3D-AA8D-686D6171D510}" type="presParOf" srcId="{BC7F4D74-9308-4098-AEE4-7DDB1312C024}" destId="{452F483B-EB5A-4D9D-A290-1946A4497106}" srcOrd="4" destOrd="0" presId="urn:microsoft.com/office/officeart/2005/8/layout/vList2#44"/>
    <dgm:cxn modelId="{AEA428BD-2D68-427F-9024-686E3B9FB855}" type="presParOf" srcId="{BC7F4D74-9308-4098-AEE4-7DDB1312C024}" destId="{9F8B4399-30B4-49D2-9200-5AD89809BB2E}" srcOrd="5" destOrd="0" presId="urn:microsoft.com/office/officeart/2005/8/layout/vList2#44"/>
    <dgm:cxn modelId="{626AF288-8E32-450F-A129-9C744D478022}" type="presParOf" srcId="{BC7F4D74-9308-4098-AEE4-7DDB1312C024}" destId="{1232CC20-ADED-48D6-8ED1-C364ED861134}" srcOrd="6" destOrd="0" presId="urn:microsoft.com/office/officeart/2005/8/layout/vList2#44"/>
    <dgm:cxn modelId="{737A6B03-3D59-4624-B250-96AF5CF79370}" type="presParOf" srcId="{BC7F4D74-9308-4098-AEE4-7DDB1312C024}" destId="{0191BFD6-3218-435F-9D25-135665A52182}" srcOrd="7" destOrd="0" presId="urn:microsoft.com/office/officeart/2005/8/layout/vList2#4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87B0A32-A921-4C44-B645-D4C3927EBACB}" type="doc">
      <dgm:prSet loTypeId="urn:microsoft.com/office/officeart/2005/8/layout/vList2#45" loCatId="list" qsTypeId="urn:microsoft.com/office/officeart/2005/8/quickstyle/simple1#74" qsCatId="simple" csTypeId="urn:microsoft.com/office/officeart/2005/8/colors/colorful5#29" csCatId="colorful" phldr="1"/>
      <dgm:spPr/>
      <dgm:t>
        <a:bodyPr/>
        <a:lstStyle/>
        <a:p>
          <a:endParaRPr lang="zh-CN" altLang="en-US"/>
        </a:p>
      </dgm:t>
    </dgm:pt>
    <dgm:pt modelId="{8ED909A7-DEA6-4B9D-B96D-4D0C4272D35C}">
      <dgm:prSet phldrT="[文本]" custT="1"/>
      <dgm:spPr/>
      <dgm:t>
        <a:bodyPr/>
        <a:lstStyle/>
        <a:p>
          <a:r>
            <a:rPr lang="zh-CN" altLang="en-US" sz="2400" b="1" dirty="0"/>
            <a:t>（</a:t>
          </a:r>
          <a:r>
            <a:rPr lang="en-US" altLang="en-US" sz="2400" b="1" dirty="0"/>
            <a:t>5</a:t>
          </a:r>
          <a:r>
            <a:rPr lang="zh-CN" altLang="en-US" sz="2400" b="1" dirty="0"/>
            <a:t>）发展阶段</a:t>
          </a:r>
        </a:p>
      </dgm:t>
    </dgm:pt>
    <dgm:pt modelId="{C338CCCD-D1B7-40F6-9F69-AC8B38CD7FBA}" type="parTrans" cxnId="{054012E6-2F4E-44CA-BBCB-3577677D04C9}">
      <dgm:prSet/>
      <dgm:spPr/>
      <dgm:t>
        <a:bodyPr/>
        <a:lstStyle/>
        <a:p>
          <a:endParaRPr lang="zh-CN" altLang="en-US"/>
        </a:p>
      </dgm:t>
    </dgm:pt>
    <dgm:pt modelId="{C774E320-D9D8-4369-81F9-150E33A7E716}" type="sibTrans" cxnId="{054012E6-2F4E-44CA-BBCB-3577677D04C9}">
      <dgm:prSet/>
      <dgm:spPr/>
      <dgm:t>
        <a:bodyPr/>
        <a:lstStyle/>
        <a:p>
          <a:endParaRPr lang="zh-CN" altLang="en-US"/>
        </a:p>
      </dgm:t>
    </dgm:pt>
    <dgm:pt modelId="{6E77231F-F383-4112-8B0E-1AD20666B052}">
      <dgm:prSet phldrT="[文本]" custT="1"/>
      <dgm:spPr/>
      <dgm:t>
        <a:bodyPr/>
        <a:lstStyle/>
        <a:p>
          <a:r>
            <a:rPr lang="zh-CN" altLang="en-US" sz="2000" dirty="0"/>
            <a:t>计划是否包含有关发展阶段的认识？是否明确自己所处的阶段？</a:t>
          </a:r>
        </a:p>
      </dgm:t>
    </dgm:pt>
    <dgm:pt modelId="{5EB5B399-B549-481A-BF43-828FEBD4E146}" type="parTrans" cxnId="{77204EB5-F8A8-4718-A604-7B5580F5F5C6}">
      <dgm:prSet/>
      <dgm:spPr/>
      <dgm:t>
        <a:bodyPr/>
        <a:lstStyle/>
        <a:p>
          <a:endParaRPr lang="zh-CN" altLang="en-US"/>
        </a:p>
      </dgm:t>
    </dgm:pt>
    <dgm:pt modelId="{BF6F4D40-562B-4BE5-95AC-636239BBA5BF}" type="sibTrans" cxnId="{77204EB5-F8A8-4718-A604-7B5580F5F5C6}">
      <dgm:prSet/>
      <dgm:spPr/>
      <dgm:t>
        <a:bodyPr/>
        <a:lstStyle/>
        <a:p>
          <a:endParaRPr lang="zh-CN" altLang="en-US"/>
        </a:p>
      </dgm:t>
    </dgm:pt>
    <dgm:pt modelId="{FBC05BAB-787F-40F3-9F80-29E0E2C4647B}">
      <dgm:prSet phldrT="[文本]" custT="1"/>
      <dgm:spPr/>
      <dgm:t>
        <a:bodyPr/>
        <a:lstStyle/>
        <a:p>
          <a:r>
            <a:rPr lang="zh-CN" altLang="en-US" sz="2400" b="1" dirty="0"/>
            <a:t>（</a:t>
          </a:r>
          <a:r>
            <a:rPr lang="en-US" altLang="en-US" sz="2400" b="1" dirty="0"/>
            <a:t>6</a:t>
          </a:r>
          <a:r>
            <a:rPr lang="zh-CN" altLang="en-US" sz="2400" b="1" dirty="0"/>
            <a:t>）发展模式</a:t>
          </a:r>
        </a:p>
      </dgm:t>
    </dgm:pt>
    <dgm:pt modelId="{CD4DF08A-7E33-426B-8FCB-5B851948CBCF}" type="parTrans" cxnId="{168D2FD1-DD29-4C4D-80B8-A179CCB5B27D}">
      <dgm:prSet/>
      <dgm:spPr/>
      <dgm:t>
        <a:bodyPr/>
        <a:lstStyle/>
        <a:p>
          <a:endParaRPr lang="zh-CN" altLang="en-US"/>
        </a:p>
      </dgm:t>
    </dgm:pt>
    <dgm:pt modelId="{63D7FE55-AF76-4316-B7B6-528DEA04AFE2}" type="sibTrans" cxnId="{168D2FD1-DD29-4C4D-80B8-A179CCB5B27D}">
      <dgm:prSet/>
      <dgm:spPr/>
      <dgm:t>
        <a:bodyPr/>
        <a:lstStyle/>
        <a:p>
          <a:endParaRPr lang="zh-CN" altLang="en-US"/>
        </a:p>
      </dgm:t>
    </dgm:pt>
    <dgm:pt modelId="{8109F091-4368-42D3-B942-FF38331535C1}">
      <dgm:prSet phldrT="[文本]" custT="1"/>
      <dgm:spPr/>
      <dgm:t>
        <a:bodyPr/>
        <a:lstStyle/>
        <a:p>
          <a:r>
            <a:rPr lang="zh-CN" altLang="en-US" sz="2000"/>
            <a:t>是否有发展模式的思想？自己按照什么样的轨道、模式来实现自己的发展？</a:t>
          </a:r>
          <a:endParaRPr lang="zh-CN" altLang="en-US" sz="2000" dirty="0"/>
        </a:p>
      </dgm:t>
    </dgm:pt>
    <dgm:pt modelId="{0294982C-852A-4DD5-9033-0CAD8BC080FA}" type="parTrans" cxnId="{54770CE3-F64C-4AF6-A026-FA65C32F3F73}">
      <dgm:prSet/>
      <dgm:spPr/>
      <dgm:t>
        <a:bodyPr/>
        <a:lstStyle/>
        <a:p>
          <a:endParaRPr lang="zh-CN" altLang="en-US"/>
        </a:p>
      </dgm:t>
    </dgm:pt>
    <dgm:pt modelId="{5353E02D-BC85-44C0-B84B-53E8F659D044}" type="sibTrans" cxnId="{54770CE3-F64C-4AF6-A026-FA65C32F3F73}">
      <dgm:prSet/>
      <dgm:spPr/>
      <dgm:t>
        <a:bodyPr/>
        <a:lstStyle/>
        <a:p>
          <a:endParaRPr lang="zh-CN" altLang="en-US"/>
        </a:p>
      </dgm:t>
    </dgm:pt>
    <dgm:pt modelId="{5FDE661F-8E49-4E46-9F4B-F87798A85A37}">
      <dgm:prSet phldrT="[文本]" custT="1"/>
      <dgm:spPr/>
      <dgm:t>
        <a:bodyPr/>
        <a:lstStyle/>
        <a:p>
          <a:r>
            <a:rPr lang="zh-CN" altLang="en-US" sz="2000" dirty="0"/>
            <a:t>在采取的措施中，包含哪些专业发展的活动？采取了</a:t>
          </a:r>
          <a:r>
            <a:rPr lang="zh-CN" altLang="en-US" sz="2000"/>
            <a:t>什么有效的发展策略？</a:t>
          </a:r>
          <a:endParaRPr lang="zh-CN" altLang="en-US" sz="2000" dirty="0"/>
        </a:p>
      </dgm:t>
    </dgm:pt>
    <dgm:pt modelId="{325C7977-00CE-4BB1-859B-D2BD82E8F855}" type="parTrans" cxnId="{5769B3EB-BD44-4A53-9DE5-1690B9B81BC2}">
      <dgm:prSet/>
      <dgm:spPr/>
      <dgm:t>
        <a:bodyPr/>
        <a:lstStyle/>
        <a:p>
          <a:endParaRPr lang="zh-CN" altLang="en-US"/>
        </a:p>
      </dgm:t>
    </dgm:pt>
    <dgm:pt modelId="{8DAC36B2-9601-459B-AC96-896B0E369D01}" type="sibTrans" cxnId="{5769B3EB-BD44-4A53-9DE5-1690B9B81BC2}">
      <dgm:prSet/>
      <dgm:spPr/>
      <dgm:t>
        <a:bodyPr/>
        <a:lstStyle/>
        <a:p>
          <a:endParaRPr lang="zh-CN" altLang="en-US"/>
        </a:p>
      </dgm:t>
    </dgm:pt>
    <dgm:pt modelId="{1DB7729D-C57C-4F66-ACC0-191A510FB076}">
      <dgm:prSet phldrT="[文本]" custT="1"/>
      <dgm:spPr/>
      <dgm:t>
        <a:bodyPr/>
        <a:lstStyle/>
        <a:p>
          <a:r>
            <a:rPr lang="zh-CN" altLang="en-US" sz="2400" b="1" dirty="0"/>
            <a:t>（</a:t>
          </a:r>
          <a:r>
            <a:rPr lang="en-US" altLang="en-US" sz="2400" b="1" dirty="0"/>
            <a:t>7</a:t>
          </a:r>
          <a:r>
            <a:rPr lang="zh-CN" altLang="en-US" sz="2400" b="1" dirty="0"/>
            <a:t>）发展活动</a:t>
          </a:r>
        </a:p>
      </dgm:t>
    </dgm:pt>
    <dgm:pt modelId="{36ACAF45-3872-4360-A617-D44614A599C0}" type="parTrans" cxnId="{067CBFD5-5EEB-4438-9569-9F14D41FA95E}">
      <dgm:prSet/>
      <dgm:spPr/>
      <dgm:t>
        <a:bodyPr/>
        <a:lstStyle/>
        <a:p>
          <a:endParaRPr lang="zh-CN" altLang="en-US"/>
        </a:p>
      </dgm:t>
    </dgm:pt>
    <dgm:pt modelId="{1996FEB4-5E91-4072-9E21-C0ED41F5E518}" type="sibTrans" cxnId="{067CBFD5-5EEB-4438-9569-9F14D41FA95E}">
      <dgm:prSet/>
      <dgm:spPr/>
      <dgm:t>
        <a:bodyPr/>
        <a:lstStyle/>
        <a:p>
          <a:endParaRPr lang="zh-CN" altLang="en-US"/>
        </a:p>
      </dgm:t>
    </dgm:pt>
    <dgm:pt modelId="{FCD615E5-A84F-47A9-B567-3B597CE85D84}">
      <dgm:prSet phldrT="[文本]" custT="1"/>
      <dgm:spPr/>
      <dgm:t>
        <a:bodyPr/>
        <a:lstStyle/>
        <a:p>
          <a:r>
            <a:rPr lang="zh-CN" altLang="en-US" sz="2400" b="1" dirty="0"/>
            <a:t>（</a:t>
          </a:r>
          <a:r>
            <a:rPr lang="en-US" altLang="en-US" sz="2400" b="1" dirty="0"/>
            <a:t>8</a:t>
          </a:r>
          <a:r>
            <a:rPr lang="zh-CN" altLang="en-US" sz="2400" b="1" dirty="0"/>
            <a:t>）发展条件</a:t>
          </a:r>
        </a:p>
      </dgm:t>
    </dgm:pt>
    <dgm:pt modelId="{5256DE33-DACE-4B09-9015-15A876C9BC99}" type="parTrans" cxnId="{4D2E56D5-AB75-42E9-A5D9-3506261E2C2A}">
      <dgm:prSet/>
      <dgm:spPr/>
      <dgm:t>
        <a:bodyPr/>
        <a:lstStyle/>
        <a:p>
          <a:endParaRPr lang="zh-CN" altLang="en-US"/>
        </a:p>
      </dgm:t>
    </dgm:pt>
    <dgm:pt modelId="{3CCF9468-2267-4C0A-AC05-23F447EB4F8D}" type="sibTrans" cxnId="{4D2E56D5-AB75-42E9-A5D9-3506261E2C2A}">
      <dgm:prSet/>
      <dgm:spPr/>
      <dgm:t>
        <a:bodyPr/>
        <a:lstStyle/>
        <a:p>
          <a:endParaRPr lang="zh-CN" altLang="en-US"/>
        </a:p>
      </dgm:t>
    </dgm:pt>
    <dgm:pt modelId="{A9ADA8CB-EDA6-406F-8C3C-C5A43342706E}">
      <dgm:prSet phldrT="[文本]" custT="1"/>
      <dgm:spPr/>
      <dgm:t>
        <a:bodyPr/>
        <a:lstStyle/>
        <a:p>
          <a:r>
            <a:rPr lang="zh-CN" altLang="en-US" sz="2000"/>
            <a:t>实现专业发展目标需要哪些条件和外部的支持？哪些条件已经具备？</a:t>
          </a:r>
          <a:endParaRPr lang="zh-CN" altLang="en-US" sz="2000" dirty="0"/>
        </a:p>
      </dgm:t>
    </dgm:pt>
    <dgm:pt modelId="{516CB71C-5C40-4EE3-A883-6C55C487FBC5}" type="parTrans" cxnId="{F21C6BEB-8921-4F7F-8C3A-166EEACB31C9}">
      <dgm:prSet/>
      <dgm:spPr/>
      <dgm:t>
        <a:bodyPr/>
        <a:lstStyle/>
        <a:p>
          <a:endParaRPr lang="zh-CN" altLang="en-US"/>
        </a:p>
      </dgm:t>
    </dgm:pt>
    <dgm:pt modelId="{AB111212-A0C3-44A3-ADD1-A84A73B5A73C}" type="sibTrans" cxnId="{F21C6BEB-8921-4F7F-8C3A-166EEACB31C9}">
      <dgm:prSet/>
      <dgm:spPr/>
      <dgm:t>
        <a:bodyPr/>
        <a:lstStyle/>
        <a:p>
          <a:endParaRPr lang="zh-CN" altLang="en-US"/>
        </a:p>
      </dgm:t>
    </dgm:pt>
    <dgm:pt modelId="{BC7F4D74-9308-4098-AEE4-7DDB1312C024}" type="pres">
      <dgm:prSet presAssocID="{887B0A32-A921-4C44-B645-D4C3927EBACB}" presName="linear" presStyleCnt="0">
        <dgm:presLayoutVars>
          <dgm:animLvl val="lvl"/>
          <dgm:resizeHandles val="exact"/>
        </dgm:presLayoutVars>
      </dgm:prSet>
      <dgm:spPr/>
    </dgm:pt>
    <dgm:pt modelId="{872C1743-1E49-4BBD-8297-0BC88497E8BC}" type="pres">
      <dgm:prSet presAssocID="{8ED909A7-DEA6-4B9D-B96D-4D0C4272D35C}" presName="parentText" presStyleLbl="node1" presStyleIdx="0" presStyleCnt="4">
        <dgm:presLayoutVars>
          <dgm:chMax val="0"/>
          <dgm:bulletEnabled val="1"/>
        </dgm:presLayoutVars>
      </dgm:prSet>
      <dgm:spPr/>
    </dgm:pt>
    <dgm:pt modelId="{3942F2BA-B053-4871-8553-54CB69FC1F70}" type="pres">
      <dgm:prSet presAssocID="{8ED909A7-DEA6-4B9D-B96D-4D0C4272D35C}" presName="childText" presStyleLbl="revTx" presStyleIdx="0" presStyleCnt="4">
        <dgm:presLayoutVars>
          <dgm:bulletEnabled val="1"/>
        </dgm:presLayoutVars>
      </dgm:prSet>
      <dgm:spPr/>
    </dgm:pt>
    <dgm:pt modelId="{046983AB-DF06-44DC-8354-37BC34D32852}" type="pres">
      <dgm:prSet presAssocID="{FBC05BAB-787F-40F3-9F80-29E0E2C4647B}" presName="parentText" presStyleLbl="node1" presStyleIdx="1" presStyleCnt="4">
        <dgm:presLayoutVars>
          <dgm:chMax val="0"/>
          <dgm:bulletEnabled val="1"/>
        </dgm:presLayoutVars>
      </dgm:prSet>
      <dgm:spPr/>
    </dgm:pt>
    <dgm:pt modelId="{289B94E3-675D-4307-B9B4-22E27D6962D9}" type="pres">
      <dgm:prSet presAssocID="{FBC05BAB-787F-40F3-9F80-29E0E2C4647B}" presName="childText" presStyleLbl="revTx" presStyleIdx="1" presStyleCnt="4">
        <dgm:presLayoutVars>
          <dgm:bulletEnabled val="1"/>
        </dgm:presLayoutVars>
      </dgm:prSet>
      <dgm:spPr/>
    </dgm:pt>
    <dgm:pt modelId="{452F483B-EB5A-4D9D-A290-1946A4497106}" type="pres">
      <dgm:prSet presAssocID="{1DB7729D-C57C-4F66-ACC0-191A510FB076}" presName="parentText" presStyleLbl="node1" presStyleIdx="2" presStyleCnt="4">
        <dgm:presLayoutVars>
          <dgm:chMax val="0"/>
          <dgm:bulletEnabled val="1"/>
        </dgm:presLayoutVars>
      </dgm:prSet>
      <dgm:spPr/>
    </dgm:pt>
    <dgm:pt modelId="{9F8B4399-30B4-49D2-9200-5AD89809BB2E}" type="pres">
      <dgm:prSet presAssocID="{1DB7729D-C57C-4F66-ACC0-191A510FB076}" presName="childText" presStyleLbl="revTx" presStyleIdx="2" presStyleCnt="4">
        <dgm:presLayoutVars>
          <dgm:bulletEnabled val="1"/>
        </dgm:presLayoutVars>
      </dgm:prSet>
      <dgm:spPr/>
    </dgm:pt>
    <dgm:pt modelId="{1232CC20-ADED-48D6-8ED1-C364ED861134}" type="pres">
      <dgm:prSet presAssocID="{FCD615E5-A84F-47A9-B567-3B597CE85D84}" presName="parentText" presStyleLbl="node1" presStyleIdx="3" presStyleCnt="4">
        <dgm:presLayoutVars>
          <dgm:chMax val="0"/>
          <dgm:bulletEnabled val="1"/>
        </dgm:presLayoutVars>
      </dgm:prSet>
      <dgm:spPr/>
    </dgm:pt>
    <dgm:pt modelId="{0191BFD6-3218-435F-9D25-135665A52182}" type="pres">
      <dgm:prSet presAssocID="{FCD615E5-A84F-47A9-B567-3B597CE85D84}" presName="childText" presStyleLbl="revTx" presStyleIdx="3" presStyleCnt="4">
        <dgm:presLayoutVars>
          <dgm:bulletEnabled val="1"/>
        </dgm:presLayoutVars>
      </dgm:prSet>
      <dgm:spPr/>
    </dgm:pt>
  </dgm:ptLst>
  <dgm:cxnLst>
    <dgm:cxn modelId="{BB886033-01ED-4AE0-A9BC-36A50878E3B8}" type="presOf" srcId="{1DB7729D-C57C-4F66-ACC0-191A510FB076}" destId="{452F483B-EB5A-4D9D-A290-1946A4497106}" srcOrd="0" destOrd="0" presId="urn:microsoft.com/office/officeart/2005/8/layout/vList2#45"/>
    <dgm:cxn modelId="{B13E8248-017A-413A-B7BF-F5AE7844BA2D}" type="presOf" srcId="{8109F091-4368-42D3-B942-FF38331535C1}" destId="{289B94E3-675D-4307-B9B4-22E27D6962D9}" srcOrd="0" destOrd="0" presId="urn:microsoft.com/office/officeart/2005/8/layout/vList2#45"/>
    <dgm:cxn modelId="{823F5A69-46C6-4EA7-9500-F527D20E01B3}" type="presOf" srcId="{FCD615E5-A84F-47A9-B567-3B597CE85D84}" destId="{1232CC20-ADED-48D6-8ED1-C364ED861134}" srcOrd="0" destOrd="0" presId="urn:microsoft.com/office/officeart/2005/8/layout/vList2#45"/>
    <dgm:cxn modelId="{35DD1172-3941-4425-A458-D348C2C75E15}" type="presOf" srcId="{887B0A32-A921-4C44-B645-D4C3927EBACB}" destId="{BC7F4D74-9308-4098-AEE4-7DDB1312C024}" srcOrd="0" destOrd="0" presId="urn:microsoft.com/office/officeart/2005/8/layout/vList2#45"/>
    <dgm:cxn modelId="{AA50D77C-58F6-4A33-8337-9098DE055E80}" type="presOf" srcId="{6E77231F-F383-4112-8B0E-1AD20666B052}" destId="{3942F2BA-B053-4871-8553-54CB69FC1F70}" srcOrd="0" destOrd="0" presId="urn:microsoft.com/office/officeart/2005/8/layout/vList2#45"/>
    <dgm:cxn modelId="{77204EB5-F8A8-4718-A604-7B5580F5F5C6}" srcId="{8ED909A7-DEA6-4B9D-B96D-4D0C4272D35C}" destId="{6E77231F-F383-4112-8B0E-1AD20666B052}" srcOrd="0" destOrd="0" parTransId="{5EB5B399-B549-481A-BF43-828FEBD4E146}" sibTransId="{BF6F4D40-562B-4BE5-95AC-636239BBA5BF}"/>
    <dgm:cxn modelId="{C8A92EBD-705B-4FA8-9BD5-952640F81B65}" type="presOf" srcId="{5FDE661F-8E49-4E46-9F4B-F87798A85A37}" destId="{9F8B4399-30B4-49D2-9200-5AD89809BB2E}" srcOrd="0" destOrd="0" presId="urn:microsoft.com/office/officeart/2005/8/layout/vList2#45"/>
    <dgm:cxn modelId="{FFF56CCD-2250-4E5C-8801-7410EA85E0F0}" type="presOf" srcId="{A9ADA8CB-EDA6-406F-8C3C-C5A43342706E}" destId="{0191BFD6-3218-435F-9D25-135665A52182}" srcOrd="0" destOrd="0" presId="urn:microsoft.com/office/officeart/2005/8/layout/vList2#45"/>
    <dgm:cxn modelId="{168D2FD1-DD29-4C4D-80B8-A179CCB5B27D}" srcId="{887B0A32-A921-4C44-B645-D4C3927EBACB}" destId="{FBC05BAB-787F-40F3-9F80-29E0E2C4647B}" srcOrd="1" destOrd="0" parTransId="{CD4DF08A-7E33-426B-8FCB-5B851948CBCF}" sibTransId="{63D7FE55-AF76-4316-B7B6-528DEA04AFE2}"/>
    <dgm:cxn modelId="{4D2E56D5-AB75-42E9-A5D9-3506261E2C2A}" srcId="{887B0A32-A921-4C44-B645-D4C3927EBACB}" destId="{FCD615E5-A84F-47A9-B567-3B597CE85D84}" srcOrd="3" destOrd="0" parTransId="{5256DE33-DACE-4B09-9015-15A876C9BC99}" sibTransId="{3CCF9468-2267-4C0A-AC05-23F447EB4F8D}"/>
    <dgm:cxn modelId="{067CBFD5-5EEB-4438-9569-9F14D41FA95E}" srcId="{887B0A32-A921-4C44-B645-D4C3927EBACB}" destId="{1DB7729D-C57C-4F66-ACC0-191A510FB076}" srcOrd="2" destOrd="0" parTransId="{36ACAF45-3872-4360-A617-D44614A599C0}" sibTransId="{1996FEB4-5E91-4072-9E21-C0ED41F5E518}"/>
    <dgm:cxn modelId="{54770CE3-F64C-4AF6-A026-FA65C32F3F73}" srcId="{FBC05BAB-787F-40F3-9F80-29E0E2C4647B}" destId="{8109F091-4368-42D3-B942-FF38331535C1}" srcOrd="0" destOrd="0" parTransId="{0294982C-852A-4DD5-9033-0CAD8BC080FA}" sibTransId="{5353E02D-BC85-44C0-B84B-53E8F659D044}"/>
    <dgm:cxn modelId="{460DB9E4-1E8A-4181-9D16-0CCA74D95C36}" type="presOf" srcId="{FBC05BAB-787F-40F3-9F80-29E0E2C4647B}" destId="{046983AB-DF06-44DC-8354-37BC34D32852}" srcOrd="0" destOrd="0" presId="urn:microsoft.com/office/officeart/2005/8/layout/vList2#45"/>
    <dgm:cxn modelId="{054012E6-2F4E-44CA-BBCB-3577677D04C9}" srcId="{887B0A32-A921-4C44-B645-D4C3927EBACB}" destId="{8ED909A7-DEA6-4B9D-B96D-4D0C4272D35C}" srcOrd="0" destOrd="0" parTransId="{C338CCCD-D1B7-40F6-9F69-AC8B38CD7FBA}" sibTransId="{C774E320-D9D8-4369-81F9-150E33A7E716}"/>
    <dgm:cxn modelId="{F21C6BEB-8921-4F7F-8C3A-166EEACB31C9}" srcId="{FCD615E5-A84F-47A9-B567-3B597CE85D84}" destId="{A9ADA8CB-EDA6-406F-8C3C-C5A43342706E}" srcOrd="0" destOrd="0" parTransId="{516CB71C-5C40-4EE3-A883-6C55C487FBC5}" sibTransId="{AB111212-A0C3-44A3-ADD1-A84A73B5A73C}"/>
    <dgm:cxn modelId="{5769B3EB-BD44-4A53-9DE5-1690B9B81BC2}" srcId="{1DB7729D-C57C-4F66-ACC0-191A510FB076}" destId="{5FDE661F-8E49-4E46-9F4B-F87798A85A37}" srcOrd="0" destOrd="0" parTransId="{325C7977-00CE-4BB1-859B-D2BD82E8F855}" sibTransId="{8DAC36B2-9601-459B-AC96-896B0E369D01}"/>
    <dgm:cxn modelId="{C3C889FD-9126-4B5A-8030-8F55F02DE09C}" type="presOf" srcId="{8ED909A7-DEA6-4B9D-B96D-4D0C4272D35C}" destId="{872C1743-1E49-4BBD-8297-0BC88497E8BC}" srcOrd="0" destOrd="0" presId="urn:microsoft.com/office/officeart/2005/8/layout/vList2#45"/>
    <dgm:cxn modelId="{B9C59458-B699-4CA5-BDA8-5228B6F269E2}" type="presParOf" srcId="{BC7F4D74-9308-4098-AEE4-7DDB1312C024}" destId="{872C1743-1E49-4BBD-8297-0BC88497E8BC}" srcOrd="0" destOrd="0" presId="urn:microsoft.com/office/officeart/2005/8/layout/vList2#45"/>
    <dgm:cxn modelId="{546C4AB5-9D13-4830-B6F8-F9F473F4804C}" type="presParOf" srcId="{BC7F4D74-9308-4098-AEE4-7DDB1312C024}" destId="{3942F2BA-B053-4871-8553-54CB69FC1F70}" srcOrd="1" destOrd="0" presId="urn:microsoft.com/office/officeart/2005/8/layout/vList2#45"/>
    <dgm:cxn modelId="{79FF6E7A-8E81-4401-996D-F62EEB265735}" type="presParOf" srcId="{BC7F4D74-9308-4098-AEE4-7DDB1312C024}" destId="{046983AB-DF06-44DC-8354-37BC34D32852}" srcOrd="2" destOrd="0" presId="urn:microsoft.com/office/officeart/2005/8/layout/vList2#45"/>
    <dgm:cxn modelId="{A306FBE9-8CC1-422D-993B-F0C6B81054C9}" type="presParOf" srcId="{BC7F4D74-9308-4098-AEE4-7DDB1312C024}" destId="{289B94E3-675D-4307-B9B4-22E27D6962D9}" srcOrd="3" destOrd="0" presId="urn:microsoft.com/office/officeart/2005/8/layout/vList2#45"/>
    <dgm:cxn modelId="{F482C64E-4853-4B3D-AA8D-686D6171D510}" type="presParOf" srcId="{BC7F4D74-9308-4098-AEE4-7DDB1312C024}" destId="{452F483B-EB5A-4D9D-A290-1946A4497106}" srcOrd="4" destOrd="0" presId="urn:microsoft.com/office/officeart/2005/8/layout/vList2#45"/>
    <dgm:cxn modelId="{AEA428BD-2D68-427F-9024-686E3B9FB855}" type="presParOf" srcId="{BC7F4D74-9308-4098-AEE4-7DDB1312C024}" destId="{9F8B4399-30B4-49D2-9200-5AD89809BB2E}" srcOrd="5" destOrd="0" presId="urn:microsoft.com/office/officeart/2005/8/layout/vList2#45"/>
    <dgm:cxn modelId="{626AF288-8E32-450F-A129-9C744D478022}" type="presParOf" srcId="{BC7F4D74-9308-4098-AEE4-7DDB1312C024}" destId="{1232CC20-ADED-48D6-8ED1-C364ED861134}" srcOrd="6" destOrd="0" presId="urn:microsoft.com/office/officeart/2005/8/layout/vList2#45"/>
    <dgm:cxn modelId="{737A6B03-3D59-4624-B250-96AF5CF79370}" type="presParOf" srcId="{BC7F4D74-9308-4098-AEE4-7DDB1312C024}" destId="{0191BFD6-3218-435F-9D25-135665A52182}" srcOrd="7" destOrd="0" presId="urn:microsoft.com/office/officeart/2005/8/layout/vList2#4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CF3F38-D70A-4676-894A-0D021E4E07DC}" type="doc">
      <dgm:prSet loTypeId="urn:microsoft.com/office/officeart/2005/8/layout/vList5" loCatId="list" qsTypeId="urn:microsoft.com/office/officeart/2005/8/quickstyle/simple1#67" qsCatId="simple" csTypeId="urn:microsoft.com/office/officeart/2005/8/colors/colorful3#22" csCatId="colorful" phldr="1"/>
      <dgm:spPr/>
      <dgm:t>
        <a:bodyPr/>
        <a:lstStyle/>
        <a:p>
          <a:endParaRPr lang="zh-CN" altLang="en-US"/>
        </a:p>
      </dgm:t>
    </dgm:pt>
    <dgm:pt modelId="{F0297F5F-E05E-4AC4-9F8F-62AA9A8097A0}">
      <dgm:prSet phldrT="[文本]" custT="1"/>
      <dgm:spPr/>
      <dgm:t>
        <a:bodyPr/>
        <a:lstStyle/>
        <a:p>
          <a:pPr algn="l"/>
          <a:r>
            <a:rPr lang="zh-CN" altLang="en-US" sz="2000" b="1" dirty="0"/>
            <a:t>第一种，教师专业发展规划是对教师专业发展的各个方面和各个阶段进行的设想与规划。</a:t>
          </a:r>
        </a:p>
      </dgm:t>
    </dgm:pt>
    <dgm:pt modelId="{A2F78862-6A90-4E5E-8EC2-DE796455DFFD}" type="parTrans" cxnId="{DA4AC6C6-86CF-40AD-8FDB-CF43F3C2F6D8}">
      <dgm:prSet/>
      <dgm:spPr/>
      <dgm:t>
        <a:bodyPr/>
        <a:lstStyle/>
        <a:p>
          <a:endParaRPr lang="zh-CN" altLang="en-US"/>
        </a:p>
      </dgm:t>
    </dgm:pt>
    <dgm:pt modelId="{50BD339F-716D-45AB-A49D-CF0E16F64262}" type="sibTrans" cxnId="{DA4AC6C6-86CF-40AD-8FDB-CF43F3C2F6D8}">
      <dgm:prSet/>
      <dgm:spPr/>
      <dgm:t>
        <a:bodyPr/>
        <a:lstStyle/>
        <a:p>
          <a:endParaRPr lang="zh-CN" altLang="en-US"/>
        </a:p>
      </dgm:t>
    </dgm:pt>
    <dgm:pt modelId="{84EBAFE1-6F85-4FB6-BA98-F0B610DFEC5A}">
      <dgm:prSet phldrT="[文本]" custT="1"/>
      <dgm:spPr/>
      <dgm:t>
        <a:bodyPr/>
        <a:lstStyle/>
        <a:p>
          <a:pPr algn="l"/>
          <a:r>
            <a:rPr lang="zh-CN" altLang="en-US" sz="2000" b="1" dirty="0"/>
            <a:t>第二种，教师专业发展规划是教师本人为自己的专业发展设计的蓝图，它可以为教师的专业发展提供引导和监控，也能为教师对自身专业发展的反思提供参照。</a:t>
          </a:r>
        </a:p>
      </dgm:t>
    </dgm:pt>
    <dgm:pt modelId="{0801F851-9CF5-4C90-8D76-135CCBB883DA}" type="parTrans" cxnId="{AA94F880-ABBE-473D-9C8A-8E3D9F6638D0}">
      <dgm:prSet/>
      <dgm:spPr/>
      <dgm:t>
        <a:bodyPr/>
        <a:lstStyle/>
        <a:p>
          <a:endParaRPr lang="zh-CN" altLang="en-US"/>
        </a:p>
      </dgm:t>
    </dgm:pt>
    <dgm:pt modelId="{EC15B6BD-91CC-4747-83DC-FC27E4C78E8E}" type="sibTrans" cxnId="{AA94F880-ABBE-473D-9C8A-8E3D9F6638D0}">
      <dgm:prSet/>
      <dgm:spPr/>
      <dgm:t>
        <a:bodyPr/>
        <a:lstStyle/>
        <a:p>
          <a:endParaRPr lang="zh-CN" altLang="en-US"/>
        </a:p>
      </dgm:t>
    </dgm:pt>
    <dgm:pt modelId="{A26E828E-6D8E-4323-A2BA-B9AA7286E9C6}">
      <dgm:prSet phldrT="[文本]" custT="1"/>
      <dgm:spPr/>
      <dgm:t>
        <a:bodyPr/>
        <a:lstStyle/>
        <a:p>
          <a:pPr algn="l"/>
          <a:r>
            <a:rPr lang="zh-CN" altLang="en-US" sz="2000" b="1" dirty="0"/>
            <a:t>第三种，教师专业发展规划是教师分析自身和学校发展的需要，制订目标，调控环境，设计策略，进行自我反思，实施知识管理并与环境发生相互作用，最终达到既定目标的过程。</a:t>
          </a:r>
        </a:p>
      </dgm:t>
    </dgm:pt>
    <dgm:pt modelId="{41F3F237-F905-4611-805A-2B3B4DD4F19E}" type="parTrans" cxnId="{6FEB95B7-FBB7-4A8D-B84E-56FA82495561}">
      <dgm:prSet/>
      <dgm:spPr/>
      <dgm:t>
        <a:bodyPr/>
        <a:lstStyle/>
        <a:p>
          <a:endParaRPr lang="zh-CN" altLang="en-US"/>
        </a:p>
      </dgm:t>
    </dgm:pt>
    <dgm:pt modelId="{FDF2AA83-0799-487B-B411-CAFD310BA191}" type="sibTrans" cxnId="{6FEB95B7-FBB7-4A8D-B84E-56FA82495561}">
      <dgm:prSet/>
      <dgm:spPr/>
      <dgm:t>
        <a:bodyPr/>
        <a:lstStyle/>
        <a:p>
          <a:endParaRPr lang="zh-CN" altLang="en-US"/>
        </a:p>
      </dgm:t>
    </dgm:pt>
    <dgm:pt modelId="{90637A6A-20BE-4294-B1ED-C72067EC0AA4}" type="pres">
      <dgm:prSet presAssocID="{90CF3F38-D70A-4676-894A-0D021E4E07DC}" presName="Name0" presStyleCnt="0">
        <dgm:presLayoutVars>
          <dgm:dir/>
          <dgm:animLvl val="lvl"/>
          <dgm:resizeHandles val="exact"/>
        </dgm:presLayoutVars>
      </dgm:prSet>
      <dgm:spPr/>
    </dgm:pt>
    <dgm:pt modelId="{9123056E-358F-46A3-A3CF-81CD64AD6E2F}" type="pres">
      <dgm:prSet presAssocID="{F0297F5F-E05E-4AC4-9F8F-62AA9A8097A0}" presName="linNode" presStyleCnt="0"/>
      <dgm:spPr/>
    </dgm:pt>
    <dgm:pt modelId="{39E4DFFA-40D6-461F-A0D4-4B4E7589342B}" type="pres">
      <dgm:prSet presAssocID="{F0297F5F-E05E-4AC4-9F8F-62AA9A8097A0}" presName="parentText" presStyleLbl="node1" presStyleIdx="0" presStyleCnt="3" custScaleX="277778" custScaleY="21970" custLinFactNeighborX="-58386" custLinFactNeighborY="-4835">
        <dgm:presLayoutVars>
          <dgm:chMax val="1"/>
          <dgm:bulletEnabled val="1"/>
        </dgm:presLayoutVars>
      </dgm:prSet>
      <dgm:spPr/>
    </dgm:pt>
    <dgm:pt modelId="{F148AD23-EEF7-44B1-859A-0B174F6B1054}" type="pres">
      <dgm:prSet presAssocID="{50BD339F-716D-45AB-A49D-CF0E16F64262}" presName="sp" presStyleCnt="0"/>
      <dgm:spPr/>
    </dgm:pt>
    <dgm:pt modelId="{FEAB44E6-CD5C-41EE-85C5-9AC583CE0BEB}" type="pres">
      <dgm:prSet presAssocID="{84EBAFE1-6F85-4FB6-BA98-F0B610DFEC5A}" presName="linNode" presStyleCnt="0"/>
      <dgm:spPr/>
    </dgm:pt>
    <dgm:pt modelId="{B4930689-369B-42A1-8623-AA21FEF695F7}" type="pres">
      <dgm:prSet presAssocID="{84EBAFE1-6F85-4FB6-BA98-F0B610DFEC5A}" presName="parentText" presStyleLbl="node1" presStyleIdx="1" presStyleCnt="3" custScaleX="277778" custScaleY="21970" custLinFactNeighborX="-58386" custLinFactNeighborY="-4835">
        <dgm:presLayoutVars>
          <dgm:chMax val="1"/>
          <dgm:bulletEnabled val="1"/>
        </dgm:presLayoutVars>
      </dgm:prSet>
      <dgm:spPr/>
    </dgm:pt>
    <dgm:pt modelId="{6FF6703C-86E0-422A-B9FB-501594DA63F6}" type="pres">
      <dgm:prSet presAssocID="{EC15B6BD-91CC-4747-83DC-FC27E4C78E8E}" presName="sp" presStyleCnt="0"/>
      <dgm:spPr/>
    </dgm:pt>
    <dgm:pt modelId="{10951474-3565-4768-9151-09626C4874C0}" type="pres">
      <dgm:prSet presAssocID="{A26E828E-6D8E-4323-A2BA-B9AA7286E9C6}" presName="linNode" presStyleCnt="0"/>
      <dgm:spPr/>
    </dgm:pt>
    <dgm:pt modelId="{8DD877A1-AB89-48C8-8372-1CF4F1AA0371}" type="pres">
      <dgm:prSet presAssocID="{A26E828E-6D8E-4323-A2BA-B9AA7286E9C6}" presName="parentText" presStyleLbl="node1" presStyleIdx="2" presStyleCnt="3" custScaleX="277778" custScaleY="21970" custLinFactNeighborX="-58386" custLinFactNeighborY="-4835">
        <dgm:presLayoutVars>
          <dgm:chMax val="1"/>
          <dgm:bulletEnabled val="1"/>
        </dgm:presLayoutVars>
      </dgm:prSet>
      <dgm:spPr/>
    </dgm:pt>
  </dgm:ptLst>
  <dgm:cxnLst>
    <dgm:cxn modelId="{2F0B9D29-96BB-4946-AB6C-37096E9F395E}" type="presOf" srcId="{F0297F5F-E05E-4AC4-9F8F-62AA9A8097A0}" destId="{39E4DFFA-40D6-461F-A0D4-4B4E7589342B}" srcOrd="0" destOrd="0" presId="urn:microsoft.com/office/officeart/2005/8/layout/vList5"/>
    <dgm:cxn modelId="{E25CB236-8473-4BF7-87AC-03B7DC0F1EAD}" type="presOf" srcId="{84EBAFE1-6F85-4FB6-BA98-F0B610DFEC5A}" destId="{B4930689-369B-42A1-8623-AA21FEF695F7}" srcOrd="0" destOrd="0" presId="urn:microsoft.com/office/officeart/2005/8/layout/vList5"/>
    <dgm:cxn modelId="{1B01CF80-6A09-41E4-868D-7D9E5DF89CDF}" type="presOf" srcId="{A26E828E-6D8E-4323-A2BA-B9AA7286E9C6}" destId="{8DD877A1-AB89-48C8-8372-1CF4F1AA0371}" srcOrd="0" destOrd="0" presId="urn:microsoft.com/office/officeart/2005/8/layout/vList5"/>
    <dgm:cxn modelId="{AA94F880-ABBE-473D-9C8A-8E3D9F6638D0}" srcId="{90CF3F38-D70A-4676-894A-0D021E4E07DC}" destId="{84EBAFE1-6F85-4FB6-BA98-F0B610DFEC5A}" srcOrd="1" destOrd="0" parTransId="{0801F851-9CF5-4C90-8D76-135CCBB883DA}" sibTransId="{EC15B6BD-91CC-4747-83DC-FC27E4C78E8E}"/>
    <dgm:cxn modelId="{A1D713A2-BED6-4FA4-9B3F-78C052A739FF}" type="presOf" srcId="{90CF3F38-D70A-4676-894A-0D021E4E07DC}" destId="{90637A6A-20BE-4294-B1ED-C72067EC0AA4}" srcOrd="0" destOrd="0" presId="urn:microsoft.com/office/officeart/2005/8/layout/vList5"/>
    <dgm:cxn modelId="{6FEB95B7-FBB7-4A8D-B84E-56FA82495561}" srcId="{90CF3F38-D70A-4676-894A-0D021E4E07DC}" destId="{A26E828E-6D8E-4323-A2BA-B9AA7286E9C6}" srcOrd="2" destOrd="0" parTransId="{41F3F237-F905-4611-805A-2B3B4DD4F19E}" sibTransId="{FDF2AA83-0799-487B-B411-CAFD310BA191}"/>
    <dgm:cxn modelId="{DA4AC6C6-86CF-40AD-8FDB-CF43F3C2F6D8}" srcId="{90CF3F38-D70A-4676-894A-0D021E4E07DC}" destId="{F0297F5F-E05E-4AC4-9F8F-62AA9A8097A0}" srcOrd="0" destOrd="0" parTransId="{A2F78862-6A90-4E5E-8EC2-DE796455DFFD}" sibTransId="{50BD339F-716D-45AB-A49D-CF0E16F64262}"/>
    <dgm:cxn modelId="{3512EEB0-7F44-45A5-B521-A32CC11E46F7}" type="presParOf" srcId="{90637A6A-20BE-4294-B1ED-C72067EC0AA4}" destId="{9123056E-358F-46A3-A3CF-81CD64AD6E2F}" srcOrd="0" destOrd="0" presId="urn:microsoft.com/office/officeart/2005/8/layout/vList5"/>
    <dgm:cxn modelId="{1A58259C-4427-4C2F-89B5-6F667D5FFE7F}" type="presParOf" srcId="{9123056E-358F-46A3-A3CF-81CD64AD6E2F}" destId="{39E4DFFA-40D6-461F-A0D4-4B4E7589342B}" srcOrd="0" destOrd="0" presId="urn:microsoft.com/office/officeart/2005/8/layout/vList5"/>
    <dgm:cxn modelId="{2721F43F-6858-4300-8238-1641D7900C00}" type="presParOf" srcId="{90637A6A-20BE-4294-B1ED-C72067EC0AA4}" destId="{F148AD23-EEF7-44B1-859A-0B174F6B1054}" srcOrd="1" destOrd="0" presId="urn:microsoft.com/office/officeart/2005/8/layout/vList5"/>
    <dgm:cxn modelId="{C4D5EBF2-6A30-4649-893F-7D6BDA992877}" type="presParOf" srcId="{90637A6A-20BE-4294-B1ED-C72067EC0AA4}" destId="{FEAB44E6-CD5C-41EE-85C5-9AC583CE0BEB}" srcOrd="2" destOrd="0" presId="urn:microsoft.com/office/officeart/2005/8/layout/vList5"/>
    <dgm:cxn modelId="{2AE26750-B283-4FF0-B1A6-FDC52F2A2E37}" type="presParOf" srcId="{FEAB44E6-CD5C-41EE-85C5-9AC583CE0BEB}" destId="{B4930689-369B-42A1-8623-AA21FEF695F7}" srcOrd="0" destOrd="0" presId="urn:microsoft.com/office/officeart/2005/8/layout/vList5"/>
    <dgm:cxn modelId="{EDA0C4FA-E9F0-48AE-9570-B81219DF7011}" type="presParOf" srcId="{90637A6A-20BE-4294-B1ED-C72067EC0AA4}" destId="{6FF6703C-86E0-422A-B9FB-501594DA63F6}" srcOrd="3" destOrd="0" presId="urn:microsoft.com/office/officeart/2005/8/layout/vList5"/>
    <dgm:cxn modelId="{14504EE8-390B-40E5-9541-D733FFAFEDF9}" type="presParOf" srcId="{90637A6A-20BE-4294-B1ED-C72067EC0AA4}" destId="{10951474-3565-4768-9151-09626C4874C0}" srcOrd="4" destOrd="0" presId="urn:microsoft.com/office/officeart/2005/8/layout/vList5"/>
    <dgm:cxn modelId="{086E9A29-D9C3-4508-8F58-52C5837C0932}" type="presParOf" srcId="{10951474-3565-4768-9151-09626C4874C0}" destId="{8DD877A1-AB89-48C8-8372-1CF4F1AA0371}"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A29C3A-5440-44EC-B987-597FA72681DF}" type="doc">
      <dgm:prSet loTypeId="urn:microsoft.com/office/officeart/2005/8/layout/default#1" loCatId="list" qsTypeId="urn:microsoft.com/office/officeart/2005/8/quickstyle/simple1#2" qsCatId="simple" csTypeId="urn:microsoft.com/office/officeart/2005/8/colors/colorful1#2" csCatId="colorful" phldr="1"/>
      <dgm:spPr/>
      <dgm:t>
        <a:bodyPr/>
        <a:lstStyle/>
        <a:p>
          <a:endParaRPr lang="zh-CN" altLang="en-US"/>
        </a:p>
      </dgm:t>
    </dgm:pt>
    <dgm:pt modelId="{CDAD8F71-21FF-4359-9411-471833DD6D9F}">
      <dgm:prSet phldrT="[文本]" custT="1"/>
      <dgm:spPr/>
      <dgm:t>
        <a:bodyPr/>
        <a:lstStyle/>
        <a:p>
          <a:pPr algn="l"/>
          <a:r>
            <a:rPr lang="zh-CN" altLang="en-US" sz="2000" b="1" dirty="0"/>
            <a:t>其一，自我分析，全面充分地认识自己；</a:t>
          </a:r>
        </a:p>
      </dgm:t>
    </dgm:pt>
    <dgm:pt modelId="{81DF6E5F-2C43-4300-AC6C-550BB91BD69F}" type="parTrans" cxnId="{06C58BC9-1B82-4C9F-8866-E4D6E5EDE308}">
      <dgm:prSet/>
      <dgm:spPr/>
      <dgm:t>
        <a:bodyPr/>
        <a:lstStyle/>
        <a:p>
          <a:endParaRPr lang="zh-CN" altLang="en-US"/>
        </a:p>
      </dgm:t>
    </dgm:pt>
    <dgm:pt modelId="{7A18A1C9-748E-4CDA-816B-264CBC006016}" type="sibTrans" cxnId="{06C58BC9-1B82-4C9F-8866-E4D6E5EDE308}">
      <dgm:prSet/>
      <dgm:spPr/>
      <dgm:t>
        <a:bodyPr/>
        <a:lstStyle/>
        <a:p>
          <a:endParaRPr lang="zh-CN" altLang="en-US"/>
        </a:p>
      </dgm:t>
    </dgm:pt>
    <dgm:pt modelId="{1E6B4EEA-C200-4775-834C-2110F42A257E}">
      <dgm:prSet phldrT="[文本]" custT="1"/>
      <dgm:spPr/>
      <dgm:t>
        <a:bodyPr/>
        <a:lstStyle/>
        <a:p>
          <a:pPr algn="l"/>
          <a:r>
            <a:rPr lang="zh-CN" altLang="en-US" sz="2000" b="1" dirty="0"/>
            <a:t>其二，环境分析，把握专业发展的方向；</a:t>
          </a:r>
        </a:p>
      </dgm:t>
    </dgm:pt>
    <dgm:pt modelId="{F1E28A4C-ED16-4072-B916-75AEDBF4F8E2}" type="parTrans" cxnId="{1597004F-13B8-47DE-B663-E7DE17A1F47C}">
      <dgm:prSet/>
      <dgm:spPr/>
      <dgm:t>
        <a:bodyPr/>
        <a:lstStyle/>
        <a:p>
          <a:endParaRPr lang="zh-CN" altLang="en-US"/>
        </a:p>
      </dgm:t>
    </dgm:pt>
    <dgm:pt modelId="{D243B3B5-D08F-4F10-8BE2-470F22572B04}" type="sibTrans" cxnId="{1597004F-13B8-47DE-B663-E7DE17A1F47C}">
      <dgm:prSet/>
      <dgm:spPr/>
      <dgm:t>
        <a:bodyPr/>
        <a:lstStyle/>
        <a:p>
          <a:endParaRPr lang="zh-CN" altLang="en-US"/>
        </a:p>
      </dgm:t>
    </dgm:pt>
    <dgm:pt modelId="{EA1F839D-6094-436C-B905-461A1F175274}">
      <dgm:prSet phldrT="[文本]" custT="1"/>
      <dgm:spPr/>
      <dgm:t>
        <a:bodyPr/>
        <a:lstStyle/>
        <a:p>
          <a:pPr algn="l"/>
          <a:r>
            <a:rPr lang="zh-CN" altLang="en-US" sz="2000" b="1" dirty="0"/>
            <a:t>其三，目标确立，形成愿景；</a:t>
          </a:r>
        </a:p>
      </dgm:t>
    </dgm:pt>
    <dgm:pt modelId="{611505E9-C7E6-42A3-B4B4-7D31603F9D04}" type="parTrans" cxnId="{058B4055-0580-4A8D-A142-D24174E83E7E}">
      <dgm:prSet/>
      <dgm:spPr/>
      <dgm:t>
        <a:bodyPr/>
        <a:lstStyle/>
        <a:p>
          <a:endParaRPr lang="zh-CN" altLang="en-US"/>
        </a:p>
      </dgm:t>
    </dgm:pt>
    <dgm:pt modelId="{59A732D9-57AA-4DF4-B524-993B6205331C}" type="sibTrans" cxnId="{058B4055-0580-4A8D-A142-D24174E83E7E}">
      <dgm:prSet/>
      <dgm:spPr/>
      <dgm:t>
        <a:bodyPr/>
        <a:lstStyle/>
        <a:p>
          <a:endParaRPr lang="zh-CN" altLang="en-US"/>
        </a:p>
      </dgm:t>
    </dgm:pt>
    <dgm:pt modelId="{0B258140-A212-4DFD-9AD3-EBDFBCEC8941}">
      <dgm:prSet phldrT="[文本]" custT="1"/>
      <dgm:spPr/>
      <dgm:t>
        <a:bodyPr/>
        <a:lstStyle/>
        <a:p>
          <a:pPr algn="l"/>
          <a:r>
            <a:rPr lang="zh-CN" altLang="en-US" sz="2000" b="1" dirty="0"/>
            <a:t>其四，策略拟订，设计行动方案。</a:t>
          </a:r>
        </a:p>
      </dgm:t>
    </dgm:pt>
    <dgm:pt modelId="{93838D13-15BC-4B87-BAF8-ABE38BC76EE5}" type="parTrans" cxnId="{E98CDB05-16C2-4DB3-82C6-4CBEFFC7B611}">
      <dgm:prSet/>
      <dgm:spPr/>
      <dgm:t>
        <a:bodyPr/>
        <a:lstStyle/>
        <a:p>
          <a:endParaRPr lang="zh-CN" altLang="en-US"/>
        </a:p>
      </dgm:t>
    </dgm:pt>
    <dgm:pt modelId="{2ABB35C3-8E9C-4617-AB8F-CD493C8D02F0}" type="sibTrans" cxnId="{E98CDB05-16C2-4DB3-82C6-4CBEFFC7B611}">
      <dgm:prSet/>
      <dgm:spPr/>
      <dgm:t>
        <a:bodyPr/>
        <a:lstStyle/>
        <a:p>
          <a:endParaRPr lang="zh-CN" altLang="en-US"/>
        </a:p>
      </dgm:t>
    </dgm:pt>
    <dgm:pt modelId="{37702147-9A32-4DEE-9E24-C1DFCBD009F4}" type="pres">
      <dgm:prSet presAssocID="{C3A29C3A-5440-44EC-B987-597FA72681DF}" presName="diagram" presStyleCnt="0">
        <dgm:presLayoutVars>
          <dgm:dir/>
          <dgm:resizeHandles val="exact"/>
        </dgm:presLayoutVars>
      </dgm:prSet>
      <dgm:spPr/>
    </dgm:pt>
    <dgm:pt modelId="{F4DBF800-7BCB-41BD-B94D-9FA36E089802}" type="pres">
      <dgm:prSet presAssocID="{CDAD8F71-21FF-4359-9411-471833DD6D9F}" presName="node" presStyleLbl="node1" presStyleIdx="0" presStyleCnt="4" custScaleX="159803" custScaleY="42486">
        <dgm:presLayoutVars>
          <dgm:bulletEnabled val="1"/>
        </dgm:presLayoutVars>
      </dgm:prSet>
      <dgm:spPr/>
    </dgm:pt>
    <dgm:pt modelId="{DF65B8E2-58F0-4986-8223-194B86A49D88}" type="pres">
      <dgm:prSet presAssocID="{7A18A1C9-748E-4CDA-816B-264CBC006016}" presName="sibTrans" presStyleCnt="0"/>
      <dgm:spPr/>
    </dgm:pt>
    <dgm:pt modelId="{8D1BC818-1BF6-4D5F-9679-CA7BC34EC6BF}" type="pres">
      <dgm:prSet presAssocID="{1E6B4EEA-C200-4775-834C-2110F42A257E}" presName="node" presStyleLbl="node1" presStyleIdx="1" presStyleCnt="4" custScaleX="159803" custScaleY="42486">
        <dgm:presLayoutVars>
          <dgm:bulletEnabled val="1"/>
        </dgm:presLayoutVars>
      </dgm:prSet>
      <dgm:spPr/>
    </dgm:pt>
    <dgm:pt modelId="{BD8A4E62-5CCD-46A7-9D63-B1F97E0A64D7}" type="pres">
      <dgm:prSet presAssocID="{D243B3B5-D08F-4F10-8BE2-470F22572B04}" presName="sibTrans" presStyleCnt="0"/>
      <dgm:spPr/>
    </dgm:pt>
    <dgm:pt modelId="{41656543-9B60-4DAE-AFB8-95C245225E87}" type="pres">
      <dgm:prSet presAssocID="{EA1F839D-6094-436C-B905-461A1F175274}" presName="node" presStyleLbl="node1" presStyleIdx="2" presStyleCnt="4" custScaleX="159803" custScaleY="42486">
        <dgm:presLayoutVars>
          <dgm:bulletEnabled val="1"/>
        </dgm:presLayoutVars>
      </dgm:prSet>
      <dgm:spPr/>
    </dgm:pt>
    <dgm:pt modelId="{24BF319C-71B4-4587-B72D-86895F5F0928}" type="pres">
      <dgm:prSet presAssocID="{59A732D9-57AA-4DF4-B524-993B6205331C}" presName="sibTrans" presStyleCnt="0"/>
      <dgm:spPr/>
    </dgm:pt>
    <dgm:pt modelId="{68D49D81-5CF3-403A-ABB2-B590C10106E1}" type="pres">
      <dgm:prSet presAssocID="{0B258140-A212-4DFD-9AD3-EBDFBCEC8941}" presName="node" presStyleLbl="node1" presStyleIdx="3" presStyleCnt="4" custScaleX="159803" custScaleY="42486">
        <dgm:presLayoutVars>
          <dgm:bulletEnabled val="1"/>
        </dgm:presLayoutVars>
      </dgm:prSet>
      <dgm:spPr/>
    </dgm:pt>
  </dgm:ptLst>
  <dgm:cxnLst>
    <dgm:cxn modelId="{E98CDB05-16C2-4DB3-82C6-4CBEFFC7B611}" srcId="{C3A29C3A-5440-44EC-B987-597FA72681DF}" destId="{0B258140-A212-4DFD-9AD3-EBDFBCEC8941}" srcOrd="3" destOrd="0" parTransId="{93838D13-15BC-4B87-BAF8-ABE38BC76EE5}" sibTransId="{2ABB35C3-8E9C-4617-AB8F-CD493C8D02F0}"/>
    <dgm:cxn modelId="{3DEAD243-F37A-47DE-867F-A95D14BE2492}" type="presOf" srcId="{C3A29C3A-5440-44EC-B987-597FA72681DF}" destId="{37702147-9A32-4DEE-9E24-C1DFCBD009F4}" srcOrd="0" destOrd="0" presId="urn:microsoft.com/office/officeart/2005/8/layout/default#1"/>
    <dgm:cxn modelId="{1597004F-13B8-47DE-B663-E7DE17A1F47C}" srcId="{C3A29C3A-5440-44EC-B987-597FA72681DF}" destId="{1E6B4EEA-C200-4775-834C-2110F42A257E}" srcOrd="1" destOrd="0" parTransId="{F1E28A4C-ED16-4072-B916-75AEDBF4F8E2}" sibTransId="{D243B3B5-D08F-4F10-8BE2-470F22572B04}"/>
    <dgm:cxn modelId="{058B4055-0580-4A8D-A142-D24174E83E7E}" srcId="{C3A29C3A-5440-44EC-B987-597FA72681DF}" destId="{EA1F839D-6094-436C-B905-461A1F175274}" srcOrd="2" destOrd="0" parTransId="{611505E9-C7E6-42A3-B4B4-7D31603F9D04}" sibTransId="{59A732D9-57AA-4DF4-B524-993B6205331C}"/>
    <dgm:cxn modelId="{745CB27E-778B-4751-A502-820F8E7448A8}" type="presOf" srcId="{CDAD8F71-21FF-4359-9411-471833DD6D9F}" destId="{F4DBF800-7BCB-41BD-B94D-9FA36E089802}" srcOrd="0" destOrd="0" presId="urn:microsoft.com/office/officeart/2005/8/layout/default#1"/>
    <dgm:cxn modelId="{F074928B-D874-4BF1-A6D2-109E8A5B7906}" type="presOf" srcId="{0B258140-A212-4DFD-9AD3-EBDFBCEC8941}" destId="{68D49D81-5CF3-403A-ABB2-B590C10106E1}" srcOrd="0" destOrd="0" presId="urn:microsoft.com/office/officeart/2005/8/layout/default#1"/>
    <dgm:cxn modelId="{9E40E699-9D78-463E-94F8-795501AE010B}" type="presOf" srcId="{EA1F839D-6094-436C-B905-461A1F175274}" destId="{41656543-9B60-4DAE-AFB8-95C245225E87}" srcOrd="0" destOrd="0" presId="urn:microsoft.com/office/officeart/2005/8/layout/default#1"/>
    <dgm:cxn modelId="{81B3D9A5-AA9D-474D-A2CB-10F99C8D751C}" type="presOf" srcId="{1E6B4EEA-C200-4775-834C-2110F42A257E}" destId="{8D1BC818-1BF6-4D5F-9679-CA7BC34EC6BF}" srcOrd="0" destOrd="0" presId="urn:microsoft.com/office/officeart/2005/8/layout/default#1"/>
    <dgm:cxn modelId="{06C58BC9-1B82-4C9F-8866-E4D6E5EDE308}" srcId="{C3A29C3A-5440-44EC-B987-597FA72681DF}" destId="{CDAD8F71-21FF-4359-9411-471833DD6D9F}" srcOrd="0" destOrd="0" parTransId="{81DF6E5F-2C43-4300-AC6C-550BB91BD69F}" sibTransId="{7A18A1C9-748E-4CDA-816B-264CBC006016}"/>
    <dgm:cxn modelId="{E6BF9618-DAA6-4CEF-AA7D-1023C0C3626B}" type="presParOf" srcId="{37702147-9A32-4DEE-9E24-C1DFCBD009F4}" destId="{F4DBF800-7BCB-41BD-B94D-9FA36E089802}" srcOrd="0" destOrd="0" presId="urn:microsoft.com/office/officeart/2005/8/layout/default#1"/>
    <dgm:cxn modelId="{460731F7-389E-4B7E-A152-0FAE932D72D4}" type="presParOf" srcId="{37702147-9A32-4DEE-9E24-C1DFCBD009F4}" destId="{DF65B8E2-58F0-4986-8223-194B86A49D88}" srcOrd="1" destOrd="0" presId="urn:microsoft.com/office/officeart/2005/8/layout/default#1"/>
    <dgm:cxn modelId="{8554E14B-A347-40F6-8654-DB2F0D82FF71}" type="presParOf" srcId="{37702147-9A32-4DEE-9E24-C1DFCBD009F4}" destId="{8D1BC818-1BF6-4D5F-9679-CA7BC34EC6BF}" srcOrd="2" destOrd="0" presId="urn:microsoft.com/office/officeart/2005/8/layout/default#1"/>
    <dgm:cxn modelId="{283BF4FC-0F54-4A53-B07C-83BCB2E8201C}" type="presParOf" srcId="{37702147-9A32-4DEE-9E24-C1DFCBD009F4}" destId="{BD8A4E62-5CCD-46A7-9D63-B1F97E0A64D7}" srcOrd="3" destOrd="0" presId="urn:microsoft.com/office/officeart/2005/8/layout/default#1"/>
    <dgm:cxn modelId="{FCBBD0BC-2968-486C-BA1C-84F1129D7E98}" type="presParOf" srcId="{37702147-9A32-4DEE-9E24-C1DFCBD009F4}" destId="{41656543-9B60-4DAE-AFB8-95C245225E87}" srcOrd="4" destOrd="0" presId="urn:microsoft.com/office/officeart/2005/8/layout/default#1"/>
    <dgm:cxn modelId="{36A63A9E-11A0-4D7A-B5DC-F93BB034C77E}" type="presParOf" srcId="{37702147-9A32-4DEE-9E24-C1DFCBD009F4}" destId="{24BF319C-71B4-4587-B72D-86895F5F0928}" srcOrd="5" destOrd="0" presId="urn:microsoft.com/office/officeart/2005/8/layout/default#1"/>
    <dgm:cxn modelId="{23C612BA-2507-4C9A-8663-AD72C478A2EA}" type="presParOf" srcId="{37702147-9A32-4DEE-9E24-C1DFCBD009F4}" destId="{68D49D81-5CF3-403A-ABB2-B590C10106E1}" srcOrd="6"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320953-6DFE-46B9-8D11-3866A672C85E}" type="doc">
      <dgm:prSet loTypeId="urn:microsoft.com/office/officeart/2005/8/layout/vList2#40" loCatId="list" qsTypeId="urn:microsoft.com/office/officeart/2005/8/quickstyle/simple1#68" qsCatId="simple" csTypeId="urn:microsoft.com/office/officeart/2005/8/colors/colorful5#25" csCatId="colorful" phldr="1"/>
      <dgm:spPr/>
      <dgm:t>
        <a:bodyPr/>
        <a:lstStyle/>
        <a:p>
          <a:endParaRPr lang="zh-CN" altLang="en-US"/>
        </a:p>
      </dgm:t>
    </dgm:pt>
    <dgm:pt modelId="{5A50C844-AFBB-4636-8537-2007ECA13951}">
      <dgm:prSet phldrT="[文本]" custT="1"/>
      <dgm:spPr/>
      <dgm:t>
        <a:bodyPr/>
        <a:lstStyle/>
        <a:p>
          <a:r>
            <a:rPr lang="zh-CN" altLang="en-US" sz="2400" b="1" dirty="0"/>
            <a:t>对自身专业发展方面做出一个整体设计的规划称为整体规划。</a:t>
          </a:r>
        </a:p>
      </dgm:t>
    </dgm:pt>
    <dgm:pt modelId="{A6A41A96-01C3-47E5-AAA8-CF4ADFBA74B1}" type="parTrans" cxnId="{88C9F6BD-1884-4176-B4C4-09E8033DA68C}">
      <dgm:prSet/>
      <dgm:spPr/>
      <dgm:t>
        <a:bodyPr/>
        <a:lstStyle/>
        <a:p>
          <a:endParaRPr lang="zh-CN" altLang="en-US"/>
        </a:p>
      </dgm:t>
    </dgm:pt>
    <dgm:pt modelId="{BC2EA913-CA0A-4091-860B-36C52CA6B4DD}" type="sibTrans" cxnId="{88C9F6BD-1884-4176-B4C4-09E8033DA68C}">
      <dgm:prSet/>
      <dgm:spPr/>
      <dgm:t>
        <a:bodyPr/>
        <a:lstStyle/>
        <a:p>
          <a:endParaRPr lang="zh-CN" altLang="en-US"/>
        </a:p>
      </dgm:t>
    </dgm:pt>
    <dgm:pt modelId="{9A151926-EE42-48CB-8988-8C42D33D772B}">
      <dgm:prSet custT="1"/>
      <dgm:spPr/>
      <dgm:t>
        <a:bodyPr/>
        <a:lstStyle/>
        <a:p>
          <a:r>
            <a:rPr lang="zh-CN" altLang="en-US" sz="2400" b="1" dirty="0"/>
            <a:t>涉及专业发展的某一方面的规划就是单项规划。</a:t>
          </a:r>
        </a:p>
      </dgm:t>
    </dgm:pt>
    <dgm:pt modelId="{7E9E851D-4D4B-4E38-AD2E-DEF35C63ED6B}" type="parTrans" cxnId="{19C3B56A-61E7-4E8D-A610-12BE104E41C6}">
      <dgm:prSet/>
      <dgm:spPr/>
      <dgm:t>
        <a:bodyPr/>
        <a:lstStyle/>
        <a:p>
          <a:endParaRPr lang="zh-CN" altLang="en-US"/>
        </a:p>
      </dgm:t>
    </dgm:pt>
    <dgm:pt modelId="{0FE94DBA-FB25-4248-A078-8D5CB44A8153}" type="sibTrans" cxnId="{19C3B56A-61E7-4E8D-A610-12BE104E41C6}">
      <dgm:prSet/>
      <dgm:spPr/>
      <dgm:t>
        <a:bodyPr/>
        <a:lstStyle/>
        <a:p>
          <a:endParaRPr lang="zh-CN" altLang="en-US"/>
        </a:p>
      </dgm:t>
    </dgm:pt>
    <dgm:pt modelId="{053894F7-5703-4F6B-9F32-E68C36AEE7EB}">
      <dgm:prSet phldrT="[文本]" custT="1"/>
      <dgm:spPr/>
      <dgm:t>
        <a:bodyPr/>
        <a:lstStyle/>
        <a:p>
          <a:r>
            <a:rPr lang="zh-CN" altLang="en-US" sz="2000" b="0" dirty="0"/>
            <a:t>教师专业发展旨在促使教师全面提升自身的专业素养，其终极目的在于提升教师的专业效能感和幸福感，同时让学生在教师专业发展中受益。</a:t>
          </a:r>
        </a:p>
      </dgm:t>
    </dgm:pt>
    <dgm:pt modelId="{30D4597D-32F7-4522-9B91-BB22C73BD129}" type="parTrans" cxnId="{DB7A0A6F-C403-4CAD-9661-36E089C38998}">
      <dgm:prSet/>
      <dgm:spPr/>
      <dgm:t>
        <a:bodyPr/>
        <a:lstStyle/>
        <a:p>
          <a:endParaRPr lang="zh-CN" altLang="en-US"/>
        </a:p>
      </dgm:t>
    </dgm:pt>
    <dgm:pt modelId="{C4197A65-92A9-4776-B69E-41C5CC2EA176}" type="sibTrans" cxnId="{DB7A0A6F-C403-4CAD-9661-36E089C38998}">
      <dgm:prSet/>
      <dgm:spPr/>
      <dgm:t>
        <a:bodyPr/>
        <a:lstStyle/>
        <a:p>
          <a:endParaRPr lang="zh-CN" altLang="en-US"/>
        </a:p>
      </dgm:t>
    </dgm:pt>
    <dgm:pt modelId="{C44A098B-33A9-4D62-82D6-8986C0B6AEC6}">
      <dgm:prSet custT="1"/>
      <dgm:spPr/>
      <dgm:t>
        <a:bodyPr/>
        <a:lstStyle/>
        <a:p>
          <a:r>
            <a:rPr lang="zh-CN" altLang="en-US" sz="2000" b="0" dirty="0"/>
            <a:t>对于某个特定教师，或者在专业发展的某个特定阶段，或者某个特定时期，教师可能具有特定的专业发展需求和目标。</a:t>
          </a:r>
        </a:p>
      </dgm:t>
    </dgm:pt>
    <dgm:pt modelId="{A5A3D391-4E29-45A5-A4F2-37AE11205CEF}" type="parTrans" cxnId="{C9859C2F-28D5-44CC-B634-347BCF9191E2}">
      <dgm:prSet/>
      <dgm:spPr/>
      <dgm:t>
        <a:bodyPr/>
        <a:lstStyle/>
        <a:p>
          <a:endParaRPr lang="zh-CN" altLang="en-US"/>
        </a:p>
      </dgm:t>
    </dgm:pt>
    <dgm:pt modelId="{A5371F57-1F76-4336-8B3F-6B4455B2065F}" type="sibTrans" cxnId="{C9859C2F-28D5-44CC-B634-347BCF9191E2}">
      <dgm:prSet/>
      <dgm:spPr/>
      <dgm:t>
        <a:bodyPr/>
        <a:lstStyle/>
        <a:p>
          <a:endParaRPr lang="zh-CN" altLang="en-US"/>
        </a:p>
      </dgm:t>
    </dgm:pt>
    <dgm:pt modelId="{8FCB7325-1973-4EE3-B4D6-536C07838902}" type="pres">
      <dgm:prSet presAssocID="{14320953-6DFE-46B9-8D11-3866A672C85E}" presName="linear" presStyleCnt="0">
        <dgm:presLayoutVars>
          <dgm:animLvl val="lvl"/>
          <dgm:resizeHandles val="exact"/>
        </dgm:presLayoutVars>
      </dgm:prSet>
      <dgm:spPr/>
    </dgm:pt>
    <dgm:pt modelId="{FDF6B019-F93D-486F-B976-2238662CD693}" type="pres">
      <dgm:prSet presAssocID="{5A50C844-AFBB-4636-8537-2007ECA13951}" presName="parentText" presStyleLbl="node1" presStyleIdx="0" presStyleCnt="2">
        <dgm:presLayoutVars>
          <dgm:chMax val="0"/>
          <dgm:bulletEnabled val="1"/>
        </dgm:presLayoutVars>
      </dgm:prSet>
      <dgm:spPr/>
    </dgm:pt>
    <dgm:pt modelId="{047C076F-3E4B-4AC2-BF2F-2B5AF85E156D}" type="pres">
      <dgm:prSet presAssocID="{5A50C844-AFBB-4636-8537-2007ECA13951}" presName="childText" presStyleLbl="revTx" presStyleIdx="0" presStyleCnt="2">
        <dgm:presLayoutVars>
          <dgm:bulletEnabled val="1"/>
        </dgm:presLayoutVars>
      </dgm:prSet>
      <dgm:spPr/>
    </dgm:pt>
    <dgm:pt modelId="{C25FF18B-58A9-4D24-BF1B-42A13B988591}" type="pres">
      <dgm:prSet presAssocID="{9A151926-EE42-48CB-8988-8C42D33D772B}" presName="parentText" presStyleLbl="node1" presStyleIdx="1" presStyleCnt="2">
        <dgm:presLayoutVars>
          <dgm:chMax val="0"/>
          <dgm:bulletEnabled val="1"/>
        </dgm:presLayoutVars>
      </dgm:prSet>
      <dgm:spPr/>
    </dgm:pt>
    <dgm:pt modelId="{D2A5EFA7-A69D-4CDD-8ADC-383D3BB8DA13}" type="pres">
      <dgm:prSet presAssocID="{9A151926-EE42-48CB-8988-8C42D33D772B}" presName="childText" presStyleLbl="revTx" presStyleIdx="1" presStyleCnt="2">
        <dgm:presLayoutVars>
          <dgm:bulletEnabled val="1"/>
        </dgm:presLayoutVars>
      </dgm:prSet>
      <dgm:spPr/>
    </dgm:pt>
  </dgm:ptLst>
  <dgm:cxnLst>
    <dgm:cxn modelId="{C9859C2F-28D5-44CC-B634-347BCF9191E2}" srcId="{9A151926-EE42-48CB-8988-8C42D33D772B}" destId="{C44A098B-33A9-4D62-82D6-8986C0B6AEC6}" srcOrd="0" destOrd="0" parTransId="{A5A3D391-4E29-45A5-A4F2-37AE11205CEF}" sibTransId="{A5371F57-1F76-4336-8B3F-6B4455B2065F}"/>
    <dgm:cxn modelId="{19C3B56A-61E7-4E8D-A610-12BE104E41C6}" srcId="{14320953-6DFE-46B9-8D11-3866A672C85E}" destId="{9A151926-EE42-48CB-8988-8C42D33D772B}" srcOrd="1" destOrd="0" parTransId="{7E9E851D-4D4B-4E38-AD2E-DEF35C63ED6B}" sibTransId="{0FE94DBA-FB25-4248-A078-8D5CB44A8153}"/>
    <dgm:cxn modelId="{DB7A0A6F-C403-4CAD-9661-36E089C38998}" srcId="{5A50C844-AFBB-4636-8537-2007ECA13951}" destId="{053894F7-5703-4F6B-9F32-E68C36AEE7EB}" srcOrd="0" destOrd="0" parTransId="{30D4597D-32F7-4522-9B91-BB22C73BD129}" sibTransId="{C4197A65-92A9-4776-B69E-41C5CC2EA176}"/>
    <dgm:cxn modelId="{121D3851-A238-4265-8EC5-469D9835B618}" type="presOf" srcId="{5A50C844-AFBB-4636-8537-2007ECA13951}" destId="{FDF6B019-F93D-486F-B976-2238662CD693}" srcOrd="0" destOrd="0" presId="urn:microsoft.com/office/officeart/2005/8/layout/vList2#40"/>
    <dgm:cxn modelId="{2AF7D092-27A3-43FC-9629-88B52E660F20}" type="presOf" srcId="{14320953-6DFE-46B9-8D11-3866A672C85E}" destId="{8FCB7325-1973-4EE3-B4D6-536C07838902}" srcOrd="0" destOrd="0" presId="urn:microsoft.com/office/officeart/2005/8/layout/vList2#40"/>
    <dgm:cxn modelId="{E15EDDAF-B965-4D0A-A4D7-2770A35A8EA4}" type="presOf" srcId="{9A151926-EE42-48CB-8988-8C42D33D772B}" destId="{C25FF18B-58A9-4D24-BF1B-42A13B988591}" srcOrd="0" destOrd="0" presId="urn:microsoft.com/office/officeart/2005/8/layout/vList2#40"/>
    <dgm:cxn modelId="{52CB39BD-DBAF-43A2-990E-1DA00632F089}" type="presOf" srcId="{053894F7-5703-4F6B-9F32-E68C36AEE7EB}" destId="{047C076F-3E4B-4AC2-BF2F-2B5AF85E156D}" srcOrd="0" destOrd="0" presId="urn:microsoft.com/office/officeart/2005/8/layout/vList2#40"/>
    <dgm:cxn modelId="{88C9F6BD-1884-4176-B4C4-09E8033DA68C}" srcId="{14320953-6DFE-46B9-8D11-3866A672C85E}" destId="{5A50C844-AFBB-4636-8537-2007ECA13951}" srcOrd="0" destOrd="0" parTransId="{A6A41A96-01C3-47E5-AAA8-CF4ADFBA74B1}" sibTransId="{BC2EA913-CA0A-4091-860B-36C52CA6B4DD}"/>
    <dgm:cxn modelId="{833E90FD-743D-46FB-ACF0-1C4BC0AE3A16}" type="presOf" srcId="{C44A098B-33A9-4D62-82D6-8986C0B6AEC6}" destId="{D2A5EFA7-A69D-4CDD-8ADC-383D3BB8DA13}" srcOrd="0" destOrd="0" presId="urn:microsoft.com/office/officeart/2005/8/layout/vList2#40"/>
    <dgm:cxn modelId="{1E9A4DD5-4E86-4099-9761-52489A5FE434}" type="presParOf" srcId="{8FCB7325-1973-4EE3-B4D6-536C07838902}" destId="{FDF6B019-F93D-486F-B976-2238662CD693}" srcOrd="0" destOrd="0" presId="urn:microsoft.com/office/officeart/2005/8/layout/vList2#40"/>
    <dgm:cxn modelId="{1F2AAE35-260D-41D2-BD52-E85B4EB1DD6A}" type="presParOf" srcId="{8FCB7325-1973-4EE3-B4D6-536C07838902}" destId="{047C076F-3E4B-4AC2-BF2F-2B5AF85E156D}" srcOrd="1" destOrd="0" presId="urn:microsoft.com/office/officeart/2005/8/layout/vList2#40"/>
    <dgm:cxn modelId="{B4AD44B9-8ACB-4BDE-894B-93C4F711F70B}" type="presParOf" srcId="{8FCB7325-1973-4EE3-B4D6-536C07838902}" destId="{C25FF18B-58A9-4D24-BF1B-42A13B988591}" srcOrd="2" destOrd="0" presId="urn:microsoft.com/office/officeart/2005/8/layout/vList2#40"/>
    <dgm:cxn modelId="{22603229-F67F-4C75-8636-EFFAD1FC4588}" type="presParOf" srcId="{8FCB7325-1973-4EE3-B4D6-536C07838902}" destId="{D2A5EFA7-A69D-4CDD-8ADC-383D3BB8DA13}" srcOrd="3" destOrd="0" presId="urn:microsoft.com/office/officeart/2005/8/layout/vList2#4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320953-6DFE-46B9-8D11-3866A672C85E}" type="doc">
      <dgm:prSet loTypeId="urn:microsoft.com/office/officeart/2005/8/layout/vList2#41" loCatId="list" qsTypeId="urn:microsoft.com/office/officeart/2005/8/quickstyle/simple1#69" qsCatId="simple" csTypeId="urn:microsoft.com/office/officeart/2005/8/colors/colorful5#26" csCatId="colorful" phldr="1"/>
      <dgm:spPr/>
      <dgm:t>
        <a:bodyPr/>
        <a:lstStyle/>
        <a:p>
          <a:endParaRPr lang="zh-CN" altLang="en-US"/>
        </a:p>
      </dgm:t>
    </dgm:pt>
    <dgm:pt modelId="{053894F7-5703-4F6B-9F32-E68C36AEE7EB}">
      <dgm:prSet phldrT="[文本]" custT="1"/>
      <dgm:spPr/>
      <dgm:t>
        <a:bodyPr/>
        <a:lstStyle/>
        <a:p>
          <a:r>
            <a:rPr lang="zh-CN" altLang="en-US" sz="2000" b="0" dirty="0"/>
            <a:t>关于某个特定专业发展领域的能够在比较短的时间内达成目标的规划。</a:t>
          </a:r>
        </a:p>
      </dgm:t>
    </dgm:pt>
    <dgm:pt modelId="{30D4597D-32F7-4522-9B91-BB22C73BD129}" type="parTrans" cxnId="{DB7A0A6F-C403-4CAD-9661-36E089C38998}">
      <dgm:prSet/>
      <dgm:spPr/>
      <dgm:t>
        <a:bodyPr/>
        <a:lstStyle/>
        <a:p>
          <a:endParaRPr lang="zh-CN" altLang="en-US"/>
        </a:p>
      </dgm:t>
    </dgm:pt>
    <dgm:pt modelId="{C4197A65-92A9-4776-B69E-41C5CC2EA176}" type="sibTrans" cxnId="{DB7A0A6F-C403-4CAD-9661-36E089C38998}">
      <dgm:prSet/>
      <dgm:spPr/>
      <dgm:t>
        <a:bodyPr/>
        <a:lstStyle/>
        <a:p>
          <a:endParaRPr lang="zh-CN" altLang="en-US"/>
        </a:p>
      </dgm:t>
    </dgm:pt>
    <dgm:pt modelId="{5A50C844-AFBB-4636-8537-2007ECA13951}">
      <dgm:prSet phldrT="[文本]" custT="1"/>
      <dgm:spPr/>
      <dgm:t>
        <a:bodyPr/>
        <a:lstStyle/>
        <a:p>
          <a:r>
            <a:rPr lang="zh-CN" altLang="en-US" sz="2400" b="1" dirty="0"/>
            <a:t>长期规划通常涉及专业发展的方方面面，因此经常也是整体规划。</a:t>
          </a:r>
        </a:p>
      </dgm:t>
    </dgm:pt>
    <dgm:pt modelId="{BC2EA913-CA0A-4091-860B-36C52CA6B4DD}" type="sibTrans" cxnId="{88C9F6BD-1884-4176-B4C4-09E8033DA68C}">
      <dgm:prSet/>
      <dgm:spPr/>
      <dgm:t>
        <a:bodyPr/>
        <a:lstStyle/>
        <a:p>
          <a:endParaRPr lang="zh-CN" altLang="en-US"/>
        </a:p>
      </dgm:t>
    </dgm:pt>
    <dgm:pt modelId="{A6A41A96-01C3-47E5-AAA8-CF4ADFBA74B1}" type="parTrans" cxnId="{88C9F6BD-1884-4176-B4C4-09E8033DA68C}">
      <dgm:prSet/>
      <dgm:spPr/>
      <dgm:t>
        <a:bodyPr/>
        <a:lstStyle/>
        <a:p>
          <a:endParaRPr lang="zh-CN" altLang="en-US"/>
        </a:p>
      </dgm:t>
    </dgm:pt>
    <dgm:pt modelId="{D32BE4A8-89C3-4A65-B02B-2C2A8038976D}">
      <dgm:prSet custT="1"/>
      <dgm:spPr/>
      <dgm:t>
        <a:bodyPr/>
        <a:lstStyle/>
        <a:p>
          <a:r>
            <a:rPr lang="zh-CN" altLang="en-US" sz="2400" b="1" dirty="0"/>
            <a:t>短期规划为实现长远目标中的阶段目标或较为短近的目标而设计的规划。</a:t>
          </a:r>
        </a:p>
      </dgm:t>
    </dgm:pt>
    <dgm:pt modelId="{55A6768A-4B62-436D-B848-E6B079B308C0}" type="parTrans" cxnId="{13581918-67A7-4D82-BDC7-6DC342BC5426}">
      <dgm:prSet/>
      <dgm:spPr/>
      <dgm:t>
        <a:bodyPr/>
        <a:lstStyle/>
        <a:p>
          <a:endParaRPr lang="zh-CN" altLang="en-US"/>
        </a:p>
      </dgm:t>
    </dgm:pt>
    <dgm:pt modelId="{50476FE0-0CF3-40B6-9273-C4D6A3EFBC86}" type="sibTrans" cxnId="{13581918-67A7-4D82-BDC7-6DC342BC5426}">
      <dgm:prSet/>
      <dgm:spPr/>
      <dgm:t>
        <a:bodyPr/>
        <a:lstStyle/>
        <a:p>
          <a:endParaRPr lang="zh-CN" altLang="en-US"/>
        </a:p>
      </dgm:t>
    </dgm:pt>
    <dgm:pt modelId="{15FEE3C0-3179-4213-9905-1BB8323DD2F3}">
      <dgm:prSet phldrT="[文本]" custT="1"/>
      <dgm:spPr/>
      <dgm:t>
        <a:bodyPr/>
        <a:lstStyle/>
        <a:p>
          <a:r>
            <a:rPr lang="zh-CN" altLang="en-US" sz="2000" b="0" dirty="0"/>
            <a:t>一个长远的整体规划中的阶段性规划。</a:t>
          </a:r>
        </a:p>
      </dgm:t>
    </dgm:pt>
    <dgm:pt modelId="{3EE5C855-20C5-4B04-B05C-ABF0BB73ABC4}" type="parTrans" cxnId="{E8CBA62D-9558-4974-9666-842AFC0B66BB}">
      <dgm:prSet/>
      <dgm:spPr/>
      <dgm:t>
        <a:bodyPr/>
        <a:lstStyle/>
        <a:p>
          <a:endParaRPr lang="zh-CN" altLang="en-US"/>
        </a:p>
      </dgm:t>
    </dgm:pt>
    <dgm:pt modelId="{8A424B91-B30E-430B-8FEB-C196012D4949}" type="sibTrans" cxnId="{E8CBA62D-9558-4974-9666-842AFC0B66BB}">
      <dgm:prSet/>
      <dgm:spPr/>
      <dgm:t>
        <a:bodyPr/>
        <a:lstStyle/>
        <a:p>
          <a:endParaRPr lang="zh-CN" altLang="en-US"/>
        </a:p>
      </dgm:t>
    </dgm:pt>
    <dgm:pt modelId="{8FCB7325-1973-4EE3-B4D6-536C07838902}" type="pres">
      <dgm:prSet presAssocID="{14320953-6DFE-46B9-8D11-3866A672C85E}" presName="linear" presStyleCnt="0">
        <dgm:presLayoutVars>
          <dgm:animLvl val="lvl"/>
          <dgm:resizeHandles val="exact"/>
        </dgm:presLayoutVars>
      </dgm:prSet>
      <dgm:spPr/>
    </dgm:pt>
    <dgm:pt modelId="{FDF6B019-F93D-486F-B976-2238662CD693}" type="pres">
      <dgm:prSet presAssocID="{5A50C844-AFBB-4636-8537-2007ECA13951}" presName="parentText" presStyleLbl="node1" presStyleIdx="0" presStyleCnt="2">
        <dgm:presLayoutVars>
          <dgm:chMax val="0"/>
          <dgm:bulletEnabled val="1"/>
        </dgm:presLayoutVars>
      </dgm:prSet>
      <dgm:spPr/>
    </dgm:pt>
    <dgm:pt modelId="{20AC177D-1A7A-472C-B9B4-37B96C7B17FF}" type="pres">
      <dgm:prSet presAssocID="{5A50C844-AFBB-4636-8537-2007ECA13951}" presName="childText" presStyleLbl="revTx" presStyleIdx="0" presStyleCnt="2">
        <dgm:presLayoutVars>
          <dgm:bulletEnabled val="1"/>
        </dgm:presLayoutVars>
      </dgm:prSet>
      <dgm:spPr/>
    </dgm:pt>
    <dgm:pt modelId="{BDCC0081-C5BE-432E-86CF-118624E46245}" type="pres">
      <dgm:prSet presAssocID="{D32BE4A8-89C3-4A65-B02B-2C2A8038976D}" presName="parentText" presStyleLbl="node1" presStyleIdx="1" presStyleCnt="2">
        <dgm:presLayoutVars>
          <dgm:chMax val="0"/>
          <dgm:bulletEnabled val="1"/>
        </dgm:presLayoutVars>
      </dgm:prSet>
      <dgm:spPr/>
    </dgm:pt>
    <dgm:pt modelId="{0ACA8F49-4E61-49BA-A725-E25717526365}" type="pres">
      <dgm:prSet presAssocID="{D32BE4A8-89C3-4A65-B02B-2C2A8038976D}" presName="childText" presStyleLbl="revTx" presStyleIdx="1" presStyleCnt="2">
        <dgm:presLayoutVars>
          <dgm:bulletEnabled val="1"/>
        </dgm:presLayoutVars>
      </dgm:prSet>
      <dgm:spPr/>
    </dgm:pt>
  </dgm:ptLst>
  <dgm:cxnLst>
    <dgm:cxn modelId="{13581918-67A7-4D82-BDC7-6DC342BC5426}" srcId="{14320953-6DFE-46B9-8D11-3866A672C85E}" destId="{D32BE4A8-89C3-4A65-B02B-2C2A8038976D}" srcOrd="1" destOrd="0" parTransId="{55A6768A-4B62-436D-B848-E6B079B308C0}" sibTransId="{50476FE0-0CF3-40B6-9273-C4D6A3EFBC86}"/>
    <dgm:cxn modelId="{E8CBA62D-9558-4974-9666-842AFC0B66BB}" srcId="{5A50C844-AFBB-4636-8537-2007ECA13951}" destId="{15FEE3C0-3179-4213-9905-1BB8323DD2F3}" srcOrd="0" destOrd="0" parTransId="{3EE5C855-20C5-4B04-B05C-ABF0BB73ABC4}" sibTransId="{8A424B91-B30E-430B-8FEB-C196012D4949}"/>
    <dgm:cxn modelId="{C079B530-9250-46DF-AF49-A2268DD1704A}" type="presOf" srcId="{053894F7-5703-4F6B-9F32-E68C36AEE7EB}" destId="{0ACA8F49-4E61-49BA-A725-E25717526365}" srcOrd="0" destOrd="0" presId="urn:microsoft.com/office/officeart/2005/8/layout/vList2#41"/>
    <dgm:cxn modelId="{DB7A0A6F-C403-4CAD-9661-36E089C38998}" srcId="{D32BE4A8-89C3-4A65-B02B-2C2A8038976D}" destId="{053894F7-5703-4F6B-9F32-E68C36AEE7EB}" srcOrd="0" destOrd="0" parTransId="{30D4597D-32F7-4522-9B91-BB22C73BD129}" sibTransId="{C4197A65-92A9-4776-B69E-41C5CC2EA176}"/>
    <dgm:cxn modelId="{121D3851-A238-4265-8EC5-469D9835B618}" type="presOf" srcId="{5A50C844-AFBB-4636-8537-2007ECA13951}" destId="{FDF6B019-F93D-486F-B976-2238662CD693}" srcOrd="0" destOrd="0" presId="urn:microsoft.com/office/officeart/2005/8/layout/vList2#41"/>
    <dgm:cxn modelId="{9A6D9352-F8E0-4AF1-8CDD-41D72164BB8A}" type="presOf" srcId="{15FEE3C0-3179-4213-9905-1BB8323DD2F3}" destId="{20AC177D-1A7A-472C-B9B4-37B96C7B17FF}" srcOrd="0" destOrd="0" presId="urn:microsoft.com/office/officeart/2005/8/layout/vList2#41"/>
    <dgm:cxn modelId="{2AF7D092-27A3-43FC-9629-88B52E660F20}" type="presOf" srcId="{14320953-6DFE-46B9-8D11-3866A672C85E}" destId="{8FCB7325-1973-4EE3-B4D6-536C07838902}" srcOrd="0" destOrd="0" presId="urn:microsoft.com/office/officeart/2005/8/layout/vList2#41"/>
    <dgm:cxn modelId="{0BF0D2A1-E9BE-40D8-AB0D-09EB6A4C022C}" type="presOf" srcId="{D32BE4A8-89C3-4A65-B02B-2C2A8038976D}" destId="{BDCC0081-C5BE-432E-86CF-118624E46245}" srcOrd="0" destOrd="0" presId="urn:microsoft.com/office/officeart/2005/8/layout/vList2#41"/>
    <dgm:cxn modelId="{88C9F6BD-1884-4176-B4C4-09E8033DA68C}" srcId="{14320953-6DFE-46B9-8D11-3866A672C85E}" destId="{5A50C844-AFBB-4636-8537-2007ECA13951}" srcOrd="0" destOrd="0" parTransId="{A6A41A96-01C3-47E5-AAA8-CF4ADFBA74B1}" sibTransId="{BC2EA913-CA0A-4091-860B-36C52CA6B4DD}"/>
    <dgm:cxn modelId="{1E9A4DD5-4E86-4099-9761-52489A5FE434}" type="presParOf" srcId="{8FCB7325-1973-4EE3-B4D6-536C07838902}" destId="{FDF6B019-F93D-486F-B976-2238662CD693}" srcOrd="0" destOrd="0" presId="urn:microsoft.com/office/officeart/2005/8/layout/vList2#41"/>
    <dgm:cxn modelId="{CF702890-5BF6-43AC-88D2-7FDDFA769BA9}" type="presParOf" srcId="{8FCB7325-1973-4EE3-B4D6-536C07838902}" destId="{20AC177D-1A7A-472C-B9B4-37B96C7B17FF}" srcOrd="1" destOrd="0" presId="urn:microsoft.com/office/officeart/2005/8/layout/vList2#41"/>
    <dgm:cxn modelId="{80E71CC9-8C6E-4DFF-9C7A-88730266F3BD}" type="presParOf" srcId="{8FCB7325-1973-4EE3-B4D6-536C07838902}" destId="{BDCC0081-C5BE-432E-86CF-118624E46245}" srcOrd="2" destOrd="0" presId="urn:microsoft.com/office/officeart/2005/8/layout/vList2#41"/>
    <dgm:cxn modelId="{C490F72C-F39D-4931-B4BD-0620126E1403}" type="presParOf" srcId="{8FCB7325-1973-4EE3-B4D6-536C07838902}" destId="{0ACA8F49-4E61-49BA-A725-E25717526365}" srcOrd="3" destOrd="0" presId="urn:microsoft.com/office/officeart/2005/8/layout/vList2#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87B0A32-A921-4C44-B645-D4C3927EBACB}" type="doc">
      <dgm:prSet loTypeId="urn:microsoft.com/office/officeart/2005/8/layout/vList2#42" loCatId="list" qsTypeId="urn:microsoft.com/office/officeart/2005/8/quickstyle/simple1#70" qsCatId="simple" csTypeId="urn:microsoft.com/office/officeart/2005/8/colors/colorful3#23" csCatId="colorful" phldr="1"/>
      <dgm:spPr/>
      <dgm:t>
        <a:bodyPr/>
        <a:lstStyle/>
        <a:p>
          <a:endParaRPr lang="zh-CN" altLang="en-US"/>
        </a:p>
      </dgm:t>
    </dgm:pt>
    <dgm:pt modelId="{8ED909A7-DEA6-4B9D-B96D-4D0C4272D35C}">
      <dgm:prSet phldrT="[文本]" custT="1"/>
      <dgm:spPr/>
      <dgm:t>
        <a:bodyPr/>
        <a:lstStyle/>
        <a:p>
          <a:r>
            <a:rPr lang="zh-CN" altLang="en-US" sz="2000" b="1" dirty="0"/>
            <a:t>第一个问题“你是谁？”</a:t>
          </a:r>
        </a:p>
      </dgm:t>
    </dgm:pt>
    <dgm:pt modelId="{C338CCCD-D1B7-40F6-9F69-AC8B38CD7FBA}" type="parTrans" cxnId="{054012E6-2F4E-44CA-BBCB-3577677D04C9}">
      <dgm:prSet/>
      <dgm:spPr/>
      <dgm:t>
        <a:bodyPr/>
        <a:lstStyle/>
        <a:p>
          <a:endParaRPr lang="zh-CN" altLang="en-US"/>
        </a:p>
      </dgm:t>
    </dgm:pt>
    <dgm:pt modelId="{C774E320-D9D8-4369-81F9-150E33A7E716}" type="sibTrans" cxnId="{054012E6-2F4E-44CA-BBCB-3577677D04C9}">
      <dgm:prSet/>
      <dgm:spPr/>
      <dgm:t>
        <a:bodyPr/>
        <a:lstStyle/>
        <a:p>
          <a:endParaRPr lang="zh-CN" altLang="en-US"/>
        </a:p>
      </dgm:t>
    </dgm:pt>
    <dgm:pt modelId="{6E77231F-F383-4112-8B0E-1AD20666B052}">
      <dgm:prSet phldrT="[文本]" custT="1"/>
      <dgm:spPr/>
      <dgm:t>
        <a:bodyPr/>
        <a:lstStyle/>
        <a:p>
          <a:r>
            <a:rPr lang="zh-CN" altLang="en-US" sz="1800" dirty="0"/>
            <a:t>教师需要对自己进行一次深刻的反思，有一个比较清醒的认识，优点和缺点都需要列出来。</a:t>
          </a:r>
        </a:p>
      </dgm:t>
    </dgm:pt>
    <dgm:pt modelId="{5EB5B399-B549-481A-BF43-828FEBD4E146}" type="parTrans" cxnId="{77204EB5-F8A8-4718-A604-7B5580F5F5C6}">
      <dgm:prSet/>
      <dgm:spPr/>
      <dgm:t>
        <a:bodyPr/>
        <a:lstStyle/>
        <a:p>
          <a:endParaRPr lang="zh-CN" altLang="en-US"/>
        </a:p>
      </dgm:t>
    </dgm:pt>
    <dgm:pt modelId="{BF6F4D40-562B-4BE5-95AC-636239BBA5BF}" type="sibTrans" cxnId="{77204EB5-F8A8-4718-A604-7B5580F5F5C6}">
      <dgm:prSet/>
      <dgm:spPr/>
      <dgm:t>
        <a:bodyPr/>
        <a:lstStyle/>
        <a:p>
          <a:endParaRPr lang="zh-CN" altLang="en-US"/>
        </a:p>
      </dgm:t>
    </dgm:pt>
    <dgm:pt modelId="{FBC05BAB-787F-40F3-9F80-29E0E2C4647B}">
      <dgm:prSet phldrT="[文本]" custT="1"/>
      <dgm:spPr/>
      <dgm:t>
        <a:bodyPr/>
        <a:lstStyle/>
        <a:p>
          <a:r>
            <a:rPr lang="zh-CN" altLang="en-US" sz="2000" b="1" dirty="0"/>
            <a:t>第二个问题“你想干什么？”</a:t>
          </a:r>
        </a:p>
      </dgm:t>
    </dgm:pt>
    <dgm:pt modelId="{CD4DF08A-7E33-426B-8FCB-5B851948CBCF}" type="parTrans" cxnId="{168D2FD1-DD29-4C4D-80B8-A179CCB5B27D}">
      <dgm:prSet/>
      <dgm:spPr/>
      <dgm:t>
        <a:bodyPr/>
        <a:lstStyle/>
        <a:p>
          <a:endParaRPr lang="zh-CN" altLang="en-US"/>
        </a:p>
      </dgm:t>
    </dgm:pt>
    <dgm:pt modelId="{63D7FE55-AF76-4316-B7B6-528DEA04AFE2}" type="sibTrans" cxnId="{168D2FD1-DD29-4C4D-80B8-A179CCB5B27D}">
      <dgm:prSet/>
      <dgm:spPr/>
      <dgm:t>
        <a:bodyPr/>
        <a:lstStyle/>
        <a:p>
          <a:endParaRPr lang="zh-CN" altLang="en-US"/>
        </a:p>
      </dgm:t>
    </dgm:pt>
    <dgm:pt modelId="{8109F091-4368-42D3-B942-FF38331535C1}">
      <dgm:prSet phldrT="[文本]" custT="1"/>
      <dgm:spPr/>
      <dgm:t>
        <a:bodyPr/>
        <a:lstStyle/>
        <a:p>
          <a:r>
            <a:rPr lang="zh-CN" altLang="en-US" sz="1800" dirty="0"/>
            <a:t>对自己专业发展的一个心理趋向的检查。</a:t>
          </a:r>
        </a:p>
      </dgm:t>
    </dgm:pt>
    <dgm:pt modelId="{0294982C-852A-4DD5-9033-0CAD8BC080FA}" type="parTrans" cxnId="{54770CE3-F64C-4AF6-A026-FA65C32F3F73}">
      <dgm:prSet/>
      <dgm:spPr/>
      <dgm:t>
        <a:bodyPr/>
        <a:lstStyle/>
        <a:p>
          <a:endParaRPr lang="zh-CN" altLang="en-US"/>
        </a:p>
      </dgm:t>
    </dgm:pt>
    <dgm:pt modelId="{5353E02D-BC85-44C0-B84B-53E8F659D044}" type="sibTrans" cxnId="{54770CE3-F64C-4AF6-A026-FA65C32F3F73}">
      <dgm:prSet/>
      <dgm:spPr/>
      <dgm:t>
        <a:bodyPr/>
        <a:lstStyle/>
        <a:p>
          <a:endParaRPr lang="zh-CN" altLang="en-US"/>
        </a:p>
      </dgm:t>
    </dgm:pt>
    <dgm:pt modelId="{5FDE661F-8E49-4E46-9F4B-F87798A85A37}">
      <dgm:prSet phldrT="[文本]" custT="1"/>
      <dgm:spPr/>
      <dgm:t>
        <a:bodyPr/>
        <a:lstStyle/>
        <a:p>
          <a:r>
            <a:rPr lang="zh-CN" altLang="en-US" sz="1800" dirty="0"/>
            <a:t>对自己能力与潜力的全面总结。</a:t>
          </a:r>
        </a:p>
      </dgm:t>
    </dgm:pt>
    <dgm:pt modelId="{325C7977-00CE-4BB1-859B-D2BD82E8F855}" type="parTrans" cxnId="{5769B3EB-BD44-4A53-9DE5-1690B9B81BC2}">
      <dgm:prSet/>
      <dgm:spPr/>
      <dgm:t>
        <a:bodyPr/>
        <a:lstStyle/>
        <a:p>
          <a:endParaRPr lang="zh-CN" altLang="en-US"/>
        </a:p>
      </dgm:t>
    </dgm:pt>
    <dgm:pt modelId="{8DAC36B2-9601-459B-AC96-896B0E369D01}" type="sibTrans" cxnId="{5769B3EB-BD44-4A53-9DE5-1690B9B81BC2}">
      <dgm:prSet/>
      <dgm:spPr/>
      <dgm:t>
        <a:bodyPr/>
        <a:lstStyle/>
        <a:p>
          <a:endParaRPr lang="zh-CN" altLang="en-US"/>
        </a:p>
      </dgm:t>
    </dgm:pt>
    <dgm:pt modelId="{1DB7729D-C57C-4F66-ACC0-191A510FB076}">
      <dgm:prSet phldrT="[文本]" custT="1"/>
      <dgm:spPr/>
      <dgm:t>
        <a:bodyPr/>
        <a:lstStyle/>
        <a:p>
          <a:r>
            <a:rPr lang="zh-CN" altLang="en-US" sz="2000" b="1" dirty="0"/>
            <a:t>第三个问题“你能干什么？”</a:t>
          </a:r>
        </a:p>
      </dgm:t>
    </dgm:pt>
    <dgm:pt modelId="{36ACAF45-3872-4360-A617-D44614A599C0}" type="parTrans" cxnId="{067CBFD5-5EEB-4438-9569-9F14D41FA95E}">
      <dgm:prSet/>
      <dgm:spPr/>
      <dgm:t>
        <a:bodyPr/>
        <a:lstStyle/>
        <a:p>
          <a:endParaRPr lang="zh-CN" altLang="en-US"/>
        </a:p>
      </dgm:t>
    </dgm:pt>
    <dgm:pt modelId="{1996FEB4-5E91-4072-9E21-C0ED41F5E518}" type="sibTrans" cxnId="{067CBFD5-5EEB-4438-9569-9F14D41FA95E}">
      <dgm:prSet/>
      <dgm:spPr/>
      <dgm:t>
        <a:bodyPr/>
        <a:lstStyle/>
        <a:p>
          <a:endParaRPr lang="zh-CN" altLang="en-US"/>
        </a:p>
      </dgm:t>
    </dgm:pt>
    <dgm:pt modelId="{FCD615E5-A84F-47A9-B567-3B597CE85D84}">
      <dgm:prSet phldrT="[文本]" custT="1"/>
      <dgm:spPr/>
      <dgm:t>
        <a:bodyPr/>
        <a:lstStyle/>
        <a:p>
          <a:r>
            <a:rPr lang="zh-CN" altLang="en-US" sz="2000" b="1" dirty="0"/>
            <a:t>第四个问题“环境支持或允许你干什么？”</a:t>
          </a:r>
        </a:p>
      </dgm:t>
    </dgm:pt>
    <dgm:pt modelId="{5256DE33-DACE-4B09-9015-15A876C9BC99}" type="parTrans" cxnId="{4D2E56D5-AB75-42E9-A5D9-3506261E2C2A}">
      <dgm:prSet/>
      <dgm:spPr/>
      <dgm:t>
        <a:bodyPr/>
        <a:lstStyle/>
        <a:p>
          <a:endParaRPr lang="zh-CN" altLang="en-US"/>
        </a:p>
      </dgm:t>
    </dgm:pt>
    <dgm:pt modelId="{3CCF9468-2267-4C0A-AC05-23F447EB4F8D}" type="sibTrans" cxnId="{4D2E56D5-AB75-42E9-A5D9-3506261E2C2A}">
      <dgm:prSet/>
      <dgm:spPr/>
      <dgm:t>
        <a:bodyPr/>
        <a:lstStyle/>
        <a:p>
          <a:endParaRPr lang="zh-CN" altLang="en-US"/>
        </a:p>
      </dgm:t>
    </dgm:pt>
    <dgm:pt modelId="{C6DB511E-056F-45AD-89B1-96CE02F02B46}">
      <dgm:prSet phldrT="[文本]" custT="1"/>
      <dgm:spPr/>
      <dgm:t>
        <a:bodyPr/>
        <a:lstStyle/>
        <a:p>
          <a:r>
            <a:rPr lang="zh-CN" altLang="en-US" sz="1800" dirty="0"/>
            <a:t>根据前四个问题就有了一个清楚明了的框架。</a:t>
          </a:r>
        </a:p>
      </dgm:t>
    </dgm:pt>
    <dgm:pt modelId="{1CE4C0B5-7392-41F5-ACFB-77FB3D37F716}" type="parTrans" cxnId="{1430B66B-BD14-4EEB-9F06-96E2DD7A2A55}">
      <dgm:prSet/>
      <dgm:spPr/>
      <dgm:t>
        <a:bodyPr/>
        <a:lstStyle/>
        <a:p>
          <a:endParaRPr lang="zh-CN" altLang="en-US"/>
        </a:p>
      </dgm:t>
    </dgm:pt>
    <dgm:pt modelId="{27497003-41FC-41C1-B36C-A081C432EB87}" type="sibTrans" cxnId="{1430B66B-BD14-4EEB-9F06-96E2DD7A2A55}">
      <dgm:prSet/>
      <dgm:spPr/>
      <dgm:t>
        <a:bodyPr/>
        <a:lstStyle/>
        <a:p>
          <a:endParaRPr lang="zh-CN" altLang="en-US"/>
        </a:p>
      </dgm:t>
    </dgm:pt>
    <dgm:pt modelId="{A9ADA8CB-EDA6-406F-8C3C-C5A43342706E}">
      <dgm:prSet phldrT="[文本]" custT="1"/>
      <dgm:spPr/>
      <dgm:t>
        <a:bodyPr/>
        <a:lstStyle/>
        <a:p>
          <a:r>
            <a:rPr lang="zh-CN" altLang="en-US" sz="1800" dirty="0"/>
            <a:t>对环境支持的分析。</a:t>
          </a:r>
        </a:p>
      </dgm:t>
    </dgm:pt>
    <dgm:pt modelId="{516CB71C-5C40-4EE3-A883-6C55C487FBC5}" type="parTrans" cxnId="{F21C6BEB-8921-4F7F-8C3A-166EEACB31C9}">
      <dgm:prSet/>
      <dgm:spPr/>
      <dgm:t>
        <a:bodyPr/>
        <a:lstStyle/>
        <a:p>
          <a:endParaRPr lang="zh-CN" altLang="en-US"/>
        </a:p>
      </dgm:t>
    </dgm:pt>
    <dgm:pt modelId="{AB111212-A0C3-44A3-ADD1-A84A73B5A73C}" type="sibTrans" cxnId="{F21C6BEB-8921-4F7F-8C3A-166EEACB31C9}">
      <dgm:prSet/>
      <dgm:spPr/>
      <dgm:t>
        <a:bodyPr/>
        <a:lstStyle/>
        <a:p>
          <a:endParaRPr lang="zh-CN" altLang="en-US"/>
        </a:p>
      </dgm:t>
    </dgm:pt>
    <dgm:pt modelId="{8E120751-BA23-4B2F-997E-72D2A88BFC0A}">
      <dgm:prSet phldrT="[文本]" custT="1"/>
      <dgm:spPr/>
      <dgm:t>
        <a:bodyPr/>
        <a:lstStyle/>
        <a:p>
          <a:r>
            <a:rPr lang="zh-CN" altLang="en-US" sz="2000" b="1" dirty="0"/>
            <a:t>第五个问题“你的最终目标是什么？”</a:t>
          </a:r>
        </a:p>
      </dgm:t>
    </dgm:pt>
    <dgm:pt modelId="{2EC0FC43-58C3-442D-8F9A-25A006FD20B5}" type="parTrans" cxnId="{289EC7DB-E5F6-4849-80B8-DD8C00734F26}">
      <dgm:prSet/>
      <dgm:spPr/>
      <dgm:t>
        <a:bodyPr/>
        <a:lstStyle/>
        <a:p>
          <a:endParaRPr lang="zh-CN" altLang="en-US"/>
        </a:p>
      </dgm:t>
    </dgm:pt>
    <dgm:pt modelId="{56816323-3B17-4438-ACD9-4682C7188661}" type="sibTrans" cxnId="{289EC7DB-E5F6-4849-80B8-DD8C00734F26}">
      <dgm:prSet/>
      <dgm:spPr/>
      <dgm:t>
        <a:bodyPr/>
        <a:lstStyle/>
        <a:p>
          <a:endParaRPr lang="zh-CN" altLang="en-US"/>
        </a:p>
      </dgm:t>
    </dgm:pt>
    <dgm:pt modelId="{BC7F4D74-9308-4098-AEE4-7DDB1312C024}" type="pres">
      <dgm:prSet presAssocID="{887B0A32-A921-4C44-B645-D4C3927EBACB}" presName="linear" presStyleCnt="0">
        <dgm:presLayoutVars>
          <dgm:animLvl val="lvl"/>
          <dgm:resizeHandles val="exact"/>
        </dgm:presLayoutVars>
      </dgm:prSet>
      <dgm:spPr/>
    </dgm:pt>
    <dgm:pt modelId="{872C1743-1E49-4BBD-8297-0BC88497E8BC}" type="pres">
      <dgm:prSet presAssocID="{8ED909A7-DEA6-4B9D-B96D-4D0C4272D35C}" presName="parentText" presStyleLbl="node1" presStyleIdx="0" presStyleCnt="5">
        <dgm:presLayoutVars>
          <dgm:chMax val="0"/>
          <dgm:bulletEnabled val="1"/>
        </dgm:presLayoutVars>
      </dgm:prSet>
      <dgm:spPr/>
    </dgm:pt>
    <dgm:pt modelId="{3942F2BA-B053-4871-8553-54CB69FC1F70}" type="pres">
      <dgm:prSet presAssocID="{8ED909A7-DEA6-4B9D-B96D-4D0C4272D35C}" presName="childText" presStyleLbl="revTx" presStyleIdx="0" presStyleCnt="5">
        <dgm:presLayoutVars>
          <dgm:bulletEnabled val="1"/>
        </dgm:presLayoutVars>
      </dgm:prSet>
      <dgm:spPr/>
    </dgm:pt>
    <dgm:pt modelId="{046983AB-DF06-44DC-8354-37BC34D32852}" type="pres">
      <dgm:prSet presAssocID="{FBC05BAB-787F-40F3-9F80-29E0E2C4647B}" presName="parentText" presStyleLbl="node1" presStyleIdx="1" presStyleCnt="5">
        <dgm:presLayoutVars>
          <dgm:chMax val="0"/>
          <dgm:bulletEnabled val="1"/>
        </dgm:presLayoutVars>
      </dgm:prSet>
      <dgm:spPr/>
    </dgm:pt>
    <dgm:pt modelId="{289B94E3-675D-4307-B9B4-22E27D6962D9}" type="pres">
      <dgm:prSet presAssocID="{FBC05BAB-787F-40F3-9F80-29E0E2C4647B}" presName="childText" presStyleLbl="revTx" presStyleIdx="1" presStyleCnt="5">
        <dgm:presLayoutVars>
          <dgm:bulletEnabled val="1"/>
        </dgm:presLayoutVars>
      </dgm:prSet>
      <dgm:spPr/>
    </dgm:pt>
    <dgm:pt modelId="{452F483B-EB5A-4D9D-A290-1946A4497106}" type="pres">
      <dgm:prSet presAssocID="{1DB7729D-C57C-4F66-ACC0-191A510FB076}" presName="parentText" presStyleLbl="node1" presStyleIdx="2" presStyleCnt="5">
        <dgm:presLayoutVars>
          <dgm:chMax val="0"/>
          <dgm:bulletEnabled val="1"/>
        </dgm:presLayoutVars>
      </dgm:prSet>
      <dgm:spPr/>
    </dgm:pt>
    <dgm:pt modelId="{9F8B4399-30B4-49D2-9200-5AD89809BB2E}" type="pres">
      <dgm:prSet presAssocID="{1DB7729D-C57C-4F66-ACC0-191A510FB076}" presName="childText" presStyleLbl="revTx" presStyleIdx="2" presStyleCnt="5">
        <dgm:presLayoutVars>
          <dgm:bulletEnabled val="1"/>
        </dgm:presLayoutVars>
      </dgm:prSet>
      <dgm:spPr/>
    </dgm:pt>
    <dgm:pt modelId="{1232CC20-ADED-48D6-8ED1-C364ED861134}" type="pres">
      <dgm:prSet presAssocID="{FCD615E5-A84F-47A9-B567-3B597CE85D84}" presName="parentText" presStyleLbl="node1" presStyleIdx="3" presStyleCnt="5">
        <dgm:presLayoutVars>
          <dgm:chMax val="0"/>
          <dgm:bulletEnabled val="1"/>
        </dgm:presLayoutVars>
      </dgm:prSet>
      <dgm:spPr/>
    </dgm:pt>
    <dgm:pt modelId="{0191BFD6-3218-435F-9D25-135665A52182}" type="pres">
      <dgm:prSet presAssocID="{FCD615E5-A84F-47A9-B567-3B597CE85D84}" presName="childText" presStyleLbl="revTx" presStyleIdx="3" presStyleCnt="5">
        <dgm:presLayoutVars>
          <dgm:bulletEnabled val="1"/>
        </dgm:presLayoutVars>
      </dgm:prSet>
      <dgm:spPr/>
    </dgm:pt>
    <dgm:pt modelId="{BE9D0DA4-12EC-451C-9B0F-DFCD55E4FFC3}" type="pres">
      <dgm:prSet presAssocID="{8E120751-BA23-4B2F-997E-72D2A88BFC0A}" presName="parentText" presStyleLbl="node1" presStyleIdx="4" presStyleCnt="5">
        <dgm:presLayoutVars>
          <dgm:chMax val="0"/>
          <dgm:bulletEnabled val="1"/>
        </dgm:presLayoutVars>
      </dgm:prSet>
      <dgm:spPr/>
    </dgm:pt>
    <dgm:pt modelId="{70E0E06F-1715-4285-A022-72DB622DBE3D}" type="pres">
      <dgm:prSet presAssocID="{8E120751-BA23-4B2F-997E-72D2A88BFC0A}" presName="childText" presStyleLbl="revTx" presStyleIdx="4" presStyleCnt="5">
        <dgm:presLayoutVars>
          <dgm:bulletEnabled val="1"/>
        </dgm:presLayoutVars>
      </dgm:prSet>
      <dgm:spPr/>
    </dgm:pt>
  </dgm:ptLst>
  <dgm:cxnLst>
    <dgm:cxn modelId="{7426E204-72D2-4991-AE33-C6D610457F60}" type="presOf" srcId="{C6DB511E-056F-45AD-89B1-96CE02F02B46}" destId="{70E0E06F-1715-4285-A022-72DB622DBE3D}" srcOrd="0" destOrd="0" presId="urn:microsoft.com/office/officeart/2005/8/layout/vList2#42"/>
    <dgm:cxn modelId="{BB886033-01ED-4AE0-A9BC-36A50878E3B8}" type="presOf" srcId="{1DB7729D-C57C-4F66-ACC0-191A510FB076}" destId="{452F483B-EB5A-4D9D-A290-1946A4497106}" srcOrd="0" destOrd="0" presId="urn:microsoft.com/office/officeart/2005/8/layout/vList2#42"/>
    <dgm:cxn modelId="{FD58A333-BC20-4F7B-9BFB-B6E4A0F28C65}" type="presOf" srcId="{8E120751-BA23-4B2F-997E-72D2A88BFC0A}" destId="{BE9D0DA4-12EC-451C-9B0F-DFCD55E4FFC3}" srcOrd="0" destOrd="0" presId="urn:microsoft.com/office/officeart/2005/8/layout/vList2#42"/>
    <dgm:cxn modelId="{B13E8248-017A-413A-B7BF-F5AE7844BA2D}" type="presOf" srcId="{8109F091-4368-42D3-B942-FF38331535C1}" destId="{289B94E3-675D-4307-B9B4-22E27D6962D9}" srcOrd="0" destOrd="0" presId="urn:microsoft.com/office/officeart/2005/8/layout/vList2#42"/>
    <dgm:cxn modelId="{823F5A69-46C6-4EA7-9500-F527D20E01B3}" type="presOf" srcId="{FCD615E5-A84F-47A9-B567-3B597CE85D84}" destId="{1232CC20-ADED-48D6-8ED1-C364ED861134}" srcOrd="0" destOrd="0" presId="urn:microsoft.com/office/officeart/2005/8/layout/vList2#42"/>
    <dgm:cxn modelId="{1430B66B-BD14-4EEB-9F06-96E2DD7A2A55}" srcId="{8E120751-BA23-4B2F-997E-72D2A88BFC0A}" destId="{C6DB511E-056F-45AD-89B1-96CE02F02B46}" srcOrd="0" destOrd="0" parTransId="{1CE4C0B5-7392-41F5-ACFB-77FB3D37F716}" sibTransId="{27497003-41FC-41C1-B36C-A081C432EB87}"/>
    <dgm:cxn modelId="{35DD1172-3941-4425-A458-D348C2C75E15}" type="presOf" srcId="{887B0A32-A921-4C44-B645-D4C3927EBACB}" destId="{BC7F4D74-9308-4098-AEE4-7DDB1312C024}" srcOrd="0" destOrd="0" presId="urn:microsoft.com/office/officeart/2005/8/layout/vList2#42"/>
    <dgm:cxn modelId="{AA50D77C-58F6-4A33-8337-9098DE055E80}" type="presOf" srcId="{6E77231F-F383-4112-8B0E-1AD20666B052}" destId="{3942F2BA-B053-4871-8553-54CB69FC1F70}" srcOrd="0" destOrd="0" presId="urn:microsoft.com/office/officeart/2005/8/layout/vList2#42"/>
    <dgm:cxn modelId="{77204EB5-F8A8-4718-A604-7B5580F5F5C6}" srcId="{8ED909A7-DEA6-4B9D-B96D-4D0C4272D35C}" destId="{6E77231F-F383-4112-8B0E-1AD20666B052}" srcOrd="0" destOrd="0" parTransId="{5EB5B399-B549-481A-BF43-828FEBD4E146}" sibTransId="{BF6F4D40-562B-4BE5-95AC-636239BBA5BF}"/>
    <dgm:cxn modelId="{C8A92EBD-705B-4FA8-9BD5-952640F81B65}" type="presOf" srcId="{5FDE661F-8E49-4E46-9F4B-F87798A85A37}" destId="{9F8B4399-30B4-49D2-9200-5AD89809BB2E}" srcOrd="0" destOrd="0" presId="urn:microsoft.com/office/officeart/2005/8/layout/vList2#42"/>
    <dgm:cxn modelId="{FFF56CCD-2250-4E5C-8801-7410EA85E0F0}" type="presOf" srcId="{A9ADA8CB-EDA6-406F-8C3C-C5A43342706E}" destId="{0191BFD6-3218-435F-9D25-135665A52182}" srcOrd="0" destOrd="0" presId="urn:microsoft.com/office/officeart/2005/8/layout/vList2#42"/>
    <dgm:cxn modelId="{168D2FD1-DD29-4C4D-80B8-A179CCB5B27D}" srcId="{887B0A32-A921-4C44-B645-D4C3927EBACB}" destId="{FBC05BAB-787F-40F3-9F80-29E0E2C4647B}" srcOrd="1" destOrd="0" parTransId="{CD4DF08A-7E33-426B-8FCB-5B851948CBCF}" sibTransId="{63D7FE55-AF76-4316-B7B6-528DEA04AFE2}"/>
    <dgm:cxn modelId="{4D2E56D5-AB75-42E9-A5D9-3506261E2C2A}" srcId="{887B0A32-A921-4C44-B645-D4C3927EBACB}" destId="{FCD615E5-A84F-47A9-B567-3B597CE85D84}" srcOrd="3" destOrd="0" parTransId="{5256DE33-DACE-4B09-9015-15A876C9BC99}" sibTransId="{3CCF9468-2267-4C0A-AC05-23F447EB4F8D}"/>
    <dgm:cxn modelId="{067CBFD5-5EEB-4438-9569-9F14D41FA95E}" srcId="{887B0A32-A921-4C44-B645-D4C3927EBACB}" destId="{1DB7729D-C57C-4F66-ACC0-191A510FB076}" srcOrd="2" destOrd="0" parTransId="{36ACAF45-3872-4360-A617-D44614A599C0}" sibTransId="{1996FEB4-5E91-4072-9E21-C0ED41F5E518}"/>
    <dgm:cxn modelId="{289EC7DB-E5F6-4849-80B8-DD8C00734F26}" srcId="{887B0A32-A921-4C44-B645-D4C3927EBACB}" destId="{8E120751-BA23-4B2F-997E-72D2A88BFC0A}" srcOrd="4" destOrd="0" parTransId="{2EC0FC43-58C3-442D-8F9A-25A006FD20B5}" sibTransId="{56816323-3B17-4438-ACD9-4682C7188661}"/>
    <dgm:cxn modelId="{54770CE3-F64C-4AF6-A026-FA65C32F3F73}" srcId="{FBC05BAB-787F-40F3-9F80-29E0E2C4647B}" destId="{8109F091-4368-42D3-B942-FF38331535C1}" srcOrd="0" destOrd="0" parTransId="{0294982C-852A-4DD5-9033-0CAD8BC080FA}" sibTransId="{5353E02D-BC85-44C0-B84B-53E8F659D044}"/>
    <dgm:cxn modelId="{460DB9E4-1E8A-4181-9D16-0CCA74D95C36}" type="presOf" srcId="{FBC05BAB-787F-40F3-9F80-29E0E2C4647B}" destId="{046983AB-DF06-44DC-8354-37BC34D32852}" srcOrd="0" destOrd="0" presId="urn:microsoft.com/office/officeart/2005/8/layout/vList2#42"/>
    <dgm:cxn modelId="{054012E6-2F4E-44CA-BBCB-3577677D04C9}" srcId="{887B0A32-A921-4C44-B645-D4C3927EBACB}" destId="{8ED909A7-DEA6-4B9D-B96D-4D0C4272D35C}" srcOrd="0" destOrd="0" parTransId="{C338CCCD-D1B7-40F6-9F69-AC8B38CD7FBA}" sibTransId="{C774E320-D9D8-4369-81F9-150E33A7E716}"/>
    <dgm:cxn modelId="{F21C6BEB-8921-4F7F-8C3A-166EEACB31C9}" srcId="{FCD615E5-A84F-47A9-B567-3B597CE85D84}" destId="{A9ADA8CB-EDA6-406F-8C3C-C5A43342706E}" srcOrd="0" destOrd="0" parTransId="{516CB71C-5C40-4EE3-A883-6C55C487FBC5}" sibTransId="{AB111212-A0C3-44A3-ADD1-A84A73B5A73C}"/>
    <dgm:cxn modelId="{5769B3EB-BD44-4A53-9DE5-1690B9B81BC2}" srcId="{1DB7729D-C57C-4F66-ACC0-191A510FB076}" destId="{5FDE661F-8E49-4E46-9F4B-F87798A85A37}" srcOrd="0" destOrd="0" parTransId="{325C7977-00CE-4BB1-859B-D2BD82E8F855}" sibTransId="{8DAC36B2-9601-459B-AC96-896B0E369D01}"/>
    <dgm:cxn modelId="{C3C889FD-9126-4B5A-8030-8F55F02DE09C}" type="presOf" srcId="{8ED909A7-DEA6-4B9D-B96D-4D0C4272D35C}" destId="{872C1743-1E49-4BBD-8297-0BC88497E8BC}" srcOrd="0" destOrd="0" presId="urn:microsoft.com/office/officeart/2005/8/layout/vList2#42"/>
    <dgm:cxn modelId="{B9C59458-B699-4CA5-BDA8-5228B6F269E2}" type="presParOf" srcId="{BC7F4D74-9308-4098-AEE4-7DDB1312C024}" destId="{872C1743-1E49-4BBD-8297-0BC88497E8BC}" srcOrd="0" destOrd="0" presId="urn:microsoft.com/office/officeart/2005/8/layout/vList2#42"/>
    <dgm:cxn modelId="{546C4AB5-9D13-4830-B6F8-F9F473F4804C}" type="presParOf" srcId="{BC7F4D74-9308-4098-AEE4-7DDB1312C024}" destId="{3942F2BA-B053-4871-8553-54CB69FC1F70}" srcOrd="1" destOrd="0" presId="urn:microsoft.com/office/officeart/2005/8/layout/vList2#42"/>
    <dgm:cxn modelId="{79FF6E7A-8E81-4401-996D-F62EEB265735}" type="presParOf" srcId="{BC7F4D74-9308-4098-AEE4-7DDB1312C024}" destId="{046983AB-DF06-44DC-8354-37BC34D32852}" srcOrd="2" destOrd="0" presId="urn:microsoft.com/office/officeart/2005/8/layout/vList2#42"/>
    <dgm:cxn modelId="{A306FBE9-8CC1-422D-993B-F0C6B81054C9}" type="presParOf" srcId="{BC7F4D74-9308-4098-AEE4-7DDB1312C024}" destId="{289B94E3-675D-4307-B9B4-22E27D6962D9}" srcOrd="3" destOrd="0" presId="urn:microsoft.com/office/officeart/2005/8/layout/vList2#42"/>
    <dgm:cxn modelId="{F482C64E-4853-4B3D-AA8D-686D6171D510}" type="presParOf" srcId="{BC7F4D74-9308-4098-AEE4-7DDB1312C024}" destId="{452F483B-EB5A-4D9D-A290-1946A4497106}" srcOrd="4" destOrd="0" presId="urn:microsoft.com/office/officeart/2005/8/layout/vList2#42"/>
    <dgm:cxn modelId="{AEA428BD-2D68-427F-9024-686E3B9FB855}" type="presParOf" srcId="{BC7F4D74-9308-4098-AEE4-7DDB1312C024}" destId="{9F8B4399-30B4-49D2-9200-5AD89809BB2E}" srcOrd="5" destOrd="0" presId="urn:microsoft.com/office/officeart/2005/8/layout/vList2#42"/>
    <dgm:cxn modelId="{626AF288-8E32-450F-A129-9C744D478022}" type="presParOf" srcId="{BC7F4D74-9308-4098-AEE4-7DDB1312C024}" destId="{1232CC20-ADED-48D6-8ED1-C364ED861134}" srcOrd="6" destOrd="0" presId="urn:microsoft.com/office/officeart/2005/8/layout/vList2#42"/>
    <dgm:cxn modelId="{737A6B03-3D59-4624-B250-96AF5CF79370}" type="presParOf" srcId="{BC7F4D74-9308-4098-AEE4-7DDB1312C024}" destId="{0191BFD6-3218-435F-9D25-135665A52182}" srcOrd="7" destOrd="0" presId="urn:microsoft.com/office/officeart/2005/8/layout/vList2#42"/>
    <dgm:cxn modelId="{6CF583D1-28EB-47C8-BAD9-2225143ED68E}" type="presParOf" srcId="{BC7F4D74-9308-4098-AEE4-7DDB1312C024}" destId="{BE9D0DA4-12EC-451C-9B0F-DFCD55E4FFC3}" srcOrd="8" destOrd="0" presId="urn:microsoft.com/office/officeart/2005/8/layout/vList2#42"/>
    <dgm:cxn modelId="{05E7CA23-F616-410F-87AD-07638AAAE4A9}" type="presParOf" srcId="{BC7F4D74-9308-4098-AEE4-7DDB1312C024}" destId="{70E0E06F-1715-4285-A022-72DB622DBE3D}" srcOrd="9" destOrd="0" presId="urn:microsoft.com/office/officeart/2005/8/layout/vList2#4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0CF3F38-D70A-4676-894A-0D021E4E07DC}" type="doc">
      <dgm:prSet loTypeId="urn:microsoft.com/office/officeart/2005/8/layout/vList5" loCatId="list" qsTypeId="urn:microsoft.com/office/officeart/2005/8/quickstyle/simple1#71" qsCatId="simple" csTypeId="urn:microsoft.com/office/officeart/2005/8/colors/colorful3#24" csCatId="colorful" phldr="1"/>
      <dgm:spPr/>
      <dgm:t>
        <a:bodyPr/>
        <a:lstStyle/>
        <a:p>
          <a:endParaRPr lang="zh-CN" altLang="en-US"/>
        </a:p>
      </dgm:t>
    </dgm:pt>
    <dgm:pt modelId="{F0297F5F-E05E-4AC4-9F8F-62AA9A8097A0}">
      <dgm:prSet phldrT="[文本]" custT="1"/>
      <dgm:spPr/>
      <dgm:t>
        <a:bodyPr/>
        <a:lstStyle/>
        <a:p>
          <a:pPr algn="l"/>
          <a:r>
            <a:rPr lang="en-US" altLang="en-US" sz="2000" b="1" dirty="0"/>
            <a:t>1.</a:t>
          </a:r>
          <a:r>
            <a:rPr lang="zh-CN" altLang="en-US" sz="2000" b="1" dirty="0"/>
            <a:t>分析环境因素</a:t>
          </a:r>
          <a:endParaRPr lang="zh-CN" altLang="en-US" sz="2000" dirty="0"/>
        </a:p>
      </dgm:t>
    </dgm:pt>
    <dgm:pt modelId="{A2F78862-6A90-4E5E-8EC2-DE796455DFFD}" type="parTrans" cxnId="{DA4AC6C6-86CF-40AD-8FDB-CF43F3C2F6D8}">
      <dgm:prSet/>
      <dgm:spPr/>
      <dgm:t>
        <a:bodyPr/>
        <a:lstStyle/>
        <a:p>
          <a:endParaRPr lang="zh-CN" altLang="en-US"/>
        </a:p>
      </dgm:t>
    </dgm:pt>
    <dgm:pt modelId="{50BD339F-716D-45AB-A49D-CF0E16F64262}" type="sibTrans" cxnId="{DA4AC6C6-86CF-40AD-8FDB-CF43F3C2F6D8}">
      <dgm:prSet/>
      <dgm:spPr/>
      <dgm:t>
        <a:bodyPr/>
        <a:lstStyle/>
        <a:p>
          <a:endParaRPr lang="zh-CN" altLang="en-US"/>
        </a:p>
      </dgm:t>
    </dgm:pt>
    <dgm:pt modelId="{84EBAFE1-6F85-4FB6-BA98-F0B610DFEC5A}">
      <dgm:prSet phldrT="[文本]" custT="1"/>
      <dgm:spPr/>
      <dgm:t>
        <a:bodyPr/>
        <a:lstStyle/>
        <a:p>
          <a:pPr algn="l"/>
          <a:r>
            <a:rPr lang="en-US" altLang="en-US" sz="2000" b="1" dirty="0"/>
            <a:t>2.</a:t>
          </a:r>
          <a:r>
            <a:rPr lang="zh-CN" altLang="en-US" sz="2000" b="1" dirty="0"/>
            <a:t>构造</a:t>
          </a:r>
          <a:r>
            <a:rPr lang="en-US" altLang="en-US" sz="2000" b="1" dirty="0"/>
            <a:t>SWOT</a:t>
          </a:r>
          <a:r>
            <a:rPr lang="zh-CN" altLang="en-US" sz="2000" b="1" dirty="0"/>
            <a:t>矩阵</a:t>
          </a:r>
          <a:endParaRPr lang="zh-CN" altLang="en-US" sz="2000" dirty="0"/>
        </a:p>
      </dgm:t>
    </dgm:pt>
    <dgm:pt modelId="{0801F851-9CF5-4C90-8D76-135CCBB883DA}" type="parTrans" cxnId="{AA94F880-ABBE-473D-9C8A-8E3D9F6638D0}">
      <dgm:prSet/>
      <dgm:spPr/>
      <dgm:t>
        <a:bodyPr/>
        <a:lstStyle/>
        <a:p>
          <a:endParaRPr lang="zh-CN" altLang="en-US"/>
        </a:p>
      </dgm:t>
    </dgm:pt>
    <dgm:pt modelId="{EC15B6BD-91CC-4747-83DC-FC27E4C78E8E}" type="sibTrans" cxnId="{AA94F880-ABBE-473D-9C8A-8E3D9F6638D0}">
      <dgm:prSet/>
      <dgm:spPr/>
      <dgm:t>
        <a:bodyPr/>
        <a:lstStyle/>
        <a:p>
          <a:endParaRPr lang="zh-CN" altLang="en-US"/>
        </a:p>
      </dgm:t>
    </dgm:pt>
    <dgm:pt modelId="{A26E828E-6D8E-4323-A2BA-B9AA7286E9C6}">
      <dgm:prSet phldrT="[文本]" custT="1"/>
      <dgm:spPr/>
      <dgm:t>
        <a:bodyPr/>
        <a:lstStyle/>
        <a:p>
          <a:pPr algn="l"/>
          <a:r>
            <a:rPr lang="en-US" altLang="en-US" sz="2000" b="1" dirty="0"/>
            <a:t>3.</a:t>
          </a:r>
          <a:r>
            <a:rPr lang="zh-CN" altLang="en-US" sz="2000" b="1" dirty="0"/>
            <a:t>制订行动计划</a:t>
          </a:r>
          <a:endParaRPr lang="zh-CN" altLang="en-US" sz="2000" dirty="0"/>
        </a:p>
      </dgm:t>
    </dgm:pt>
    <dgm:pt modelId="{41F3F237-F905-4611-805A-2B3B4DD4F19E}" type="parTrans" cxnId="{6FEB95B7-FBB7-4A8D-B84E-56FA82495561}">
      <dgm:prSet/>
      <dgm:spPr/>
      <dgm:t>
        <a:bodyPr/>
        <a:lstStyle/>
        <a:p>
          <a:endParaRPr lang="zh-CN" altLang="en-US"/>
        </a:p>
      </dgm:t>
    </dgm:pt>
    <dgm:pt modelId="{FDF2AA83-0799-487B-B411-CAFD310BA191}" type="sibTrans" cxnId="{6FEB95B7-FBB7-4A8D-B84E-56FA82495561}">
      <dgm:prSet/>
      <dgm:spPr/>
      <dgm:t>
        <a:bodyPr/>
        <a:lstStyle/>
        <a:p>
          <a:endParaRPr lang="zh-CN" altLang="en-US"/>
        </a:p>
      </dgm:t>
    </dgm:pt>
    <dgm:pt modelId="{90637A6A-20BE-4294-B1ED-C72067EC0AA4}" type="pres">
      <dgm:prSet presAssocID="{90CF3F38-D70A-4676-894A-0D021E4E07DC}" presName="Name0" presStyleCnt="0">
        <dgm:presLayoutVars>
          <dgm:dir/>
          <dgm:animLvl val="lvl"/>
          <dgm:resizeHandles val="exact"/>
        </dgm:presLayoutVars>
      </dgm:prSet>
      <dgm:spPr/>
    </dgm:pt>
    <dgm:pt modelId="{9123056E-358F-46A3-A3CF-81CD64AD6E2F}" type="pres">
      <dgm:prSet presAssocID="{F0297F5F-E05E-4AC4-9F8F-62AA9A8097A0}" presName="linNode" presStyleCnt="0"/>
      <dgm:spPr/>
    </dgm:pt>
    <dgm:pt modelId="{39E4DFFA-40D6-461F-A0D4-4B4E7589342B}" type="pres">
      <dgm:prSet presAssocID="{F0297F5F-E05E-4AC4-9F8F-62AA9A8097A0}" presName="parentText" presStyleLbl="node1" presStyleIdx="0" presStyleCnt="3" custScaleX="277778" custScaleY="21970" custLinFactNeighborX="-58386" custLinFactNeighborY="-4835">
        <dgm:presLayoutVars>
          <dgm:chMax val="1"/>
          <dgm:bulletEnabled val="1"/>
        </dgm:presLayoutVars>
      </dgm:prSet>
      <dgm:spPr/>
    </dgm:pt>
    <dgm:pt modelId="{F148AD23-EEF7-44B1-859A-0B174F6B1054}" type="pres">
      <dgm:prSet presAssocID="{50BD339F-716D-45AB-A49D-CF0E16F64262}" presName="sp" presStyleCnt="0"/>
      <dgm:spPr/>
    </dgm:pt>
    <dgm:pt modelId="{FEAB44E6-CD5C-41EE-85C5-9AC583CE0BEB}" type="pres">
      <dgm:prSet presAssocID="{84EBAFE1-6F85-4FB6-BA98-F0B610DFEC5A}" presName="linNode" presStyleCnt="0"/>
      <dgm:spPr/>
    </dgm:pt>
    <dgm:pt modelId="{B4930689-369B-42A1-8623-AA21FEF695F7}" type="pres">
      <dgm:prSet presAssocID="{84EBAFE1-6F85-4FB6-BA98-F0B610DFEC5A}" presName="parentText" presStyleLbl="node1" presStyleIdx="1" presStyleCnt="3" custScaleX="277778" custScaleY="21970" custLinFactNeighborX="-58386" custLinFactNeighborY="-4835">
        <dgm:presLayoutVars>
          <dgm:chMax val="1"/>
          <dgm:bulletEnabled val="1"/>
        </dgm:presLayoutVars>
      </dgm:prSet>
      <dgm:spPr/>
    </dgm:pt>
    <dgm:pt modelId="{6FF6703C-86E0-422A-B9FB-501594DA63F6}" type="pres">
      <dgm:prSet presAssocID="{EC15B6BD-91CC-4747-83DC-FC27E4C78E8E}" presName="sp" presStyleCnt="0"/>
      <dgm:spPr/>
    </dgm:pt>
    <dgm:pt modelId="{10951474-3565-4768-9151-09626C4874C0}" type="pres">
      <dgm:prSet presAssocID="{A26E828E-6D8E-4323-A2BA-B9AA7286E9C6}" presName="linNode" presStyleCnt="0"/>
      <dgm:spPr/>
    </dgm:pt>
    <dgm:pt modelId="{8DD877A1-AB89-48C8-8372-1CF4F1AA0371}" type="pres">
      <dgm:prSet presAssocID="{A26E828E-6D8E-4323-A2BA-B9AA7286E9C6}" presName="parentText" presStyleLbl="node1" presStyleIdx="2" presStyleCnt="3" custScaleX="277778" custScaleY="21970" custLinFactNeighborX="-58386" custLinFactNeighborY="-4835">
        <dgm:presLayoutVars>
          <dgm:chMax val="1"/>
          <dgm:bulletEnabled val="1"/>
        </dgm:presLayoutVars>
      </dgm:prSet>
      <dgm:spPr/>
    </dgm:pt>
  </dgm:ptLst>
  <dgm:cxnLst>
    <dgm:cxn modelId="{2F0B9D29-96BB-4946-AB6C-37096E9F395E}" type="presOf" srcId="{F0297F5F-E05E-4AC4-9F8F-62AA9A8097A0}" destId="{39E4DFFA-40D6-461F-A0D4-4B4E7589342B}" srcOrd="0" destOrd="0" presId="urn:microsoft.com/office/officeart/2005/8/layout/vList5"/>
    <dgm:cxn modelId="{E25CB236-8473-4BF7-87AC-03B7DC0F1EAD}" type="presOf" srcId="{84EBAFE1-6F85-4FB6-BA98-F0B610DFEC5A}" destId="{B4930689-369B-42A1-8623-AA21FEF695F7}" srcOrd="0" destOrd="0" presId="urn:microsoft.com/office/officeart/2005/8/layout/vList5"/>
    <dgm:cxn modelId="{1B01CF80-6A09-41E4-868D-7D9E5DF89CDF}" type="presOf" srcId="{A26E828E-6D8E-4323-A2BA-B9AA7286E9C6}" destId="{8DD877A1-AB89-48C8-8372-1CF4F1AA0371}" srcOrd="0" destOrd="0" presId="urn:microsoft.com/office/officeart/2005/8/layout/vList5"/>
    <dgm:cxn modelId="{AA94F880-ABBE-473D-9C8A-8E3D9F6638D0}" srcId="{90CF3F38-D70A-4676-894A-0D021E4E07DC}" destId="{84EBAFE1-6F85-4FB6-BA98-F0B610DFEC5A}" srcOrd="1" destOrd="0" parTransId="{0801F851-9CF5-4C90-8D76-135CCBB883DA}" sibTransId="{EC15B6BD-91CC-4747-83DC-FC27E4C78E8E}"/>
    <dgm:cxn modelId="{A1D713A2-BED6-4FA4-9B3F-78C052A739FF}" type="presOf" srcId="{90CF3F38-D70A-4676-894A-0D021E4E07DC}" destId="{90637A6A-20BE-4294-B1ED-C72067EC0AA4}" srcOrd="0" destOrd="0" presId="urn:microsoft.com/office/officeart/2005/8/layout/vList5"/>
    <dgm:cxn modelId="{6FEB95B7-FBB7-4A8D-B84E-56FA82495561}" srcId="{90CF3F38-D70A-4676-894A-0D021E4E07DC}" destId="{A26E828E-6D8E-4323-A2BA-B9AA7286E9C6}" srcOrd="2" destOrd="0" parTransId="{41F3F237-F905-4611-805A-2B3B4DD4F19E}" sibTransId="{FDF2AA83-0799-487B-B411-CAFD310BA191}"/>
    <dgm:cxn modelId="{DA4AC6C6-86CF-40AD-8FDB-CF43F3C2F6D8}" srcId="{90CF3F38-D70A-4676-894A-0D021E4E07DC}" destId="{F0297F5F-E05E-4AC4-9F8F-62AA9A8097A0}" srcOrd="0" destOrd="0" parTransId="{A2F78862-6A90-4E5E-8EC2-DE796455DFFD}" sibTransId="{50BD339F-716D-45AB-A49D-CF0E16F64262}"/>
    <dgm:cxn modelId="{3512EEB0-7F44-45A5-B521-A32CC11E46F7}" type="presParOf" srcId="{90637A6A-20BE-4294-B1ED-C72067EC0AA4}" destId="{9123056E-358F-46A3-A3CF-81CD64AD6E2F}" srcOrd="0" destOrd="0" presId="urn:microsoft.com/office/officeart/2005/8/layout/vList5"/>
    <dgm:cxn modelId="{1A58259C-4427-4C2F-89B5-6F667D5FFE7F}" type="presParOf" srcId="{9123056E-358F-46A3-A3CF-81CD64AD6E2F}" destId="{39E4DFFA-40D6-461F-A0D4-4B4E7589342B}" srcOrd="0" destOrd="0" presId="urn:microsoft.com/office/officeart/2005/8/layout/vList5"/>
    <dgm:cxn modelId="{2721F43F-6858-4300-8238-1641D7900C00}" type="presParOf" srcId="{90637A6A-20BE-4294-B1ED-C72067EC0AA4}" destId="{F148AD23-EEF7-44B1-859A-0B174F6B1054}" srcOrd="1" destOrd="0" presId="urn:microsoft.com/office/officeart/2005/8/layout/vList5"/>
    <dgm:cxn modelId="{C4D5EBF2-6A30-4649-893F-7D6BDA992877}" type="presParOf" srcId="{90637A6A-20BE-4294-B1ED-C72067EC0AA4}" destId="{FEAB44E6-CD5C-41EE-85C5-9AC583CE0BEB}" srcOrd="2" destOrd="0" presId="urn:microsoft.com/office/officeart/2005/8/layout/vList5"/>
    <dgm:cxn modelId="{2AE26750-B283-4FF0-B1A6-FDC52F2A2E37}" type="presParOf" srcId="{FEAB44E6-CD5C-41EE-85C5-9AC583CE0BEB}" destId="{B4930689-369B-42A1-8623-AA21FEF695F7}" srcOrd="0" destOrd="0" presId="urn:microsoft.com/office/officeart/2005/8/layout/vList5"/>
    <dgm:cxn modelId="{EDA0C4FA-E9F0-48AE-9570-B81219DF7011}" type="presParOf" srcId="{90637A6A-20BE-4294-B1ED-C72067EC0AA4}" destId="{6FF6703C-86E0-422A-B9FB-501594DA63F6}" srcOrd="3" destOrd="0" presId="urn:microsoft.com/office/officeart/2005/8/layout/vList5"/>
    <dgm:cxn modelId="{14504EE8-390B-40E5-9541-D733FFAFEDF9}" type="presParOf" srcId="{90637A6A-20BE-4294-B1ED-C72067EC0AA4}" destId="{10951474-3565-4768-9151-09626C4874C0}" srcOrd="4" destOrd="0" presId="urn:microsoft.com/office/officeart/2005/8/layout/vList5"/>
    <dgm:cxn modelId="{086E9A29-D9C3-4508-8F58-52C5837C0932}" type="presParOf" srcId="{10951474-3565-4768-9151-09626C4874C0}" destId="{8DD877A1-AB89-48C8-8372-1CF4F1AA0371}"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3#1"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1</a:t>
          </a:r>
          <a:r>
            <a:rPr lang="zh-CN" altLang="zh-CN" sz="2000" b="1" dirty="0"/>
            <a:t>）个人简历</a:t>
          </a:r>
          <a:endParaRPr lang="zh-CN" altLang="en-US" sz="2000" b="1" dirty="0"/>
        </a:p>
      </dgm:t>
    </dgm:pt>
    <dgm:pt modelId="{A10F7E5C-0484-4B6B-B21B-C1C635CEA4C5}" type="parTrans" cxnId="{D69E444B-D496-414A-B062-F6777BA9D1DA}">
      <dgm:prSet/>
      <dgm:spPr/>
      <dgm:t>
        <a:bodyPr/>
        <a:lstStyle/>
        <a:p>
          <a:endParaRPr lang="zh-CN" altLang="en-US"/>
        </a:p>
      </dgm:t>
    </dgm:pt>
    <dgm:pt modelId="{B22371DA-7074-45D8-BC8B-9C08A8DE6479}" type="sibTrans" cxnId="{D69E444B-D496-414A-B062-F6777BA9D1DA}">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2</a:t>
          </a:r>
          <a:r>
            <a:rPr lang="zh-CN" altLang="zh-CN" sz="2000" b="1" dirty="0"/>
            <a:t>）文化教育</a:t>
          </a:r>
          <a:endParaRPr lang="zh-CN" altLang="en-US" sz="2000" b="1" dirty="0"/>
        </a:p>
      </dgm:t>
    </dgm:pt>
    <dgm:pt modelId="{E786EB06-7342-4454-8B79-75744E64CB00}" type="parTrans" cxnId="{A8EA515B-53C6-4B7E-A098-4FA63495C52B}">
      <dgm:prSet/>
      <dgm:spPr/>
      <dgm:t>
        <a:bodyPr/>
        <a:lstStyle/>
        <a:p>
          <a:endParaRPr lang="zh-CN" altLang="en-US"/>
        </a:p>
      </dgm:t>
    </dgm:pt>
    <dgm:pt modelId="{0B8B92C1-A8FD-4773-8754-39CA9EE54512}" type="sibTrans" cxnId="{A8EA515B-53C6-4B7E-A098-4FA63495C52B}">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3</a:t>
          </a:r>
          <a:r>
            <a:rPr lang="zh-CN" altLang="zh-CN" sz="2000" b="1" dirty="0"/>
            <a:t>）学历情况</a:t>
          </a:r>
          <a:endParaRPr lang="zh-CN" altLang="en-US" sz="2000" b="1" dirty="0"/>
        </a:p>
      </dgm:t>
    </dgm:pt>
    <dgm:pt modelId="{88A4EA9D-F008-4C19-B7C9-29727365572E}" type="parTrans" cxnId="{592E2B49-117A-4605-8761-E9920D1011A6}">
      <dgm:prSet/>
      <dgm:spPr/>
      <dgm:t>
        <a:bodyPr/>
        <a:lstStyle/>
        <a:p>
          <a:endParaRPr lang="zh-CN" altLang="en-US"/>
        </a:p>
      </dgm:t>
    </dgm:pt>
    <dgm:pt modelId="{0F7A5505-7E8F-42FD-A1C6-2841064ADF12}" type="sibTrans" cxnId="{592E2B49-117A-4605-8761-E9920D1011A6}">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4</a:t>
          </a:r>
          <a:r>
            <a:rPr lang="zh-CN" altLang="zh-CN" sz="2000" b="1" dirty="0"/>
            <a:t>）曾接受过的培训</a:t>
          </a:r>
          <a:endParaRPr lang="zh-CN" altLang="en-US" sz="2000" b="1" dirty="0"/>
        </a:p>
      </dgm:t>
    </dgm:pt>
    <dgm:pt modelId="{754702C6-97CA-42F6-9FD0-0BFBD1F49389}" type="parTrans" cxnId="{40EB0923-FEB3-43BE-B3E0-5F242A16C340}">
      <dgm:prSet/>
      <dgm:spPr/>
      <dgm:t>
        <a:bodyPr/>
        <a:lstStyle/>
        <a:p>
          <a:endParaRPr lang="zh-CN" altLang="en-US"/>
        </a:p>
      </dgm:t>
    </dgm:pt>
    <dgm:pt modelId="{27B2C5AA-05A7-417E-A5DB-B2208DED7400}" type="sibTrans" cxnId="{40EB0923-FEB3-43BE-B3E0-5F242A16C340}">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4">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4">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4">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4">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4CE7A70-B5CC-49E9-9D58-33F19945D421}" type="doc">
      <dgm:prSet loTypeId="urn:microsoft.com/office/officeart/2005/8/layout/vList2#1" loCatId="list" qsTypeId="urn:microsoft.com/office/officeart/2005/8/quickstyle/simple1#1" qsCatId="simple" csTypeId="urn:microsoft.com/office/officeart/2005/8/colors/colorful4#1" csCatId="colorful" phldr="1"/>
      <dgm:spPr/>
      <dgm:t>
        <a:bodyPr/>
        <a:lstStyle/>
        <a:p>
          <a:endParaRPr lang="zh-CN" altLang="en-US"/>
        </a:p>
      </dgm:t>
    </dgm:pt>
    <dgm:pt modelId="{C4189BD9-75FC-4DDD-BF72-E74DAA559051}">
      <dgm:prSet phldrT="[文本]" custT="1"/>
      <dgm:spPr/>
      <dgm:t>
        <a:bodyPr/>
        <a:lstStyle/>
        <a:p>
          <a:r>
            <a:rPr lang="zh-CN" altLang="zh-CN" sz="2000" b="1" dirty="0"/>
            <a:t>（</a:t>
          </a:r>
          <a:r>
            <a:rPr lang="en-US" altLang="zh-CN" sz="2000" b="1" dirty="0"/>
            <a:t>5</a:t>
          </a:r>
          <a:r>
            <a:rPr lang="zh-CN" altLang="zh-CN" sz="2000" b="1" dirty="0"/>
            <a:t>）工作经历</a:t>
          </a:r>
          <a:endParaRPr lang="zh-CN" altLang="en-US" sz="2000" b="1" dirty="0"/>
        </a:p>
      </dgm:t>
    </dgm:pt>
    <dgm:pt modelId="{A10F7E5C-0484-4B6B-B21B-C1C635CEA4C5}" type="parTrans" cxnId="{D69E444B-D496-414A-B062-F6777BA9D1DA}">
      <dgm:prSet/>
      <dgm:spPr/>
      <dgm:t>
        <a:bodyPr/>
        <a:lstStyle/>
        <a:p>
          <a:endParaRPr lang="zh-CN" altLang="en-US"/>
        </a:p>
      </dgm:t>
    </dgm:pt>
    <dgm:pt modelId="{B22371DA-7074-45D8-BC8B-9C08A8DE6479}" type="sibTrans" cxnId="{D69E444B-D496-414A-B062-F6777BA9D1DA}">
      <dgm:prSet/>
      <dgm:spPr/>
      <dgm:t>
        <a:bodyPr/>
        <a:lstStyle/>
        <a:p>
          <a:endParaRPr lang="zh-CN" altLang="en-US"/>
        </a:p>
      </dgm:t>
    </dgm:pt>
    <dgm:pt modelId="{94F47439-93E1-4D38-9A34-ADE95CE0C06A}">
      <dgm:prSet phldrT="[文本]" custT="1"/>
      <dgm:spPr/>
      <dgm:t>
        <a:bodyPr/>
        <a:lstStyle/>
        <a:p>
          <a:r>
            <a:rPr lang="zh-CN" altLang="zh-CN" sz="2000" b="1" dirty="0"/>
            <a:t>（</a:t>
          </a:r>
          <a:r>
            <a:rPr lang="en-US" altLang="zh-CN" sz="2000" b="1" dirty="0"/>
            <a:t>6</a:t>
          </a:r>
          <a:r>
            <a:rPr lang="zh-CN" altLang="zh-CN" sz="2000" b="1" dirty="0"/>
            <a:t>）有成果的工作经历</a:t>
          </a:r>
          <a:endParaRPr lang="zh-CN" altLang="en-US" sz="2000" b="1" dirty="0"/>
        </a:p>
      </dgm:t>
    </dgm:pt>
    <dgm:pt modelId="{E786EB06-7342-4454-8B79-75744E64CB00}" type="parTrans" cxnId="{A8EA515B-53C6-4B7E-A098-4FA63495C52B}">
      <dgm:prSet/>
      <dgm:spPr/>
      <dgm:t>
        <a:bodyPr/>
        <a:lstStyle/>
        <a:p>
          <a:endParaRPr lang="zh-CN" altLang="en-US"/>
        </a:p>
      </dgm:t>
    </dgm:pt>
    <dgm:pt modelId="{0B8B92C1-A8FD-4773-8754-39CA9EE54512}" type="sibTrans" cxnId="{A8EA515B-53C6-4B7E-A098-4FA63495C52B}">
      <dgm:prSet/>
      <dgm:spPr/>
      <dgm:t>
        <a:bodyPr/>
        <a:lstStyle/>
        <a:p>
          <a:endParaRPr lang="zh-CN" altLang="en-US"/>
        </a:p>
      </dgm:t>
    </dgm:pt>
    <dgm:pt modelId="{063ADFDE-32B1-49DB-BD17-FD08C4F3FAC1}">
      <dgm:prSet phldrT="[文本]" custT="1"/>
      <dgm:spPr/>
      <dgm:t>
        <a:bodyPr/>
        <a:lstStyle/>
        <a:p>
          <a:r>
            <a:rPr lang="zh-CN" altLang="zh-CN" sz="2000" b="1" dirty="0"/>
            <a:t>（</a:t>
          </a:r>
          <a:r>
            <a:rPr lang="en-US" altLang="zh-CN" sz="2000" b="1" dirty="0"/>
            <a:t>7</a:t>
          </a:r>
          <a:r>
            <a:rPr lang="zh-CN" altLang="zh-CN" sz="2000" b="1" dirty="0"/>
            <a:t>）以前的行为管理论述</a:t>
          </a:r>
          <a:endParaRPr lang="zh-CN" altLang="en-US" sz="2000" b="1" dirty="0"/>
        </a:p>
      </dgm:t>
    </dgm:pt>
    <dgm:pt modelId="{88A4EA9D-F008-4C19-B7C9-29727365572E}" type="parTrans" cxnId="{592E2B49-117A-4605-8761-E9920D1011A6}">
      <dgm:prSet/>
      <dgm:spPr/>
      <dgm:t>
        <a:bodyPr/>
        <a:lstStyle/>
        <a:p>
          <a:endParaRPr lang="zh-CN" altLang="en-US"/>
        </a:p>
      </dgm:t>
    </dgm:pt>
    <dgm:pt modelId="{0F7A5505-7E8F-42FD-A1C6-2841064ADF12}" type="sibTrans" cxnId="{592E2B49-117A-4605-8761-E9920D1011A6}">
      <dgm:prSet/>
      <dgm:spPr/>
      <dgm:t>
        <a:bodyPr/>
        <a:lstStyle/>
        <a:p>
          <a:endParaRPr lang="zh-CN" altLang="en-US"/>
        </a:p>
      </dgm:t>
    </dgm:pt>
    <dgm:pt modelId="{BC9744D2-2CF7-474D-944F-E3CD86F3B988}">
      <dgm:prSet phldrT="[文本]" custT="1"/>
      <dgm:spPr/>
      <dgm:t>
        <a:bodyPr/>
        <a:lstStyle/>
        <a:p>
          <a:r>
            <a:rPr lang="zh-CN" altLang="zh-CN" sz="2000" b="1" dirty="0"/>
            <a:t>（</a:t>
          </a:r>
          <a:r>
            <a:rPr lang="en-US" altLang="zh-CN" sz="2000" b="1" dirty="0"/>
            <a:t>8</a:t>
          </a:r>
          <a:r>
            <a:rPr lang="zh-CN" altLang="zh-CN" sz="2000" b="1" dirty="0"/>
            <a:t>）评估小结</a:t>
          </a:r>
          <a:endParaRPr lang="zh-CN" altLang="en-US" sz="2000" b="1" dirty="0"/>
        </a:p>
      </dgm:t>
    </dgm:pt>
    <dgm:pt modelId="{754702C6-97CA-42F6-9FD0-0BFBD1F49389}" type="parTrans" cxnId="{40EB0923-FEB3-43BE-B3E0-5F242A16C340}">
      <dgm:prSet/>
      <dgm:spPr/>
      <dgm:t>
        <a:bodyPr/>
        <a:lstStyle/>
        <a:p>
          <a:endParaRPr lang="zh-CN" altLang="en-US"/>
        </a:p>
      </dgm:t>
    </dgm:pt>
    <dgm:pt modelId="{27B2C5AA-05A7-417E-A5DB-B2208DED7400}" type="sibTrans" cxnId="{40EB0923-FEB3-43BE-B3E0-5F242A16C340}">
      <dgm:prSet/>
      <dgm:spPr/>
      <dgm:t>
        <a:bodyPr/>
        <a:lstStyle/>
        <a:p>
          <a:endParaRPr lang="zh-CN" altLang="en-US"/>
        </a:p>
      </dgm:t>
    </dgm:pt>
    <dgm:pt modelId="{86EAC7F3-D2E0-4BBD-889C-AFEB666A129F}" type="pres">
      <dgm:prSet presAssocID="{64CE7A70-B5CC-49E9-9D58-33F19945D421}" presName="linear" presStyleCnt="0">
        <dgm:presLayoutVars>
          <dgm:animLvl val="lvl"/>
          <dgm:resizeHandles val="exact"/>
        </dgm:presLayoutVars>
      </dgm:prSet>
      <dgm:spPr/>
    </dgm:pt>
    <dgm:pt modelId="{F43ECD6F-50E1-451F-BEE9-318DDE5E99D9}" type="pres">
      <dgm:prSet presAssocID="{C4189BD9-75FC-4DDD-BF72-E74DAA559051}" presName="parentText" presStyleLbl="node1" presStyleIdx="0" presStyleCnt="4">
        <dgm:presLayoutVars>
          <dgm:chMax val="0"/>
          <dgm:bulletEnabled val="1"/>
        </dgm:presLayoutVars>
      </dgm:prSet>
      <dgm:spPr/>
    </dgm:pt>
    <dgm:pt modelId="{A304DA22-F793-4F4B-84C9-7F0E990454E4}" type="pres">
      <dgm:prSet presAssocID="{B22371DA-7074-45D8-BC8B-9C08A8DE6479}" presName="spacer" presStyleCnt="0"/>
      <dgm:spPr/>
    </dgm:pt>
    <dgm:pt modelId="{05BF07D3-CE68-4B5D-8F99-FC825B734E67}" type="pres">
      <dgm:prSet presAssocID="{94F47439-93E1-4D38-9A34-ADE95CE0C06A}" presName="parentText" presStyleLbl="node1" presStyleIdx="1" presStyleCnt="4">
        <dgm:presLayoutVars>
          <dgm:chMax val="0"/>
          <dgm:bulletEnabled val="1"/>
        </dgm:presLayoutVars>
      </dgm:prSet>
      <dgm:spPr/>
    </dgm:pt>
    <dgm:pt modelId="{3BFEE82B-15B3-4A83-9686-2692257B0846}" type="pres">
      <dgm:prSet presAssocID="{0B8B92C1-A8FD-4773-8754-39CA9EE54512}" presName="spacer" presStyleCnt="0"/>
      <dgm:spPr/>
    </dgm:pt>
    <dgm:pt modelId="{DA4D18B7-903B-4B61-9769-48ACFF4B1E63}" type="pres">
      <dgm:prSet presAssocID="{063ADFDE-32B1-49DB-BD17-FD08C4F3FAC1}" presName="parentText" presStyleLbl="node1" presStyleIdx="2" presStyleCnt="4">
        <dgm:presLayoutVars>
          <dgm:chMax val="0"/>
          <dgm:bulletEnabled val="1"/>
        </dgm:presLayoutVars>
      </dgm:prSet>
      <dgm:spPr/>
    </dgm:pt>
    <dgm:pt modelId="{E1DB6184-1A7C-448F-B278-336C5EF5808D}" type="pres">
      <dgm:prSet presAssocID="{0F7A5505-7E8F-42FD-A1C6-2841064ADF12}" presName="spacer" presStyleCnt="0"/>
      <dgm:spPr/>
    </dgm:pt>
    <dgm:pt modelId="{D4ED30EB-72A5-453D-8F90-D97895CF63CE}" type="pres">
      <dgm:prSet presAssocID="{BC9744D2-2CF7-474D-944F-E3CD86F3B988}" presName="parentText" presStyleLbl="node1" presStyleIdx="3" presStyleCnt="4">
        <dgm:presLayoutVars>
          <dgm:chMax val="0"/>
          <dgm:bulletEnabled val="1"/>
        </dgm:presLayoutVars>
      </dgm:prSet>
      <dgm:spPr/>
    </dgm:pt>
  </dgm:ptLst>
  <dgm:cxnLst>
    <dgm:cxn modelId="{40EB0923-FEB3-43BE-B3E0-5F242A16C340}" srcId="{64CE7A70-B5CC-49E9-9D58-33F19945D421}" destId="{BC9744D2-2CF7-474D-944F-E3CD86F3B988}" srcOrd="3" destOrd="0" parTransId="{754702C6-97CA-42F6-9FD0-0BFBD1F49389}" sibTransId="{27B2C5AA-05A7-417E-A5DB-B2208DED7400}"/>
    <dgm:cxn modelId="{A8EA515B-53C6-4B7E-A098-4FA63495C52B}" srcId="{64CE7A70-B5CC-49E9-9D58-33F19945D421}" destId="{94F47439-93E1-4D38-9A34-ADE95CE0C06A}" srcOrd="1" destOrd="0" parTransId="{E786EB06-7342-4454-8B79-75744E64CB00}" sibTransId="{0B8B92C1-A8FD-4773-8754-39CA9EE54512}"/>
    <dgm:cxn modelId="{592E2B49-117A-4605-8761-E9920D1011A6}" srcId="{64CE7A70-B5CC-49E9-9D58-33F19945D421}" destId="{063ADFDE-32B1-49DB-BD17-FD08C4F3FAC1}" srcOrd="2" destOrd="0" parTransId="{88A4EA9D-F008-4C19-B7C9-29727365572E}" sibTransId="{0F7A5505-7E8F-42FD-A1C6-2841064ADF12}"/>
    <dgm:cxn modelId="{C5FC7A49-17BC-49CC-B495-F1DA9B6A3048}" type="presOf" srcId="{94F47439-93E1-4D38-9A34-ADE95CE0C06A}" destId="{05BF07D3-CE68-4B5D-8F99-FC825B734E67}" srcOrd="0" destOrd="0" presId="urn:microsoft.com/office/officeart/2005/8/layout/vList2#1"/>
    <dgm:cxn modelId="{D69E444B-D496-414A-B062-F6777BA9D1DA}" srcId="{64CE7A70-B5CC-49E9-9D58-33F19945D421}" destId="{C4189BD9-75FC-4DDD-BF72-E74DAA559051}" srcOrd="0" destOrd="0" parTransId="{A10F7E5C-0484-4B6B-B21B-C1C635CEA4C5}" sibTransId="{B22371DA-7074-45D8-BC8B-9C08A8DE6479}"/>
    <dgm:cxn modelId="{E00FAB7F-40E5-4E28-8AF8-E8D2CE96C61C}" type="presOf" srcId="{063ADFDE-32B1-49DB-BD17-FD08C4F3FAC1}" destId="{DA4D18B7-903B-4B61-9769-48ACFF4B1E63}" srcOrd="0" destOrd="0" presId="urn:microsoft.com/office/officeart/2005/8/layout/vList2#1"/>
    <dgm:cxn modelId="{4AF33CA5-6513-4DB1-99E3-FE9B570E3E1E}" type="presOf" srcId="{BC9744D2-2CF7-474D-944F-E3CD86F3B988}" destId="{D4ED30EB-72A5-453D-8F90-D97895CF63CE}" srcOrd="0" destOrd="0" presId="urn:microsoft.com/office/officeart/2005/8/layout/vList2#1"/>
    <dgm:cxn modelId="{F006D5AC-7A1D-473C-92BA-A44827E92E54}" type="presOf" srcId="{64CE7A70-B5CC-49E9-9D58-33F19945D421}" destId="{86EAC7F3-D2E0-4BBD-889C-AFEB666A129F}" srcOrd="0" destOrd="0" presId="urn:microsoft.com/office/officeart/2005/8/layout/vList2#1"/>
    <dgm:cxn modelId="{C47E1BDA-F3D1-478F-A132-EA59EE7F2130}" type="presOf" srcId="{C4189BD9-75FC-4DDD-BF72-E74DAA559051}" destId="{F43ECD6F-50E1-451F-BEE9-318DDE5E99D9}" srcOrd="0" destOrd="0" presId="urn:microsoft.com/office/officeart/2005/8/layout/vList2#1"/>
    <dgm:cxn modelId="{04EA5258-A545-42D4-A27C-E475A128A9B5}" type="presParOf" srcId="{86EAC7F3-D2E0-4BBD-889C-AFEB666A129F}" destId="{F43ECD6F-50E1-451F-BEE9-318DDE5E99D9}" srcOrd="0" destOrd="0" presId="urn:microsoft.com/office/officeart/2005/8/layout/vList2#1"/>
    <dgm:cxn modelId="{0DCD243C-9735-4543-B96B-23D7D54E3C13}" type="presParOf" srcId="{86EAC7F3-D2E0-4BBD-889C-AFEB666A129F}" destId="{A304DA22-F793-4F4B-84C9-7F0E990454E4}" srcOrd="1" destOrd="0" presId="urn:microsoft.com/office/officeart/2005/8/layout/vList2#1"/>
    <dgm:cxn modelId="{0958D86D-E5AC-492F-91D7-FABA4C387352}" type="presParOf" srcId="{86EAC7F3-D2E0-4BBD-889C-AFEB666A129F}" destId="{05BF07D3-CE68-4B5D-8F99-FC825B734E67}" srcOrd="2" destOrd="0" presId="urn:microsoft.com/office/officeart/2005/8/layout/vList2#1"/>
    <dgm:cxn modelId="{706A94C6-BDFE-4571-9C0D-48ED1E3B2E51}" type="presParOf" srcId="{86EAC7F3-D2E0-4BBD-889C-AFEB666A129F}" destId="{3BFEE82B-15B3-4A83-9686-2692257B0846}" srcOrd="3" destOrd="0" presId="urn:microsoft.com/office/officeart/2005/8/layout/vList2#1"/>
    <dgm:cxn modelId="{E0EDE36E-8472-41C0-B61E-293F5F9EBC6F}" type="presParOf" srcId="{86EAC7F3-D2E0-4BBD-889C-AFEB666A129F}" destId="{DA4D18B7-903B-4B61-9769-48ACFF4B1E63}" srcOrd="4" destOrd="0" presId="urn:microsoft.com/office/officeart/2005/8/layout/vList2#1"/>
    <dgm:cxn modelId="{0321B659-BC57-4D66-93A2-C18291A54519}" type="presParOf" srcId="{86EAC7F3-D2E0-4BBD-889C-AFEB666A129F}" destId="{E1DB6184-1A7C-448F-B278-336C5EF5808D}" srcOrd="5" destOrd="0" presId="urn:microsoft.com/office/officeart/2005/8/layout/vList2#1"/>
    <dgm:cxn modelId="{0400E3E3-CA72-4D30-BC27-8ABBCE7DB7D5}" type="presParOf" srcId="{86EAC7F3-D2E0-4BBD-889C-AFEB666A129F}" destId="{D4ED30EB-72A5-453D-8F90-D97895CF63CE}" srcOrd="6" destOrd="0" presId="urn:microsoft.com/office/officeart/2005/8/layout/v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25C93-0F27-4EB3-9B0F-F159053854B9}">
      <dsp:nvSpPr>
        <dsp:cNvPr id="0" name=""/>
        <dsp:cNvSpPr/>
      </dsp:nvSpPr>
      <dsp:spPr>
        <a:xfrm>
          <a:off x="0" y="338650"/>
          <a:ext cx="10665567" cy="140647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微软雅黑" panose="020B0503020204020204" pitchFamily="34" charset="-122"/>
              <a:ea typeface="微软雅黑" panose="020B0503020204020204" pitchFamily="34" charset="-122"/>
            </a:rPr>
            <a:t>（</a:t>
          </a:r>
          <a:r>
            <a:rPr lang="en-US" altLang="zh-CN" sz="2000" kern="1200" dirty="0">
              <a:latin typeface="微软雅黑" panose="020B0503020204020204" pitchFamily="34" charset="-122"/>
              <a:ea typeface="微软雅黑" panose="020B0503020204020204" pitchFamily="34" charset="-122"/>
            </a:rPr>
            <a:t>1</a:t>
          </a:r>
          <a:r>
            <a:rPr lang="zh-CN" altLang="zh-CN" sz="2000" kern="1200" dirty="0">
              <a:latin typeface="微软雅黑" panose="020B0503020204020204" pitchFamily="34" charset="-122"/>
              <a:ea typeface="微软雅黑" panose="020B0503020204020204" pitchFamily="34" charset="-122"/>
            </a:rPr>
            <a:t>）理解教师专业发展规划的含义。</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微软雅黑" panose="020B0503020204020204" pitchFamily="34" charset="-122"/>
              <a:ea typeface="微软雅黑" panose="020B0503020204020204" pitchFamily="34" charset="-122"/>
            </a:rPr>
            <a:t>（</a:t>
          </a:r>
          <a:r>
            <a:rPr lang="en-US" altLang="zh-CN" sz="2000" kern="1200" dirty="0">
              <a:latin typeface="微软雅黑" panose="020B0503020204020204" pitchFamily="34" charset="-122"/>
              <a:ea typeface="微软雅黑" panose="020B0503020204020204" pitchFamily="34" charset="-122"/>
            </a:rPr>
            <a:t>2</a:t>
          </a:r>
          <a:r>
            <a:rPr lang="zh-CN" altLang="zh-CN" sz="2000" kern="1200" dirty="0">
              <a:latin typeface="微软雅黑" panose="020B0503020204020204" pitchFamily="34" charset="-122"/>
              <a:ea typeface="微软雅黑" panose="020B0503020204020204" pitchFamily="34" charset="-122"/>
            </a:rPr>
            <a:t>）掌握教师专业发展规划的具体内容。</a:t>
          </a:r>
        </a:p>
      </dsp:txBody>
      <dsp:txXfrm>
        <a:off x="0" y="338650"/>
        <a:ext cx="10665567" cy="1406475"/>
      </dsp:txXfrm>
    </dsp:sp>
    <dsp:sp modelId="{925B57BB-DDBA-46F7-8554-54A0769CD8DA}">
      <dsp:nvSpPr>
        <dsp:cNvPr id="0" name=""/>
        <dsp:cNvSpPr/>
      </dsp:nvSpPr>
      <dsp:spPr>
        <a:xfrm>
          <a:off x="533278" y="58210"/>
          <a:ext cx="7465896"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知识目标</a:t>
          </a:r>
        </a:p>
      </dsp:txBody>
      <dsp:txXfrm>
        <a:off x="560658" y="85590"/>
        <a:ext cx="7411136" cy="506120"/>
      </dsp:txXfrm>
    </dsp:sp>
    <dsp:sp modelId="{6A208469-C04B-4AEB-98DD-F806CDCEF7C1}">
      <dsp:nvSpPr>
        <dsp:cNvPr id="0" name=""/>
        <dsp:cNvSpPr/>
      </dsp:nvSpPr>
      <dsp:spPr>
        <a:xfrm>
          <a:off x="0" y="2112686"/>
          <a:ext cx="10665567" cy="14064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1</a:t>
          </a:r>
          <a:r>
            <a:rPr lang="zh-CN" altLang="zh-CN" sz="2000" kern="1200" dirty="0">
              <a:latin typeface="+mn-ea"/>
              <a:ea typeface="+mn-ea"/>
            </a:rPr>
            <a:t>）能够运用有效的方法制订适合自己的教师专业发展规划。</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a:latin typeface="+mn-ea"/>
              <a:ea typeface="+mn-ea"/>
            </a:rPr>
            <a:t>（</a:t>
          </a:r>
          <a:r>
            <a:rPr lang="en-US" altLang="zh-CN" sz="2000" kern="1200" dirty="0">
              <a:latin typeface="+mn-ea"/>
              <a:ea typeface="+mn-ea"/>
            </a:rPr>
            <a:t>2</a:t>
          </a:r>
          <a:r>
            <a:rPr lang="zh-CN" altLang="zh-CN" sz="2000" kern="1200" dirty="0">
              <a:latin typeface="+mn-ea"/>
              <a:ea typeface="+mn-ea"/>
            </a:rPr>
            <a:t>）能够对教师专业发展规划的有效性进行评价。</a:t>
          </a:r>
        </a:p>
      </dsp:txBody>
      <dsp:txXfrm>
        <a:off x="0" y="2112686"/>
        <a:ext cx="10665567" cy="1406475"/>
      </dsp:txXfrm>
    </dsp:sp>
    <dsp:sp modelId="{0A9955B3-5D54-48D7-B28F-E326E008BC42}">
      <dsp:nvSpPr>
        <dsp:cNvPr id="0" name=""/>
        <dsp:cNvSpPr/>
      </dsp:nvSpPr>
      <dsp:spPr>
        <a:xfrm>
          <a:off x="573034" y="1781631"/>
          <a:ext cx="7465896"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能力目标</a:t>
          </a:r>
        </a:p>
      </dsp:txBody>
      <dsp:txXfrm>
        <a:off x="600414" y="1809011"/>
        <a:ext cx="7411136" cy="506120"/>
      </dsp:txXfrm>
    </dsp:sp>
    <dsp:sp modelId="{473D8C8D-89BA-4FD8-ADBE-57794E01063A}">
      <dsp:nvSpPr>
        <dsp:cNvPr id="0" name=""/>
        <dsp:cNvSpPr/>
      </dsp:nvSpPr>
      <dsp:spPr>
        <a:xfrm>
          <a:off x="0" y="3917681"/>
          <a:ext cx="10665567" cy="1406475"/>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7767" tIns="395732" rIns="827767"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1</a:t>
          </a:r>
          <a:r>
            <a:rPr lang="zh-CN" altLang="en-US" sz="2000" kern="1200" dirty="0">
              <a:latin typeface="+mn-ea"/>
              <a:ea typeface="+mn-ea"/>
            </a:rPr>
            <a:t>）加深对自己的了解，提高整体分析、统筹规划的能力。</a:t>
          </a:r>
        </a:p>
        <a:p>
          <a:pPr marL="228600" lvl="1" indent="-228600" algn="l" defTabSz="889000">
            <a:lnSpc>
              <a:spcPct val="90000"/>
            </a:lnSpc>
            <a:spcBef>
              <a:spcPct val="0"/>
            </a:spcBef>
            <a:spcAft>
              <a:spcPct val="15000"/>
            </a:spcAft>
            <a:buChar char="•"/>
          </a:pPr>
          <a:r>
            <a:rPr lang="zh-CN" altLang="en-US" sz="2000" kern="1200" dirty="0">
              <a:latin typeface="+mn-ea"/>
              <a:ea typeface="+mn-ea"/>
            </a:rPr>
            <a:t>（</a:t>
          </a:r>
          <a:r>
            <a:rPr lang="en-US" altLang="en-US" sz="2000" kern="1200" dirty="0">
              <a:latin typeface="+mn-ea"/>
              <a:ea typeface="+mn-ea"/>
            </a:rPr>
            <a:t>2</a:t>
          </a:r>
          <a:r>
            <a:rPr lang="zh-CN" altLang="en-US" sz="2000" kern="1200" dirty="0">
              <a:latin typeface="+mn-ea"/>
              <a:ea typeface="+mn-ea"/>
            </a:rPr>
            <a:t>）树立正确的价值观，明确职业理想与方向。</a:t>
          </a:r>
        </a:p>
      </dsp:txBody>
      <dsp:txXfrm>
        <a:off x="0" y="3917681"/>
        <a:ext cx="10665567" cy="1406475"/>
      </dsp:txXfrm>
    </dsp:sp>
    <dsp:sp modelId="{0A7A0A3E-ED59-4A29-A6CF-1B35C6F4777B}">
      <dsp:nvSpPr>
        <dsp:cNvPr id="0" name=""/>
        <dsp:cNvSpPr/>
      </dsp:nvSpPr>
      <dsp:spPr>
        <a:xfrm>
          <a:off x="533278" y="3637241"/>
          <a:ext cx="7465896"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193" tIns="0" rIns="282193"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latin typeface="+mn-ea"/>
              <a:ea typeface="+mn-ea"/>
            </a:rPr>
            <a:t>素养目标</a:t>
          </a:r>
        </a:p>
      </dsp:txBody>
      <dsp:txXfrm>
        <a:off x="560658" y="3664621"/>
        <a:ext cx="7411136" cy="5061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ECD6F-50E1-451F-BEE9-318DDE5E99D9}">
      <dsp:nvSpPr>
        <dsp:cNvPr id="0" name=""/>
        <dsp:cNvSpPr/>
      </dsp:nvSpPr>
      <dsp:spPr bwMode="white">
        <a:xfrm>
          <a:off x="0" y="31976"/>
          <a:ext cx="5018218" cy="636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1</a:t>
          </a:r>
          <a:r>
            <a:rPr lang="zh-CN" altLang="zh-CN" sz="2000" b="1" kern="1200" dirty="0"/>
            <a:t>）现时工作情况</a:t>
          </a:r>
          <a:endParaRPr lang="zh-CN" altLang="en-US" sz="2000" b="1" kern="1200" dirty="0"/>
        </a:p>
      </dsp:txBody>
      <dsp:txXfrm>
        <a:off x="0" y="31976"/>
        <a:ext cx="5018218" cy="636480"/>
      </dsp:txXfrm>
    </dsp:sp>
    <dsp:sp modelId="{05BF07D3-CE68-4B5D-8F99-FC825B734E67}">
      <dsp:nvSpPr>
        <dsp:cNvPr id="0" name=""/>
        <dsp:cNvSpPr/>
      </dsp:nvSpPr>
      <dsp:spPr bwMode="white">
        <a:xfrm>
          <a:off x="0" y="766376"/>
          <a:ext cx="5018218" cy="636480"/>
        </a:xfrm>
        <a:prstGeom prst="roundRect">
          <a:avLst/>
        </a:prstGeom>
        <a:solidFill>
          <a:schemeClr val="accent3">
            <a:hueOff val="1113673"/>
            <a:satOff val="-13433"/>
            <a:lumOff val="1471"/>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2</a:t>
          </a:r>
          <a:r>
            <a:rPr lang="zh-CN" altLang="zh-CN" sz="2000" b="1" kern="1200" dirty="0"/>
            <a:t>）现时行为管理文档</a:t>
          </a:r>
          <a:endParaRPr lang="zh-CN" altLang="en-US" sz="2000" b="1" kern="1200" dirty="0"/>
        </a:p>
      </dsp:txBody>
      <dsp:txXfrm>
        <a:off x="0" y="766376"/>
        <a:ext cx="5018218" cy="636480"/>
      </dsp:txXfrm>
    </dsp:sp>
    <dsp:sp modelId="{DA4D18B7-903B-4B61-9769-48ACFF4B1E63}">
      <dsp:nvSpPr>
        <dsp:cNvPr id="0" name=""/>
        <dsp:cNvSpPr/>
      </dsp:nvSpPr>
      <dsp:spPr bwMode="white">
        <a:xfrm>
          <a:off x="0" y="1500776"/>
          <a:ext cx="5018218" cy="636480"/>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3</a:t>
          </a:r>
          <a:r>
            <a:rPr lang="zh-CN" altLang="zh-CN" sz="2000" b="1" kern="1200" dirty="0"/>
            <a:t>）现时目标行为计划</a:t>
          </a:r>
          <a:endParaRPr lang="zh-CN" altLang="en-US" sz="2000" b="1" kern="1200" dirty="0"/>
        </a:p>
      </dsp:txBody>
      <dsp:txXfrm>
        <a:off x="0" y="1500776"/>
        <a:ext cx="5018218" cy="636480"/>
      </dsp:txXfrm>
    </dsp:sp>
    <dsp:sp modelId="{D4ED30EB-72A5-453D-8F90-D97895CF63CE}">
      <dsp:nvSpPr>
        <dsp:cNvPr id="0" name=""/>
        <dsp:cNvSpPr/>
      </dsp:nvSpPr>
      <dsp:spPr bwMode="white">
        <a:xfrm>
          <a:off x="0" y="2235176"/>
          <a:ext cx="5018218" cy="636480"/>
        </a:xfrm>
        <a:prstGeom prst="roundRect">
          <a:avLst/>
        </a:prstGeom>
        <a:solidFill>
          <a:schemeClr val="accent3">
            <a:hueOff val="3341019"/>
            <a:satOff val="-40298"/>
            <a:lumOff val="441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4</a:t>
          </a:r>
          <a:r>
            <a:rPr lang="zh-CN" altLang="zh-CN" sz="2000" b="1" kern="1200" dirty="0"/>
            <a:t>）如果有了现时目标，它是什么？</a:t>
          </a:r>
          <a:endParaRPr lang="zh-CN" altLang="en-US" sz="2000" b="1" kern="1200" dirty="0"/>
        </a:p>
      </dsp:txBody>
      <dsp:txXfrm>
        <a:off x="0" y="2235176"/>
        <a:ext cx="5018218" cy="636480"/>
      </dsp:txXfrm>
    </dsp:sp>
    <dsp:sp modelId="{D65AF86D-97A6-4DDC-9DFB-2C26B628BDF5}">
      <dsp:nvSpPr>
        <dsp:cNvPr id="0" name=""/>
        <dsp:cNvSpPr/>
      </dsp:nvSpPr>
      <dsp:spPr bwMode="white">
        <a:xfrm>
          <a:off x="0" y="2969576"/>
          <a:ext cx="5018218" cy="636480"/>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5</a:t>
          </a:r>
          <a:r>
            <a:rPr lang="zh-CN" altLang="en-US" sz="2000" b="1" kern="1200" dirty="0"/>
            <a:t>）怎样为每一个目标设定具体的期限？</a:t>
          </a:r>
        </a:p>
      </dsp:txBody>
      <dsp:txXfrm>
        <a:off x="0" y="2969576"/>
        <a:ext cx="5018218" cy="6364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ECD6F-50E1-451F-BEE9-318DDE5E99D9}">
      <dsp:nvSpPr>
        <dsp:cNvPr id="0" name=""/>
        <dsp:cNvSpPr/>
      </dsp:nvSpPr>
      <dsp:spPr bwMode="white">
        <a:xfrm>
          <a:off x="705812" y="23336"/>
          <a:ext cx="3606593" cy="804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1</a:t>
          </a:r>
          <a:r>
            <a:rPr lang="zh-CN" altLang="zh-CN" sz="2000" b="1" kern="1200" dirty="0"/>
            <a:t>）职业目标</a:t>
          </a:r>
          <a:endParaRPr lang="zh-CN" altLang="en-US" sz="2000" b="1" kern="1200" dirty="0"/>
        </a:p>
      </dsp:txBody>
      <dsp:txXfrm>
        <a:off x="705812" y="23336"/>
        <a:ext cx="3606593" cy="804960"/>
      </dsp:txXfrm>
    </dsp:sp>
    <dsp:sp modelId="{05BF07D3-CE68-4B5D-8F99-FC825B734E67}">
      <dsp:nvSpPr>
        <dsp:cNvPr id="0" name=""/>
        <dsp:cNvSpPr/>
      </dsp:nvSpPr>
      <dsp:spPr bwMode="white">
        <a:xfrm>
          <a:off x="705812" y="952136"/>
          <a:ext cx="3606593" cy="804960"/>
        </a:xfrm>
        <a:prstGeom prst="roundRect">
          <a:avLst/>
        </a:prstGeom>
        <a:solidFill>
          <a:schemeClr val="accent5">
            <a:hueOff val="-219787"/>
            <a:satOff val="0"/>
            <a:lumOff val="8497"/>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2</a:t>
          </a:r>
          <a:r>
            <a:rPr lang="zh-CN" altLang="zh-CN" sz="2000" b="1" kern="1200" dirty="0"/>
            <a:t>）所需要的能力、知识</a:t>
          </a:r>
          <a:endParaRPr lang="zh-CN" altLang="en-US" sz="2000" b="1" kern="1200" dirty="0"/>
        </a:p>
      </dsp:txBody>
      <dsp:txXfrm>
        <a:off x="705812" y="952136"/>
        <a:ext cx="3606593" cy="804960"/>
      </dsp:txXfrm>
    </dsp:sp>
    <dsp:sp modelId="{DA4D18B7-903B-4B61-9769-48ACFF4B1E63}">
      <dsp:nvSpPr>
        <dsp:cNvPr id="0" name=""/>
        <dsp:cNvSpPr/>
      </dsp:nvSpPr>
      <dsp:spPr bwMode="white">
        <a:xfrm>
          <a:off x="705812" y="1880937"/>
          <a:ext cx="3606593" cy="804960"/>
        </a:xfrm>
        <a:prstGeom prst="roundRect">
          <a:avLst/>
        </a:prstGeom>
        <a:solidFill>
          <a:schemeClr val="accent5">
            <a:hueOff val="-439575"/>
            <a:satOff val="0"/>
            <a:lumOff val="1699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3</a:t>
          </a:r>
          <a:r>
            <a:rPr lang="zh-CN" altLang="zh-CN" sz="2000" b="1" kern="1200" dirty="0"/>
            <a:t>）发展行动计划</a:t>
          </a:r>
          <a:endParaRPr lang="zh-CN" altLang="en-US" sz="2000" b="1" kern="1200" dirty="0"/>
        </a:p>
      </dsp:txBody>
      <dsp:txXfrm>
        <a:off x="705812" y="1880937"/>
        <a:ext cx="3606593" cy="804960"/>
      </dsp:txXfrm>
    </dsp:sp>
    <dsp:sp modelId="{D4ED30EB-72A5-453D-8F90-D97895CF63CE}">
      <dsp:nvSpPr>
        <dsp:cNvPr id="0" name=""/>
        <dsp:cNvSpPr/>
      </dsp:nvSpPr>
      <dsp:spPr bwMode="white">
        <a:xfrm>
          <a:off x="705812" y="2809737"/>
          <a:ext cx="3606593" cy="80496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4</a:t>
          </a:r>
          <a:r>
            <a:rPr lang="zh-CN" altLang="zh-CN" sz="2000" b="1" kern="1200" dirty="0"/>
            <a:t>）发展行动日志</a:t>
          </a:r>
          <a:endParaRPr lang="zh-CN" altLang="en-US" sz="2000" b="1" kern="1200" dirty="0"/>
        </a:p>
      </dsp:txBody>
      <dsp:txXfrm>
        <a:off x="705812" y="2809737"/>
        <a:ext cx="3606593" cy="8049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2C1743-1E49-4BBD-8297-0BC88497E8BC}">
      <dsp:nvSpPr>
        <dsp:cNvPr id="0" name=""/>
        <dsp:cNvSpPr/>
      </dsp:nvSpPr>
      <dsp:spPr bwMode="white">
        <a:xfrm>
          <a:off x="0" y="3214"/>
          <a:ext cx="10858499" cy="5308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1</a:t>
          </a:r>
          <a:r>
            <a:rPr lang="zh-CN" altLang="en-US" sz="2000" b="1" kern="1200" dirty="0"/>
            <a:t>）沟通（</a:t>
          </a:r>
          <a:r>
            <a:rPr lang="en-US" altLang="en-US" sz="2000" b="1" kern="1200" dirty="0"/>
            <a:t>communication</a:t>
          </a:r>
          <a:r>
            <a:rPr lang="zh-CN" altLang="en-US" sz="2000" b="1" kern="1200" dirty="0"/>
            <a:t>）</a:t>
          </a:r>
        </a:p>
      </dsp:txBody>
      <dsp:txXfrm>
        <a:off x="0" y="3214"/>
        <a:ext cx="10858499" cy="530860"/>
      </dsp:txXfrm>
    </dsp:sp>
    <dsp:sp modelId="{3942F2BA-B053-4871-8553-54CB69FC1F70}">
      <dsp:nvSpPr>
        <dsp:cNvPr id="0" name=""/>
        <dsp:cNvSpPr/>
      </dsp:nvSpPr>
      <dsp:spPr bwMode="white">
        <a:xfrm>
          <a:off x="0" y="534074"/>
          <a:ext cx="10858499" cy="614045"/>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b="0" kern="1200" dirty="0">
              <a:solidFill>
                <a:schemeClr val="tx1"/>
              </a:solidFill>
            </a:rPr>
            <a:t>交流形成了两个最基本的问题：此刻我正在思考并感觉到的自己的职业选择是什么？我对职业咨询的结果所抱希望是什么？</a:t>
          </a:r>
        </a:p>
      </dsp:txBody>
      <dsp:txXfrm>
        <a:off x="0" y="534074"/>
        <a:ext cx="10858499" cy="614045"/>
      </dsp:txXfrm>
    </dsp:sp>
    <dsp:sp modelId="{2ADB31B9-01EE-449E-A27A-82363AB9CF87}">
      <dsp:nvSpPr>
        <dsp:cNvPr id="0" name=""/>
        <dsp:cNvSpPr/>
      </dsp:nvSpPr>
      <dsp:spPr bwMode="white">
        <a:xfrm>
          <a:off x="0" y="1148119"/>
          <a:ext cx="10858499" cy="530860"/>
        </a:xfrm>
        <a:prstGeom prst="roundRect">
          <a:avLst/>
        </a:prstGeom>
        <a:solidFill>
          <a:schemeClr val="accent3">
            <a:hueOff val="1113673"/>
            <a:satOff val="-13433"/>
            <a:lumOff val="1471"/>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2</a:t>
          </a:r>
          <a:r>
            <a:rPr lang="zh-CN" altLang="en-US" sz="2000" b="1" kern="1200" dirty="0"/>
            <a:t>）分析（</a:t>
          </a:r>
          <a:r>
            <a:rPr lang="en-US" altLang="en-US" sz="2000" b="1" kern="1200" dirty="0"/>
            <a:t>analysis</a:t>
          </a:r>
          <a:r>
            <a:rPr lang="zh-CN" altLang="en-US" sz="2000" b="1" kern="1200" dirty="0"/>
            <a:t>）</a:t>
          </a:r>
        </a:p>
      </dsp:txBody>
      <dsp:txXfrm>
        <a:off x="0" y="1148119"/>
        <a:ext cx="10858499" cy="530860"/>
      </dsp:txXfrm>
    </dsp:sp>
    <dsp:sp modelId="{7674A194-A358-433F-B734-910A49671EF1}">
      <dsp:nvSpPr>
        <dsp:cNvPr id="0" name=""/>
        <dsp:cNvSpPr/>
      </dsp:nvSpPr>
      <dsp:spPr bwMode="white">
        <a:xfrm>
          <a:off x="0" y="1678979"/>
          <a:ext cx="10858499" cy="38088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b="0" kern="1200" dirty="0">
              <a:solidFill>
                <a:schemeClr val="tx1"/>
              </a:solidFill>
            </a:rPr>
            <a:t>澄清或获得关于自我、职业、决策及元认知的知识，包括获得我们需要的信息的各个步骤。</a:t>
          </a:r>
        </a:p>
      </dsp:txBody>
      <dsp:txXfrm>
        <a:off x="0" y="1678979"/>
        <a:ext cx="10858499" cy="380880"/>
      </dsp:txXfrm>
    </dsp:sp>
    <dsp:sp modelId="{A0247D7D-19F1-4B4D-BCD7-83393DDDB561}">
      <dsp:nvSpPr>
        <dsp:cNvPr id="0" name=""/>
        <dsp:cNvSpPr/>
      </dsp:nvSpPr>
      <dsp:spPr bwMode="white">
        <a:xfrm>
          <a:off x="0" y="2059859"/>
          <a:ext cx="10858499" cy="530860"/>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3</a:t>
          </a:r>
          <a:r>
            <a:rPr lang="zh-CN" altLang="en-US" sz="2000" b="1" kern="1200" dirty="0"/>
            <a:t>）综合（</a:t>
          </a:r>
          <a:r>
            <a:rPr lang="en-US" altLang="en-US" sz="2000" b="1" kern="1200" dirty="0"/>
            <a:t>synthesis</a:t>
          </a:r>
          <a:r>
            <a:rPr lang="zh-CN" altLang="en-US" sz="2000" b="1" kern="1200" dirty="0"/>
            <a:t>）</a:t>
          </a:r>
        </a:p>
      </dsp:txBody>
      <dsp:txXfrm>
        <a:off x="0" y="2059859"/>
        <a:ext cx="10858499" cy="530860"/>
      </dsp:txXfrm>
    </dsp:sp>
    <dsp:sp modelId="{1070CCAD-0B43-4BB6-A7C9-2A44FCB49C7F}">
      <dsp:nvSpPr>
        <dsp:cNvPr id="0" name=""/>
        <dsp:cNvSpPr/>
      </dsp:nvSpPr>
      <dsp:spPr bwMode="white">
        <a:xfrm>
          <a:off x="0" y="2590719"/>
          <a:ext cx="10858499" cy="38088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b="0" kern="1200" dirty="0">
              <a:solidFill>
                <a:schemeClr val="tx1"/>
              </a:solidFill>
            </a:rPr>
            <a:t>精心搜索指查看各种可能性，以发现尽可能多的解决问题的方法。</a:t>
          </a:r>
        </a:p>
      </dsp:txBody>
      <dsp:txXfrm>
        <a:off x="0" y="2590719"/>
        <a:ext cx="10858499" cy="380880"/>
      </dsp:txXfrm>
    </dsp:sp>
    <dsp:sp modelId="{99DE674E-74B9-4A74-97B6-A4B6A9A73E4A}">
      <dsp:nvSpPr>
        <dsp:cNvPr id="0" name=""/>
        <dsp:cNvSpPr/>
      </dsp:nvSpPr>
      <dsp:spPr bwMode="white">
        <a:xfrm>
          <a:off x="0" y="2971599"/>
          <a:ext cx="10858499" cy="530860"/>
        </a:xfrm>
        <a:prstGeom prst="roundRect">
          <a:avLst/>
        </a:prstGeom>
        <a:solidFill>
          <a:schemeClr val="accent3">
            <a:hueOff val="3341019"/>
            <a:satOff val="-40298"/>
            <a:lumOff val="441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4</a:t>
          </a:r>
          <a:r>
            <a:rPr lang="zh-CN" altLang="en-US" sz="2000" b="1" kern="1200" dirty="0"/>
            <a:t>）评价（</a:t>
          </a:r>
          <a:r>
            <a:rPr lang="en-US" altLang="en-US" sz="2000" b="1" kern="1200" dirty="0"/>
            <a:t>value</a:t>
          </a:r>
          <a:r>
            <a:rPr lang="zh-CN" altLang="en-US" sz="2000" b="1" kern="1200" dirty="0"/>
            <a:t>）</a:t>
          </a:r>
        </a:p>
      </dsp:txBody>
      <dsp:txXfrm>
        <a:off x="0" y="2971599"/>
        <a:ext cx="10858499" cy="530860"/>
      </dsp:txXfrm>
    </dsp:sp>
    <dsp:sp modelId="{F64A2BE4-1BBB-411E-BCAD-6ABF6D69206A}">
      <dsp:nvSpPr>
        <dsp:cNvPr id="0" name=""/>
        <dsp:cNvSpPr/>
      </dsp:nvSpPr>
      <dsp:spPr bwMode="white">
        <a:xfrm>
          <a:off x="0" y="3502459"/>
          <a:ext cx="10858499" cy="38088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b="0" kern="1200" dirty="0">
              <a:solidFill>
                <a:schemeClr val="tx1"/>
              </a:solidFill>
            </a:rPr>
            <a:t>找出最优选择并做出临时选择，选择可能性最大的情况。</a:t>
          </a:r>
        </a:p>
      </dsp:txBody>
      <dsp:txXfrm>
        <a:off x="0" y="3502459"/>
        <a:ext cx="10858499" cy="380880"/>
      </dsp:txXfrm>
    </dsp:sp>
    <dsp:sp modelId="{70E95A1A-FDED-4A3B-8A56-FF23C4D0692E}">
      <dsp:nvSpPr>
        <dsp:cNvPr id="0" name=""/>
        <dsp:cNvSpPr/>
      </dsp:nvSpPr>
      <dsp:spPr bwMode="white">
        <a:xfrm>
          <a:off x="0" y="3883339"/>
          <a:ext cx="10858499" cy="530860"/>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en-US" sz="2000" b="1" kern="1200" dirty="0"/>
            <a:t>5</a:t>
          </a:r>
          <a:r>
            <a:rPr lang="zh-CN" altLang="en-US" sz="2000" b="1" kern="1200" dirty="0"/>
            <a:t>）执行（</a:t>
          </a:r>
          <a:r>
            <a:rPr lang="en-US" altLang="en-US" sz="2000" b="1" kern="1200" dirty="0"/>
            <a:t>execution</a:t>
          </a:r>
          <a:r>
            <a:rPr lang="zh-CN" altLang="en-US" sz="2000" b="1" kern="1200" dirty="0"/>
            <a:t>）</a:t>
          </a:r>
        </a:p>
      </dsp:txBody>
      <dsp:txXfrm>
        <a:off x="0" y="3883339"/>
        <a:ext cx="10858499" cy="530860"/>
      </dsp:txXfrm>
    </dsp:sp>
    <dsp:sp modelId="{99FD510C-2A8F-4755-AEC4-6A2F2E7369E7}">
      <dsp:nvSpPr>
        <dsp:cNvPr id="0" name=""/>
        <dsp:cNvSpPr/>
      </dsp:nvSpPr>
      <dsp:spPr bwMode="white">
        <a:xfrm>
          <a:off x="0" y="4414200"/>
          <a:ext cx="10858499" cy="38088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b="0" kern="1200" dirty="0">
              <a:solidFill>
                <a:schemeClr val="tx1"/>
              </a:solidFill>
            </a:rPr>
            <a:t>设计一项计划来实施某一临时选择，包括培训准备、实践检验和求职。</a:t>
          </a:r>
        </a:p>
      </dsp:txBody>
      <dsp:txXfrm>
        <a:off x="0" y="4414200"/>
        <a:ext cx="10858499" cy="38088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2C1743-1E49-4BBD-8297-0BC88497E8BC}">
      <dsp:nvSpPr>
        <dsp:cNvPr id="0" name=""/>
        <dsp:cNvSpPr/>
      </dsp:nvSpPr>
      <dsp:spPr bwMode="white">
        <a:xfrm>
          <a:off x="0" y="107"/>
          <a:ext cx="10858499" cy="6364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1</a:t>
          </a:r>
          <a:r>
            <a:rPr lang="zh-CN" altLang="en-US" sz="2400" b="1" kern="1200" dirty="0"/>
            <a:t>）自我认识的结果</a:t>
          </a:r>
        </a:p>
      </dsp:txBody>
      <dsp:txXfrm>
        <a:off x="0" y="107"/>
        <a:ext cx="10858499" cy="636480"/>
      </dsp:txXfrm>
    </dsp:sp>
    <dsp:sp modelId="{3942F2BA-B053-4871-8553-54CB69FC1F70}">
      <dsp:nvSpPr>
        <dsp:cNvPr id="0" name=""/>
        <dsp:cNvSpPr/>
      </dsp:nvSpPr>
      <dsp:spPr bwMode="white">
        <a:xfrm>
          <a:off x="0" y="63658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对自己的长处和短处是否有准确的认识？对自己的人格、智能等特点是否有清楚的认识？</a:t>
          </a:r>
        </a:p>
      </dsp:txBody>
      <dsp:txXfrm>
        <a:off x="0" y="636587"/>
        <a:ext cx="10858499" cy="563040"/>
      </dsp:txXfrm>
    </dsp:sp>
    <dsp:sp modelId="{046983AB-DF06-44DC-8354-37BC34D32852}">
      <dsp:nvSpPr>
        <dsp:cNvPr id="0" name=""/>
        <dsp:cNvSpPr/>
      </dsp:nvSpPr>
      <dsp:spPr bwMode="white">
        <a:xfrm>
          <a:off x="0" y="1199627"/>
          <a:ext cx="10858499" cy="636480"/>
        </a:xfrm>
        <a:prstGeom prst="roundRect">
          <a:avLst/>
        </a:prstGeom>
        <a:solidFill>
          <a:schemeClr val="accent5">
            <a:hueOff val="-219787"/>
            <a:satOff val="0"/>
            <a:lumOff val="8497"/>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2</a:t>
          </a:r>
          <a:r>
            <a:rPr lang="zh-CN" altLang="en-US" sz="2400" b="1" kern="1200" dirty="0"/>
            <a:t>）自我认识的方法</a:t>
          </a:r>
        </a:p>
      </dsp:txBody>
      <dsp:txXfrm>
        <a:off x="0" y="1199627"/>
        <a:ext cx="10858499" cy="636480"/>
      </dsp:txXfrm>
    </dsp:sp>
    <dsp:sp modelId="{289B94E3-675D-4307-B9B4-22E27D6962D9}">
      <dsp:nvSpPr>
        <dsp:cNvPr id="0" name=""/>
        <dsp:cNvSpPr/>
      </dsp:nvSpPr>
      <dsp:spPr bwMode="white">
        <a:xfrm>
          <a:off x="0" y="183610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在对自己进行认识与分析的过程中，借助了什么手段？获得了哪些人的帮助？</a:t>
          </a:r>
        </a:p>
      </dsp:txBody>
      <dsp:txXfrm>
        <a:off x="0" y="1836107"/>
        <a:ext cx="10858499" cy="563040"/>
      </dsp:txXfrm>
    </dsp:sp>
    <dsp:sp modelId="{452F483B-EB5A-4D9D-A290-1946A4497106}">
      <dsp:nvSpPr>
        <dsp:cNvPr id="0" name=""/>
        <dsp:cNvSpPr/>
      </dsp:nvSpPr>
      <dsp:spPr bwMode="white">
        <a:xfrm>
          <a:off x="0" y="2399147"/>
          <a:ext cx="10858499" cy="636480"/>
        </a:xfrm>
        <a:prstGeom prst="roundRect">
          <a:avLst/>
        </a:prstGeom>
        <a:solidFill>
          <a:schemeClr val="accent5">
            <a:hueOff val="-439575"/>
            <a:satOff val="0"/>
            <a:lumOff val="1699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3</a:t>
          </a:r>
          <a:r>
            <a:rPr lang="zh-CN" altLang="en-US" sz="2400" b="1" kern="1200" dirty="0"/>
            <a:t>）对发展环境的分析</a:t>
          </a:r>
        </a:p>
      </dsp:txBody>
      <dsp:txXfrm>
        <a:off x="0" y="2399147"/>
        <a:ext cx="10858499" cy="636480"/>
      </dsp:txXfrm>
    </dsp:sp>
    <dsp:sp modelId="{9F8B4399-30B4-49D2-9200-5AD89809BB2E}">
      <dsp:nvSpPr>
        <dsp:cNvPr id="0" name=""/>
        <dsp:cNvSpPr/>
      </dsp:nvSpPr>
      <dsp:spPr bwMode="white">
        <a:xfrm>
          <a:off x="0" y="303562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对当前教育发展的需要是否清楚？自己在教育发展中可以做点什么？</a:t>
          </a:r>
        </a:p>
      </dsp:txBody>
      <dsp:txXfrm>
        <a:off x="0" y="3035627"/>
        <a:ext cx="10858499" cy="563040"/>
      </dsp:txXfrm>
    </dsp:sp>
    <dsp:sp modelId="{1232CC20-ADED-48D6-8ED1-C364ED861134}">
      <dsp:nvSpPr>
        <dsp:cNvPr id="0" name=""/>
        <dsp:cNvSpPr/>
      </dsp:nvSpPr>
      <dsp:spPr bwMode="white">
        <a:xfrm>
          <a:off x="0" y="3598667"/>
          <a:ext cx="10858499" cy="63648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4</a:t>
          </a:r>
          <a:r>
            <a:rPr lang="zh-CN" altLang="en-US" sz="2400" b="1" kern="1200" dirty="0"/>
            <a:t>）目标定位</a:t>
          </a:r>
        </a:p>
      </dsp:txBody>
      <dsp:txXfrm>
        <a:off x="0" y="3598667"/>
        <a:ext cx="10858499" cy="636480"/>
      </dsp:txXfrm>
    </dsp:sp>
    <dsp:sp modelId="{0191BFD6-3218-435F-9D25-135665A52182}">
      <dsp:nvSpPr>
        <dsp:cNvPr id="0" name=""/>
        <dsp:cNvSpPr/>
      </dsp:nvSpPr>
      <dsp:spPr bwMode="white">
        <a:xfrm>
          <a:off x="0" y="423514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自己要成为一个什么样的教师？这样的教师具有哪些特点？</a:t>
          </a:r>
        </a:p>
      </dsp:txBody>
      <dsp:txXfrm>
        <a:off x="0" y="4235147"/>
        <a:ext cx="10858499" cy="56304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2C1743-1E49-4BBD-8297-0BC88497E8BC}">
      <dsp:nvSpPr>
        <dsp:cNvPr id="0" name=""/>
        <dsp:cNvSpPr/>
      </dsp:nvSpPr>
      <dsp:spPr bwMode="white">
        <a:xfrm>
          <a:off x="0" y="107"/>
          <a:ext cx="10858499" cy="6364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5</a:t>
          </a:r>
          <a:r>
            <a:rPr lang="zh-CN" altLang="en-US" sz="2400" b="1" kern="1200" dirty="0"/>
            <a:t>）发展阶段</a:t>
          </a:r>
        </a:p>
      </dsp:txBody>
      <dsp:txXfrm>
        <a:off x="0" y="107"/>
        <a:ext cx="10858499" cy="636480"/>
      </dsp:txXfrm>
    </dsp:sp>
    <dsp:sp modelId="{3942F2BA-B053-4871-8553-54CB69FC1F70}">
      <dsp:nvSpPr>
        <dsp:cNvPr id="0" name=""/>
        <dsp:cNvSpPr/>
      </dsp:nvSpPr>
      <dsp:spPr bwMode="white">
        <a:xfrm>
          <a:off x="0" y="63658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计划是否包含有关发展阶段的认识？是否明确自己所处的阶段？</a:t>
          </a:r>
        </a:p>
      </dsp:txBody>
      <dsp:txXfrm>
        <a:off x="0" y="636587"/>
        <a:ext cx="10858499" cy="563040"/>
      </dsp:txXfrm>
    </dsp:sp>
    <dsp:sp modelId="{046983AB-DF06-44DC-8354-37BC34D32852}">
      <dsp:nvSpPr>
        <dsp:cNvPr id="0" name=""/>
        <dsp:cNvSpPr/>
      </dsp:nvSpPr>
      <dsp:spPr bwMode="white">
        <a:xfrm>
          <a:off x="0" y="1199627"/>
          <a:ext cx="10858499" cy="636480"/>
        </a:xfrm>
        <a:prstGeom prst="roundRect">
          <a:avLst/>
        </a:prstGeom>
        <a:solidFill>
          <a:schemeClr val="accent5">
            <a:hueOff val="-219787"/>
            <a:satOff val="0"/>
            <a:lumOff val="8497"/>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220000"/>
            <a:satOff val="0"/>
            <a:lumOff val="8627"/>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6</a:t>
          </a:r>
          <a:r>
            <a:rPr lang="zh-CN" altLang="en-US" sz="2400" b="1" kern="1200" dirty="0"/>
            <a:t>）发展模式</a:t>
          </a:r>
        </a:p>
      </dsp:txBody>
      <dsp:txXfrm>
        <a:off x="0" y="1199627"/>
        <a:ext cx="10858499" cy="636480"/>
      </dsp:txXfrm>
    </dsp:sp>
    <dsp:sp modelId="{289B94E3-675D-4307-B9B4-22E27D6962D9}">
      <dsp:nvSpPr>
        <dsp:cNvPr id="0" name=""/>
        <dsp:cNvSpPr/>
      </dsp:nvSpPr>
      <dsp:spPr bwMode="white">
        <a:xfrm>
          <a:off x="0" y="183610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a:solidFill>
                <a:schemeClr val="tx1"/>
              </a:solidFill>
            </a:rPr>
            <a:t>是否有发展模式的思想？自己按照什么样的轨道、模式来实现自己的发展？</a:t>
          </a:r>
          <a:endParaRPr lang="zh-CN" altLang="en-US" sz="2000" kern="1200" dirty="0">
            <a:solidFill>
              <a:schemeClr val="tx1"/>
            </a:solidFill>
          </a:endParaRPr>
        </a:p>
      </dsp:txBody>
      <dsp:txXfrm>
        <a:off x="0" y="1836107"/>
        <a:ext cx="10858499" cy="563040"/>
      </dsp:txXfrm>
    </dsp:sp>
    <dsp:sp modelId="{452F483B-EB5A-4D9D-A290-1946A4497106}">
      <dsp:nvSpPr>
        <dsp:cNvPr id="0" name=""/>
        <dsp:cNvSpPr/>
      </dsp:nvSpPr>
      <dsp:spPr bwMode="white">
        <a:xfrm>
          <a:off x="0" y="2399147"/>
          <a:ext cx="10858499" cy="636480"/>
        </a:xfrm>
        <a:prstGeom prst="roundRect">
          <a:avLst/>
        </a:prstGeom>
        <a:solidFill>
          <a:schemeClr val="accent5">
            <a:hueOff val="-439575"/>
            <a:satOff val="0"/>
            <a:lumOff val="1699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440000"/>
            <a:satOff val="0"/>
            <a:lumOff val="17255"/>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7</a:t>
          </a:r>
          <a:r>
            <a:rPr lang="zh-CN" altLang="en-US" sz="2400" b="1" kern="1200" dirty="0"/>
            <a:t>）发展活动</a:t>
          </a:r>
        </a:p>
      </dsp:txBody>
      <dsp:txXfrm>
        <a:off x="0" y="2399147"/>
        <a:ext cx="10858499" cy="636480"/>
      </dsp:txXfrm>
    </dsp:sp>
    <dsp:sp modelId="{9F8B4399-30B4-49D2-9200-5AD89809BB2E}">
      <dsp:nvSpPr>
        <dsp:cNvPr id="0" name=""/>
        <dsp:cNvSpPr/>
      </dsp:nvSpPr>
      <dsp:spPr bwMode="white">
        <a:xfrm>
          <a:off x="0" y="303562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solidFill>
                <a:schemeClr val="tx1"/>
              </a:solidFill>
            </a:rPr>
            <a:t>在采取的措施中，包含哪些专业发展的活动？采取了</a:t>
          </a:r>
          <a:r>
            <a:rPr lang="zh-CN" altLang="en-US" sz="2000" kern="1200">
              <a:solidFill>
                <a:schemeClr val="tx1"/>
              </a:solidFill>
            </a:rPr>
            <a:t>什么有效的发展策略？</a:t>
          </a:r>
          <a:endParaRPr lang="zh-CN" altLang="en-US" sz="2000" kern="1200" dirty="0">
            <a:solidFill>
              <a:schemeClr val="tx1"/>
            </a:solidFill>
          </a:endParaRPr>
        </a:p>
      </dsp:txBody>
      <dsp:txXfrm>
        <a:off x="0" y="3035627"/>
        <a:ext cx="10858499" cy="563040"/>
      </dsp:txXfrm>
    </dsp:sp>
    <dsp:sp modelId="{1232CC20-ADED-48D6-8ED1-C364ED861134}">
      <dsp:nvSpPr>
        <dsp:cNvPr id="0" name=""/>
        <dsp:cNvSpPr/>
      </dsp:nvSpPr>
      <dsp:spPr bwMode="white">
        <a:xfrm>
          <a:off x="0" y="3598667"/>
          <a:ext cx="10858499" cy="63648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en-US" sz="2400" b="1" kern="1200" dirty="0"/>
            <a:t>8</a:t>
          </a:r>
          <a:r>
            <a:rPr lang="zh-CN" altLang="en-US" sz="2400" b="1" kern="1200" dirty="0"/>
            <a:t>）发展条件</a:t>
          </a:r>
        </a:p>
      </dsp:txBody>
      <dsp:txXfrm>
        <a:off x="0" y="3598667"/>
        <a:ext cx="10858499" cy="636480"/>
      </dsp:txXfrm>
    </dsp:sp>
    <dsp:sp modelId="{0191BFD6-3218-435F-9D25-135665A52182}">
      <dsp:nvSpPr>
        <dsp:cNvPr id="0" name=""/>
        <dsp:cNvSpPr/>
      </dsp:nvSpPr>
      <dsp:spPr bwMode="white">
        <a:xfrm>
          <a:off x="0" y="4235147"/>
          <a:ext cx="10858499" cy="56304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a:solidFill>
                <a:schemeClr val="tx1"/>
              </a:solidFill>
            </a:rPr>
            <a:t>实现专业发展目标需要哪些条件和外部的支持？哪些条件已经具备？</a:t>
          </a:r>
          <a:endParaRPr lang="zh-CN" altLang="en-US" sz="2000" kern="1200" dirty="0">
            <a:solidFill>
              <a:schemeClr val="tx1"/>
            </a:solidFill>
          </a:endParaRPr>
        </a:p>
      </dsp:txBody>
      <dsp:txXfrm>
        <a:off x="0" y="4235147"/>
        <a:ext cx="10858499" cy="563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E4DFFA-40D6-461F-A0D4-4B4E7589342B}">
      <dsp:nvSpPr>
        <dsp:cNvPr id="0" name=""/>
        <dsp:cNvSpPr/>
      </dsp:nvSpPr>
      <dsp:spPr bwMode="white">
        <a:xfrm>
          <a:off x="0" y="390686"/>
          <a:ext cx="10976065" cy="119048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第一种，教师专业发展规划是对教师专业发展的各个方面和各个阶段进行的设想与规划。</a:t>
          </a:r>
        </a:p>
      </dsp:txBody>
      <dsp:txXfrm>
        <a:off x="0" y="390686"/>
        <a:ext cx="10976065" cy="1190481"/>
      </dsp:txXfrm>
    </dsp:sp>
    <dsp:sp modelId="{B4930689-369B-42A1-8623-AA21FEF695F7}">
      <dsp:nvSpPr>
        <dsp:cNvPr id="0" name=""/>
        <dsp:cNvSpPr/>
      </dsp:nvSpPr>
      <dsp:spPr bwMode="white">
        <a:xfrm>
          <a:off x="0" y="1852100"/>
          <a:ext cx="10976065" cy="1190481"/>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第二种，教师专业发展规划是教师本人为自己的专业发展设计的蓝图，它可以为教师的专业发展提供引导和监控，也能为教师对自身专业发展的反思提供参照。</a:t>
          </a:r>
        </a:p>
      </dsp:txBody>
      <dsp:txXfrm>
        <a:off x="0" y="1852100"/>
        <a:ext cx="10976065" cy="1190481"/>
      </dsp:txXfrm>
    </dsp:sp>
    <dsp:sp modelId="{8DD877A1-AB89-48C8-8372-1CF4F1AA0371}">
      <dsp:nvSpPr>
        <dsp:cNvPr id="0" name=""/>
        <dsp:cNvSpPr/>
      </dsp:nvSpPr>
      <dsp:spPr bwMode="white">
        <a:xfrm>
          <a:off x="0" y="3313515"/>
          <a:ext cx="10976065" cy="1190481"/>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第三种，教师专业发展规划是教师分析自身和学校发展的需要，制订目标，调控环境，设计策略，进行自我反思，实施知识管理并与环境发生相互作用，最终达到既定目标的过程。</a:t>
          </a:r>
        </a:p>
      </dsp:txBody>
      <dsp:txXfrm>
        <a:off x="0" y="3313515"/>
        <a:ext cx="10976065" cy="11904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BF800-7BCB-41BD-B94D-9FA36E089802}">
      <dsp:nvSpPr>
        <dsp:cNvPr id="0" name=""/>
        <dsp:cNvSpPr/>
      </dsp:nvSpPr>
      <dsp:spPr bwMode="white">
        <a:xfrm>
          <a:off x="1864717" y="4049"/>
          <a:ext cx="4639136" cy="74003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2"/>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其一，自我分析，全面充分地认识自己；</a:t>
          </a:r>
        </a:p>
      </dsp:txBody>
      <dsp:txXfrm>
        <a:off x="1864717" y="4049"/>
        <a:ext cx="4639136" cy="740030"/>
      </dsp:txXfrm>
    </dsp:sp>
    <dsp:sp modelId="{8D1BC818-1BF6-4D5F-9679-CA7BC34EC6BF}">
      <dsp:nvSpPr>
        <dsp:cNvPr id="0" name=""/>
        <dsp:cNvSpPr/>
      </dsp:nvSpPr>
      <dsp:spPr bwMode="white">
        <a:xfrm>
          <a:off x="1864717" y="1033341"/>
          <a:ext cx="4639136" cy="74003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其二，环境分析，把握专业发展的方向；</a:t>
          </a:r>
        </a:p>
      </dsp:txBody>
      <dsp:txXfrm>
        <a:off x="1864717" y="1033341"/>
        <a:ext cx="4639136" cy="740030"/>
      </dsp:txXfrm>
    </dsp:sp>
    <dsp:sp modelId="{41656543-9B60-4DAE-AFB8-95C245225E87}">
      <dsp:nvSpPr>
        <dsp:cNvPr id="0" name=""/>
        <dsp:cNvSpPr/>
      </dsp:nvSpPr>
      <dsp:spPr bwMode="white">
        <a:xfrm>
          <a:off x="1864717" y="2062634"/>
          <a:ext cx="4639136" cy="74003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4"/>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其三，目标确立，形成愿景；</a:t>
          </a:r>
        </a:p>
      </dsp:txBody>
      <dsp:txXfrm>
        <a:off x="1864717" y="2062634"/>
        <a:ext cx="4639136" cy="740030"/>
      </dsp:txXfrm>
    </dsp:sp>
    <dsp:sp modelId="{68D49D81-5CF3-403A-ABB2-B590C10106E1}">
      <dsp:nvSpPr>
        <dsp:cNvPr id="0" name=""/>
        <dsp:cNvSpPr/>
      </dsp:nvSpPr>
      <dsp:spPr bwMode="white">
        <a:xfrm>
          <a:off x="1864717" y="3091926"/>
          <a:ext cx="4639136" cy="74003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其四，策略拟订，设计行动方案。</a:t>
          </a:r>
        </a:p>
      </dsp:txBody>
      <dsp:txXfrm>
        <a:off x="1864717" y="3091926"/>
        <a:ext cx="4639136" cy="7400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F6B019-F93D-486F-B976-2238662CD693}">
      <dsp:nvSpPr>
        <dsp:cNvPr id="0" name=""/>
        <dsp:cNvSpPr/>
      </dsp:nvSpPr>
      <dsp:spPr bwMode="white">
        <a:xfrm>
          <a:off x="0" y="416133"/>
          <a:ext cx="10858499" cy="12168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对自身专业发展方面做出一个整体设计的规划称为整体规划。</a:t>
          </a:r>
        </a:p>
      </dsp:txBody>
      <dsp:txXfrm>
        <a:off x="0" y="416133"/>
        <a:ext cx="10858499" cy="1216800"/>
      </dsp:txXfrm>
    </dsp:sp>
    <dsp:sp modelId="{047C076F-3E4B-4AC2-BF2F-2B5AF85E156D}">
      <dsp:nvSpPr>
        <dsp:cNvPr id="0" name=""/>
        <dsp:cNvSpPr/>
      </dsp:nvSpPr>
      <dsp:spPr bwMode="white">
        <a:xfrm>
          <a:off x="0" y="1632934"/>
          <a:ext cx="10858499" cy="10764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b="0" kern="1200" dirty="0">
              <a:solidFill>
                <a:schemeClr val="tx1"/>
              </a:solidFill>
            </a:rPr>
            <a:t>教师专业发展旨在促使教师全面提升自身的专业素养，其终极目的在于提升教师的专业效能感和幸福感，同时让学生在教师专业发展中受益。</a:t>
          </a:r>
        </a:p>
      </dsp:txBody>
      <dsp:txXfrm>
        <a:off x="0" y="1632934"/>
        <a:ext cx="10858499" cy="1076400"/>
      </dsp:txXfrm>
    </dsp:sp>
    <dsp:sp modelId="{C25FF18B-58A9-4D24-BF1B-42A13B988591}">
      <dsp:nvSpPr>
        <dsp:cNvPr id="0" name=""/>
        <dsp:cNvSpPr/>
      </dsp:nvSpPr>
      <dsp:spPr bwMode="white">
        <a:xfrm>
          <a:off x="0" y="2709334"/>
          <a:ext cx="10858499" cy="121680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涉及专业发展的某一方面的规划就是单项规划。</a:t>
          </a:r>
        </a:p>
      </dsp:txBody>
      <dsp:txXfrm>
        <a:off x="0" y="2709334"/>
        <a:ext cx="10858499" cy="1216800"/>
      </dsp:txXfrm>
    </dsp:sp>
    <dsp:sp modelId="{D2A5EFA7-A69D-4CDD-8ADC-383D3BB8DA13}">
      <dsp:nvSpPr>
        <dsp:cNvPr id="0" name=""/>
        <dsp:cNvSpPr/>
      </dsp:nvSpPr>
      <dsp:spPr bwMode="white">
        <a:xfrm>
          <a:off x="0" y="3926134"/>
          <a:ext cx="10858499" cy="10764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b="0" kern="1200" dirty="0">
              <a:solidFill>
                <a:schemeClr val="tx1"/>
              </a:solidFill>
            </a:rPr>
            <a:t>对于某个特定教师，或者在专业发展的某个特定阶段，或者某个特定时期，教师可能具有特定的专业发展需求和目标。</a:t>
          </a:r>
        </a:p>
      </dsp:txBody>
      <dsp:txXfrm>
        <a:off x="0" y="3926134"/>
        <a:ext cx="10858499" cy="1076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F6B019-F93D-486F-B976-2238662CD693}">
      <dsp:nvSpPr>
        <dsp:cNvPr id="0" name=""/>
        <dsp:cNvSpPr/>
      </dsp:nvSpPr>
      <dsp:spPr bwMode="white">
        <a:xfrm>
          <a:off x="0" y="416133"/>
          <a:ext cx="10858499" cy="12168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长期规划通常涉及专业发展的方方面面，因此经常也是整体规划。</a:t>
          </a:r>
        </a:p>
      </dsp:txBody>
      <dsp:txXfrm>
        <a:off x="0" y="416133"/>
        <a:ext cx="10858499" cy="1216800"/>
      </dsp:txXfrm>
    </dsp:sp>
    <dsp:sp modelId="{20AC177D-1A7A-472C-B9B4-37B96C7B17FF}">
      <dsp:nvSpPr>
        <dsp:cNvPr id="0" name=""/>
        <dsp:cNvSpPr/>
      </dsp:nvSpPr>
      <dsp:spPr bwMode="white">
        <a:xfrm>
          <a:off x="0" y="1632934"/>
          <a:ext cx="10858499" cy="10764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b="0" kern="1200" dirty="0">
              <a:solidFill>
                <a:schemeClr val="tx1"/>
              </a:solidFill>
            </a:rPr>
            <a:t>一个长远的整体规划中的阶段性规划。</a:t>
          </a:r>
        </a:p>
      </dsp:txBody>
      <dsp:txXfrm>
        <a:off x="0" y="1632934"/>
        <a:ext cx="10858499" cy="1076400"/>
      </dsp:txXfrm>
    </dsp:sp>
    <dsp:sp modelId="{BDCC0081-C5BE-432E-86CF-118624E46245}">
      <dsp:nvSpPr>
        <dsp:cNvPr id="0" name=""/>
        <dsp:cNvSpPr/>
      </dsp:nvSpPr>
      <dsp:spPr bwMode="white">
        <a:xfrm>
          <a:off x="0" y="2709334"/>
          <a:ext cx="10858499" cy="1216800"/>
        </a:xfrm>
        <a:prstGeom prst="roundRect">
          <a:avLst/>
        </a:prstGeom>
        <a:solidFill>
          <a:schemeClr val="accent5">
            <a:hueOff val="-659362"/>
            <a:satOff val="0"/>
            <a:lumOff val="2549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5">
            <a:hueOff val="-660000"/>
            <a:satOff val="0"/>
            <a:lumOff val="25882"/>
            <a:alpha val="100000"/>
          </a:schemeClr>
        </a:fillRef>
        <a:effectRef idx="0">
          <a:scrgbClr r="0" g="0" b="0"/>
        </a:effectRef>
        <a:fontRef idx="minor">
          <a:schemeClr val="lt1"/>
        </a:fontRef>
      </dsp:style>
      <dsp:txBody>
        <a:bodyPr spcFirstLastPara="0" vert="horz" wrap="square" lIns="91439" tIns="91439" rIns="91439" bIns="91439"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短期规划为实现长远目标中的阶段目标或较为短近的目标而设计的规划。</a:t>
          </a:r>
        </a:p>
      </dsp:txBody>
      <dsp:txXfrm>
        <a:off x="0" y="2709334"/>
        <a:ext cx="10858499" cy="1216800"/>
      </dsp:txXfrm>
    </dsp:sp>
    <dsp:sp modelId="{0ACA8F49-4E61-49BA-A725-E25717526365}">
      <dsp:nvSpPr>
        <dsp:cNvPr id="0" name=""/>
        <dsp:cNvSpPr/>
      </dsp:nvSpPr>
      <dsp:spPr bwMode="white">
        <a:xfrm>
          <a:off x="0" y="3926134"/>
          <a:ext cx="10858499" cy="10764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b="0" kern="1200" dirty="0">
              <a:solidFill>
                <a:schemeClr val="tx1"/>
              </a:solidFill>
            </a:rPr>
            <a:t>关于某个特定专业发展领域的能够在比较短的时间内达成目标的规划。</a:t>
          </a:r>
        </a:p>
      </dsp:txBody>
      <dsp:txXfrm>
        <a:off x="0" y="3926134"/>
        <a:ext cx="10858499" cy="1076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2C1743-1E49-4BBD-8297-0BC88497E8BC}">
      <dsp:nvSpPr>
        <dsp:cNvPr id="0" name=""/>
        <dsp:cNvSpPr/>
      </dsp:nvSpPr>
      <dsp:spPr bwMode="white">
        <a:xfrm>
          <a:off x="0" y="36997"/>
          <a:ext cx="10858499" cy="5308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第一个问题“你是谁？”</a:t>
          </a:r>
        </a:p>
      </dsp:txBody>
      <dsp:txXfrm>
        <a:off x="0" y="36997"/>
        <a:ext cx="10858499" cy="530860"/>
      </dsp:txXfrm>
    </dsp:sp>
    <dsp:sp modelId="{3942F2BA-B053-4871-8553-54CB69FC1F70}">
      <dsp:nvSpPr>
        <dsp:cNvPr id="0" name=""/>
        <dsp:cNvSpPr/>
      </dsp:nvSpPr>
      <dsp:spPr bwMode="white">
        <a:xfrm>
          <a:off x="0" y="567857"/>
          <a:ext cx="10858499" cy="4140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solidFill>
                <a:schemeClr val="tx1"/>
              </a:solidFill>
            </a:rPr>
            <a:t>教师需要对自己进行一次深刻的反思，有一个比较清醒的认识，优点和缺点都需要列出来。</a:t>
          </a:r>
        </a:p>
      </dsp:txBody>
      <dsp:txXfrm>
        <a:off x="0" y="567857"/>
        <a:ext cx="10858499" cy="414000"/>
      </dsp:txXfrm>
    </dsp:sp>
    <dsp:sp modelId="{046983AB-DF06-44DC-8354-37BC34D32852}">
      <dsp:nvSpPr>
        <dsp:cNvPr id="0" name=""/>
        <dsp:cNvSpPr/>
      </dsp:nvSpPr>
      <dsp:spPr bwMode="white">
        <a:xfrm>
          <a:off x="0" y="981857"/>
          <a:ext cx="10858499" cy="530860"/>
        </a:xfrm>
        <a:prstGeom prst="roundRect">
          <a:avLst/>
        </a:prstGeom>
        <a:solidFill>
          <a:schemeClr val="accent3">
            <a:hueOff val="1113673"/>
            <a:satOff val="-13433"/>
            <a:lumOff val="1471"/>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1110000"/>
            <a:satOff val="-13430"/>
            <a:lumOff val="147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第二个问题“你想干什么？”</a:t>
          </a:r>
        </a:p>
      </dsp:txBody>
      <dsp:txXfrm>
        <a:off x="0" y="981857"/>
        <a:ext cx="10858499" cy="530860"/>
      </dsp:txXfrm>
    </dsp:sp>
    <dsp:sp modelId="{289B94E3-675D-4307-B9B4-22E27D6962D9}">
      <dsp:nvSpPr>
        <dsp:cNvPr id="0" name=""/>
        <dsp:cNvSpPr/>
      </dsp:nvSpPr>
      <dsp:spPr bwMode="white">
        <a:xfrm>
          <a:off x="0" y="1512717"/>
          <a:ext cx="10858499" cy="4140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solidFill>
                <a:schemeClr val="tx1"/>
              </a:solidFill>
            </a:rPr>
            <a:t>对自己专业发展的一个心理趋向的检查。</a:t>
          </a:r>
        </a:p>
      </dsp:txBody>
      <dsp:txXfrm>
        <a:off x="0" y="1512717"/>
        <a:ext cx="10858499" cy="414000"/>
      </dsp:txXfrm>
    </dsp:sp>
    <dsp:sp modelId="{452F483B-EB5A-4D9D-A290-1946A4497106}">
      <dsp:nvSpPr>
        <dsp:cNvPr id="0" name=""/>
        <dsp:cNvSpPr/>
      </dsp:nvSpPr>
      <dsp:spPr bwMode="white">
        <a:xfrm>
          <a:off x="0" y="1926717"/>
          <a:ext cx="10858499" cy="530860"/>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第三个问题“你能干什么？”</a:t>
          </a:r>
        </a:p>
      </dsp:txBody>
      <dsp:txXfrm>
        <a:off x="0" y="1926717"/>
        <a:ext cx="10858499" cy="530860"/>
      </dsp:txXfrm>
    </dsp:sp>
    <dsp:sp modelId="{9F8B4399-30B4-49D2-9200-5AD89809BB2E}">
      <dsp:nvSpPr>
        <dsp:cNvPr id="0" name=""/>
        <dsp:cNvSpPr/>
      </dsp:nvSpPr>
      <dsp:spPr bwMode="white">
        <a:xfrm>
          <a:off x="0" y="2457577"/>
          <a:ext cx="10858499" cy="4140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solidFill>
                <a:schemeClr val="tx1"/>
              </a:solidFill>
            </a:rPr>
            <a:t>对自己能力与潜力的全面总结。</a:t>
          </a:r>
        </a:p>
      </dsp:txBody>
      <dsp:txXfrm>
        <a:off x="0" y="2457577"/>
        <a:ext cx="10858499" cy="414000"/>
      </dsp:txXfrm>
    </dsp:sp>
    <dsp:sp modelId="{1232CC20-ADED-48D6-8ED1-C364ED861134}">
      <dsp:nvSpPr>
        <dsp:cNvPr id="0" name=""/>
        <dsp:cNvSpPr/>
      </dsp:nvSpPr>
      <dsp:spPr bwMode="white">
        <a:xfrm>
          <a:off x="0" y="2871577"/>
          <a:ext cx="10858499" cy="530860"/>
        </a:xfrm>
        <a:prstGeom prst="roundRect">
          <a:avLst/>
        </a:prstGeom>
        <a:solidFill>
          <a:schemeClr val="accent3">
            <a:hueOff val="3341019"/>
            <a:satOff val="-40298"/>
            <a:lumOff val="441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3330000"/>
            <a:satOff val="-40293"/>
            <a:lumOff val="441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第四个问题“环境支持或允许你干什么？”</a:t>
          </a:r>
        </a:p>
      </dsp:txBody>
      <dsp:txXfrm>
        <a:off x="0" y="2871577"/>
        <a:ext cx="10858499" cy="530860"/>
      </dsp:txXfrm>
    </dsp:sp>
    <dsp:sp modelId="{0191BFD6-3218-435F-9D25-135665A52182}">
      <dsp:nvSpPr>
        <dsp:cNvPr id="0" name=""/>
        <dsp:cNvSpPr/>
      </dsp:nvSpPr>
      <dsp:spPr bwMode="white">
        <a:xfrm>
          <a:off x="0" y="3402437"/>
          <a:ext cx="10858499" cy="4140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solidFill>
                <a:schemeClr val="tx1"/>
              </a:solidFill>
            </a:rPr>
            <a:t>对环境支持的分析。</a:t>
          </a:r>
        </a:p>
      </dsp:txBody>
      <dsp:txXfrm>
        <a:off x="0" y="3402437"/>
        <a:ext cx="10858499" cy="414000"/>
      </dsp:txXfrm>
    </dsp:sp>
    <dsp:sp modelId="{BE9D0DA4-12EC-451C-9B0F-DFCD55E4FFC3}">
      <dsp:nvSpPr>
        <dsp:cNvPr id="0" name=""/>
        <dsp:cNvSpPr/>
      </dsp:nvSpPr>
      <dsp:spPr bwMode="white">
        <a:xfrm>
          <a:off x="0" y="3816437"/>
          <a:ext cx="10858499" cy="530860"/>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第五个问题“你的最终目标是什么？”</a:t>
          </a:r>
        </a:p>
      </dsp:txBody>
      <dsp:txXfrm>
        <a:off x="0" y="3816437"/>
        <a:ext cx="10858499" cy="530860"/>
      </dsp:txXfrm>
    </dsp:sp>
    <dsp:sp modelId="{70E0E06F-1715-4285-A022-72DB622DBE3D}">
      <dsp:nvSpPr>
        <dsp:cNvPr id="0" name=""/>
        <dsp:cNvSpPr/>
      </dsp:nvSpPr>
      <dsp:spPr bwMode="white">
        <a:xfrm>
          <a:off x="0" y="4347297"/>
          <a:ext cx="10858499" cy="414000"/>
        </a:xfrm>
        <a:prstGeom prst="rect">
          <a:avLst/>
        </a:prstGeom>
        <a:noFill/>
        <a:ln>
          <a:noFill/>
        </a:ln>
        <a:effectLst/>
      </dsp:spPr>
      <dsp:style>
        <a:lnRef idx="0">
          <a:schemeClr val="dk1">
            <a:alpha val="0"/>
          </a:schemeClr>
        </a:lnRef>
        <a:fillRef idx="0">
          <a:schemeClr val="lt1">
            <a:alpha val="0"/>
          </a:schemeClr>
        </a:fillRef>
        <a:effectRef idx="0">
          <a:scrgbClr r="0" g="0" b="0"/>
        </a:effectRef>
        <a:fontRef idx="minor"/>
      </dsp:style>
      <dsp:txBody>
        <a:bodyPr spcFirstLastPara="0" vert="horz" wrap="square" lIns="34475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solidFill>
                <a:schemeClr val="tx1"/>
              </a:solidFill>
            </a:rPr>
            <a:t>根据前四个问题就有了一个清楚明了的框架。</a:t>
          </a:r>
        </a:p>
      </dsp:txBody>
      <dsp:txXfrm>
        <a:off x="0" y="4347297"/>
        <a:ext cx="10858499" cy="414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E4DFFA-40D6-461F-A0D4-4B4E7589342B}">
      <dsp:nvSpPr>
        <dsp:cNvPr id="0" name=""/>
        <dsp:cNvSpPr/>
      </dsp:nvSpPr>
      <dsp:spPr bwMode="white">
        <a:xfrm>
          <a:off x="0" y="236635"/>
          <a:ext cx="2772046" cy="72106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altLang="en-US" sz="2000" b="1" kern="1200" dirty="0"/>
            <a:t>1.</a:t>
          </a:r>
          <a:r>
            <a:rPr lang="zh-CN" altLang="en-US" sz="2000" b="1" kern="1200" dirty="0"/>
            <a:t>分析环境因素</a:t>
          </a:r>
          <a:endParaRPr lang="zh-CN" altLang="en-US" sz="2000" kern="1200" dirty="0"/>
        </a:p>
      </dsp:txBody>
      <dsp:txXfrm>
        <a:off x="0" y="236635"/>
        <a:ext cx="2772046" cy="721065"/>
      </dsp:txXfrm>
    </dsp:sp>
    <dsp:sp modelId="{B4930689-369B-42A1-8623-AA21FEF695F7}">
      <dsp:nvSpPr>
        <dsp:cNvPr id="0" name=""/>
        <dsp:cNvSpPr/>
      </dsp:nvSpPr>
      <dsp:spPr bwMode="white">
        <a:xfrm>
          <a:off x="0" y="1121802"/>
          <a:ext cx="2772046" cy="721065"/>
        </a:xfrm>
        <a:prstGeom prst="roundRect">
          <a:avLst/>
        </a:prstGeom>
        <a:solidFill>
          <a:schemeClr val="accent3">
            <a:hueOff val="2227346"/>
            <a:satOff val="-26866"/>
            <a:lumOff val="2942"/>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220000"/>
            <a:satOff val="-26862"/>
            <a:lumOff val="2941"/>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altLang="en-US" sz="2000" b="1" kern="1200" dirty="0"/>
            <a:t>2.</a:t>
          </a:r>
          <a:r>
            <a:rPr lang="zh-CN" altLang="en-US" sz="2000" b="1" kern="1200" dirty="0"/>
            <a:t>构造</a:t>
          </a:r>
          <a:r>
            <a:rPr lang="en-US" altLang="en-US" sz="2000" b="1" kern="1200" dirty="0"/>
            <a:t>SWOT</a:t>
          </a:r>
          <a:r>
            <a:rPr lang="zh-CN" altLang="en-US" sz="2000" b="1" kern="1200" dirty="0"/>
            <a:t>矩阵</a:t>
          </a:r>
          <a:endParaRPr lang="zh-CN" altLang="en-US" sz="2000" kern="1200" dirty="0"/>
        </a:p>
      </dsp:txBody>
      <dsp:txXfrm>
        <a:off x="0" y="1121802"/>
        <a:ext cx="2772046" cy="721065"/>
      </dsp:txXfrm>
    </dsp:sp>
    <dsp:sp modelId="{8DD877A1-AB89-48C8-8372-1CF4F1AA0371}">
      <dsp:nvSpPr>
        <dsp:cNvPr id="0" name=""/>
        <dsp:cNvSpPr/>
      </dsp:nvSpPr>
      <dsp:spPr bwMode="white">
        <a:xfrm>
          <a:off x="0" y="2006969"/>
          <a:ext cx="2772046" cy="721065"/>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altLang="en-US" sz="2000" b="1" kern="1200" dirty="0"/>
            <a:t>3.</a:t>
          </a:r>
          <a:r>
            <a:rPr lang="zh-CN" altLang="en-US" sz="2000" b="1" kern="1200" dirty="0"/>
            <a:t>制订行动计划</a:t>
          </a:r>
          <a:endParaRPr lang="zh-CN" altLang="en-US" sz="2000" kern="1200" dirty="0"/>
        </a:p>
      </dsp:txBody>
      <dsp:txXfrm>
        <a:off x="0" y="2006969"/>
        <a:ext cx="2772046" cy="7210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ECD6F-50E1-451F-BEE9-318DDE5E99D9}">
      <dsp:nvSpPr>
        <dsp:cNvPr id="0" name=""/>
        <dsp:cNvSpPr/>
      </dsp:nvSpPr>
      <dsp:spPr bwMode="white">
        <a:xfrm>
          <a:off x="0" y="23336"/>
          <a:ext cx="3720982" cy="8049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1</a:t>
          </a:r>
          <a:r>
            <a:rPr lang="zh-CN" altLang="zh-CN" sz="2000" b="1" kern="1200" dirty="0"/>
            <a:t>）个人简历</a:t>
          </a:r>
          <a:endParaRPr lang="zh-CN" altLang="en-US" sz="2000" b="1" kern="1200" dirty="0"/>
        </a:p>
      </dsp:txBody>
      <dsp:txXfrm>
        <a:off x="0" y="23336"/>
        <a:ext cx="3720982" cy="804960"/>
      </dsp:txXfrm>
    </dsp:sp>
    <dsp:sp modelId="{05BF07D3-CE68-4B5D-8F99-FC825B734E67}">
      <dsp:nvSpPr>
        <dsp:cNvPr id="0" name=""/>
        <dsp:cNvSpPr/>
      </dsp:nvSpPr>
      <dsp:spPr bwMode="white">
        <a:xfrm>
          <a:off x="0" y="952136"/>
          <a:ext cx="3720982" cy="804960"/>
        </a:xfrm>
        <a:prstGeom prst="roundRect">
          <a:avLst/>
        </a:prstGeom>
        <a:solidFill>
          <a:schemeClr val="accent3">
            <a:hueOff val="1484897"/>
            <a:satOff val="-17910"/>
            <a:lumOff val="1961"/>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1479999"/>
            <a:satOff val="-17907"/>
            <a:lumOff val="1961"/>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2</a:t>
          </a:r>
          <a:r>
            <a:rPr lang="zh-CN" altLang="zh-CN" sz="2000" b="1" kern="1200" dirty="0"/>
            <a:t>）文化教育</a:t>
          </a:r>
          <a:endParaRPr lang="zh-CN" altLang="en-US" sz="2000" b="1" kern="1200" dirty="0"/>
        </a:p>
      </dsp:txBody>
      <dsp:txXfrm>
        <a:off x="0" y="952136"/>
        <a:ext cx="3720982" cy="804960"/>
      </dsp:txXfrm>
    </dsp:sp>
    <dsp:sp modelId="{DA4D18B7-903B-4B61-9769-48ACFF4B1E63}">
      <dsp:nvSpPr>
        <dsp:cNvPr id="0" name=""/>
        <dsp:cNvSpPr/>
      </dsp:nvSpPr>
      <dsp:spPr bwMode="white">
        <a:xfrm>
          <a:off x="0" y="1880937"/>
          <a:ext cx="3720982" cy="804960"/>
        </a:xfrm>
        <a:prstGeom prst="roundRect">
          <a:avLst/>
        </a:prstGeom>
        <a:solidFill>
          <a:schemeClr val="accent3">
            <a:hueOff val="2969794"/>
            <a:satOff val="-35821"/>
            <a:lumOff val="3923"/>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2959999"/>
            <a:satOff val="-35816"/>
            <a:lumOff val="392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3</a:t>
          </a:r>
          <a:r>
            <a:rPr lang="zh-CN" altLang="zh-CN" sz="2000" b="1" kern="1200" dirty="0"/>
            <a:t>）学历情况</a:t>
          </a:r>
          <a:endParaRPr lang="zh-CN" altLang="en-US" sz="2000" b="1" kern="1200" dirty="0"/>
        </a:p>
      </dsp:txBody>
      <dsp:txXfrm>
        <a:off x="0" y="1880937"/>
        <a:ext cx="3720982" cy="804960"/>
      </dsp:txXfrm>
    </dsp:sp>
    <dsp:sp modelId="{D4ED30EB-72A5-453D-8F90-D97895CF63CE}">
      <dsp:nvSpPr>
        <dsp:cNvPr id="0" name=""/>
        <dsp:cNvSpPr/>
      </dsp:nvSpPr>
      <dsp:spPr bwMode="white">
        <a:xfrm>
          <a:off x="0" y="2809737"/>
          <a:ext cx="3720982" cy="804960"/>
        </a:xfrm>
        <a:prstGeom prst="roundRect">
          <a:avLst/>
        </a:prstGeom>
        <a:solidFill>
          <a:schemeClr val="accent3">
            <a:hueOff val="4454691"/>
            <a:satOff val="-53731"/>
            <a:lumOff val="5884"/>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3">
            <a:hueOff val="4440000"/>
            <a:satOff val="-53724"/>
            <a:lumOff val="5882"/>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4</a:t>
          </a:r>
          <a:r>
            <a:rPr lang="zh-CN" altLang="zh-CN" sz="2000" b="1" kern="1200" dirty="0"/>
            <a:t>）曾接受过的培训</a:t>
          </a:r>
          <a:endParaRPr lang="zh-CN" altLang="en-US" sz="2000" b="1" kern="1200" dirty="0"/>
        </a:p>
      </dsp:txBody>
      <dsp:txXfrm>
        <a:off x="0" y="2809737"/>
        <a:ext cx="3720982" cy="8049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ECD6F-50E1-451F-BEE9-318DDE5E99D9}">
      <dsp:nvSpPr>
        <dsp:cNvPr id="0" name=""/>
        <dsp:cNvSpPr/>
      </dsp:nvSpPr>
      <dsp:spPr bwMode="white">
        <a:xfrm>
          <a:off x="0" y="23336"/>
          <a:ext cx="3720982" cy="8049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5</a:t>
          </a:r>
          <a:r>
            <a:rPr lang="zh-CN" altLang="zh-CN" sz="2000" b="1" kern="1200" dirty="0"/>
            <a:t>）工作经历</a:t>
          </a:r>
          <a:endParaRPr lang="zh-CN" altLang="en-US" sz="2000" b="1" kern="1200" dirty="0"/>
        </a:p>
      </dsp:txBody>
      <dsp:txXfrm>
        <a:off x="0" y="23336"/>
        <a:ext cx="3720982" cy="804960"/>
      </dsp:txXfrm>
    </dsp:sp>
    <dsp:sp modelId="{05BF07D3-CE68-4B5D-8F99-FC825B734E67}">
      <dsp:nvSpPr>
        <dsp:cNvPr id="0" name=""/>
        <dsp:cNvSpPr/>
      </dsp:nvSpPr>
      <dsp:spPr bwMode="white">
        <a:xfrm>
          <a:off x="0" y="952136"/>
          <a:ext cx="3720982" cy="804960"/>
        </a:xfrm>
        <a:prstGeom prst="roundRect">
          <a:avLst/>
        </a:prstGeom>
        <a:solidFill>
          <a:schemeClr val="accent4">
            <a:hueOff val="-1400639"/>
            <a:satOff val="17910"/>
            <a:lumOff val="-5229"/>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4">
            <a:hueOff val="-1400000"/>
            <a:satOff val="17908"/>
            <a:lumOff val="-5358"/>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6</a:t>
          </a:r>
          <a:r>
            <a:rPr lang="zh-CN" altLang="zh-CN" sz="2000" b="1" kern="1200" dirty="0"/>
            <a:t>）有成果的工作经历</a:t>
          </a:r>
          <a:endParaRPr lang="zh-CN" altLang="en-US" sz="2000" b="1" kern="1200" dirty="0"/>
        </a:p>
      </dsp:txBody>
      <dsp:txXfrm>
        <a:off x="0" y="952136"/>
        <a:ext cx="3720982" cy="804960"/>
      </dsp:txXfrm>
    </dsp:sp>
    <dsp:sp modelId="{DA4D18B7-903B-4B61-9769-48ACFF4B1E63}">
      <dsp:nvSpPr>
        <dsp:cNvPr id="0" name=""/>
        <dsp:cNvSpPr/>
      </dsp:nvSpPr>
      <dsp:spPr bwMode="white">
        <a:xfrm>
          <a:off x="0" y="1880937"/>
          <a:ext cx="3720982" cy="804960"/>
        </a:xfrm>
        <a:prstGeom prst="roundRect">
          <a:avLst/>
        </a:prstGeom>
        <a:solidFill>
          <a:schemeClr val="accent4">
            <a:hueOff val="-2801277"/>
            <a:satOff val="35821"/>
            <a:lumOff val="-10457"/>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4">
            <a:hueOff val="-2800000"/>
            <a:satOff val="35817"/>
            <a:lumOff val="-10718"/>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7</a:t>
          </a:r>
          <a:r>
            <a:rPr lang="zh-CN" altLang="zh-CN" sz="2000" b="1" kern="1200" dirty="0"/>
            <a:t>）以前的行为管理论述</a:t>
          </a:r>
          <a:endParaRPr lang="zh-CN" altLang="en-US" sz="2000" b="1" kern="1200" dirty="0"/>
        </a:p>
      </dsp:txBody>
      <dsp:txXfrm>
        <a:off x="0" y="1880937"/>
        <a:ext cx="3720982" cy="804960"/>
      </dsp:txXfrm>
    </dsp:sp>
    <dsp:sp modelId="{D4ED30EB-72A5-453D-8F90-D97895CF63CE}">
      <dsp:nvSpPr>
        <dsp:cNvPr id="0" name=""/>
        <dsp:cNvSpPr/>
      </dsp:nvSpPr>
      <dsp:spPr bwMode="white">
        <a:xfrm>
          <a:off x="0" y="2809737"/>
          <a:ext cx="3720982" cy="804960"/>
        </a:xfrm>
        <a:prstGeom prst="roundRect">
          <a:avLst/>
        </a:prstGeom>
        <a:solidFill>
          <a:schemeClr val="accent4">
            <a:hueOff val="-4201916"/>
            <a:satOff val="53731"/>
            <a:lumOff val="-15686"/>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4">
            <a:hueOff val="-4200000"/>
            <a:satOff val="53725"/>
            <a:lumOff val="-16077"/>
            <a:alpha val="100000"/>
          </a:schemeClr>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zh-CN" sz="2000" b="1" kern="1200" dirty="0"/>
            <a:t>（</a:t>
          </a:r>
          <a:r>
            <a:rPr lang="en-US" altLang="zh-CN" sz="2000" b="1" kern="1200" dirty="0"/>
            <a:t>8</a:t>
          </a:r>
          <a:r>
            <a:rPr lang="zh-CN" altLang="zh-CN" sz="2000" b="1" kern="1200" dirty="0"/>
            <a:t>）评估小结</a:t>
          </a:r>
          <a:endParaRPr lang="zh-CN" altLang="en-US" sz="2000" b="1" kern="1200" dirty="0"/>
        </a:p>
      </dsp:txBody>
      <dsp:txXfrm>
        <a:off x="0" y="2809737"/>
        <a:ext cx="3720982" cy="804960"/>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43">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4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45">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40">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4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4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7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7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7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6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8">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6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7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ctrTitle" hasCustomPrompt="1"/>
          </p:nvPr>
        </p:nvSpPr>
        <p:spPr>
          <a:xfrm>
            <a:off x="660401" y="1670055"/>
            <a:ext cx="4929254"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a:t>Click to add title</a:t>
            </a:r>
          </a:p>
        </p:txBody>
      </p:sp>
      <p:sp>
        <p:nvSpPr>
          <p:cNvPr id="9" name="Subtitle 8"/>
          <p:cNvSpPr>
            <a:spLocks noGrp="1"/>
          </p:cNvSpPr>
          <p:nvPr>
            <p:ph type="subTitle" sz="quarter" idx="1" hasCustomPrompt="1"/>
          </p:nvPr>
        </p:nvSpPr>
        <p:spPr>
          <a:xfrm>
            <a:off x="660400" y="4511537"/>
            <a:ext cx="438308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subtitle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rotWithShape="0">
              <a:blip r:embed="rId2"/>
              <a:srcRect/>
              <a:stretch>
                <a:fillRect l="-180" r="-18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endParaRPr lang="zh-CN" altLang="en-US"/>
            </a:p>
          </p:txBody>
        </p:sp>
        <p:sp>
          <p:nvSpPr>
            <p:cNvPr id="10" name="Rectangle 9"/>
            <p:cNvSpPr/>
            <p:nvPr/>
          </p:nvSpPr>
          <p:spPr>
            <a:xfrm>
              <a:off x="0" y="0"/>
              <a:ext cx="12192000"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8"/>
          <p:cNvSpPr>
            <a:spLocks noGrp="1"/>
          </p:cNvSpPr>
          <p:nvPr>
            <p:ph type="title" hasCustomPrompt="1"/>
          </p:nvPr>
        </p:nvSpPr>
        <p:spPr>
          <a:xfrm>
            <a:off x="660400" y="0"/>
            <a:ext cx="10858500" cy="1028700"/>
          </a:xfrm>
          <a:prstGeom prst="rect">
            <a:avLst/>
          </a:prstGeom>
        </p:spPr>
        <p:txBody>
          <a:bodyPr anchor="b">
            <a:normAutofit/>
          </a:bodyPr>
          <a:lstStyle>
            <a:lvl1pPr>
              <a:lnSpc>
                <a:spcPct val="100000"/>
              </a:lnSpc>
              <a:defRPr>
                <a:solidFill>
                  <a:schemeClr val="tx1"/>
                </a:solidFill>
              </a:defRPr>
            </a:lvl1pPr>
          </a:lstStyle>
          <a:p>
            <a:pPr lvl="0"/>
            <a:r>
              <a:rPr lang="en-US"/>
              <a:t>Click to add title</a:t>
            </a:r>
          </a:p>
        </p:txBody>
      </p:sp>
      <p:sp>
        <p:nvSpPr>
          <p:cNvPr id="8" name="Content Placeholder 7"/>
          <p:cNvSpPr>
            <a:spLocks noGrp="1"/>
          </p:cNvSpPr>
          <p:nvPr>
            <p:ph idx="1" hasCustomPrompt="1"/>
          </p:nvPr>
        </p:nvSpPr>
        <p:spPr>
          <a:xfrm>
            <a:off x="660400" y="1092200"/>
            <a:ext cx="10858500" cy="5041900"/>
          </a:xfrm>
          <a:prstGeom prst="rect">
            <a:avLst/>
          </a:prstGeom>
        </p:spPr>
        <p:txBody>
          <a:bodyPr vert="horz" lIns="91440" tIns="45720" rIns="91440" bIns="45720" rtlCol="0">
            <a:normAutofit/>
          </a:bodyPr>
          <a:lstStyle>
            <a:lvl1pPr marL="285750" indent="-285750">
              <a:buFont typeface="Arial" panose="020B0604020202020204" pitchFamily="34" charset="0"/>
              <a:buChar char="•"/>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E2982A54-1ED4-49C6-8154-FC2019FF8FB3}"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660400" y="1500188"/>
            <a:ext cx="2836800" cy="914400"/>
          </a:xfrm>
          <a:prstGeom prst="rect">
            <a:avLst/>
          </a:prstGeom>
        </p:spPr>
        <p:txBody>
          <a:bodyPr wrap="none" anchor="t">
            <a:normAutofit/>
          </a:bodyPr>
          <a:lstStyle>
            <a:lvl1pPr algn="r">
              <a:lnSpc>
                <a:spcPct val="100000"/>
              </a:lnSpc>
              <a:defRPr sz="2800">
                <a:solidFill>
                  <a:schemeClr val="accent1"/>
                </a:solidFill>
              </a:defRPr>
            </a:lvl1pPr>
          </a:lstStyle>
          <a:p>
            <a:pPr lvl="0"/>
            <a:r>
              <a:rPr lang="en-US"/>
              <a:t>Agenda</a:t>
            </a:r>
          </a:p>
        </p:txBody>
      </p:sp>
      <p:sp>
        <p:nvSpPr>
          <p:cNvPr id="7" name="Content Placeholder 6"/>
          <p:cNvSpPr>
            <a:spLocks noGrp="1"/>
          </p:cNvSpPr>
          <p:nvPr>
            <p:ph sz="quarter" idx="1" hasCustomPrompt="1"/>
          </p:nvPr>
        </p:nvSpPr>
        <p:spPr>
          <a:xfrm>
            <a:off x="3746500" y="1500187"/>
            <a:ext cx="7772400" cy="4633200"/>
          </a:xfrm>
          <a:prstGeom prst="rect">
            <a:avLst/>
          </a:prstGeom>
        </p:spPr>
        <p:txBody>
          <a:bodyPr wrap="square">
            <a:normAutofit/>
          </a:bodyPr>
          <a:lstStyle>
            <a:lvl1pPr marL="457200" indent="-457200">
              <a:lnSpc>
                <a:spcPct val="130000"/>
              </a:lnSpc>
              <a:buFont typeface="+mj-lt"/>
              <a:buAutoNum type="arabicPeriod"/>
              <a:defRPr sz="2400" b="0">
                <a:solidFill>
                  <a:schemeClr val="tx1"/>
                </a:solidFill>
                <a:latin typeface="+mn-lt"/>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2A27A813-B2FD-42E1-9222-83B574E99074}" type="datetime1">
              <a:rPr lang="zh-CN" altLang="en-US" smtClean="0"/>
              <a:t>2025/3/20</a:t>
            </a:fld>
            <a:endParaRPr lang="en-US" altLang="zh-CN"/>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en-US" altLang="zh-CN" smtClean="0"/>
              <a:t>‹#›</a:t>
            </a:fld>
            <a:endParaRPr lang="en-US" altLang="zh-CN"/>
          </a:p>
        </p:txBody>
      </p:sp>
      <p:grpSp>
        <p:nvGrpSpPr>
          <p:cNvPr id="6" name="Group 5"/>
          <p:cNvGrpSpPr/>
          <p:nvPr/>
        </p:nvGrpSpPr>
        <p:grpSpPr>
          <a:xfrm>
            <a:off x="2626456" y="1500188"/>
            <a:ext cx="994563" cy="4634686"/>
            <a:chOff x="2626456" y="1500188"/>
            <a:chExt cx="994563" cy="4634686"/>
          </a:xfrm>
        </p:grpSpPr>
        <p:cxnSp>
          <p:nvCxnSpPr>
            <p:cNvPr id="8" name="Straight Connector 7"/>
            <p:cNvCxnSpPr/>
            <p:nvPr/>
          </p:nvCxnSpPr>
          <p:spPr>
            <a:xfrm>
              <a:off x="3621019" y="1500188"/>
              <a:ext cx="0" cy="4633913"/>
            </a:xfrm>
            <a:prstGeom prst="line">
              <a:avLst/>
            </a:prstGeom>
            <a:solidFill>
              <a:srgbClr val="FFCC00"/>
            </a:solidFill>
            <a:ln w="3175" cap="flat" cmpd="sng" algn="ctr">
              <a:solidFill>
                <a:schemeClr val="tx1">
                  <a:alpha val="50000"/>
                </a:schemeClr>
              </a:solidFill>
              <a:prstDash val="solid"/>
              <a:round/>
              <a:headEnd type="none" w="med" len="med"/>
              <a:tailEnd type="none" w="med" len="med"/>
            </a:ln>
            <a:effectLst/>
          </p:spPr>
        </p:cxnSp>
        <p:sp>
          <p:nvSpPr>
            <p:cNvPr id="9" name="Freeform: Shape 8"/>
            <p:cNvSpPr>
              <a:spLocks noChangeAspect="1"/>
            </p:cNvSpPr>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alpha val="15000"/>
              </a:schemeClr>
            </a:solidFill>
            <a:ln>
              <a:noFill/>
            </a:ln>
          </p:spPr>
          <p:txBody>
            <a:bodyPr/>
            <a:lstStyle/>
            <a:p>
              <a:endParaRPr lang="zh-CN" altLang="en-US">
                <a:cs typeface="+mn-ea"/>
                <a:sym typeface="+mn-lt"/>
              </a:endParaRPr>
            </a:p>
          </p:txBody>
        </p:sp>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089025"/>
            <a:ext cx="5938196" cy="2657764"/>
          </a:xfrm>
          <a:prstGeom prst="rect">
            <a:avLst/>
          </a:prstGeom>
        </p:spPr>
        <p:txBody>
          <a:bodyPr wrap="square" anchor="b">
            <a:normAutofit/>
          </a:bodyPr>
          <a:lstStyle>
            <a:lvl1pPr algn="l">
              <a:lnSpc>
                <a:spcPct val="100000"/>
              </a:lnSpc>
              <a:defRPr sz="4800">
                <a:ln w="19050">
                  <a:noFill/>
                </a:ln>
                <a:solidFill>
                  <a:schemeClr val="tx1"/>
                </a:solidFill>
              </a:defRPr>
            </a:lvl1pPr>
          </a:lstStyle>
          <a:p>
            <a:pPr lvl="0"/>
            <a:r>
              <a:rPr lang="en-US" dirty="0"/>
              <a:t>Click to add title</a:t>
            </a:r>
          </a:p>
        </p:txBody>
      </p:sp>
      <p:sp>
        <p:nvSpPr>
          <p:cNvPr id="9" name="Text Placeholder 8"/>
          <p:cNvSpPr>
            <a:spLocks noGrp="1"/>
          </p:cNvSpPr>
          <p:nvPr>
            <p:ph type="body" sz="quarter" idx="1" hasCustomPrompt="1"/>
          </p:nvPr>
        </p:nvSpPr>
        <p:spPr>
          <a:xfrm>
            <a:off x="660400" y="3930507"/>
            <a:ext cx="5280238" cy="676408"/>
          </a:xfrm>
          <a:prstGeom prst="roundRect">
            <a:avLst>
              <a:gd name="adj" fmla="val 0"/>
            </a:avLst>
          </a:prstGeom>
          <a:noFill/>
          <a:ln>
            <a:noFill/>
          </a:ln>
        </p:spPr>
        <p:txBody>
          <a:bodyPr vert="horz" wrap="square" lIns="91440" tIns="45720" rIns="91440" bIns="45720" rtlCol="0" anchor="t" anchorCtr="0">
            <a:normAutofit/>
          </a:bodyPr>
          <a:lstStyle>
            <a:lvl1pPr marL="0" indent="0" algn="l">
              <a:lnSpc>
                <a:spcPct val="100000"/>
              </a:lnSpc>
              <a:buNone/>
              <a:defRPr lang="en-US" sz="2000" dirty="0">
                <a:solidFill>
                  <a:schemeClr val="tx1"/>
                </a:solidFill>
                <a:latin typeface="+mj-lt"/>
              </a:defRPr>
            </a:lvl1pPr>
          </a:lstStyle>
          <a:p>
            <a:pPr lvl="0"/>
            <a:r>
              <a:rPr lang="en-US"/>
              <a:t>Click to add text</a:t>
            </a:r>
          </a:p>
        </p:txBody>
      </p:sp>
      <p:sp>
        <p:nvSpPr>
          <p:cNvPr id="4" name="Date Placeholder 3"/>
          <p:cNvSpPr>
            <a:spLocks noGrp="1"/>
          </p:cNvSpPr>
          <p:nvPr>
            <p:ph type="dt" sz="half" idx="10"/>
          </p:nvPr>
        </p:nvSpPr>
        <p:spPr/>
        <p:txBody>
          <a:bodyPr/>
          <a:lstStyle/>
          <a:p>
            <a:endParaRPr lang="en-US"/>
          </a:p>
        </p:txBody>
      </p:sp>
      <p:sp>
        <p:nvSpPr>
          <p:cNvPr id="2"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p:txBody>
          <a:bodyPr/>
          <a:lstStyle/>
          <a:p>
            <a:fld id="{C8BB1146-E542-4D4E-B8E9-6919A11DDD4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1"/>
      </p:bgRef>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60399" y="0"/>
            <a:ext cx="10858500" cy="1028700"/>
          </a:xfrm>
          <a:prstGeom prst="rect">
            <a:avLst/>
          </a:prstGeom>
        </p:spPr>
        <p:txBody>
          <a:bodyPr anchor="b" anchorCtr="0">
            <a:normAutofit/>
          </a:bodyPr>
          <a:lstStyle>
            <a:lvl1pPr>
              <a:lnSpc>
                <a:spcPct val="100000"/>
              </a:lnSpc>
              <a:defRPr>
                <a:solidFill>
                  <a:schemeClr val="tx1"/>
                </a:solidFill>
              </a:defRPr>
            </a:lvl1pPr>
          </a:lstStyle>
          <a:p>
            <a:pPr lvl="0"/>
            <a:r>
              <a:rPr lang="en-US"/>
              <a:t>Click to add title</a:t>
            </a:r>
          </a:p>
        </p:txBody>
      </p:sp>
      <p:sp>
        <p:nvSpPr>
          <p:cNvPr id="2" name="Date Placeholder 1"/>
          <p:cNvSpPr>
            <a:spLocks noGrp="1"/>
          </p:cNvSpPr>
          <p:nvPr>
            <p:ph type="dt" sz="half" idx="10"/>
          </p:nvPr>
        </p:nvSpPr>
        <p:spPr/>
        <p:txBody>
          <a:bodyPr/>
          <a:lstStyle/>
          <a:p>
            <a:fld id="{0D3978B1-822A-48DD-9412-1B7D6807ED91}" type="datetime1">
              <a:rPr lang="zh-CN" altLang="en-US" smtClean="0"/>
              <a:t>2025/3/20</a:t>
            </a:fld>
            <a:endParaRPr lang="zh-CN" altLang="en-US"/>
          </a:p>
        </p:txBody>
      </p:sp>
      <p:sp>
        <p:nvSpPr>
          <p:cNvPr id="3" name="Footer Placeholder 2"/>
          <p:cNvSpPr>
            <a:spLocks noGrp="1"/>
          </p:cNvSpPr>
          <p:nvPr>
            <p:ph type="ftr" sz="quarter" idx="11"/>
          </p:nvPr>
        </p:nvSpPr>
        <p:spPr/>
        <p:txBody>
          <a:bodyPr/>
          <a:lstStyle/>
          <a:p>
            <a:r>
              <a:rPr lang="en-US" altLang="zh-CN"/>
              <a:t>OfficePLUS</a:t>
            </a:r>
            <a:endParaRPr lang="zh-CN" altLang="en-US"/>
          </a:p>
        </p:txBody>
      </p:sp>
      <p:sp>
        <p:nvSpPr>
          <p:cNvPr id="4" name="Slide Number Placeholder 3"/>
          <p:cNvSpPr>
            <a:spLocks noGrp="1"/>
          </p:cNvSpPr>
          <p:nvPr>
            <p:ph type="sldNum" sz="quarter" idx="12"/>
          </p:nvPr>
        </p:nvSpPr>
        <p:spPr/>
        <p:txBody>
          <a:bodyPr/>
          <a:lstStyle/>
          <a:p>
            <a:fld id="{7F65B630-C7FF-41C0-9923-C5E5E29EED81}"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3D36A-0885-4071-9EF1-0FE4286E17CF}" type="datetime1">
              <a:rPr lang="zh-CN" altLang="en-US" smtClean="0"/>
              <a:t>2025/3/20</a:t>
            </a:fld>
            <a:endParaRPr lang="en-US"/>
          </a:p>
        </p:txBody>
      </p:sp>
      <p:sp>
        <p:nvSpPr>
          <p:cNvPr id="3" name="Footer Placeholder 2"/>
          <p:cNvSpPr>
            <a:spLocks noGrp="1"/>
          </p:cNvSpPr>
          <p:nvPr>
            <p:ph type="ftr" sz="quarter" idx="11"/>
          </p:nvPr>
        </p:nvSpPr>
        <p:spPr/>
        <p:txBody>
          <a:bodyPr/>
          <a:lstStyle/>
          <a:p>
            <a:r>
              <a:rPr lang="en-US"/>
              <a:t>OfficePLUS</a:t>
            </a:r>
            <a:endParaRPr lang="en-US" dirty="0"/>
          </a:p>
        </p:txBody>
      </p:sp>
      <p:sp>
        <p:nvSpPr>
          <p:cNvPr id="4" name="Slide Number Placeholder 3"/>
          <p:cNvSpPr>
            <a:spLocks noGrp="1"/>
          </p:cNvSpPr>
          <p:nvPr>
            <p:ph type="sldNum" sz="quarter" idx="12"/>
          </p:nvPr>
        </p:nvSpPr>
        <p:spPr/>
        <p:txBody>
          <a:bodyPr/>
          <a:lstStyle/>
          <a:p>
            <a:fld id="{C8BB1146-E542-4D4E-B8E9-6919A11DDD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12192001" cy="6858000"/>
            <a:chOff x="0" y="0"/>
            <a:chExt cx="12192001" cy="6858000"/>
          </a:xfrm>
        </p:grpSpPr>
        <p:sp>
          <p:nvSpPr>
            <p:cNvPr id="3" name="Rectangle 2"/>
            <p:cNvSpPr/>
            <p:nvPr/>
          </p:nvSpPr>
          <p:spPr>
            <a:xfrm>
              <a:off x="0" y="0"/>
              <a:ext cx="12192000" cy="6858000"/>
            </a:xfrm>
            <a:prstGeom prst="rect">
              <a:avLst/>
            </a:prstGeom>
            <a:blipFill rotWithShape="0">
              <a:blip r:embed="rId2"/>
              <a:srcRect/>
              <a:stretch>
                <a:fillRect l="-180" r="-18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a:p>
          </p:txBody>
        </p:sp>
        <p:sp>
          <p:nvSpPr>
            <p:cNvPr id="11" name="Freeform: Shape 10"/>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2847599 h 6858000"/>
                <a:gd name="connsiteX3" fmla="*/ 9691738 w 12192000"/>
                <a:gd name="connsiteY3" fmla="*/ 347337 h 6858000"/>
                <a:gd name="connsiteX4" fmla="*/ 4417255 w 12192000"/>
                <a:gd name="connsiteY4" fmla="*/ 5623548 h 6858000"/>
                <a:gd name="connsiteX5" fmla="*/ 5651708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2847599"/>
                  </a:lnTo>
                  <a:lnTo>
                    <a:pt x="9691738" y="347337"/>
                  </a:lnTo>
                  <a:lnTo>
                    <a:pt x="4417255" y="5623548"/>
                  </a:lnTo>
                  <a:lnTo>
                    <a:pt x="5651708" y="6858000"/>
                  </a:lnTo>
                  <a:lnTo>
                    <a:pt x="0" y="6858000"/>
                  </a:lnTo>
                  <a:close/>
                </a:path>
              </a:pathLst>
            </a:custGeom>
            <a:gradFill flip="none" rotWithShape="1">
              <a:gsLst>
                <a:gs pos="0">
                  <a:schemeClr val="accent1"/>
                </a:gs>
                <a:gs pos="100000">
                  <a:schemeClr val="accent2">
                    <a:alpha val="80000"/>
                  </a:schemeClr>
                </a:gs>
              </a:gsLst>
              <a:lin ang="8100000" scaled="1"/>
              <a:tileRect/>
            </a:gra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ctr"/>
              <a:endParaRPr lang="zh-CN" altLang="en-US"/>
            </a:p>
          </p:txBody>
        </p:sp>
        <p:sp>
          <p:nvSpPr>
            <p:cNvPr id="14" name="Freeform: Shape 13"/>
            <p:cNvSpPr/>
            <p:nvPr/>
          </p:nvSpPr>
          <p:spPr bwMode="auto">
            <a:xfrm>
              <a:off x="4270376" y="1"/>
              <a:ext cx="7921625" cy="5346709"/>
            </a:xfrm>
            <a:custGeom>
              <a:avLst/>
              <a:gdLst>
                <a:gd name="connsiteX0" fmla="*/ 4923081 w 7921625"/>
                <a:gd name="connsiteY0" fmla="*/ 0 h 5346709"/>
                <a:gd name="connsiteX1" fmla="*/ 5834497 w 7921625"/>
                <a:gd name="connsiteY1" fmla="*/ 0 h 5346709"/>
                <a:gd name="connsiteX2" fmla="*/ 7921625 w 7921625"/>
                <a:gd name="connsiteY2" fmla="*/ 2087129 h 5346709"/>
                <a:gd name="connsiteX3" fmla="*/ 7921625 w 7921625"/>
                <a:gd name="connsiteY3" fmla="*/ 2847599 h 5346709"/>
                <a:gd name="connsiteX4" fmla="*/ 5421363 w 7921625"/>
                <a:gd name="connsiteY4" fmla="*/ 347337 h 5346709"/>
                <a:gd name="connsiteX5" fmla="*/ 423629 w 7921625"/>
                <a:gd name="connsiteY5" fmla="*/ 5346709 h 5346709"/>
                <a:gd name="connsiteX6" fmla="*/ 0 w 7921625"/>
                <a:gd name="connsiteY6" fmla="*/ 4923081 h 53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1625" h="5346709">
                  <a:moveTo>
                    <a:pt x="4923081" y="0"/>
                  </a:moveTo>
                  <a:lnTo>
                    <a:pt x="5834497" y="0"/>
                  </a:lnTo>
                  <a:lnTo>
                    <a:pt x="7921625" y="2087129"/>
                  </a:lnTo>
                  <a:lnTo>
                    <a:pt x="7921625" y="2847599"/>
                  </a:lnTo>
                  <a:lnTo>
                    <a:pt x="5421363" y="347337"/>
                  </a:lnTo>
                  <a:lnTo>
                    <a:pt x="423629" y="5346709"/>
                  </a:lnTo>
                  <a:lnTo>
                    <a:pt x="0" y="4923081"/>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1" name="Freeform: Shape 20"/>
            <p:cNvSpPr/>
            <p:nvPr/>
          </p:nvSpPr>
          <p:spPr bwMode="auto">
            <a:xfrm>
              <a:off x="5589655" y="1"/>
              <a:ext cx="4087105" cy="3461091"/>
            </a:xfrm>
            <a:custGeom>
              <a:avLst/>
              <a:gdLst>
                <a:gd name="connsiteX0" fmla="*/ 2471165 w 4087105"/>
                <a:gd name="connsiteY0" fmla="*/ 0 h 3461091"/>
                <a:gd name="connsiteX1" fmla="*/ 3724786 w 4087105"/>
                <a:gd name="connsiteY1" fmla="*/ 0 h 3461091"/>
                <a:gd name="connsiteX2" fmla="*/ 4087105 w 4087105"/>
                <a:gd name="connsiteY2" fmla="*/ 362320 h 3461091"/>
                <a:gd name="connsiteX3" fmla="*/ 989350 w 4087105"/>
                <a:gd name="connsiteY3" fmla="*/ 3461091 h 3461091"/>
                <a:gd name="connsiteX4" fmla="*/ 0 w 4087105"/>
                <a:gd name="connsiteY4" fmla="*/ 2471165 h 346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7105" h="3461091">
                  <a:moveTo>
                    <a:pt x="2471165" y="0"/>
                  </a:moveTo>
                  <a:lnTo>
                    <a:pt x="3724786" y="0"/>
                  </a:lnTo>
                  <a:lnTo>
                    <a:pt x="4087105" y="362320"/>
                  </a:lnTo>
                  <a:lnTo>
                    <a:pt x="989350" y="3461091"/>
                  </a:lnTo>
                  <a:lnTo>
                    <a:pt x="0" y="2471165"/>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Freeform: Shape 22"/>
            <p:cNvSpPr/>
            <p:nvPr/>
          </p:nvSpPr>
          <p:spPr bwMode="auto">
            <a:xfrm>
              <a:off x="5940639" y="3027078"/>
              <a:ext cx="1153726" cy="1153726"/>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Freeform: Shape 23"/>
            <p:cNvSpPr/>
            <p:nvPr/>
          </p:nvSpPr>
          <p:spPr bwMode="auto">
            <a:xfrm>
              <a:off x="10724138" y="608217"/>
              <a:ext cx="420483" cy="420483"/>
            </a:xfrm>
            <a:custGeom>
              <a:avLst/>
              <a:gdLst>
                <a:gd name="T0" fmla="*/ 2162 w 4324"/>
                <a:gd name="T1" fmla="*/ 4324 h 4324"/>
                <a:gd name="T2" fmla="*/ 0 w 4324"/>
                <a:gd name="T3" fmla="*/ 2162 h 4324"/>
                <a:gd name="T4" fmla="*/ 2162 w 4324"/>
                <a:gd name="T5" fmla="*/ 0 h 4324"/>
                <a:gd name="T6" fmla="*/ 4324 w 4324"/>
                <a:gd name="T7" fmla="*/ 2162 h 4324"/>
                <a:gd name="T8" fmla="*/ 2162 w 4324"/>
                <a:gd name="T9" fmla="*/ 4324 h 4324"/>
              </a:gdLst>
              <a:ahLst/>
              <a:cxnLst>
                <a:cxn ang="0">
                  <a:pos x="T0" y="T1"/>
                </a:cxn>
                <a:cxn ang="0">
                  <a:pos x="T2" y="T3"/>
                </a:cxn>
                <a:cxn ang="0">
                  <a:pos x="T4" y="T5"/>
                </a:cxn>
                <a:cxn ang="0">
                  <a:pos x="T6" y="T7"/>
                </a:cxn>
                <a:cxn ang="0">
                  <a:pos x="T8" y="T9"/>
                </a:cxn>
              </a:cxnLst>
              <a:rect l="0" t="0" r="r" b="b"/>
              <a:pathLst>
                <a:path w="4324" h="4324">
                  <a:moveTo>
                    <a:pt x="2162" y="4324"/>
                  </a:moveTo>
                  <a:lnTo>
                    <a:pt x="0" y="2162"/>
                  </a:lnTo>
                  <a:lnTo>
                    <a:pt x="2162" y="0"/>
                  </a:lnTo>
                  <a:lnTo>
                    <a:pt x="4324" y="2162"/>
                  </a:lnTo>
                  <a:lnTo>
                    <a:pt x="2162" y="4324"/>
                  </a:lnTo>
                  <a:close/>
                </a:path>
              </a:pathLst>
            </a:custGeom>
            <a:gradFill flip="none" rotWithShape="1">
              <a:gsLst>
                <a:gs pos="0">
                  <a:schemeClr val="accent2">
                    <a:alpha val="39000"/>
                  </a:schemeClr>
                </a:gs>
                <a:gs pos="100000">
                  <a:schemeClr val="accent2"/>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29" name="Freeform: Shape 28"/>
            <p:cNvSpPr/>
            <p:nvPr/>
          </p:nvSpPr>
          <p:spPr>
            <a:xfrm>
              <a:off x="0" y="5335178"/>
              <a:ext cx="1522822" cy="1522822"/>
            </a:xfrm>
            <a:custGeom>
              <a:avLst/>
              <a:gdLst>
                <a:gd name="connsiteX0" fmla="*/ 0 w 1522822"/>
                <a:gd name="connsiteY0" fmla="*/ 0 h 1522822"/>
                <a:gd name="connsiteX1" fmla="*/ 1522822 w 1522822"/>
                <a:gd name="connsiteY1" fmla="*/ 1522822 h 1522822"/>
                <a:gd name="connsiteX2" fmla="*/ 0 w 1522822"/>
                <a:gd name="connsiteY2" fmla="*/ 1522822 h 1522822"/>
                <a:gd name="connsiteX3" fmla="*/ 0 w 1522822"/>
                <a:gd name="connsiteY3" fmla="*/ 0 h 1522822"/>
              </a:gdLst>
              <a:ahLst/>
              <a:cxnLst>
                <a:cxn ang="0">
                  <a:pos x="connsiteX0" y="connsiteY0"/>
                </a:cxn>
                <a:cxn ang="0">
                  <a:pos x="connsiteX1" y="connsiteY1"/>
                </a:cxn>
                <a:cxn ang="0">
                  <a:pos x="connsiteX2" y="connsiteY2"/>
                </a:cxn>
                <a:cxn ang="0">
                  <a:pos x="connsiteX3" y="connsiteY3"/>
                </a:cxn>
              </a:cxnLst>
              <a:rect l="l" t="t" r="r" b="b"/>
              <a:pathLst>
                <a:path w="1522822" h="1522822">
                  <a:moveTo>
                    <a:pt x="0" y="0"/>
                  </a:moveTo>
                  <a:lnTo>
                    <a:pt x="1522822" y="1522822"/>
                  </a:lnTo>
                  <a:lnTo>
                    <a:pt x="0" y="1522822"/>
                  </a:lnTo>
                  <a:lnTo>
                    <a:pt x="0" y="0"/>
                  </a:lnTo>
                  <a:close/>
                </a:path>
              </a:pathLst>
            </a:custGeom>
            <a:gradFill>
              <a:gsLst>
                <a:gs pos="0">
                  <a:schemeClr val="accent2">
                    <a:alpha val="50000"/>
                  </a:schemeClr>
                </a:gs>
                <a:gs pos="100000">
                  <a:schemeClr val="accent1">
                    <a:alpha val="50000"/>
                  </a:schemeClr>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4" name="Freeform: Shape 33"/>
            <p:cNvSpPr/>
            <p:nvPr/>
          </p:nvSpPr>
          <p:spPr>
            <a:xfrm>
              <a:off x="3179697" y="0"/>
              <a:ext cx="2072362" cy="1036181"/>
            </a:xfrm>
            <a:custGeom>
              <a:avLst/>
              <a:gdLst>
                <a:gd name="connsiteX0" fmla="*/ 0 w 2612431"/>
                <a:gd name="connsiteY0" fmla="*/ 0 h 1306216"/>
                <a:gd name="connsiteX1" fmla="*/ 2612431 w 2612431"/>
                <a:gd name="connsiteY1" fmla="*/ 0 h 1306216"/>
                <a:gd name="connsiteX2" fmla="*/ 1306216 w 2612431"/>
                <a:gd name="connsiteY2" fmla="*/ 1306216 h 1306216"/>
                <a:gd name="connsiteX3" fmla="*/ 0 w 2612431"/>
                <a:gd name="connsiteY3" fmla="*/ 0 h 1306216"/>
              </a:gdLst>
              <a:ahLst/>
              <a:cxnLst>
                <a:cxn ang="0">
                  <a:pos x="connsiteX0" y="connsiteY0"/>
                </a:cxn>
                <a:cxn ang="0">
                  <a:pos x="connsiteX1" y="connsiteY1"/>
                </a:cxn>
                <a:cxn ang="0">
                  <a:pos x="connsiteX2" y="connsiteY2"/>
                </a:cxn>
                <a:cxn ang="0">
                  <a:pos x="connsiteX3" y="connsiteY3"/>
                </a:cxn>
              </a:cxnLst>
              <a:rect l="l" t="t" r="r" b="b"/>
              <a:pathLst>
                <a:path w="2612431" h="1306216">
                  <a:moveTo>
                    <a:pt x="0" y="0"/>
                  </a:moveTo>
                  <a:lnTo>
                    <a:pt x="2612431" y="0"/>
                  </a:lnTo>
                  <a:lnTo>
                    <a:pt x="1306216" y="1306216"/>
                  </a:lnTo>
                  <a:lnTo>
                    <a:pt x="0" y="0"/>
                  </a:lnTo>
                  <a:close/>
                </a:path>
              </a:pathLst>
            </a:custGeom>
            <a:gradFill>
              <a:gsLst>
                <a:gs pos="0">
                  <a:schemeClr val="accent2">
                    <a:alpha val="50000"/>
                  </a:schemeClr>
                </a:gs>
                <a:gs pos="100000">
                  <a:schemeClr val="accent1">
                    <a:alpha val="50000"/>
                  </a:schemeClr>
                </a:gs>
              </a:gsLst>
              <a:lin ang="9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Freeform: Shape 14"/>
            <p:cNvSpPr/>
            <p:nvPr/>
          </p:nvSpPr>
          <p:spPr bwMode="auto">
            <a:xfrm flipH="1">
              <a:off x="0" y="0"/>
              <a:ext cx="4413250" cy="3944938"/>
            </a:xfrm>
            <a:custGeom>
              <a:avLst/>
              <a:gdLst>
                <a:gd name="T0" fmla="*/ 2780 w 2780"/>
                <a:gd name="T1" fmla="*/ 2485 h 2485"/>
                <a:gd name="T2" fmla="*/ 2780 w 2780"/>
                <a:gd name="T3" fmla="*/ 0 h 2485"/>
                <a:gd name="T4" fmla="*/ 0 w 2780"/>
                <a:gd name="T5" fmla="*/ 0 h 2485"/>
                <a:gd name="T6" fmla="*/ 2780 w 2780"/>
                <a:gd name="T7" fmla="*/ 2485 h 2485"/>
              </a:gdLst>
              <a:ahLst/>
              <a:cxnLst>
                <a:cxn ang="0">
                  <a:pos x="T0" y="T1"/>
                </a:cxn>
                <a:cxn ang="0">
                  <a:pos x="T2" y="T3"/>
                </a:cxn>
                <a:cxn ang="0">
                  <a:pos x="T4" y="T5"/>
                </a:cxn>
                <a:cxn ang="0">
                  <a:pos x="T6" y="T7"/>
                </a:cxn>
              </a:cxnLst>
              <a:rect l="0" t="0" r="r" b="b"/>
              <a:pathLst>
                <a:path w="2780" h="2485">
                  <a:moveTo>
                    <a:pt x="2780" y="2485"/>
                  </a:moveTo>
                  <a:lnTo>
                    <a:pt x="2780" y="0"/>
                  </a:lnTo>
                  <a:lnTo>
                    <a:pt x="0" y="0"/>
                  </a:lnTo>
                  <a:lnTo>
                    <a:pt x="2780" y="2485"/>
                  </a:lnTo>
                  <a:close/>
                </a:path>
              </a:pathLst>
            </a:custGeom>
            <a:gradFill>
              <a:gsLst>
                <a:gs pos="0">
                  <a:schemeClr val="accent2">
                    <a:alpha val="50000"/>
                  </a:schemeClr>
                </a:gs>
                <a:gs pos="100000">
                  <a:schemeClr val="accent1">
                    <a:alpha val="50000"/>
                  </a:schemeClr>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grpSp>
      <p:sp>
        <p:nvSpPr>
          <p:cNvPr id="5" name="Title 4"/>
          <p:cNvSpPr>
            <a:spLocks noGrp="1"/>
          </p:cNvSpPr>
          <p:nvPr>
            <p:ph type="title" hasCustomPrompt="1"/>
          </p:nvPr>
        </p:nvSpPr>
        <p:spPr>
          <a:xfrm>
            <a:off x="660401" y="1511289"/>
            <a:ext cx="4929254" cy="2244013"/>
          </a:xfrm>
          <a:prstGeom prst="rect">
            <a:avLst/>
          </a:prstGeom>
        </p:spPr>
        <p:txBody>
          <a:bodyPr wrap="square" anchor="b">
            <a:normAutofit/>
          </a:bodyPr>
          <a:lstStyle>
            <a:lvl1pPr algn="l">
              <a:lnSpc>
                <a:spcPct val="100000"/>
              </a:lnSpc>
              <a:defRPr sz="6000">
                <a:ln w="19050">
                  <a:noFill/>
                </a:ln>
                <a:solidFill>
                  <a:schemeClr val="tx1"/>
                </a:solidFill>
              </a:defRPr>
            </a:lvl1pPr>
          </a:lstStyle>
          <a:p>
            <a:pPr lvl="0"/>
            <a:r>
              <a:rPr lang="en-US" dirty="0"/>
              <a:t>Click to add title</a:t>
            </a:r>
          </a:p>
        </p:txBody>
      </p:sp>
      <p:sp>
        <p:nvSpPr>
          <p:cNvPr id="4" name="Text Placeholder 3"/>
          <p:cNvSpPr>
            <a:spLocks noGrp="1"/>
          </p:cNvSpPr>
          <p:nvPr>
            <p:ph type="body" sz="quarter" idx="13" hasCustomPrompt="1"/>
          </p:nvPr>
        </p:nvSpPr>
        <p:spPr>
          <a:xfrm>
            <a:off x="660399" y="5771192"/>
            <a:ext cx="3756857" cy="362908"/>
          </a:xfrm>
          <a:prstGeom prst="rect">
            <a:avLst/>
          </a:prstGeom>
          <a:noFill/>
          <a:ln>
            <a:noFill/>
          </a:ln>
        </p:spPr>
        <p:txBody>
          <a:bodyPr wrap="square" lIns="90000" anchor="ctr" anchorCtr="0">
            <a:normAutofit/>
          </a:bodyPr>
          <a:lstStyle>
            <a:lvl1pPr marL="0" indent="0" algn="l">
              <a:lnSpc>
                <a:spcPct val="100000"/>
              </a:lnSpc>
              <a:buNone/>
              <a:defRPr sz="1200">
                <a:solidFill>
                  <a:schemeClr val="tx1"/>
                </a:solidFill>
              </a:defRPr>
            </a:lvl1pPr>
          </a:lstStyle>
          <a:p>
            <a:pPr lvl="0"/>
            <a:r>
              <a:rPr lang="en-US"/>
              <a:t>Presenter name</a:t>
            </a:r>
          </a:p>
        </p:txBody>
      </p:sp>
      <p:sp>
        <p:nvSpPr>
          <p:cNvPr id="7" name="Text Placeholder 6"/>
          <p:cNvSpPr>
            <a:spLocks noGrp="1"/>
          </p:cNvSpPr>
          <p:nvPr>
            <p:ph type="body" sz="quarter" idx="14" hasCustomPrompt="1"/>
          </p:nvPr>
        </p:nvSpPr>
        <p:spPr>
          <a:xfrm>
            <a:off x="660399" y="5363060"/>
            <a:ext cx="3756856" cy="362908"/>
          </a:xfrm>
          <a:prstGeom prst="rect">
            <a:avLst/>
          </a:prstGeom>
          <a:noFill/>
          <a:ln>
            <a:noFill/>
          </a:ln>
        </p:spPr>
        <p:txBody>
          <a:bodyPr wrap="none" anchor="ctr" anchorCtr="0">
            <a:normAutofit/>
          </a:bodyPr>
          <a:lstStyle>
            <a:lvl1pPr marL="0" indent="0" algn="l">
              <a:lnSpc>
                <a:spcPct val="100000"/>
              </a:lnSpc>
              <a:buNone/>
              <a:defRPr sz="1200">
                <a:solidFill>
                  <a:schemeClr val="tx1"/>
                </a:solidFill>
              </a:defRPr>
            </a:lvl1pPr>
          </a:lstStyle>
          <a:p>
            <a:pPr lvl="0"/>
            <a:r>
              <a:rPr lang="en-US" dirty="0"/>
              <a:t>www.islide.cc</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61000">
              <a:schemeClr val="bg1"/>
            </a:gs>
          </a:gsLst>
          <a:lin ang="5400000" scaled="1"/>
          <a:tileRect/>
        </a:gradFill>
        <a:effectLst/>
      </p:bgPr>
    </p:bg>
    <p:spTree>
      <p:nvGrpSpPr>
        <p:cNvPr id="1" name=""/>
        <p:cNvGrpSpPr/>
        <p:nvPr/>
      </p:nvGrpSpPr>
      <p:grpSpPr>
        <a:xfrm>
          <a:off x="0" y="0"/>
          <a:ext cx="0" cy="0"/>
          <a:chOff x="0" y="0"/>
          <a:chExt cx="0" cy="0"/>
        </a:xfrm>
      </p:grpSpPr>
      <p:grpSp>
        <p:nvGrpSpPr>
          <p:cNvPr id="7" name="组合 6"/>
          <p:cNvGrpSpPr/>
          <p:nvPr userDrawn="1"/>
        </p:nvGrpSpPr>
        <p:grpSpPr>
          <a:xfrm>
            <a:off x="-11197" y="6067352"/>
            <a:ext cx="12212928" cy="790649"/>
            <a:chOff x="-11197" y="5923722"/>
            <a:chExt cx="12212928" cy="934279"/>
          </a:xfrm>
        </p:grpSpPr>
        <p:sp>
          <p:nvSpPr>
            <p:cNvPr id="11" name="任意多边形: 形状 10"/>
            <p:cNvSpPr/>
            <p:nvPr/>
          </p:nvSpPr>
          <p:spPr>
            <a:xfrm>
              <a:off x="0" y="5943898"/>
              <a:ext cx="12192000" cy="914103"/>
            </a:xfrm>
            <a:custGeom>
              <a:avLst/>
              <a:gdLst>
                <a:gd name="connsiteX0" fmla="*/ 9428683 w 12192000"/>
                <a:gd name="connsiteY0" fmla="*/ 787 h 914103"/>
                <a:gd name="connsiteX1" fmla="*/ 12017158 w 12192000"/>
                <a:gd name="connsiteY1" fmla="*/ 249184 h 914103"/>
                <a:gd name="connsiteX2" fmla="*/ 12192000 w 12192000"/>
                <a:gd name="connsiteY2" fmla="*/ 287888 h 914103"/>
                <a:gd name="connsiteX3" fmla="*/ 12192000 w 12192000"/>
                <a:gd name="connsiteY3" fmla="*/ 914103 h 914103"/>
                <a:gd name="connsiteX4" fmla="*/ 0 w 12192000"/>
                <a:gd name="connsiteY4" fmla="*/ 914103 h 914103"/>
                <a:gd name="connsiteX5" fmla="*/ 0 w 12192000"/>
                <a:gd name="connsiteY5" fmla="*/ 208040 h 914103"/>
                <a:gd name="connsiteX6" fmla="*/ 55090 w 12192000"/>
                <a:gd name="connsiteY6" fmla="*/ 225514 h 914103"/>
                <a:gd name="connsiteX7" fmla="*/ 6707632 w 12192000"/>
                <a:gd name="connsiteY7" fmla="*/ 280240 h 914103"/>
                <a:gd name="connsiteX8" fmla="*/ 9428683 w 12192000"/>
                <a:gd name="connsiteY8" fmla="*/ 787 h 91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4103">
                  <a:moveTo>
                    <a:pt x="9428683" y="787"/>
                  </a:moveTo>
                  <a:cubicBezTo>
                    <a:pt x="10183698" y="-7806"/>
                    <a:pt x="11043489" y="52705"/>
                    <a:pt x="12017158" y="249184"/>
                  </a:cubicBezTo>
                  <a:lnTo>
                    <a:pt x="12192000" y="287888"/>
                  </a:lnTo>
                  <a:lnTo>
                    <a:pt x="12192000" y="914103"/>
                  </a:lnTo>
                  <a:lnTo>
                    <a:pt x="0" y="914103"/>
                  </a:lnTo>
                  <a:lnTo>
                    <a:pt x="0" y="208040"/>
                  </a:lnTo>
                  <a:lnTo>
                    <a:pt x="55090" y="225514"/>
                  </a:lnTo>
                  <a:cubicBezTo>
                    <a:pt x="560608" y="378558"/>
                    <a:pt x="2825324" y="948937"/>
                    <a:pt x="6707632" y="280240"/>
                  </a:cubicBezTo>
                  <a:cubicBezTo>
                    <a:pt x="7399382" y="182049"/>
                    <a:pt x="8296160" y="13677"/>
                    <a:pt x="9428683" y="787"/>
                  </a:cubicBezTo>
                  <a:close/>
                </a:path>
              </a:pathLst>
            </a:custGeom>
            <a:gradFill>
              <a:gsLst>
                <a:gs pos="0">
                  <a:schemeClr val="accent1">
                    <a:alpha val="70000"/>
                  </a:schemeClr>
                </a:gs>
                <a:gs pos="100000">
                  <a:schemeClr val="accent1"/>
                </a:gs>
              </a:gsLst>
              <a:lin ang="0" scaled="0"/>
            </a:gradFill>
            <a:ln w="63336" cap="flat">
              <a:noFill/>
              <a:prstDash val="solid"/>
              <a:miter/>
            </a:ln>
          </p:spPr>
          <p:txBody>
            <a:bodyPr rtlCol="0" anchor="ctr"/>
            <a:lstStyle/>
            <a:p>
              <a:endParaRPr lang="zh-CN" altLang="en-US">
                <a:solidFill>
                  <a:schemeClr val="tx1"/>
                </a:solidFill>
              </a:endParaRPr>
            </a:p>
          </p:txBody>
        </p:sp>
        <p:sp>
          <p:nvSpPr>
            <p:cNvPr id="12" name="任意多边形: 形状 11"/>
            <p:cNvSpPr/>
            <p:nvPr/>
          </p:nvSpPr>
          <p:spPr>
            <a:xfrm rot="184153">
              <a:off x="-11197" y="6271178"/>
              <a:ext cx="4685177" cy="292780"/>
            </a:xfrm>
            <a:custGeom>
              <a:avLst/>
              <a:gdLst>
                <a:gd name="connsiteX0" fmla="*/ 0 w 4685177"/>
                <a:gd name="connsiteY0" fmla="*/ 0 h 292780"/>
                <a:gd name="connsiteX1" fmla="*/ 22778 w 4685177"/>
                <a:gd name="connsiteY1" fmla="*/ 6087 h 292780"/>
                <a:gd name="connsiteX2" fmla="*/ 4685177 w 4685177"/>
                <a:gd name="connsiteY2" fmla="*/ 79539 h 292780"/>
                <a:gd name="connsiteX3" fmla="*/ 96829 w 4685177"/>
                <a:gd name="connsiteY3" fmla="*/ 113584 h 292780"/>
                <a:gd name="connsiteX4" fmla="*/ 5247 w 4685177"/>
                <a:gd name="connsiteY4" fmla="*/ 97850 h 292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5177" h="292780">
                  <a:moveTo>
                    <a:pt x="0" y="0"/>
                  </a:moveTo>
                  <a:lnTo>
                    <a:pt x="22778" y="6087"/>
                  </a:lnTo>
                  <a:cubicBezTo>
                    <a:pt x="380140" y="97418"/>
                    <a:pt x="1978739" y="440199"/>
                    <a:pt x="4685177" y="79539"/>
                  </a:cubicBezTo>
                  <a:cubicBezTo>
                    <a:pt x="2726329" y="454094"/>
                    <a:pt x="917993" y="248786"/>
                    <a:pt x="96829" y="113584"/>
                  </a:cubicBezTo>
                  <a:lnTo>
                    <a:pt x="5247" y="97850"/>
                  </a:ln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sp>
          <p:nvSpPr>
            <p:cNvPr id="13" name="任意多边形: 形状 12"/>
            <p:cNvSpPr/>
            <p:nvPr/>
          </p:nvSpPr>
          <p:spPr>
            <a:xfrm rot="184153">
              <a:off x="8102467" y="5923722"/>
              <a:ext cx="4099264" cy="253698"/>
            </a:xfrm>
            <a:custGeom>
              <a:avLst/>
              <a:gdLst>
                <a:gd name="connsiteX0" fmla="*/ 1923565 w 4310104"/>
                <a:gd name="connsiteY0" fmla="*/ 29286 h 253698"/>
                <a:gd name="connsiteX1" fmla="*/ 4123228 w 4310104"/>
                <a:gd name="connsiteY1" fmla="*/ 23591 h 253698"/>
                <a:gd name="connsiteX2" fmla="*/ 4298282 w 4310104"/>
                <a:gd name="connsiteY2" fmla="*/ 33209 h 253698"/>
                <a:gd name="connsiteX3" fmla="*/ 4310104 w 4310104"/>
                <a:gd name="connsiteY3" fmla="*/ 253698 h 253698"/>
                <a:gd name="connsiteX4" fmla="*/ 4267670 w 4310104"/>
                <a:gd name="connsiteY4" fmla="*/ 247170 h 253698"/>
                <a:gd name="connsiteX5" fmla="*/ 0 w 4310104"/>
                <a:gd name="connsiteY5" fmla="*/ 238839 h 253698"/>
                <a:gd name="connsiteX6" fmla="*/ 1923565 w 4310104"/>
                <a:gd name="connsiteY6" fmla="*/ 29286 h 25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104" h="253698">
                  <a:moveTo>
                    <a:pt x="1923565" y="29286"/>
                  </a:moveTo>
                  <a:cubicBezTo>
                    <a:pt x="2534414" y="-2603"/>
                    <a:pt x="3275220" y="-13992"/>
                    <a:pt x="4123228" y="23591"/>
                  </a:cubicBezTo>
                  <a:lnTo>
                    <a:pt x="4298282" y="33209"/>
                  </a:lnTo>
                  <a:lnTo>
                    <a:pt x="4310104" y="253698"/>
                  </a:lnTo>
                  <a:lnTo>
                    <a:pt x="4267670" y="247170"/>
                  </a:lnTo>
                  <a:cubicBezTo>
                    <a:pt x="3542497" y="140972"/>
                    <a:pt x="1859691" y="-36949"/>
                    <a:pt x="0" y="238839"/>
                  </a:cubicBezTo>
                  <a:cubicBezTo>
                    <a:pt x="0" y="238839"/>
                    <a:pt x="701869" y="93063"/>
                    <a:pt x="1923565" y="29286"/>
                  </a:cubicBezTo>
                  <a:close/>
                </a:path>
              </a:pathLst>
            </a:custGeom>
            <a:gradFill>
              <a:gsLst>
                <a:gs pos="0">
                  <a:schemeClr val="accent2"/>
                </a:gs>
                <a:gs pos="100000">
                  <a:schemeClr val="accent2">
                    <a:lumMod val="60000"/>
                    <a:lumOff val="40000"/>
                  </a:schemeClr>
                </a:gs>
              </a:gsLst>
              <a:lin ang="0" scaled="1"/>
            </a:gradFill>
            <a:ln w="63336" cap="flat">
              <a:noFill/>
              <a:prstDash val="solid"/>
              <a:miter/>
            </a:ln>
          </p:spPr>
          <p:txBody>
            <a:bodyPr wrap="square" rtlCol="0" anchor="ctr">
              <a:noAutofit/>
            </a:bodyPr>
            <a:lstStyle/>
            <a:p>
              <a:pPr lvl="0"/>
              <a:endParaRPr lang="zh-CN" altLang="en-US"/>
            </a:p>
          </p:txBody>
        </p:sp>
      </p:gr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bg1"/>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bg1"/>
                </a:solidFill>
              </a:defRPr>
            </a:lvl1pPr>
          </a:lstStyle>
          <a:p>
            <a:fld id="{C8BB1146-E542-4D4E-B8E9-6919A11DDD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jpe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slideLayout" Target="../slideLayouts/slideLayout5.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slideLayout" Target="../slideLayouts/slideLayout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Layout" Target="../slideLayouts/slideLayout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Layout" Target="../slideLayouts/slideLayout5.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5.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0400" y="1670055"/>
            <a:ext cx="6709664" cy="2657764"/>
          </a:xfrm>
        </p:spPr>
        <p:txBody>
          <a:bodyPr wrap="square">
            <a:normAutofit/>
          </a:bodyPr>
          <a:lstStyle/>
          <a:p>
            <a:r>
              <a:rPr lang="zh-CN" altLang="en-US" sz="5400" dirty="0"/>
              <a:t>第五章</a:t>
            </a:r>
            <a:br>
              <a:rPr lang="en-US" sz="7200" dirty="0"/>
            </a:br>
            <a:r>
              <a:rPr lang="zh-CN" altLang="en-US" sz="6000" dirty="0"/>
              <a:t>教师专业发展规划</a:t>
            </a:r>
            <a:endParaRPr sz="6000" dirty="0"/>
          </a:p>
        </p:txBody>
      </p:sp>
      <p:sp>
        <p:nvSpPr>
          <p:cNvPr id="9" name="Subtitle 8"/>
          <p:cNvSpPr>
            <a:spLocks noGrp="1"/>
          </p:cNvSpPr>
          <p:nvPr>
            <p:ph type="subTitle" sz="quarter" idx="1"/>
          </p:nvPr>
        </p:nvSpPr>
        <p:spPr/>
        <p:txBody>
          <a:bodyPr wrap="square">
            <a:normAutofit/>
          </a:bodyPr>
          <a:lstStyle/>
          <a:p>
            <a:pPr lvl="0"/>
            <a:r>
              <a:rPr lang="zh-CN" altLang="en-US" dirty="0"/>
              <a:t>教师专业发展与职业道德</a:t>
            </a:r>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一、教师专业发展规划的定义</a:t>
            </a:r>
          </a:p>
        </p:txBody>
      </p:sp>
      <p:graphicFrame>
        <p:nvGraphicFramePr>
          <p:cNvPr id="3" name="图示 2"/>
          <p:cNvGraphicFramePr/>
          <p:nvPr/>
        </p:nvGraphicFramePr>
        <p:xfrm>
          <a:off x="607967" y="1028700"/>
          <a:ext cx="1097606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一、教师专业发展规划的定义</a:t>
            </a:r>
          </a:p>
        </p:txBody>
      </p:sp>
      <p:graphicFrame>
        <p:nvGraphicFramePr>
          <p:cNvPr id="7" name="图示 6"/>
          <p:cNvGraphicFramePr/>
          <p:nvPr/>
        </p:nvGraphicFramePr>
        <p:xfrm>
          <a:off x="4847769" y="2000852"/>
          <a:ext cx="8362045" cy="38360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教师专业发展规划的内容</a:t>
            </a:r>
          </a:p>
        </p:txBody>
      </p:sp>
      <p:pic>
        <p:nvPicPr>
          <p:cNvPr id="8" name="图片 7"/>
          <p:cNvPicPr/>
          <p:nvPr/>
        </p:nvPicPr>
        <p:blipFill>
          <a:blip r:embed="rId7" cstate="print">
            <a:extLst>
              <a:ext uri="{28A0092B-C50C-407E-A947-70E740481C1C}">
                <a14:useLocalDpi xmlns:a14="http://schemas.microsoft.com/office/drawing/2010/main" val="0"/>
              </a:ext>
            </a:extLst>
          </a:blip>
          <a:stretch>
            <a:fillRect/>
          </a:stretch>
        </p:blipFill>
        <p:spPr>
          <a:xfrm>
            <a:off x="741434" y="2102236"/>
            <a:ext cx="5354566" cy="3633235"/>
          </a:xfrm>
          <a:prstGeom prst="rect">
            <a:avLst/>
          </a:prstGeom>
        </p:spPr>
      </p:pic>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教育视窗：教师应制订哪些计划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8498" y="1677115"/>
            <a:ext cx="10935003" cy="4654095"/>
          </a:xfrm>
          <a:prstGeom prst="rect">
            <a:avLst/>
          </a:prstGeom>
          <a:noFill/>
        </p:spPr>
        <p:txBody>
          <a:bodyPr wrap="square">
            <a:spAutoFit/>
          </a:bodyPr>
          <a:lstStyle/>
          <a:p>
            <a:pPr indent="457200" algn="just" fontAlgn="auto">
              <a:lnSpc>
                <a:spcPct val="150000"/>
              </a:lnSpc>
            </a:pPr>
            <a:r>
              <a:rPr lang="zh-CN" altLang="en-US" sz="2000" dirty="0"/>
              <a:t>这是一个经常遇到的尖锐问题：有时候教师被一些没有必要的文牍压得透不过气来。但是，往往在“官样文章”受到激烈批评时，个别教师又得出结论说，什么计划都不必制订。</a:t>
            </a:r>
            <a:endParaRPr lang="en-US" altLang="zh-CN" sz="2000" dirty="0"/>
          </a:p>
          <a:p>
            <a:pPr indent="457200" algn="just" fontAlgn="auto">
              <a:lnSpc>
                <a:spcPct val="150000"/>
              </a:lnSpc>
            </a:pPr>
            <a:r>
              <a:rPr lang="zh-CN" altLang="en-US" sz="2000" dirty="0"/>
              <a:t>这两种看法都不正确。对工作有益的计划是应制订的。对小学教师来说，制订为期数年的远景计划是很重要的。这种计划包括些什么内容呢？根据我自己的工作经验，应包括如下几点。</a:t>
            </a:r>
            <a:endParaRPr lang="en-US" altLang="zh-CN" sz="2000" dirty="0"/>
          </a:p>
          <a:p>
            <a:pPr indent="457200" algn="just" fontAlgn="auto">
              <a:lnSpc>
                <a:spcPct val="150000"/>
              </a:lnSpc>
            </a:pPr>
            <a:r>
              <a:rPr lang="zh-CN" altLang="en-US" sz="2000" b="1" dirty="0"/>
              <a:t>（</a:t>
            </a:r>
            <a:r>
              <a:rPr lang="en-US" altLang="zh-CN" sz="2000" b="1" dirty="0"/>
              <a:t>1</a:t>
            </a:r>
            <a:r>
              <a:rPr lang="zh-CN" altLang="en-US" sz="2000" b="1" dirty="0"/>
              <a:t>）</a:t>
            </a:r>
            <a:r>
              <a:rPr lang="zh-CN" altLang="en-US" sz="2000" dirty="0"/>
              <a:t>儿童在小学阶段应阅读的文学作品的书目。当然，只有当学校图书馆有这些必要的儿童读物时，计划里的这一点才能实现。</a:t>
            </a:r>
            <a:endParaRPr lang="en-US" altLang="zh-CN" sz="2000" dirty="0"/>
          </a:p>
          <a:p>
            <a:pPr indent="457200" algn="just" fontAlgn="auto">
              <a:lnSpc>
                <a:spcPct val="150000"/>
              </a:lnSpc>
            </a:pPr>
            <a:r>
              <a:rPr lang="zh-CN" altLang="en-US" sz="2000" b="1" dirty="0"/>
              <a:t>（</a:t>
            </a:r>
            <a:r>
              <a:rPr lang="en-US" altLang="zh-CN" sz="2000" b="1" dirty="0"/>
              <a:t>2</a:t>
            </a:r>
            <a:r>
              <a:rPr lang="zh-CN" altLang="en-US" sz="2000" b="1" dirty="0"/>
              <a:t>）</a:t>
            </a:r>
            <a:r>
              <a:rPr lang="zh-CN" altLang="en-US" sz="2000" dirty="0"/>
              <a:t>儿童在学校里应欣赏的音乐作品（学校里最好有一个音乐教室）。</a:t>
            </a:r>
            <a:endParaRPr lang="en-US" altLang="zh-CN" sz="2000" dirty="0"/>
          </a:p>
          <a:p>
            <a:pPr indent="457200" algn="just" fontAlgn="auto">
              <a:lnSpc>
                <a:spcPct val="150000"/>
              </a:lnSpc>
            </a:pPr>
            <a:r>
              <a:rPr lang="zh-CN" altLang="en-US" sz="2000" b="1" dirty="0"/>
              <a:t>（</a:t>
            </a:r>
            <a:r>
              <a:rPr lang="en-US" altLang="zh-CN" sz="2000" b="1" dirty="0"/>
              <a:t>3</a:t>
            </a:r>
            <a:r>
              <a:rPr lang="zh-CN" altLang="en-US" sz="2000" b="1" dirty="0"/>
              <a:t>）</a:t>
            </a:r>
            <a:r>
              <a:rPr lang="zh-CN" altLang="en-US" sz="2000" dirty="0"/>
              <a:t>跟学生们进行谈话时使用的绘画作品。</a:t>
            </a:r>
            <a:endParaRPr lang="en-US" altLang="zh-CN" sz="2000" dirty="0"/>
          </a:p>
          <a:p>
            <a:pPr indent="457200" algn="just" fontAlgn="auto">
              <a:lnSpc>
                <a:spcPct val="150000"/>
              </a:lnSpc>
            </a:pPr>
            <a:r>
              <a:rPr lang="zh-CN" altLang="en-US" sz="2000" b="1" dirty="0"/>
              <a:t>（</a:t>
            </a:r>
            <a:r>
              <a:rPr lang="en-US" altLang="zh-CN" sz="2000" b="1" dirty="0"/>
              <a:t>4</a:t>
            </a:r>
            <a:r>
              <a:rPr lang="zh-CN" altLang="en-US" sz="2000" b="1" dirty="0"/>
              <a:t>）</a:t>
            </a:r>
            <a:r>
              <a:rPr lang="zh-CN" altLang="en-US" sz="2000" dirty="0"/>
              <a:t>要求学生背诵的课文和文艺作品的片段。</a:t>
            </a:r>
            <a:endParaRPr lang="en-US" altLang="zh-CN" sz="2000" dirty="0"/>
          </a:p>
          <a:p>
            <a:pPr indent="457200" algn="just" fontAlgn="auto">
              <a:lnSpc>
                <a:spcPct val="150000"/>
              </a:lnSpc>
            </a:pPr>
            <a:r>
              <a:rPr lang="zh-CN" altLang="en-US" sz="2000" b="1" dirty="0"/>
              <a:t>（</a:t>
            </a:r>
            <a:r>
              <a:rPr lang="en-US" altLang="zh-CN" sz="2000" b="1" dirty="0"/>
              <a:t>5</a:t>
            </a:r>
            <a:r>
              <a:rPr lang="zh-CN" altLang="en-US" sz="2000" b="1" dirty="0"/>
              <a:t>）</a:t>
            </a:r>
            <a:r>
              <a:rPr lang="zh-CN" altLang="en-US" sz="2000" dirty="0"/>
              <a:t>最低的词汇量，也就是要求学生在小学里应牢固而永远熟记其正确写法的那些词汇。</a:t>
            </a: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教育视窗：教师应制订哪些计划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2147" y="1463837"/>
            <a:ext cx="10935003" cy="5115759"/>
          </a:xfrm>
          <a:prstGeom prst="rect">
            <a:avLst/>
          </a:prstGeom>
          <a:noFill/>
        </p:spPr>
        <p:txBody>
          <a:bodyPr wrap="square">
            <a:spAutoFit/>
          </a:bodyPr>
          <a:lstStyle/>
          <a:p>
            <a:pPr indent="457200" algn="just" fontAlgn="auto">
              <a:lnSpc>
                <a:spcPct val="150000"/>
              </a:lnSpc>
            </a:pPr>
            <a:r>
              <a:rPr lang="zh-CN" altLang="en-US" sz="2000" b="1" dirty="0"/>
              <a:t>（</a:t>
            </a:r>
            <a:r>
              <a:rPr lang="en-US" altLang="zh-CN" sz="2000" b="1" dirty="0"/>
              <a:t>6</a:t>
            </a:r>
            <a:r>
              <a:rPr lang="zh-CN" altLang="en-US" sz="2000" b="1" dirty="0"/>
              <a:t>）</a:t>
            </a:r>
            <a:r>
              <a:rPr lang="zh-CN" altLang="en-US" sz="2000" dirty="0"/>
              <a:t>为扩充学生的知识面而需要阅读的科普读物的书目。应单独列出供思维过程迟缓的儿童阅读的书籍和小册子。</a:t>
            </a:r>
            <a:endParaRPr lang="en-US" altLang="zh-CN" sz="2000" dirty="0"/>
          </a:p>
          <a:p>
            <a:pPr indent="457200" algn="just" fontAlgn="auto">
              <a:lnSpc>
                <a:spcPct val="150000"/>
              </a:lnSpc>
            </a:pPr>
            <a:r>
              <a:rPr lang="zh-CN" altLang="en-US" sz="2000" b="1" dirty="0"/>
              <a:t>（</a:t>
            </a:r>
            <a:r>
              <a:rPr lang="en-US" altLang="zh-CN" sz="2000" b="1" dirty="0"/>
              <a:t>7</a:t>
            </a:r>
            <a:r>
              <a:rPr lang="zh-CN" altLang="en-US" sz="2000" b="1" dirty="0"/>
              <a:t>）</a:t>
            </a:r>
            <a:r>
              <a:rPr lang="zh-CN" altLang="en-US" sz="2000" dirty="0"/>
              <a:t>“思维课”的题目，即带领学生到思维和母语的源头去参观的课题。</a:t>
            </a:r>
            <a:endParaRPr lang="en-US" altLang="zh-CN" sz="2000" dirty="0"/>
          </a:p>
          <a:p>
            <a:pPr indent="457200" algn="just" fontAlgn="auto">
              <a:lnSpc>
                <a:spcPct val="150000"/>
              </a:lnSpc>
            </a:pPr>
            <a:r>
              <a:rPr lang="zh-CN" altLang="en-US" sz="2000" b="1" dirty="0"/>
              <a:t>（</a:t>
            </a:r>
            <a:r>
              <a:rPr lang="en-US" altLang="zh-CN" sz="2000" b="1" dirty="0"/>
              <a:t>8</a:t>
            </a:r>
            <a:r>
              <a:rPr lang="zh-CN" altLang="en-US" sz="2000" b="1" dirty="0"/>
              <a:t>）</a:t>
            </a:r>
            <a:r>
              <a:rPr lang="zh-CN" altLang="en-US" sz="2000" dirty="0"/>
              <a:t>儿童在小学阶段各年级要写的作文题目。</a:t>
            </a:r>
            <a:endParaRPr lang="en-US" altLang="zh-CN" sz="2000" dirty="0"/>
          </a:p>
          <a:p>
            <a:pPr indent="457200" algn="just" fontAlgn="auto">
              <a:lnSpc>
                <a:spcPct val="150000"/>
              </a:lnSpc>
            </a:pPr>
            <a:r>
              <a:rPr lang="zh-CN" altLang="en-US" sz="2000" b="1" dirty="0"/>
              <a:t>（</a:t>
            </a:r>
            <a:r>
              <a:rPr lang="en-US" altLang="zh-CN" sz="2000" b="1" dirty="0"/>
              <a:t>9</a:t>
            </a:r>
            <a:r>
              <a:rPr lang="zh-CN" altLang="en-US" sz="2000" b="1" dirty="0"/>
              <a:t>）</a:t>
            </a:r>
            <a:r>
              <a:rPr lang="zh-CN" altLang="en-US" sz="2000" dirty="0"/>
              <a:t>教师和儿童要制作直观教具的大致清单。</a:t>
            </a:r>
            <a:endParaRPr lang="en-US" altLang="zh-CN" sz="2000" dirty="0"/>
          </a:p>
          <a:p>
            <a:pPr indent="457200" algn="just" fontAlgn="auto">
              <a:lnSpc>
                <a:spcPct val="150000"/>
              </a:lnSpc>
            </a:pPr>
            <a:r>
              <a:rPr lang="zh-CN" altLang="en-US" sz="2000" b="1" dirty="0"/>
              <a:t>（</a:t>
            </a:r>
            <a:r>
              <a:rPr lang="en-US" altLang="zh-CN" sz="2000" b="1" dirty="0"/>
              <a:t>10</a:t>
            </a:r>
            <a:r>
              <a:rPr lang="zh-CN" altLang="en-US" sz="2000" b="1" dirty="0"/>
              <a:t>）</a:t>
            </a:r>
            <a:r>
              <a:rPr lang="zh-CN" altLang="en-US" sz="2000" dirty="0"/>
              <a:t>小学期间要进行的参观。我建议初、高年级各学科的教师也要制订这样的远景计划。当然，制订这种计划时要注意学科的特点。例如，生物教师在远景计划里列入在自然界进行系统的观察，使学生形成一些必要的概念。物理教师的计划里要制订观察工农业的生产劳动。</a:t>
            </a:r>
            <a:endParaRPr lang="en-US" altLang="zh-CN" sz="2000" dirty="0"/>
          </a:p>
          <a:p>
            <a:pPr indent="457200" algn="just" fontAlgn="auto">
              <a:lnSpc>
                <a:spcPct val="150000"/>
              </a:lnSpc>
            </a:pPr>
            <a:r>
              <a:rPr lang="zh-CN" altLang="en-US" sz="2000" dirty="0"/>
              <a:t>远景计划是一个重要的努力目标，教师根据这种计划每天在翻阅和思考教学大纲时，就在检查自己的工作，什么已经做完，什么还需要去做。根据远景计划完成的情况，可以判断学生的知识质量。</a:t>
            </a: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教育视窗：教师应制订哪些计划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7230" y="1463837"/>
            <a:ext cx="6693053" cy="5115759"/>
          </a:xfrm>
          <a:prstGeom prst="rect">
            <a:avLst/>
          </a:prstGeom>
          <a:noFill/>
        </p:spPr>
        <p:txBody>
          <a:bodyPr wrap="square">
            <a:spAutoFit/>
          </a:bodyPr>
          <a:lstStyle/>
          <a:p>
            <a:pPr indent="457200" algn="just" fontAlgn="auto">
              <a:lnSpc>
                <a:spcPct val="150000"/>
              </a:lnSpc>
            </a:pPr>
            <a:r>
              <a:rPr lang="zh-CN" altLang="en-US" sz="2000" dirty="0"/>
              <a:t>每个教师还应订出专题计划或每节课的计划。专题计划是根据教学大纲分配给本专题的课时，包括数节课的一种计划。专题计划只适用于不大的课题（</a:t>
            </a:r>
            <a:r>
              <a:rPr lang="en-US" altLang="zh-CN" sz="2000" dirty="0"/>
              <a:t>2</a:t>
            </a:r>
            <a:r>
              <a:rPr lang="zh-CN" altLang="en-US" sz="2000" dirty="0"/>
              <a:t>～</a:t>
            </a:r>
            <a:r>
              <a:rPr lang="en-US" altLang="zh-CN" sz="2000" dirty="0"/>
              <a:t>5</a:t>
            </a:r>
            <a:r>
              <a:rPr lang="zh-CN" altLang="en-US" sz="2000" dirty="0"/>
              <a:t>节课能讲完的）。在专题计划里要注明授课的宗旨和方法，应避免对讲课的内容做冗长的书面抄录。教师给学生传授的知识，应记在教师的脑子里，无须做详细的书写记录。专题计划是一种教学预见和根据，而不是详细的讲稿。计划里应写明对教材进行创造性加工的内容，如检查家庭作业时要让学生回答的问题，学新教材时要独立完成的作业种类。布置给学生的习题和练习，一般不列入计划（通常都把它们抄在专门的卡片上或练习本里）。</a:t>
            </a:r>
            <a:endParaRPr lang="en-US" altLang="zh-CN" sz="2000" dirty="0"/>
          </a:p>
        </p:txBody>
      </p:sp>
      <p:grpSp>
        <p:nvGrpSpPr>
          <p:cNvPr id="3" name="组合 2"/>
          <p:cNvGrpSpPr/>
          <p:nvPr/>
        </p:nvGrpSpPr>
        <p:grpSpPr>
          <a:xfrm>
            <a:off x="8107850" y="1521789"/>
            <a:ext cx="2871129" cy="4496411"/>
            <a:chOff x="5830715" y="45618"/>
            <a:chExt cx="4350355" cy="6812993"/>
          </a:xfrm>
        </p:grpSpPr>
        <p:grpSp>
          <p:nvGrpSpPr>
            <p:cNvPr id="5" name="组合 4"/>
            <p:cNvGrpSpPr/>
            <p:nvPr/>
          </p:nvGrpSpPr>
          <p:grpSpPr>
            <a:xfrm>
              <a:off x="5837220" y="52166"/>
              <a:ext cx="4337259" cy="6799896"/>
              <a:chOff x="5837220" y="52166"/>
              <a:chExt cx="4337259" cy="6799896"/>
            </a:xfrm>
          </p:grpSpPr>
          <p:grpSp>
            <p:nvGrpSpPr>
              <p:cNvPr id="16" name="组合 15"/>
              <p:cNvGrpSpPr/>
              <p:nvPr/>
            </p:nvGrpSpPr>
            <p:grpSpPr>
              <a:xfrm>
                <a:off x="5837220" y="453518"/>
                <a:ext cx="4337259" cy="6398544"/>
                <a:chOff x="5837220" y="453518"/>
                <a:chExt cx="4337259" cy="6398544"/>
              </a:xfrm>
            </p:grpSpPr>
            <p:sp>
              <p:nvSpPr>
                <p:cNvPr id="42" name="任意多边形: 形状 41"/>
                <p:cNvSpPr/>
                <p:nvPr/>
              </p:nvSpPr>
              <p:spPr>
                <a:xfrm>
                  <a:off x="5981844" y="637911"/>
                  <a:ext cx="4048009" cy="6029757"/>
                </a:xfrm>
                <a:custGeom>
                  <a:avLst/>
                  <a:gdLst>
                    <a:gd name="connsiteX0" fmla="*/ 0 w 4048009"/>
                    <a:gd name="connsiteY0" fmla="*/ 216653 h 6029757"/>
                    <a:gd name="connsiteX1" fmla="*/ 0 w 4048009"/>
                    <a:gd name="connsiteY1" fmla="*/ 5813192 h 6029757"/>
                    <a:gd name="connsiteX2" fmla="*/ 216566 w 4048009"/>
                    <a:gd name="connsiteY2" fmla="*/ 6029758 h 6029757"/>
                    <a:gd name="connsiteX3" fmla="*/ 3831444 w 4048009"/>
                    <a:gd name="connsiteY3" fmla="*/ 6029758 h 6029757"/>
                    <a:gd name="connsiteX4" fmla="*/ 4048010 w 4048009"/>
                    <a:gd name="connsiteY4" fmla="*/ 5813192 h 6029757"/>
                    <a:gd name="connsiteX5" fmla="*/ 4048010 w 4048009"/>
                    <a:gd name="connsiteY5" fmla="*/ 216653 h 6029757"/>
                    <a:gd name="connsiteX6" fmla="*/ 3831444 w 4048009"/>
                    <a:gd name="connsiteY6" fmla="*/ 0 h 6029757"/>
                    <a:gd name="connsiteX7" fmla="*/ 216566 w 4048009"/>
                    <a:gd name="connsiteY7" fmla="*/ 0 h 6029757"/>
                    <a:gd name="connsiteX8" fmla="*/ 0 w 4048009"/>
                    <a:gd name="connsiteY8" fmla="*/ 216653 h 602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09" h="6029757">
                      <a:moveTo>
                        <a:pt x="0" y="216653"/>
                      </a:moveTo>
                      <a:lnTo>
                        <a:pt x="0" y="5813192"/>
                      </a:lnTo>
                      <a:cubicBezTo>
                        <a:pt x="0" y="5932803"/>
                        <a:pt x="96999" y="6029758"/>
                        <a:pt x="216566" y="6029758"/>
                      </a:cubicBezTo>
                      <a:lnTo>
                        <a:pt x="3831444" y="6029758"/>
                      </a:lnTo>
                      <a:cubicBezTo>
                        <a:pt x="3951055" y="6029758"/>
                        <a:pt x="4048010" y="5932760"/>
                        <a:pt x="4048010" y="5813192"/>
                      </a:cubicBezTo>
                      <a:lnTo>
                        <a:pt x="4048010" y="216653"/>
                      </a:lnTo>
                      <a:cubicBezTo>
                        <a:pt x="4048010" y="96955"/>
                        <a:pt x="3951012" y="0"/>
                        <a:pt x="3831444" y="0"/>
                      </a:cubicBezTo>
                      <a:lnTo>
                        <a:pt x="216566" y="0"/>
                      </a:lnTo>
                      <a:cubicBezTo>
                        <a:pt x="96955" y="0"/>
                        <a:pt x="0" y="96999"/>
                        <a:pt x="0" y="216653"/>
                      </a:cubicBezTo>
                      <a:close/>
                    </a:path>
                  </a:pathLst>
                </a:custGeom>
                <a:solidFill>
                  <a:srgbClr val="FFFFFF"/>
                </a:solidFill>
                <a:ln w="4361" cap="flat">
                  <a:noFill/>
                  <a:prstDash val="solid"/>
                  <a:miter/>
                </a:ln>
              </p:spPr>
              <p:txBody>
                <a:bodyPr rtlCol="0" anchor="ctr"/>
                <a:lstStyle/>
                <a:p>
                  <a:endParaRPr lang="zh-CN" altLang="en-US"/>
                </a:p>
              </p:txBody>
            </p:sp>
            <p:sp>
              <p:nvSpPr>
                <p:cNvPr id="43" name="任意多边形: 形状 42"/>
                <p:cNvSpPr/>
                <p:nvPr/>
              </p:nvSpPr>
              <p:spPr>
                <a:xfrm>
                  <a:off x="5837220" y="453518"/>
                  <a:ext cx="4337259" cy="6398544"/>
                </a:xfrm>
                <a:custGeom>
                  <a:avLst/>
                  <a:gdLst>
                    <a:gd name="connsiteX0" fmla="*/ 44 w 4337259"/>
                    <a:gd name="connsiteY0" fmla="*/ 260176 h 6398544"/>
                    <a:gd name="connsiteX1" fmla="*/ 44 w 4337259"/>
                    <a:gd name="connsiteY1" fmla="*/ 6138456 h 6398544"/>
                    <a:gd name="connsiteX2" fmla="*/ 260220 w 4337259"/>
                    <a:gd name="connsiteY2" fmla="*/ 6398545 h 6398544"/>
                    <a:gd name="connsiteX3" fmla="*/ 4077214 w 4337259"/>
                    <a:gd name="connsiteY3" fmla="*/ 6398545 h 6398544"/>
                    <a:gd name="connsiteX4" fmla="*/ 4337260 w 4337259"/>
                    <a:gd name="connsiteY4" fmla="*/ 6138456 h 6398544"/>
                    <a:gd name="connsiteX5" fmla="*/ 4337260 w 4337259"/>
                    <a:gd name="connsiteY5" fmla="*/ 260176 h 6398544"/>
                    <a:gd name="connsiteX6" fmla="*/ 4077214 w 4337259"/>
                    <a:gd name="connsiteY6" fmla="*/ 0 h 6398544"/>
                    <a:gd name="connsiteX7" fmla="*/ 260176 w 4337259"/>
                    <a:gd name="connsiteY7" fmla="*/ 0 h 6398544"/>
                    <a:gd name="connsiteX8" fmla="*/ 0 w 4337259"/>
                    <a:gd name="connsiteY8" fmla="*/ 260176 h 6398544"/>
                    <a:gd name="connsiteX9" fmla="*/ 3377882 w 4337259"/>
                    <a:gd name="connsiteY9" fmla="*/ 62818 h 6398544"/>
                    <a:gd name="connsiteX10" fmla="*/ 3396260 w 4337259"/>
                    <a:gd name="connsiteY10" fmla="*/ 184437 h 6398544"/>
                    <a:gd name="connsiteX11" fmla="*/ 3976113 w 4337259"/>
                    <a:gd name="connsiteY11" fmla="*/ 184437 h 6398544"/>
                    <a:gd name="connsiteX12" fmla="*/ 4192679 w 4337259"/>
                    <a:gd name="connsiteY12" fmla="*/ 401090 h 6398544"/>
                    <a:gd name="connsiteX13" fmla="*/ 4192679 w 4337259"/>
                    <a:gd name="connsiteY13" fmla="*/ 5997586 h 6398544"/>
                    <a:gd name="connsiteX14" fmla="*/ 3976113 w 4337259"/>
                    <a:gd name="connsiteY14" fmla="*/ 6214152 h 6398544"/>
                    <a:gd name="connsiteX15" fmla="*/ 361191 w 4337259"/>
                    <a:gd name="connsiteY15" fmla="*/ 6214152 h 6398544"/>
                    <a:gd name="connsiteX16" fmla="*/ 144625 w 4337259"/>
                    <a:gd name="connsiteY16" fmla="*/ 5997586 h 6398544"/>
                    <a:gd name="connsiteX17" fmla="*/ 144625 w 4337259"/>
                    <a:gd name="connsiteY17" fmla="*/ 401047 h 6398544"/>
                    <a:gd name="connsiteX18" fmla="*/ 361191 w 4337259"/>
                    <a:gd name="connsiteY18" fmla="*/ 184393 h 6398544"/>
                    <a:gd name="connsiteX19" fmla="*/ 859498 w 4337259"/>
                    <a:gd name="connsiteY19" fmla="*/ 184393 h 6398544"/>
                    <a:gd name="connsiteX20" fmla="*/ 876087 w 4337259"/>
                    <a:gd name="connsiteY20" fmla="*/ 62774 h 6398544"/>
                    <a:gd name="connsiteX21" fmla="*/ 3377882 w 4337259"/>
                    <a:gd name="connsiteY21" fmla="*/ 62774 h 639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37259" h="6398544">
                      <a:moveTo>
                        <a:pt x="44" y="260176"/>
                      </a:moveTo>
                      <a:lnTo>
                        <a:pt x="44" y="6138456"/>
                      </a:lnTo>
                      <a:cubicBezTo>
                        <a:pt x="44" y="6281815"/>
                        <a:pt x="116730" y="6398545"/>
                        <a:pt x="260220" y="6398545"/>
                      </a:cubicBezTo>
                      <a:lnTo>
                        <a:pt x="4077214" y="6398545"/>
                      </a:lnTo>
                      <a:cubicBezTo>
                        <a:pt x="4220660" y="6398545"/>
                        <a:pt x="4337260" y="6281859"/>
                        <a:pt x="4337260" y="6138456"/>
                      </a:cubicBezTo>
                      <a:lnTo>
                        <a:pt x="4337260" y="260176"/>
                      </a:lnTo>
                      <a:cubicBezTo>
                        <a:pt x="4337260" y="116730"/>
                        <a:pt x="4220660" y="0"/>
                        <a:pt x="4077214" y="0"/>
                      </a:cubicBezTo>
                      <a:lnTo>
                        <a:pt x="260176" y="0"/>
                      </a:lnTo>
                      <a:cubicBezTo>
                        <a:pt x="116730" y="0"/>
                        <a:pt x="0" y="116686"/>
                        <a:pt x="0" y="260176"/>
                      </a:cubicBezTo>
                      <a:close/>
                      <a:moveTo>
                        <a:pt x="3377882" y="62818"/>
                      </a:moveTo>
                      <a:lnTo>
                        <a:pt x="3396260" y="184437"/>
                      </a:lnTo>
                      <a:lnTo>
                        <a:pt x="3976113" y="184437"/>
                      </a:lnTo>
                      <a:cubicBezTo>
                        <a:pt x="4095723" y="184437"/>
                        <a:pt x="4192679" y="281436"/>
                        <a:pt x="4192679" y="401090"/>
                      </a:cubicBezTo>
                      <a:lnTo>
                        <a:pt x="4192679" y="5997586"/>
                      </a:lnTo>
                      <a:cubicBezTo>
                        <a:pt x="4192679" y="6117196"/>
                        <a:pt x="4095680" y="6214152"/>
                        <a:pt x="3976113" y="6214152"/>
                      </a:cubicBezTo>
                      <a:lnTo>
                        <a:pt x="361191" y="6214152"/>
                      </a:lnTo>
                      <a:cubicBezTo>
                        <a:pt x="241580" y="6214152"/>
                        <a:pt x="144625" y="6117153"/>
                        <a:pt x="144625" y="5997586"/>
                      </a:cubicBezTo>
                      <a:lnTo>
                        <a:pt x="144625" y="401047"/>
                      </a:lnTo>
                      <a:cubicBezTo>
                        <a:pt x="144625" y="281348"/>
                        <a:pt x="241624" y="184393"/>
                        <a:pt x="361191" y="184393"/>
                      </a:cubicBezTo>
                      <a:lnTo>
                        <a:pt x="859498" y="184393"/>
                      </a:lnTo>
                      <a:lnTo>
                        <a:pt x="876087" y="62774"/>
                      </a:lnTo>
                      <a:lnTo>
                        <a:pt x="3377882" y="62774"/>
                      </a:lnTo>
                      <a:close/>
                    </a:path>
                  </a:pathLst>
                </a:custGeom>
                <a:solidFill>
                  <a:srgbClr val="3897E9"/>
                </a:solidFill>
                <a:ln w="4361" cap="flat">
                  <a:noFill/>
                  <a:prstDash val="solid"/>
                  <a:miter/>
                </a:ln>
              </p:spPr>
              <p:txBody>
                <a:bodyPr rtlCol="0" anchor="ctr"/>
                <a:lstStyle/>
                <a:p>
                  <a:endParaRPr lang="zh-CN" altLang="en-US"/>
                </a:p>
              </p:txBody>
            </p:sp>
          </p:grpSp>
          <p:sp>
            <p:nvSpPr>
              <p:cNvPr id="17" name="任意多边形: 形状 16"/>
              <p:cNvSpPr/>
              <p:nvPr/>
            </p:nvSpPr>
            <p:spPr>
              <a:xfrm>
                <a:off x="6696718" y="52166"/>
                <a:ext cx="2536761" cy="646860"/>
              </a:xfrm>
              <a:custGeom>
                <a:avLst/>
                <a:gdLst>
                  <a:gd name="connsiteX0" fmla="*/ 0 w 2536761"/>
                  <a:gd name="connsiteY0" fmla="*/ 646861 h 646860"/>
                  <a:gd name="connsiteX1" fmla="*/ 1267835 w 2536761"/>
                  <a:gd name="connsiteY1" fmla="*/ 646861 h 646860"/>
                  <a:gd name="connsiteX2" fmla="*/ 1268403 w 2536761"/>
                  <a:gd name="connsiteY2" fmla="*/ 646861 h 646860"/>
                  <a:gd name="connsiteX3" fmla="*/ 1268970 w 2536761"/>
                  <a:gd name="connsiteY3" fmla="*/ 646861 h 646860"/>
                  <a:gd name="connsiteX4" fmla="*/ 2536762 w 2536761"/>
                  <a:gd name="connsiteY4" fmla="*/ 646861 h 646860"/>
                  <a:gd name="connsiteX5" fmla="*/ 2536762 w 2536761"/>
                  <a:gd name="connsiteY5" fmla="*/ 522099 h 646860"/>
                  <a:gd name="connsiteX6" fmla="*/ 2526154 w 2536761"/>
                  <a:gd name="connsiteY6" fmla="*/ 462468 h 646860"/>
                  <a:gd name="connsiteX7" fmla="*/ 2364548 w 2536761"/>
                  <a:gd name="connsiteY7" fmla="*/ 349797 h 646860"/>
                  <a:gd name="connsiteX8" fmla="*/ 1590698 w 2536761"/>
                  <a:gd name="connsiteY8" fmla="*/ 349797 h 646860"/>
                  <a:gd name="connsiteX9" fmla="*/ 1591877 w 2536761"/>
                  <a:gd name="connsiteY9" fmla="*/ 323430 h 646860"/>
                  <a:gd name="connsiteX10" fmla="*/ 1268447 w 2536761"/>
                  <a:gd name="connsiteY10" fmla="*/ 0 h 646860"/>
                  <a:gd name="connsiteX11" fmla="*/ 945016 w 2536761"/>
                  <a:gd name="connsiteY11" fmla="*/ 323430 h 646860"/>
                  <a:gd name="connsiteX12" fmla="*/ 946194 w 2536761"/>
                  <a:gd name="connsiteY12" fmla="*/ 349797 h 646860"/>
                  <a:gd name="connsiteX13" fmla="*/ 172301 w 2536761"/>
                  <a:gd name="connsiteY13" fmla="*/ 349797 h 646860"/>
                  <a:gd name="connsiteX14" fmla="*/ 10695 w 2536761"/>
                  <a:gd name="connsiteY14" fmla="*/ 462468 h 646860"/>
                  <a:gd name="connsiteX15" fmla="*/ 87 w 2536761"/>
                  <a:gd name="connsiteY15" fmla="*/ 522099 h 646860"/>
                  <a:gd name="connsiteX16" fmla="*/ 87 w 2536761"/>
                  <a:gd name="connsiteY16" fmla="*/ 646861 h 646860"/>
                  <a:gd name="connsiteX17" fmla="*/ 1422762 w 2536761"/>
                  <a:gd name="connsiteY17" fmla="*/ 349797 h 646860"/>
                  <a:gd name="connsiteX18" fmla="*/ 1114043 w 2536761"/>
                  <a:gd name="connsiteY18" fmla="*/ 349797 h 646860"/>
                  <a:gd name="connsiteX19" fmla="*/ 1111773 w 2536761"/>
                  <a:gd name="connsiteY19" fmla="*/ 323430 h 646860"/>
                  <a:gd name="connsiteX20" fmla="*/ 1268359 w 2536761"/>
                  <a:gd name="connsiteY20" fmla="*/ 166845 h 646860"/>
                  <a:gd name="connsiteX21" fmla="*/ 1424945 w 2536761"/>
                  <a:gd name="connsiteY21" fmla="*/ 323430 h 646860"/>
                  <a:gd name="connsiteX22" fmla="*/ 1422675 w 2536761"/>
                  <a:gd name="connsiteY22" fmla="*/ 349797 h 64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6761" h="646860">
                    <a:moveTo>
                      <a:pt x="0" y="646861"/>
                    </a:moveTo>
                    <a:lnTo>
                      <a:pt x="1267835" y="646861"/>
                    </a:lnTo>
                    <a:cubicBezTo>
                      <a:pt x="1267835" y="646861"/>
                      <a:pt x="1268228" y="646861"/>
                      <a:pt x="1268403" y="646861"/>
                    </a:cubicBezTo>
                    <a:cubicBezTo>
                      <a:pt x="1268577" y="646861"/>
                      <a:pt x="1268796" y="646861"/>
                      <a:pt x="1268970" y="646861"/>
                    </a:cubicBezTo>
                    <a:lnTo>
                      <a:pt x="2536762" y="646861"/>
                    </a:lnTo>
                    <a:lnTo>
                      <a:pt x="2536762" y="522099"/>
                    </a:lnTo>
                    <a:cubicBezTo>
                      <a:pt x="2536762" y="501145"/>
                      <a:pt x="2533007" y="481064"/>
                      <a:pt x="2526154" y="462468"/>
                    </a:cubicBezTo>
                    <a:cubicBezTo>
                      <a:pt x="2501882" y="396725"/>
                      <a:pt x="2438715" y="349797"/>
                      <a:pt x="2364548" y="349797"/>
                    </a:cubicBezTo>
                    <a:lnTo>
                      <a:pt x="1590698" y="349797"/>
                    </a:lnTo>
                    <a:cubicBezTo>
                      <a:pt x="1591397" y="341110"/>
                      <a:pt x="1591877" y="332336"/>
                      <a:pt x="1591877" y="323430"/>
                    </a:cubicBezTo>
                    <a:cubicBezTo>
                      <a:pt x="1591877" y="144843"/>
                      <a:pt x="1447077" y="0"/>
                      <a:pt x="1268447" y="0"/>
                    </a:cubicBezTo>
                    <a:cubicBezTo>
                      <a:pt x="1089815" y="0"/>
                      <a:pt x="945016" y="144799"/>
                      <a:pt x="945016" y="323430"/>
                    </a:cubicBezTo>
                    <a:cubicBezTo>
                      <a:pt x="945016" y="332292"/>
                      <a:pt x="945452" y="341067"/>
                      <a:pt x="946194" y="349797"/>
                    </a:cubicBezTo>
                    <a:lnTo>
                      <a:pt x="172301" y="349797"/>
                    </a:lnTo>
                    <a:cubicBezTo>
                      <a:pt x="98221" y="349797"/>
                      <a:pt x="35010" y="396725"/>
                      <a:pt x="10695" y="462468"/>
                    </a:cubicBezTo>
                    <a:cubicBezTo>
                      <a:pt x="3842" y="481064"/>
                      <a:pt x="87" y="501145"/>
                      <a:pt x="87" y="522099"/>
                    </a:cubicBezTo>
                    <a:lnTo>
                      <a:pt x="87" y="646861"/>
                    </a:lnTo>
                    <a:close/>
                    <a:moveTo>
                      <a:pt x="1422762" y="349797"/>
                    </a:moveTo>
                    <a:lnTo>
                      <a:pt x="1114043" y="349797"/>
                    </a:lnTo>
                    <a:cubicBezTo>
                      <a:pt x="1112602" y="341241"/>
                      <a:pt x="1111773" y="332423"/>
                      <a:pt x="1111773" y="323430"/>
                    </a:cubicBezTo>
                    <a:cubicBezTo>
                      <a:pt x="1111773" y="236952"/>
                      <a:pt x="1181881" y="166845"/>
                      <a:pt x="1268359" y="166845"/>
                    </a:cubicBezTo>
                    <a:cubicBezTo>
                      <a:pt x="1354837" y="166845"/>
                      <a:pt x="1424945" y="236952"/>
                      <a:pt x="1424945" y="323430"/>
                    </a:cubicBezTo>
                    <a:cubicBezTo>
                      <a:pt x="1424945" y="332423"/>
                      <a:pt x="1424159" y="341198"/>
                      <a:pt x="1422675" y="349797"/>
                    </a:cubicBezTo>
                    <a:close/>
                  </a:path>
                </a:pathLst>
              </a:custGeom>
              <a:solidFill>
                <a:srgbClr val="FFBA14"/>
              </a:solidFill>
              <a:ln w="4361" cap="flat">
                <a:noFill/>
                <a:prstDash val="solid"/>
                <a:miter/>
              </a:ln>
            </p:spPr>
            <p:txBody>
              <a:bodyPr rtlCol="0" anchor="ctr"/>
              <a:lstStyle/>
              <a:p>
                <a:endParaRPr lang="zh-CN" altLang="en-US"/>
              </a:p>
            </p:txBody>
          </p:sp>
          <p:grpSp>
            <p:nvGrpSpPr>
              <p:cNvPr id="18" name="组合 17"/>
              <p:cNvGrpSpPr/>
              <p:nvPr/>
            </p:nvGrpSpPr>
            <p:grpSpPr>
              <a:xfrm>
                <a:off x="6249704" y="1103915"/>
                <a:ext cx="3513600" cy="5087425"/>
                <a:chOff x="6249704" y="1103915"/>
                <a:chExt cx="3513600" cy="5087425"/>
              </a:xfrm>
            </p:grpSpPr>
            <p:grpSp>
              <p:nvGrpSpPr>
                <p:cNvPr id="19" name="组合 18"/>
                <p:cNvGrpSpPr/>
                <p:nvPr/>
              </p:nvGrpSpPr>
              <p:grpSpPr>
                <a:xfrm>
                  <a:off x="6249747" y="1790632"/>
                  <a:ext cx="3513557" cy="1304329"/>
                  <a:chOff x="6249747" y="1790632"/>
                  <a:chExt cx="3513557" cy="1304329"/>
                </a:xfrm>
                <a:solidFill>
                  <a:srgbClr val="D4D8F3"/>
                </a:solidFill>
              </p:grpSpPr>
              <p:sp>
                <p:nvSpPr>
                  <p:cNvPr id="36" name="任意多边形: 形状 35"/>
                  <p:cNvSpPr/>
                  <p:nvPr/>
                </p:nvSpPr>
                <p:spPr>
                  <a:xfrm>
                    <a:off x="6249747" y="2289899"/>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37" name="任意多边形: 形状 36"/>
                  <p:cNvSpPr/>
                  <p:nvPr/>
                </p:nvSpPr>
                <p:spPr>
                  <a:xfrm>
                    <a:off x="6249747" y="2539468"/>
                    <a:ext cx="3513557" cy="56313"/>
                  </a:xfrm>
                  <a:custGeom>
                    <a:avLst/>
                    <a:gdLst>
                      <a:gd name="connsiteX0" fmla="*/ 0 w 3513557"/>
                      <a:gd name="connsiteY0" fmla="*/ 0 h 56313"/>
                      <a:gd name="connsiteX1" fmla="*/ 3513557 w 3513557"/>
                      <a:gd name="connsiteY1" fmla="*/ 0 h 56313"/>
                      <a:gd name="connsiteX2" fmla="*/ 3513557 w 3513557"/>
                      <a:gd name="connsiteY2" fmla="*/ 56313 h 56313"/>
                      <a:gd name="connsiteX3" fmla="*/ 0 w 3513557"/>
                      <a:gd name="connsiteY3" fmla="*/ 56313 h 56313"/>
                    </a:gdLst>
                    <a:ahLst/>
                    <a:cxnLst>
                      <a:cxn ang="0">
                        <a:pos x="connsiteX0" y="connsiteY0"/>
                      </a:cxn>
                      <a:cxn ang="0">
                        <a:pos x="connsiteX1" y="connsiteY1"/>
                      </a:cxn>
                      <a:cxn ang="0">
                        <a:pos x="connsiteX2" y="connsiteY2"/>
                      </a:cxn>
                      <a:cxn ang="0">
                        <a:pos x="connsiteX3" y="connsiteY3"/>
                      </a:cxn>
                    </a:cxnLst>
                    <a:rect l="l" t="t" r="r" b="b"/>
                    <a:pathLst>
                      <a:path w="3513557" h="56313">
                        <a:moveTo>
                          <a:pt x="0" y="0"/>
                        </a:moveTo>
                        <a:lnTo>
                          <a:pt x="3513557" y="0"/>
                        </a:lnTo>
                        <a:lnTo>
                          <a:pt x="3513557" y="56313"/>
                        </a:lnTo>
                        <a:lnTo>
                          <a:pt x="0" y="56313"/>
                        </a:lnTo>
                        <a:close/>
                      </a:path>
                    </a:pathLst>
                  </a:custGeom>
                  <a:solidFill>
                    <a:srgbClr val="D4D8F3"/>
                  </a:solidFill>
                  <a:ln w="4361" cap="flat">
                    <a:noFill/>
                    <a:prstDash val="solid"/>
                    <a:miter/>
                  </a:ln>
                </p:spPr>
                <p:txBody>
                  <a:bodyPr rtlCol="0" anchor="ctr"/>
                  <a:lstStyle/>
                  <a:p>
                    <a:endParaRPr lang="zh-CN" altLang="en-US"/>
                  </a:p>
                </p:txBody>
              </p:sp>
              <p:sp>
                <p:nvSpPr>
                  <p:cNvPr id="38" name="任意多边形: 形状 37"/>
                  <p:cNvSpPr/>
                  <p:nvPr/>
                </p:nvSpPr>
                <p:spPr>
                  <a:xfrm>
                    <a:off x="6249747" y="2040244"/>
                    <a:ext cx="3513557" cy="56313"/>
                  </a:xfrm>
                  <a:custGeom>
                    <a:avLst/>
                    <a:gdLst>
                      <a:gd name="connsiteX0" fmla="*/ 0 w 3513557"/>
                      <a:gd name="connsiteY0" fmla="*/ 0 h 56313"/>
                      <a:gd name="connsiteX1" fmla="*/ 3513557 w 3513557"/>
                      <a:gd name="connsiteY1" fmla="*/ 0 h 56313"/>
                      <a:gd name="connsiteX2" fmla="*/ 3513557 w 3513557"/>
                      <a:gd name="connsiteY2" fmla="*/ 56313 h 56313"/>
                      <a:gd name="connsiteX3" fmla="*/ 0 w 3513557"/>
                      <a:gd name="connsiteY3" fmla="*/ 56313 h 56313"/>
                    </a:gdLst>
                    <a:ahLst/>
                    <a:cxnLst>
                      <a:cxn ang="0">
                        <a:pos x="connsiteX0" y="connsiteY0"/>
                      </a:cxn>
                      <a:cxn ang="0">
                        <a:pos x="connsiteX1" y="connsiteY1"/>
                      </a:cxn>
                      <a:cxn ang="0">
                        <a:pos x="connsiteX2" y="connsiteY2"/>
                      </a:cxn>
                      <a:cxn ang="0">
                        <a:pos x="connsiteX3" y="connsiteY3"/>
                      </a:cxn>
                    </a:cxnLst>
                    <a:rect l="l" t="t" r="r" b="b"/>
                    <a:pathLst>
                      <a:path w="3513557" h="56313">
                        <a:moveTo>
                          <a:pt x="0" y="0"/>
                        </a:moveTo>
                        <a:lnTo>
                          <a:pt x="3513557" y="0"/>
                        </a:lnTo>
                        <a:lnTo>
                          <a:pt x="3513557" y="56313"/>
                        </a:lnTo>
                        <a:lnTo>
                          <a:pt x="0" y="56313"/>
                        </a:lnTo>
                        <a:close/>
                      </a:path>
                    </a:pathLst>
                  </a:custGeom>
                  <a:solidFill>
                    <a:srgbClr val="D4D8F3"/>
                  </a:solidFill>
                  <a:ln w="4361" cap="flat">
                    <a:noFill/>
                    <a:prstDash val="solid"/>
                    <a:miter/>
                  </a:ln>
                </p:spPr>
                <p:txBody>
                  <a:bodyPr rtlCol="0" anchor="ctr"/>
                  <a:lstStyle/>
                  <a:p>
                    <a:endParaRPr lang="zh-CN" altLang="en-US"/>
                  </a:p>
                </p:txBody>
              </p:sp>
              <p:sp>
                <p:nvSpPr>
                  <p:cNvPr id="39" name="任意多边形: 形状 38"/>
                  <p:cNvSpPr/>
                  <p:nvPr/>
                </p:nvSpPr>
                <p:spPr>
                  <a:xfrm>
                    <a:off x="6249747" y="1790632"/>
                    <a:ext cx="3513557" cy="56313"/>
                  </a:xfrm>
                  <a:custGeom>
                    <a:avLst/>
                    <a:gdLst>
                      <a:gd name="connsiteX0" fmla="*/ 0 w 3513557"/>
                      <a:gd name="connsiteY0" fmla="*/ 0 h 56313"/>
                      <a:gd name="connsiteX1" fmla="*/ 3513557 w 3513557"/>
                      <a:gd name="connsiteY1" fmla="*/ 0 h 56313"/>
                      <a:gd name="connsiteX2" fmla="*/ 3513557 w 3513557"/>
                      <a:gd name="connsiteY2" fmla="*/ 56313 h 56313"/>
                      <a:gd name="connsiteX3" fmla="*/ 0 w 3513557"/>
                      <a:gd name="connsiteY3" fmla="*/ 56313 h 56313"/>
                    </a:gdLst>
                    <a:ahLst/>
                    <a:cxnLst>
                      <a:cxn ang="0">
                        <a:pos x="connsiteX0" y="connsiteY0"/>
                      </a:cxn>
                      <a:cxn ang="0">
                        <a:pos x="connsiteX1" y="connsiteY1"/>
                      </a:cxn>
                      <a:cxn ang="0">
                        <a:pos x="connsiteX2" y="connsiteY2"/>
                      </a:cxn>
                      <a:cxn ang="0">
                        <a:pos x="connsiteX3" y="connsiteY3"/>
                      </a:cxn>
                    </a:cxnLst>
                    <a:rect l="l" t="t" r="r" b="b"/>
                    <a:pathLst>
                      <a:path w="3513557" h="56313">
                        <a:moveTo>
                          <a:pt x="0" y="0"/>
                        </a:moveTo>
                        <a:lnTo>
                          <a:pt x="3513557" y="0"/>
                        </a:lnTo>
                        <a:lnTo>
                          <a:pt x="3513557" y="56313"/>
                        </a:lnTo>
                        <a:lnTo>
                          <a:pt x="0" y="56313"/>
                        </a:lnTo>
                        <a:close/>
                      </a:path>
                    </a:pathLst>
                  </a:custGeom>
                  <a:solidFill>
                    <a:srgbClr val="D4D8F3"/>
                  </a:solidFill>
                  <a:ln w="4361" cap="flat">
                    <a:noFill/>
                    <a:prstDash val="solid"/>
                    <a:miter/>
                  </a:ln>
                </p:spPr>
                <p:txBody>
                  <a:bodyPr rtlCol="0" anchor="ctr"/>
                  <a:lstStyle/>
                  <a:p>
                    <a:endParaRPr lang="zh-CN" altLang="en-US"/>
                  </a:p>
                </p:txBody>
              </p:sp>
              <p:sp>
                <p:nvSpPr>
                  <p:cNvPr id="40" name="任意多边形: 形状 39"/>
                  <p:cNvSpPr/>
                  <p:nvPr/>
                </p:nvSpPr>
                <p:spPr>
                  <a:xfrm>
                    <a:off x="6249747" y="2789080"/>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41" name="任意多边形: 形状 40"/>
                  <p:cNvSpPr/>
                  <p:nvPr/>
                </p:nvSpPr>
                <p:spPr>
                  <a:xfrm>
                    <a:off x="6249747" y="3038692"/>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grpSp>
            <p:grpSp>
              <p:nvGrpSpPr>
                <p:cNvPr id="20" name="组合 19"/>
                <p:cNvGrpSpPr/>
                <p:nvPr/>
              </p:nvGrpSpPr>
              <p:grpSpPr>
                <a:xfrm>
                  <a:off x="6249747" y="3362078"/>
                  <a:ext cx="3513557" cy="805061"/>
                  <a:chOff x="6249747" y="3362078"/>
                  <a:chExt cx="3513557" cy="805061"/>
                </a:xfrm>
                <a:solidFill>
                  <a:srgbClr val="D4D8F3"/>
                </a:solidFill>
              </p:grpSpPr>
              <p:sp>
                <p:nvSpPr>
                  <p:cNvPr id="32" name="任意多边形: 形状 31"/>
                  <p:cNvSpPr/>
                  <p:nvPr/>
                </p:nvSpPr>
                <p:spPr>
                  <a:xfrm>
                    <a:off x="6249747" y="3362078"/>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33" name="任意多边形: 形状 32"/>
                  <p:cNvSpPr/>
                  <p:nvPr/>
                </p:nvSpPr>
                <p:spPr>
                  <a:xfrm>
                    <a:off x="6249747" y="3611647"/>
                    <a:ext cx="3513557" cy="56313"/>
                  </a:xfrm>
                  <a:custGeom>
                    <a:avLst/>
                    <a:gdLst>
                      <a:gd name="connsiteX0" fmla="*/ 0 w 3513557"/>
                      <a:gd name="connsiteY0" fmla="*/ 0 h 56313"/>
                      <a:gd name="connsiteX1" fmla="*/ 3513557 w 3513557"/>
                      <a:gd name="connsiteY1" fmla="*/ 0 h 56313"/>
                      <a:gd name="connsiteX2" fmla="*/ 3513557 w 3513557"/>
                      <a:gd name="connsiteY2" fmla="*/ 56314 h 56313"/>
                      <a:gd name="connsiteX3" fmla="*/ 0 w 3513557"/>
                      <a:gd name="connsiteY3" fmla="*/ 56314 h 56313"/>
                    </a:gdLst>
                    <a:ahLst/>
                    <a:cxnLst>
                      <a:cxn ang="0">
                        <a:pos x="connsiteX0" y="connsiteY0"/>
                      </a:cxn>
                      <a:cxn ang="0">
                        <a:pos x="connsiteX1" y="connsiteY1"/>
                      </a:cxn>
                      <a:cxn ang="0">
                        <a:pos x="connsiteX2" y="connsiteY2"/>
                      </a:cxn>
                      <a:cxn ang="0">
                        <a:pos x="connsiteX3" y="connsiteY3"/>
                      </a:cxn>
                    </a:cxnLst>
                    <a:rect l="l" t="t" r="r" b="b"/>
                    <a:pathLst>
                      <a:path w="3513557" h="56313">
                        <a:moveTo>
                          <a:pt x="0" y="0"/>
                        </a:moveTo>
                        <a:lnTo>
                          <a:pt x="3513557" y="0"/>
                        </a:lnTo>
                        <a:lnTo>
                          <a:pt x="3513557" y="56314"/>
                        </a:lnTo>
                        <a:lnTo>
                          <a:pt x="0" y="56314"/>
                        </a:lnTo>
                        <a:close/>
                      </a:path>
                    </a:pathLst>
                  </a:custGeom>
                  <a:solidFill>
                    <a:srgbClr val="D4D8F3"/>
                  </a:solidFill>
                  <a:ln w="4361" cap="flat">
                    <a:noFill/>
                    <a:prstDash val="solid"/>
                    <a:miter/>
                  </a:ln>
                </p:spPr>
                <p:txBody>
                  <a:bodyPr rtlCol="0" anchor="ctr"/>
                  <a:lstStyle/>
                  <a:p>
                    <a:endParaRPr lang="zh-CN" altLang="en-US"/>
                  </a:p>
                </p:txBody>
              </p:sp>
              <p:sp>
                <p:nvSpPr>
                  <p:cNvPr id="34" name="任意多边形: 形状 33"/>
                  <p:cNvSpPr/>
                  <p:nvPr/>
                </p:nvSpPr>
                <p:spPr>
                  <a:xfrm>
                    <a:off x="6249747" y="3861259"/>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35" name="任意多边形: 形状 34"/>
                  <p:cNvSpPr/>
                  <p:nvPr/>
                </p:nvSpPr>
                <p:spPr>
                  <a:xfrm>
                    <a:off x="6249747" y="4110871"/>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grpSp>
            <p:grpSp>
              <p:nvGrpSpPr>
                <p:cNvPr id="21" name="组合 20"/>
                <p:cNvGrpSpPr/>
                <p:nvPr/>
              </p:nvGrpSpPr>
              <p:grpSpPr>
                <a:xfrm>
                  <a:off x="6249747" y="4434257"/>
                  <a:ext cx="3513557" cy="805061"/>
                  <a:chOff x="6249747" y="4434257"/>
                  <a:chExt cx="3513557" cy="805061"/>
                </a:xfrm>
                <a:solidFill>
                  <a:srgbClr val="D4D8F3"/>
                </a:solidFill>
              </p:grpSpPr>
              <p:sp>
                <p:nvSpPr>
                  <p:cNvPr id="28" name="任意多边形: 形状 27"/>
                  <p:cNvSpPr/>
                  <p:nvPr/>
                </p:nvSpPr>
                <p:spPr>
                  <a:xfrm>
                    <a:off x="6249747" y="4434257"/>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29" name="任意多边形: 形状 28"/>
                  <p:cNvSpPr/>
                  <p:nvPr/>
                </p:nvSpPr>
                <p:spPr>
                  <a:xfrm>
                    <a:off x="6249747" y="4683826"/>
                    <a:ext cx="3513557" cy="56313"/>
                  </a:xfrm>
                  <a:custGeom>
                    <a:avLst/>
                    <a:gdLst>
                      <a:gd name="connsiteX0" fmla="*/ 0 w 3513557"/>
                      <a:gd name="connsiteY0" fmla="*/ 0 h 56313"/>
                      <a:gd name="connsiteX1" fmla="*/ 3513557 w 3513557"/>
                      <a:gd name="connsiteY1" fmla="*/ 0 h 56313"/>
                      <a:gd name="connsiteX2" fmla="*/ 3513557 w 3513557"/>
                      <a:gd name="connsiteY2" fmla="*/ 56313 h 56313"/>
                      <a:gd name="connsiteX3" fmla="*/ 0 w 3513557"/>
                      <a:gd name="connsiteY3" fmla="*/ 56313 h 56313"/>
                    </a:gdLst>
                    <a:ahLst/>
                    <a:cxnLst>
                      <a:cxn ang="0">
                        <a:pos x="connsiteX0" y="connsiteY0"/>
                      </a:cxn>
                      <a:cxn ang="0">
                        <a:pos x="connsiteX1" y="connsiteY1"/>
                      </a:cxn>
                      <a:cxn ang="0">
                        <a:pos x="connsiteX2" y="connsiteY2"/>
                      </a:cxn>
                      <a:cxn ang="0">
                        <a:pos x="connsiteX3" y="connsiteY3"/>
                      </a:cxn>
                    </a:cxnLst>
                    <a:rect l="l" t="t" r="r" b="b"/>
                    <a:pathLst>
                      <a:path w="3513557" h="56313">
                        <a:moveTo>
                          <a:pt x="0" y="0"/>
                        </a:moveTo>
                        <a:lnTo>
                          <a:pt x="3513557" y="0"/>
                        </a:lnTo>
                        <a:lnTo>
                          <a:pt x="3513557" y="56313"/>
                        </a:lnTo>
                        <a:lnTo>
                          <a:pt x="0" y="56313"/>
                        </a:lnTo>
                        <a:close/>
                      </a:path>
                    </a:pathLst>
                  </a:custGeom>
                  <a:solidFill>
                    <a:srgbClr val="D4D8F3"/>
                  </a:solidFill>
                  <a:ln w="4361" cap="flat">
                    <a:noFill/>
                    <a:prstDash val="solid"/>
                    <a:miter/>
                  </a:ln>
                </p:spPr>
                <p:txBody>
                  <a:bodyPr rtlCol="0" anchor="ctr"/>
                  <a:lstStyle/>
                  <a:p>
                    <a:endParaRPr lang="zh-CN" altLang="en-US"/>
                  </a:p>
                </p:txBody>
              </p:sp>
              <p:sp>
                <p:nvSpPr>
                  <p:cNvPr id="30" name="任意多边形: 形状 29"/>
                  <p:cNvSpPr/>
                  <p:nvPr/>
                </p:nvSpPr>
                <p:spPr>
                  <a:xfrm>
                    <a:off x="6249747" y="4933438"/>
                    <a:ext cx="3513557" cy="56269"/>
                  </a:xfrm>
                  <a:custGeom>
                    <a:avLst/>
                    <a:gdLst>
                      <a:gd name="connsiteX0" fmla="*/ 0 w 3513557"/>
                      <a:gd name="connsiteY0" fmla="*/ 0 h 56269"/>
                      <a:gd name="connsiteX1" fmla="*/ 3513557 w 3513557"/>
                      <a:gd name="connsiteY1" fmla="*/ 0 h 56269"/>
                      <a:gd name="connsiteX2" fmla="*/ 3513557 w 3513557"/>
                      <a:gd name="connsiteY2" fmla="*/ 56270 h 56269"/>
                      <a:gd name="connsiteX3" fmla="*/ 0 w 351355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3513557" h="56269">
                        <a:moveTo>
                          <a:pt x="0" y="0"/>
                        </a:moveTo>
                        <a:lnTo>
                          <a:pt x="3513557" y="0"/>
                        </a:lnTo>
                        <a:lnTo>
                          <a:pt x="3513557" y="56270"/>
                        </a:lnTo>
                        <a:lnTo>
                          <a:pt x="0" y="56270"/>
                        </a:lnTo>
                        <a:close/>
                      </a:path>
                    </a:pathLst>
                  </a:custGeom>
                  <a:solidFill>
                    <a:srgbClr val="D4D8F3"/>
                  </a:solidFill>
                  <a:ln w="4361" cap="flat">
                    <a:noFill/>
                    <a:prstDash val="solid"/>
                    <a:miter/>
                  </a:ln>
                </p:spPr>
                <p:txBody>
                  <a:bodyPr rtlCol="0" anchor="ctr"/>
                  <a:lstStyle/>
                  <a:p>
                    <a:endParaRPr lang="zh-CN" altLang="en-US"/>
                  </a:p>
                </p:txBody>
              </p:sp>
              <p:sp>
                <p:nvSpPr>
                  <p:cNvPr id="31" name="任意多边形: 形状 30"/>
                  <p:cNvSpPr/>
                  <p:nvPr/>
                </p:nvSpPr>
                <p:spPr>
                  <a:xfrm>
                    <a:off x="7499466" y="5183050"/>
                    <a:ext cx="2263838" cy="56269"/>
                  </a:xfrm>
                  <a:custGeom>
                    <a:avLst/>
                    <a:gdLst>
                      <a:gd name="connsiteX0" fmla="*/ 0 w 2263838"/>
                      <a:gd name="connsiteY0" fmla="*/ 0 h 56269"/>
                      <a:gd name="connsiteX1" fmla="*/ 2263838 w 2263838"/>
                      <a:gd name="connsiteY1" fmla="*/ 0 h 56269"/>
                      <a:gd name="connsiteX2" fmla="*/ 2263838 w 2263838"/>
                      <a:gd name="connsiteY2" fmla="*/ 56270 h 56269"/>
                      <a:gd name="connsiteX3" fmla="*/ 0 w 2263838"/>
                      <a:gd name="connsiteY3" fmla="*/ 56270 h 56269"/>
                    </a:gdLst>
                    <a:ahLst/>
                    <a:cxnLst>
                      <a:cxn ang="0">
                        <a:pos x="connsiteX0" y="connsiteY0"/>
                      </a:cxn>
                      <a:cxn ang="0">
                        <a:pos x="connsiteX1" y="connsiteY1"/>
                      </a:cxn>
                      <a:cxn ang="0">
                        <a:pos x="connsiteX2" y="connsiteY2"/>
                      </a:cxn>
                      <a:cxn ang="0">
                        <a:pos x="connsiteX3" y="connsiteY3"/>
                      </a:cxn>
                    </a:cxnLst>
                    <a:rect l="l" t="t" r="r" b="b"/>
                    <a:pathLst>
                      <a:path w="2263838" h="56269">
                        <a:moveTo>
                          <a:pt x="0" y="0"/>
                        </a:moveTo>
                        <a:lnTo>
                          <a:pt x="2263838" y="0"/>
                        </a:lnTo>
                        <a:lnTo>
                          <a:pt x="2263838" y="56270"/>
                        </a:lnTo>
                        <a:lnTo>
                          <a:pt x="0" y="56270"/>
                        </a:lnTo>
                        <a:close/>
                      </a:path>
                    </a:pathLst>
                  </a:custGeom>
                  <a:solidFill>
                    <a:srgbClr val="D4D8F3"/>
                  </a:solidFill>
                  <a:ln w="4361" cap="flat">
                    <a:noFill/>
                    <a:prstDash val="solid"/>
                    <a:miter/>
                  </a:ln>
                </p:spPr>
                <p:txBody>
                  <a:bodyPr rtlCol="0" anchor="ctr"/>
                  <a:lstStyle/>
                  <a:p>
                    <a:endParaRPr lang="zh-CN" altLang="en-US"/>
                  </a:p>
                </p:txBody>
              </p:sp>
            </p:grpSp>
            <p:grpSp>
              <p:nvGrpSpPr>
                <p:cNvPr id="22" name="组合 21"/>
                <p:cNvGrpSpPr/>
                <p:nvPr/>
              </p:nvGrpSpPr>
              <p:grpSpPr>
                <a:xfrm>
                  <a:off x="6249747" y="5506437"/>
                  <a:ext cx="1533075" cy="555449"/>
                  <a:chOff x="6249747" y="5506437"/>
                  <a:chExt cx="1533075" cy="555449"/>
                </a:xfrm>
              </p:grpSpPr>
              <p:sp>
                <p:nvSpPr>
                  <p:cNvPr id="25" name="任意多边形: 形状 24"/>
                  <p:cNvSpPr/>
                  <p:nvPr/>
                </p:nvSpPr>
                <p:spPr>
                  <a:xfrm>
                    <a:off x="6249747" y="5506437"/>
                    <a:ext cx="1065587" cy="56269"/>
                  </a:xfrm>
                  <a:custGeom>
                    <a:avLst/>
                    <a:gdLst>
                      <a:gd name="connsiteX0" fmla="*/ 0 w 1065587"/>
                      <a:gd name="connsiteY0" fmla="*/ 0 h 56269"/>
                      <a:gd name="connsiteX1" fmla="*/ 1065587 w 1065587"/>
                      <a:gd name="connsiteY1" fmla="*/ 0 h 56269"/>
                      <a:gd name="connsiteX2" fmla="*/ 1065587 w 1065587"/>
                      <a:gd name="connsiteY2" fmla="*/ 56270 h 56269"/>
                      <a:gd name="connsiteX3" fmla="*/ 0 w 1065587"/>
                      <a:gd name="connsiteY3" fmla="*/ 56270 h 56269"/>
                    </a:gdLst>
                    <a:ahLst/>
                    <a:cxnLst>
                      <a:cxn ang="0">
                        <a:pos x="connsiteX0" y="connsiteY0"/>
                      </a:cxn>
                      <a:cxn ang="0">
                        <a:pos x="connsiteX1" y="connsiteY1"/>
                      </a:cxn>
                      <a:cxn ang="0">
                        <a:pos x="connsiteX2" y="connsiteY2"/>
                      </a:cxn>
                      <a:cxn ang="0">
                        <a:pos x="connsiteX3" y="connsiteY3"/>
                      </a:cxn>
                    </a:cxnLst>
                    <a:rect l="l" t="t" r="r" b="b"/>
                    <a:pathLst>
                      <a:path w="1065587" h="56269">
                        <a:moveTo>
                          <a:pt x="0" y="0"/>
                        </a:moveTo>
                        <a:lnTo>
                          <a:pt x="1065587" y="0"/>
                        </a:lnTo>
                        <a:lnTo>
                          <a:pt x="1065587" y="56270"/>
                        </a:lnTo>
                        <a:lnTo>
                          <a:pt x="0" y="56270"/>
                        </a:lnTo>
                        <a:close/>
                      </a:path>
                    </a:pathLst>
                  </a:custGeom>
                  <a:solidFill>
                    <a:srgbClr val="838EE8"/>
                  </a:solidFill>
                  <a:ln w="4361" cap="flat">
                    <a:noFill/>
                    <a:prstDash val="solid"/>
                    <a:miter/>
                  </a:ln>
                </p:spPr>
                <p:txBody>
                  <a:bodyPr rtlCol="0" anchor="ctr"/>
                  <a:lstStyle/>
                  <a:p>
                    <a:endParaRPr lang="zh-CN" altLang="en-US"/>
                  </a:p>
                </p:txBody>
              </p:sp>
              <p:sp>
                <p:nvSpPr>
                  <p:cNvPr id="26" name="任意多边形: 形状 25"/>
                  <p:cNvSpPr/>
                  <p:nvPr/>
                </p:nvSpPr>
                <p:spPr>
                  <a:xfrm>
                    <a:off x="6249747" y="5756049"/>
                    <a:ext cx="1533075" cy="56269"/>
                  </a:xfrm>
                  <a:custGeom>
                    <a:avLst/>
                    <a:gdLst>
                      <a:gd name="connsiteX0" fmla="*/ 0 w 1533075"/>
                      <a:gd name="connsiteY0" fmla="*/ 0 h 56269"/>
                      <a:gd name="connsiteX1" fmla="*/ 1533075 w 1533075"/>
                      <a:gd name="connsiteY1" fmla="*/ 0 h 56269"/>
                      <a:gd name="connsiteX2" fmla="*/ 1533075 w 1533075"/>
                      <a:gd name="connsiteY2" fmla="*/ 56269 h 56269"/>
                      <a:gd name="connsiteX3" fmla="*/ 0 w 1533075"/>
                      <a:gd name="connsiteY3" fmla="*/ 56269 h 56269"/>
                    </a:gdLst>
                    <a:ahLst/>
                    <a:cxnLst>
                      <a:cxn ang="0">
                        <a:pos x="connsiteX0" y="connsiteY0"/>
                      </a:cxn>
                      <a:cxn ang="0">
                        <a:pos x="connsiteX1" y="connsiteY1"/>
                      </a:cxn>
                      <a:cxn ang="0">
                        <a:pos x="connsiteX2" y="connsiteY2"/>
                      </a:cxn>
                      <a:cxn ang="0">
                        <a:pos x="connsiteX3" y="connsiteY3"/>
                      </a:cxn>
                    </a:cxnLst>
                    <a:rect l="l" t="t" r="r" b="b"/>
                    <a:pathLst>
                      <a:path w="1533075" h="56269">
                        <a:moveTo>
                          <a:pt x="0" y="0"/>
                        </a:moveTo>
                        <a:lnTo>
                          <a:pt x="1533075" y="0"/>
                        </a:lnTo>
                        <a:lnTo>
                          <a:pt x="1533075" y="56269"/>
                        </a:lnTo>
                        <a:lnTo>
                          <a:pt x="0" y="56269"/>
                        </a:lnTo>
                        <a:close/>
                      </a:path>
                    </a:pathLst>
                  </a:custGeom>
                  <a:solidFill>
                    <a:srgbClr val="D4D8F3"/>
                  </a:solidFill>
                  <a:ln w="4361" cap="flat">
                    <a:noFill/>
                    <a:prstDash val="solid"/>
                    <a:miter/>
                  </a:ln>
                </p:spPr>
                <p:txBody>
                  <a:bodyPr rtlCol="0" anchor="ctr"/>
                  <a:lstStyle/>
                  <a:p>
                    <a:endParaRPr lang="zh-CN" altLang="en-US"/>
                  </a:p>
                </p:txBody>
              </p:sp>
              <p:sp>
                <p:nvSpPr>
                  <p:cNvPr id="27" name="任意多边形: 形状 26"/>
                  <p:cNvSpPr/>
                  <p:nvPr/>
                </p:nvSpPr>
                <p:spPr>
                  <a:xfrm>
                    <a:off x="6249747" y="6005617"/>
                    <a:ext cx="1533075" cy="56269"/>
                  </a:xfrm>
                  <a:custGeom>
                    <a:avLst/>
                    <a:gdLst>
                      <a:gd name="connsiteX0" fmla="*/ 0 w 1533075"/>
                      <a:gd name="connsiteY0" fmla="*/ 0 h 56269"/>
                      <a:gd name="connsiteX1" fmla="*/ 1533075 w 1533075"/>
                      <a:gd name="connsiteY1" fmla="*/ 0 h 56269"/>
                      <a:gd name="connsiteX2" fmla="*/ 1533075 w 1533075"/>
                      <a:gd name="connsiteY2" fmla="*/ 56270 h 56269"/>
                      <a:gd name="connsiteX3" fmla="*/ 0 w 1533075"/>
                      <a:gd name="connsiteY3" fmla="*/ 56270 h 56269"/>
                    </a:gdLst>
                    <a:ahLst/>
                    <a:cxnLst>
                      <a:cxn ang="0">
                        <a:pos x="connsiteX0" y="connsiteY0"/>
                      </a:cxn>
                      <a:cxn ang="0">
                        <a:pos x="connsiteX1" y="connsiteY1"/>
                      </a:cxn>
                      <a:cxn ang="0">
                        <a:pos x="connsiteX2" y="connsiteY2"/>
                      </a:cxn>
                      <a:cxn ang="0">
                        <a:pos x="connsiteX3" y="connsiteY3"/>
                      </a:cxn>
                    </a:cxnLst>
                    <a:rect l="l" t="t" r="r" b="b"/>
                    <a:pathLst>
                      <a:path w="1533075" h="56269">
                        <a:moveTo>
                          <a:pt x="0" y="0"/>
                        </a:moveTo>
                        <a:lnTo>
                          <a:pt x="1533075" y="0"/>
                        </a:lnTo>
                        <a:lnTo>
                          <a:pt x="1533075" y="56270"/>
                        </a:lnTo>
                        <a:lnTo>
                          <a:pt x="0" y="56270"/>
                        </a:lnTo>
                        <a:close/>
                      </a:path>
                    </a:pathLst>
                  </a:custGeom>
                  <a:solidFill>
                    <a:srgbClr val="D4D8F3"/>
                  </a:solidFill>
                  <a:ln w="4361" cap="flat">
                    <a:noFill/>
                    <a:prstDash val="solid"/>
                    <a:miter/>
                  </a:ln>
                </p:spPr>
                <p:txBody>
                  <a:bodyPr rtlCol="0" anchor="ctr"/>
                  <a:lstStyle/>
                  <a:p>
                    <a:endParaRPr lang="zh-CN" altLang="en-US"/>
                  </a:p>
                </p:txBody>
              </p:sp>
            </p:grpSp>
            <p:sp>
              <p:nvSpPr>
                <p:cNvPr id="23" name="任意多边形: 形状 22"/>
                <p:cNvSpPr/>
                <p:nvPr/>
              </p:nvSpPr>
              <p:spPr>
                <a:xfrm>
                  <a:off x="8250747" y="5506497"/>
                  <a:ext cx="1512427" cy="684843"/>
                </a:xfrm>
                <a:custGeom>
                  <a:avLst/>
                  <a:gdLst>
                    <a:gd name="connsiteX0" fmla="*/ 555406 w 1512427"/>
                    <a:gd name="connsiteY0" fmla="*/ 11159 h 684843"/>
                    <a:gd name="connsiteX1" fmla="*/ 392272 w 1512427"/>
                    <a:gd name="connsiteY1" fmla="*/ 25957 h 684843"/>
                    <a:gd name="connsiteX2" fmla="*/ 242758 w 1512427"/>
                    <a:gd name="connsiteY2" fmla="*/ 80219 h 684843"/>
                    <a:gd name="connsiteX3" fmla="*/ 179679 w 1512427"/>
                    <a:gd name="connsiteY3" fmla="*/ 125226 h 684843"/>
                    <a:gd name="connsiteX4" fmla="*/ 128298 w 1512427"/>
                    <a:gd name="connsiteY4" fmla="*/ 181845 h 684843"/>
                    <a:gd name="connsiteX5" fmla="*/ 91542 w 1512427"/>
                    <a:gd name="connsiteY5" fmla="*/ 247195 h 684843"/>
                    <a:gd name="connsiteX6" fmla="*/ 73207 w 1512427"/>
                    <a:gd name="connsiteY6" fmla="*/ 317782 h 684843"/>
                    <a:gd name="connsiteX7" fmla="*/ 76438 w 1512427"/>
                    <a:gd name="connsiteY7" fmla="*/ 388589 h 684843"/>
                    <a:gd name="connsiteX8" fmla="*/ 100927 w 1512427"/>
                    <a:gd name="connsiteY8" fmla="*/ 455205 h 684843"/>
                    <a:gd name="connsiteX9" fmla="*/ 143316 w 1512427"/>
                    <a:gd name="connsiteY9" fmla="*/ 513046 h 684843"/>
                    <a:gd name="connsiteX10" fmla="*/ 198799 w 1512427"/>
                    <a:gd name="connsiteY10" fmla="*/ 558402 h 684843"/>
                    <a:gd name="connsiteX11" fmla="*/ 263276 w 1512427"/>
                    <a:gd name="connsiteY11" fmla="*/ 587214 h 684843"/>
                    <a:gd name="connsiteX12" fmla="*/ 280214 w 1512427"/>
                    <a:gd name="connsiteY12" fmla="*/ 591623 h 684843"/>
                    <a:gd name="connsiteX13" fmla="*/ 297631 w 1512427"/>
                    <a:gd name="connsiteY13" fmla="*/ 594766 h 684843"/>
                    <a:gd name="connsiteX14" fmla="*/ 315311 w 1512427"/>
                    <a:gd name="connsiteY14" fmla="*/ 596599 h 684843"/>
                    <a:gd name="connsiteX15" fmla="*/ 319720 w 1512427"/>
                    <a:gd name="connsiteY15" fmla="*/ 597036 h 684843"/>
                    <a:gd name="connsiteX16" fmla="*/ 324173 w 1512427"/>
                    <a:gd name="connsiteY16" fmla="*/ 597122 h 684843"/>
                    <a:gd name="connsiteX17" fmla="*/ 333078 w 1512427"/>
                    <a:gd name="connsiteY17" fmla="*/ 597297 h 684843"/>
                    <a:gd name="connsiteX18" fmla="*/ 404408 w 1512427"/>
                    <a:gd name="connsiteY18" fmla="*/ 589876 h 684843"/>
                    <a:gd name="connsiteX19" fmla="*/ 472814 w 1512427"/>
                    <a:gd name="connsiteY19" fmla="*/ 565692 h 684843"/>
                    <a:gd name="connsiteX20" fmla="*/ 586925 w 1512427"/>
                    <a:gd name="connsiteY20" fmla="*/ 477206 h 684843"/>
                    <a:gd name="connsiteX21" fmla="*/ 643238 w 1512427"/>
                    <a:gd name="connsiteY21" fmla="*/ 410329 h 684843"/>
                    <a:gd name="connsiteX22" fmla="*/ 663056 w 1512427"/>
                    <a:gd name="connsiteY22" fmla="*/ 393435 h 684843"/>
                    <a:gd name="connsiteX23" fmla="*/ 668557 w 1512427"/>
                    <a:gd name="connsiteY23" fmla="*/ 389462 h 684843"/>
                    <a:gd name="connsiteX24" fmla="*/ 674712 w 1512427"/>
                    <a:gd name="connsiteY24" fmla="*/ 385446 h 684843"/>
                    <a:gd name="connsiteX25" fmla="*/ 687459 w 1512427"/>
                    <a:gd name="connsiteY25" fmla="*/ 378461 h 684843"/>
                    <a:gd name="connsiteX26" fmla="*/ 743991 w 1512427"/>
                    <a:gd name="connsiteY26" fmla="*/ 363968 h 684843"/>
                    <a:gd name="connsiteX27" fmla="*/ 775683 w 1512427"/>
                    <a:gd name="connsiteY27" fmla="*/ 366936 h 684843"/>
                    <a:gd name="connsiteX28" fmla="*/ 807420 w 1512427"/>
                    <a:gd name="connsiteY28" fmla="*/ 380207 h 684843"/>
                    <a:gd name="connsiteX29" fmla="*/ 848803 w 1512427"/>
                    <a:gd name="connsiteY29" fmla="*/ 432112 h 684843"/>
                    <a:gd name="connsiteX30" fmla="*/ 859106 w 1512427"/>
                    <a:gd name="connsiteY30" fmla="*/ 483449 h 684843"/>
                    <a:gd name="connsiteX31" fmla="*/ 860371 w 1512427"/>
                    <a:gd name="connsiteY31" fmla="*/ 505057 h 684843"/>
                    <a:gd name="connsiteX32" fmla="*/ 860895 w 1512427"/>
                    <a:gd name="connsiteY32" fmla="*/ 514705 h 684843"/>
                    <a:gd name="connsiteX33" fmla="*/ 861594 w 1512427"/>
                    <a:gd name="connsiteY33" fmla="*/ 522475 h 684843"/>
                    <a:gd name="connsiteX34" fmla="*/ 868884 w 1512427"/>
                    <a:gd name="connsiteY34" fmla="*/ 549584 h 684843"/>
                    <a:gd name="connsiteX35" fmla="*/ 873817 w 1512427"/>
                    <a:gd name="connsiteY35" fmla="*/ 557223 h 684843"/>
                    <a:gd name="connsiteX36" fmla="*/ 877135 w 1512427"/>
                    <a:gd name="connsiteY36" fmla="*/ 560104 h 684843"/>
                    <a:gd name="connsiteX37" fmla="*/ 881107 w 1512427"/>
                    <a:gd name="connsiteY37" fmla="*/ 561152 h 684843"/>
                    <a:gd name="connsiteX38" fmla="*/ 885690 w 1512427"/>
                    <a:gd name="connsiteY38" fmla="*/ 560061 h 684843"/>
                    <a:gd name="connsiteX39" fmla="*/ 905641 w 1512427"/>
                    <a:gd name="connsiteY39" fmla="*/ 541028 h 684843"/>
                    <a:gd name="connsiteX40" fmla="*/ 929824 w 1512427"/>
                    <a:gd name="connsiteY40" fmla="*/ 508767 h 684843"/>
                    <a:gd name="connsiteX41" fmla="*/ 962608 w 1512427"/>
                    <a:gd name="connsiteY41" fmla="*/ 472709 h 684843"/>
                    <a:gd name="connsiteX42" fmla="*/ 987666 w 1512427"/>
                    <a:gd name="connsiteY42" fmla="*/ 456907 h 684843"/>
                    <a:gd name="connsiteX43" fmla="*/ 1019402 w 1512427"/>
                    <a:gd name="connsiteY43" fmla="*/ 449704 h 684843"/>
                    <a:gd name="connsiteX44" fmla="*/ 1027565 w 1512427"/>
                    <a:gd name="connsiteY44" fmla="*/ 449966 h 684843"/>
                    <a:gd name="connsiteX45" fmla="*/ 1035685 w 1512427"/>
                    <a:gd name="connsiteY45" fmla="*/ 450926 h 684843"/>
                    <a:gd name="connsiteX46" fmla="*/ 1043717 w 1512427"/>
                    <a:gd name="connsiteY46" fmla="*/ 452716 h 684843"/>
                    <a:gd name="connsiteX47" fmla="*/ 1051313 w 1512427"/>
                    <a:gd name="connsiteY47" fmla="*/ 455379 h 684843"/>
                    <a:gd name="connsiteX48" fmla="*/ 1055023 w 1512427"/>
                    <a:gd name="connsiteY48" fmla="*/ 456820 h 684843"/>
                    <a:gd name="connsiteX49" fmla="*/ 1058472 w 1512427"/>
                    <a:gd name="connsiteY49" fmla="*/ 458566 h 684843"/>
                    <a:gd name="connsiteX50" fmla="*/ 1065195 w 1512427"/>
                    <a:gd name="connsiteY50" fmla="*/ 462189 h 684843"/>
                    <a:gd name="connsiteX51" fmla="*/ 1076719 w 1512427"/>
                    <a:gd name="connsiteY51" fmla="*/ 470440 h 684843"/>
                    <a:gd name="connsiteX52" fmla="*/ 1108936 w 1512427"/>
                    <a:gd name="connsiteY52" fmla="*/ 505493 h 684843"/>
                    <a:gd name="connsiteX53" fmla="*/ 1133033 w 1512427"/>
                    <a:gd name="connsiteY53" fmla="*/ 535615 h 684843"/>
                    <a:gd name="connsiteX54" fmla="*/ 1159312 w 1512427"/>
                    <a:gd name="connsiteY54" fmla="*/ 556350 h 684843"/>
                    <a:gd name="connsiteX55" fmla="*/ 1192925 w 1512427"/>
                    <a:gd name="connsiteY55" fmla="*/ 570232 h 684843"/>
                    <a:gd name="connsiteX56" fmla="*/ 1271022 w 1512427"/>
                    <a:gd name="connsiteY56" fmla="*/ 585860 h 684843"/>
                    <a:gd name="connsiteX57" fmla="*/ 1352000 w 1512427"/>
                    <a:gd name="connsiteY57" fmla="*/ 596250 h 684843"/>
                    <a:gd name="connsiteX58" fmla="*/ 1432977 w 1512427"/>
                    <a:gd name="connsiteY58" fmla="*/ 596905 h 684843"/>
                    <a:gd name="connsiteX59" fmla="*/ 1512427 w 1512427"/>
                    <a:gd name="connsiteY59" fmla="*/ 578395 h 684843"/>
                    <a:gd name="connsiteX60" fmla="*/ 1475278 w 1512427"/>
                    <a:gd name="connsiteY60" fmla="*/ 597254 h 684843"/>
                    <a:gd name="connsiteX61" fmla="*/ 1435204 w 1512427"/>
                    <a:gd name="connsiteY61" fmla="*/ 610175 h 684843"/>
                    <a:gd name="connsiteX62" fmla="*/ 1351519 w 1512427"/>
                    <a:gd name="connsiteY62" fmla="*/ 621001 h 684843"/>
                    <a:gd name="connsiteX63" fmla="*/ 1267748 w 1512427"/>
                    <a:gd name="connsiteY63" fmla="*/ 620434 h 684843"/>
                    <a:gd name="connsiteX64" fmla="*/ 1182492 w 1512427"/>
                    <a:gd name="connsiteY64" fmla="*/ 612576 h 684843"/>
                    <a:gd name="connsiteX65" fmla="*/ 1138358 w 1512427"/>
                    <a:gd name="connsiteY65" fmla="*/ 599000 h 684843"/>
                    <a:gd name="connsiteX66" fmla="*/ 1097280 w 1512427"/>
                    <a:gd name="connsiteY66" fmla="*/ 572546 h 684843"/>
                    <a:gd name="connsiteX67" fmla="*/ 1066810 w 1512427"/>
                    <a:gd name="connsiteY67" fmla="*/ 540722 h 684843"/>
                    <a:gd name="connsiteX68" fmla="*/ 1041404 w 1512427"/>
                    <a:gd name="connsiteY68" fmla="*/ 516844 h 684843"/>
                    <a:gd name="connsiteX69" fmla="*/ 1035816 w 1512427"/>
                    <a:gd name="connsiteY69" fmla="*/ 513526 h 684843"/>
                    <a:gd name="connsiteX70" fmla="*/ 1033284 w 1512427"/>
                    <a:gd name="connsiteY70" fmla="*/ 512522 h 684843"/>
                    <a:gd name="connsiteX71" fmla="*/ 1032062 w 1512427"/>
                    <a:gd name="connsiteY71" fmla="*/ 511998 h 684843"/>
                    <a:gd name="connsiteX72" fmla="*/ 1030927 w 1512427"/>
                    <a:gd name="connsiteY72" fmla="*/ 511780 h 684843"/>
                    <a:gd name="connsiteX73" fmla="*/ 1022327 w 1512427"/>
                    <a:gd name="connsiteY73" fmla="*/ 511169 h 684843"/>
                    <a:gd name="connsiteX74" fmla="*/ 1014294 w 1512427"/>
                    <a:gd name="connsiteY74" fmla="*/ 513962 h 684843"/>
                    <a:gd name="connsiteX75" fmla="*/ 1005171 w 1512427"/>
                    <a:gd name="connsiteY75" fmla="*/ 521034 h 684843"/>
                    <a:gd name="connsiteX76" fmla="*/ 984610 w 1512427"/>
                    <a:gd name="connsiteY76" fmla="*/ 547794 h 684843"/>
                    <a:gd name="connsiteX77" fmla="*/ 961299 w 1512427"/>
                    <a:gd name="connsiteY77" fmla="*/ 583110 h 684843"/>
                    <a:gd name="connsiteX78" fmla="*/ 945671 w 1512427"/>
                    <a:gd name="connsiteY78" fmla="*/ 602536 h 684843"/>
                    <a:gd name="connsiteX79" fmla="*/ 922927 w 1512427"/>
                    <a:gd name="connsiteY79" fmla="*/ 621831 h 684843"/>
                    <a:gd name="connsiteX80" fmla="*/ 888790 w 1512427"/>
                    <a:gd name="connsiteY80" fmla="*/ 634098 h 684843"/>
                    <a:gd name="connsiteX81" fmla="*/ 852121 w 1512427"/>
                    <a:gd name="connsiteY81" fmla="*/ 630300 h 684843"/>
                    <a:gd name="connsiteX82" fmla="*/ 820952 w 1512427"/>
                    <a:gd name="connsiteY82" fmla="*/ 611179 h 684843"/>
                    <a:gd name="connsiteX83" fmla="*/ 801482 w 1512427"/>
                    <a:gd name="connsiteY83" fmla="*/ 585685 h 684843"/>
                    <a:gd name="connsiteX84" fmla="*/ 784196 w 1512427"/>
                    <a:gd name="connsiteY84" fmla="*/ 534349 h 684843"/>
                    <a:gd name="connsiteX85" fmla="*/ 782406 w 1512427"/>
                    <a:gd name="connsiteY85" fmla="*/ 521646 h 684843"/>
                    <a:gd name="connsiteX86" fmla="*/ 781314 w 1512427"/>
                    <a:gd name="connsiteY86" fmla="*/ 510732 h 684843"/>
                    <a:gd name="connsiteX87" fmla="*/ 779306 w 1512427"/>
                    <a:gd name="connsiteY87" fmla="*/ 491175 h 684843"/>
                    <a:gd name="connsiteX88" fmla="*/ 772802 w 1512427"/>
                    <a:gd name="connsiteY88" fmla="*/ 461927 h 684843"/>
                    <a:gd name="connsiteX89" fmla="*/ 768262 w 1512427"/>
                    <a:gd name="connsiteY89" fmla="*/ 454419 h 684843"/>
                    <a:gd name="connsiteX90" fmla="*/ 765905 w 1512427"/>
                    <a:gd name="connsiteY90" fmla="*/ 452018 h 684843"/>
                    <a:gd name="connsiteX91" fmla="*/ 763504 w 1512427"/>
                    <a:gd name="connsiteY91" fmla="*/ 450490 h 684843"/>
                    <a:gd name="connsiteX92" fmla="*/ 747876 w 1512427"/>
                    <a:gd name="connsiteY92" fmla="*/ 447958 h 684843"/>
                    <a:gd name="connsiteX93" fmla="*/ 725219 w 1512427"/>
                    <a:gd name="connsiteY93" fmla="*/ 454724 h 684843"/>
                    <a:gd name="connsiteX94" fmla="*/ 719937 w 1512427"/>
                    <a:gd name="connsiteY94" fmla="*/ 457780 h 684843"/>
                    <a:gd name="connsiteX95" fmla="*/ 717493 w 1512427"/>
                    <a:gd name="connsiteY95" fmla="*/ 459439 h 684843"/>
                    <a:gd name="connsiteX96" fmla="*/ 714699 w 1512427"/>
                    <a:gd name="connsiteY96" fmla="*/ 461578 h 684843"/>
                    <a:gd name="connsiteX97" fmla="*/ 703349 w 1512427"/>
                    <a:gd name="connsiteY97" fmla="*/ 471705 h 684843"/>
                    <a:gd name="connsiteX98" fmla="*/ 654893 w 1512427"/>
                    <a:gd name="connsiteY98" fmla="*/ 532341 h 684843"/>
                    <a:gd name="connsiteX99" fmla="*/ 510880 w 1512427"/>
                    <a:gd name="connsiteY99" fmla="*/ 645666 h 684843"/>
                    <a:gd name="connsiteX100" fmla="*/ 423660 w 1512427"/>
                    <a:gd name="connsiteY100" fmla="*/ 675830 h 684843"/>
                    <a:gd name="connsiteX101" fmla="*/ 331027 w 1512427"/>
                    <a:gd name="connsiteY101" fmla="*/ 684692 h 684843"/>
                    <a:gd name="connsiteX102" fmla="*/ 319327 w 1512427"/>
                    <a:gd name="connsiteY102" fmla="*/ 684212 h 684843"/>
                    <a:gd name="connsiteX103" fmla="*/ 313478 w 1512427"/>
                    <a:gd name="connsiteY103" fmla="*/ 683950 h 684843"/>
                    <a:gd name="connsiteX104" fmla="*/ 307628 w 1512427"/>
                    <a:gd name="connsiteY104" fmla="*/ 683295 h 684843"/>
                    <a:gd name="connsiteX105" fmla="*/ 284273 w 1512427"/>
                    <a:gd name="connsiteY105" fmla="*/ 680370 h 684843"/>
                    <a:gd name="connsiteX106" fmla="*/ 261137 w 1512427"/>
                    <a:gd name="connsiteY106" fmla="*/ 675743 h 684843"/>
                    <a:gd name="connsiteX107" fmla="*/ 238262 w 1512427"/>
                    <a:gd name="connsiteY107" fmla="*/ 669370 h 684843"/>
                    <a:gd name="connsiteX108" fmla="*/ 153356 w 1512427"/>
                    <a:gd name="connsiteY108" fmla="*/ 628990 h 684843"/>
                    <a:gd name="connsiteX109" fmla="*/ 83204 w 1512427"/>
                    <a:gd name="connsiteY109" fmla="*/ 567875 h 684843"/>
                    <a:gd name="connsiteX110" fmla="*/ 31387 w 1512427"/>
                    <a:gd name="connsiteY110" fmla="*/ 490695 h 684843"/>
                    <a:gd name="connsiteX111" fmla="*/ 3274 w 1512427"/>
                    <a:gd name="connsiteY111" fmla="*/ 401423 h 684843"/>
                    <a:gd name="connsiteX112" fmla="*/ 611 w 1512427"/>
                    <a:gd name="connsiteY112" fmla="*/ 377981 h 684843"/>
                    <a:gd name="connsiteX113" fmla="*/ 0 w 1512427"/>
                    <a:gd name="connsiteY113" fmla="*/ 354364 h 684843"/>
                    <a:gd name="connsiteX114" fmla="*/ 1266 w 1512427"/>
                    <a:gd name="connsiteY114" fmla="*/ 330966 h 684843"/>
                    <a:gd name="connsiteX115" fmla="*/ 2663 w 1512427"/>
                    <a:gd name="connsiteY115" fmla="*/ 319354 h 684843"/>
                    <a:gd name="connsiteX116" fmla="*/ 4365 w 1512427"/>
                    <a:gd name="connsiteY116" fmla="*/ 307830 h 684843"/>
                    <a:gd name="connsiteX117" fmla="*/ 33133 w 1512427"/>
                    <a:gd name="connsiteY117" fmla="*/ 220696 h 684843"/>
                    <a:gd name="connsiteX118" fmla="*/ 82768 w 1512427"/>
                    <a:gd name="connsiteY118" fmla="*/ 145831 h 684843"/>
                    <a:gd name="connsiteX119" fmla="*/ 223245 w 1512427"/>
                    <a:gd name="connsiteY119" fmla="*/ 41498 h 684843"/>
                    <a:gd name="connsiteX120" fmla="*/ 388868 w 1512427"/>
                    <a:gd name="connsiteY120" fmla="*/ 1642 h 684843"/>
                    <a:gd name="connsiteX121" fmla="*/ 555363 w 1512427"/>
                    <a:gd name="connsiteY121" fmla="*/ 11202 h 68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1512427" h="684843">
                      <a:moveTo>
                        <a:pt x="555406" y="11159"/>
                      </a:moveTo>
                      <a:cubicBezTo>
                        <a:pt x="500141" y="10984"/>
                        <a:pt x="445268" y="15262"/>
                        <a:pt x="392272" y="25957"/>
                      </a:cubicBezTo>
                      <a:cubicBezTo>
                        <a:pt x="339364" y="36740"/>
                        <a:pt x="288289" y="54245"/>
                        <a:pt x="242758" y="80219"/>
                      </a:cubicBezTo>
                      <a:cubicBezTo>
                        <a:pt x="219884" y="93097"/>
                        <a:pt x="198887" y="107983"/>
                        <a:pt x="179679" y="125226"/>
                      </a:cubicBezTo>
                      <a:cubicBezTo>
                        <a:pt x="160559" y="142382"/>
                        <a:pt x="143141" y="161284"/>
                        <a:pt x="128298" y="181845"/>
                      </a:cubicBezTo>
                      <a:cubicBezTo>
                        <a:pt x="113500" y="202406"/>
                        <a:pt x="100971" y="224320"/>
                        <a:pt x="91542" y="247195"/>
                      </a:cubicBezTo>
                      <a:cubicBezTo>
                        <a:pt x="82113" y="270069"/>
                        <a:pt x="76001" y="293904"/>
                        <a:pt x="73207" y="317782"/>
                      </a:cubicBezTo>
                      <a:cubicBezTo>
                        <a:pt x="70545" y="341748"/>
                        <a:pt x="71287" y="365540"/>
                        <a:pt x="76438" y="388589"/>
                      </a:cubicBezTo>
                      <a:cubicBezTo>
                        <a:pt x="81371" y="411682"/>
                        <a:pt x="89621" y="434163"/>
                        <a:pt x="100927" y="455205"/>
                      </a:cubicBezTo>
                      <a:cubicBezTo>
                        <a:pt x="112016" y="476377"/>
                        <a:pt x="126945" y="495541"/>
                        <a:pt x="143316" y="513046"/>
                      </a:cubicBezTo>
                      <a:cubicBezTo>
                        <a:pt x="159860" y="530376"/>
                        <a:pt x="178456" y="545960"/>
                        <a:pt x="198799" y="558402"/>
                      </a:cubicBezTo>
                      <a:cubicBezTo>
                        <a:pt x="219229" y="570712"/>
                        <a:pt x="240881" y="580578"/>
                        <a:pt x="263276" y="587214"/>
                      </a:cubicBezTo>
                      <a:cubicBezTo>
                        <a:pt x="268951" y="588610"/>
                        <a:pt x="274451" y="590444"/>
                        <a:pt x="280214" y="591623"/>
                      </a:cubicBezTo>
                      <a:lnTo>
                        <a:pt x="297631" y="594766"/>
                      </a:lnTo>
                      <a:cubicBezTo>
                        <a:pt x="303481" y="595507"/>
                        <a:pt x="309418" y="595944"/>
                        <a:pt x="315311" y="596599"/>
                      </a:cubicBezTo>
                      <a:lnTo>
                        <a:pt x="319720" y="597036"/>
                      </a:lnTo>
                      <a:lnTo>
                        <a:pt x="324173" y="597122"/>
                      </a:lnTo>
                      <a:lnTo>
                        <a:pt x="333078" y="597297"/>
                      </a:lnTo>
                      <a:cubicBezTo>
                        <a:pt x="356869" y="597559"/>
                        <a:pt x="380835" y="595115"/>
                        <a:pt x="404408" y="589876"/>
                      </a:cubicBezTo>
                      <a:cubicBezTo>
                        <a:pt x="427938" y="584420"/>
                        <a:pt x="450899" y="576169"/>
                        <a:pt x="472814" y="565692"/>
                      </a:cubicBezTo>
                      <a:cubicBezTo>
                        <a:pt x="516991" y="545219"/>
                        <a:pt x="556017" y="514224"/>
                        <a:pt x="586925" y="477206"/>
                      </a:cubicBezTo>
                      <a:cubicBezTo>
                        <a:pt x="602858" y="458217"/>
                        <a:pt x="619097" y="433858"/>
                        <a:pt x="643238" y="410329"/>
                      </a:cubicBezTo>
                      <a:cubicBezTo>
                        <a:pt x="649218" y="404479"/>
                        <a:pt x="655897" y="398760"/>
                        <a:pt x="663056" y="393435"/>
                      </a:cubicBezTo>
                      <a:cubicBezTo>
                        <a:pt x="664890" y="392081"/>
                        <a:pt x="666593" y="390772"/>
                        <a:pt x="668557" y="389462"/>
                      </a:cubicBezTo>
                      <a:lnTo>
                        <a:pt x="674712" y="385446"/>
                      </a:lnTo>
                      <a:cubicBezTo>
                        <a:pt x="678903" y="382958"/>
                        <a:pt x="683093" y="380513"/>
                        <a:pt x="687459" y="378461"/>
                      </a:cubicBezTo>
                      <a:cubicBezTo>
                        <a:pt x="704746" y="370036"/>
                        <a:pt x="723560" y="364841"/>
                        <a:pt x="743991" y="363968"/>
                      </a:cubicBezTo>
                      <a:cubicBezTo>
                        <a:pt x="754162" y="363488"/>
                        <a:pt x="764900" y="364492"/>
                        <a:pt x="775683" y="366936"/>
                      </a:cubicBezTo>
                      <a:cubicBezTo>
                        <a:pt x="786466" y="369294"/>
                        <a:pt x="797466" y="373878"/>
                        <a:pt x="807420" y="380207"/>
                      </a:cubicBezTo>
                      <a:cubicBezTo>
                        <a:pt x="827937" y="392867"/>
                        <a:pt x="841688" y="413166"/>
                        <a:pt x="848803" y="432112"/>
                      </a:cubicBezTo>
                      <a:cubicBezTo>
                        <a:pt x="855788" y="451014"/>
                        <a:pt x="857970" y="468257"/>
                        <a:pt x="859106" y="483449"/>
                      </a:cubicBezTo>
                      <a:cubicBezTo>
                        <a:pt x="859717" y="491132"/>
                        <a:pt x="860022" y="498335"/>
                        <a:pt x="860371" y="505057"/>
                      </a:cubicBezTo>
                      <a:lnTo>
                        <a:pt x="860895" y="514705"/>
                      </a:lnTo>
                      <a:cubicBezTo>
                        <a:pt x="861070" y="517324"/>
                        <a:pt x="861288" y="519899"/>
                        <a:pt x="861594" y="522475"/>
                      </a:cubicBezTo>
                      <a:cubicBezTo>
                        <a:pt x="862816" y="532777"/>
                        <a:pt x="865522" y="542555"/>
                        <a:pt x="868884" y="549584"/>
                      </a:cubicBezTo>
                      <a:cubicBezTo>
                        <a:pt x="870586" y="553032"/>
                        <a:pt x="872376" y="555565"/>
                        <a:pt x="873817" y="557223"/>
                      </a:cubicBezTo>
                      <a:cubicBezTo>
                        <a:pt x="875301" y="558839"/>
                        <a:pt x="876174" y="559668"/>
                        <a:pt x="877135" y="560104"/>
                      </a:cubicBezTo>
                      <a:cubicBezTo>
                        <a:pt x="878007" y="560584"/>
                        <a:pt x="880190" y="561108"/>
                        <a:pt x="881107" y="561152"/>
                      </a:cubicBezTo>
                      <a:cubicBezTo>
                        <a:pt x="882155" y="561239"/>
                        <a:pt x="883289" y="561196"/>
                        <a:pt x="885690" y="560061"/>
                      </a:cubicBezTo>
                      <a:cubicBezTo>
                        <a:pt x="890492" y="557704"/>
                        <a:pt x="898263" y="550370"/>
                        <a:pt x="905641" y="541028"/>
                      </a:cubicBezTo>
                      <a:cubicBezTo>
                        <a:pt x="913236" y="531642"/>
                        <a:pt x="920919" y="520423"/>
                        <a:pt x="929824" y="508767"/>
                      </a:cubicBezTo>
                      <a:cubicBezTo>
                        <a:pt x="938774" y="497112"/>
                        <a:pt x="948727" y="484584"/>
                        <a:pt x="962608" y="472709"/>
                      </a:cubicBezTo>
                      <a:cubicBezTo>
                        <a:pt x="969680" y="466816"/>
                        <a:pt x="977975" y="461185"/>
                        <a:pt x="987666" y="456907"/>
                      </a:cubicBezTo>
                      <a:cubicBezTo>
                        <a:pt x="997313" y="452629"/>
                        <a:pt x="1008488" y="449791"/>
                        <a:pt x="1019402" y="449704"/>
                      </a:cubicBezTo>
                      <a:cubicBezTo>
                        <a:pt x="1022108" y="449530"/>
                        <a:pt x="1024859" y="449835"/>
                        <a:pt x="1027565" y="449966"/>
                      </a:cubicBezTo>
                      <a:cubicBezTo>
                        <a:pt x="1030272" y="450184"/>
                        <a:pt x="1033022" y="450272"/>
                        <a:pt x="1035685" y="450926"/>
                      </a:cubicBezTo>
                      <a:cubicBezTo>
                        <a:pt x="1038391" y="451450"/>
                        <a:pt x="1041054" y="452061"/>
                        <a:pt x="1043717" y="452716"/>
                      </a:cubicBezTo>
                      <a:cubicBezTo>
                        <a:pt x="1046336" y="453415"/>
                        <a:pt x="1048781" y="454462"/>
                        <a:pt x="1051313" y="455379"/>
                      </a:cubicBezTo>
                      <a:lnTo>
                        <a:pt x="1055023" y="456820"/>
                      </a:lnTo>
                      <a:cubicBezTo>
                        <a:pt x="1056202" y="457344"/>
                        <a:pt x="1057294" y="457955"/>
                        <a:pt x="1058472" y="458566"/>
                      </a:cubicBezTo>
                      <a:cubicBezTo>
                        <a:pt x="1060742" y="459744"/>
                        <a:pt x="1063012" y="460923"/>
                        <a:pt x="1065195" y="462189"/>
                      </a:cubicBezTo>
                      <a:cubicBezTo>
                        <a:pt x="1069124" y="464852"/>
                        <a:pt x="1073402" y="467515"/>
                        <a:pt x="1076719" y="470440"/>
                      </a:cubicBezTo>
                      <a:cubicBezTo>
                        <a:pt x="1090819" y="482008"/>
                        <a:pt x="1100249" y="494318"/>
                        <a:pt x="1108936" y="505493"/>
                      </a:cubicBezTo>
                      <a:cubicBezTo>
                        <a:pt x="1117579" y="516756"/>
                        <a:pt x="1125306" y="527233"/>
                        <a:pt x="1133033" y="535615"/>
                      </a:cubicBezTo>
                      <a:cubicBezTo>
                        <a:pt x="1140585" y="543821"/>
                        <a:pt x="1149097" y="550588"/>
                        <a:pt x="1159312" y="556350"/>
                      </a:cubicBezTo>
                      <a:cubicBezTo>
                        <a:pt x="1169483" y="562025"/>
                        <a:pt x="1180877" y="566522"/>
                        <a:pt x="1192925" y="570232"/>
                      </a:cubicBezTo>
                      <a:cubicBezTo>
                        <a:pt x="1217066" y="577740"/>
                        <a:pt x="1243782" y="581626"/>
                        <a:pt x="1271022" y="585860"/>
                      </a:cubicBezTo>
                      <a:cubicBezTo>
                        <a:pt x="1298131" y="590138"/>
                        <a:pt x="1325022" y="593805"/>
                        <a:pt x="1352000" y="596250"/>
                      </a:cubicBezTo>
                      <a:cubicBezTo>
                        <a:pt x="1378978" y="598651"/>
                        <a:pt x="1406000" y="599218"/>
                        <a:pt x="1432977" y="596905"/>
                      </a:cubicBezTo>
                      <a:cubicBezTo>
                        <a:pt x="1459955" y="594766"/>
                        <a:pt x="1486628" y="588479"/>
                        <a:pt x="1512427" y="578395"/>
                      </a:cubicBezTo>
                      <a:cubicBezTo>
                        <a:pt x="1500640" y="585511"/>
                        <a:pt x="1488330" y="592277"/>
                        <a:pt x="1475278" y="597254"/>
                      </a:cubicBezTo>
                      <a:cubicBezTo>
                        <a:pt x="1462356" y="602623"/>
                        <a:pt x="1448867" y="606683"/>
                        <a:pt x="1435204" y="610175"/>
                      </a:cubicBezTo>
                      <a:cubicBezTo>
                        <a:pt x="1407789" y="616592"/>
                        <a:pt x="1379589" y="619998"/>
                        <a:pt x="1351519" y="621001"/>
                      </a:cubicBezTo>
                      <a:cubicBezTo>
                        <a:pt x="1323450" y="622223"/>
                        <a:pt x="1295424" y="621482"/>
                        <a:pt x="1267748" y="620434"/>
                      </a:cubicBezTo>
                      <a:cubicBezTo>
                        <a:pt x="1240246" y="619343"/>
                        <a:pt x="1211871" y="618251"/>
                        <a:pt x="1182492" y="612576"/>
                      </a:cubicBezTo>
                      <a:cubicBezTo>
                        <a:pt x="1167825" y="609695"/>
                        <a:pt x="1152982" y="605417"/>
                        <a:pt x="1138358" y="599000"/>
                      </a:cubicBezTo>
                      <a:cubicBezTo>
                        <a:pt x="1123822" y="592670"/>
                        <a:pt x="1109503" y="583546"/>
                        <a:pt x="1097280" y="572546"/>
                      </a:cubicBezTo>
                      <a:cubicBezTo>
                        <a:pt x="1085232" y="561763"/>
                        <a:pt x="1075846" y="550588"/>
                        <a:pt x="1066810" y="540722"/>
                      </a:cubicBezTo>
                      <a:cubicBezTo>
                        <a:pt x="1057861" y="530813"/>
                        <a:pt x="1049261" y="521995"/>
                        <a:pt x="1041404" y="516844"/>
                      </a:cubicBezTo>
                      <a:cubicBezTo>
                        <a:pt x="1039439" y="515315"/>
                        <a:pt x="1037606" y="514661"/>
                        <a:pt x="1035816" y="513526"/>
                      </a:cubicBezTo>
                      <a:lnTo>
                        <a:pt x="1033284" y="512522"/>
                      </a:lnTo>
                      <a:cubicBezTo>
                        <a:pt x="1032891" y="512347"/>
                        <a:pt x="1032454" y="512129"/>
                        <a:pt x="1032062" y="511998"/>
                      </a:cubicBezTo>
                      <a:lnTo>
                        <a:pt x="1030927" y="511780"/>
                      </a:lnTo>
                      <a:cubicBezTo>
                        <a:pt x="1027914" y="510732"/>
                        <a:pt x="1025208" y="511081"/>
                        <a:pt x="1022327" y="511169"/>
                      </a:cubicBezTo>
                      <a:cubicBezTo>
                        <a:pt x="1019446" y="511431"/>
                        <a:pt x="1017088" y="512478"/>
                        <a:pt x="1014294" y="513962"/>
                      </a:cubicBezTo>
                      <a:cubicBezTo>
                        <a:pt x="1011544" y="515534"/>
                        <a:pt x="1008445" y="517848"/>
                        <a:pt x="1005171" y="521034"/>
                      </a:cubicBezTo>
                      <a:cubicBezTo>
                        <a:pt x="998535" y="527582"/>
                        <a:pt x="991594" y="537055"/>
                        <a:pt x="984610" y="547794"/>
                      </a:cubicBezTo>
                      <a:cubicBezTo>
                        <a:pt x="977582" y="558576"/>
                        <a:pt x="970291" y="570450"/>
                        <a:pt x="961299" y="583110"/>
                      </a:cubicBezTo>
                      <a:cubicBezTo>
                        <a:pt x="956846" y="589396"/>
                        <a:pt x="951739" y="595944"/>
                        <a:pt x="945671" y="602536"/>
                      </a:cubicBezTo>
                      <a:cubicBezTo>
                        <a:pt x="939559" y="609084"/>
                        <a:pt x="932400" y="615850"/>
                        <a:pt x="922927" y="621831"/>
                      </a:cubicBezTo>
                      <a:cubicBezTo>
                        <a:pt x="913542" y="627767"/>
                        <a:pt x="901449" y="632613"/>
                        <a:pt x="888790" y="634098"/>
                      </a:cubicBezTo>
                      <a:cubicBezTo>
                        <a:pt x="875999" y="635538"/>
                        <a:pt x="864300" y="634228"/>
                        <a:pt x="852121" y="630300"/>
                      </a:cubicBezTo>
                      <a:cubicBezTo>
                        <a:pt x="839985" y="626414"/>
                        <a:pt x="829247" y="619124"/>
                        <a:pt x="820952" y="611179"/>
                      </a:cubicBezTo>
                      <a:cubicBezTo>
                        <a:pt x="812571" y="603147"/>
                        <a:pt x="806328" y="594373"/>
                        <a:pt x="801482" y="585685"/>
                      </a:cubicBezTo>
                      <a:cubicBezTo>
                        <a:pt x="792053" y="568311"/>
                        <a:pt x="787164" y="551243"/>
                        <a:pt x="784196" y="534349"/>
                      </a:cubicBezTo>
                      <a:cubicBezTo>
                        <a:pt x="783453" y="530114"/>
                        <a:pt x="782886" y="525880"/>
                        <a:pt x="782406" y="521646"/>
                      </a:cubicBezTo>
                      <a:lnTo>
                        <a:pt x="781314" y="510732"/>
                      </a:lnTo>
                      <a:cubicBezTo>
                        <a:pt x="780660" y="503748"/>
                        <a:pt x="780092" y="497243"/>
                        <a:pt x="779306" y="491175"/>
                      </a:cubicBezTo>
                      <a:cubicBezTo>
                        <a:pt x="777866" y="479039"/>
                        <a:pt x="775727" y="468781"/>
                        <a:pt x="772802" y="461927"/>
                      </a:cubicBezTo>
                      <a:cubicBezTo>
                        <a:pt x="771362" y="458522"/>
                        <a:pt x="769790" y="456209"/>
                        <a:pt x="768262" y="454419"/>
                      </a:cubicBezTo>
                      <a:cubicBezTo>
                        <a:pt x="767564" y="453458"/>
                        <a:pt x="766647" y="452804"/>
                        <a:pt x="765905" y="452018"/>
                      </a:cubicBezTo>
                      <a:cubicBezTo>
                        <a:pt x="765075" y="451537"/>
                        <a:pt x="764420" y="450839"/>
                        <a:pt x="763504" y="450490"/>
                      </a:cubicBezTo>
                      <a:cubicBezTo>
                        <a:pt x="760361" y="448657"/>
                        <a:pt x="754991" y="447434"/>
                        <a:pt x="747876" y="447958"/>
                      </a:cubicBezTo>
                      <a:cubicBezTo>
                        <a:pt x="740804" y="448526"/>
                        <a:pt x="732553" y="450926"/>
                        <a:pt x="725219" y="454724"/>
                      </a:cubicBezTo>
                      <a:cubicBezTo>
                        <a:pt x="723343" y="455597"/>
                        <a:pt x="721640" y="456732"/>
                        <a:pt x="719937" y="457780"/>
                      </a:cubicBezTo>
                      <a:lnTo>
                        <a:pt x="717493" y="459439"/>
                      </a:lnTo>
                      <a:cubicBezTo>
                        <a:pt x="716620" y="460050"/>
                        <a:pt x="715616" y="460879"/>
                        <a:pt x="714699" y="461578"/>
                      </a:cubicBezTo>
                      <a:cubicBezTo>
                        <a:pt x="710901" y="464590"/>
                        <a:pt x="707103" y="467864"/>
                        <a:pt x="703349" y="471705"/>
                      </a:cubicBezTo>
                      <a:cubicBezTo>
                        <a:pt x="688070" y="486854"/>
                        <a:pt x="673621" y="508637"/>
                        <a:pt x="654893" y="532341"/>
                      </a:cubicBezTo>
                      <a:cubicBezTo>
                        <a:pt x="615780" y="580142"/>
                        <a:pt x="566538" y="619430"/>
                        <a:pt x="510880" y="645666"/>
                      </a:cubicBezTo>
                      <a:cubicBezTo>
                        <a:pt x="483072" y="658762"/>
                        <a:pt x="453824" y="669021"/>
                        <a:pt x="423660" y="675830"/>
                      </a:cubicBezTo>
                      <a:cubicBezTo>
                        <a:pt x="393407" y="682335"/>
                        <a:pt x="362282" y="685609"/>
                        <a:pt x="331027" y="684692"/>
                      </a:cubicBezTo>
                      <a:lnTo>
                        <a:pt x="319327" y="684212"/>
                      </a:lnTo>
                      <a:lnTo>
                        <a:pt x="313478" y="683950"/>
                      </a:lnTo>
                      <a:lnTo>
                        <a:pt x="307628" y="683295"/>
                      </a:lnTo>
                      <a:cubicBezTo>
                        <a:pt x="299858" y="682335"/>
                        <a:pt x="292044" y="681549"/>
                        <a:pt x="284273" y="680370"/>
                      </a:cubicBezTo>
                      <a:lnTo>
                        <a:pt x="261137" y="675743"/>
                      </a:lnTo>
                      <a:cubicBezTo>
                        <a:pt x="253454" y="674041"/>
                        <a:pt x="245858" y="671509"/>
                        <a:pt x="238262" y="669370"/>
                      </a:cubicBezTo>
                      <a:cubicBezTo>
                        <a:pt x="208054" y="659810"/>
                        <a:pt x="179460" y="646190"/>
                        <a:pt x="153356" y="628990"/>
                      </a:cubicBezTo>
                      <a:cubicBezTo>
                        <a:pt x="127251" y="611834"/>
                        <a:pt x="103852" y="591011"/>
                        <a:pt x="83204" y="567875"/>
                      </a:cubicBezTo>
                      <a:cubicBezTo>
                        <a:pt x="62599" y="544695"/>
                        <a:pt x="44789" y="518895"/>
                        <a:pt x="31387" y="490695"/>
                      </a:cubicBezTo>
                      <a:cubicBezTo>
                        <a:pt x="17898" y="462582"/>
                        <a:pt x="8076" y="432504"/>
                        <a:pt x="3274" y="401423"/>
                      </a:cubicBezTo>
                      <a:cubicBezTo>
                        <a:pt x="2357" y="393609"/>
                        <a:pt x="1179" y="385795"/>
                        <a:pt x="611" y="377981"/>
                      </a:cubicBezTo>
                      <a:lnTo>
                        <a:pt x="0" y="354364"/>
                      </a:lnTo>
                      <a:cubicBezTo>
                        <a:pt x="44" y="346507"/>
                        <a:pt x="830" y="338736"/>
                        <a:pt x="1266" y="330966"/>
                      </a:cubicBezTo>
                      <a:cubicBezTo>
                        <a:pt x="1397" y="327081"/>
                        <a:pt x="2139" y="323239"/>
                        <a:pt x="2663" y="319354"/>
                      </a:cubicBezTo>
                      <a:lnTo>
                        <a:pt x="4365" y="307830"/>
                      </a:lnTo>
                      <a:cubicBezTo>
                        <a:pt x="9560" y="277185"/>
                        <a:pt x="19732" y="247893"/>
                        <a:pt x="33133" y="220696"/>
                      </a:cubicBezTo>
                      <a:cubicBezTo>
                        <a:pt x="46579" y="193500"/>
                        <a:pt x="63385" y="168399"/>
                        <a:pt x="82768" y="145831"/>
                      </a:cubicBezTo>
                      <a:cubicBezTo>
                        <a:pt x="121401" y="100649"/>
                        <a:pt x="169988" y="64809"/>
                        <a:pt x="223245" y="41498"/>
                      </a:cubicBezTo>
                      <a:cubicBezTo>
                        <a:pt x="276285" y="18100"/>
                        <a:pt x="332772" y="5702"/>
                        <a:pt x="388868" y="1642"/>
                      </a:cubicBezTo>
                      <a:cubicBezTo>
                        <a:pt x="445006" y="-2549"/>
                        <a:pt x="500970" y="1511"/>
                        <a:pt x="555363" y="11202"/>
                      </a:cubicBezTo>
                      <a:close/>
                    </a:path>
                  </a:pathLst>
                </a:custGeom>
                <a:solidFill>
                  <a:srgbClr val="838EE8"/>
                </a:solidFill>
                <a:ln w="4361" cap="flat">
                  <a:noFill/>
                  <a:prstDash val="solid"/>
                  <a:miter/>
                </a:ln>
              </p:spPr>
              <p:txBody>
                <a:bodyPr rtlCol="0" anchor="ctr"/>
                <a:lstStyle/>
                <a:p>
                  <a:endParaRPr lang="zh-CN" altLang="en-US"/>
                </a:p>
              </p:txBody>
            </p:sp>
            <p:sp>
              <p:nvSpPr>
                <p:cNvPr id="24" name="任意多边形: 形状 23"/>
                <p:cNvSpPr/>
                <p:nvPr/>
              </p:nvSpPr>
              <p:spPr>
                <a:xfrm rot="10800000">
                  <a:off x="6249704" y="1103915"/>
                  <a:ext cx="3512291" cy="448760"/>
                </a:xfrm>
                <a:custGeom>
                  <a:avLst/>
                  <a:gdLst>
                    <a:gd name="connsiteX0" fmla="*/ 0 w 3512291"/>
                    <a:gd name="connsiteY0" fmla="*/ 0 h 448760"/>
                    <a:gd name="connsiteX1" fmla="*/ 3512291 w 3512291"/>
                    <a:gd name="connsiteY1" fmla="*/ 0 h 448760"/>
                    <a:gd name="connsiteX2" fmla="*/ 3512291 w 3512291"/>
                    <a:gd name="connsiteY2" fmla="*/ 448760 h 448760"/>
                    <a:gd name="connsiteX3" fmla="*/ 0 w 3512291"/>
                    <a:gd name="connsiteY3" fmla="*/ 448760 h 448760"/>
                  </a:gdLst>
                  <a:ahLst/>
                  <a:cxnLst>
                    <a:cxn ang="0">
                      <a:pos x="connsiteX0" y="connsiteY0"/>
                    </a:cxn>
                    <a:cxn ang="0">
                      <a:pos x="connsiteX1" y="connsiteY1"/>
                    </a:cxn>
                    <a:cxn ang="0">
                      <a:pos x="connsiteX2" y="connsiteY2"/>
                    </a:cxn>
                    <a:cxn ang="0">
                      <a:pos x="connsiteX3" y="connsiteY3"/>
                    </a:cxn>
                  </a:cxnLst>
                  <a:rect l="l" t="t" r="r" b="b"/>
                  <a:pathLst>
                    <a:path w="3512291" h="448760">
                      <a:moveTo>
                        <a:pt x="0" y="0"/>
                      </a:moveTo>
                      <a:lnTo>
                        <a:pt x="3512291" y="0"/>
                      </a:lnTo>
                      <a:lnTo>
                        <a:pt x="3512291" y="448760"/>
                      </a:lnTo>
                      <a:lnTo>
                        <a:pt x="0" y="448760"/>
                      </a:lnTo>
                      <a:close/>
                    </a:path>
                  </a:pathLst>
                </a:custGeom>
                <a:solidFill>
                  <a:srgbClr val="838EE8"/>
                </a:solidFill>
                <a:ln w="4361" cap="flat">
                  <a:noFill/>
                  <a:prstDash val="solid"/>
                  <a:miter/>
                </a:ln>
              </p:spPr>
              <p:txBody>
                <a:bodyPr rtlCol="0" anchor="ctr"/>
                <a:lstStyle/>
                <a:p>
                  <a:endParaRPr lang="zh-CN" altLang="en-US"/>
                </a:p>
              </p:txBody>
            </p:sp>
          </p:grpSp>
        </p:grpSp>
        <p:grpSp>
          <p:nvGrpSpPr>
            <p:cNvPr id="7" name="组合 6"/>
            <p:cNvGrpSpPr/>
            <p:nvPr/>
          </p:nvGrpSpPr>
          <p:grpSpPr>
            <a:xfrm>
              <a:off x="5830715" y="45618"/>
              <a:ext cx="4350355" cy="6812993"/>
              <a:chOff x="5830715" y="45618"/>
              <a:chExt cx="4350355" cy="6812993"/>
            </a:xfrm>
            <a:solidFill>
              <a:srgbClr val="27191C"/>
            </a:solidFill>
          </p:grpSpPr>
          <p:grpSp>
            <p:nvGrpSpPr>
              <p:cNvPr id="8" name="组合 7"/>
              <p:cNvGrpSpPr/>
              <p:nvPr/>
            </p:nvGrpSpPr>
            <p:grpSpPr>
              <a:xfrm>
                <a:off x="5830715" y="446970"/>
                <a:ext cx="4350355" cy="6411640"/>
                <a:chOff x="5830715" y="446970"/>
                <a:chExt cx="4350355" cy="6411640"/>
              </a:xfrm>
              <a:solidFill>
                <a:srgbClr val="27191C"/>
              </a:solidFill>
            </p:grpSpPr>
            <p:sp>
              <p:nvSpPr>
                <p:cNvPr id="11" name="任意多边形: 形状 10"/>
                <p:cNvSpPr/>
                <p:nvPr/>
              </p:nvSpPr>
              <p:spPr>
                <a:xfrm>
                  <a:off x="5975340" y="631363"/>
                  <a:ext cx="4061149" cy="6042854"/>
                </a:xfrm>
                <a:custGeom>
                  <a:avLst/>
                  <a:gdLst>
                    <a:gd name="connsiteX0" fmla="*/ 3837992 w 4061149"/>
                    <a:gd name="connsiteY0" fmla="*/ 6042854 h 6042854"/>
                    <a:gd name="connsiteX1" fmla="*/ 223114 w 4061149"/>
                    <a:gd name="connsiteY1" fmla="*/ 6042854 h 6042854"/>
                    <a:gd name="connsiteX2" fmla="*/ 0 w 4061149"/>
                    <a:gd name="connsiteY2" fmla="*/ 5819740 h 6042854"/>
                    <a:gd name="connsiteX3" fmla="*/ 0 w 4061149"/>
                    <a:gd name="connsiteY3" fmla="*/ 223245 h 6042854"/>
                    <a:gd name="connsiteX4" fmla="*/ 223114 w 4061149"/>
                    <a:gd name="connsiteY4" fmla="*/ 0 h 6042854"/>
                    <a:gd name="connsiteX5" fmla="*/ 721422 w 4061149"/>
                    <a:gd name="connsiteY5" fmla="*/ 0 h 6042854"/>
                    <a:gd name="connsiteX6" fmla="*/ 727970 w 4061149"/>
                    <a:gd name="connsiteY6" fmla="*/ 6548 h 6042854"/>
                    <a:gd name="connsiteX7" fmla="*/ 721422 w 4061149"/>
                    <a:gd name="connsiteY7" fmla="*/ 13096 h 6042854"/>
                    <a:gd name="connsiteX8" fmla="*/ 223114 w 4061149"/>
                    <a:gd name="connsiteY8" fmla="*/ 13096 h 6042854"/>
                    <a:gd name="connsiteX9" fmla="*/ 13096 w 4061149"/>
                    <a:gd name="connsiteY9" fmla="*/ 223245 h 6042854"/>
                    <a:gd name="connsiteX10" fmla="*/ 13096 w 4061149"/>
                    <a:gd name="connsiteY10" fmla="*/ 5819740 h 6042854"/>
                    <a:gd name="connsiteX11" fmla="*/ 223114 w 4061149"/>
                    <a:gd name="connsiteY11" fmla="*/ 6029758 h 6042854"/>
                    <a:gd name="connsiteX12" fmla="*/ 3837992 w 4061149"/>
                    <a:gd name="connsiteY12" fmla="*/ 6029758 h 6042854"/>
                    <a:gd name="connsiteX13" fmla="*/ 4048054 w 4061149"/>
                    <a:gd name="connsiteY13" fmla="*/ 5819740 h 6042854"/>
                    <a:gd name="connsiteX14" fmla="*/ 4048054 w 4061149"/>
                    <a:gd name="connsiteY14" fmla="*/ 223245 h 6042854"/>
                    <a:gd name="connsiteX15" fmla="*/ 3837992 w 4061149"/>
                    <a:gd name="connsiteY15" fmla="*/ 13096 h 6042854"/>
                    <a:gd name="connsiteX16" fmla="*/ 3258139 w 4061149"/>
                    <a:gd name="connsiteY16" fmla="*/ 13096 h 6042854"/>
                    <a:gd name="connsiteX17" fmla="*/ 3251591 w 4061149"/>
                    <a:gd name="connsiteY17" fmla="*/ 6548 h 6042854"/>
                    <a:gd name="connsiteX18" fmla="*/ 3258139 w 4061149"/>
                    <a:gd name="connsiteY18" fmla="*/ 0 h 6042854"/>
                    <a:gd name="connsiteX19" fmla="*/ 3837992 w 4061149"/>
                    <a:gd name="connsiteY19" fmla="*/ 0 h 6042854"/>
                    <a:gd name="connsiteX20" fmla="*/ 4061150 w 4061149"/>
                    <a:gd name="connsiteY20" fmla="*/ 223245 h 6042854"/>
                    <a:gd name="connsiteX21" fmla="*/ 4061150 w 4061149"/>
                    <a:gd name="connsiteY21" fmla="*/ 5819740 h 6042854"/>
                    <a:gd name="connsiteX22" fmla="*/ 3837992 w 4061149"/>
                    <a:gd name="connsiteY22" fmla="*/ 6042854 h 604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61149" h="6042854">
                      <a:moveTo>
                        <a:pt x="3837992" y="6042854"/>
                      </a:moveTo>
                      <a:lnTo>
                        <a:pt x="223114" y="6042854"/>
                      </a:lnTo>
                      <a:cubicBezTo>
                        <a:pt x="100098" y="6042854"/>
                        <a:pt x="0" y="5942756"/>
                        <a:pt x="0" y="5819740"/>
                      </a:cubicBezTo>
                      <a:lnTo>
                        <a:pt x="0" y="223245"/>
                      </a:lnTo>
                      <a:cubicBezTo>
                        <a:pt x="0" y="100142"/>
                        <a:pt x="100098" y="0"/>
                        <a:pt x="223114" y="0"/>
                      </a:cubicBezTo>
                      <a:lnTo>
                        <a:pt x="721422" y="0"/>
                      </a:lnTo>
                      <a:cubicBezTo>
                        <a:pt x="725045" y="0"/>
                        <a:pt x="727970" y="2925"/>
                        <a:pt x="727970" y="6548"/>
                      </a:cubicBezTo>
                      <a:cubicBezTo>
                        <a:pt x="727970" y="10171"/>
                        <a:pt x="725045" y="13096"/>
                        <a:pt x="721422" y="13096"/>
                      </a:cubicBezTo>
                      <a:lnTo>
                        <a:pt x="223114" y="13096"/>
                      </a:lnTo>
                      <a:cubicBezTo>
                        <a:pt x="107301" y="13096"/>
                        <a:pt x="13096" y="107388"/>
                        <a:pt x="13096" y="223245"/>
                      </a:cubicBezTo>
                      <a:lnTo>
                        <a:pt x="13096" y="5819740"/>
                      </a:lnTo>
                      <a:cubicBezTo>
                        <a:pt x="13096" y="5935553"/>
                        <a:pt x="107301" y="6029758"/>
                        <a:pt x="223114" y="6029758"/>
                      </a:cubicBezTo>
                      <a:lnTo>
                        <a:pt x="3837992" y="6029758"/>
                      </a:lnTo>
                      <a:cubicBezTo>
                        <a:pt x="3953805" y="6029758"/>
                        <a:pt x="4048054" y="5935553"/>
                        <a:pt x="4048054" y="5819740"/>
                      </a:cubicBezTo>
                      <a:lnTo>
                        <a:pt x="4048054" y="223245"/>
                      </a:lnTo>
                      <a:cubicBezTo>
                        <a:pt x="4048054" y="107388"/>
                        <a:pt x="3953805" y="13096"/>
                        <a:pt x="3837992" y="13096"/>
                      </a:cubicBezTo>
                      <a:lnTo>
                        <a:pt x="3258139" y="13096"/>
                      </a:lnTo>
                      <a:cubicBezTo>
                        <a:pt x="3254516" y="13096"/>
                        <a:pt x="3251591" y="10171"/>
                        <a:pt x="3251591" y="6548"/>
                      </a:cubicBezTo>
                      <a:cubicBezTo>
                        <a:pt x="3251591" y="2925"/>
                        <a:pt x="3254516" y="0"/>
                        <a:pt x="3258139" y="0"/>
                      </a:cubicBezTo>
                      <a:lnTo>
                        <a:pt x="3837992" y="0"/>
                      </a:lnTo>
                      <a:cubicBezTo>
                        <a:pt x="3961052" y="0"/>
                        <a:pt x="4061150" y="100142"/>
                        <a:pt x="4061150" y="223245"/>
                      </a:cubicBezTo>
                      <a:lnTo>
                        <a:pt x="4061150" y="5819740"/>
                      </a:lnTo>
                      <a:cubicBezTo>
                        <a:pt x="4061150" y="5942756"/>
                        <a:pt x="3961052" y="6042854"/>
                        <a:pt x="3837992" y="6042854"/>
                      </a:cubicBezTo>
                      <a:close/>
                    </a:path>
                  </a:pathLst>
                </a:custGeom>
                <a:solidFill>
                  <a:srgbClr val="27191C"/>
                </a:solidFill>
                <a:ln w="4361" cap="flat">
                  <a:noFill/>
                  <a:prstDash val="solid"/>
                  <a:miter/>
                </a:ln>
              </p:spPr>
              <p:txBody>
                <a:bodyPr rtlCol="0" anchor="ctr"/>
                <a:lstStyle/>
                <a:p>
                  <a:endParaRPr lang="zh-CN" altLang="en-US"/>
                </a:p>
              </p:txBody>
            </p:sp>
            <p:sp>
              <p:nvSpPr>
                <p:cNvPr id="14" name="任意多边形: 形状 13"/>
                <p:cNvSpPr/>
                <p:nvPr/>
              </p:nvSpPr>
              <p:spPr>
                <a:xfrm>
                  <a:off x="5830715" y="446970"/>
                  <a:ext cx="4350355" cy="6411640"/>
                </a:xfrm>
                <a:custGeom>
                  <a:avLst/>
                  <a:gdLst>
                    <a:gd name="connsiteX0" fmla="*/ 4083719 w 4350355"/>
                    <a:gd name="connsiteY0" fmla="*/ 6411641 h 6411640"/>
                    <a:gd name="connsiteX1" fmla="*/ 266724 w 4350355"/>
                    <a:gd name="connsiteY1" fmla="*/ 6411641 h 6411640"/>
                    <a:gd name="connsiteX2" fmla="*/ 0 w 4350355"/>
                    <a:gd name="connsiteY2" fmla="*/ 6145047 h 6411640"/>
                    <a:gd name="connsiteX3" fmla="*/ 0 w 4350355"/>
                    <a:gd name="connsiteY3" fmla="*/ 266724 h 6411640"/>
                    <a:gd name="connsiteX4" fmla="*/ 266724 w 4350355"/>
                    <a:gd name="connsiteY4" fmla="*/ 0 h 6411640"/>
                    <a:gd name="connsiteX5" fmla="*/ 915462 w 4350355"/>
                    <a:gd name="connsiteY5" fmla="*/ 0 h 6411640"/>
                    <a:gd name="connsiteX6" fmla="*/ 922010 w 4350355"/>
                    <a:gd name="connsiteY6" fmla="*/ 6548 h 6411640"/>
                    <a:gd name="connsiteX7" fmla="*/ 915462 w 4350355"/>
                    <a:gd name="connsiteY7" fmla="*/ 13096 h 6411640"/>
                    <a:gd name="connsiteX8" fmla="*/ 266724 w 4350355"/>
                    <a:gd name="connsiteY8" fmla="*/ 13096 h 6411640"/>
                    <a:gd name="connsiteX9" fmla="*/ 13096 w 4350355"/>
                    <a:gd name="connsiteY9" fmla="*/ 266724 h 6411640"/>
                    <a:gd name="connsiteX10" fmla="*/ 13096 w 4350355"/>
                    <a:gd name="connsiteY10" fmla="*/ 6145047 h 6411640"/>
                    <a:gd name="connsiteX11" fmla="*/ 266724 w 4350355"/>
                    <a:gd name="connsiteY11" fmla="*/ 6398545 h 6411640"/>
                    <a:gd name="connsiteX12" fmla="*/ 4083719 w 4350355"/>
                    <a:gd name="connsiteY12" fmla="*/ 6398545 h 6411640"/>
                    <a:gd name="connsiteX13" fmla="*/ 4337260 w 4350355"/>
                    <a:gd name="connsiteY13" fmla="*/ 6145047 h 6411640"/>
                    <a:gd name="connsiteX14" fmla="*/ 4337260 w 4350355"/>
                    <a:gd name="connsiteY14" fmla="*/ 266724 h 6411640"/>
                    <a:gd name="connsiteX15" fmla="*/ 4083719 w 4350355"/>
                    <a:gd name="connsiteY15" fmla="*/ 13096 h 6411640"/>
                    <a:gd name="connsiteX16" fmla="*/ 3353392 w 4350355"/>
                    <a:gd name="connsiteY16" fmla="*/ 13096 h 6411640"/>
                    <a:gd name="connsiteX17" fmla="*/ 3346844 w 4350355"/>
                    <a:gd name="connsiteY17" fmla="*/ 6548 h 6411640"/>
                    <a:gd name="connsiteX18" fmla="*/ 3353392 w 4350355"/>
                    <a:gd name="connsiteY18" fmla="*/ 0 h 6411640"/>
                    <a:gd name="connsiteX19" fmla="*/ 4083719 w 4350355"/>
                    <a:gd name="connsiteY19" fmla="*/ 0 h 6411640"/>
                    <a:gd name="connsiteX20" fmla="*/ 4350356 w 4350355"/>
                    <a:gd name="connsiteY20" fmla="*/ 266724 h 6411640"/>
                    <a:gd name="connsiteX21" fmla="*/ 4350356 w 4350355"/>
                    <a:gd name="connsiteY21" fmla="*/ 6145047 h 6411640"/>
                    <a:gd name="connsiteX22" fmla="*/ 4083719 w 4350355"/>
                    <a:gd name="connsiteY22" fmla="*/ 6411641 h 641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50355" h="6411640">
                      <a:moveTo>
                        <a:pt x="4083719" y="6411641"/>
                      </a:moveTo>
                      <a:lnTo>
                        <a:pt x="266724" y="6411641"/>
                      </a:lnTo>
                      <a:cubicBezTo>
                        <a:pt x="119655" y="6411641"/>
                        <a:pt x="0" y="6292030"/>
                        <a:pt x="0" y="6145047"/>
                      </a:cubicBezTo>
                      <a:lnTo>
                        <a:pt x="0" y="266724"/>
                      </a:lnTo>
                      <a:cubicBezTo>
                        <a:pt x="0" y="119655"/>
                        <a:pt x="119655" y="0"/>
                        <a:pt x="266724" y="0"/>
                      </a:cubicBezTo>
                      <a:lnTo>
                        <a:pt x="915462" y="0"/>
                      </a:lnTo>
                      <a:cubicBezTo>
                        <a:pt x="919086" y="0"/>
                        <a:pt x="922010" y="2925"/>
                        <a:pt x="922010" y="6548"/>
                      </a:cubicBezTo>
                      <a:cubicBezTo>
                        <a:pt x="922010" y="10171"/>
                        <a:pt x="919086" y="13096"/>
                        <a:pt x="915462" y="13096"/>
                      </a:cubicBezTo>
                      <a:lnTo>
                        <a:pt x="266724" y="13096"/>
                      </a:lnTo>
                      <a:cubicBezTo>
                        <a:pt x="126858" y="13096"/>
                        <a:pt x="13096" y="126858"/>
                        <a:pt x="13096" y="266724"/>
                      </a:cubicBezTo>
                      <a:lnTo>
                        <a:pt x="13096" y="6145047"/>
                      </a:lnTo>
                      <a:cubicBezTo>
                        <a:pt x="13096" y="6284827"/>
                        <a:pt x="126858" y="6398545"/>
                        <a:pt x="266724" y="6398545"/>
                      </a:cubicBezTo>
                      <a:lnTo>
                        <a:pt x="4083719" y="6398545"/>
                      </a:lnTo>
                      <a:cubicBezTo>
                        <a:pt x="4223542" y="6398545"/>
                        <a:pt x="4337260" y="6284827"/>
                        <a:pt x="4337260" y="6145047"/>
                      </a:cubicBezTo>
                      <a:lnTo>
                        <a:pt x="4337260" y="266724"/>
                      </a:lnTo>
                      <a:cubicBezTo>
                        <a:pt x="4337260" y="126858"/>
                        <a:pt x="4223542" y="13096"/>
                        <a:pt x="4083719" y="13096"/>
                      </a:cubicBezTo>
                      <a:lnTo>
                        <a:pt x="3353392" y="13096"/>
                      </a:lnTo>
                      <a:cubicBezTo>
                        <a:pt x="3349768" y="13096"/>
                        <a:pt x="3346844" y="10171"/>
                        <a:pt x="3346844" y="6548"/>
                      </a:cubicBezTo>
                      <a:cubicBezTo>
                        <a:pt x="3346844" y="2925"/>
                        <a:pt x="3349768" y="0"/>
                        <a:pt x="3353392" y="0"/>
                      </a:cubicBezTo>
                      <a:lnTo>
                        <a:pt x="4083719" y="0"/>
                      </a:lnTo>
                      <a:cubicBezTo>
                        <a:pt x="4230745" y="0"/>
                        <a:pt x="4350356" y="119655"/>
                        <a:pt x="4350356" y="266724"/>
                      </a:cubicBezTo>
                      <a:lnTo>
                        <a:pt x="4350356" y="6145047"/>
                      </a:lnTo>
                      <a:cubicBezTo>
                        <a:pt x="4350356" y="6292030"/>
                        <a:pt x="4230745" y="6411641"/>
                        <a:pt x="4083719" y="6411641"/>
                      </a:cubicBezTo>
                      <a:close/>
                    </a:path>
                  </a:pathLst>
                </a:custGeom>
                <a:solidFill>
                  <a:srgbClr val="27191C"/>
                </a:solidFill>
                <a:ln w="4361" cap="flat">
                  <a:noFill/>
                  <a:prstDash val="solid"/>
                  <a:miter/>
                </a:ln>
              </p:spPr>
              <p:txBody>
                <a:bodyPr rtlCol="0" anchor="ctr"/>
                <a:lstStyle/>
                <a:p>
                  <a:endParaRPr lang="zh-CN" altLang="en-US"/>
                </a:p>
              </p:txBody>
            </p:sp>
            <p:sp>
              <p:nvSpPr>
                <p:cNvPr id="15" name="任意多边形: 形状 14"/>
                <p:cNvSpPr/>
                <p:nvPr/>
              </p:nvSpPr>
              <p:spPr>
                <a:xfrm>
                  <a:off x="5975340" y="567716"/>
                  <a:ext cx="4061149" cy="6106501"/>
                </a:xfrm>
                <a:custGeom>
                  <a:avLst/>
                  <a:gdLst>
                    <a:gd name="connsiteX0" fmla="*/ 3837992 w 4061149"/>
                    <a:gd name="connsiteY0" fmla="*/ 6106501 h 6106501"/>
                    <a:gd name="connsiteX1" fmla="*/ 223114 w 4061149"/>
                    <a:gd name="connsiteY1" fmla="*/ 6106501 h 6106501"/>
                    <a:gd name="connsiteX2" fmla="*/ 0 w 4061149"/>
                    <a:gd name="connsiteY2" fmla="*/ 5883387 h 6106501"/>
                    <a:gd name="connsiteX3" fmla="*/ 0 w 4061149"/>
                    <a:gd name="connsiteY3" fmla="*/ 286892 h 6106501"/>
                    <a:gd name="connsiteX4" fmla="*/ 223114 w 4061149"/>
                    <a:gd name="connsiteY4" fmla="*/ 63647 h 6106501"/>
                    <a:gd name="connsiteX5" fmla="*/ 714873 w 4061149"/>
                    <a:gd name="connsiteY5" fmla="*/ 63647 h 6106501"/>
                    <a:gd name="connsiteX6" fmla="*/ 714873 w 4061149"/>
                    <a:gd name="connsiteY6" fmla="*/ 6548 h 6106501"/>
                    <a:gd name="connsiteX7" fmla="*/ 721422 w 4061149"/>
                    <a:gd name="connsiteY7" fmla="*/ 0 h 6106501"/>
                    <a:gd name="connsiteX8" fmla="*/ 727970 w 4061149"/>
                    <a:gd name="connsiteY8" fmla="*/ 6548 h 6106501"/>
                    <a:gd name="connsiteX9" fmla="*/ 727970 w 4061149"/>
                    <a:gd name="connsiteY9" fmla="*/ 76743 h 6106501"/>
                    <a:gd name="connsiteX10" fmla="*/ 223114 w 4061149"/>
                    <a:gd name="connsiteY10" fmla="*/ 76743 h 6106501"/>
                    <a:gd name="connsiteX11" fmla="*/ 13096 w 4061149"/>
                    <a:gd name="connsiteY11" fmla="*/ 286892 h 6106501"/>
                    <a:gd name="connsiteX12" fmla="*/ 13096 w 4061149"/>
                    <a:gd name="connsiteY12" fmla="*/ 5883387 h 6106501"/>
                    <a:gd name="connsiteX13" fmla="*/ 223114 w 4061149"/>
                    <a:gd name="connsiteY13" fmla="*/ 6093405 h 6106501"/>
                    <a:gd name="connsiteX14" fmla="*/ 3837992 w 4061149"/>
                    <a:gd name="connsiteY14" fmla="*/ 6093405 h 6106501"/>
                    <a:gd name="connsiteX15" fmla="*/ 4048054 w 4061149"/>
                    <a:gd name="connsiteY15" fmla="*/ 5883387 h 6106501"/>
                    <a:gd name="connsiteX16" fmla="*/ 4048054 w 4061149"/>
                    <a:gd name="connsiteY16" fmla="*/ 286892 h 6106501"/>
                    <a:gd name="connsiteX17" fmla="*/ 3837992 w 4061149"/>
                    <a:gd name="connsiteY17" fmla="*/ 76743 h 6106501"/>
                    <a:gd name="connsiteX18" fmla="*/ 3251591 w 4061149"/>
                    <a:gd name="connsiteY18" fmla="*/ 76743 h 6106501"/>
                    <a:gd name="connsiteX19" fmla="*/ 3251591 w 4061149"/>
                    <a:gd name="connsiteY19" fmla="*/ 6548 h 6106501"/>
                    <a:gd name="connsiteX20" fmla="*/ 3258139 w 4061149"/>
                    <a:gd name="connsiteY20" fmla="*/ 0 h 6106501"/>
                    <a:gd name="connsiteX21" fmla="*/ 3264687 w 4061149"/>
                    <a:gd name="connsiteY21" fmla="*/ 6548 h 6106501"/>
                    <a:gd name="connsiteX22" fmla="*/ 3264687 w 4061149"/>
                    <a:gd name="connsiteY22" fmla="*/ 63647 h 6106501"/>
                    <a:gd name="connsiteX23" fmla="*/ 3837992 w 4061149"/>
                    <a:gd name="connsiteY23" fmla="*/ 63647 h 6106501"/>
                    <a:gd name="connsiteX24" fmla="*/ 4061150 w 4061149"/>
                    <a:gd name="connsiteY24" fmla="*/ 286892 h 6106501"/>
                    <a:gd name="connsiteX25" fmla="*/ 4061150 w 4061149"/>
                    <a:gd name="connsiteY25" fmla="*/ 5883387 h 6106501"/>
                    <a:gd name="connsiteX26" fmla="*/ 3837992 w 4061149"/>
                    <a:gd name="connsiteY26" fmla="*/ 6106501 h 610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61149" h="6106501">
                      <a:moveTo>
                        <a:pt x="3837992" y="6106501"/>
                      </a:moveTo>
                      <a:lnTo>
                        <a:pt x="223114" y="6106501"/>
                      </a:lnTo>
                      <a:cubicBezTo>
                        <a:pt x="100098" y="6106501"/>
                        <a:pt x="0" y="6006403"/>
                        <a:pt x="0" y="5883387"/>
                      </a:cubicBezTo>
                      <a:lnTo>
                        <a:pt x="0" y="286892"/>
                      </a:lnTo>
                      <a:cubicBezTo>
                        <a:pt x="0" y="163789"/>
                        <a:pt x="100098" y="63647"/>
                        <a:pt x="223114" y="63647"/>
                      </a:cubicBezTo>
                      <a:lnTo>
                        <a:pt x="714873" y="63647"/>
                      </a:lnTo>
                      <a:lnTo>
                        <a:pt x="714873" y="6548"/>
                      </a:lnTo>
                      <a:cubicBezTo>
                        <a:pt x="714873" y="2925"/>
                        <a:pt x="717798" y="0"/>
                        <a:pt x="721422" y="0"/>
                      </a:cubicBezTo>
                      <a:cubicBezTo>
                        <a:pt x="725045" y="0"/>
                        <a:pt x="727970" y="2925"/>
                        <a:pt x="727970" y="6548"/>
                      </a:cubicBezTo>
                      <a:lnTo>
                        <a:pt x="727970" y="76743"/>
                      </a:lnTo>
                      <a:lnTo>
                        <a:pt x="223114" y="76743"/>
                      </a:lnTo>
                      <a:cubicBezTo>
                        <a:pt x="107301" y="76743"/>
                        <a:pt x="13096" y="171035"/>
                        <a:pt x="13096" y="286892"/>
                      </a:cubicBezTo>
                      <a:lnTo>
                        <a:pt x="13096" y="5883387"/>
                      </a:lnTo>
                      <a:cubicBezTo>
                        <a:pt x="13096" y="5999200"/>
                        <a:pt x="107301" y="6093405"/>
                        <a:pt x="223114" y="6093405"/>
                      </a:cubicBezTo>
                      <a:lnTo>
                        <a:pt x="3837992" y="6093405"/>
                      </a:lnTo>
                      <a:cubicBezTo>
                        <a:pt x="3953805" y="6093405"/>
                        <a:pt x="4048054" y="5999200"/>
                        <a:pt x="4048054" y="5883387"/>
                      </a:cubicBezTo>
                      <a:lnTo>
                        <a:pt x="4048054" y="286892"/>
                      </a:lnTo>
                      <a:cubicBezTo>
                        <a:pt x="4048054" y="171035"/>
                        <a:pt x="3953805" y="76743"/>
                        <a:pt x="3837992" y="76743"/>
                      </a:cubicBezTo>
                      <a:lnTo>
                        <a:pt x="3251591" y="76743"/>
                      </a:lnTo>
                      <a:lnTo>
                        <a:pt x="3251591" y="6548"/>
                      </a:lnTo>
                      <a:cubicBezTo>
                        <a:pt x="3251591" y="2925"/>
                        <a:pt x="3254516" y="0"/>
                        <a:pt x="3258139" y="0"/>
                      </a:cubicBezTo>
                      <a:cubicBezTo>
                        <a:pt x="3261763" y="0"/>
                        <a:pt x="3264687" y="2925"/>
                        <a:pt x="3264687" y="6548"/>
                      </a:cubicBezTo>
                      <a:lnTo>
                        <a:pt x="3264687" y="63647"/>
                      </a:lnTo>
                      <a:lnTo>
                        <a:pt x="3837992" y="63647"/>
                      </a:lnTo>
                      <a:cubicBezTo>
                        <a:pt x="3961052" y="63647"/>
                        <a:pt x="4061150" y="163789"/>
                        <a:pt x="4061150" y="286892"/>
                      </a:cubicBezTo>
                      <a:lnTo>
                        <a:pt x="4061150" y="5883387"/>
                      </a:lnTo>
                      <a:cubicBezTo>
                        <a:pt x="4061150" y="6006403"/>
                        <a:pt x="3961052" y="6106501"/>
                        <a:pt x="3837992" y="6106501"/>
                      </a:cubicBezTo>
                      <a:close/>
                    </a:path>
                  </a:pathLst>
                </a:custGeom>
                <a:solidFill>
                  <a:srgbClr val="27191C"/>
                </a:solidFill>
                <a:ln w="4361" cap="flat">
                  <a:noFill/>
                  <a:prstDash val="solid"/>
                  <a:miter/>
                </a:ln>
              </p:spPr>
              <p:txBody>
                <a:bodyPr rtlCol="0" anchor="ctr"/>
                <a:lstStyle/>
                <a:p>
                  <a:endParaRPr lang="zh-CN" altLang="en-US"/>
                </a:p>
              </p:txBody>
            </p:sp>
          </p:grpSp>
          <p:sp>
            <p:nvSpPr>
              <p:cNvPr id="9" name="任意多边形: 形状 8"/>
              <p:cNvSpPr/>
              <p:nvPr/>
            </p:nvSpPr>
            <p:spPr>
              <a:xfrm>
                <a:off x="6690170" y="395415"/>
                <a:ext cx="2549857" cy="310159"/>
              </a:xfrm>
              <a:custGeom>
                <a:avLst/>
                <a:gdLst>
                  <a:gd name="connsiteX0" fmla="*/ 2549858 w 2549857"/>
                  <a:gd name="connsiteY0" fmla="*/ 310160 h 310159"/>
                  <a:gd name="connsiteX1" fmla="*/ 0 w 2549857"/>
                  <a:gd name="connsiteY1" fmla="*/ 310160 h 310159"/>
                  <a:gd name="connsiteX2" fmla="*/ 0 w 2549857"/>
                  <a:gd name="connsiteY2" fmla="*/ 178849 h 310159"/>
                  <a:gd name="connsiteX3" fmla="*/ 11001 w 2549857"/>
                  <a:gd name="connsiteY3" fmla="*/ 116948 h 310159"/>
                  <a:gd name="connsiteX4" fmla="*/ 178762 w 2549857"/>
                  <a:gd name="connsiteY4" fmla="*/ 0 h 310159"/>
                  <a:gd name="connsiteX5" fmla="*/ 2371096 w 2549857"/>
                  <a:gd name="connsiteY5" fmla="*/ 0 h 310159"/>
                  <a:gd name="connsiteX6" fmla="*/ 2538857 w 2549857"/>
                  <a:gd name="connsiteY6" fmla="*/ 116948 h 310159"/>
                  <a:gd name="connsiteX7" fmla="*/ 2549858 w 2549857"/>
                  <a:gd name="connsiteY7" fmla="*/ 178849 h 310159"/>
                  <a:gd name="connsiteX8" fmla="*/ 2549858 w 2549857"/>
                  <a:gd name="connsiteY8" fmla="*/ 310160 h 310159"/>
                  <a:gd name="connsiteX9" fmla="*/ 13096 w 2549857"/>
                  <a:gd name="connsiteY9" fmla="*/ 297064 h 310159"/>
                  <a:gd name="connsiteX10" fmla="*/ 2536762 w 2549857"/>
                  <a:gd name="connsiteY10" fmla="*/ 297064 h 310159"/>
                  <a:gd name="connsiteX11" fmla="*/ 2536762 w 2549857"/>
                  <a:gd name="connsiteY11" fmla="*/ 178849 h 310159"/>
                  <a:gd name="connsiteX12" fmla="*/ 2526547 w 2549857"/>
                  <a:gd name="connsiteY12" fmla="*/ 121488 h 310159"/>
                  <a:gd name="connsiteX13" fmla="*/ 2371096 w 2549857"/>
                  <a:gd name="connsiteY13" fmla="*/ 13096 h 310159"/>
                  <a:gd name="connsiteX14" fmla="*/ 178762 w 2549857"/>
                  <a:gd name="connsiteY14" fmla="*/ 13096 h 310159"/>
                  <a:gd name="connsiteX15" fmla="*/ 23311 w 2549857"/>
                  <a:gd name="connsiteY15" fmla="*/ 121488 h 310159"/>
                  <a:gd name="connsiteX16" fmla="*/ 13096 w 2549857"/>
                  <a:gd name="connsiteY16" fmla="*/ 178849 h 310159"/>
                  <a:gd name="connsiteX17" fmla="*/ 13096 w 2549857"/>
                  <a:gd name="connsiteY17" fmla="*/ 297064 h 3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49857" h="310159">
                    <a:moveTo>
                      <a:pt x="2549858" y="310160"/>
                    </a:moveTo>
                    <a:lnTo>
                      <a:pt x="0" y="310160"/>
                    </a:lnTo>
                    <a:lnTo>
                      <a:pt x="0" y="178849"/>
                    </a:lnTo>
                    <a:cubicBezTo>
                      <a:pt x="0" y="157634"/>
                      <a:pt x="3710" y="136811"/>
                      <a:pt x="11001" y="116948"/>
                    </a:cubicBezTo>
                    <a:cubicBezTo>
                      <a:pt x="36844" y="46971"/>
                      <a:pt x="104245" y="0"/>
                      <a:pt x="178762" y="0"/>
                    </a:cubicBezTo>
                    <a:lnTo>
                      <a:pt x="2371096" y="0"/>
                    </a:lnTo>
                    <a:cubicBezTo>
                      <a:pt x="2445613" y="0"/>
                      <a:pt x="2513014" y="47015"/>
                      <a:pt x="2538857" y="116948"/>
                    </a:cubicBezTo>
                    <a:cubicBezTo>
                      <a:pt x="2546147" y="136811"/>
                      <a:pt x="2549858" y="157634"/>
                      <a:pt x="2549858" y="178849"/>
                    </a:cubicBezTo>
                    <a:lnTo>
                      <a:pt x="2549858" y="310160"/>
                    </a:lnTo>
                    <a:close/>
                    <a:moveTo>
                      <a:pt x="13096" y="297064"/>
                    </a:moveTo>
                    <a:lnTo>
                      <a:pt x="2536762" y="297064"/>
                    </a:lnTo>
                    <a:lnTo>
                      <a:pt x="2536762" y="178849"/>
                    </a:lnTo>
                    <a:cubicBezTo>
                      <a:pt x="2536762" y="159205"/>
                      <a:pt x="2533313" y="139910"/>
                      <a:pt x="2526547" y="121488"/>
                    </a:cubicBezTo>
                    <a:cubicBezTo>
                      <a:pt x="2502625" y="56663"/>
                      <a:pt x="2440112" y="13096"/>
                      <a:pt x="2371096" y="13096"/>
                    </a:cubicBezTo>
                    <a:lnTo>
                      <a:pt x="178762" y="13096"/>
                    </a:lnTo>
                    <a:cubicBezTo>
                      <a:pt x="109702" y="13096"/>
                      <a:pt x="47234" y="56663"/>
                      <a:pt x="23311" y="121488"/>
                    </a:cubicBezTo>
                    <a:cubicBezTo>
                      <a:pt x="16545" y="139910"/>
                      <a:pt x="13096" y="159205"/>
                      <a:pt x="13096" y="178849"/>
                    </a:cubicBezTo>
                    <a:lnTo>
                      <a:pt x="13096" y="297064"/>
                    </a:lnTo>
                    <a:close/>
                  </a:path>
                </a:pathLst>
              </a:custGeom>
              <a:solidFill>
                <a:srgbClr val="27191C"/>
              </a:solidFill>
              <a:ln w="4361" cap="flat">
                <a:noFill/>
                <a:prstDash val="solid"/>
                <a:miter/>
              </a:ln>
            </p:spPr>
            <p:txBody>
              <a:bodyPr rtlCol="0" anchor="ctr"/>
              <a:lstStyle/>
              <a:p>
                <a:endParaRPr lang="zh-CN" altLang="en-US"/>
              </a:p>
            </p:txBody>
          </p:sp>
          <p:sp>
            <p:nvSpPr>
              <p:cNvPr id="10" name="任意多边形: 形状 9"/>
              <p:cNvSpPr/>
              <p:nvPr/>
            </p:nvSpPr>
            <p:spPr>
              <a:xfrm>
                <a:off x="7635055" y="45618"/>
                <a:ext cx="660000" cy="362917"/>
              </a:xfrm>
              <a:custGeom>
                <a:avLst/>
                <a:gdLst>
                  <a:gd name="connsiteX0" fmla="*/ 484469 w 660000"/>
                  <a:gd name="connsiteY0" fmla="*/ 362893 h 362917"/>
                  <a:gd name="connsiteX1" fmla="*/ 483334 w 660000"/>
                  <a:gd name="connsiteY1" fmla="*/ 362806 h 362917"/>
                  <a:gd name="connsiteX2" fmla="*/ 478008 w 660000"/>
                  <a:gd name="connsiteY2" fmla="*/ 355254 h 362917"/>
                  <a:gd name="connsiteX3" fmla="*/ 480147 w 660000"/>
                  <a:gd name="connsiteY3" fmla="*/ 330022 h 362917"/>
                  <a:gd name="connsiteX4" fmla="*/ 330066 w 660000"/>
                  <a:gd name="connsiteY4" fmla="*/ 179984 h 362917"/>
                  <a:gd name="connsiteX5" fmla="*/ 180028 w 660000"/>
                  <a:gd name="connsiteY5" fmla="*/ 330022 h 362917"/>
                  <a:gd name="connsiteX6" fmla="*/ 182167 w 660000"/>
                  <a:gd name="connsiteY6" fmla="*/ 355254 h 362917"/>
                  <a:gd name="connsiteX7" fmla="*/ 176841 w 660000"/>
                  <a:gd name="connsiteY7" fmla="*/ 362806 h 362917"/>
                  <a:gd name="connsiteX8" fmla="*/ 169289 w 660000"/>
                  <a:gd name="connsiteY8" fmla="*/ 357480 h 362917"/>
                  <a:gd name="connsiteX9" fmla="*/ 166975 w 660000"/>
                  <a:gd name="connsiteY9" fmla="*/ 329979 h 362917"/>
                  <a:gd name="connsiteX10" fmla="*/ 330109 w 660000"/>
                  <a:gd name="connsiteY10" fmla="*/ 166845 h 362917"/>
                  <a:gd name="connsiteX11" fmla="*/ 493287 w 660000"/>
                  <a:gd name="connsiteY11" fmla="*/ 329979 h 362917"/>
                  <a:gd name="connsiteX12" fmla="*/ 490973 w 660000"/>
                  <a:gd name="connsiteY12" fmla="*/ 357480 h 362917"/>
                  <a:gd name="connsiteX13" fmla="*/ 484513 w 660000"/>
                  <a:gd name="connsiteY13" fmla="*/ 362893 h 362917"/>
                  <a:gd name="connsiteX14" fmla="*/ 652448 w 660000"/>
                  <a:gd name="connsiteY14" fmla="*/ 362893 h 362917"/>
                  <a:gd name="connsiteX15" fmla="*/ 651881 w 660000"/>
                  <a:gd name="connsiteY15" fmla="*/ 362893 h 362917"/>
                  <a:gd name="connsiteX16" fmla="*/ 645900 w 660000"/>
                  <a:gd name="connsiteY16" fmla="*/ 355822 h 362917"/>
                  <a:gd name="connsiteX17" fmla="*/ 646948 w 660000"/>
                  <a:gd name="connsiteY17" fmla="*/ 330022 h 362917"/>
                  <a:gd name="connsiteX18" fmla="*/ 330022 w 660000"/>
                  <a:gd name="connsiteY18" fmla="*/ 13140 h 362917"/>
                  <a:gd name="connsiteX19" fmla="*/ 13139 w 660000"/>
                  <a:gd name="connsiteY19" fmla="*/ 330022 h 362917"/>
                  <a:gd name="connsiteX20" fmla="*/ 14187 w 660000"/>
                  <a:gd name="connsiteY20" fmla="*/ 355822 h 362917"/>
                  <a:gd name="connsiteX21" fmla="*/ 8206 w 660000"/>
                  <a:gd name="connsiteY21" fmla="*/ 362893 h 362917"/>
                  <a:gd name="connsiteX22" fmla="*/ 1135 w 660000"/>
                  <a:gd name="connsiteY22" fmla="*/ 356913 h 362917"/>
                  <a:gd name="connsiteX23" fmla="*/ 0 w 660000"/>
                  <a:gd name="connsiteY23" fmla="*/ 329979 h 362917"/>
                  <a:gd name="connsiteX24" fmla="*/ 329978 w 660000"/>
                  <a:gd name="connsiteY24" fmla="*/ 0 h 362917"/>
                  <a:gd name="connsiteX25" fmla="*/ 660000 w 660000"/>
                  <a:gd name="connsiteY25" fmla="*/ 329979 h 362917"/>
                  <a:gd name="connsiteX26" fmla="*/ 658865 w 660000"/>
                  <a:gd name="connsiteY26" fmla="*/ 356913 h 362917"/>
                  <a:gd name="connsiteX27" fmla="*/ 652361 w 660000"/>
                  <a:gd name="connsiteY27" fmla="*/ 362893 h 36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60000" h="362917">
                    <a:moveTo>
                      <a:pt x="484469" y="362893"/>
                    </a:moveTo>
                    <a:cubicBezTo>
                      <a:pt x="484076" y="362893"/>
                      <a:pt x="483727" y="362893"/>
                      <a:pt x="483334" y="362806"/>
                    </a:cubicBezTo>
                    <a:cubicBezTo>
                      <a:pt x="479754" y="362195"/>
                      <a:pt x="477397" y="358790"/>
                      <a:pt x="478008" y="355254"/>
                    </a:cubicBezTo>
                    <a:cubicBezTo>
                      <a:pt x="479405" y="347091"/>
                      <a:pt x="480147" y="338622"/>
                      <a:pt x="480147" y="330022"/>
                    </a:cubicBezTo>
                    <a:cubicBezTo>
                      <a:pt x="480147" y="247298"/>
                      <a:pt x="412833" y="179984"/>
                      <a:pt x="330066" y="179984"/>
                    </a:cubicBezTo>
                    <a:cubicBezTo>
                      <a:pt x="247298" y="179984"/>
                      <a:pt x="180028" y="247298"/>
                      <a:pt x="180028" y="330022"/>
                    </a:cubicBezTo>
                    <a:cubicBezTo>
                      <a:pt x="180028" y="338622"/>
                      <a:pt x="180726" y="347134"/>
                      <a:pt x="182167" y="355254"/>
                    </a:cubicBezTo>
                    <a:cubicBezTo>
                      <a:pt x="182778" y="358834"/>
                      <a:pt x="180377" y="362195"/>
                      <a:pt x="176841" y="362806"/>
                    </a:cubicBezTo>
                    <a:cubicBezTo>
                      <a:pt x="173261" y="363417"/>
                      <a:pt x="169900" y="361016"/>
                      <a:pt x="169289" y="357480"/>
                    </a:cubicBezTo>
                    <a:cubicBezTo>
                      <a:pt x="167761" y="348575"/>
                      <a:pt x="166975" y="339364"/>
                      <a:pt x="166975" y="329979"/>
                    </a:cubicBezTo>
                    <a:cubicBezTo>
                      <a:pt x="166975" y="240008"/>
                      <a:pt x="240139" y="166845"/>
                      <a:pt x="330109" y="166845"/>
                    </a:cubicBezTo>
                    <a:cubicBezTo>
                      <a:pt x="420080" y="166845"/>
                      <a:pt x="493287" y="240008"/>
                      <a:pt x="493287" y="329979"/>
                    </a:cubicBezTo>
                    <a:cubicBezTo>
                      <a:pt x="493287" y="339320"/>
                      <a:pt x="492501" y="348575"/>
                      <a:pt x="490973" y="357480"/>
                    </a:cubicBezTo>
                    <a:cubicBezTo>
                      <a:pt x="490406" y="360667"/>
                      <a:pt x="487656" y="362893"/>
                      <a:pt x="484513" y="362893"/>
                    </a:cubicBezTo>
                    <a:close/>
                    <a:moveTo>
                      <a:pt x="652448" y="362893"/>
                    </a:moveTo>
                    <a:cubicBezTo>
                      <a:pt x="652448" y="362893"/>
                      <a:pt x="652056" y="362893"/>
                      <a:pt x="651881" y="362893"/>
                    </a:cubicBezTo>
                    <a:cubicBezTo>
                      <a:pt x="648258" y="362588"/>
                      <a:pt x="645594" y="359401"/>
                      <a:pt x="645900" y="355822"/>
                    </a:cubicBezTo>
                    <a:cubicBezTo>
                      <a:pt x="646599" y="347527"/>
                      <a:pt x="646948" y="338840"/>
                      <a:pt x="646948" y="330022"/>
                    </a:cubicBezTo>
                    <a:cubicBezTo>
                      <a:pt x="646948" y="155276"/>
                      <a:pt x="504768" y="13140"/>
                      <a:pt x="330022" y="13140"/>
                    </a:cubicBezTo>
                    <a:cubicBezTo>
                      <a:pt x="155276" y="13140"/>
                      <a:pt x="13139" y="155276"/>
                      <a:pt x="13139" y="330022"/>
                    </a:cubicBezTo>
                    <a:cubicBezTo>
                      <a:pt x="13139" y="338840"/>
                      <a:pt x="13489" y="347527"/>
                      <a:pt x="14187" y="355822"/>
                    </a:cubicBezTo>
                    <a:cubicBezTo>
                      <a:pt x="14493" y="359445"/>
                      <a:pt x="11830" y="362588"/>
                      <a:pt x="8206" y="362893"/>
                    </a:cubicBezTo>
                    <a:cubicBezTo>
                      <a:pt x="4671" y="363199"/>
                      <a:pt x="1440" y="360536"/>
                      <a:pt x="1135" y="356913"/>
                    </a:cubicBezTo>
                    <a:cubicBezTo>
                      <a:pt x="393" y="348269"/>
                      <a:pt x="0" y="339189"/>
                      <a:pt x="0" y="329979"/>
                    </a:cubicBezTo>
                    <a:cubicBezTo>
                      <a:pt x="0" y="148030"/>
                      <a:pt x="148029" y="0"/>
                      <a:pt x="329978" y="0"/>
                    </a:cubicBezTo>
                    <a:cubicBezTo>
                      <a:pt x="511927" y="0"/>
                      <a:pt x="660000" y="148030"/>
                      <a:pt x="660000" y="329979"/>
                    </a:cubicBezTo>
                    <a:cubicBezTo>
                      <a:pt x="660000" y="339189"/>
                      <a:pt x="659608" y="348226"/>
                      <a:pt x="658865" y="356913"/>
                    </a:cubicBezTo>
                    <a:cubicBezTo>
                      <a:pt x="658560" y="360318"/>
                      <a:pt x="655722" y="362893"/>
                      <a:pt x="652361" y="362893"/>
                    </a:cubicBezTo>
                    <a:close/>
                  </a:path>
                </a:pathLst>
              </a:custGeom>
              <a:solidFill>
                <a:srgbClr val="27191C"/>
              </a:solidFill>
              <a:ln w="4361" cap="flat">
                <a:noFill/>
                <a:prstDash val="solid"/>
                <a:miter/>
              </a:ln>
            </p:spPr>
            <p:txBody>
              <a:bodyPr rtlCol="0" anchor="ctr"/>
              <a:lstStyle/>
              <a:p>
                <a:endParaRPr lang="zh-CN" altLang="en-US"/>
              </a:p>
            </p:txBody>
          </p:sp>
        </p:grpSp>
      </p:gr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教育视窗：教师应制订哪些计划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83896" y="1904612"/>
            <a:ext cx="10935003" cy="3730765"/>
          </a:xfrm>
          <a:prstGeom prst="rect">
            <a:avLst/>
          </a:prstGeom>
          <a:noFill/>
        </p:spPr>
        <p:txBody>
          <a:bodyPr wrap="square">
            <a:spAutoFit/>
          </a:bodyPr>
          <a:lstStyle/>
          <a:p>
            <a:pPr indent="457200" algn="just" fontAlgn="auto">
              <a:lnSpc>
                <a:spcPct val="150000"/>
              </a:lnSpc>
            </a:pPr>
            <a:r>
              <a:rPr lang="zh-CN" altLang="en-US" sz="2000" dirty="0"/>
              <a:t>写专题计划的笔记本，必须留有空白的地方，以便在出现未能预料的偏离计划的情况时，对原计划做必要的修改。</a:t>
            </a:r>
            <a:endParaRPr lang="en-US" altLang="zh-CN" sz="2000" dirty="0"/>
          </a:p>
          <a:p>
            <a:pPr indent="457200" algn="just" fontAlgn="auto">
              <a:lnSpc>
                <a:spcPct val="150000"/>
              </a:lnSpc>
            </a:pPr>
            <a:r>
              <a:rPr lang="zh-CN" altLang="en-US" sz="2000" dirty="0"/>
              <a:t>有些教师不喜欢订专题计划，而宁愿订每节课的计划。他们对题目反复思考，预先订出初步的方案，但仅仅安排一节课的内容。每个教师都可以按照自己认为最适宜的方式去做。最主要的是要以远景计划为目标，不要忘记最终的目的，经常考虑教学大纲及其说明，并不断地把它们和远景计划加以对照。</a:t>
            </a:r>
            <a:endParaRPr lang="en-US" altLang="zh-CN" sz="2000" dirty="0"/>
          </a:p>
          <a:p>
            <a:pPr indent="457200" algn="just" fontAlgn="auto">
              <a:lnSpc>
                <a:spcPct val="150000"/>
              </a:lnSpc>
            </a:pPr>
            <a:r>
              <a:rPr lang="zh-CN" altLang="en-US" sz="2000" dirty="0"/>
              <a:t>担任班主任的教师，要制订教育工作计划。</a:t>
            </a:r>
            <a:endParaRPr lang="en-US" altLang="zh-CN" sz="2000" dirty="0"/>
          </a:p>
          <a:p>
            <a:pPr indent="457200" algn="r" fontAlgn="auto">
              <a:lnSpc>
                <a:spcPct val="150000"/>
              </a:lnSpc>
            </a:pPr>
            <a:r>
              <a:rPr lang="zh-CN" altLang="en-US" sz="2000" dirty="0"/>
              <a:t>（资料来源：苏霍姆林斯基，</a:t>
            </a:r>
            <a:r>
              <a:rPr lang="en-US" altLang="zh-CN" sz="2000" dirty="0"/>
              <a:t>《</a:t>
            </a:r>
            <a:r>
              <a:rPr lang="zh-CN" altLang="en-US" sz="2000" dirty="0"/>
              <a:t>给教师的建议</a:t>
            </a:r>
            <a:r>
              <a:rPr lang="en-US" altLang="zh-CN" sz="2000" dirty="0"/>
              <a:t>》</a:t>
            </a:r>
            <a:r>
              <a:rPr lang="zh-CN" altLang="en-US" sz="2000" dirty="0"/>
              <a:t>，长江文艺出版社，</a:t>
            </a:r>
            <a:r>
              <a:rPr lang="en-US" altLang="zh-CN" sz="2000" dirty="0"/>
              <a:t>2018</a:t>
            </a:r>
            <a:r>
              <a:rPr lang="zh-CN" altLang="en-US" sz="2000" dirty="0"/>
              <a:t>）</a:t>
            </a: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二、教师专业发展规划的类型</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（一）整体规划和单项规划</a:t>
            </a:r>
          </a:p>
        </p:txBody>
      </p:sp>
      <p:graphicFrame>
        <p:nvGraphicFramePr>
          <p:cNvPr id="3" name="图示 2"/>
          <p:cNvGraphicFramePr/>
          <p:nvPr/>
        </p:nvGraphicFramePr>
        <p:xfrm>
          <a:off x="660398" y="1597334"/>
          <a:ext cx="1085849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二、教师专业发展规划的类型</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（二）长期规划和短期规划</a:t>
            </a:r>
          </a:p>
        </p:txBody>
      </p:sp>
      <p:graphicFrame>
        <p:nvGraphicFramePr>
          <p:cNvPr id="3" name="图示 2"/>
          <p:cNvGraphicFramePr/>
          <p:nvPr/>
        </p:nvGraphicFramePr>
        <p:xfrm>
          <a:off x="660398" y="1597334"/>
          <a:ext cx="1085849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情境案例：某青年教师的职业发展规划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2038" y="1357177"/>
            <a:ext cx="10935003" cy="5208092"/>
          </a:xfrm>
          <a:prstGeom prst="rect">
            <a:avLst/>
          </a:prstGeom>
          <a:noFill/>
        </p:spPr>
        <p:txBody>
          <a:bodyPr wrap="square">
            <a:spAutoFit/>
          </a:bodyPr>
          <a:lstStyle/>
          <a:p>
            <a:pPr indent="457200" algn="just" fontAlgn="auto">
              <a:lnSpc>
                <a:spcPct val="150000"/>
              </a:lnSpc>
            </a:pPr>
            <a:r>
              <a:rPr lang="en-US" altLang="zh-CN" sz="2400" b="1" dirty="0">
                <a:solidFill>
                  <a:schemeClr val="accent5"/>
                </a:solidFill>
              </a:rPr>
              <a:t>1.</a:t>
            </a:r>
            <a:r>
              <a:rPr lang="zh-CN" altLang="en-US" sz="2400" b="1" dirty="0">
                <a:solidFill>
                  <a:schemeClr val="accent5"/>
                </a:solidFill>
              </a:rPr>
              <a:t>短期目标（</a:t>
            </a:r>
            <a:r>
              <a:rPr lang="en-US" altLang="zh-CN" sz="2400" b="1" dirty="0">
                <a:solidFill>
                  <a:schemeClr val="accent5"/>
                </a:solidFill>
              </a:rPr>
              <a:t>1</a:t>
            </a:r>
            <a:r>
              <a:rPr lang="zh-CN" altLang="en-US" sz="2400" b="1" dirty="0">
                <a:solidFill>
                  <a:schemeClr val="accent5"/>
                </a:solidFill>
              </a:rPr>
              <a:t>年）</a:t>
            </a:r>
            <a:r>
              <a:rPr lang="en-US" altLang="zh-CN" sz="2400" b="1" dirty="0">
                <a:solidFill>
                  <a:schemeClr val="accent5"/>
                </a:solidFill>
              </a:rPr>
              <a:t>——</a:t>
            </a:r>
            <a:r>
              <a:rPr lang="zh-CN" altLang="en-US" sz="2400" b="1" dirty="0">
                <a:solidFill>
                  <a:schemeClr val="accent5"/>
                </a:solidFill>
              </a:rPr>
              <a:t>明确发展目标，扎实教学基本功</a:t>
            </a:r>
            <a:endParaRPr lang="en-US" altLang="zh-CN" sz="2400" b="1" dirty="0">
              <a:solidFill>
                <a:schemeClr val="accent5"/>
              </a:solidFill>
            </a:endParaRPr>
          </a:p>
          <a:p>
            <a:pPr algn="just" fontAlgn="auto">
              <a:lnSpc>
                <a:spcPct val="150000"/>
              </a:lnSpc>
            </a:pPr>
            <a:r>
              <a:rPr lang="zh-CN" altLang="en-US" sz="2000" b="1" dirty="0"/>
              <a:t>（</a:t>
            </a:r>
            <a:r>
              <a:rPr lang="en-US" altLang="zh-CN" sz="2000" b="1" dirty="0"/>
              <a:t>1</a:t>
            </a:r>
            <a:r>
              <a:rPr lang="zh-CN" altLang="en-US" sz="2000" b="1" dirty="0"/>
              <a:t>）多学习：</a:t>
            </a:r>
            <a:r>
              <a:rPr lang="zh-CN" altLang="en-US" sz="2000" dirty="0"/>
              <a:t>严格要求自己，认真工作，虚心学习。仔细研读最新的艺术课程标准，了解教学中的重难点；利用网络资源向全国优秀美术教师学习；多阅览与美术学相关的书籍，加强绘画基本功的练习。</a:t>
            </a:r>
            <a:endParaRPr lang="en-US" altLang="zh-CN" sz="2000" dirty="0"/>
          </a:p>
          <a:p>
            <a:pPr algn="just" fontAlgn="auto">
              <a:lnSpc>
                <a:spcPct val="150000"/>
              </a:lnSpc>
            </a:pPr>
            <a:r>
              <a:rPr lang="zh-CN" altLang="en-US" sz="2000" b="1" dirty="0"/>
              <a:t>（</a:t>
            </a:r>
            <a:r>
              <a:rPr lang="en-US" altLang="zh-CN" sz="2000" b="1" dirty="0"/>
              <a:t>2</a:t>
            </a:r>
            <a:r>
              <a:rPr lang="zh-CN" altLang="en-US" sz="2000" b="1" dirty="0"/>
              <a:t>）多交流：</a:t>
            </a:r>
            <a:r>
              <a:rPr lang="zh-CN" altLang="en-US" sz="2000" dirty="0"/>
              <a:t>积极参加学科教研活动，增进与他人之间的相互交流，尤其是在蓝青工程中多向师父请教，推动自身进步。并积极加强与学生之间的交流，注重发挥学生的主体作用。</a:t>
            </a:r>
            <a:endParaRPr lang="en-US" altLang="zh-CN" sz="2000" dirty="0"/>
          </a:p>
          <a:p>
            <a:pPr algn="just" fontAlgn="auto">
              <a:lnSpc>
                <a:spcPct val="150000"/>
              </a:lnSpc>
            </a:pPr>
            <a:r>
              <a:rPr lang="zh-CN" altLang="en-US" sz="2000" b="1" dirty="0"/>
              <a:t>（</a:t>
            </a:r>
            <a:r>
              <a:rPr lang="en-US" altLang="zh-CN" sz="2000" b="1" dirty="0"/>
              <a:t>3</a:t>
            </a:r>
            <a:r>
              <a:rPr lang="zh-CN" altLang="en-US" sz="2000" b="1" dirty="0"/>
              <a:t>）多听课：</a:t>
            </a:r>
            <a:r>
              <a:rPr lang="zh-CN" altLang="en-US" sz="2000" dirty="0"/>
              <a:t>每周至少听一节优秀教师的课，学习先进的教学方法，并及时反观自己的教学行为，改进自己的课堂。</a:t>
            </a:r>
            <a:endParaRPr lang="en-US" altLang="zh-CN" sz="2000" dirty="0"/>
          </a:p>
          <a:p>
            <a:pPr algn="just" fontAlgn="auto">
              <a:lnSpc>
                <a:spcPct val="150000"/>
              </a:lnSpc>
            </a:pPr>
            <a:r>
              <a:rPr lang="zh-CN" altLang="en-US" sz="2000" b="1" dirty="0"/>
              <a:t>（</a:t>
            </a:r>
            <a:r>
              <a:rPr lang="en-US" altLang="zh-CN" sz="2000" b="1" dirty="0"/>
              <a:t>4</a:t>
            </a:r>
            <a:r>
              <a:rPr lang="zh-CN" altLang="en-US" sz="2000" b="1" dirty="0"/>
              <a:t>）多反思：</a:t>
            </a:r>
            <a:r>
              <a:rPr lang="zh-CN" altLang="en-US" sz="2000" dirty="0"/>
              <a:t>在平时的教育教学中多积累，多做课后反思，争取每节课都有小反思并进行改正。</a:t>
            </a:r>
            <a:endParaRPr lang="en-US" altLang="zh-CN" sz="2000" dirty="0"/>
          </a:p>
          <a:p>
            <a:pPr algn="just" fontAlgn="auto">
              <a:lnSpc>
                <a:spcPct val="150000"/>
              </a:lnSpc>
            </a:pPr>
            <a:r>
              <a:rPr lang="zh-CN" altLang="en-US" sz="2000" b="1" dirty="0"/>
              <a:t>（</a:t>
            </a:r>
            <a:r>
              <a:rPr lang="en-US" altLang="zh-CN" sz="2000" b="1" dirty="0"/>
              <a:t>5</a:t>
            </a:r>
            <a:r>
              <a:rPr lang="zh-CN" altLang="en-US" sz="2000" b="1" dirty="0"/>
              <a:t>）多研究：</a:t>
            </a:r>
            <a:r>
              <a:rPr lang="zh-CN" altLang="en-US" sz="2000" dirty="0"/>
              <a:t>认真钻研教材，努力备好课，并在实践中掌握教与学的内在联系，不仅要注重教师的“教”，还要注重学生的“学”，发挥学生在教学中的主体地位。</a:t>
            </a: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情境案例：某青年教师的职业发展规划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2147" y="2098635"/>
            <a:ext cx="10935003" cy="3823098"/>
          </a:xfrm>
          <a:prstGeom prst="rect">
            <a:avLst/>
          </a:prstGeom>
          <a:noFill/>
        </p:spPr>
        <p:txBody>
          <a:bodyPr wrap="square">
            <a:spAutoFit/>
          </a:bodyPr>
          <a:lstStyle/>
          <a:p>
            <a:pPr indent="457200" algn="just" fontAlgn="auto">
              <a:lnSpc>
                <a:spcPct val="150000"/>
              </a:lnSpc>
            </a:pPr>
            <a:r>
              <a:rPr lang="en-US" altLang="zh-CN" sz="2400" b="1" dirty="0">
                <a:solidFill>
                  <a:schemeClr val="accent5"/>
                </a:solidFill>
              </a:rPr>
              <a:t>2.</a:t>
            </a:r>
            <a:r>
              <a:rPr lang="zh-CN" altLang="en-US" sz="2400" b="1" dirty="0">
                <a:solidFill>
                  <a:schemeClr val="accent5"/>
                </a:solidFill>
              </a:rPr>
              <a:t>中期目标（</a:t>
            </a:r>
            <a:r>
              <a:rPr lang="en-US" altLang="zh-CN" sz="2400" b="1" dirty="0">
                <a:solidFill>
                  <a:schemeClr val="accent5"/>
                </a:solidFill>
              </a:rPr>
              <a:t>2</a:t>
            </a:r>
            <a:r>
              <a:rPr lang="zh-CN" altLang="en-US" sz="2400" b="1" dirty="0">
                <a:solidFill>
                  <a:schemeClr val="accent5"/>
                </a:solidFill>
              </a:rPr>
              <a:t>～</a:t>
            </a:r>
            <a:r>
              <a:rPr lang="en-US" altLang="zh-CN" sz="2400" b="1" dirty="0">
                <a:solidFill>
                  <a:schemeClr val="accent5"/>
                </a:solidFill>
              </a:rPr>
              <a:t>5</a:t>
            </a:r>
            <a:r>
              <a:rPr lang="zh-CN" altLang="en-US" sz="2400" b="1" dirty="0">
                <a:solidFill>
                  <a:schemeClr val="accent5"/>
                </a:solidFill>
              </a:rPr>
              <a:t>年）</a:t>
            </a:r>
            <a:r>
              <a:rPr lang="en-US" altLang="zh-CN" sz="2400" b="1" dirty="0">
                <a:solidFill>
                  <a:schemeClr val="accent5"/>
                </a:solidFill>
              </a:rPr>
              <a:t>——</a:t>
            </a:r>
            <a:r>
              <a:rPr lang="zh-CN" altLang="en-US" sz="2400" b="1" dirty="0">
                <a:solidFill>
                  <a:schemeClr val="accent5"/>
                </a:solidFill>
              </a:rPr>
              <a:t>加强技能培养，提高管理能力</a:t>
            </a:r>
            <a:endParaRPr lang="en-US" altLang="zh-CN" sz="2400" b="1" dirty="0">
              <a:solidFill>
                <a:schemeClr val="accent5"/>
              </a:solidFill>
            </a:endParaRPr>
          </a:p>
          <a:p>
            <a:pPr algn="just" fontAlgn="auto">
              <a:lnSpc>
                <a:spcPct val="150000"/>
              </a:lnSpc>
            </a:pPr>
            <a:r>
              <a:rPr lang="zh-CN" altLang="en-US" sz="2000" b="1" dirty="0"/>
              <a:t>（</a:t>
            </a:r>
            <a:r>
              <a:rPr lang="en-US" altLang="zh-CN" sz="2000" b="1" dirty="0"/>
              <a:t>1</a:t>
            </a:r>
            <a:r>
              <a:rPr lang="zh-CN" altLang="en-US" sz="2000" b="1" dirty="0"/>
              <a:t>）培养学科课堂技能：</a:t>
            </a:r>
            <a:r>
              <a:rPr lang="zh-CN" altLang="en-US" sz="2000" dirty="0"/>
              <a:t>学科课堂技能是立足讲台的关键，这就需要我们向成为研究型教师努力，善于在教育教学实践中发现问题、分析问题，总结经验从而指导教育教学活动，使教育教学质量得到最优化，切实打造高效课堂。</a:t>
            </a:r>
            <a:endParaRPr lang="en-US" altLang="zh-CN" sz="2000" dirty="0"/>
          </a:p>
          <a:p>
            <a:pPr algn="just" fontAlgn="auto">
              <a:lnSpc>
                <a:spcPct val="150000"/>
              </a:lnSpc>
            </a:pPr>
            <a:r>
              <a:rPr lang="zh-CN" altLang="en-US" sz="2000" b="1" dirty="0"/>
              <a:t>（</a:t>
            </a:r>
            <a:r>
              <a:rPr lang="en-US" altLang="zh-CN" sz="2000" b="1" dirty="0"/>
              <a:t>2</a:t>
            </a:r>
            <a:r>
              <a:rPr lang="zh-CN" altLang="en-US" sz="2000" b="1" dirty="0"/>
              <a:t>）参与班级管理工作：</a:t>
            </a:r>
            <a:r>
              <a:rPr lang="zh-CN" altLang="en-US" sz="2000" dirty="0"/>
              <a:t>在教育教学技能基本熟练的基础上，积极参与班级管理工作，提高班级管理能力，从而服务于教育教学活动。</a:t>
            </a:r>
            <a:endParaRPr lang="en-US" altLang="zh-CN" sz="2000" dirty="0"/>
          </a:p>
          <a:p>
            <a:pPr algn="just" fontAlgn="auto">
              <a:lnSpc>
                <a:spcPct val="150000"/>
              </a:lnSpc>
            </a:pPr>
            <a:r>
              <a:rPr lang="zh-CN" altLang="en-US" sz="2000" b="1" dirty="0"/>
              <a:t>（</a:t>
            </a:r>
            <a:r>
              <a:rPr lang="en-US" altLang="zh-CN" sz="2000" b="1" dirty="0"/>
              <a:t>3</a:t>
            </a:r>
            <a:r>
              <a:rPr lang="zh-CN" altLang="en-US" sz="2000" b="1" dirty="0"/>
              <a:t>）树立终身学习理念：</a:t>
            </a:r>
            <a:r>
              <a:rPr lang="zh-CN" altLang="en-US" sz="2000" dirty="0"/>
              <a:t>教师要给学生“一桶水”，自己必须要有“一池水”，也许“一池水”也是不够的，因为学生对知识的渴望是永无止境的，自己必须树立终身学习的理念并付诸实践。</a:t>
            </a: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5119215" y="834496"/>
            <a:ext cx="1953569" cy="1015663"/>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pPr>
              <a:lnSpc>
                <a:spcPct val="100000"/>
              </a:lnSpc>
            </a:pPr>
            <a:r>
              <a:rPr kumimoji="1" lang="zh-CN" altLang="en-US" sz="6000" dirty="0">
                <a:solidFill>
                  <a:schemeClr val="tx1"/>
                </a:solidFill>
              </a:rPr>
              <a:t>目录</a:t>
            </a:r>
            <a:endParaRPr lang="en-US" altLang="zh-CN" sz="6000" dirty="0">
              <a:solidFill>
                <a:schemeClr val="tx1"/>
              </a:solidFill>
            </a:endParaRPr>
          </a:p>
        </p:txBody>
      </p:sp>
      <p:grpSp>
        <p:nvGrpSpPr>
          <p:cNvPr id="38" name="组合 37"/>
          <p:cNvGrpSpPr/>
          <p:nvPr/>
        </p:nvGrpSpPr>
        <p:grpSpPr>
          <a:xfrm>
            <a:off x="86174" y="2950049"/>
            <a:ext cx="12019649" cy="957901"/>
            <a:chOff x="794641" y="2794882"/>
            <a:chExt cx="12019649" cy="957901"/>
          </a:xfrm>
        </p:grpSpPr>
        <p:grpSp>
          <p:nvGrpSpPr>
            <p:cNvPr id="35" name="Group 34"/>
            <p:cNvGrpSpPr/>
            <p:nvPr/>
          </p:nvGrpSpPr>
          <p:grpSpPr>
            <a:xfrm>
              <a:off x="794641" y="2794882"/>
              <a:ext cx="7909858" cy="954107"/>
              <a:chOff x="-1898075" y="2778085"/>
              <a:chExt cx="6604673" cy="954107"/>
            </a:xfrm>
          </p:grpSpPr>
          <p:sp>
            <p:nvSpPr>
              <p:cNvPr id="8" name="TextBox 7"/>
              <p:cNvSpPr txBox="1"/>
              <p:nvPr/>
            </p:nvSpPr>
            <p:spPr>
              <a:xfrm>
                <a:off x="-1898075" y="2778085"/>
                <a:ext cx="3152425" cy="954107"/>
              </a:xfrm>
              <a:prstGeom prst="rect">
                <a:avLst/>
              </a:prstGeom>
              <a:noFill/>
            </p:spPr>
            <p:txBody>
              <a:bodyPr wrap="none" lIns="91440" tIns="45720" rIns="91440" bIns="45720" rtlCol="0" anchor="ctr" anchorCtr="0">
                <a:spAutoFit/>
              </a:bodyPr>
              <a:lstStyle/>
              <a:p>
                <a:r>
                  <a:rPr kumimoji="1" lang="zh-CN" altLang="en-US" sz="2800" b="1" dirty="0">
                    <a:solidFill>
                      <a:schemeClr val="accent3"/>
                    </a:solidFill>
                  </a:rPr>
                  <a:t>第一节</a:t>
                </a:r>
                <a:endParaRPr kumimoji="1" lang="en-US" altLang="zh-CN" sz="2800" b="1" dirty="0">
                  <a:solidFill>
                    <a:schemeClr val="accent3"/>
                  </a:solidFill>
                </a:endParaRPr>
              </a:p>
              <a:p>
                <a:r>
                  <a:rPr lang="zh-CN" altLang="en-US" sz="2800" b="1" dirty="0">
                    <a:solidFill>
                      <a:schemeClr val="accent3"/>
                    </a:solidFill>
                  </a:rPr>
                  <a:t>认识教师专业发展规划</a:t>
                </a:r>
                <a:endParaRPr kumimoji="1" lang="zh-CN" altLang="en-US" sz="2800" b="1" dirty="0">
                  <a:solidFill>
                    <a:schemeClr val="accent3"/>
                  </a:solidFill>
                </a:endParaRPr>
              </a:p>
            </p:txBody>
          </p:sp>
          <p:sp>
            <p:nvSpPr>
              <p:cNvPr id="14" name="TextBox 13"/>
              <p:cNvSpPr txBox="1"/>
              <p:nvPr/>
            </p:nvSpPr>
            <p:spPr>
              <a:xfrm>
                <a:off x="1254350" y="2778085"/>
                <a:ext cx="3452248" cy="954107"/>
              </a:xfrm>
              <a:prstGeom prst="rect">
                <a:avLst/>
              </a:prstGeom>
              <a:noFill/>
            </p:spPr>
            <p:txBody>
              <a:bodyPr wrap="none" lIns="91440" tIns="45720" rIns="91440" bIns="45720" rtlCol="0" anchor="ctr" anchorCtr="0">
                <a:spAutoFit/>
              </a:bodyPr>
              <a:lstStyle/>
              <a:p>
                <a:r>
                  <a:rPr kumimoji="1" lang="zh-CN" altLang="en-US" sz="2800" b="1" dirty="0">
                    <a:solidFill>
                      <a:schemeClr val="accent5"/>
                    </a:solidFill>
                  </a:rPr>
                  <a:t>第二节</a:t>
                </a:r>
                <a:endParaRPr kumimoji="1" lang="en-US" altLang="zh-CN" sz="2800" b="1" dirty="0">
                  <a:solidFill>
                    <a:schemeClr val="accent5"/>
                  </a:solidFill>
                </a:endParaRPr>
              </a:p>
              <a:p>
                <a:r>
                  <a:rPr lang="zh-CN" altLang="en-US" sz="2800" b="1" dirty="0">
                    <a:solidFill>
                      <a:schemeClr val="accent5"/>
                    </a:solidFill>
                  </a:rPr>
                  <a:t>教师专业发展规划的内容</a:t>
                </a:r>
                <a:endParaRPr kumimoji="1" lang="zh-CN" altLang="en-US" sz="2800" b="1" dirty="0">
                  <a:solidFill>
                    <a:schemeClr val="accent5"/>
                  </a:solidFill>
                </a:endParaRPr>
              </a:p>
            </p:txBody>
          </p:sp>
        </p:grpSp>
        <p:sp>
          <p:nvSpPr>
            <p:cNvPr id="36" name="TextBox 7"/>
            <p:cNvSpPr txBox="1"/>
            <p:nvPr/>
          </p:nvSpPr>
          <p:spPr>
            <a:xfrm>
              <a:off x="8679825" y="2798676"/>
              <a:ext cx="4134465" cy="954107"/>
            </a:xfrm>
            <a:prstGeom prst="rect">
              <a:avLst/>
            </a:prstGeom>
            <a:noFill/>
          </p:spPr>
          <p:txBody>
            <a:bodyPr wrap="none" lIns="91440" tIns="45720" rIns="91440" bIns="45720" rtlCol="0" anchor="ctr" anchorCtr="0">
              <a:spAutoFit/>
            </a:bodyPr>
            <a:lstStyle/>
            <a:p>
              <a:r>
                <a:rPr lang="zh-CN" altLang="en-US" sz="2800" b="1" dirty="0">
                  <a:solidFill>
                    <a:schemeClr val="accent1"/>
                  </a:solidFill>
                </a:rPr>
                <a:t>第三节</a:t>
              </a:r>
              <a:endParaRPr lang="en-US" altLang="zh-CN" sz="2800" b="1" dirty="0">
                <a:solidFill>
                  <a:schemeClr val="accent1"/>
                </a:solidFill>
              </a:endParaRPr>
            </a:p>
            <a:p>
              <a:r>
                <a:rPr lang="zh-CN" altLang="en-US" sz="2800" b="1" dirty="0">
                  <a:solidFill>
                    <a:schemeClr val="accent1"/>
                  </a:solidFill>
                </a:rPr>
                <a:t>教师专业发展规划的实现</a:t>
              </a:r>
              <a:endParaRPr kumimoji="1" lang="zh-CN" altLang="en-US" sz="2800" b="1" dirty="0">
                <a:solidFill>
                  <a:schemeClr val="accent1"/>
                </a:solidFill>
              </a:endParaRPr>
            </a:p>
          </p:txBody>
        </p:sp>
      </p:gr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情境案例：某青年教师的职业发展规划</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22147" y="2571833"/>
            <a:ext cx="10935003" cy="2899768"/>
          </a:xfrm>
          <a:prstGeom prst="rect">
            <a:avLst/>
          </a:prstGeom>
          <a:noFill/>
        </p:spPr>
        <p:txBody>
          <a:bodyPr wrap="square">
            <a:spAutoFit/>
          </a:bodyPr>
          <a:lstStyle/>
          <a:p>
            <a:pPr indent="457200" algn="just" fontAlgn="auto">
              <a:lnSpc>
                <a:spcPct val="150000"/>
              </a:lnSpc>
            </a:pPr>
            <a:r>
              <a:rPr lang="en-US" altLang="zh-CN" sz="2400" b="1" dirty="0">
                <a:solidFill>
                  <a:schemeClr val="accent5"/>
                </a:solidFill>
              </a:rPr>
              <a:t>3.</a:t>
            </a:r>
            <a:r>
              <a:rPr lang="zh-CN" altLang="en-US" sz="2400" b="1" dirty="0">
                <a:solidFill>
                  <a:schemeClr val="accent5"/>
                </a:solidFill>
              </a:rPr>
              <a:t>长期目标（</a:t>
            </a:r>
            <a:r>
              <a:rPr lang="en-US" altLang="zh-CN" sz="2400" b="1" dirty="0">
                <a:solidFill>
                  <a:schemeClr val="accent5"/>
                </a:solidFill>
              </a:rPr>
              <a:t>5</a:t>
            </a:r>
            <a:r>
              <a:rPr lang="zh-CN" altLang="en-US" sz="2400" b="1" dirty="0">
                <a:solidFill>
                  <a:schemeClr val="accent5"/>
                </a:solidFill>
              </a:rPr>
              <a:t>～</a:t>
            </a:r>
            <a:r>
              <a:rPr lang="en-US" altLang="zh-CN" sz="2400" b="1" dirty="0">
                <a:solidFill>
                  <a:schemeClr val="accent5"/>
                </a:solidFill>
              </a:rPr>
              <a:t>10</a:t>
            </a:r>
            <a:r>
              <a:rPr lang="zh-CN" altLang="en-US" sz="2400" b="1" dirty="0">
                <a:solidFill>
                  <a:schemeClr val="accent5"/>
                </a:solidFill>
              </a:rPr>
              <a:t>年）</a:t>
            </a:r>
            <a:r>
              <a:rPr lang="en-US" altLang="zh-CN" sz="2400" b="1" dirty="0">
                <a:solidFill>
                  <a:schemeClr val="accent5"/>
                </a:solidFill>
              </a:rPr>
              <a:t>——</a:t>
            </a:r>
            <a:r>
              <a:rPr lang="zh-CN" altLang="en-US" sz="2400" b="1" dirty="0">
                <a:solidFill>
                  <a:schemeClr val="accent5"/>
                </a:solidFill>
              </a:rPr>
              <a:t>教学相长，形成个人教学特色</a:t>
            </a:r>
            <a:endParaRPr lang="en-US" altLang="zh-CN" sz="2400" b="1" dirty="0">
              <a:solidFill>
                <a:schemeClr val="accent5"/>
              </a:solidFill>
            </a:endParaRPr>
          </a:p>
          <a:p>
            <a:pPr algn="just" fontAlgn="auto">
              <a:lnSpc>
                <a:spcPct val="150000"/>
              </a:lnSpc>
            </a:pPr>
            <a:r>
              <a:rPr lang="zh-CN" altLang="en-US" sz="2000" b="1" dirty="0"/>
              <a:t>（</a:t>
            </a:r>
            <a:r>
              <a:rPr lang="en-US" altLang="zh-CN" sz="2000" b="1" dirty="0"/>
              <a:t>1</a:t>
            </a:r>
            <a:r>
              <a:rPr lang="zh-CN" altLang="en-US" sz="2000" b="1" dirty="0"/>
              <a:t>）善于反思，形成特色：</a:t>
            </a:r>
            <a:r>
              <a:rPr lang="zh-CN" altLang="en-US" sz="2000" dirty="0"/>
              <a:t>此阶段应基本掌握教育教学技能，且有一定的教学经验和反思能力，并在反思过程中不断调整自己的教学行为，在教育教学过程中形成属于个人的教学特色。</a:t>
            </a:r>
            <a:endParaRPr lang="en-US" altLang="zh-CN" sz="2000" dirty="0"/>
          </a:p>
          <a:p>
            <a:pPr algn="just" fontAlgn="auto">
              <a:lnSpc>
                <a:spcPct val="150000"/>
              </a:lnSpc>
            </a:pPr>
            <a:r>
              <a:rPr lang="zh-CN" altLang="en-US" sz="2000" b="1" dirty="0"/>
              <a:t>（</a:t>
            </a:r>
            <a:r>
              <a:rPr lang="en-US" altLang="zh-CN" sz="2000" b="1" dirty="0"/>
              <a:t>2</a:t>
            </a:r>
            <a:r>
              <a:rPr lang="zh-CN" altLang="en-US" sz="2000" b="1" dirty="0"/>
              <a:t>）努力学习，更进一步：</a:t>
            </a:r>
            <a:r>
              <a:rPr lang="zh-CN" altLang="en-US" sz="2000" dirty="0"/>
              <a:t>时刻关注教育界的最新动向，通过各种方式广泛地获取最新教育教学信息和教育教学改革经验，进一步加强教育理论学习，为成为研究型教师打下基础。</a:t>
            </a:r>
            <a:endParaRPr lang="en-US" altLang="zh-CN" sz="2000" dirty="0"/>
          </a:p>
          <a:p>
            <a:pPr algn="r" fontAlgn="auto">
              <a:lnSpc>
                <a:spcPct val="150000"/>
              </a:lnSpc>
            </a:pPr>
            <a:r>
              <a:rPr lang="zh-CN" altLang="en-US" sz="2000" dirty="0"/>
              <a:t>（资料来源：九原区世纪路第一小学微信公众号，</a:t>
            </a:r>
            <a:r>
              <a:rPr lang="en-US" altLang="zh-CN" sz="2000" dirty="0"/>
              <a:t>2024-02-13</a:t>
            </a:r>
            <a:r>
              <a:rPr lang="zh-CN" altLang="en-US" sz="2000" dirty="0"/>
              <a:t>，有删改）</a:t>
            </a: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圆角矩形 67"/>
          <p:cNvSpPr/>
          <p:nvPr>
            <p:custDataLst>
              <p:tags r:id="rId1"/>
            </p:custDataLst>
          </p:nvPr>
        </p:nvSpPr>
        <p:spPr>
          <a:xfrm>
            <a:off x="769164" y="1303211"/>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 name="标题 1"/>
          <p:cNvSpPr>
            <a:spLocks noGrp="1"/>
          </p:cNvSpPr>
          <p:nvPr>
            <p:ph type="title"/>
          </p:nvPr>
        </p:nvSpPr>
        <p:spPr/>
        <p:txBody>
          <a:bodyPr/>
          <a:lstStyle/>
          <a:p>
            <a:r>
              <a:rPr lang="zh-CN" altLang="en-US" sz="3200" dirty="0"/>
              <a:t>三、教师专业发展规划的意义</a:t>
            </a:r>
          </a:p>
        </p:txBody>
      </p:sp>
      <p:sp>
        <p:nvSpPr>
          <p:cNvPr id="13" name="文本框 12"/>
          <p:cNvSpPr txBox="1"/>
          <p:nvPr/>
        </p:nvSpPr>
        <p:spPr>
          <a:xfrm>
            <a:off x="917194" y="1264197"/>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（一）指导教师的发展与成长</a:t>
            </a:r>
          </a:p>
        </p:txBody>
      </p:sp>
      <p:sp>
        <p:nvSpPr>
          <p:cNvPr id="5" name="文本框 4"/>
          <p:cNvSpPr txBox="1"/>
          <p:nvPr/>
        </p:nvSpPr>
        <p:spPr>
          <a:xfrm>
            <a:off x="960278" y="174673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教师应制订专业发展规划，事先的考虑和设计会把自己的职业生涯置于理性的思考之上，有了发展的目标与动力，就会对发展产生指导作用。</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69" name="圆角矩形 68"/>
          <p:cNvSpPr/>
          <p:nvPr>
            <p:custDataLst>
              <p:tags r:id="rId2"/>
            </p:custDataLst>
          </p:nvPr>
        </p:nvSpPr>
        <p:spPr>
          <a:xfrm>
            <a:off x="943804" y="126338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p:cNvSpPr/>
          <p:nvPr>
            <p:custDataLst>
              <p:tags r:id="rId3"/>
            </p:custDataLst>
          </p:nvPr>
        </p:nvSpPr>
        <p:spPr>
          <a:xfrm>
            <a:off x="780237" y="3049122"/>
            <a:ext cx="10446563" cy="15215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71" name="圆角矩形 70"/>
          <p:cNvSpPr/>
          <p:nvPr>
            <p:custDataLst>
              <p:tags r:id="rId4"/>
            </p:custDataLst>
          </p:nvPr>
        </p:nvSpPr>
        <p:spPr>
          <a:xfrm>
            <a:off x="955356" y="3009838"/>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 name="文本框 5"/>
          <p:cNvSpPr txBox="1"/>
          <p:nvPr/>
        </p:nvSpPr>
        <p:spPr>
          <a:xfrm>
            <a:off x="917194" y="29913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（二）促进教师的反思和行动</a:t>
            </a:r>
          </a:p>
        </p:txBody>
      </p:sp>
      <p:sp>
        <p:nvSpPr>
          <p:cNvPr id="7" name="文本框 6"/>
          <p:cNvSpPr txBox="1"/>
          <p:nvPr/>
        </p:nvSpPr>
        <p:spPr>
          <a:xfrm>
            <a:off x="917194" y="349049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第一</a:t>
            </a:r>
            <a:r>
              <a:rPr lang="zh-CN" altLang="en-US" sz="2000" dirty="0"/>
              <a:t>，促使自己认真分析自己，促进反思；</a:t>
            </a:r>
            <a:r>
              <a:rPr lang="zh-CN" altLang="en-US" sz="2000" b="1" dirty="0"/>
              <a:t>第二</a:t>
            </a:r>
            <a:r>
              <a:rPr lang="zh-CN" altLang="en-US" sz="2000" dirty="0"/>
              <a:t>，使自己有了专业发展的紧迫感；</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a:t>第三</a:t>
            </a:r>
            <a:r>
              <a:rPr lang="zh-CN" altLang="en-US" sz="2000" dirty="0"/>
              <a:t>，不断激励自己；</a:t>
            </a:r>
            <a:r>
              <a:rPr lang="zh-CN" altLang="en-US" sz="2000" b="1" dirty="0"/>
              <a:t>第四</a:t>
            </a:r>
            <a:r>
              <a:rPr lang="zh-CN" altLang="en-US" sz="2000" dirty="0"/>
              <a:t>，规划对自己的发展起到了具体的指导和监控作用。</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3" name="圆角矩形 67"/>
          <p:cNvSpPr/>
          <p:nvPr>
            <p:custDataLst>
              <p:tags r:id="rId5"/>
            </p:custDataLst>
          </p:nvPr>
        </p:nvSpPr>
        <p:spPr>
          <a:xfrm>
            <a:off x="780237" y="4834047"/>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4" name="文本框 3"/>
          <p:cNvSpPr txBox="1"/>
          <p:nvPr/>
        </p:nvSpPr>
        <p:spPr>
          <a:xfrm>
            <a:off x="928267" y="47950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（三）满足教师动态发展的需求</a:t>
            </a:r>
          </a:p>
        </p:txBody>
      </p:sp>
      <p:sp>
        <p:nvSpPr>
          <p:cNvPr id="8" name="文本框 7"/>
          <p:cNvSpPr txBox="1"/>
          <p:nvPr/>
        </p:nvSpPr>
        <p:spPr>
          <a:xfrm>
            <a:off x="971351" y="5277573"/>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我们要有正确的“动态规划观”，认识到规划不是一成不变的，而是动态的。如果客观条件变化比较大，就需要对规划做出修正和调整。</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9" name="圆角矩形 68"/>
          <p:cNvSpPr/>
          <p:nvPr>
            <p:custDataLst>
              <p:tags r:id="rId6"/>
            </p:custDataLst>
          </p:nvPr>
        </p:nvSpPr>
        <p:spPr>
          <a:xfrm>
            <a:off x="954877" y="479422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第二节  </a:t>
            </a:r>
            <a:br>
              <a:rPr lang="en-US" altLang="zh-CN" dirty="0"/>
            </a:br>
            <a:r>
              <a:rPr lang="zh-CN" altLang="en-US" sz="6000" dirty="0"/>
              <a:t>教师专业发展规划的内容</a:t>
            </a:r>
            <a:endParaRPr lang="en-US" sz="6000" dirty="0"/>
          </a:p>
        </p:txBody>
      </p:sp>
    </p:spTree>
    <p:custDataLst>
      <p:tags r:id="rId1"/>
    </p:custData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一、自我分析</a:t>
            </a:r>
          </a:p>
        </p:txBody>
      </p:sp>
      <p:sp>
        <p:nvSpPr>
          <p:cNvPr id="3" name="圆角矩形 67"/>
          <p:cNvSpPr/>
          <p:nvPr>
            <p:custDataLst>
              <p:tags r:id="rId1"/>
            </p:custDataLst>
          </p:nvPr>
        </p:nvSpPr>
        <p:spPr>
          <a:xfrm>
            <a:off x="769164" y="1303211"/>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4" name="文本框 3"/>
          <p:cNvSpPr txBox="1"/>
          <p:nvPr/>
        </p:nvSpPr>
        <p:spPr>
          <a:xfrm>
            <a:off x="917194" y="1264197"/>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（一）兴趣</a:t>
            </a:r>
          </a:p>
        </p:txBody>
      </p:sp>
      <p:sp>
        <p:nvSpPr>
          <p:cNvPr id="6" name="文本框 5"/>
          <p:cNvSpPr txBox="1"/>
          <p:nvPr/>
        </p:nvSpPr>
        <p:spPr>
          <a:xfrm>
            <a:off x="960278" y="174673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如果教师能明确自己的兴趣所在，发现专业发展与自己兴趣的契合点，并在感兴趣的领域中规划自己的发展，则其专业发展便可事半功倍，更能获得职业成就感和幸福感。</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7" name="圆角矩形 68"/>
          <p:cNvSpPr/>
          <p:nvPr>
            <p:custDataLst>
              <p:tags r:id="rId2"/>
            </p:custDataLst>
          </p:nvPr>
        </p:nvSpPr>
        <p:spPr>
          <a:xfrm>
            <a:off x="943804" y="126338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圆角矩形 69"/>
          <p:cNvSpPr/>
          <p:nvPr>
            <p:custDataLst>
              <p:tags r:id="rId3"/>
            </p:custDataLst>
          </p:nvPr>
        </p:nvSpPr>
        <p:spPr>
          <a:xfrm>
            <a:off x="780237" y="3049122"/>
            <a:ext cx="10446563" cy="15215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9" name="圆角矩形 70"/>
          <p:cNvSpPr/>
          <p:nvPr>
            <p:custDataLst>
              <p:tags r:id="rId4"/>
            </p:custDataLst>
          </p:nvPr>
        </p:nvSpPr>
        <p:spPr>
          <a:xfrm>
            <a:off x="955356" y="3009838"/>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 name="文本框 9"/>
          <p:cNvSpPr txBox="1"/>
          <p:nvPr/>
        </p:nvSpPr>
        <p:spPr>
          <a:xfrm>
            <a:off x="917194" y="29913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（二）能力倾向</a:t>
            </a:r>
          </a:p>
        </p:txBody>
      </p:sp>
      <p:sp>
        <p:nvSpPr>
          <p:cNvPr id="11" name="文本框 10"/>
          <p:cNvSpPr txBox="1"/>
          <p:nvPr/>
        </p:nvSpPr>
        <p:spPr>
          <a:xfrm>
            <a:off x="917194" y="349049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如果一个教师选择自己缺乏相应能力倾向的专业领域，其发展可能会遇到障碍；</a:t>
            </a:r>
            <a:endParaRPr lang="en-US" altLang="zh-CN" sz="2000"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相反，如果一个教师选择自己具有相应能力倾向的专业领域，其发展就可能更为顺利。</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2" name="圆角矩形 67"/>
          <p:cNvSpPr/>
          <p:nvPr>
            <p:custDataLst>
              <p:tags r:id="rId5"/>
            </p:custDataLst>
          </p:nvPr>
        </p:nvSpPr>
        <p:spPr>
          <a:xfrm>
            <a:off x="780237" y="4834047"/>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3" name="文本框 12"/>
          <p:cNvSpPr txBox="1"/>
          <p:nvPr/>
        </p:nvSpPr>
        <p:spPr>
          <a:xfrm>
            <a:off x="928267" y="47950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（三）已有的专业发展水平</a:t>
            </a:r>
          </a:p>
        </p:txBody>
      </p:sp>
      <p:sp>
        <p:nvSpPr>
          <p:cNvPr id="14" name="文本框 13"/>
          <p:cNvSpPr txBox="1"/>
          <p:nvPr/>
        </p:nvSpPr>
        <p:spPr>
          <a:xfrm>
            <a:off x="971351" y="5277573"/>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教师需要对自己的专业发展水平进行细致、深入、全面的分析，根据教师的专业素质结构了解自己的内在专业结构和发展层次，充分、正确认识自己的优势和不足。</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圆角矩形 68"/>
          <p:cNvSpPr/>
          <p:nvPr>
            <p:custDataLst>
              <p:tags r:id="rId6"/>
            </p:custDataLst>
          </p:nvPr>
        </p:nvSpPr>
        <p:spPr>
          <a:xfrm>
            <a:off x="954877" y="479422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一、自我分析</a:t>
            </a:r>
          </a:p>
        </p:txBody>
      </p:sp>
      <p:sp>
        <p:nvSpPr>
          <p:cNvPr id="22" name="圆角矩形 67"/>
          <p:cNvSpPr/>
          <p:nvPr/>
        </p:nvSpPr>
        <p:spPr>
          <a:xfrm>
            <a:off x="865227" y="1265964"/>
            <a:ext cx="10462558" cy="2335728"/>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3" name="文本框 12"/>
          <p:cNvSpPr txBox="1"/>
          <p:nvPr/>
        </p:nvSpPr>
        <p:spPr>
          <a:xfrm>
            <a:off x="1013257" y="1226950"/>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（四）当前的专业问题</a:t>
            </a:r>
          </a:p>
        </p:txBody>
      </p:sp>
      <p:sp>
        <p:nvSpPr>
          <p:cNvPr id="24" name="文本框 4"/>
          <p:cNvSpPr txBox="1"/>
          <p:nvPr/>
        </p:nvSpPr>
        <p:spPr>
          <a:xfrm>
            <a:off x="1056341" y="1709490"/>
            <a:ext cx="10175687" cy="14224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在专业发展的特定时期，教师可能会遭遇特定的专业发展问题，其中有些是处于相同的发展阶段或同样的专业发展环境中的教师都会遇到的。认清当前的专业问题，区分是自己独有的还是与他人共有的，这将影响教师专业发展目标的设定和策略的拟订。</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25" name="圆角矩形 68"/>
          <p:cNvSpPr/>
          <p:nvPr/>
        </p:nvSpPr>
        <p:spPr>
          <a:xfrm>
            <a:off x="1039867" y="1226140"/>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6" name="圆角矩形 69"/>
          <p:cNvSpPr/>
          <p:nvPr/>
        </p:nvSpPr>
        <p:spPr>
          <a:xfrm>
            <a:off x="876300" y="3920053"/>
            <a:ext cx="10446563" cy="2364949"/>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horz" wrap="square" lIns="144145" tIns="0" rIns="144145" bIns="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27" name="圆角矩形 70"/>
          <p:cNvSpPr/>
          <p:nvPr/>
        </p:nvSpPr>
        <p:spPr>
          <a:xfrm>
            <a:off x="1051419" y="3880769"/>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8" name="文本框 5"/>
          <p:cNvSpPr txBox="1"/>
          <p:nvPr/>
        </p:nvSpPr>
        <p:spPr>
          <a:xfrm>
            <a:off x="1013257" y="3862264"/>
            <a:ext cx="10505642" cy="581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Font typeface="Wingdings" panose="05000000000000000000" pitchFamily="2" charset="2"/>
              <a:buNone/>
            </a:pPr>
            <a:r>
              <a:rPr lang="zh-CN" altLang="en-US" sz="2400" b="1" dirty="0">
                <a:solidFill>
                  <a:schemeClr val="accent5"/>
                </a:solidFill>
                <a:latin typeface="+mn-ea"/>
              </a:rPr>
              <a:t>（五）专业发展需要</a:t>
            </a:r>
          </a:p>
        </p:txBody>
      </p:sp>
      <p:sp>
        <p:nvSpPr>
          <p:cNvPr id="29" name="文本框 6"/>
          <p:cNvSpPr txBox="1"/>
          <p:nvPr/>
        </p:nvSpPr>
        <p:spPr>
          <a:xfrm>
            <a:off x="1013257" y="4361428"/>
            <a:ext cx="10175687" cy="96077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教师需要找到自己最有潜能的发展领域和专业发展方向，在自己最适合的领域谋求个人的最大发展。</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二、环境分析</a:t>
            </a:r>
          </a:p>
        </p:txBody>
      </p:sp>
      <p:sp>
        <p:nvSpPr>
          <p:cNvPr id="3" name="圆角矩形 67"/>
          <p:cNvSpPr/>
          <p:nvPr>
            <p:custDataLst>
              <p:tags r:id="rId1"/>
            </p:custDataLst>
          </p:nvPr>
        </p:nvSpPr>
        <p:spPr>
          <a:xfrm>
            <a:off x="769164" y="1303211"/>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4" name="文本框 3"/>
          <p:cNvSpPr txBox="1"/>
          <p:nvPr/>
        </p:nvSpPr>
        <p:spPr>
          <a:xfrm>
            <a:off x="917194" y="1264197"/>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（一）专业发展方向</a:t>
            </a:r>
          </a:p>
        </p:txBody>
      </p:sp>
      <p:sp>
        <p:nvSpPr>
          <p:cNvPr id="6" name="文本框 5"/>
          <p:cNvSpPr txBox="1"/>
          <p:nvPr/>
        </p:nvSpPr>
        <p:spPr>
          <a:xfrm>
            <a:off x="960278" y="1746737"/>
            <a:ext cx="10175687" cy="499111"/>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社会对专业的教师职业有专门的要求，有特定的期望。</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7" name="圆角矩形 68"/>
          <p:cNvSpPr/>
          <p:nvPr>
            <p:custDataLst>
              <p:tags r:id="rId2"/>
            </p:custDataLst>
          </p:nvPr>
        </p:nvSpPr>
        <p:spPr>
          <a:xfrm>
            <a:off x="943804" y="126338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圆角矩形 69"/>
          <p:cNvSpPr/>
          <p:nvPr>
            <p:custDataLst>
              <p:tags r:id="rId3"/>
            </p:custDataLst>
          </p:nvPr>
        </p:nvSpPr>
        <p:spPr>
          <a:xfrm>
            <a:off x="780237" y="3049122"/>
            <a:ext cx="10446563" cy="15215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9" name="圆角矩形 70"/>
          <p:cNvSpPr/>
          <p:nvPr>
            <p:custDataLst>
              <p:tags r:id="rId4"/>
            </p:custDataLst>
          </p:nvPr>
        </p:nvSpPr>
        <p:spPr>
          <a:xfrm>
            <a:off x="955356" y="3009838"/>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 name="文本框 9"/>
          <p:cNvSpPr txBox="1"/>
          <p:nvPr/>
        </p:nvSpPr>
        <p:spPr>
          <a:xfrm>
            <a:off x="917194" y="29913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（二）学校环境</a:t>
            </a:r>
          </a:p>
        </p:txBody>
      </p:sp>
      <p:sp>
        <p:nvSpPr>
          <p:cNvPr id="11" name="文本框 10"/>
          <p:cNvSpPr txBox="1"/>
          <p:nvPr/>
        </p:nvSpPr>
        <p:spPr>
          <a:xfrm>
            <a:off x="917194" y="349049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学校环境就是影响教师专业发展的重要情境。学校环境制约教师专业发展过程中目标的确定和专业发展策略的选择，需要教师在制订专业发展规划时清楚地认识这些环境因素。</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2" name="圆角矩形 67"/>
          <p:cNvSpPr/>
          <p:nvPr>
            <p:custDataLst>
              <p:tags r:id="rId5"/>
            </p:custDataLst>
          </p:nvPr>
        </p:nvSpPr>
        <p:spPr>
          <a:xfrm>
            <a:off x="780237" y="4834047"/>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3" name="文本框 12"/>
          <p:cNvSpPr txBox="1"/>
          <p:nvPr/>
        </p:nvSpPr>
        <p:spPr>
          <a:xfrm>
            <a:off x="928267" y="47950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（三）学生需求</a:t>
            </a:r>
          </a:p>
        </p:txBody>
      </p:sp>
      <p:sp>
        <p:nvSpPr>
          <p:cNvPr id="14" name="文本框 13"/>
          <p:cNvSpPr txBox="1"/>
          <p:nvPr/>
        </p:nvSpPr>
        <p:spPr>
          <a:xfrm>
            <a:off x="971351" y="5277573"/>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无论是社会还是学校，都只考虑学生的一般需要，而教师要面对具体学生，他们有特定的需求，这也应该是教师专业发展环境的重要构成部分。</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圆角矩形 68"/>
          <p:cNvSpPr/>
          <p:nvPr>
            <p:custDataLst>
              <p:tags r:id="rId6"/>
            </p:custDataLst>
          </p:nvPr>
        </p:nvSpPr>
        <p:spPr>
          <a:xfrm>
            <a:off x="954877" y="479422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三、目标确立</a:t>
            </a:r>
          </a:p>
        </p:txBody>
      </p:sp>
      <p:sp>
        <p:nvSpPr>
          <p:cNvPr id="3" name="圆角矩形 67"/>
          <p:cNvSpPr/>
          <p:nvPr>
            <p:custDataLst>
              <p:tags r:id="rId1"/>
            </p:custDataLst>
          </p:nvPr>
        </p:nvSpPr>
        <p:spPr>
          <a:xfrm>
            <a:off x="769164" y="1303211"/>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4" name="文本框 3"/>
          <p:cNvSpPr txBox="1"/>
          <p:nvPr/>
        </p:nvSpPr>
        <p:spPr>
          <a:xfrm>
            <a:off x="917194" y="1264197"/>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（一）目标与自我分析相匹配</a:t>
            </a:r>
          </a:p>
        </p:txBody>
      </p:sp>
      <p:sp>
        <p:nvSpPr>
          <p:cNvPr id="6" name="文本框 5"/>
          <p:cNvSpPr txBox="1"/>
          <p:nvPr/>
        </p:nvSpPr>
        <p:spPr>
          <a:xfrm>
            <a:off x="960278" y="174673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一个教师所设定的最适当的专业发展目标是基于自己的需要和优势，且具有挑战性的目标。当所设定的目标有可能实现且必须经过一定的努力才能达成时，目标才有挑战性。</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7" name="圆角矩形 68"/>
          <p:cNvSpPr/>
          <p:nvPr>
            <p:custDataLst>
              <p:tags r:id="rId2"/>
            </p:custDataLst>
          </p:nvPr>
        </p:nvSpPr>
        <p:spPr>
          <a:xfrm>
            <a:off x="943804" y="126338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圆角矩形 69"/>
          <p:cNvSpPr/>
          <p:nvPr>
            <p:custDataLst>
              <p:tags r:id="rId3"/>
            </p:custDataLst>
          </p:nvPr>
        </p:nvSpPr>
        <p:spPr>
          <a:xfrm>
            <a:off x="780237" y="3049122"/>
            <a:ext cx="10446563" cy="15215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9" name="圆角矩形 70"/>
          <p:cNvSpPr/>
          <p:nvPr>
            <p:custDataLst>
              <p:tags r:id="rId4"/>
            </p:custDataLst>
          </p:nvPr>
        </p:nvSpPr>
        <p:spPr>
          <a:xfrm>
            <a:off x="955356" y="3009838"/>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 name="文本框 9"/>
          <p:cNvSpPr txBox="1"/>
          <p:nvPr/>
        </p:nvSpPr>
        <p:spPr>
          <a:xfrm>
            <a:off x="917194" y="29913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（二）目标与专业发展方向、学校发展目标相一致</a:t>
            </a:r>
          </a:p>
        </p:txBody>
      </p:sp>
      <p:sp>
        <p:nvSpPr>
          <p:cNvPr id="11" name="文本框 10"/>
          <p:cNvSpPr txBox="1"/>
          <p:nvPr/>
        </p:nvSpPr>
        <p:spPr>
          <a:xfrm>
            <a:off x="917194" y="349049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当教师的专业发展目标能够体现学校的发展目标时，教师的专业发展就能从学校中获取有益的资源和支持，专业发展就更为顺利，专业发展目标也就更容易实现。</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2" name="圆角矩形 67"/>
          <p:cNvSpPr/>
          <p:nvPr>
            <p:custDataLst>
              <p:tags r:id="rId5"/>
            </p:custDataLst>
          </p:nvPr>
        </p:nvSpPr>
        <p:spPr>
          <a:xfrm>
            <a:off x="780237" y="4834047"/>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3" name="文本框 12"/>
          <p:cNvSpPr txBox="1"/>
          <p:nvPr/>
        </p:nvSpPr>
        <p:spPr>
          <a:xfrm>
            <a:off x="928267" y="47950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（三）专业发展目标要对学生学习产生积极的影响</a:t>
            </a:r>
          </a:p>
        </p:txBody>
      </p:sp>
      <p:sp>
        <p:nvSpPr>
          <p:cNvPr id="14" name="文本框 13"/>
          <p:cNvSpPr txBox="1"/>
          <p:nvPr/>
        </p:nvSpPr>
        <p:spPr>
          <a:xfrm>
            <a:off x="971351" y="5277573"/>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教师所设定的目标必须关注能够对学生学习产生积极影响的领域，否则就偏离了专业发展的范畴。</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圆角矩形 68"/>
          <p:cNvSpPr/>
          <p:nvPr>
            <p:custDataLst>
              <p:tags r:id="rId6"/>
            </p:custDataLst>
          </p:nvPr>
        </p:nvSpPr>
        <p:spPr>
          <a:xfrm>
            <a:off x="954877" y="479422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四、策略拟订</a:t>
            </a:r>
          </a:p>
        </p:txBody>
      </p:sp>
      <p:sp>
        <p:nvSpPr>
          <p:cNvPr id="3" name="圆角矩形 67"/>
          <p:cNvSpPr/>
          <p:nvPr>
            <p:custDataLst>
              <p:tags r:id="rId1"/>
            </p:custDataLst>
          </p:nvPr>
        </p:nvSpPr>
        <p:spPr>
          <a:xfrm>
            <a:off x="769164" y="1303211"/>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4" name="文本框 3"/>
          <p:cNvSpPr txBox="1"/>
          <p:nvPr/>
        </p:nvSpPr>
        <p:spPr>
          <a:xfrm>
            <a:off x="917194" y="1264197"/>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（一）学习教师专业发展理论</a:t>
            </a:r>
          </a:p>
        </p:txBody>
      </p:sp>
      <p:sp>
        <p:nvSpPr>
          <p:cNvPr id="6" name="文本框 5"/>
          <p:cNvSpPr txBox="1"/>
          <p:nvPr/>
        </p:nvSpPr>
        <p:spPr>
          <a:xfrm>
            <a:off x="960278" y="174673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教师专业发展阶段理论有助于教师元认知水平的提高，从而有助于教师对自身专业发展的反思，而这种反思必将促进教师专业发展规划的合理性、可行性和有效性。</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7" name="圆角矩形 68"/>
          <p:cNvSpPr/>
          <p:nvPr>
            <p:custDataLst>
              <p:tags r:id="rId2"/>
            </p:custDataLst>
          </p:nvPr>
        </p:nvSpPr>
        <p:spPr>
          <a:xfrm>
            <a:off x="943804" y="126338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圆角矩形 69"/>
          <p:cNvSpPr/>
          <p:nvPr>
            <p:custDataLst>
              <p:tags r:id="rId3"/>
            </p:custDataLst>
          </p:nvPr>
        </p:nvSpPr>
        <p:spPr>
          <a:xfrm>
            <a:off x="780237" y="3049122"/>
            <a:ext cx="10446563" cy="1521595"/>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9" name="圆角矩形 70"/>
          <p:cNvSpPr/>
          <p:nvPr>
            <p:custDataLst>
              <p:tags r:id="rId4"/>
            </p:custDataLst>
          </p:nvPr>
        </p:nvSpPr>
        <p:spPr>
          <a:xfrm>
            <a:off x="955356" y="3009838"/>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 name="文本框 9"/>
          <p:cNvSpPr txBox="1"/>
          <p:nvPr/>
        </p:nvSpPr>
        <p:spPr>
          <a:xfrm>
            <a:off x="917194" y="29913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（二）把握教师专业发展的方向</a:t>
            </a:r>
          </a:p>
        </p:txBody>
      </p:sp>
      <p:sp>
        <p:nvSpPr>
          <p:cNvPr id="11" name="文本框 10"/>
          <p:cNvSpPr txBox="1"/>
          <p:nvPr/>
        </p:nvSpPr>
        <p:spPr>
          <a:xfrm>
            <a:off x="917194" y="3490497"/>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教师专业发展规划必须在教师专业发展的大方向下，在具体目标、内容、路径、模式、策略等方面进行个性化设计。</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
        <p:nvSpPr>
          <p:cNvPr id="12" name="圆角矩形 67"/>
          <p:cNvSpPr/>
          <p:nvPr>
            <p:custDataLst>
              <p:tags r:id="rId5"/>
            </p:custDataLst>
          </p:nvPr>
        </p:nvSpPr>
        <p:spPr>
          <a:xfrm>
            <a:off x="780237" y="4834047"/>
            <a:ext cx="10462558" cy="152159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3" name="文本框 12"/>
          <p:cNvSpPr txBox="1"/>
          <p:nvPr/>
        </p:nvSpPr>
        <p:spPr>
          <a:xfrm>
            <a:off x="928267" y="4795033"/>
            <a:ext cx="10505642" cy="581057"/>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400" b="1" dirty="0">
                <a:solidFill>
                  <a:schemeClr val="accent5"/>
                </a:solidFill>
                <a:latin typeface="+mn-ea"/>
              </a:rPr>
              <a:t>（三）进行持续的反思和动态的规划</a:t>
            </a:r>
          </a:p>
        </p:txBody>
      </p:sp>
      <p:sp>
        <p:nvSpPr>
          <p:cNvPr id="14" name="文本框 13"/>
          <p:cNvSpPr txBox="1"/>
          <p:nvPr/>
        </p:nvSpPr>
        <p:spPr>
          <a:xfrm>
            <a:off x="971351" y="5277573"/>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a:t>教师应当积极地回应教育的变革，对各方面的需求保持高度的敏感，对自己的专业发展规划进行深刻反思，灵活地应用规划，动态地规划设计自己的专业发展。</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圆角矩形 68"/>
          <p:cNvSpPr/>
          <p:nvPr>
            <p:custDataLst>
              <p:tags r:id="rId6"/>
            </p:custDataLst>
          </p:nvPr>
        </p:nvSpPr>
        <p:spPr>
          <a:xfrm>
            <a:off x="954877" y="479422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教育视窗：教师</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年发展规划提纲</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83896" y="1913969"/>
            <a:ext cx="10935003" cy="4192430"/>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一、题目：</a:t>
            </a:r>
            <a:r>
              <a:rPr lang="en-US" altLang="zh-CN" sz="2000" b="1" dirty="0">
                <a:solidFill>
                  <a:schemeClr val="accent5">
                    <a:lumMod val="75000"/>
                  </a:schemeClr>
                </a:solidFill>
              </a:rPr>
              <a:t>××</a:t>
            </a:r>
            <a:r>
              <a:rPr lang="zh-CN" altLang="en-US" sz="2000" b="1" dirty="0">
                <a:solidFill>
                  <a:schemeClr val="accent5">
                    <a:lumMod val="75000"/>
                  </a:schemeClr>
                </a:solidFill>
              </a:rPr>
              <a:t>（教师）</a:t>
            </a:r>
            <a:r>
              <a:rPr lang="en-US" altLang="zh-CN" sz="2000" b="1" dirty="0">
                <a:solidFill>
                  <a:schemeClr val="accent5">
                    <a:lumMod val="75000"/>
                  </a:schemeClr>
                </a:solidFill>
              </a:rPr>
              <a:t>3</a:t>
            </a:r>
            <a:r>
              <a:rPr lang="zh-CN" altLang="en-US" sz="2000" b="1" dirty="0">
                <a:solidFill>
                  <a:schemeClr val="accent5">
                    <a:lumMod val="75000"/>
                  </a:schemeClr>
                </a:solidFill>
              </a:rPr>
              <a:t>～</a:t>
            </a:r>
            <a:r>
              <a:rPr lang="en-US" altLang="zh-CN" sz="2000" b="1" dirty="0">
                <a:solidFill>
                  <a:schemeClr val="accent5">
                    <a:lumMod val="75000"/>
                  </a:schemeClr>
                </a:solidFill>
              </a:rPr>
              <a:t>5</a:t>
            </a:r>
            <a:r>
              <a:rPr lang="zh-CN" altLang="en-US" sz="2000" b="1" dirty="0">
                <a:solidFill>
                  <a:schemeClr val="accent5">
                    <a:lumMod val="75000"/>
                  </a:schemeClr>
                </a:solidFill>
              </a:rPr>
              <a:t>年发展规划</a:t>
            </a:r>
          </a:p>
          <a:p>
            <a:pPr indent="457200" algn="just" fontAlgn="auto">
              <a:lnSpc>
                <a:spcPct val="150000"/>
              </a:lnSpc>
            </a:pPr>
            <a:r>
              <a:rPr lang="zh-CN" altLang="en-US" sz="2000" b="1" dirty="0">
                <a:solidFill>
                  <a:schemeClr val="accent5">
                    <a:lumMod val="75000"/>
                  </a:schemeClr>
                </a:solidFill>
              </a:rPr>
              <a:t>二、教师本人的基本情况</a:t>
            </a:r>
          </a:p>
          <a:p>
            <a:pPr indent="457200" algn="just" fontAlgn="auto">
              <a:lnSpc>
                <a:spcPct val="150000"/>
              </a:lnSpc>
            </a:pPr>
            <a:r>
              <a:rPr lang="zh-CN" altLang="en-US" sz="2000" b="1" dirty="0"/>
              <a:t>包括年龄、学历、行政和技术职称、任教年限、任教年级学科、本人专长、个人荣誉。</a:t>
            </a:r>
          </a:p>
          <a:p>
            <a:pPr indent="457200" algn="just" fontAlgn="auto">
              <a:lnSpc>
                <a:spcPct val="150000"/>
              </a:lnSpc>
            </a:pPr>
            <a:r>
              <a:rPr lang="zh-CN" altLang="en-US" sz="2000" b="1" dirty="0">
                <a:solidFill>
                  <a:schemeClr val="accent5">
                    <a:lumMod val="75000"/>
                  </a:schemeClr>
                </a:solidFill>
              </a:rPr>
              <a:t>三、背景分析</a:t>
            </a:r>
          </a:p>
          <a:p>
            <a:pPr indent="457200" algn="just" fontAlgn="auto">
              <a:lnSpc>
                <a:spcPct val="150000"/>
              </a:lnSpc>
            </a:pPr>
            <a:r>
              <a:rPr lang="en-US" altLang="zh-CN" sz="2000" b="1" dirty="0"/>
              <a:t>1.</a:t>
            </a:r>
            <a:r>
              <a:rPr lang="zh-CN" altLang="en-US" sz="2000" b="1" dirty="0"/>
              <a:t>优势</a:t>
            </a:r>
          </a:p>
          <a:p>
            <a:pPr indent="457200" algn="just" fontAlgn="auto">
              <a:lnSpc>
                <a:spcPct val="150000"/>
              </a:lnSpc>
            </a:pPr>
            <a:r>
              <a:rPr lang="en-US" altLang="zh-CN" sz="2000" b="1" dirty="0"/>
              <a:t>2.</a:t>
            </a:r>
            <a:r>
              <a:rPr lang="zh-CN" altLang="en-US" sz="2000" b="1" dirty="0"/>
              <a:t>存在的问题</a:t>
            </a:r>
          </a:p>
          <a:p>
            <a:pPr indent="457200" algn="just" fontAlgn="auto">
              <a:lnSpc>
                <a:spcPct val="150000"/>
              </a:lnSpc>
            </a:pPr>
            <a:r>
              <a:rPr lang="zh-CN" altLang="en-US" sz="2000" b="1" dirty="0">
                <a:solidFill>
                  <a:schemeClr val="accent5">
                    <a:lumMod val="75000"/>
                  </a:schemeClr>
                </a:solidFill>
              </a:rPr>
              <a:t>四、总体目标（</a:t>
            </a:r>
            <a:r>
              <a:rPr lang="en-US" altLang="zh-CN" sz="2000" b="1" dirty="0">
                <a:solidFill>
                  <a:schemeClr val="accent5">
                    <a:lumMod val="75000"/>
                  </a:schemeClr>
                </a:solidFill>
              </a:rPr>
              <a:t>3</a:t>
            </a:r>
            <a:r>
              <a:rPr lang="zh-CN" altLang="en-US" sz="2000" b="1" dirty="0">
                <a:solidFill>
                  <a:schemeClr val="accent5">
                    <a:lumMod val="75000"/>
                  </a:schemeClr>
                </a:solidFill>
              </a:rPr>
              <a:t>～</a:t>
            </a:r>
            <a:r>
              <a:rPr lang="en-US" altLang="zh-CN" sz="2000" b="1" dirty="0">
                <a:solidFill>
                  <a:schemeClr val="accent5">
                    <a:lumMod val="75000"/>
                  </a:schemeClr>
                </a:solidFill>
              </a:rPr>
              <a:t>5</a:t>
            </a:r>
            <a:r>
              <a:rPr lang="zh-CN" altLang="en-US" sz="2000" b="1" dirty="0">
                <a:solidFill>
                  <a:schemeClr val="accent5">
                    <a:lumMod val="75000"/>
                  </a:schemeClr>
                </a:solidFill>
              </a:rPr>
              <a:t>年将达到的</a:t>
            </a:r>
            <a:r>
              <a:rPr lang="zh-CN" altLang="en-US" sz="2000" b="1" dirty="0"/>
              <a:t>）</a:t>
            </a:r>
          </a:p>
          <a:p>
            <a:pPr indent="457200" algn="just" fontAlgn="auto">
              <a:lnSpc>
                <a:spcPct val="150000"/>
              </a:lnSpc>
            </a:pPr>
            <a:r>
              <a:rPr lang="zh-CN" altLang="en-US" sz="2000" b="1" dirty="0">
                <a:solidFill>
                  <a:schemeClr val="accent5">
                    <a:lumMod val="75000"/>
                  </a:schemeClr>
                </a:solidFill>
              </a:rPr>
              <a:t>五、具体发展规划（以年为单位，具体目标及对应的实施措施）</a:t>
            </a:r>
          </a:p>
          <a:p>
            <a:pPr indent="457200" algn="just" fontAlgn="auto">
              <a:lnSpc>
                <a:spcPct val="150000"/>
              </a:lnSpc>
            </a:pPr>
            <a:r>
              <a:rPr lang="zh-CN" altLang="en-US" sz="2000" b="1" dirty="0">
                <a:solidFill>
                  <a:schemeClr val="accent5">
                    <a:lumMod val="75000"/>
                  </a:schemeClr>
                </a:solidFill>
              </a:rPr>
              <a:t>六、达到目标的具体保障（如观念保障、制度保障、组织保障、计划保障、资源保障等）</a:t>
            </a:r>
            <a:endParaRPr lang="zh-CN" altLang="en-US" sz="2000" dirty="0">
              <a:solidFill>
                <a:schemeClr val="accent5">
                  <a:lumMod val="75000"/>
                </a:schemeClr>
              </a:solidFill>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第三节  </a:t>
            </a:r>
            <a:br>
              <a:rPr lang="en-US" altLang="zh-CN" dirty="0"/>
            </a:br>
            <a:r>
              <a:rPr lang="zh-CN" altLang="en-US" sz="6000" dirty="0"/>
              <a:t>教师专业发展规划的实现</a:t>
            </a:r>
            <a:endParaRPr lang="en-US" sz="6000" dirty="0"/>
          </a:p>
        </p:txBody>
      </p:sp>
    </p:spTree>
    <p:custDataLst>
      <p:tags r:id="rId1"/>
    </p:custData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p:txBody>
          <a:bodyPr wrap="square">
            <a:normAutofit/>
          </a:bodyPr>
          <a:lstStyle/>
          <a:p>
            <a:pPr lvl="0"/>
            <a:r>
              <a:rPr lang="zh-CN" altLang="en-US" sz="3200" dirty="0">
                <a:latin typeface="微软雅黑" panose="020B0503020204020204" pitchFamily="34" charset="-122"/>
                <a:ea typeface="微软雅黑" panose="020B0503020204020204" pitchFamily="34" charset="-122"/>
              </a:rPr>
              <a:t>导语</a:t>
            </a:r>
            <a:endParaRPr 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3459" y="1028700"/>
            <a:ext cx="10812380" cy="5433756"/>
            <a:chOff x="1281584" y="1729382"/>
            <a:chExt cx="9109101" cy="4655986"/>
          </a:xfrm>
        </p:grpSpPr>
        <p:sp>
          <p:nvSpPr>
            <p:cNvPr id="6" name="圆角矩形 5"/>
            <p:cNvSpPr/>
            <p:nvPr/>
          </p:nvSpPr>
          <p:spPr>
            <a:xfrm>
              <a:off x="1331139" y="1981731"/>
              <a:ext cx="9059546" cy="4403637"/>
            </a:xfrm>
            <a:prstGeom prst="roundRect">
              <a:avLst/>
            </a:prstGeom>
            <a:solidFill>
              <a:schemeClr val="accent5">
                <a:lumMod val="20000"/>
                <a:lumOff val="80000"/>
                <a:alpha val="25000"/>
              </a:schemeClr>
            </a:solidFill>
            <a:ln>
              <a:noFill/>
            </a:ln>
            <a:effectLst>
              <a:glow rad="63500">
                <a:schemeClr val="accent5">
                  <a:lumMod val="20000"/>
                  <a:lumOff val="80000"/>
                  <a:alpha val="25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9" name="图片 18" descr="图标&#10;&#10;AI 生成的内容可能不正确。"/>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81584" y="1729382"/>
              <a:ext cx="910680" cy="910680"/>
            </a:xfrm>
            <a:prstGeom prst="rect">
              <a:avLst/>
            </a:prstGeom>
          </p:spPr>
        </p:pic>
      </p:grpSp>
      <p:sp>
        <p:nvSpPr>
          <p:cNvPr id="5" name="文本框 4"/>
          <p:cNvSpPr txBox="1"/>
          <p:nvPr/>
        </p:nvSpPr>
        <p:spPr>
          <a:xfrm>
            <a:off x="1831986" y="1334981"/>
            <a:ext cx="9190635" cy="2345770"/>
          </a:xfrm>
          <a:prstGeom prst="rect">
            <a:avLst/>
          </a:prstGeom>
          <a:noFill/>
        </p:spPr>
        <p:txBody>
          <a:bodyPr wrap="square">
            <a:spAutoFit/>
          </a:bodyPr>
          <a:lstStyle/>
          <a:p>
            <a:pPr indent="457200">
              <a:lnSpc>
                <a:spcPct val="150000"/>
              </a:lnSpc>
            </a:pPr>
            <a:r>
              <a:rPr lang="zh-CN" altLang="en-US" sz="2000" b="1" dirty="0"/>
              <a:t>一个人选择并且从事一种职业，就意味着其职业生涯的开始。</a:t>
            </a:r>
            <a:r>
              <a:rPr lang="zh-CN" altLang="en-US" sz="2000" dirty="0"/>
              <a:t>掌握职业生涯发展的主动权，是实现潜能开发和人生价值的基础。</a:t>
            </a:r>
            <a:endParaRPr lang="en-US" altLang="zh-CN" sz="2000" dirty="0"/>
          </a:p>
          <a:p>
            <a:pPr indent="457200">
              <a:lnSpc>
                <a:spcPct val="150000"/>
              </a:lnSpc>
            </a:pPr>
            <a:r>
              <a:rPr lang="zh-CN" altLang="en-US" sz="2000" dirty="0"/>
              <a:t>教师作为一种特殊的职业，要获得职业生涯的成功，就必须在专业成长的道路上，通过有效的职业生涯规划和管理，使自己的能力、技术等在崇高的目标指引下不断提高。</a:t>
            </a:r>
            <a:endParaRPr lang="zh-CN" altLang="en-US" sz="2000" b="1" dirty="0"/>
          </a:p>
        </p:txBody>
      </p:sp>
    </p:spTree>
    <p:custDataLst>
      <p:tags r:id="rId1"/>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（一）归零思考模式</a:t>
            </a:r>
          </a:p>
        </p:txBody>
      </p:sp>
      <p:sp>
        <p:nvSpPr>
          <p:cNvPr id="4" name="文本框 3"/>
          <p:cNvSpPr txBox="1"/>
          <p:nvPr/>
        </p:nvSpPr>
        <p:spPr>
          <a:xfrm>
            <a:off x="1049487" y="2023680"/>
            <a:ext cx="10093025" cy="3730765"/>
          </a:xfrm>
          <a:prstGeom prst="rect">
            <a:avLst/>
          </a:prstGeom>
          <a:solidFill>
            <a:schemeClr val="accent2">
              <a:lumMod val="20000"/>
              <a:lumOff val="80000"/>
            </a:schemeClr>
          </a:solidFill>
        </p:spPr>
        <p:txBody>
          <a:bodyPr wrap="square">
            <a:spAutoFit/>
          </a:bodyPr>
          <a:lstStyle/>
          <a:p>
            <a:pPr indent="457200">
              <a:lnSpc>
                <a:spcPct val="150000"/>
              </a:lnSpc>
            </a:pPr>
            <a:r>
              <a:rPr lang="zh-CN" altLang="en-US" sz="2000" dirty="0"/>
              <a:t>许多职业咨询机构和心理学专家进行职业咨询和职业规划时常常采用归零思考模式，这一模式共有五个问题。由于每个问题的前面都有一个英文字母</a:t>
            </a:r>
            <a:r>
              <a:rPr lang="en-US" altLang="zh-CN" sz="2000" dirty="0"/>
              <a:t>W</a:t>
            </a:r>
            <a:r>
              <a:rPr lang="zh-CN" altLang="en-US" sz="2000" dirty="0"/>
              <a:t>，也叫“</a:t>
            </a:r>
            <a:r>
              <a:rPr lang="en-US" altLang="zh-CN" sz="2000" b="1" dirty="0">
                <a:solidFill>
                  <a:schemeClr val="accent5">
                    <a:lumMod val="75000"/>
                  </a:schemeClr>
                </a:solidFill>
              </a:rPr>
              <a:t>5W”</a:t>
            </a:r>
            <a:r>
              <a:rPr lang="zh-CN" altLang="en-US" sz="2000" b="1" dirty="0">
                <a:solidFill>
                  <a:schemeClr val="accent5">
                    <a:lumMod val="75000"/>
                  </a:schemeClr>
                </a:solidFill>
              </a:rPr>
              <a:t>法</a:t>
            </a:r>
            <a:r>
              <a:rPr lang="zh-CN" altLang="en-US" sz="2000" dirty="0"/>
              <a:t>。</a:t>
            </a:r>
            <a:endParaRPr lang="en-US" altLang="zh-CN" sz="2000" dirty="0"/>
          </a:p>
          <a:p>
            <a:pPr indent="457200">
              <a:lnSpc>
                <a:spcPct val="150000"/>
              </a:lnSpc>
            </a:pPr>
            <a:r>
              <a:rPr lang="zh-CN" altLang="en-US" sz="2000" b="1" dirty="0"/>
              <a:t>（</a:t>
            </a:r>
            <a:r>
              <a:rPr lang="en-US" altLang="zh-CN" sz="2000" b="1" dirty="0"/>
              <a:t>1</a:t>
            </a:r>
            <a:r>
              <a:rPr lang="zh-CN" altLang="en-US" sz="2000" b="1" dirty="0"/>
              <a:t>）</a:t>
            </a:r>
            <a:r>
              <a:rPr lang="en-US" altLang="zh-CN" sz="2000" b="1" dirty="0" err="1"/>
              <a:t>Whoareyou</a:t>
            </a:r>
            <a:r>
              <a:rPr lang="en-US" altLang="zh-CN" sz="2000" b="1" dirty="0"/>
              <a:t>?</a:t>
            </a:r>
            <a:r>
              <a:rPr lang="zh-CN" altLang="en-US" sz="2000" b="1" dirty="0"/>
              <a:t>（你是谁？）</a:t>
            </a:r>
          </a:p>
          <a:p>
            <a:pPr indent="457200">
              <a:lnSpc>
                <a:spcPct val="150000"/>
              </a:lnSpc>
            </a:pPr>
            <a:r>
              <a:rPr lang="zh-CN" altLang="en-US" sz="2000" b="1" dirty="0"/>
              <a:t>（</a:t>
            </a:r>
            <a:r>
              <a:rPr lang="en-US" altLang="zh-CN" sz="2000" b="1" dirty="0"/>
              <a:t>2</a:t>
            </a:r>
            <a:r>
              <a:rPr lang="zh-CN" altLang="en-US" sz="2000" b="1" dirty="0"/>
              <a:t>）</a:t>
            </a:r>
            <a:r>
              <a:rPr lang="en-US" altLang="zh-CN" sz="2000" b="1" dirty="0" err="1"/>
              <a:t>Whatdoyouwant</a:t>
            </a:r>
            <a:r>
              <a:rPr lang="en-US" altLang="zh-CN" sz="2000" b="1" dirty="0"/>
              <a:t>?</a:t>
            </a:r>
            <a:r>
              <a:rPr lang="zh-CN" altLang="en-US" sz="2000" b="1" dirty="0"/>
              <a:t>（你想干什么？）</a:t>
            </a:r>
          </a:p>
          <a:p>
            <a:pPr indent="457200">
              <a:lnSpc>
                <a:spcPct val="150000"/>
              </a:lnSpc>
            </a:pPr>
            <a:r>
              <a:rPr lang="zh-CN" altLang="en-US" sz="2000" b="1" dirty="0"/>
              <a:t>（</a:t>
            </a:r>
            <a:r>
              <a:rPr lang="en-US" altLang="zh-CN" sz="2000" b="1" dirty="0"/>
              <a:t>3</a:t>
            </a:r>
            <a:r>
              <a:rPr lang="zh-CN" altLang="en-US" sz="2000" b="1" dirty="0"/>
              <a:t>）</a:t>
            </a:r>
            <a:r>
              <a:rPr lang="en-US" altLang="zh-CN" sz="2000" b="1" dirty="0" err="1"/>
              <a:t>Whatcanyoudo</a:t>
            </a:r>
            <a:r>
              <a:rPr lang="en-US" altLang="zh-CN" sz="2000" b="1" dirty="0"/>
              <a:t>?</a:t>
            </a:r>
            <a:r>
              <a:rPr lang="zh-CN" altLang="en-US" sz="2000" b="1" dirty="0"/>
              <a:t>（你能干什么？）</a:t>
            </a:r>
          </a:p>
          <a:p>
            <a:pPr indent="457200">
              <a:lnSpc>
                <a:spcPct val="150000"/>
              </a:lnSpc>
            </a:pPr>
            <a:r>
              <a:rPr lang="zh-CN" altLang="en-US" sz="2000" b="1" dirty="0"/>
              <a:t>（</a:t>
            </a:r>
            <a:r>
              <a:rPr lang="en-US" altLang="zh-CN" sz="2000" b="1" dirty="0"/>
              <a:t>4</a:t>
            </a:r>
            <a:r>
              <a:rPr lang="zh-CN" altLang="en-US" sz="2000" b="1" dirty="0"/>
              <a:t>）</a:t>
            </a:r>
            <a:r>
              <a:rPr lang="en-US" altLang="zh-CN" sz="2000" b="1" dirty="0" err="1"/>
              <a:t>Whatcansupportyou</a:t>
            </a:r>
            <a:r>
              <a:rPr lang="en-US" altLang="zh-CN" sz="2000" b="1" dirty="0"/>
              <a:t>?</a:t>
            </a:r>
            <a:r>
              <a:rPr lang="zh-CN" altLang="en-US" sz="2000" b="1" dirty="0"/>
              <a:t>（环境支持或允许你干什么？）</a:t>
            </a:r>
          </a:p>
          <a:p>
            <a:pPr indent="457200">
              <a:lnSpc>
                <a:spcPct val="150000"/>
              </a:lnSpc>
            </a:pPr>
            <a:r>
              <a:rPr lang="zh-CN" altLang="en-US" sz="2000" b="1" dirty="0"/>
              <a:t>（</a:t>
            </a:r>
            <a:r>
              <a:rPr lang="en-US" altLang="zh-CN" sz="2000" b="1" dirty="0"/>
              <a:t>5</a:t>
            </a:r>
            <a:r>
              <a:rPr lang="zh-CN" altLang="en-US" sz="2000" b="1" dirty="0"/>
              <a:t>）</a:t>
            </a:r>
            <a:r>
              <a:rPr lang="en-US" altLang="zh-CN" sz="2000" b="1" dirty="0" err="1"/>
              <a:t>Whatwillyoubeintheend</a:t>
            </a:r>
            <a:r>
              <a:rPr lang="en-US" altLang="zh-CN" sz="2000" b="1" dirty="0"/>
              <a:t>?</a:t>
            </a:r>
            <a:r>
              <a:rPr lang="zh-CN" altLang="en-US" sz="2000" b="1" dirty="0"/>
              <a:t>（你的最终目标是什么？）</a:t>
            </a:r>
          </a:p>
          <a:p>
            <a:pPr indent="457200">
              <a:lnSpc>
                <a:spcPct val="150000"/>
              </a:lnSpc>
            </a:pPr>
            <a:r>
              <a:rPr lang="zh-CN" altLang="en-US" sz="2000" dirty="0"/>
              <a:t>回答了这五个问题，找到它们的最高共同点，就有了自己的职业发展规划。</a:t>
            </a: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（一）归零思考模式</a:t>
            </a:r>
          </a:p>
        </p:txBody>
      </p:sp>
      <p:graphicFrame>
        <p:nvGraphicFramePr>
          <p:cNvPr id="3" name="图示 2"/>
          <p:cNvGraphicFramePr/>
          <p:nvPr/>
        </p:nvGraphicFramePr>
        <p:xfrm>
          <a:off x="723511" y="1782119"/>
          <a:ext cx="10858499" cy="479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SWOT</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分析法</a:t>
            </a:r>
          </a:p>
        </p:txBody>
      </p:sp>
      <p:graphicFrame>
        <p:nvGraphicFramePr>
          <p:cNvPr id="7" name="表格 6"/>
          <p:cNvGraphicFramePr>
            <a:graphicFrameLocks noGrp="1"/>
          </p:cNvGraphicFramePr>
          <p:nvPr/>
        </p:nvGraphicFramePr>
        <p:xfrm>
          <a:off x="660399" y="1782119"/>
          <a:ext cx="7928429" cy="4572000"/>
        </p:xfrm>
        <a:graphic>
          <a:graphicData uri="http://schemas.openxmlformats.org/drawingml/2006/table">
            <a:tbl>
              <a:tblPr/>
              <a:tblGrid>
                <a:gridCol w="1665116">
                  <a:extLst>
                    <a:ext uri="{9D8B030D-6E8A-4147-A177-3AD203B41FA5}">
                      <a16:colId xmlns:a16="http://schemas.microsoft.com/office/drawing/2014/main" val="20000"/>
                    </a:ext>
                  </a:extLst>
                </a:gridCol>
                <a:gridCol w="1998993">
                  <a:extLst>
                    <a:ext uri="{9D8B030D-6E8A-4147-A177-3AD203B41FA5}">
                      <a16:colId xmlns:a16="http://schemas.microsoft.com/office/drawing/2014/main" val="20001"/>
                    </a:ext>
                  </a:extLst>
                </a:gridCol>
                <a:gridCol w="4264320">
                  <a:extLst>
                    <a:ext uri="{9D8B030D-6E8A-4147-A177-3AD203B41FA5}">
                      <a16:colId xmlns:a16="http://schemas.microsoft.com/office/drawing/2014/main" val="20002"/>
                    </a:ext>
                  </a:extLst>
                </a:gridCol>
              </a:tblGrid>
              <a:tr h="0">
                <a:tc rowSpan="2">
                  <a:txBody>
                    <a:bodyPr/>
                    <a:lstStyle/>
                    <a:p>
                      <a:pPr algn="ctr"/>
                      <a:r>
                        <a:rPr lang="zh-CN" altLang="en-US" sz="2000" b="1" dirty="0">
                          <a:solidFill>
                            <a:srgbClr val="000000"/>
                          </a:solidFill>
                          <a:effectLst/>
                        </a:rPr>
                        <a:t>自我分析</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B9D7EA"/>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B9D7EA"/>
                    </a:solidFill>
                  </a:tcPr>
                </a:tc>
                <a:tc>
                  <a:txBody>
                    <a:bodyPr/>
                    <a:lstStyle/>
                    <a:p>
                      <a:pPr algn="ctr"/>
                      <a:r>
                        <a:rPr lang="en-US" sz="2000" b="1" dirty="0">
                          <a:solidFill>
                            <a:srgbClr val="000000"/>
                          </a:solidFill>
                          <a:effectLst/>
                        </a:rPr>
                        <a:t>S(</a:t>
                      </a:r>
                      <a:r>
                        <a:rPr lang="zh-CN" altLang="en-US" sz="2000" b="1" dirty="0">
                          <a:solidFill>
                            <a:srgbClr val="000000"/>
                          </a:solidFill>
                          <a:effectLst/>
                        </a:rPr>
                        <a:t>优势、优点</a:t>
                      </a:r>
                      <a:r>
                        <a:rPr lang="en-US" altLang="zh-CN" sz="2000" b="1" dirty="0">
                          <a:solidFill>
                            <a:srgbClr val="000000"/>
                          </a:solidFill>
                          <a:effectLst/>
                        </a:rPr>
                        <a:t>)</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D6E6F2"/>
                    </a:solidFill>
                  </a:tcPr>
                </a:tc>
                <a:tc>
                  <a:txBody>
                    <a:bodyPr/>
                    <a:lstStyle/>
                    <a:p>
                      <a:pPr algn="ctr"/>
                      <a:r>
                        <a:rPr lang="zh-CN" altLang="en-US" sz="2000" b="0" dirty="0">
                          <a:solidFill>
                            <a:srgbClr val="000000"/>
                          </a:solidFill>
                          <a:effectLst/>
                        </a:rPr>
                        <a:t>什么是我最优秀的品质</a:t>
                      </a:r>
                      <a:endParaRPr lang="en-US" altLang="zh-CN" sz="2000" b="0" dirty="0">
                        <a:solidFill>
                          <a:srgbClr val="000000"/>
                        </a:solidFill>
                        <a:effectLst/>
                      </a:endParaRPr>
                    </a:p>
                    <a:p>
                      <a:pPr algn="ctr"/>
                      <a:r>
                        <a:rPr lang="zh-CN" altLang="en-US" sz="2000" b="0" dirty="0">
                          <a:solidFill>
                            <a:srgbClr val="000000"/>
                          </a:solidFill>
                          <a:effectLst/>
                        </a:rPr>
                        <a:t>我曾经学习了什么</a:t>
                      </a:r>
                      <a:endParaRPr lang="en-US" altLang="zh-CN" sz="2000" b="0" dirty="0">
                        <a:solidFill>
                          <a:srgbClr val="000000"/>
                        </a:solidFill>
                        <a:effectLst/>
                      </a:endParaRPr>
                    </a:p>
                    <a:p>
                      <a:pPr algn="ctr"/>
                      <a:r>
                        <a:rPr lang="zh-CN" altLang="en-US" sz="2000" b="0" dirty="0">
                          <a:solidFill>
                            <a:srgbClr val="000000"/>
                          </a:solidFill>
                          <a:effectLst/>
                        </a:rPr>
                        <a:t>我曾做过最成功的事情是什么</a:t>
                      </a:r>
                    </a:p>
                  </a:txBody>
                  <a:tcPr marL="60960" marR="60960" marT="60960" marB="60960" anchor="ctr">
                    <a:lnL w="7620" cap="flat" cmpd="sng" algn="ctr">
                      <a:solidFill>
                        <a:srgbClr val="F7FBFC"/>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F7FBFC"/>
                    </a:solidFill>
                  </a:tcPr>
                </a:tc>
                <a:extLst>
                  <a:ext uri="{0D108BD9-81ED-4DB2-BD59-A6C34878D82A}">
                    <a16:rowId xmlns:a16="http://schemas.microsoft.com/office/drawing/2014/main" val="10000"/>
                  </a:ext>
                </a:extLst>
              </a:tr>
              <a:tr h="0">
                <a:tc vMerge="1">
                  <a:txBody>
                    <a:bodyPr/>
                    <a:lstStyle/>
                    <a:p>
                      <a:endParaRPr lang="zh-CN"/>
                    </a:p>
                  </a:txBody>
                  <a:tcPr/>
                </a:tc>
                <a:tc>
                  <a:txBody>
                    <a:bodyPr/>
                    <a:lstStyle/>
                    <a:p>
                      <a:pPr algn="ctr"/>
                      <a:r>
                        <a:rPr lang="en-US" sz="2000" b="1" dirty="0">
                          <a:solidFill>
                            <a:srgbClr val="000000"/>
                          </a:solidFill>
                          <a:effectLst/>
                        </a:rPr>
                        <a:t>W(</a:t>
                      </a:r>
                      <a:r>
                        <a:rPr lang="zh-CN" altLang="en-US" sz="2000" b="1" dirty="0">
                          <a:solidFill>
                            <a:srgbClr val="000000"/>
                          </a:solidFill>
                          <a:effectLst/>
                        </a:rPr>
                        <a:t>劣势、缺点</a:t>
                      </a:r>
                      <a:r>
                        <a:rPr lang="en-US" altLang="zh-CN" sz="2000" b="1" dirty="0">
                          <a:solidFill>
                            <a:srgbClr val="000000"/>
                          </a:solidFill>
                          <a:effectLst/>
                        </a:rPr>
                        <a:t>)</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D6E6F2"/>
                    </a:solidFill>
                  </a:tcPr>
                </a:tc>
                <a:tc>
                  <a:txBody>
                    <a:bodyPr/>
                    <a:lstStyle/>
                    <a:p>
                      <a:pPr algn="ctr"/>
                      <a:r>
                        <a:rPr lang="zh-CN" altLang="en-US" sz="2000" dirty="0">
                          <a:solidFill>
                            <a:srgbClr val="000000"/>
                          </a:solidFill>
                          <a:effectLst/>
                        </a:rPr>
                        <a:t>我的性格有什么弱点</a:t>
                      </a:r>
                      <a:endParaRPr lang="en-US" altLang="zh-CN" sz="2000" dirty="0">
                        <a:solidFill>
                          <a:srgbClr val="000000"/>
                        </a:solidFill>
                        <a:effectLst/>
                      </a:endParaRPr>
                    </a:p>
                    <a:p>
                      <a:pPr algn="ctr"/>
                      <a:r>
                        <a:rPr lang="zh-CN" altLang="en-US" sz="2000" dirty="0">
                          <a:solidFill>
                            <a:srgbClr val="000000"/>
                          </a:solidFill>
                          <a:effectLst/>
                        </a:rPr>
                        <a:t>我在经验或者经历上还有哪些缺陷</a:t>
                      </a:r>
                      <a:endParaRPr lang="en-US" altLang="zh-CN" sz="2000" dirty="0">
                        <a:solidFill>
                          <a:srgbClr val="000000"/>
                        </a:solidFill>
                        <a:effectLst/>
                      </a:endParaRPr>
                    </a:p>
                    <a:p>
                      <a:pPr algn="ctr"/>
                      <a:r>
                        <a:rPr lang="zh-CN" altLang="en-US" sz="2000" dirty="0">
                          <a:solidFill>
                            <a:srgbClr val="000000"/>
                          </a:solidFill>
                          <a:effectLst/>
                        </a:rPr>
                        <a:t>我曾经历过最失败的事情是什么</a:t>
                      </a:r>
                    </a:p>
                  </a:txBody>
                  <a:tcPr marL="60960" marR="60960" marT="60960" marB="60960" anchor="ctr">
                    <a:lnL w="7620" cap="flat" cmpd="sng" algn="ctr">
                      <a:solidFill>
                        <a:srgbClr val="F7FBFC"/>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F7FBFC"/>
                    </a:solidFill>
                  </a:tcPr>
                </a:tc>
                <a:extLst>
                  <a:ext uri="{0D108BD9-81ED-4DB2-BD59-A6C34878D82A}">
                    <a16:rowId xmlns:a16="http://schemas.microsoft.com/office/drawing/2014/main" val="10001"/>
                  </a:ext>
                </a:extLst>
              </a:tr>
              <a:tr h="0">
                <a:tc rowSpan="2">
                  <a:txBody>
                    <a:bodyPr/>
                    <a:lstStyle/>
                    <a:p>
                      <a:pPr algn="ctr"/>
                      <a:r>
                        <a:rPr lang="zh-CN" altLang="en-US" sz="2000" b="1" dirty="0">
                          <a:solidFill>
                            <a:srgbClr val="000000"/>
                          </a:solidFill>
                          <a:effectLst/>
                        </a:rPr>
                        <a:t>环境分析</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B9D7EA"/>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B9D7EA"/>
                    </a:solidFill>
                  </a:tcPr>
                </a:tc>
                <a:tc>
                  <a:txBody>
                    <a:bodyPr/>
                    <a:lstStyle/>
                    <a:p>
                      <a:pPr algn="ctr"/>
                      <a:r>
                        <a:rPr lang="en-US" altLang="zh-CN" sz="2000" b="1" dirty="0">
                          <a:solidFill>
                            <a:srgbClr val="000000"/>
                          </a:solidFill>
                          <a:effectLst/>
                        </a:rPr>
                        <a:t>O(</a:t>
                      </a:r>
                      <a:r>
                        <a:rPr lang="zh-CN" altLang="en-US" sz="2000" b="1" dirty="0">
                          <a:solidFill>
                            <a:srgbClr val="000000"/>
                          </a:solidFill>
                          <a:effectLst/>
                        </a:rPr>
                        <a:t>发展机会</a:t>
                      </a:r>
                      <a:r>
                        <a:rPr lang="en-US" altLang="zh-CN" sz="2000" b="1" dirty="0">
                          <a:solidFill>
                            <a:srgbClr val="000000"/>
                          </a:solidFill>
                          <a:effectLst/>
                        </a:rPr>
                        <a:t>)</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D6E6F2"/>
                    </a:solidFill>
                  </a:tcPr>
                </a:tc>
                <a:tc>
                  <a:txBody>
                    <a:bodyPr/>
                    <a:lstStyle/>
                    <a:p>
                      <a:pPr algn="ctr"/>
                      <a:r>
                        <a:rPr lang="zh-CN" altLang="en-US" sz="2000" dirty="0">
                          <a:solidFill>
                            <a:srgbClr val="000000"/>
                          </a:solidFill>
                          <a:effectLst/>
                        </a:rPr>
                        <a:t>教育改革的有效推进</a:t>
                      </a:r>
                      <a:endParaRPr lang="en-US" altLang="zh-CN" sz="2000" dirty="0">
                        <a:solidFill>
                          <a:srgbClr val="000000"/>
                        </a:solidFill>
                        <a:effectLst/>
                      </a:endParaRPr>
                    </a:p>
                    <a:p>
                      <a:pPr algn="ctr"/>
                      <a:r>
                        <a:rPr lang="zh-CN" altLang="en-US" sz="2000" dirty="0">
                          <a:solidFill>
                            <a:srgbClr val="000000"/>
                          </a:solidFill>
                          <a:effectLst/>
                        </a:rPr>
                        <a:t>学校的晋升管理机制</a:t>
                      </a:r>
                      <a:endParaRPr lang="en-US" altLang="zh-CN" sz="2000" dirty="0">
                        <a:solidFill>
                          <a:srgbClr val="000000"/>
                        </a:solidFill>
                        <a:effectLst/>
                      </a:endParaRPr>
                    </a:p>
                    <a:p>
                      <a:pPr algn="ctr"/>
                      <a:r>
                        <a:rPr lang="zh-CN" altLang="en-US" sz="2000" dirty="0">
                          <a:solidFill>
                            <a:srgbClr val="000000"/>
                          </a:solidFill>
                          <a:effectLst/>
                        </a:rPr>
                        <a:t>继续学习和进修的机会</a:t>
                      </a:r>
                    </a:p>
                  </a:txBody>
                  <a:tcPr marL="60960" marR="60960" marT="60960" marB="60960" anchor="ctr">
                    <a:lnL w="7620" cap="flat" cmpd="sng" algn="ctr">
                      <a:solidFill>
                        <a:srgbClr val="F7FBFC"/>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F7FBFC"/>
                    </a:solidFill>
                  </a:tcPr>
                </a:tc>
                <a:extLst>
                  <a:ext uri="{0D108BD9-81ED-4DB2-BD59-A6C34878D82A}">
                    <a16:rowId xmlns:a16="http://schemas.microsoft.com/office/drawing/2014/main" val="10002"/>
                  </a:ext>
                </a:extLst>
              </a:tr>
              <a:tr h="0">
                <a:tc vMerge="1">
                  <a:txBody>
                    <a:bodyPr/>
                    <a:lstStyle/>
                    <a:p>
                      <a:endParaRPr lang="zh-CN"/>
                    </a:p>
                  </a:txBody>
                  <a:tcPr/>
                </a:tc>
                <a:tc>
                  <a:txBody>
                    <a:bodyPr/>
                    <a:lstStyle/>
                    <a:p>
                      <a:pPr algn="ctr"/>
                      <a:r>
                        <a:rPr lang="en-US" sz="2000" b="1" dirty="0">
                          <a:solidFill>
                            <a:srgbClr val="000000"/>
                          </a:solidFill>
                          <a:effectLst/>
                        </a:rPr>
                        <a:t>T(</a:t>
                      </a:r>
                      <a:r>
                        <a:rPr lang="zh-CN" altLang="en-US" sz="2000" b="1" dirty="0">
                          <a:solidFill>
                            <a:srgbClr val="000000"/>
                          </a:solidFill>
                          <a:effectLst/>
                        </a:rPr>
                        <a:t>阻碍威胁</a:t>
                      </a:r>
                      <a:r>
                        <a:rPr lang="en-US" altLang="zh-CN" sz="2000" b="1" dirty="0">
                          <a:solidFill>
                            <a:srgbClr val="000000"/>
                          </a:solidFill>
                          <a:effectLst/>
                        </a:rPr>
                        <a:t>)</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D6E6F2"/>
                    </a:solidFill>
                  </a:tcPr>
                </a:tc>
                <a:tc>
                  <a:txBody>
                    <a:bodyPr/>
                    <a:lstStyle/>
                    <a:p>
                      <a:pPr algn="ctr"/>
                      <a:r>
                        <a:rPr lang="zh-CN" altLang="en-US" sz="2000" dirty="0">
                          <a:solidFill>
                            <a:srgbClr val="000000"/>
                          </a:solidFill>
                          <a:effectLst/>
                        </a:rPr>
                        <a:t>职业竞争激烈</a:t>
                      </a:r>
                      <a:endParaRPr lang="en-US" altLang="zh-CN" sz="2000" dirty="0">
                        <a:solidFill>
                          <a:srgbClr val="000000"/>
                        </a:solidFill>
                        <a:effectLst/>
                      </a:endParaRPr>
                    </a:p>
                    <a:p>
                      <a:pPr algn="ctr"/>
                      <a:r>
                        <a:rPr lang="zh-CN" altLang="en-US" sz="2000" dirty="0">
                          <a:solidFill>
                            <a:srgbClr val="000000"/>
                          </a:solidFill>
                          <a:effectLst/>
                        </a:rPr>
                        <a:t>生源开始减少</a:t>
                      </a:r>
                      <a:endParaRPr lang="en-US" altLang="zh-CN" sz="2000" dirty="0">
                        <a:solidFill>
                          <a:srgbClr val="000000"/>
                        </a:solidFill>
                        <a:effectLst/>
                      </a:endParaRPr>
                    </a:p>
                    <a:p>
                      <a:pPr algn="ctr"/>
                      <a:r>
                        <a:rPr lang="zh-CN" altLang="en-US" sz="2000" dirty="0">
                          <a:solidFill>
                            <a:srgbClr val="000000"/>
                          </a:solidFill>
                          <a:effectLst/>
                        </a:rPr>
                        <a:t>教育政策的频繁变革</a:t>
                      </a:r>
                    </a:p>
                  </a:txBody>
                  <a:tcPr marL="60960" marR="60960" marT="60960" marB="60960" anchor="ctr">
                    <a:lnL w="7620" cap="flat" cmpd="sng" algn="ctr">
                      <a:solidFill>
                        <a:srgbClr val="F7FBFC"/>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F7FBFC"/>
                    </a:solidFill>
                  </a:tcPr>
                </a:tc>
                <a:extLst>
                  <a:ext uri="{0D108BD9-81ED-4DB2-BD59-A6C34878D82A}">
                    <a16:rowId xmlns:a16="http://schemas.microsoft.com/office/drawing/2014/main" val="10003"/>
                  </a:ext>
                </a:extLst>
              </a:tr>
              <a:tr h="0">
                <a:tc>
                  <a:txBody>
                    <a:bodyPr/>
                    <a:lstStyle/>
                    <a:p>
                      <a:pPr algn="ctr"/>
                      <a:r>
                        <a:rPr lang="zh-CN" altLang="en-US" sz="2000" b="1" dirty="0">
                          <a:solidFill>
                            <a:srgbClr val="000000"/>
                          </a:solidFill>
                          <a:effectLst/>
                        </a:rPr>
                        <a:t>总体鉴定</a:t>
                      </a: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B9D7EA"/>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B9D7EA"/>
                    </a:solidFill>
                  </a:tcPr>
                </a:tc>
                <a:tc gridSpan="2">
                  <a:txBody>
                    <a:bodyPr/>
                    <a:lstStyle/>
                    <a:p>
                      <a:pPr algn="ctr"/>
                      <a:endParaRPr lang="zh-CN" altLang="en-US" sz="2000" dirty="0">
                        <a:solidFill>
                          <a:srgbClr val="000000"/>
                        </a:solidFill>
                        <a:effectLst/>
                      </a:endParaRPr>
                    </a:p>
                  </a:txBody>
                  <a:tcPr marL="60960" marR="60960" marT="60960" marB="60960" anchor="ctr">
                    <a:lnL w="7620" cap="flat" cmpd="sng" algn="ctr">
                      <a:solidFill>
                        <a:srgbClr val="B9D7EA"/>
                      </a:solidFill>
                      <a:prstDash val="solid"/>
                      <a:round/>
                      <a:headEnd type="none" w="med" len="med"/>
                      <a:tailEnd type="none" w="med" len="med"/>
                    </a:lnL>
                    <a:lnR w="7620" cap="flat" cmpd="sng" algn="ctr">
                      <a:solidFill>
                        <a:srgbClr val="F7FBFC"/>
                      </a:solidFill>
                      <a:prstDash val="solid"/>
                      <a:round/>
                      <a:headEnd type="none" w="med" len="med"/>
                      <a:tailEnd type="none" w="med" len="med"/>
                    </a:lnR>
                    <a:lnT w="7620" cap="flat" cmpd="sng" algn="ctr">
                      <a:solidFill>
                        <a:srgbClr val="B9D7EA"/>
                      </a:solidFill>
                      <a:prstDash val="solid"/>
                      <a:round/>
                      <a:headEnd type="none" w="med" len="med"/>
                      <a:tailEnd type="none" w="med" len="med"/>
                    </a:lnT>
                    <a:lnB w="7620" cap="flat" cmpd="sng" algn="ctr">
                      <a:solidFill>
                        <a:srgbClr val="B9D7EA"/>
                      </a:solidFill>
                      <a:prstDash val="solid"/>
                      <a:round/>
                      <a:headEnd type="none" w="med" len="med"/>
                      <a:tailEnd type="none" w="med" len="med"/>
                    </a:lnB>
                    <a:solidFill>
                      <a:srgbClr val="F7FBFC"/>
                    </a:solidFill>
                  </a:tcPr>
                </a:tc>
                <a:tc hMerge="1">
                  <a:txBody>
                    <a:bodyPr/>
                    <a:lstStyle/>
                    <a:p>
                      <a:endParaRPr lang="zh-CN"/>
                    </a:p>
                  </a:txBody>
                  <a:tcPr/>
                </a:tc>
                <a:extLst>
                  <a:ext uri="{0D108BD9-81ED-4DB2-BD59-A6C34878D82A}">
                    <a16:rowId xmlns:a16="http://schemas.microsoft.com/office/drawing/2014/main" val="10004"/>
                  </a:ext>
                </a:extLst>
              </a:tr>
            </a:tbl>
          </a:graphicData>
        </a:graphic>
      </p:graphicFrame>
      <p:graphicFrame>
        <p:nvGraphicFramePr>
          <p:cNvPr id="8" name="图示 7"/>
          <p:cNvGraphicFramePr/>
          <p:nvPr/>
        </p:nvGraphicFramePr>
        <p:xfrm>
          <a:off x="8968198" y="3608614"/>
          <a:ext cx="2772046" cy="32820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PPDF</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分析法</a:t>
            </a:r>
          </a:p>
        </p:txBody>
      </p:sp>
      <p:grpSp>
        <p:nvGrpSpPr>
          <p:cNvPr id="13" name="组合 12"/>
          <p:cNvGrpSpPr/>
          <p:nvPr/>
        </p:nvGrpSpPr>
        <p:grpSpPr>
          <a:xfrm>
            <a:off x="558780" y="2742895"/>
            <a:ext cx="11074440" cy="3767995"/>
            <a:chOff x="558780" y="2742895"/>
            <a:chExt cx="11074440" cy="3767995"/>
          </a:xfrm>
        </p:grpSpPr>
        <p:sp>
          <p:nvSpPr>
            <p:cNvPr id="9" name="任意多边形: 形状 8"/>
            <p:cNvSpPr/>
            <p:nvPr/>
          </p:nvSpPr>
          <p:spPr>
            <a:xfrm>
              <a:off x="558780" y="2742895"/>
              <a:ext cx="11069034" cy="889015"/>
            </a:xfrm>
            <a:custGeom>
              <a:avLst/>
              <a:gdLst>
                <a:gd name="connsiteX0" fmla="*/ 0 w 11069034"/>
                <a:gd name="connsiteY0" fmla="*/ 148172 h 889015"/>
                <a:gd name="connsiteX1" fmla="*/ 148172 w 11069034"/>
                <a:gd name="connsiteY1" fmla="*/ 0 h 889015"/>
                <a:gd name="connsiteX2" fmla="*/ 10920862 w 11069034"/>
                <a:gd name="connsiteY2" fmla="*/ 0 h 889015"/>
                <a:gd name="connsiteX3" fmla="*/ 11069034 w 11069034"/>
                <a:gd name="connsiteY3" fmla="*/ 148172 h 889015"/>
                <a:gd name="connsiteX4" fmla="*/ 11069034 w 11069034"/>
                <a:gd name="connsiteY4" fmla="*/ 740843 h 889015"/>
                <a:gd name="connsiteX5" fmla="*/ 10920862 w 11069034"/>
                <a:gd name="connsiteY5" fmla="*/ 889015 h 889015"/>
                <a:gd name="connsiteX6" fmla="*/ 148172 w 11069034"/>
                <a:gd name="connsiteY6" fmla="*/ 889015 h 889015"/>
                <a:gd name="connsiteX7" fmla="*/ 0 w 11069034"/>
                <a:gd name="connsiteY7" fmla="*/ 740843 h 889015"/>
                <a:gd name="connsiteX8" fmla="*/ 0 w 11069034"/>
                <a:gd name="connsiteY8" fmla="*/ 148172 h 88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9034" h="889015">
                  <a:moveTo>
                    <a:pt x="0" y="148172"/>
                  </a:moveTo>
                  <a:cubicBezTo>
                    <a:pt x="0" y="66339"/>
                    <a:pt x="66339" y="0"/>
                    <a:pt x="148172" y="0"/>
                  </a:cubicBezTo>
                  <a:lnTo>
                    <a:pt x="10920862" y="0"/>
                  </a:lnTo>
                  <a:cubicBezTo>
                    <a:pt x="11002695" y="0"/>
                    <a:pt x="11069034" y="66339"/>
                    <a:pt x="11069034" y="148172"/>
                  </a:cubicBezTo>
                  <a:lnTo>
                    <a:pt x="11069034" y="740843"/>
                  </a:lnTo>
                  <a:cubicBezTo>
                    <a:pt x="11069034" y="822676"/>
                    <a:pt x="11002695" y="889015"/>
                    <a:pt x="10920862" y="889015"/>
                  </a:cubicBezTo>
                  <a:lnTo>
                    <a:pt x="148172" y="889015"/>
                  </a:lnTo>
                  <a:cubicBezTo>
                    <a:pt x="66339" y="889015"/>
                    <a:pt x="0" y="822676"/>
                    <a:pt x="0" y="740843"/>
                  </a:cubicBezTo>
                  <a:lnTo>
                    <a:pt x="0" y="148172"/>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19598" tIns="81498" rIns="119598" bIns="81498"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它是教师工作经历的一种连续性的参考，能帮助教师对自己所取得的成就，以及将来想做些什么有一个系统的了解。</a:t>
              </a:r>
            </a:p>
          </p:txBody>
        </p:sp>
        <p:sp>
          <p:nvSpPr>
            <p:cNvPr id="10" name="任意多边形: 形状 9"/>
            <p:cNvSpPr/>
            <p:nvPr/>
          </p:nvSpPr>
          <p:spPr>
            <a:xfrm>
              <a:off x="558780" y="3703671"/>
              <a:ext cx="11069034" cy="889015"/>
            </a:xfrm>
            <a:custGeom>
              <a:avLst/>
              <a:gdLst>
                <a:gd name="connsiteX0" fmla="*/ 0 w 11069034"/>
                <a:gd name="connsiteY0" fmla="*/ 148172 h 889015"/>
                <a:gd name="connsiteX1" fmla="*/ 148172 w 11069034"/>
                <a:gd name="connsiteY1" fmla="*/ 0 h 889015"/>
                <a:gd name="connsiteX2" fmla="*/ 10920862 w 11069034"/>
                <a:gd name="connsiteY2" fmla="*/ 0 h 889015"/>
                <a:gd name="connsiteX3" fmla="*/ 11069034 w 11069034"/>
                <a:gd name="connsiteY3" fmla="*/ 148172 h 889015"/>
                <a:gd name="connsiteX4" fmla="*/ 11069034 w 11069034"/>
                <a:gd name="connsiteY4" fmla="*/ 740843 h 889015"/>
                <a:gd name="connsiteX5" fmla="*/ 10920862 w 11069034"/>
                <a:gd name="connsiteY5" fmla="*/ 889015 h 889015"/>
                <a:gd name="connsiteX6" fmla="*/ 148172 w 11069034"/>
                <a:gd name="connsiteY6" fmla="*/ 889015 h 889015"/>
                <a:gd name="connsiteX7" fmla="*/ 0 w 11069034"/>
                <a:gd name="connsiteY7" fmla="*/ 740843 h 889015"/>
                <a:gd name="connsiteX8" fmla="*/ 0 w 11069034"/>
                <a:gd name="connsiteY8" fmla="*/ 148172 h 88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9034" h="889015">
                  <a:moveTo>
                    <a:pt x="0" y="148172"/>
                  </a:moveTo>
                  <a:cubicBezTo>
                    <a:pt x="0" y="66339"/>
                    <a:pt x="66339" y="0"/>
                    <a:pt x="148172" y="0"/>
                  </a:cubicBezTo>
                  <a:lnTo>
                    <a:pt x="10920862" y="0"/>
                  </a:lnTo>
                  <a:cubicBezTo>
                    <a:pt x="11002695" y="0"/>
                    <a:pt x="11069034" y="66339"/>
                    <a:pt x="11069034" y="148172"/>
                  </a:cubicBezTo>
                  <a:lnTo>
                    <a:pt x="11069034" y="740843"/>
                  </a:lnTo>
                  <a:cubicBezTo>
                    <a:pt x="11069034" y="822676"/>
                    <a:pt x="11002695" y="889015"/>
                    <a:pt x="10920862" y="889015"/>
                  </a:cubicBezTo>
                  <a:lnTo>
                    <a:pt x="148172" y="889015"/>
                  </a:lnTo>
                  <a:cubicBezTo>
                    <a:pt x="66339" y="889015"/>
                    <a:pt x="0" y="822676"/>
                    <a:pt x="0" y="740843"/>
                  </a:cubicBezTo>
                  <a:lnTo>
                    <a:pt x="0" y="148172"/>
                  </a:lnTo>
                  <a:close/>
                </a:path>
              </a:pathLst>
            </a:custGeom>
          </p:spPr>
          <p:style>
            <a:lnRef idx="2">
              <a:schemeClr val="lt1">
                <a:hueOff val="0"/>
                <a:satOff val="0"/>
                <a:lumOff val="0"/>
                <a:alphaOff val="0"/>
              </a:schemeClr>
            </a:lnRef>
            <a:fillRef idx="1">
              <a:schemeClr val="accent3">
                <a:hueOff val="1484897"/>
                <a:satOff val="-17909"/>
                <a:lumOff val="1961"/>
                <a:alphaOff val="0"/>
              </a:schemeClr>
            </a:fillRef>
            <a:effectRef idx="0">
              <a:schemeClr val="accent3">
                <a:hueOff val="1484897"/>
                <a:satOff val="-17909"/>
                <a:lumOff val="1961"/>
                <a:alphaOff val="0"/>
              </a:schemeClr>
            </a:effectRef>
            <a:fontRef idx="minor">
              <a:schemeClr val="lt1"/>
            </a:fontRef>
          </p:style>
          <p:txBody>
            <a:bodyPr spcFirstLastPara="0" vert="horz" wrap="square" lIns="119598" tIns="81498" rIns="119598" bIns="81498"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它既指出教师现在的目标，也指出其将来的目标及可能达到的目标。</a:t>
              </a:r>
            </a:p>
          </p:txBody>
        </p:sp>
        <p:sp>
          <p:nvSpPr>
            <p:cNvPr id="11" name="任意多边形: 形状 10"/>
            <p:cNvSpPr/>
            <p:nvPr/>
          </p:nvSpPr>
          <p:spPr>
            <a:xfrm>
              <a:off x="558780" y="4670623"/>
              <a:ext cx="11069034" cy="889015"/>
            </a:xfrm>
            <a:custGeom>
              <a:avLst/>
              <a:gdLst>
                <a:gd name="connsiteX0" fmla="*/ 0 w 11069034"/>
                <a:gd name="connsiteY0" fmla="*/ 148172 h 889015"/>
                <a:gd name="connsiteX1" fmla="*/ 148172 w 11069034"/>
                <a:gd name="connsiteY1" fmla="*/ 0 h 889015"/>
                <a:gd name="connsiteX2" fmla="*/ 10920862 w 11069034"/>
                <a:gd name="connsiteY2" fmla="*/ 0 h 889015"/>
                <a:gd name="connsiteX3" fmla="*/ 11069034 w 11069034"/>
                <a:gd name="connsiteY3" fmla="*/ 148172 h 889015"/>
                <a:gd name="connsiteX4" fmla="*/ 11069034 w 11069034"/>
                <a:gd name="connsiteY4" fmla="*/ 740843 h 889015"/>
                <a:gd name="connsiteX5" fmla="*/ 10920862 w 11069034"/>
                <a:gd name="connsiteY5" fmla="*/ 889015 h 889015"/>
                <a:gd name="connsiteX6" fmla="*/ 148172 w 11069034"/>
                <a:gd name="connsiteY6" fmla="*/ 889015 h 889015"/>
                <a:gd name="connsiteX7" fmla="*/ 0 w 11069034"/>
                <a:gd name="connsiteY7" fmla="*/ 740843 h 889015"/>
                <a:gd name="connsiteX8" fmla="*/ 0 w 11069034"/>
                <a:gd name="connsiteY8" fmla="*/ 148172 h 88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9034" h="889015">
                  <a:moveTo>
                    <a:pt x="0" y="148172"/>
                  </a:moveTo>
                  <a:cubicBezTo>
                    <a:pt x="0" y="66339"/>
                    <a:pt x="66339" y="0"/>
                    <a:pt x="148172" y="0"/>
                  </a:cubicBezTo>
                  <a:lnTo>
                    <a:pt x="10920862" y="0"/>
                  </a:lnTo>
                  <a:cubicBezTo>
                    <a:pt x="11002695" y="0"/>
                    <a:pt x="11069034" y="66339"/>
                    <a:pt x="11069034" y="148172"/>
                  </a:cubicBezTo>
                  <a:lnTo>
                    <a:pt x="11069034" y="740843"/>
                  </a:lnTo>
                  <a:cubicBezTo>
                    <a:pt x="11069034" y="822676"/>
                    <a:pt x="11002695" y="889015"/>
                    <a:pt x="10920862" y="889015"/>
                  </a:cubicBezTo>
                  <a:lnTo>
                    <a:pt x="148172" y="889015"/>
                  </a:lnTo>
                  <a:cubicBezTo>
                    <a:pt x="66339" y="889015"/>
                    <a:pt x="0" y="822676"/>
                    <a:pt x="0" y="740843"/>
                  </a:cubicBezTo>
                  <a:lnTo>
                    <a:pt x="0" y="148172"/>
                  </a:lnTo>
                  <a:close/>
                </a:path>
              </a:pathLst>
            </a:custGeom>
          </p:spPr>
          <p:style>
            <a:lnRef idx="2">
              <a:schemeClr val="lt1">
                <a:hueOff val="0"/>
                <a:satOff val="0"/>
                <a:lumOff val="0"/>
                <a:alphaOff val="0"/>
              </a:schemeClr>
            </a:lnRef>
            <a:fillRef idx="1">
              <a:schemeClr val="accent3">
                <a:hueOff val="2969794"/>
                <a:satOff val="-35820"/>
                <a:lumOff val="3923"/>
                <a:alphaOff val="0"/>
              </a:schemeClr>
            </a:fillRef>
            <a:effectRef idx="0">
              <a:schemeClr val="accent3">
                <a:hueOff val="2969794"/>
                <a:satOff val="-35820"/>
                <a:lumOff val="3923"/>
                <a:alphaOff val="0"/>
              </a:schemeClr>
            </a:effectRef>
            <a:fontRef idx="minor">
              <a:schemeClr val="lt1"/>
            </a:fontRef>
          </p:style>
          <p:txBody>
            <a:bodyPr spcFirstLastPara="0" vert="horz" wrap="square" lIns="119598" tIns="81498" rIns="119598" bIns="81498"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它标示出教师如果要达到这些目标，在某一阶段应具有什么样的能力、技术及其他条件等。</a:t>
              </a:r>
            </a:p>
          </p:txBody>
        </p:sp>
        <p:sp>
          <p:nvSpPr>
            <p:cNvPr id="12" name="任意多边形: 形状 11"/>
            <p:cNvSpPr/>
            <p:nvPr/>
          </p:nvSpPr>
          <p:spPr>
            <a:xfrm>
              <a:off x="564186" y="5637575"/>
              <a:ext cx="11069034" cy="873315"/>
            </a:xfrm>
            <a:custGeom>
              <a:avLst/>
              <a:gdLst>
                <a:gd name="connsiteX0" fmla="*/ 0 w 11069034"/>
                <a:gd name="connsiteY0" fmla="*/ 145555 h 873315"/>
                <a:gd name="connsiteX1" fmla="*/ 145555 w 11069034"/>
                <a:gd name="connsiteY1" fmla="*/ 0 h 873315"/>
                <a:gd name="connsiteX2" fmla="*/ 10923479 w 11069034"/>
                <a:gd name="connsiteY2" fmla="*/ 0 h 873315"/>
                <a:gd name="connsiteX3" fmla="*/ 11069034 w 11069034"/>
                <a:gd name="connsiteY3" fmla="*/ 145555 h 873315"/>
                <a:gd name="connsiteX4" fmla="*/ 11069034 w 11069034"/>
                <a:gd name="connsiteY4" fmla="*/ 727760 h 873315"/>
                <a:gd name="connsiteX5" fmla="*/ 10923479 w 11069034"/>
                <a:gd name="connsiteY5" fmla="*/ 873315 h 873315"/>
                <a:gd name="connsiteX6" fmla="*/ 145555 w 11069034"/>
                <a:gd name="connsiteY6" fmla="*/ 873315 h 873315"/>
                <a:gd name="connsiteX7" fmla="*/ 0 w 11069034"/>
                <a:gd name="connsiteY7" fmla="*/ 727760 h 873315"/>
                <a:gd name="connsiteX8" fmla="*/ 0 w 11069034"/>
                <a:gd name="connsiteY8" fmla="*/ 145555 h 87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9034" h="873315">
                  <a:moveTo>
                    <a:pt x="0" y="145555"/>
                  </a:moveTo>
                  <a:cubicBezTo>
                    <a:pt x="0" y="65167"/>
                    <a:pt x="65167" y="0"/>
                    <a:pt x="145555" y="0"/>
                  </a:cubicBezTo>
                  <a:lnTo>
                    <a:pt x="10923479" y="0"/>
                  </a:lnTo>
                  <a:cubicBezTo>
                    <a:pt x="11003867" y="0"/>
                    <a:pt x="11069034" y="65167"/>
                    <a:pt x="11069034" y="145555"/>
                  </a:cubicBezTo>
                  <a:lnTo>
                    <a:pt x="11069034" y="727760"/>
                  </a:lnTo>
                  <a:cubicBezTo>
                    <a:pt x="11069034" y="808148"/>
                    <a:pt x="11003867" y="873315"/>
                    <a:pt x="10923479" y="873315"/>
                  </a:cubicBezTo>
                  <a:lnTo>
                    <a:pt x="145555" y="873315"/>
                  </a:lnTo>
                  <a:cubicBezTo>
                    <a:pt x="65167" y="873315"/>
                    <a:pt x="0" y="808148"/>
                    <a:pt x="0" y="727760"/>
                  </a:cubicBezTo>
                  <a:lnTo>
                    <a:pt x="0" y="145555"/>
                  </a:lnTo>
                  <a:close/>
                </a:path>
              </a:pathLst>
            </a:custGeom>
          </p:spPr>
          <p:style>
            <a:lnRef idx="2">
              <a:schemeClr val="lt1">
                <a:hueOff val="0"/>
                <a:satOff val="0"/>
                <a:lumOff val="0"/>
                <a:alphaOff val="0"/>
              </a:schemeClr>
            </a:lnRef>
            <a:fillRef idx="1">
              <a:schemeClr val="accent3">
                <a:hueOff val="4454691"/>
                <a:satOff val="-53730"/>
                <a:lumOff val="5884"/>
                <a:alphaOff val="0"/>
              </a:schemeClr>
            </a:fillRef>
            <a:effectRef idx="0">
              <a:schemeClr val="accent3">
                <a:hueOff val="4454691"/>
                <a:satOff val="-53730"/>
                <a:lumOff val="5884"/>
                <a:alphaOff val="0"/>
              </a:schemeClr>
            </a:effectRef>
            <a:fontRef idx="minor">
              <a:schemeClr val="lt1"/>
            </a:fontRef>
          </p:style>
          <p:txBody>
            <a:bodyPr spcFirstLastPara="0" vert="horz" wrap="square" lIns="118832" tIns="80732" rIns="118832" bIns="80732"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它还帮助教师在实施行动时进行认真思考：是否非常明确这些目标，以及是否具备应具备的能力和条件。</a:t>
              </a:r>
            </a:p>
          </p:txBody>
        </p:sp>
      </p:grpSp>
      <p:sp>
        <p:nvSpPr>
          <p:cNvPr id="4" name="文本框 3"/>
          <p:cNvSpPr txBox="1"/>
          <p:nvPr/>
        </p:nvSpPr>
        <p:spPr>
          <a:xfrm>
            <a:off x="660398" y="1782119"/>
            <a:ext cx="10921611" cy="960776"/>
          </a:xfrm>
          <a:prstGeom prst="rect">
            <a:avLst/>
          </a:prstGeom>
          <a:noFill/>
        </p:spPr>
        <p:txBody>
          <a:bodyPr wrap="square">
            <a:spAutoFit/>
          </a:bodyPr>
          <a:lstStyle/>
          <a:p>
            <a:pPr indent="457200">
              <a:lnSpc>
                <a:spcPct val="150000"/>
              </a:lnSpc>
            </a:pPr>
            <a:r>
              <a:rPr lang="en-US" altLang="zh-CN" sz="2000" b="1" dirty="0"/>
              <a:t>PPDF</a:t>
            </a:r>
            <a:r>
              <a:rPr lang="zh-CN" altLang="en-US" sz="2000" b="1" dirty="0"/>
              <a:t>的英文全称是</a:t>
            </a:r>
            <a:r>
              <a:rPr lang="en-US" altLang="zh-CN" sz="2000" b="1" dirty="0" err="1"/>
              <a:t>personalperformancedevelopmentfile</a:t>
            </a:r>
            <a:r>
              <a:rPr lang="zh-CN" altLang="en-US" sz="2000" b="1" dirty="0"/>
              <a:t>，翻译为“个人职业表现发展档案”，也有人称其为“个人职业生涯发展道路”。</a:t>
            </a: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PPDF</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分析法</a:t>
            </a:r>
          </a:p>
        </p:txBody>
      </p:sp>
      <p:sp>
        <p:nvSpPr>
          <p:cNvPr id="6" name="文本框 5"/>
          <p:cNvSpPr txBox="1"/>
          <p:nvPr/>
        </p:nvSpPr>
        <p:spPr>
          <a:xfrm>
            <a:off x="660399" y="1782119"/>
            <a:ext cx="6106886" cy="5804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1.</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个人情况</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pSp>
        <p:nvGrpSpPr>
          <p:cNvPr id="7" name="组合 6"/>
          <p:cNvGrpSpPr/>
          <p:nvPr/>
        </p:nvGrpSpPr>
        <p:grpSpPr>
          <a:xfrm>
            <a:off x="2052054" y="2362534"/>
            <a:ext cx="8087892" cy="3638033"/>
            <a:chOff x="1536818" y="2362534"/>
            <a:chExt cx="8087892" cy="3638033"/>
          </a:xfrm>
        </p:grpSpPr>
        <p:graphicFrame>
          <p:nvGraphicFramePr>
            <p:cNvPr id="8" name="图示 7"/>
            <p:cNvGraphicFramePr/>
            <p:nvPr/>
          </p:nvGraphicFramePr>
          <p:xfrm>
            <a:off x="1536818" y="2362534"/>
            <a:ext cx="3720982" cy="36380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4" name="图示 13"/>
            <p:cNvGraphicFramePr/>
            <p:nvPr/>
          </p:nvGraphicFramePr>
          <p:xfrm>
            <a:off x="5903728" y="2362534"/>
            <a:ext cx="3720982" cy="363803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PPDF</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分析法</a:t>
            </a:r>
          </a:p>
        </p:txBody>
      </p:sp>
      <p:sp>
        <p:nvSpPr>
          <p:cNvPr id="6" name="文本框 5"/>
          <p:cNvSpPr txBox="1"/>
          <p:nvPr/>
        </p:nvSpPr>
        <p:spPr>
          <a:xfrm>
            <a:off x="660399" y="1782119"/>
            <a:ext cx="6106886" cy="5804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2.</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现在的行为</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8" name="图示 7"/>
          <p:cNvGraphicFramePr/>
          <p:nvPr/>
        </p:nvGraphicFramePr>
        <p:xfrm>
          <a:off x="6096000" y="2362534"/>
          <a:ext cx="5018218" cy="36380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组合 2"/>
          <p:cNvGrpSpPr/>
          <p:nvPr/>
        </p:nvGrpSpPr>
        <p:grpSpPr>
          <a:xfrm>
            <a:off x="1714596" y="2544001"/>
            <a:ext cx="3673832" cy="3456566"/>
            <a:chOff x="3761191" y="1626359"/>
            <a:chExt cx="4656918" cy="4011682"/>
          </a:xfrm>
        </p:grpSpPr>
        <p:sp>
          <p:nvSpPr>
            <p:cNvPr id="4" name="任意多边形: 形状 3"/>
            <p:cNvSpPr/>
            <p:nvPr/>
          </p:nvSpPr>
          <p:spPr>
            <a:xfrm>
              <a:off x="5782693" y="5523934"/>
              <a:ext cx="122" cy="1631"/>
            </a:xfrm>
            <a:custGeom>
              <a:avLst/>
              <a:gdLst>
                <a:gd name="connsiteX0" fmla="*/ -74 w 76"/>
                <a:gd name="connsiteY0" fmla="*/ -72 h 1016"/>
                <a:gd name="connsiteX1" fmla="*/ -74 w 76"/>
                <a:gd name="connsiteY1" fmla="*/ 945 h 1016"/>
                <a:gd name="connsiteX2" fmla="*/ -74 w 76"/>
                <a:gd name="connsiteY2" fmla="*/ -72 h 1016"/>
              </a:gdLst>
              <a:ahLst/>
              <a:cxnLst>
                <a:cxn ang="0">
                  <a:pos x="connsiteX0" y="connsiteY0"/>
                </a:cxn>
                <a:cxn ang="0">
                  <a:pos x="connsiteX1" y="connsiteY1"/>
                </a:cxn>
                <a:cxn ang="0">
                  <a:pos x="connsiteX2" y="connsiteY2"/>
                </a:cxn>
              </a:cxnLst>
              <a:rect l="l" t="t" r="r" b="b"/>
              <a:pathLst>
                <a:path w="76" h="1016">
                  <a:moveTo>
                    <a:pt x="-74" y="-72"/>
                  </a:moveTo>
                  <a:cubicBezTo>
                    <a:pt x="-74" y="284"/>
                    <a:pt x="-74" y="640"/>
                    <a:pt x="-74" y="945"/>
                  </a:cubicBezTo>
                  <a:cubicBezTo>
                    <a:pt x="28" y="614"/>
                    <a:pt x="28" y="259"/>
                    <a:pt x="-74" y="-72"/>
                  </a:cubicBezTo>
                  <a:close/>
                </a:path>
              </a:pathLst>
            </a:custGeom>
            <a:solidFill>
              <a:srgbClr val="C47B65"/>
            </a:solidFill>
            <a:ln w="5084" cap="flat">
              <a:noFill/>
              <a:prstDash val="solid"/>
              <a:miter/>
            </a:ln>
          </p:spPr>
          <p:txBody>
            <a:bodyPr rtlCol="0" anchor="ctr"/>
            <a:lstStyle/>
            <a:p>
              <a:endParaRPr lang="zh-CN" altLang="en-US"/>
            </a:p>
          </p:txBody>
        </p:sp>
        <p:sp>
          <p:nvSpPr>
            <p:cNvPr id="9" name="任意多边形: 形状 8"/>
            <p:cNvSpPr/>
            <p:nvPr/>
          </p:nvSpPr>
          <p:spPr>
            <a:xfrm>
              <a:off x="5289373" y="5136151"/>
              <a:ext cx="116" cy="1469"/>
            </a:xfrm>
            <a:custGeom>
              <a:avLst/>
              <a:gdLst>
                <a:gd name="connsiteX0" fmla="*/ -74 w 72"/>
                <a:gd name="connsiteY0" fmla="*/ -72 h 915"/>
                <a:gd name="connsiteX1" fmla="*/ -74 w 72"/>
                <a:gd name="connsiteY1" fmla="*/ 843 h 915"/>
                <a:gd name="connsiteX2" fmla="*/ -74 w 72"/>
                <a:gd name="connsiteY2" fmla="*/ -72 h 915"/>
              </a:gdLst>
              <a:ahLst/>
              <a:cxnLst>
                <a:cxn ang="0">
                  <a:pos x="connsiteX0" y="connsiteY0"/>
                </a:cxn>
                <a:cxn ang="0">
                  <a:pos x="connsiteX1" y="connsiteY1"/>
                </a:cxn>
                <a:cxn ang="0">
                  <a:pos x="connsiteX2" y="connsiteY2"/>
                </a:cxn>
              </a:cxnLst>
              <a:rect l="l" t="t" r="r" b="b"/>
              <a:pathLst>
                <a:path w="72" h="915">
                  <a:moveTo>
                    <a:pt x="-74" y="-72"/>
                  </a:moveTo>
                  <a:cubicBezTo>
                    <a:pt x="-54" y="233"/>
                    <a:pt x="-54" y="538"/>
                    <a:pt x="-74" y="843"/>
                  </a:cubicBezTo>
                  <a:cubicBezTo>
                    <a:pt x="23" y="548"/>
                    <a:pt x="23" y="223"/>
                    <a:pt x="-74" y="-72"/>
                  </a:cubicBezTo>
                  <a:close/>
                </a:path>
              </a:pathLst>
            </a:custGeom>
            <a:solidFill>
              <a:srgbClr val="C47B65"/>
            </a:solidFill>
            <a:ln w="5084" cap="flat">
              <a:noFill/>
              <a:prstDash val="solid"/>
              <a:miter/>
            </a:ln>
          </p:spPr>
          <p:txBody>
            <a:bodyPr rtlCol="0" anchor="ctr"/>
            <a:lstStyle/>
            <a:p>
              <a:endParaRPr lang="zh-CN" altLang="en-US"/>
            </a:p>
          </p:txBody>
        </p:sp>
        <p:sp>
          <p:nvSpPr>
            <p:cNvPr id="10" name="任意多边形: 形状 9"/>
            <p:cNvSpPr/>
            <p:nvPr/>
          </p:nvSpPr>
          <p:spPr>
            <a:xfrm>
              <a:off x="5733393" y="4630913"/>
              <a:ext cx="6860" cy="7753"/>
            </a:xfrm>
            <a:custGeom>
              <a:avLst/>
              <a:gdLst>
                <a:gd name="connsiteX0" fmla="*/ -74 w 4273"/>
                <a:gd name="connsiteY0" fmla="*/ -72 h 4829"/>
                <a:gd name="connsiteX1" fmla="*/ 4095 w 4273"/>
                <a:gd name="connsiteY1" fmla="*/ 4757 h 4829"/>
                <a:gd name="connsiteX2" fmla="*/ -74 w 4273"/>
                <a:gd name="connsiteY2" fmla="*/ -72 h 4829"/>
              </a:gdLst>
              <a:ahLst/>
              <a:cxnLst>
                <a:cxn ang="0">
                  <a:pos x="connsiteX0" y="connsiteY0"/>
                </a:cxn>
                <a:cxn ang="0">
                  <a:pos x="connsiteX1" y="connsiteY1"/>
                </a:cxn>
                <a:cxn ang="0">
                  <a:pos x="connsiteX2" y="connsiteY2"/>
                </a:cxn>
              </a:cxnLst>
              <a:rect l="l" t="t" r="r" b="b"/>
              <a:pathLst>
                <a:path w="4273" h="4829">
                  <a:moveTo>
                    <a:pt x="-74" y="-72"/>
                  </a:moveTo>
                  <a:cubicBezTo>
                    <a:pt x="1451" y="1422"/>
                    <a:pt x="2824" y="3039"/>
                    <a:pt x="4095" y="4757"/>
                  </a:cubicBezTo>
                  <a:cubicBezTo>
                    <a:pt x="4756" y="4757"/>
                    <a:pt x="2163" y="2012"/>
                    <a:pt x="-74" y="-72"/>
                  </a:cubicBezTo>
                  <a:close/>
                </a:path>
              </a:pathLst>
            </a:custGeom>
            <a:solidFill>
              <a:srgbClr val="4D918F"/>
            </a:solidFill>
            <a:ln w="5084" cap="flat">
              <a:noFill/>
              <a:prstDash val="solid"/>
              <a:miter/>
            </a:ln>
          </p:spPr>
          <p:txBody>
            <a:bodyPr rtlCol="0" anchor="ctr"/>
            <a:lstStyle/>
            <a:p>
              <a:endParaRPr lang="zh-CN" altLang="en-US"/>
            </a:p>
          </p:txBody>
        </p:sp>
        <p:sp>
          <p:nvSpPr>
            <p:cNvPr id="11" name="任意多边形: 形状 10"/>
            <p:cNvSpPr/>
            <p:nvPr/>
          </p:nvSpPr>
          <p:spPr>
            <a:xfrm>
              <a:off x="4509817" y="2741127"/>
              <a:ext cx="1684985" cy="2764623"/>
            </a:xfrm>
            <a:custGeom>
              <a:avLst/>
              <a:gdLst>
                <a:gd name="connsiteX0" fmla="*/ 530257 w 1049485"/>
                <a:gd name="connsiteY0" fmla="*/ 1721851 h 1721933"/>
                <a:gd name="connsiteX1" fmla="*/ 699292 w 1049485"/>
                <a:gd name="connsiteY1" fmla="*/ 1513924 h 1721933"/>
                <a:gd name="connsiteX2" fmla="*/ 791308 w 1049485"/>
                <a:gd name="connsiteY2" fmla="*/ 1125067 h 1721933"/>
                <a:gd name="connsiteX3" fmla="*/ 886070 w 1049485"/>
                <a:gd name="connsiteY3" fmla="*/ 587001 h 1721933"/>
                <a:gd name="connsiteX4" fmla="*/ 1009453 w 1049485"/>
                <a:gd name="connsiteY4" fmla="*/ 178317 h 1721933"/>
                <a:gd name="connsiteX5" fmla="*/ 1049411 w 1049485"/>
                <a:gd name="connsiteY5" fmla="*/ -72 h 1721933"/>
                <a:gd name="connsiteX6" fmla="*/ 924452 w 1049485"/>
                <a:gd name="connsiteY6" fmla="*/ 34955 h 1721933"/>
                <a:gd name="connsiteX7" fmla="*/ 386844 w 1049485"/>
                <a:gd name="connsiteY7" fmla="*/ 1064469 h 1721933"/>
                <a:gd name="connsiteX8" fmla="*/ 56094 w 1049485"/>
                <a:gd name="connsiteY8" fmla="*/ 1316318 h 1721933"/>
                <a:gd name="connsiteX9" fmla="*/ 41300 w 1049485"/>
                <a:gd name="connsiteY9" fmla="*/ 1326994 h 1721933"/>
                <a:gd name="connsiteX10" fmla="*/ 530257 w 1049485"/>
                <a:gd name="connsiteY10" fmla="*/ 1721851 h 1721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9485" h="1721933">
                  <a:moveTo>
                    <a:pt x="530257" y="1721851"/>
                  </a:moveTo>
                  <a:cubicBezTo>
                    <a:pt x="627662" y="1720275"/>
                    <a:pt x="666349" y="1584029"/>
                    <a:pt x="699292" y="1513924"/>
                  </a:cubicBezTo>
                  <a:cubicBezTo>
                    <a:pt x="756332" y="1392524"/>
                    <a:pt x="761619" y="1256584"/>
                    <a:pt x="791308" y="1125067"/>
                  </a:cubicBezTo>
                  <a:cubicBezTo>
                    <a:pt x="831317" y="947135"/>
                    <a:pt x="846213" y="761476"/>
                    <a:pt x="886070" y="587001"/>
                  </a:cubicBezTo>
                  <a:cubicBezTo>
                    <a:pt x="917843" y="448113"/>
                    <a:pt x="975798" y="316647"/>
                    <a:pt x="1009453" y="178317"/>
                  </a:cubicBezTo>
                  <a:cubicBezTo>
                    <a:pt x="1023890" y="118939"/>
                    <a:pt x="1036956" y="59815"/>
                    <a:pt x="1049411" y="-72"/>
                  </a:cubicBezTo>
                  <a:cubicBezTo>
                    <a:pt x="1007877" y="5978"/>
                    <a:pt x="966546" y="26821"/>
                    <a:pt x="924452" y="34955"/>
                  </a:cubicBezTo>
                  <a:cubicBezTo>
                    <a:pt x="450340" y="126463"/>
                    <a:pt x="579824" y="754664"/>
                    <a:pt x="386844" y="1064469"/>
                  </a:cubicBezTo>
                  <a:cubicBezTo>
                    <a:pt x="297166" y="1208339"/>
                    <a:pt x="186595" y="1230149"/>
                    <a:pt x="56094" y="1316318"/>
                  </a:cubicBezTo>
                  <a:cubicBezTo>
                    <a:pt x="51011" y="1319725"/>
                    <a:pt x="45927" y="1323232"/>
                    <a:pt x="41300" y="1326994"/>
                  </a:cubicBezTo>
                  <a:cubicBezTo>
                    <a:pt x="-155848" y="1481338"/>
                    <a:pt x="409009" y="1723782"/>
                    <a:pt x="530257" y="1721851"/>
                  </a:cubicBezTo>
                  <a:close/>
                </a:path>
              </a:pathLst>
            </a:custGeom>
            <a:solidFill>
              <a:srgbClr val="3B738C"/>
            </a:solidFill>
            <a:ln w="5084" cap="flat">
              <a:noFill/>
              <a:prstDash val="solid"/>
              <a:miter/>
            </a:ln>
          </p:spPr>
          <p:txBody>
            <a:bodyPr rtlCol="0" anchor="ctr"/>
            <a:lstStyle/>
            <a:p>
              <a:endParaRPr lang="zh-CN" altLang="en-US"/>
            </a:p>
          </p:txBody>
        </p:sp>
        <p:sp>
          <p:nvSpPr>
            <p:cNvPr id="12" name="任意多边形: 形状 11"/>
            <p:cNvSpPr/>
            <p:nvPr/>
          </p:nvSpPr>
          <p:spPr>
            <a:xfrm>
              <a:off x="6092293" y="2509223"/>
              <a:ext cx="887728" cy="286577"/>
            </a:xfrm>
            <a:custGeom>
              <a:avLst/>
              <a:gdLst>
                <a:gd name="connsiteX0" fmla="*/ 62858 w 552917"/>
                <a:gd name="connsiteY0" fmla="*/ 146300 h 178493"/>
                <a:gd name="connsiteX1" fmla="*/ 229198 w 552917"/>
                <a:gd name="connsiteY1" fmla="*/ 143962 h 178493"/>
                <a:gd name="connsiteX2" fmla="*/ 419128 w 552917"/>
                <a:gd name="connsiteY2" fmla="*/ 158959 h 178493"/>
                <a:gd name="connsiteX3" fmla="*/ 522786 w 552917"/>
                <a:gd name="connsiteY3" fmla="*/ 174210 h 178493"/>
                <a:gd name="connsiteX4" fmla="*/ 534428 w 552917"/>
                <a:gd name="connsiteY4" fmla="*/ 80313 h 178493"/>
                <a:gd name="connsiteX5" fmla="*/ 293965 w 552917"/>
                <a:gd name="connsiteY5" fmla="*/ 1006 h 178493"/>
                <a:gd name="connsiteX6" fmla="*/ 63010 w 552917"/>
                <a:gd name="connsiteY6" fmla="*/ 46760 h 178493"/>
                <a:gd name="connsiteX7" fmla="*/ 174 w 552917"/>
                <a:gd name="connsiteY7" fmla="*/ 131710 h 178493"/>
                <a:gd name="connsiteX8" fmla="*/ 62858 w 552917"/>
                <a:gd name="connsiteY8" fmla="*/ 146300 h 17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917" h="178493">
                  <a:moveTo>
                    <a:pt x="62858" y="146300"/>
                  </a:moveTo>
                  <a:cubicBezTo>
                    <a:pt x="119338" y="139844"/>
                    <a:pt x="172667" y="142640"/>
                    <a:pt x="229198" y="143962"/>
                  </a:cubicBezTo>
                  <a:cubicBezTo>
                    <a:pt x="293000" y="145487"/>
                    <a:pt x="356292" y="148334"/>
                    <a:pt x="419128" y="158959"/>
                  </a:cubicBezTo>
                  <a:cubicBezTo>
                    <a:pt x="453341" y="164703"/>
                    <a:pt x="486589" y="187784"/>
                    <a:pt x="522786" y="174210"/>
                  </a:cubicBezTo>
                  <a:cubicBezTo>
                    <a:pt x="565692" y="158349"/>
                    <a:pt x="556135" y="110714"/>
                    <a:pt x="534428" y="80313"/>
                  </a:cubicBezTo>
                  <a:cubicBezTo>
                    <a:pt x="482624" y="7869"/>
                    <a:pt x="374187" y="3701"/>
                    <a:pt x="293965" y="1006"/>
                  </a:cubicBezTo>
                  <a:cubicBezTo>
                    <a:pt x="216743" y="-1637"/>
                    <a:pt x="126201" y="-3417"/>
                    <a:pt x="63010" y="46760"/>
                  </a:cubicBezTo>
                  <a:cubicBezTo>
                    <a:pt x="44251" y="61605"/>
                    <a:pt x="-3943" y="103139"/>
                    <a:pt x="174" y="131710"/>
                  </a:cubicBezTo>
                  <a:cubicBezTo>
                    <a:pt x="4292" y="160281"/>
                    <a:pt x="41811" y="148740"/>
                    <a:pt x="62858" y="146300"/>
                  </a:cubicBezTo>
                  <a:close/>
                </a:path>
              </a:pathLst>
            </a:custGeom>
            <a:solidFill>
              <a:srgbClr val="F9EFE8"/>
            </a:solidFill>
            <a:ln w="5084" cap="flat">
              <a:noFill/>
              <a:prstDash val="solid"/>
              <a:miter/>
            </a:ln>
          </p:spPr>
          <p:txBody>
            <a:bodyPr rtlCol="0" anchor="ctr"/>
            <a:lstStyle/>
            <a:p>
              <a:endParaRPr lang="zh-CN" altLang="en-US"/>
            </a:p>
          </p:txBody>
        </p:sp>
        <p:sp>
          <p:nvSpPr>
            <p:cNvPr id="13" name="任意多边形: 形状 12"/>
            <p:cNvSpPr/>
            <p:nvPr/>
          </p:nvSpPr>
          <p:spPr>
            <a:xfrm>
              <a:off x="4115089" y="2727700"/>
              <a:ext cx="1903382" cy="2231178"/>
            </a:xfrm>
            <a:custGeom>
              <a:avLst/>
              <a:gdLst>
                <a:gd name="connsiteX0" fmla="*/ 1126331 w 1185513"/>
                <a:gd name="connsiteY0" fmla="*/ 107 h 1389679"/>
                <a:gd name="connsiteX1" fmla="*/ 860908 w 1185513"/>
                <a:gd name="connsiteY1" fmla="*/ 124405 h 1389679"/>
                <a:gd name="connsiteX2" fmla="*/ 578403 w 1185513"/>
                <a:gd name="connsiteY2" fmla="*/ 306607 h 1389679"/>
                <a:gd name="connsiteX3" fmla="*/ 355530 w 1185513"/>
                <a:gd name="connsiteY3" fmla="*/ 472185 h 1389679"/>
                <a:gd name="connsiteX4" fmla="*/ 355530 w 1185513"/>
                <a:gd name="connsiteY4" fmla="*/ 472185 h 1389679"/>
                <a:gd name="connsiteX5" fmla="*/ 46793 w 1185513"/>
                <a:gd name="connsiteY5" fmla="*/ 866279 h 1389679"/>
                <a:gd name="connsiteX6" fmla="*/ 98698 w 1185513"/>
                <a:gd name="connsiteY6" fmla="*/ 1333629 h 1389679"/>
                <a:gd name="connsiteX7" fmla="*/ 203017 w 1185513"/>
                <a:gd name="connsiteY7" fmla="*/ 1385077 h 1389679"/>
                <a:gd name="connsiteX8" fmla="*/ 409012 w 1185513"/>
                <a:gd name="connsiteY8" fmla="*/ 1349490 h 1389679"/>
                <a:gd name="connsiteX9" fmla="*/ 780127 w 1185513"/>
                <a:gd name="connsiteY9" fmla="*/ 1167593 h 1389679"/>
                <a:gd name="connsiteX10" fmla="*/ 1018453 w 1185513"/>
                <a:gd name="connsiteY10" fmla="*/ 964649 h 1389679"/>
                <a:gd name="connsiteX11" fmla="*/ 1182405 w 1185513"/>
                <a:gd name="connsiteY11" fmla="*/ 621749 h 1389679"/>
                <a:gd name="connsiteX12" fmla="*/ 1162070 w 1185513"/>
                <a:gd name="connsiteY12" fmla="*/ 284594 h 1389679"/>
                <a:gd name="connsiteX13" fmla="*/ 1126331 w 1185513"/>
                <a:gd name="connsiteY13" fmla="*/ 107 h 13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513" h="1389679">
                  <a:moveTo>
                    <a:pt x="1126331" y="107"/>
                  </a:moveTo>
                  <a:cubicBezTo>
                    <a:pt x="1036958" y="6207"/>
                    <a:pt x="935131" y="80532"/>
                    <a:pt x="860908" y="124405"/>
                  </a:cubicBezTo>
                  <a:cubicBezTo>
                    <a:pt x="764316" y="181495"/>
                    <a:pt x="671131" y="243721"/>
                    <a:pt x="578403" y="306607"/>
                  </a:cubicBezTo>
                  <a:cubicBezTo>
                    <a:pt x="501689" y="358715"/>
                    <a:pt x="425890" y="411841"/>
                    <a:pt x="355530" y="472185"/>
                  </a:cubicBezTo>
                  <a:lnTo>
                    <a:pt x="355530" y="472185"/>
                  </a:lnTo>
                  <a:cubicBezTo>
                    <a:pt x="225945" y="583113"/>
                    <a:pt x="105409" y="702785"/>
                    <a:pt x="46793" y="866279"/>
                  </a:cubicBezTo>
                  <a:cubicBezTo>
                    <a:pt x="-17567" y="1045735"/>
                    <a:pt x="-28955" y="1178422"/>
                    <a:pt x="98698" y="1333629"/>
                  </a:cubicBezTo>
                  <a:cubicBezTo>
                    <a:pt x="130625" y="1372469"/>
                    <a:pt x="151671" y="1373791"/>
                    <a:pt x="203017" y="1385077"/>
                  </a:cubicBezTo>
                  <a:cubicBezTo>
                    <a:pt x="272716" y="1400328"/>
                    <a:pt x="343990" y="1374198"/>
                    <a:pt x="409012" y="1349490"/>
                  </a:cubicBezTo>
                  <a:cubicBezTo>
                    <a:pt x="532750" y="1302517"/>
                    <a:pt x="668284" y="1238461"/>
                    <a:pt x="780127" y="1167593"/>
                  </a:cubicBezTo>
                  <a:cubicBezTo>
                    <a:pt x="868584" y="1111672"/>
                    <a:pt x="947585" y="1041618"/>
                    <a:pt x="1018453" y="964649"/>
                  </a:cubicBezTo>
                  <a:cubicBezTo>
                    <a:pt x="1107114" y="868465"/>
                    <a:pt x="1167154" y="752453"/>
                    <a:pt x="1182405" y="621749"/>
                  </a:cubicBezTo>
                  <a:cubicBezTo>
                    <a:pt x="1194911" y="514126"/>
                    <a:pt x="1163951" y="393488"/>
                    <a:pt x="1162070" y="284594"/>
                  </a:cubicBezTo>
                  <a:cubicBezTo>
                    <a:pt x="1160799" y="215862"/>
                    <a:pt x="1234564" y="-7265"/>
                    <a:pt x="1126331" y="107"/>
                  </a:cubicBezTo>
                  <a:close/>
                </a:path>
              </a:pathLst>
            </a:custGeom>
            <a:solidFill>
              <a:srgbClr val="4F8BB8"/>
            </a:solidFill>
            <a:ln w="5084" cap="flat">
              <a:noFill/>
              <a:prstDash val="solid"/>
              <a:miter/>
            </a:ln>
          </p:spPr>
          <p:txBody>
            <a:bodyPr rtlCol="0" anchor="ctr"/>
            <a:lstStyle/>
            <a:p>
              <a:endParaRPr lang="zh-CN" altLang="en-US"/>
            </a:p>
          </p:txBody>
        </p:sp>
        <p:sp>
          <p:nvSpPr>
            <p:cNvPr id="15" name="任意多边形: 形状 14"/>
            <p:cNvSpPr/>
            <p:nvPr/>
          </p:nvSpPr>
          <p:spPr>
            <a:xfrm>
              <a:off x="5762615" y="2564129"/>
              <a:ext cx="1736662" cy="2251398"/>
            </a:xfrm>
            <a:custGeom>
              <a:avLst/>
              <a:gdLst>
                <a:gd name="connsiteX0" fmla="*/ 20820 w 1081672"/>
                <a:gd name="connsiteY0" fmla="*/ 1230938 h 1402273"/>
                <a:gd name="connsiteX1" fmla="*/ -74 w 1081672"/>
                <a:gd name="connsiteY1" fmla="*/ 1256814 h 1402273"/>
                <a:gd name="connsiteX2" fmla="*/ 225544 w 1081672"/>
                <a:gd name="connsiteY2" fmla="*/ 1284012 h 1402273"/>
                <a:gd name="connsiteX3" fmla="*/ 303935 w 1081672"/>
                <a:gd name="connsiteY3" fmla="*/ 1292451 h 1402273"/>
                <a:gd name="connsiteX4" fmla="*/ 872097 w 1081672"/>
                <a:gd name="connsiteY4" fmla="*/ 1351016 h 1402273"/>
                <a:gd name="connsiteX5" fmla="*/ 891364 w 1081672"/>
                <a:gd name="connsiteY5" fmla="*/ 1340849 h 1402273"/>
                <a:gd name="connsiteX6" fmla="*/ 920698 w 1081672"/>
                <a:gd name="connsiteY6" fmla="*/ 1342476 h 1402273"/>
                <a:gd name="connsiteX7" fmla="*/ 928984 w 1081672"/>
                <a:gd name="connsiteY7" fmla="*/ 1312685 h 1402273"/>
                <a:gd name="connsiteX8" fmla="*/ 988413 w 1081672"/>
                <a:gd name="connsiteY8" fmla="*/ 1232565 h 1402273"/>
                <a:gd name="connsiteX9" fmla="*/ 958470 w 1081672"/>
                <a:gd name="connsiteY9" fmla="*/ 1191895 h 1402273"/>
                <a:gd name="connsiteX10" fmla="*/ 952217 w 1081672"/>
                <a:gd name="connsiteY10" fmla="*/ 605634 h 1402273"/>
                <a:gd name="connsiteX11" fmla="*/ 1035947 w 1081672"/>
                <a:gd name="connsiteY11" fmla="*/ 606550 h 1402273"/>
                <a:gd name="connsiteX12" fmla="*/ 1034371 w 1081672"/>
                <a:gd name="connsiteY12" fmla="*/ 1116400 h 1402273"/>
                <a:gd name="connsiteX13" fmla="*/ 1072092 w 1081672"/>
                <a:gd name="connsiteY13" fmla="*/ 985036 h 1402273"/>
                <a:gd name="connsiteX14" fmla="*/ 1081599 w 1081672"/>
                <a:gd name="connsiteY14" fmla="*/ 956567 h 1402273"/>
                <a:gd name="connsiteX15" fmla="*/ 1028728 w 1081672"/>
                <a:gd name="connsiteY15" fmla="*/ 545036 h 1402273"/>
                <a:gd name="connsiteX16" fmla="*/ 985871 w 1081672"/>
                <a:gd name="connsiteY16" fmla="*/ 342702 h 1402273"/>
                <a:gd name="connsiteX17" fmla="*/ 937423 w 1081672"/>
                <a:gd name="connsiteY17" fmla="*/ 188359 h 1402273"/>
                <a:gd name="connsiteX18" fmla="*/ 854964 w 1081672"/>
                <a:gd name="connsiteY18" fmla="*/ 148604 h 1402273"/>
                <a:gd name="connsiteX19" fmla="*/ 744901 w 1081672"/>
                <a:gd name="connsiteY19" fmla="*/ 94462 h 1402273"/>
                <a:gd name="connsiteX20" fmla="*/ 656189 w 1081672"/>
                <a:gd name="connsiteY20" fmla="*/ 54554 h 1402273"/>
                <a:gd name="connsiteX21" fmla="*/ 579424 w 1081672"/>
                <a:gd name="connsiteY21" fmla="*/ 17188 h 1402273"/>
                <a:gd name="connsiteX22" fmla="*/ 553548 w 1081672"/>
                <a:gd name="connsiteY22" fmla="*/ 5 h 1402273"/>
                <a:gd name="connsiteX23" fmla="*/ 492543 w 1081672"/>
                <a:gd name="connsiteY23" fmla="*/ 10478 h 1402273"/>
                <a:gd name="connsiteX24" fmla="*/ 402204 w 1081672"/>
                <a:gd name="connsiteY24" fmla="*/ 24458 h 1402273"/>
                <a:gd name="connsiteX25" fmla="*/ 323863 w 1081672"/>
                <a:gd name="connsiteY25" fmla="*/ 36507 h 1402273"/>
                <a:gd name="connsiteX26" fmla="*/ 203175 w 1081672"/>
                <a:gd name="connsiteY26" fmla="*/ 157500 h 1402273"/>
                <a:gd name="connsiteX27" fmla="*/ 116751 w 1081672"/>
                <a:gd name="connsiteY27" fmla="*/ 196137 h 1402273"/>
                <a:gd name="connsiteX28" fmla="*/ 65049 w 1081672"/>
                <a:gd name="connsiteY28" fmla="*/ 249059 h 1402273"/>
                <a:gd name="connsiteX29" fmla="*/ 84774 w 1081672"/>
                <a:gd name="connsiteY29" fmla="*/ 360139 h 1402273"/>
                <a:gd name="connsiteX30" fmla="*/ 96416 w 1081672"/>
                <a:gd name="connsiteY30" fmla="*/ 478947 h 1402273"/>
                <a:gd name="connsiteX31" fmla="*/ 97839 w 1081672"/>
                <a:gd name="connsiteY31" fmla="*/ 720070 h 1402273"/>
                <a:gd name="connsiteX32" fmla="*/ 20820 w 1081672"/>
                <a:gd name="connsiteY32" fmla="*/ 1230938 h 140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81672" h="1402273">
                  <a:moveTo>
                    <a:pt x="20820" y="1230938"/>
                  </a:moveTo>
                  <a:cubicBezTo>
                    <a:pt x="18227" y="1242315"/>
                    <a:pt x="10500" y="1251857"/>
                    <a:pt x="-74" y="1256814"/>
                  </a:cubicBezTo>
                  <a:cubicBezTo>
                    <a:pt x="64591" y="1279386"/>
                    <a:pt x="153202" y="1276082"/>
                    <a:pt x="225544" y="1284012"/>
                  </a:cubicBezTo>
                  <a:cubicBezTo>
                    <a:pt x="251623" y="1286910"/>
                    <a:pt x="277805" y="1289706"/>
                    <a:pt x="303935" y="1292451"/>
                  </a:cubicBezTo>
                  <a:cubicBezTo>
                    <a:pt x="467836" y="1406887"/>
                    <a:pt x="676982" y="1440846"/>
                    <a:pt x="872097" y="1351016"/>
                  </a:cubicBezTo>
                  <a:cubicBezTo>
                    <a:pt x="878706" y="1347951"/>
                    <a:pt x="885111" y="1344560"/>
                    <a:pt x="891364" y="1340849"/>
                  </a:cubicBezTo>
                  <a:lnTo>
                    <a:pt x="920698" y="1342476"/>
                  </a:lnTo>
                  <a:cubicBezTo>
                    <a:pt x="923646" y="1332308"/>
                    <a:pt x="926341" y="1322649"/>
                    <a:pt x="928984" y="1312685"/>
                  </a:cubicBezTo>
                  <a:cubicBezTo>
                    <a:pt x="953132" y="1289498"/>
                    <a:pt x="973213" y="1262416"/>
                    <a:pt x="988413" y="1232565"/>
                  </a:cubicBezTo>
                  <a:cubicBezTo>
                    <a:pt x="970620" y="1227481"/>
                    <a:pt x="960758" y="1210857"/>
                    <a:pt x="958470" y="1191895"/>
                  </a:cubicBezTo>
                  <a:cubicBezTo>
                    <a:pt x="935084" y="997186"/>
                    <a:pt x="938135" y="800953"/>
                    <a:pt x="952217" y="605634"/>
                  </a:cubicBezTo>
                  <a:cubicBezTo>
                    <a:pt x="956131" y="552052"/>
                    <a:pt x="1039861" y="552662"/>
                    <a:pt x="1035947" y="606550"/>
                  </a:cubicBezTo>
                  <a:cubicBezTo>
                    <a:pt x="1023593" y="776347"/>
                    <a:pt x="1019780" y="946857"/>
                    <a:pt x="1034371" y="1116400"/>
                  </a:cubicBezTo>
                  <a:cubicBezTo>
                    <a:pt x="1048351" y="1071206"/>
                    <a:pt x="1059789" y="1025604"/>
                    <a:pt x="1072092" y="985036"/>
                  </a:cubicBezTo>
                  <a:cubicBezTo>
                    <a:pt x="1074939" y="975682"/>
                    <a:pt x="1078142" y="966175"/>
                    <a:pt x="1081599" y="956567"/>
                  </a:cubicBezTo>
                  <a:cubicBezTo>
                    <a:pt x="1076515" y="818034"/>
                    <a:pt x="1055367" y="680874"/>
                    <a:pt x="1028728" y="545036"/>
                  </a:cubicBezTo>
                  <a:cubicBezTo>
                    <a:pt x="1015459" y="477371"/>
                    <a:pt x="1000970" y="410062"/>
                    <a:pt x="985871" y="342702"/>
                  </a:cubicBezTo>
                  <a:cubicBezTo>
                    <a:pt x="975704" y="297507"/>
                    <a:pt x="975704" y="220183"/>
                    <a:pt x="937423" y="188359"/>
                  </a:cubicBezTo>
                  <a:cubicBezTo>
                    <a:pt x="915156" y="169905"/>
                    <a:pt x="880841" y="160754"/>
                    <a:pt x="854964" y="148604"/>
                  </a:cubicBezTo>
                  <a:cubicBezTo>
                    <a:pt x="818005" y="131167"/>
                    <a:pt x="781860" y="112001"/>
                    <a:pt x="744901" y="94462"/>
                  </a:cubicBezTo>
                  <a:cubicBezTo>
                    <a:pt x="715262" y="80431"/>
                    <a:pt x="686488" y="66450"/>
                    <a:pt x="656189" y="54554"/>
                  </a:cubicBezTo>
                  <a:cubicBezTo>
                    <a:pt x="629906" y="44387"/>
                    <a:pt x="599810" y="38134"/>
                    <a:pt x="579424" y="17188"/>
                  </a:cubicBezTo>
                  <a:cubicBezTo>
                    <a:pt x="569257" y="7021"/>
                    <a:pt x="567986" y="768"/>
                    <a:pt x="553548" y="5"/>
                  </a:cubicBezTo>
                  <a:cubicBezTo>
                    <a:pt x="534840" y="-960"/>
                    <a:pt x="511048" y="7377"/>
                    <a:pt x="492543" y="10478"/>
                  </a:cubicBezTo>
                  <a:cubicBezTo>
                    <a:pt x="462447" y="15562"/>
                    <a:pt x="432453" y="21103"/>
                    <a:pt x="402204" y="24458"/>
                  </a:cubicBezTo>
                  <a:cubicBezTo>
                    <a:pt x="375515" y="27356"/>
                    <a:pt x="351367" y="41387"/>
                    <a:pt x="323863" y="36507"/>
                  </a:cubicBezTo>
                  <a:cubicBezTo>
                    <a:pt x="305156" y="93903"/>
                    <a:pt x="254775" y="131217"/>
                    <a:pt x="203175" y="157500"/>
                  </a:cubicBezTo>
                  <a:cubicBezTo>
                    <a:pt x="175112" y="171837"/>
                    <a:pt x="146186" y="184241"/>
                    <a:pt x="116751" y="196137"/>
                  </a:cubicBezTo>
                  <a:cubicBezTo>
                    <a:pt x="88435" y="207626"/>
                    <a:pt x="62100" y="213371"/>
                    <a:pt x="65049" y="249059"/>
                  </a:cubicBezTo>
                  <a:cubicBezTo>
                    <a:pt x="68049" y="286120"/>
                    <a:pt x="79995" y="323079"/>
                    <a:pt x="84774" y="360139"/>
                  </a:cubicBezTo>
                  <a:cubicBezTo>
                    <a:pt x="89858" y="399539"/>
                    <a:pt x="93670" y="439294"/>
                    <a:pt x="96416" y="478947"/>
                  </a:cubicBezTo>
                  <a:cubicBezTo>
                    <a:pt x="101398" y="559230"/>
                    <a:pt x="101906" y="639731"/>
                    <a:pt x="97839" y="720070"/>
                  </a:cubicBezTo>
                  <a:cubicBezTo>
                    <a:pt x="90926" y="892664"/>
                    <a:pt x="65100" y="1063982"/>
                    <a:pt x="20820" y="1230938"/>
                  </a:cubicBezTo>
                  <a:close/>
                </a:path>
              </a:pathLst>
            </a:custGeom>
            <a:solidFill>
              <a:srgbClr val="E75339"/>
            </a:solidFill>
            <a:ln w="5084" cap="flat">
              <a:noFill/>
              <a:prstDash val="solid"/>
              <a:miter/>
            </a:ln>
          </p:spPr>
          <p:txBody>
            <a:bodyPr rtlCol="0" anchor="ctr"/>
            <a:lstStyle/>
            <a:p>
              <a:endParaRPr lang="zh-CN" altLang="en-US"/>
            </a:p>
          </p:txBody>
        </p:sp>
        <p:sp>
          <p:nvSpPr>
            <p:cNvPr id="16" name="任意多边形: 形状 15"/>
            <p:cNvSpPr/>
            <p:nvPr/>
          </p:nvSpPr>
          <p:spPr>
            <a:xfrm>
              <a:off x="5619834" y="4334300"/>
              <a:ext cx="62873" cy="185198"/>
            </a:xfrm>
            <a:custGeom>
              <a:avLst/>
              <a:gdLst>
                <a:gd name="connsiteX0" fmla="*/ 7770 w 39160"/>
                <a:gd name="connsiteY0" fmla="*/ 80353 h 115350"/>
                <a:gd name="connsiteX1" fmla="*/ 27699 w 39160"/>
                <a:gd name="connsiteY1" fmla="*/ 115279 h 115350"/>
                <a:gd name="connsiteX2" fmla="*/ 29275 w 39160"/>
                <a:gd name="connsiteY2" fmla="*/ 105111 h 115350"/>
                <a:gd name="connsiteX3" fmla="*/ 39086 w 39160"/>
                <a:gd name="connsiteY3" fmla="*/ 67288 h 115350"/>
                <a:gd name="connsiteX4" fmla="*/ 3144 w 39160"/>
                <a:gd name="connsiteY4" fmla="*/ 26618 h 115350"/>
                <a:gd name="connsiteX5" fmla="*/ 3551 w 39160"/>
                <a:gd name="connsiteY5" fmla="*/ -72 h 115350"/>
                <a:gd name="connsiteX6" fmla="*/ 7770 w 39160"/>
                <a:gd name="connsiteY6" fmla="*/ 80353 h 11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60" h="115350">
                  <a:moveTo>
                    <a:pt x="7770" y="80353"/>
                  </a:moveTo>
                  <a:cubicBezTo>
                    <a:pt x="12143" y="93149"/>
                    <a:pt x="18904" y="104994"/>
                    <a:pt x="27699" y="115279"/>
                  </a:cubicBezTo>
                  <a:cubicBezTo>
                    <a:pt x="27851" y="111842"/>
                    <a:pt x="28360" y="108436"/>
                    <a:pt x="29275" y="105111"/>
                  </a:cubicBezTo>
                  <a:cubicBezTo>
                    <a:pt x="32681" y="92504"/>
                    <a:pt x="35934" y="79896"/>
                    <a:pt x="39086" y="67288"/>
                  </a:cubicBezTo>
                  <a:cubicBezTo>
                    <a:pt x="18090" y="65661"/>
                    <a:pt x="2178" y="47655"/>
                    <a:pt x="3144" y="26618"/>
                  </a:cubicBezTo>
                  <a:cubicBezTo>
                    <a:pt x="3144" y="17772"/>
                    <a:pt x="3144" y="8825"/>
                    <a:pt x="3551" y="-72"/>
                  </a:cubicBezTo>
                  <a:cubicBezTo>
                    <a:pt x="-2448" y="26618"/>
                    <a:pt x="-974" y="54441"/>
                    <a:pt x="7770" y="80353"/>
                  </a:cubicBezTo>
                  <a:close/>
                </a:path>
              </a:pathLst>
            </a:custGeom>
            <a:solidFill>
              <a:srgbClr val="E96749"/>
            </a:solidFill>
            <a:ln w="5084" cap="flat">
              <a:noFill/>
              <a:prstDash val="solid"/>
              <a:miter/>
            </a:ln>
          </p:spPr>
          <p:txBody>
            <a:bodyPr rtlCol="0" anchor="ctr"/>
            <a:lstStyle/>
            <a:p>
              <a:endParaRPr lang="zh-CN" altLang="en-US"/>
            </a:p>
          </p:txBody>
        </p:sp>
        <p:sp>
          <p:nvSpPr>
            <p:cNvPr id="17" name="任意多边形: 形状 16"/>
            <p:cNvSpPr/>
            <p:nvPr/>
          </p:nvSpPr>
          <p:spPr>
            <a:xfrm>
              <a:off x="6578126" y="2658965"/>
              <a:ext cx="117798" cy="121128"/>
            </a:xfrm>
            <a:custGeom>
              <a:avLst/>
              <a:gdLst>
                <a:gd name="connsiteX0" fmla="*/ 2958 w 73370"/>
                <a:gd name="connsiteY0" fmla="*/ 55881 h 75444"/>
                <a:gd name="connsiteX1" fmla="*/ 9 w 73370"/>
                <a:gd name="connsiteY1" fmla="*/ 57665 h 75444"/>
                <a:gd name="connsiteX2" fmla="*/ 1331 w 73370"/>
                <a:gd name="connsiteY2" fmla="*/ 60456 h 75444"/>
                <a:gd name="connsiteX3" fmla="*/ 71181 w 73370"/>
                <a:gd name="connsiteY3" fmla="*/ 60863 h 75444"/>
                <a:gd name="connsiteX4" fmla="*/ 69402 w 73370"/>
                <a:gd name="connsiteY4" fmla="*/ 30767 h 75444"/>
                <a:gd name="connsiteX5" fmla="*/ 58066 w 73370"/>
                <a:gd name="connsiteY5" fmla="*/ 1129 h 75444"/>
                <a:gd name="connsiteX6" fmla="*/ 54710 w 73370"/>
                <a:gd name="connsiteY6" fmla="*/ 264 h 75444"/>
                <a:gd name="connsiteX7" fmla="*/ 53694 w 73370"/>
                <a:gd name="connsiteY7" fmla="*/ 3264 h 75444"/>
                <a:gd name="connsiteX8" fmla="*/ 67979 w 73370"/>
                <a:gd name="connsiteY8" fmla="*/ 53796 h 75444"/>
                <a:gd name="connsiteX9" fmla="*/ 2958 w 73370"/>
                <a:gd name="connsiteY9" fmla="*/ 55881 h 75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70" h="75444">
                  <a:moveTo>
                    <a:pt x="2958" y="55881"/>
                  </a:moveTo>
                  <a:cubicBezTo>
                    <a:pt x="1636" y="55561"/>
                    <a:pt x="314" y="56359"/>
                    <a:pt x="9" y="57665"/>
                  </a:cubicBezTo>
                  <a:cubicBezTo>
                    <a:pt x="-296" y="58794"/>
                    <a:pt x="263" y="59958"/>
                    <a:pt x="1331" y="60456"/>
                  </a:cubicBezTo>
                  <a:cubicBezTo>
                    <a:pt x="23496" y="68438"/>
                    <a:pt x="55829" y="89383"/>
                    <a:pt x="71181" y="60863"/>
                  </a:cubicBezTo>
                  <a:cubicBezTo>
                    <a:pt x="75706" y="52373"/>
                    <a:pt x="71944" y="39206"/>
                    <a:pt x="69402" y="30767"/>
                  </a:cubicBezTo>
                  <a:cubicBezTo>
                    <a:pt x="66403" y="20610"/>
                    <a:pt x="62590" y="10701"/>
                    <a:pt x="58066" y="1129"/>
                  </a:cubicBezTo>
                  <a:cubicBezTo>
                    <a:pt x="57405" y="-30"/>
                    <a:pt x="55879" y="-417"/>
                    <a:pt x="54710" y="264"/>
                  </a:cubicBezTo>
                  <a:cubicBezTo>
                    <a:pt x="53694" y="874"/>
                    <a:pt x="53236" y="2145"/>
                    <a:pt x="53694" y="3264"/>
                  </a:cubicBezTo>
                  <a:cubicBezTo>
                    <a:pt x="60607" y="17702"/>
                    <a:pt x="70063" y="37376"/>
                    <a:pt x="67979" y="53796"/>
                  </a:cubicBezTo>
                  <a:cubicBezTo>
                    <a:pt x="63810" y="87146"/>
                    <a:pt x="19785" y="62134"/>
                    <a:pt x="2958" y="55881"/>
                  </a:cubicBezTo>
                  <a:close/>
                </a:path>
              </a:pathLst>
            </a:custGeom>
            <a:solidFill>
              <a:srgbClr val="E6EBEE"/>
            </a:solidFill>
            <a:ln w="5084" cap="flat">
              <a:noFill/>
              <a:prstDash val="solid"/>
              <a:miter/>
            </a:ln>
          </p:spPr>
          <p:txBody>
            <a:bodyPr rtlCol="0" anchor="ctr"/>
            <a:lstStyle/>
            <a:p>
              <a:endParaRPr lang="zh-CN" altLang="en-US"/>
            </a:p>
          </p:txBody>
        </p:sp>
        <p:sp>
          <p:nvSpPr>
            <p:cNvPr id="18" name="任意多边形: 形状 17"/>
            <p:cNvSpPr/>
            <p:nvPr/>
          </p:nvSpPr>
          <p:spPr>
            <a:xfrm>
              <a:off x="6133685" y="2141408"/>
              <a:ext cx="633666" cy="934673"/>
            </a:xfrm>
            <a:custGeom>
              <a:avLst/>
              <a:gdLst>
                <a:gd name="connsiteX0" fmla="*/ 35653 w 394676"/>
                <a:gd name="connsiteY0" fmla="*/ 287138 h 582157"/>
                <a:gd name="connsiteX1" fmla="*/ 23808 w 394676"/>
                <a:gd name="connsiteY1" fmla="*/ 378646 h 582157"/>
                <a:gd name="connsiteX2" fmla="*/ 118 w 394676"/>
                <a:gd name="connsiteY2" fmla="*/ 443108 h 582157"/>
                <a:gd name="connsiteX3" fmla="*/ 59649 w 394676"/>
                <a:gd name="connsiteY3" fmla="*/ 470865 h 582157"/>
                <a:gd name="connsiteX4" fmla="*/ 83441 w 394676"/>
                <a:gd name="connsiteY4" fmla="*/ 505333 h 582157"/>
                <a:gd name="connsiteX5" fmla="*/ 162290 w 394676"/>
                <a:gd name="connsiteY5" fmla="*/ 575845 h 582157"/>
                <a:gd name="connsiteX6" fmla="*/ 391771 w 394676"/>
                <a:gd name="connsiteY6" fmla="*/ 448751 h 582157"/>
                <a:gd name="connsiteX7" fmla="*/ 379570 w 394676"/>
                <a:gd name="connsiteY7" fmla="*/ 355515 h 582157"/>
                <a:gd name="connsiteX8" fmla="*/ 344747 w 394676"/>
                <a:gd name="connsiteY8" fmla="*/ 230047 h 582157"/>
                <a:gd name="connsiteX9" fmla="*/ 284911 w 394676"/>
                <a:gd name="connsiteY9" fmla="*/ 52878 h 582157"/>
                <a:gd name="connsiteX10" fmla="*/ 258576 w 394676"/>
                <a:gd name="connsiteY10" fmla="*/ 617 h 582157"/>
                <a:gd name="connsiteX11" fmla="*/ 202655 w 394676"/>
                <a:gd name="connsiteY11" fmla="*/ 43422 h 582157"/>
                <a:gd name="connsiteX12" fmla="*/ 134431 w 394676"/>
                <a:gd name="connsiteY12" fmla="*/ 117188 h 582157"/>
                <a:gd name="connsiteX13" fmla="*/ 69816 w 394676"/>
                <a:gd name="connsiteY13" fmla="*/ 142607 h 582157"/>
                <a:gd name="connsiteX14" fmla="*/ 38856 w 394676"/>
                <a:gd name="connsiteY14" fmla="*/ 168025 h 582157"/>
                <a:gd name="connsiteX15" fmla="*/ 43940 w 394676"/>
                <a:gd name="connsiteY15" fmla="*/ 218863 h 582157"/>
                <a:gd name="connsiteX16" fmla="*/ 42008 w 394676"/>
                <a:gd name="connsiteY16" fmla="*/ 243214 h 582157"/>
                <a:gd name="connsiteX17" fmla="*/ 35653 w 394676"/>
                <a:gd name="connsiteY17" fmla="*/ 287138 h 58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4676" h="582157">
                  <a:moveTo>
                    <a:pt x="35653" y="287138"/>
                  </a:moveTo>
                  <a:cubicBezTo>
                    <a:pt x="33925" y="319776"/>
                    <a:pt x="36518" y="347838"/>
                    <a:pt x="23808" y="378646"/>
                  </a:cubicBezTo>
                  <a:cubicBezTo>
                    <a:pt x="15776" y="398066"/>
                    <a:pt x="-2119" y="421044"/>
                    <a:pt x="118" y="443108"/>
                  </a:cubicBezTo>
                  <a:cubicBezTo>
                    <a:pt x="3015" y="471577"/>
                    <a:pt x="42974" y="456072"/>
                    <a:pt x="59649" y="470865"/>
                  </a:cubicBezTo>
                  <a:cubicBezTo>
                    <a:pt x="72460" y="482151"/>
                    <a:pt x="74900" y="490387"/>
                    <a:pt x="83441" y="505333"/>
                  </a:cubicBezTo>
                  <a:cubicBezTo>
                    <a:pt x="102607" y="537869"/>
                    <a:pt x="124823" y="564305"/>
                    <a:pt x="162290" y="575845"/>
                  </a:cubicBezTo>
                  <a:cubicBezTo>
                    <a:pt x="248714" y="602586"/>
                    <a:pt x="371080" y="540259"/>
                    <a:pt x="391771" y="448751"/>
                  </a:cubicBezTo>
                  <a:cubicBezTo>
                    <a:pt x="400108" y="411944"/>
                    <a:pt x="388212" y="389474"/>
                    <a:pt x="379570" y="355515"/>
                  </a:cubicBezTo>
                  <a:cubicBezTo>
                    <a:pt x="368742" y="313167"/>
                    <a:pt x="359235" y="271378"/>
                    <a:pt x="344747" y="230047"/>
                  </a:cubicBezTo>
                  <a:cubicBezTo>
                    <a:pt x="324106" y="171228"/>
                    <a:pt x="298687" y="113883"/>
                    <a:pt x="284911" y="52878"/>
                  </a:cubicBezTo>
                  <a:cubicBezTo>
                    <a:pt x="281098" y="35695"/>
                    <a:pt x="279827" y="5904"/>
                    <a:pt x="258576" y="617"/>
                  </a:cubicBezTo>
                  <a:cubicBezTo>
                    <a:pt x="234886" y="-5229"/>
                    <a:pt x="213433" y="27612"/>
                    <a:pt x="202655" y="43422"/>
                  </a:cubicBezTo>
                  <a:cubicBezTo>
                    <a:pt x="183947" y="70417"/>
                    <a:pt x="167475" y="104428"/>
                    <a:pt x="134431" y="117188"/>
                  </a:cubicBezTo>
                  <a:lnTo>
                    <a:pt x="69816" y="142607"/>
                  </a:lnTo>
                  <a:cubicBezTo>
                    <a:pt x="50295" y="150232"/>
                    <a:pt x="43279" y="149266"/>
                    <a:pt x="38856" y="168025"/>
                  </a:cubicBezTo>
                  <a:cubicBezTo>
                    <a:pt x="35297" y="182972"/>
                    <a:pt x="43940" y="203612"/>
                    <a:pt x="43940" y="218863"/>
                  </a:cubicBezTo>
                  <a:cubicBezTo>
                    <a:pt x="43991" y="227022"/>
                    <a:pt x="43330" y="235167"/>
                    <a:pt x="42008" y="243214"/>
                  </a:cubicBezTo>
                  <a:cubicBezTo>
                    <a:pt x="39873" y="257805"/>
                    <a:pt x="36518" y="272243"/>
                    <a:pt x="35653" y="287138"/>
                  </a:cubicBezTo>
                  <a:close/>
                </a:path>
              </a:pathLst>
            </a:custGeom>
            <a:solidFill>
              <a:srgbClr val="FBB99B"/>
            </a:solidFill>
            <a:ln w="5084" cap="flat">
              <a:noFill/>
              <a:prstDash val="solid"/>
              <a:miter/>
            </a:ln>
          </p:spPr>
          <p:txBody>
            <a:bodyPr rtlCol="0" anchor="ctr"/>
            <a:lstStyle/>
            <a:p>
              <a:endParaRPr lang="zh-CN" altLang="en-US"/>
            </a:p>
          </p:txBody>
        </p:sp>
        <p:sp>
          <p:nvSpPr>
            <p:cNvPr id="19" name="任意多边形: 形状 18"/>
            <p:cNvSpPr/>
            <p:nvPr/>
          </p:nvSpPr>
          <p:spPr>
            <a:xfrm>
              <a:off x="6291032" y="3631211"/>
              <a:ext cx="13140" cy="3182"/>
            </a:xfrm>
            <a:custGeom>
              <a:avLst/>
              <a:gdLst>
                <a:gd name="connsiteX0" fmla="*/ 3129 w 8184"/>
                <a:gd name="connsiteY0" fmla="*/ 640 h 1982"/>
                <a:gd name="connsiteX1" fmla="*/ 1756 w 8184"/>
                <a:gd name="connsiteY1" fmla="*/ 284 h 1982"/>
                <a:gd name="connsiteX2" fmla="*/ 383 w 8184"/>
                <a:gd name="connsiteY2" fmla="*/ -72 h 1982"/>
                <a:gd name="connsiteX3" fmla="*/ -74 w 8184"/>
                <a:gd name="connsiteY3" fmla="*/ -72 h 1982"/>
                <a:gd name="connsiteX4" fmla="*/ -74 w 8184"/>
                <a:gd name="connsiteY4" fmla="*/ -72 h 1982"/>
                <a:gd name="connsiteX5" fmla="*/ 8111 w 8184"/>
                <a:gd name="connsiteY5" fmla="*/ 1911 h 1982"/>
                <a:gd name="connsiteX6" fmla="*/ 8111 w 8184"/>
                <a:gd name="connsiteY6" fmla="*/ 1911 h 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4" h="1982">
                  <a:moveTo>
                    <a:pt x="3129" y="640"/>
                  </a:moveTo>
                  <a:lnTo>
                    <a:pt x="1756" y="284"/>
                  </a:lnTo>
                  <a:lnTo>
                    <a:pt x="383" y="-72"/>
                  </a:lnTo>
                  <a:lnTo>
                    <a:pt x="-74" y="-72"/>
                  </a:lnTo>
                  <a:cubicBezTo>
                    <a:pt x="-74" y="-72"/>
                    <a:pt x="-74" y="-72"/>
                    <a:pt x="-74" y="-72"/>
                  </a:cubicBezTo>
                  <a:lnTo>
                    <a:pt x="8111" y="1911"/>
                  </a:lnTo>
                  <a:lnTo>
                    <a:pt x="8111" y="1911"/>
                  </a:lnTo>
                  <a:close/>
                </a:path>
              </a:pathLst>
            </a:custGeom>
            <a:solidFill>
              <a:srgbClr val="A8A6AC"/>
            </a:solidFill>
            <a:ln w="5084" cap="flat">
              <a:noFill/>
              <a:prstDash val="solid"/>
              <a:miter/>
            </a:ln>
          </p:spPr>
          <p:txBody>
            <a:bodyPr rtlCol="0" anchor="ctr"/>
            <a:lstStyle/>
            <a:p>
              <a:endParaRPr lang="zh-CN" altLang="en-US"/>
            </a:p>
          </p:txBody>
        </p:sp>
        <p:sp>
          <p:nvSpPr>
            <p:cNvPr id="20" name="任意多边形: 形状 19"/>
            <p:cNvSpPr/>
            <p:nvPr/>
          </p:nvSpPr>
          <p:spPr>
            <a:xfrm>
              <a:off x="6609846" y="2607268"/>
              <a:ext cx="8161" cy="8161"/>
            </a:xfrm>
            <a:custGeom>
              <a:avLst/>
              <a:gdLst>
                <a:gd name="connsiteX0" fmla="*/ -74 w 5083"/>
                <a:gd name="connsiteY0" fmla="*/ -72 h 5083"/>
                <a:gd name="connsiteX1" fmla="*/ -74 w 5083"/>
                <a:gd name="connsiteY1" fmla="*/ -72 h 5083"/>
              </a:gdLst>
              <a:ahLst/>
              <a:cxnLst>
                <a:cxn ang="0">
                  <a:pos x="connsiteX0" y="connsiteY0"/>
                </a:cxn>
                <a:cxn ang="0">
                  <a:pos x="connsiteX1" y="connsiteY1"/>
                </a:cxn>
              </a:cxnLst>
              <a:rect l="l" t="t" r="r" b="b"/>
              <a:pathLst>
                <a:path w="5083" h="5083">
                  <a:moveTo>
                    <a:pt x="-74" y="-72"/>
                  </a:moveTo>
                  <a:lnTo>
                    <a:pt x="-74" y="-72"/>
                  </a:lnTo>
                  <a:close/>
                </a:path>
              </a:pathLst>
            </a:custGeom>
            <a:solidFill>
              <a:srgbClr val="549DC6"/>
            </a:solidFill>
            <a:ln w="5084" cap="flat">
              <a:noFill/>
              <a:prstDash val="solid"/>
              <a:miter/>
            </a:ln>
          </p:spPr>
          <p:txBody>
            <a:bodyPr rtlCol="0" anchor="ctr"/>
            <a:lstStyle/>
            <a:p>
              <a:endParaRPr lang="zh-CN" altLang="en-US"/>
            </a:p>
          </p:txBody>
        </p:sp>
        <p:sp>
          <p:nvSpPr>
            <p:cNvPr id="21" name="任意多边形: 形状 20"/>
            <p:cNvSpPr/>
            <p:nvPr/>
          </p:nvSpPr>
          <p:spPr>
            <a:xfrm>
              <a:off x="6317968" y="2159737"/>
              <a:ext cx="8161" cy="8161"/>
            </a:xfrm>
            <a:custGeom>
              <a:avLst/>
              <a:gdLst>
                <a:gd name="connsiteX0" fmla="*/ -74 w 5083"/>
                <a:gd name="connsiteY0" fmla="*/ -72 h 5083"/>
                <a:gd name="connsiteX1" fmla="*/ -74 w 5083"/>
                <a:gd name="connsiteY1" fmla="*/ -72 h 5083"/>
              </a:gdLst>
              <a:ahLst/>
              <a:cxnLst>
                <a:cxn ang="0">
                  <a:pos x="connsiteX0" y="connsiteY0"/>
                </a:cxn>
                <a:cxn ang="0">
                  <a:pos x="connsiteX1" y="connsiteY1"/>
                </a:cxn>
              </a:cxnLst>
              <a:rect l="l" t="t" r="r" b="b"/>
              <a:pathLst>
                <a:path w="5083" h="5083">
                  <a:moveTo>
                    <a:pt x="-74" y="-72"/>
                  </a:moveTo>
                  <a:lnTo>
                    <a:pt x="-74" y="-72"/>
                  </a:lnTo>
                  <a:close/>
                </a:path>
              </a:pathLst>
            </a:custGeom>
            <a:solidFill>
              <a:srgbClr val="F1F6F8"/>
            </a:solidFill>
            <a:ln w="5084" cap="flat">
              <a:noFill/>
              <a:prstDash val="solid"/>
              <a:miter/>
            </a:ln>
          </p:spPr>
          <p:txBody>
            <a:bodyPr rtlCol="0" anchor="ctr"/>
            <a:lstStyle/>
            <a:p>
              <a:endParaRPr lang="zh-CN" altLang="en-US"/>
            </a:p>
          </p:txBody>
        </p:sp>
        <p:sp>
          <p:nvSpPr>
            <p:cNvPr id="22" name="任意多边形: 形状 21"/>
            <p:cNvSpPr/>
            <p:nvPr/>
          </p:nvSpPr>
          <p:spPr>
            <a:xfrm>
              <a:off x="6547504" y="1965710"/>
              <a:ext cx="134985" cy="266596"/>
            </a:xfrm>
            <a:custGeom>
              <a:avLst/>
              <a:gdLst>
                <a:gd name="connsiteX0" fmla="*/ 53499 w 84075"/>
                <a:gd name="connsiteY0" fmla="*/ 154686 h 166048"/>
                <a:gd name="connsiteX1" fmla="*/ 84002 w 84075"/>
                <a:gd name="connsiteY1" fmla="*/ 30490 h 166048"/>
                <a:gd name="connsiteX2" fmla="*/ 83443 w 84075"/>
                <a:gd name="connsiteY2" fmla="*/ 11781 h 166048"/>
                <a:gd name="connsiteX3" fmla="*/ 11660 w 84075"/>
                <a:gd name="connsiteY3" fmla="*/ 33032 h 166048"/>
                <a:gd name="connsiteX4" fmla="*/ 10389 w 84075"/>
                <a:gd name="connsiteY4" fmla="*/ 146857 h 166048"/>
                <a:gd name="connsiteX5" fmla="*/ 53499 w 84075"/>
                <a:gd name="connsiteY5" fmla="*/ 154686 h 16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75" h="166048">
                  <a:moveTo>
                    <a:pt x="53499" y="154686"/>
                  </a:moveTo>
                  <a:cubicBezTo>
                    <a:pt x="78563" y="126166"/>
                    <a:pt x="78257" y="65517"/>
                    <a:pt x="84002" y="30490"/>
                  </a:cubicBezTo>
                  <a:lnTo>
                    <a:pt x="83443" y="11781"/>
                  </a:lnTo>
                  <a:cubicBezTo>
                    <a:pt x="58736" y="-14095"/>
                    <a:pt x="26098" y="6698"/>
                    <a:pt x="11660" y="33032"/>
                  </a:cubicBezTo>
                  <a:cubicBezTo>
                    <a:pt x="-4913" y="63280"/>
                    <a:pt x="-2625" y="115389"/>
                    <a:pt x="10389" y="146857"/>
                  </a:cubicBezTo>
                  <a:cubicBezTo>
                    <a:pt x="18930" y="168158"/>
                    <a:pt x="37435" y="172937"/>
                    <a:pt x="53499" y="154686"/>
                  </a:cubicBezTo>
                  <a:close/>
                </a:path>
              </a:pathLst>
            </a:custGeom>
            <a:solidFill>
              <a:srgbClr val="041B34"/>
            </a:solidFill>
            <a:ln w="5084" cap="flat">
              <a:noFill/>
              <a:prstDash val="solid"/>
              <a:miter/>
            </a:ln>
          </p:spPr>
          <p:txBody>
            <a:bodyPr rtlCol="0" anchor="ctr"/>
            <a:lstStyle/>
            <a:p>
              <a:endParaRPr lang="zh-CN" altLang="en-US"/>
            </a:p>
          </p:txBody>
        </p:sp>
        <p:sp>
          <p:nvSpPr>
            <p:cNvPr id="23" name="任意多边形: 形状 22"/>
            <p:cNvSpPr/>
            <p:nvPr/>
          </p:nvSpPr>
          <p:spPr>
            <a:xfrm>
              <a:off x="6522676" y="2279638"/>
              <a:ext cx="3918" cy="3182"/>
            </a:xfrm>
            <a:custGeom>
              <a:avLst/>
              <a:gdLst>
                <a:gd name="connsiteX0" fmla="*/ -74 w 2440"/>
                <a:gd name="connsiteY0" fmla="*/ -72 h 1982"/>
                <a:gd name="connsiteX1" fmla="*/ 892 w 2440"/>
                <a:gd name="connsiteY1" fmla="*/ 894 h 1982"/>
                <a:gd name="connsiteX2" fmla="*/ 2366 w 2440"/>
                <a:gd name="connsiteY2" fmla="*/ 1911 h 1982"/>
                <a:gd name="connsiteX3" fmla="*/ -74 w 2440"/>
                <a:gd name="connsiteY3" fmla="*/ -72 h 1982"/>
              </a:gdLst>
              <a:ahLst/>
              <a:cxnLst>
                <a:cxn ang="0">
                  <a:pos x="connsiteX0" y="connsiteY0"/>
                </a:cxn>
                <a:cxn ang="0">
                  <a:pos x="connsiteX1" y="connsiteY1"/>
                </a:cxn>
                <a:cxn ang="0">
                  <a:pos x="connsiteX2" y="connsiteY2"/>
                </a:cxn>
                <a:cxn ang="0">
                  <a:pos x="connsiteX3" y="connsiteY3"/>
                </a:cxn>
              </a:cxnLst>
              <a:rect l="l" t="t" r="r" b="b"/>
              <a:pathLst>
                <a:path w="2440" h="1982">
                  <a:moveTo>
                    <a:pt x="-74" y="-72"/>
                  </a:moveTo>
                  <a:lnTo>
                    <a:pt x="892" y="894"/>
                  </a:lnTo>
                  <a:lnTo>
                    <a:pt x="2366" y="1911"/>
                  </a:lnTo>
                  <a:cubicBezTo>
                    <a:pt x="1502" y="1311"/>
                    <a:pt x="689" y="645"/>
                    <a:pt x="-74" y="-72"/>
                  </a:cubicBezTo>
                  <a:close/>
                </a:path>
              </a:pathLst>
            </a:custGeom>
            <a:solidFill>
              <a:srgbClr val="F1DACF"/>
            </a:solidFill>
            <a:ln w="5084" cap="flat">
              <a:noFill/>
              <a:prstDash val="solid"/>
              <a:miter/>
            </a:ln>
          </p:spPr>
          <p:txBody>
            <a:bodyPr rtlCol="0" anchor="ctr"/>
            <a:lstStyle/>
            <a:p>
              <a:endParaRPr lang="zh-CN" altLang="en-US"/>
            </a:p>
          </p:txBody>
        </p:sp>
        <p:sp>
          <p:nvSpPr>
            <p:cNvPr id="24" name="任意多边形: 形状 23"/>
            <p:cNvSpPr/>
            <p:nvPr/>
          </p:nvSpPr>
          <p:spPr>
            <a:xfrm>
              <a:off x="6513697" y="2299145"/>
              <a:ext cx="244" cy="80"/>
            </a:xfrm>
            <a:custGeom>
              <a:avLst/>
              <a:gdLst>
                <a:gd name="connsiteX0" fmla="*/ 0 w 152"/>
                <a:gd name="connsiteY0" fmla="*/ 0 h 50"/>
                <a:gd name="connsiteX1" fmla="*/ 50 w 152"/>
                <a:gd name="connsiteY1" fmla="*/ 51 h 50"/>
                <a:gd name="connsiteX2" fmla="*/ 152 w 152"/>
                <a:gd name="connsiteY2" fmla="*/ 51 h 50"/>
                <a:gd name="connsiteX3" fmla="*/ 0 w 152"/>
                <a:gd name="connsiteY3" fmla="*/ 0 h 50"/>
              </a:gdLst>
              <a:ahLst/>
              <a:cxnLst>
                <a:cxn ang="0">
                  <a:pos x="connsiteX0" y="connsiteY0"/>
                </a:cxn>
                <a:cxn ang="0">
                  <a:pos x="connsiteX1" y="connsiteY1"/>
                </a:cxn>
                <a:cxn ang="0">
                  <a:pos x="connsiteX2" y="connsiteY2"/>
                </a:cxn>
                <a:cxn ang="0">
                  <a:pos x="connsiteX3" y="connsiteY3"/>
                </a:cxn>
              </a:cxnLst>
              <a:rect l="l" t="t" r="r" b="b"/>
              <a:pathLst>
                <a:path w="152" h="50">
                  <a:moveTo>
                    <a:pt x="0" y="0"/>
                  </a:moveTo>
                  <a:lnTo>
                    <a:pt x="50" y="51"/>
                  </a:lnTo>
                  <a:lnTo>
                    <a:pt x="152" y="51"/>
                  </a:lnTo>
                  <a:lnTo>
                    <a:pt x="0" y="0"/>
                  </a:lnTo>
                  <a:close/>
                </a:path>
              </a:pathLst>
            </a:custGeom>
            <a:solidFill>
              <a:srgbClr val="DFAEA1"/>
            </a:solidFill>
            <a:ln w="5084" cap="flat">
              <a:noFill/>
              <a:prstDash val="solid"/>
              <a:miter/>
            </a:ln>
          </p:spPr>
          <p:txBody>
            <a:bodyPr rtlCol="0" anchor="ctr"/>
            <a:lstStyle/>
            <a:p>
              <a:endParaRPr lang="zh-CN" altLang="en-US"/>
            </a:p>
          </p:txBody>
        </p:sp>
        <p:sp>
          <p:nvSpPr>
            <p:cNvPr id="25" name="任意多边形: 形状 24"/>
            <p:cNvSpPr/>
            <p:nvPr/>
          </p:nvSpPr>
          <p:spPr>
            <a:xfrm>
              <a:off x="6544957" y="2293433"/>
              <a:ext cx="8161" cy="734"/>
            </a:xfrm>
            <a:custGeom>
              <a:avLst/>
              <a:gdLst>
                <a:gd name="connsiteX0" fmla="*/ -74 w 5083"/>
                <a:gd name="connsiteY0" fmla="*/ -72 h 457"/>
                <a:gd name="connsiteX1" fmla="*/ -74 w 5083"/>
                <a:gd name="connsiteY1" fmla="*/ 386 h 457"/>
              </a:gdLst>
              <a:ahLst/>
              <a:cxnLst>
                <a:cxn ang="0">
                  <a:pos x="connsiteX0" y="connsiteY0"/>
                </a:cxn>
                <a:cxn ang="0">
                  <a:pos x="connsiteX1" y="connsiteY1"/>
                </a:cxn>
              </a:cxnLst>
              <a:rect l="l" t="t" r="r" b="b"/>
              <a:pathLst>
                <a:path w="5083" h="457">
                  <a:moveTo>
                    <a:pt x="-74" y="-72"/>
                  </a:moveTo>
                  <a:lnTo>
                    <a:pt x="-74" y="386"/>
                  </a:lnTo>
                  <a:close/>
                </a:path>
              </a:pathLst>
            </a:custGeom>
            <a:solidFill>
              <a:srgbClr val="DFB5A8"/>
            </a:solidFill>
            <a:ln w="5084" cap="flat">
              <a:noFill/>
              <a:prstDash val="solid"/>
              <a:miter/>
            </a:ln>
          </p:spPr>
          <p:txBody>
            <a:bodyPr rtlCol="0" anchor="ctr"/>
            <a:lstStyle/>
            <a:p>
              <a:endParaRPr lang="zh-CN" altLang="en-US"/>
            </a:p>
          </p:txBody>
        </p:sp>
        <p:sp>
          <p:nvSpPr>
            <p:cNvPr id="26" name="任意多边形: 形状 25"/>
            <p:cNvSpPr/>
            <p:nvPr/>
          </p:nvSpPr>
          <p:spPr>
            <a:xfrm>
              <a:off x="6504800" y="2224706"/>
              <a:ext cx="244" cy="80"/>
            </a:xfrm>
            <a:custGeom>
              <a:avLst/>
              <a:gdLst>
                <a:gd name="connsiteX0" fmla="*/ 0 w 152"/>
                <a:gd name="connsiteY0" fmla="*/ 0 h 50"/>
                <a:gd name="connsiteX1" fmla="*/ 153 w 152"/>
                <a:gd name="connsiteY1" fmla="*/ 51 h 50"/>
                <a:gd name="connsiteX2" fmla="*/ 102 w 152"/>
                <a:gd name="connsiteY2" fmla="*/ 51 h 50"/>
                <a:gd name="connsiteX3" fmla="*/ 0 w 152"/>
                <a:gd name="connsiteY3" fmla="*/ 0 h 50"/>
              </a:gdLst>
              <a:ahLst/>
              <a:cxnLst>
                <a:cxn ang="0">
                  <a:pos x="connsiteX0" y="connsiteY0"/>
                </a:cxn>
                <a:cxn ang="0">
                  <a:pos x="connsiteX1" y="connsiteY1"/>
                </a:cxn>
                <a:cxn ang="0">
                  <a:pos x="connsiteX2" y="connsiteY2"/>
                </a:cxn>
                <a:cxn ang="0">
                  <a:pos x="connsiteX3" y="connsiteY3"/>
                </a:cxn>
              </a:cxnLst>
              <a:rect l="l" t="t" r="r" b="b"/>
              <a:pathLst>
                <a:path w="152" h="50">
                  <a:moveTo>
                    <a:pt x="0" y="0"/>
                  </a:moveTo>
                  <a:lnTo>
                    <a:pt x="153" y="51"/>
                  </a:lnTo>
                  <a:lnTo>
                    <a:pt x="102" y="51"/>
                  </a:lnTo>
                  <a:lnTo>
                    <a:pt x="0" y="0"/>
                  </a:lnTo>
                  <a:close/>
                </a:path>
              </a:pathLst>
            </a:custGeom>
            <a:solidFill>
              <a:srgbClr val="DFAEA1"/>
            </a:solidFill>
            <a:ln w="5084" cap="flat">
              <a:noFill/>
              <a:prstDash val="solid"/>
              <a:miter/>
            </a:ln>
          </p:spPr>
          <p:txBody>
            <a:bodyPr rtlCol="0" anchor="ctr"/>
            <a:lstStyle/>
            <a:p>
              <a:endParaRPr lang="zh-CN" altLang="en-US"/>
            </a:p>
          </p:txBody>
        </p:sp>
        <p:sp>
          <p:nvSpPr>
            <p:cNvPr id="27" name="任意多边形: 形状 26"/>
            <p:cNvSpPr/>
            <p:nvPr/>
          </p:nvSpPr>
          <p:spPr>
            <a:xfrm>
              <a:off x="6536143" y="2214749"/>
              <a:ext cx="8161" cy="897"/>
            </a:xfrm>
            <a:custGeom>
              <a:avLst/>
              <a:gdLst>
                <a:gd name="connsiteX0" fmla="*/ -74 w 5083"/>
                <a:gd name="connsiteY0" fmla="*/ -72 h 559"/>
                <a:gd name="connsiteX1" fmla="*/ -74 w 5083"/>
                <a:gd name="connsiteY1" fmla="*/ 487 h 559"/>
              </a:gdLst>
              <a:ahLst/>
              <a:cxnLst>
                <a:cxn ang="0">
                  <a:pos x="connsiteX0" y="connsiteY0"/>
                </a:cxn>
                <a:cxn ang="0">
                  <a:pos x="connsiteX1" y="connsiteY1"/>
                </a:cxn>
              </a:cxnLst>
              <a:rect l="l" t="t" r="r" b="b"/>
              <a:pathLst>
                <a:path w="5083" h="559">
                  <a:moveTo>
                    <a:pt x="-74" y="-72"/>
                  </a:moveTo>
                  <a:lnTo>
                    <a:pt x="-74" y="487"/>
                  </a:lnTo>
                  <a:close/>
                </a:path>
              </a:pathLst>
            </a:custGeom>
            <a:solidFill>
              <a:srgbClr val="DFB5A8"/>
            </a:solidFill>
            <a:ln w="5084" cap="flat">
              <a:noFill/>
              <a:prstDash val="solid"/>
              <a:miter/>
            </a:ln>
          </p:spPr>
          <p:txBody>
            <a:bodyPr rtlCol="0" anchor="ctr"/>
            <a:lstStyle/>
            <a:p>
              <a:endParaRPr lang="zh-CN" altLang="en-US"/>
            </a:p>
          </p:txBody>
        </p:sp>
        <p:sp>
          <p:nvSpPr>
            <p:cNvPr id="28" name="任意多边形: 形状 27"/>
            <p:cNvSpPr/>
            <p:nvPr/>
          </p:nvSpPr>
          <p:spPr>
            <a:xfrm>
              <a:off x="6526839" y="2297676"/>
              <a:ext cx="8161" cy="897"/>
            </a:xfrm>
            <a:custGeom>
              <a:avLst/>
              <a:gdLst>
                <a:gd name="connsiteX0" fmla="*/ -74 w 5083"/>
                <a:gd name="connsiteY0" fmla="*/ -72 h 559"/>
                <a:gd name="connsiteX1" fmla="*/ -74 w 5083"/>
                <a:gd name="connsiteY1" fmla="*/ 487 h 559"/>
              </a:gdLst>
              <a:ahLst/>
              <a:cxnLst>
                <a:cxn ang="0">
                  <a:pos x="connsiteX0" y="connsiteY0"/>
                </a:cxn>
                <a:cxn ang="0">
                  <a:pos x="connsiteX1" y="connsiteY1"/>
                </a:cxn>
              </a:cxnLst>
              <a:rect l="l" t="t" r="r" b="b"/>
              <a:pathLst>
                <a:path w="5083" h="559">
                  <a:moveTo>
                    <a:pt x="-74" y="-72"/>
                  </a:moveTo>
                  <a:lnTo>
                    <a:pt x="-74" y="487"/>
                  </a:lnTo>
                  <a:close/>
                </a:path>
              </a:pathLst>
            </a:custGeom>
            <a:solidFill>
              <a:srgbClr val="DFB5A8"/>
            </a:solidFill>
            <a:ln w="5084" cap="flat">
              <a:noFill/>
              <a:prstDash val="solid"/>
              <a:miter/>
            </a:ln>
          </p:spPr>
          <p:txBody>
            <a:bodyPr rtlCol="0" anchor="ctr"/>
            <a:lstStyle/>
            <a:p>
              <a:endParaRPr lang="zh-CN" altLang="en-US"/>
            </a:p>
          </p:txBody>
        </p:sp>
        <p:sp>
          <p:nvSpPr>
            <p:cNvPr id="29" name="任意多边形: 形状 28"/>
            <p:cNvSpPr/>
            <p:nvPr/>
          </p:nvSpPr>
          <p:spPr>
            <a:xfrm>
              <a:off x="6364492" y="2220463"/>
              <a:ext cx="3836" cy="67"/>
            </a:xfrm>
            <a:custGeom>
              <a:avLst/>
              <a:gdLst>
                <a:gd name="connsiteX0" fmla="*/ -74 w 2389"/>
                <a:gd name="connsiteY0" fmla="*/ -72 h 42"/>
                <a:gd name="connsiteX1" fmla="*/ 993 w 2389"/>
                <a:gd name="connsiteY1" fmla="*/ -72 h 42"/>
                <a:gd name="connsiteX2" fmla="*/ 2315 w 2389"/>
                <a:gd name="connsiteY2" fmla="*/ -72 h 42"/>
                <a:gd name="connsiteX3" fmla="*/ -74 w 2389"/>
                <a:gd name="connsiteY3" fmla="*/ -72 h 42"/>
              </a:gdLst>
              <a:ahLst/>
              <a:cxnLst>
                <a:cxn ang="0">
                  <a:pos x="connsiteX0" y="connsiteY0"/>
                </a:cxn>
                <a:cxn ang="0">
                  <a:pos x="connsiteX1" y="connsiteY1"/>
                </a:cxn>
                <a:cxn ang="0">
                  <a:pos x="connsiteX2" y="connsiteY2"/>
                </a:cxn>
                <a:cxn ang="0">
                  <a:pos x="connsiteX3" y="connsiteY3"/>
                </a:cxn>
              </a:cxnLst>
              <a:rect l="l" t="t" r="r" b="b"/>
              <a:pathLst>
                <a:path w="2389" h="42">
                  <a:moveTo>
                    <a:pt x="-74" y="-72"/>
                  </a:moveTo>
                  <a:lnTo>
                    <a:pt x="993" y="-72"/>
                  </a:lnTo>
                  <a:lnTo>
                    <a:pt x="2315" y="-72"/>
                  </a:lnTo>
                  <a:cubicBezTo>
                    <a:pt x="1502" y="-16"/>
                    <a:pt x="740" y="-16"/>
                    <a:pt x="-74" y="-72"/>
                  </a:cubicBezTo>
                  <a:close/>
                </a:path>
              </a:pathLst>
            </a:custGeom>
            <a:solidFill>
              <a:srgbClr val="F1DAD0"/>
            </a:solidFill>
            <a:ln w="5084" cap="flat">
              <a:noFill/>
              <a:prstDash val="solid"/>
              <a:miter/>
            </a:ln>
          </p:spPr>
          <p:txBody>
            <a:bodyPr rtlCol="0" anchor="ctr"/>
            <a:lstStyle/>
            <a:p>
              <a:endParaRPr lang="zh-CN" altLang="en-US"/>
            </a:p>
          </p:txBody>
        </p:sp>
        <p:sp>
          <p:nvSpPr>
            <p:cNvPr id="30" name="任意多边形: 形状 29"/>
            <p:cNvSpPr/>
            <p:nvPr/>
          </p:nvSpPr>
          <p:spPr>
            <a:xfrm>
              <a:off x="6560385" y="2099663"/>
              <a:ext cx="3672" cy="93"/>
            </a:xfrm>
            <a:custGeom>
              <a:avLst/>
              <a:gdLst>
                <a:gd name="connsiteX0" fmla="*/ -74 w 2287"/>
                <a:gd name="connsiteY0" fmla="*/ -72 h 58"/>
                <a:gd name="connsiteX1" fmla="*/ 892 w 2287"/>
                <a:gd name="connsiteY1" fmla="*/ -72 h 58"/>
                <a:gd name="connsiteX2" fmla="*/ 2213 w 2287"/>
                <a:gd name="connsiteY2" fmla="*/ -72 h 58"/>
                <a:gd name="connsiteX3" fmla="*/ -74 w 2287"/>
                <a:gd name="connsiteY3" fmla="*/ -72 h 58"/>
              </a:gdLst>
              <a:ahLst/>
              <a:cxnLst>
                <a:cxn ang="0">
                  <a:pos x="connsiteX0" y="connsiteY0"/>
                </a:cxn>
                <a:cxn ang="0">
                  <a:pos x="connsiteX1" y="connsiteY1"/>
                </a:cxn>
                <a:cxn ang="0">
                  <a:pos x="connsiteX2" y="connsiteY2"/>
                </a:cxn>
                <a:cxn ang="0">
                  <a:pos x="connsiteX3" y="connsiteY3"/>
                </a:cxn>
              </a:cxnLst>
              <a:rect l="l" t="t" r="r" b="b"/>
              <a:pathLst>
                <a:path w="2287" h="58">
                  <a:moveTo>
                    <a:pt x="-74" y="-72"/>
                  </a:moveTo>
                  <a:lnTo>
                    <a:pt x="892" y="-72"/>
                  </a:lnTo>
                  <a:lnTo>
                    <a:pt x="2213" y="-72"/>
                  </a:lnTo>
                  <a:cubicBezTo>
                    <a:pt x="1553" y="-21"/>
                    <a:pt x="689" y="30"/>
                    <a:pt x="-74" y="-72"/>
                  </a:cubicBezTo>
                  <a:close/>
                </a:path>
              </a:pathLst>
            </a:custGeom>
            <a:solidFill>
              <a:srgbClr val="F1DAD0"/>
            </a:solidFill>
            <a:ln w="5084" cap="flat">
              <a:noFill/>
              <a:prstDash val="solid"/>
              <a:miter/>
            </a:ln>
          </p:spPr>
          <p:txBody>
            <a:bodyPr rtlCol="0" anchor="ctr"/>
            <a:lstStyle/>
            <a:p>
              <a:endParaRPr lang="zh-CN" altLang="en-US"/>
            </a:p>
          </p:txBody>
        </p:sp>
        <p:sp>
          <p:nvSpPr>
            <p:cNvPr id="31" name="任意多边形: 形状 30"/>
            <p:cNvSpPr/>
            <p:nvPr/>
          </p:nvSpPr>
          <p:spPr>
            <a:xfrm>
              <a:off x="6342169" y="2134549"/>
              <a:ext cx="15874" cy="14964"/>
            </a:xfrm>
            <a:custGeom>
              <a:avLst/>
              <a:gdLst>
                <a:gd name="connsiteX0" fmla="*/ 9814 w 9887"/>
                <a:gd name="connsiteY0" fmla="*/ 1228 h 9320"/>
                <a:gd name="connsiteX1" fmla="*/ 9814 w 9887"/>
                <a:gd name="connsiteY1" fmla="*/ -43 h 9320"/>
                <a:gd name="connsiteX2" fmla="*/ -48 w 9887"/>
                <a:gd name="connsiteY2" fmla="*/ 8142 h 9320"/>
                <a:gd name="connsiteX3" fmla="*/ 9814 w 9887"/>
                <a:gd name="connsiteY3" fmla="*/ 1228 h 9320"/>
              </a:gdLst>
              <a:ahLst/>
              <a:cxnLst>
                <a:cxn ang="0">
                  <a:pos x="connsiteX0" y="connsiteY0"/>
                </a:cxn>
                <a:cxn ang="0">
                  <a:pos x="connsiteX1" y="connsiteY1"/>
                </a:cxn>
                <a:cxn ang="0">
                  <a:pos x="connsiteX2" y="connsiteY2"/>
                </a:cxn>
                <a:cxn ang="0">
                  <a:pos x="connsiteX3" y="connsiteY3"/>
                </a:cxn>
              </a:cxnLst>
              <a:rect l="l" t="t" r="r" b="b"/>
              <a:pathLst>
                <a:path w="9887" h="9320">
                  <a:moveTo>
                    <a:pt x="9814" y="1228"/>
                  </a:moveTo>
                  <a:lnTo>
                    <a:pt x="9814" y="-43"/>
                  </a:lnTo>
                  <a:cubicBezTo>
                    <a:pt x="9814" y="-551"/>
                    <a:pt x="-658" y="5702"/>
                    <a:pt x="-48" y="8142"/>
                  </a:cubicBezTo>
                  <a:cubicBezTo>
                    <a:pt x="663" y="12108"/>
                    <a:pt x="9712" y="4380"/>
                    <a:pt x="9814" y="1228"/>
                  </a:cubicBezTo>
                  <a:close/>
                </a:path>
              </a:pathLst>
            </a:custGeom>
            <a:solidFill>
              <a:srgbClr val="DE5D39"/>
            </a:solidFill>
            <a:ln w="5084" cap="flat">
              <a:noFill/>
              <a:prstDash val="solid"/>
              <a:miter/>
            </a:ln>
          </p:spPr>
          <p:txBody>
            <a:bodyPr rtlCol="0" anchor="ctr"/>
            <a:lstStyle/>
            <a:p>
              <a:endParaRPr lang="zh-CN" altLang="en-US"/>
            </a:p>
          </p:txBody>
        </p:sp>
        <p:sp>
          <p:nvSpPr>
            <p:cNvPr id="32" name="任意多边形: 形状 31"/>
            <p:cNvSpPr/>
            <p:nvPr/>
          </p:nvSpPr>
          <p:spPr>
            <a:xfrm>
              <a:off x="6239774" y="2220203"/>
              <a:ext cx="107173" cy="43208"/>
            </a:xfrm>
            <a:custGeom>
              <a:avLst/>
              <a:gdLst>
                <a:gd name="connsiteX0" fmla="*/ 63169 w 66752"/>
                <a:gd name="connsiteY0" fmla="*/ 20018 h 26912"/>
                <a:gd name="connsiteX1" fmla="*/ 5824 w 66752"/>
                <a:gd name="connsiteY1" fmla="*/ 649 h 26912"/>
                <a:gd name="connsiteX2" fmla="*/ 1147 w 66752"/>
                <a:gd name="connsiteY2" fmla="*/ 5733 h 26912"/>
                <a:gd name="connsiteX3" fmla="*/ 63576 w 66752"/>
                <a:gd name="connsiteY3" fmla="*/ 26831 h 26912"/>
                <a:gd name="connsiteX4" fmla="*/ 63169 w 66752"/>
                <a:gd name="connsiteY4" fmla="*/ 20018 h 26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2" h="26912">
                  <a:moveTo>
                    <a:pt x="63169" y="20018"/>
                  </a:moveTo>
                  <a:cubicBezTo>
                    <a:pt x="42580" y="19378"/>
                    <a:pt x="22600" y="12637"/>
                    <a:pt x="5824" y="649"/>
                  </a:cubicBezTo>
                  <a:cubicBezTo>
                    <a:pt x="2316" y="-1944"/>
                    <a:pt x="-2310" y="3089"/>
                    <a:pt x="1147" y="5733"/>
                  </a:cubicBezTo>
                  <a:cubicBezTo>
                    <a:pt x="19398" y="18819"/>
                    <a:pt x="41156" y="26160"/>
                    <a:pt x="63576" y="26831"/>
                  </a:cubicBezTo>
                  <a:cubicBezTo>
                    <a:pt x="67998" y="27136"/>
                    <a:pt x="67541" y="20222"/>
                    <a:pt x="63169" y="20018"/>
                  </a:cubicBezTo>
                  <a:close/>
                </a:path>
              </a:pathLst>
            </a:custGeom>
            <a:solidFill>
              <a:srgbClr val="003143"/>
            </a:solidFill>
            <a:ln w="5084" cap="flat">
              <a:noFill/>
              <a:prstDash val="solid"/>
              <a:miter/>
            </a:ln>
          </p:spPr>
          <p:txBody>
            <a:bodyPr rtlCol="0" anchor="ctr"/>
            <a:lstStyle/>
            <a:p>
              <a:endParaRPr lang="zh-CN" altLang="en-US"/>
            </a:p>
          </p:txBody>
        </p:sp>
        <p:sp>
          <p:nvSpPr>
            <p:cNvPr id="33" name="任意多边形: 形状 32"/>
            <p:cNvSpPr/>
            <p:nvPr/>
          </p:nvSpPr>
          <p:spPr>
            <a:xfrm>
              <a:off x="6454031" y="2338162"/>
              <a:ext cx="13875" cy="11345"/>
            </a:xfrm>
            <a:custGeom>
              <a:avLst/>
              <a:gdLst>
                <a:gd name="connsiteX0" fmla="*/ 7908 w 8642"/>
                <a:gd name="connsiteY0" fmla="*/ 81 h 7066"/>
                <a:gd name="connsiteX1" fmla="*/ 5925 w 8642"/>
                <a:gd name="connsiteY1" fmla="*/ 1657 h 7066"/>
                <a:gd name="connsiteX2" fmla="*/ -74 w 8642"/>
                <a:gd name="connsiteY2" fmla="*/ 6994 h 7066"/>
                <a:gd name="connsiteX3" fmla="*/ 6688 w 8642"/>
                <a:gd name="connsiteY3" fmla="*/ 1402 h 7066"/>
                <a:gd name="connsiteX4" fmla="*/ 8569 w 8642"/>
                <a:gd name="connsiteY4" fmla="*/ -72 h 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2" h="7066">
                  <a:moveTo>
                    <a:pt x="7908" y="81"/>
                  </a:moveTo>
                  <a:lnTo>
                    <a:pt x="5925" y="1657"/>
                  </a:lnTo>
                  <a:cubicBezTo>
                    <a:pt x="3790" y="3283"/>
                    <a:pt x="1807" y="5068"/>
                    <a:pt x="-74" y="6994"/>
                  </a:cubicBezTo>
                  <a:cubicBezTo>
                    <a:pt x="2061" y="5113"/>
                    <a:pt x="4298" y="3233"/>
                    <a:pt x="6688" y="1402"/>
                  </a:cubicBezTo>
                  <a:cubicBezTo>
                    <a:pt x="7298" y="869"/>
                    <a:pt x="7908" y="381"/>
                    <a:pt x="8569" y="-72"/>
                  </a:cubicBezTo>
                  <a:close/>
                </a:path>
              </a:pathLst>
            </a:custGeom>
            <a:solidFill>
              <a:srgbClr val="E09076"/>
            </a:solidFill>
            <a:ln w="5084" cap="flat">
              <a:noFill/>
              <a:prstDash val="solid"/>
              <a:miter/>
            </a:ln>
          </p:spPr>
          <p:txBody>
            <a:bodyPr rtlCol="0" anchor="ctr"/>
            <a:lstStyle/>
            <a:p>
              <a:endParaRPr lang="zh-CN" altLang="en-US"/>
            </a:p>
          </p:txBody>
        </p:sp>
        <p:sp>
          <p:nvSpPr>
            <p:cNvPr id="34" name="任意多边形: 形状 33"/>
            <p:cNvSpPr/>
            <p:nvPr/>
          </p:nvSpPr>
          <p:spPr>
            <a:xfrm>
              <a:off x="6053556" y="1806622"/>
              <a:ext cx="642774" cy="729984"/>
            </a:xfrm>
            <a:custGeom>
              <a:avLst/>
              <a:gdLst>
                <a:gd name="connsiteX0" fmla="*/ 353679 w 400349"/>
                <a:gd name="connsiteY0" fmla="*/ 134660 h 454667"/>
                <a:gd name="connsiteX1" fmla="*/ 348240 w 400349"/>
                <a:gd name="connsiteY1" fmla="*/ 66334 h 454667"/>
                <a:gd name="connsiteX2" fmla="*/ 261408 w 400349"/>
                <a:gd name="connsiteY2" fmla="*/ 3601 h 454667"/>
                <a:gd name="connsiteX3" fmla="*/ 164207 w 400349"/>
                <a:gd name="connsiteY3" fmla="*/ 15853 h 454667"/>
                <a:gd name="connsiteX4" fmla="*/ 156632 w 400349"/>
                <a:gd name="connsiteY4" fmla="*/ 37052 h 454667"/>
                <a:gd name="connsiteX5" fmla="*/ 130248 w 400349"/>
                <a:gd name="connsiteY5" fmla="*/ 32375 h 454667"/>
                <a:gd name="connsiteX6" fmla="*/ 110878 w 400349"/>
                <a:gd name="connsiteY6" fmla="*/ 25410 h 454667"/>
                <a:gd name="connsiteX7" fmla="*/ 92932 w 400349"/>
                <a:gd name="connsiteY7" fmla="*/ 18649 h 454667"/>
                <a:gd name="connsiteX8" fmla="*/ 73258 w 400349"/>
                <a:gd name="connsiteY8" fmla="*/ 35832 h 454667"/>
                <a:gd name="connsiteX9" fmla="*/ 42756 w 400349"/>
                <a:gd name="connsiteY9" fmla="*/ 92007 h 454667"/>
                <a:gd name="connsiteX10" fmla="*/ 30554 w 400349"/>
                <a:gd name="connsiteY10" fmla="*/ 147624 h 454667"/>
                <a:gd name="connsiteX11" fmla="*/ 7881 w 400349"/>
                <a:gd name="connsiteY11" fmla="*/ 202223 h 454667"/>
                <a:gd name="connsiteX12" fmla="*/ 18049 w 400349"/>
                <a:gd name="connsiteY12" fmla="*/ 357990 h 454667"/>
                <a:gd name="connsiteX13" fmla="*/ 56838 w 400349"/>
                <a:gd name="connsiteY13" fmla="*/ 450616 h 454667"/>
                <a:gd name="connsiteX14" fmla="*/ 170714 w 400349"/>
                <a:gd name="connsiteY14" fmla="*/ 445532 h 454667"/>
                <a:gd name="connsiteX15" fmla="*/ 272390 w 400349"/>
                <a:gd name="connsiteY15" fmla="*/ 386561 h 454667"/>
                <a:gd name="connsiteX16" fmla="*/ 313466 w 400349"/>
                <a:gd name="connsiteY16" fmla="*/ 338265 h 454667"/>
                <a:gd name="connsiteX17" fmla="*/ 362779 w 400349"/>
                <a:gd name="connsiteY17" fmla="*/ 319303 h 454667"/>
                <a:gd name="connsiteX18" fmla="*/ 398365 w 400349"/>
                <a:gd name="connsiteY18" fmla="*/ 246351 h 454667"/>
                <a:gd name="connsiteX19" fmla="*/ 343003 w 400349"/>
                <a:gd name="connsiteY19" fmla="*/ 223169 h 454667"/>
                <a:gd name="connsiteX20" fmla="*/ 353679 w 400349"/>
                <a:gd name="connsiteY20" fmla="*/ 134660 h 454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0349" h="454667">
                  <a:moveTo>
                    <a:pt x="353679" y="134660"/>
                  </a:moveTo>
                  <a:cubicBezTo>
                    <a:pt x="353679" y="111778"/>
                    <a:pt x="351900" y="88927"/>
                    <a:pt x="348240" y="66334"/>
                  </a:cubicBezTo>
                  <a:cubicBezTo>
                    <a:pt x="339089" y="19767"/>
                    <a:pt x="311840" y="-11041"/>
                    <a:pt x="261408" y="3601"/>
                  </a:cubicBezTo>
                  <a:cubicBezTo>
                    <a:pt x="230245" y="12650"/>
                    <a:pt x="191914" y="-6008"/>
                    <a:pt x="164207" y="15853"/>
                  </a:cubicBezTo>
                  <a:cubicBezTo>
                    <a:pt x="156276" y="22106"/>
                    <a:pt x="156988" y="28613"/>
                    <a:pt x="156632" y="37052"/>
                  </a:cubicBezTo>
                  <a:cubicBezTo>
                    <a:pt x="147532" y="35628"/>
                    <a:pt x="138432" y="34052"/>
                    <a:pt x="130248" y="32375"/>
                  </a:cubicBezTo>
                  <a:cubicBezTo>
                    <a:pt x="123537" y="30748"/>
                    <a:pt x="117080" y="28415"/>
                    <a:pt x="110878" y="25410"/>
                  </a:cubicBezTo>
                  <a:cubicBezTo>
                    <a:pt x="105134" y="22573"/>
                    <a:pt x="99135" y="20311"/>
                    <a:pt x="92932" y="18649"/>
                  </a:cubicBezTo>
                  <a:cubicBezTo>
                    <a:pt x="80223" y="15547"/>
                    <a:pt x="79003" y="24342"/>
                    <a:pt x="73258" y="35832"/>
                  </a:cubicBezTo>
                  <a:cubicBezTo>
                    <a:pt x="64057" y="54184"/>
                    <a:pt x="50279" y="73096"/>
                    <a:pt x="42756" y="92007"/>
                  </a:cubicBezTo>
                  <a:cubicBezTo>
                    <a:pt x="35232" y="110919"/>
                    <a:pt x="35486" y="129170"/>
                    <a:pt x="30554" y="147624"/>
                  </a:cubicBezTo>
                  <a:cubicBezTo>
                    <a:pt x="25623" y="166078"/>
                    <a:pt x="14032" y="183566"/>
                    <a:pt x="7881" y="202223"/>
                  </a:cubicBezTo>
                  <a:cubicBezTo>
                    <a:pt x="-10471" y="257840"/>
                    <a:pt x="7220" y="304610"/>
                    <a:pt x="18049" y="357990"/>
                  </a:cubicBezTo>
                  <a:cubicBezTo>
                    <a:pt x="25572" y="394796"/>
                    <a:pt x="20998" y="439330"/>
                    <a:pt x="56838" y="450616"/>
                  </a:cubicBezTo>
                  <a:cubicBezTo>
                    <a:pt x="86120" y="459716"/>
                    <a:pt x="141279" y="451125"/>
                    <a:pt x="170714" y="445532"/>
                  </a:cubicBezTo>
                  <a:cubicBezTo>
                    <a:pt x="206301" y="438924"/>
                    <a:pt x="246513" y="414725"/>
                    <a:pt x="272390" y="386561"/>
                  </a:cubicBezTo>
                  <a:cubicBezTo>
                    <a:pt x="286573" y="371309"/>
                    <a:pt x="296131" y="350720"/>
                    <a:pt x="313466" y="338265"/>
                  </a:cubicBezTo>
                  <a:cubicBezTo>
                    <a:pt x="328717" y="327436"/>
                    <a:pt x="346257" y="326369"/>
                    <a:pt x="362779" y="319303"/>
                  </a:cubicBezTo>
                  <a:cubicBezTo>
                    <a:pt x="390842" y="306903"/>
                    <a:pt x="405838" y="276091"/>
                    <a:pt x="398365" y="246351"/>
                  </a:cubicBezTo>
                  <a:cubicBezTo>
                    <a:pt x="394349" y="232065"/>
                    <a:pt x="343918" y="198105"/>
                    <a:pt x="343003" y="223169"/>
                  </a:cubicBezTo>
                  <a:cubicBezTo>
                    <a:pt x="343817" y="193276"/>
                    <a:pt x="354746" y="166078"/>
                    <a:pt x="353679" y="134660"/>
                  </a:cubicBezTo>
                  <a:close/>
                </a:path>
              </a:pathLst>
            </a:custGeom>
            <a:solidFill>
              <a:srgbClr val="FBB99B"/>
            </a:solidFill>
            <a:ln w="5084" cap="flat">
              <a:noFill/>
              <a:prstDash val="solid"/>
              <a:miter/>
            </a:ln>
          </p:spPr>
          <p:txBody>
            <a:bodyPr rtlCol="0" anchor="ctr"/>
            <a:lstStyle/>
            <a:p>
              <a:endParaRPr lang="zh-CN" altLang="en-US"/>
            </a:p>
          </p:txBody>
        </p:sp>
        <p:sp>
          <p:nvSpPr>
            <p:cNvPr id="35" name="任意多边形: 形状 34"/>
            <p:cNvSpPr/>
            <p:nvPr/>
          </p:nvSpPr>
          <p:spPr>
            <a:xfrm>
              <a:off x="6443258" y="2199569"/>
              <a:ext cx="244" cy="80"/>
            </a:xfrm>
            <a:custGeom>
              <a:avLst/>
              <a:gdLst>
                <a:gd name="connsiteX0" fmla="*/ 0 w 152"/>
                <a:gd name="connsiteY0" fmla="*/ 51 h 50"/>
                <a:gd name="connsiteX1" fmla="*/ 152 w 152"/>
                <a:gd name="connsiteY1" fmla="*/ 51 h 50"/>
                <a:gd name="connsiteX2" fmla="*/ 50 w 152"/>
                <a:gd name="connsiteY2" fmla="*/ 0 h 50"/>
                <a:gd name="connsiteX3" fmla="*/ 0 w 152"/>
                <a:gd name="connsiteY3" fmla="*/ 51 h 50"/>
              </a:gdLst>
              <a:ahLst/>
              <a:cxnLst>
                <a:cxn ang="0">
                  <a:pos x="connsiteX0" y="connsiteY0"/>
                </a:cxn>
                <a:cxn ang="0">
                  <a:pos x="connsiteX1" y="connsiteY1"/>
                </a:cxn>
                <a:cxn ang="0">
                  <a:pos x="connsiteX2" y="connsiteY2"/>
                </a:cxn>
                <a:cxn ang="0">
                  <a:pos x="connsiteX3" y="connsiteY3"/>
                </a:cxn>
              </a:cxnLst>
              <a:rect l="l" t="t" r="r" b="b"/>
              <a:pathLst>
                <a:path w="152" h="50">
                  <a:moveTo>
                    <a:pt x="0" y="51"/>
                  </a:moveTo>
                  <a:lnTo>
                    <a:pt x="152" y="51"/>
                  </a:lnTo>
                  <a:lnTo>
                    <a:pt x="50" y="0"/>
                  </a:lnTo>
                  <a:lnTo>
                    <a:pt x="0" y="51"/>
                  </a:lnTo>
                  <a:close/>
                </a:path>
              </a:pathLst>
            </a:custGeom>
            <a:solidFill>
              <a:srgbClr val="DFAEA1"/>
            </a:solidFill>
            <a:ln w="5084" cap="flat">
              <a:noFill/>
              <a:prstDash val="solid"/>
              <a:miter/>
            </a:ln>
          </p:spPr>
          <p:txBody>
            <a:bodyPr rtlCol="0" anchor="ctr"/>
            <a:lstStyle/>
            <a:p>
              <a:endParaRPr lang="zh-CN" altLang="en-US"/>
            </a:p>
          </p:txBody>
        </p:sp>
        <p:sp>
          <p:nvSpPr>
            <p:cNvPr id="36" name="任意多边形: 形状 35"/>
            <p:cNvSpPr/>
            <p:nvPr/>
          </p:nvSpPr>
          <p:spPr>
            <a:xfrm>
              <a:off x="6052983" y="1626359"/>
              <a:ext cx="728515" cy="515232"/>
            </a:xfrm>
            <a:custGeom>
              <a:avLst/>
              <a:gdLst>
                <a:gd name="connsiteX0" fmla="*/ 243465 w 453752"/>
                <a:gd name="connsiteY0" fmla="*/ 2864 h 320910"/>
                <a:gd name="connsiteX1" fmla="*/ 83072 w 453752"/>
                <a:gd name="connsiteY1" fmla="*/ 47398 h 320910"/>
                <a:gd name="connsiteX2" fmla="*/ 83072 w 453752"/>
                <a:gd name="connsiteY2" fmla="*/ 47906 h 320910"/>
                <a:gd name="connsiteX3" fmla="*/ 30455 w 453752"/>
                <a:gd name="connsiteY3" fmla="*/ 94423 h 320910"/>
                <a:gd name="connsiteX4" fmla="*/ 17644 w 453752"/>
                <a:gd name="connsiteY4" fmla="*/ 114758 h 320910"/>
                <a:gd name="connsiteX5" fmla="*/ 10120 w 453752"/>
                <a:gd name="connsiteY5" fmla="*/ 114249 h 320910"/>
                <a:gd name="connsiteX6" fmla="*/ -48 w 453752"/>
                <a:gd name="connsiteY6" fmla="*/ 155733 h 320910"/>
                <a:gd name="connsiteX7" fmla="*/ 3511 w 453752"/>
                <a:gd name="connsiteY7" fmla="*/ 160232 h 320910"/>
                <a:gd name="connsiteX8" fmla="*/ 5544 w 453752"/>
                <a:gd name="connsiteY8" fmla="*/ 159952 h 320910"/>
                <a:gd name="connsiteX9" fmla="*/ 9662 w 453752"/>
                <a:gd name="connsiteY9" fmla="*/ 176678 h 320910"/>
                <a:gd name="connsiteX10" fmla="*/ 58568 w 453752"/>
                <a:gd name="connsiteY10" fmla="*/ 195793 h 320910"/>
                <a:gd name="connsiteX11" fmla="*/ 81598 w 453752"/>
                <a:gd name="connsiteY11" fmla="*/ 150649 h 320910"/>
                <a:gd name="connsiteX12" fmla="*/ 87190 w 453752"/>
                <a:gd name="connsiteY12" fmla="*/ 192844 h 320910"/>
                <a:gd name="connsiteX13" fmla="*/ 164412 w 453752"/>
                <a:gd name="connsiteY13" fmla="*/ 205859 h 320910"/>
                <a:gd name="connsiteX14" fmla="*/ 197405 w 453752"/>
                <a:gd name="connsiteY14" fmla="*/ 161732 h 320910"/>
                <a:gd name="connsiteX15" fmla="*/ 193593 w 453752"/>
                <a:gd name="connsiteY15" fmla="*/ 212925 h 320910"/>
                <a:gd name="connsiteX16" fmla="*/ 305435 w 453752"/>
                <a:gd name="connsiteY16" fmla="*/ 256798 h 320910"/>
                <a:gd name="connsiteX17" fmla="*/ 329126 w 453752"/>
                <a:gd name="connsiteY17" fmla="*/ 227160 h 320910"/>
                <a:gd name="connsiteX18" fmla="*/ 342802 w 453752"/>
                <a:gd name="connsiteY18" fmla="*/ 289538 h 320910"/>
                <a:gd name="connsiteX19" fmla="*/ 397859 w 453752"/>
                <a:gd name="connsiteY19" fmla="*/ 320498 h 320910"/>
                <a:gd name="connsiteX20" fmla="*/ 411584 w 453752"/>
                <a:gd name="connsiteY20" fmla="*/ 300925 h 320910"/>
                <a:gd name="connsiteX21" fmla="*/ 429429 w 453752"/>
                <a:gd name="connsiteY21" fmla="*/ 288267 h 320910"/>
                <a:gd name="connsiteX22" fmla="*/ 429226 w 453752"/>
                <a:gd name="connsiteY22" fmla="*/ 283005 h 320910"/>
                <a:gd name="connsiteX23" fmla="*/ 423989 w 453752"/>
                <a:gd name="connsiteY23" fmla="*/ 283183 h 320910"/>
                <a:gd name="connsiteX24" fmla="*/ 415397 w 453752"/>
                <a:gd name="connsiteY24" fmla="*/ 290504 h 320910"/>
                <a:gd name="connsiteX25" fmla="*/ 427345 w 453752"/>
                <a:gd name="connsiteY25" fmla="*/ 241547 h 320910"/>
                <a:gd name="connsiteX26" fmla="*/ 427345 w 453752"/>
                <a:gd name="connsiteY26" fmla="*/ 153699 h 320910"/>
                <a:gd name="connsiteX27" fmla="*/ 406400 w 453752"/>
                <a:gd name="connsiteY27" fmla="*/ 118571 h 320910"/>
                <a:gd name="connsiteX28" fmla="*/ 441681 w 453752"/>
                <a:gd name="connsiteY28" fmla="*/ 165850 h 320910"/>
                <a:gd name="connsiteX29" fmla="*/ 431513 w 453752"/>
                <a:gd name="connsiteY29" fmla="*/ 256493 h 320910"/>
                <a:gd name="connsiteX30" fmla="*/ 438783 w 453752"/>
                <a:gd name="connsiteY30" fmla="*/ 258272 h 320910"/>
                <a:gd name="connsiteX31" fmla="*/ 453678 w 453752"/>
                <a:gd name="connsiteY31" fmla="*/ 193353 h 320910"/>
                <a:gd name="connsiteX32" fmla="*/ 432784 w 453752"/>
                <a:gd name="connsiteY32" fmla="*/ 137431 h 320910"/>
                <a:gd name="connsiteX33" fmla="*/ 344428 w 453752"/>
                <a:gd name="connsiteY33" fmla="*/ 101438 h 320910"/>
                <a:gd name="connsiteX34" fmla="*/ 344428 w 453752"/>
                <a:gd name="connsiteY34" fmla="*/ 100930 h 320910"/>
                <a:gd name="connsiteX35" fmla="*/ 243465 w 453752"/>
                <a:gd name="connsiteY35" fmla="*/ 2864 h 320910"/>
                <a:gd name="connsiteX36" fmla="*/ 237415 w 453752"/>
                <a:gd name="connsiteY36" fmla="*/ 22386 h 320910"/>
                <a:gd name="connsiteX37" fmla="*/ 99187 w 453752"/>
                <a:gd name="connsiteY37" fmla="*/ 39264 h 320910"/>
                <a:gd name="connsiteX38" fmla="*/ 238177 w 453752"/>
                <a:gd name="connsiteY38" fmla="*/ 9676 h 320910"/>
                <a:gd name="connsiteX39" fmla="*/ 338836 w 453752"/>
                <a:gd name="connsiteY39" fmla="*/ 86543 h 320910"/>
                <a:gd name="connsiteX40" fmla="*/ 237415 w 453752"/>
                <a:gd name="connsiteY40" fmla="*/ 22386 h 32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53752" h="320910">
                  <a:moveTo>
                    <a:pt x="243465" y="2864"/>
                  </a:moveTo>
                  <a:cubicBezTo>
                    <a:pt x="192627" y="-4202"/>
                    <a:pt x="114083" y="-1762"/>
                    <a:pt x="83072" y="47398"/>
                  </a:cubicBezTo>
                  <a:cubicBezTo>
                    <a:pt x="83072" y="47566"/>
                    <a:pt x="83072" y="47738"/>
                    <a:pt x="83072" y="47906"/>
                  </a:cubicBezTo>
                  <a:cubicBezTo>
                    <a:pt x="63397" y="60824"/>
                    <a:pt x="45706" y="76487"/>
                    <a:pt x="30455" y="94423"/>
                  </a:cubicBezTo>
                  <a:cubicBezTo>
                    <a:pt x="25473" y="100711"/>
                    <a:pt x="21152" y="107529"/>
                    <a:pt x="17644" y="114758"/>
                  </a:cubicBezTo>
                  <a:cubicBezTo>
                    <a:pt x="17644" y="111250"/>
                    <a:pt x="11645" y="110284"/>
                    <a:pt x="10120" y="114249"/>
                  </a:cubicBezTo>
                  <a:cubicBezTo>
                    <a:pt x="5036" y="127604"/>
                    <a:pt x="1630" y="141539"/>
                    <a:pt x="-48" y="155733"/>
                  </a:cubicBezTo>
                  <a:cubicBezTo>
                    <a:pt x="-302" y="157965"/>
                    <a:pt x="1325" y="159978"/>
                    <a:pt x="3511" y="160232"/>
                  </a:cubicBezTo>
                  <a:cubicBezTo>
                    <a:pt x="4222" y="160313"/>
                    <a:pt x="4883" y="160217"/>
                    <a:pt x="5544" y="159952"/>
                  </a:cubicBezTo>
                  <a:cubicBezTo>
                    <a:pt x="5646" y="165768"/>
                    <a:pt x="7019" y="171487"/>
                    <a:pt x="9662" y="176678"/>
                  </a:cubicBezTo>
                  <a:cubicBezTo>
                    <a:pt x="16881" y="190150"/>
                    <a:pt x="42758" y="191929"/>
                    <a:pt x="58568" y="195793"/>
                  </a:cubicBezTo>
                  <a:cubicBezTo>
                    <a:pt x="67159" y="181813"/>
                    <a:pt x="72040" y="162647"/>
                    <a:pt x="81598" y="150649"/>
                  </a:cubicBezTo>
                  <a:cubicBezTo>
                    <a:pt x="82665" y="159800"/>
                    <a:pt x="81191" y="186235"/>
                    <a:pt x="87190" y="192844"/>
                  </a:cubicBezTo>
                  <a:cubicBezTo>
                    <a:pt x="96747" y="203012"/>
                    <a:pt x="152414" y="208655"/>
                    <a:pt x="164412" y="205859"/>
                  </a:cubicBezTo>
                  <a:cubicBezTo>
                    <a:pt x="184747" y="201029"/>
                    <a:pt x="189831" y="178152"/>
                    <a:pt x="197405" y="161732"/>
                  </a:cubicBezTo>
                  <a:cubicBezTo>
                    <a:pt x="196338" y="178966"/>
                    <a:pt x="182154" y="198589"/>
                    <a:pt x="193593" y="212925"/>
                  </a:cubicBezTo>
                  <a:cubicBezTo>
                    <a:pt x="217588" y="243428"/>
                    <a:pt x="272696" y="241140"/>
                    <a:pt x="305435" y="256798"/>
                  </a:cubicBezTo>
                  <a:cubicBezTo>
                    <a:pt x="306453" y="255476"/>
                    <a:pt x="327906" y="224262"/>
                    <a:pt x="329126" y="227160"/>
                  </a:cubicBezTo>
                  <a:cubicBezTo>
                    <a:pt x="337463" y="246732"/>
                    <a:pt x="328618" y="272354"/>
                    <a:pt x="342802" y="289538"/>
                  </a:cubicBezTo>
                  <a:cubicBezTo>
                    <a:pt x="347885" y="295791"/>
                    <a:pt x="393639" y="324260"/>
                    <a:pt x="397859" y="320498"/>
                  </a:cubicBezTo>
                  <a:cubicBezTo>
                    <a:pt x="403807" y="315048"/>
                    <a:pt x="408483" y="308373"/>
                    <a:pt x="411584" y="300925"/>
                  </a:cubicBezTo>
                  <a:cubicBezTo>
                    <a:pt x="418346" y="298017"/>
                    <a:pt x="424447" y="293701"/>
                    <a:pt x="429429" y="288267"/>
                  </a:cubicBezTo>
                  <a:cubicBezTo>
                    <a:pt x="430852" y="286767"/>
                    <a:pt x="430750" y="284408"/>
                    <a:pt x="429226" y="283005"/>
                  </a:cubicBezTo>
                  <a:cubicBezTo>
                    <a:pt x="427751" y="281602"/>
                    <a:pt x="425413" y="281683"/>
                    <a:pt x="423989" y="283183"/>
                  </a:cubicBezTo>
                  <a:cubicBezTo>
                    <a:pt x="421396" y="285918"/>
                    <a:pt x="418499" y="288373"/>
                    <a:pt x="415397" y="290504"/>
                  </a:cubicBezTo>
                  <a:cubicBezTo>
                    <a:pt x="420481" y="274388"/>
                    <a:pt x="422057" y="256544"/>
                    <a:pt x="427345" y="241547"/>
                  </a:cubicBezTo>
                  <a:cubicBezTo>
                    <a:pt x="437766" y="213190"/>
                    <a:pt x="437766" y="182057"/>
                    <a:pt x="427345" y="153699"/>
                  </a:cubicBezTo>
                  <a:cubicBezTo>
                    <a:pt x="423023" y="140593"/>
                    <a:pt x="415855" y="128596"/>
                    <a:pt x="406400" y="118571"/>
                  </a:cubicBezTo>
                  <a:cubicBezTo>
                    <a:pt x="422362" y="130726"/>
                    <a:pt x="434563" y="147106"/>
                    <a:pt x="441681" y="165850"/>
                  </a:cubicBezTo>
                  <a:cubicBezTo>
                    <a:pt x="452662" y="196352"/>
                    <a:pt x="440410" y="226855"/>
                    <a:pt x="431513" y="256493"/>
                  </a:cubicBezTo>
                  <a:cubicBezTo>
                    <a:pt x="430140" y="261119"/>
                    <a:pt x="437461" y="262899"/>
                    <a:pt x="438783" y="258272"/>
                  </a:cubicBezTo>
                  <a:cubicBezTo>
                    <a:pt x="444833" y="237429"/>
                    <a:pt x="453678" y="215365"/>
                    <a:pt x="453678" y="193353"/>
                  </a:cubicBezTo>
                  <a:cubicBezTo>
                    <a:pt x="453678" y="171340"/>
                    <a:pt x="445748" y="154665"/>
                    <a:pt x="432784" y="137431"/>
                  </a:cubicBezTo>
                  <a:cubicBezTo>
                    <a:pt x="410822" y="108556"/>
                    <a:pt x="378235" y="84052"/>
                    <a:pt x="344428" y="101438"/>
                  </a:cubicBezTo>
                  <a:cubicBezTo>
                    <a:pt x="344428" y="101270"/>
                    <a:pt x="344428" y="101098"/>
                    <a:pt x="344428" y="100930"/>
                  </a:cubicBezTo>
                  <a:cubicBezTo>
                    <a:pt x="358358" y="39975"/>
                    <a:pt x="294099" y="9981"/>
                    <a:pt x="243465" y="2864"/>
                  </a:cubicBezTo>
                  <a:close/>
                  <a:moveTo>
                    <a:pt x="237415" y="22386"/>
                  </a:moveTo>
                  <a:cubicBezTo>
                    <a:pt x="190746" y="13011"/>
                    <a:pt x="142247" y="18929"/>
                    <a:pt x="99187" y="39264"/>
                  </a:cubicBezTo>
                  <a:cubicBezTo>
                    <a:pt x="131977" y="6067"/>
                    <a:pt x="196542" y="3677"/>
                    <a:pt x="238177" y="9676"/>
                  </a:cubicBezTo>
                  <a:cubicBezTo>
                    <a:pt x="281288" y="15675"/>
                    <a:pt x="340514" y="36976"/>
                    <a:pt x="338836" y="86543"/>
                  </a:cubicBezTo>
                  <a:cubicBezTo>
                    <a:pt x="320636" y="51821"/>
                    <a:pt x="272341" y="29910"/>
                    <a:pt x="237415" y="22386"/>
                  </a:cubicBezTo>
                  <a:close/>
                </a:path>
              </a:pathLst>
            </a:custGeom>
            <a:solidFill>
              <a:srgbClr val="242D53"/>
            </a:solidFill>
            <a:ln w="5084" cap="flat">
              <a:noFill/>
              <a:prstDash val="solid"/>
              <a:miter/>
            </a:ln>
          </p:spPr>
          <p:txBody>
            <a:bodyPr rtlCol="0" anchor="ctr"/>
            <a:lstStyle/>
            <a:p>
              <a:endParaRPr lang="zh-CN" altLang="en-US"/>
            </a:p>
          </p:txBody>
        </p:sp>
        <p:sp>
          <p:nvSpPr>
            <p:cNvPr id="37" name="任意多边形: 形状 36"/>
            <p:cNvSpPr/>
            <p:nvPr/>
          </p:nvSpPr>
          <p:spPr>
            <a:xfrm>
              <a:off x="6471743" y="2190671"/>
              <a:ext cx="8161" cy="816"/>
            </a:xfrm>
            <a:custGeom>
              <a:avLst/>
              <a:gdLst>
                <a:gd name="connsiteX0" fmla="*/ -74 w 5083"/>
                <a:gd name="connsiteY0" fmla="*/ -72 h 508"/>
                <a:gd name="connsiteX1" fmla="*/ -74 w 5083"/>
                <a:gd name="connsiteY1" fmla="*/ 437 h 508"/>
              </a:gdLst>
              <a:ahLst/>
              <a:cxnLst>
                <a:cxn ang="0">
                  <a:pos x="connsiteX0" y="connsiteY0"/>
                </a:cxn>
                <a:cxn ang="0">
                  <a:pos x="connsiteX1" y="connsiteY1"/>
                </a:cxn>
              </a:cxnLst>
              <a:rect l="l" t="t" r="r" b="b"/>
              <a:pathLst>
                <a:path w="5083" h="508">
                  <a:moveTo>
                    <a:pt x="-74" y="-72"/>
                  </a:moveTo>
                  <a:lnTo>
                    <a:pt x="-74" y="437"/>
                  </a:lnTo>
                  <a:close/>
                </a:path>
              </a:pathLst>
            </a:custGeom>
            <a:solidFill>
              <a:srgbClr val="DFB5A8"/>
            </a:solidFill>
            <a:ln w="5084" cap="flat">
              <a:noFill/>
              <a:prstDash val="solid"/>
              <a:miter/>
            </a:ln>
          </p:spPr>
          <p:txBody>
            <a:bodyPr rtlCol="0" anchor="ctr"/>
            <a:lstStyle/>
            <a:p>
              <a:endParaRPr lang="zh-CN" altLang="en-US"/>
            </a:p>
          </p:txBody>
        </p:sp>
        <p:sp>
          <p:nvSpPr>
            <p:cNvPr id="38" name="任意多边形: 形状 37"/>
            <p:cNvSpPr/>
            <p:nvPr/>
          </p:nvSpPr>
          <p:spPr>
            <a:xfrm>
              <a:off x="6395291" y="2097386"/>
              <a:ext cx="45543" cy="67818"/>
            </a:xfrm>
            <a:custGeom>
              <a:avLst/>
              <a:gdLst>
                <a:gd name="connsiteX0" fmla="*/ 18109 w 28366"/>
                <a:gd name="connsiteY0" fmla="*/ 42169 h 42240"/>
                <a:gd name="connsiteX1" fmla="*/ 27921 w 28366"/>
                <a:gd name="connsiteY1" fmla="*/ 15632 h 42240"/>
                <a:gd name="connsiteX2" fmla="*/ 1841 w 28366"/>
                <a:gd name="connsiteY2" fmla="*/ 32510 h 42240"/>
                <a:gd name="connsiteX3" fmla="*/ 6670 w 28366"/>
                <a:gd name="connsiteY3" fmla="*/ 40390 h 42240"/>
                <a:gd name="connsiteX4" fmla="*/ 18109 w 28366"/>
                <a:gd name="connsiteY4" fmla="*/ 42169 h 4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66" h="42240">
                  <a:moveTo>
                    <a:pt x="18109" y="42169"/>
                  </a:moveTo>
                  <a:cubicBezTo>
                    <a:pt x="24565" y="38458"/>
                    <a:pt x="29751" y="27782"/>
                    <a:pt x="27921" y="15632"/>
                  </a:cubicBezTo>
                  <a:cubicBezTo>
                    <a:pt x="23192" y="-16498"/>
                    <a:pt x="-8022" y="6532"/>
                    <a:pt x="1841" y="32510"/>
                  </a:cubicBezTo>
                  <a:cubicBezTo>
                    <a:pt x="2908" y="35428"/>
                    <a:pt x="4535" y="38107"/>
                    <a:pt x="6670" y="40390"/>
                  </a:cubicBezTo>
                  <a:cubicBezTo>
                    <a:pt x="10534" y="40695"/>
                    <a:pt x="14347" y="41290"/>
                    <a:pt x="18109" y="42169"/>
                  </a:cubicBezTo>
                  <a:close/>
                </a:path>
              </a:pathLst>
            </a:custGeom>
            <a:solidFill>
              <a:srgbClr val="001613"/>
            </a:solidFill>
            <a:ln w="5084" cap="flat">
              <a:noFill/>
              <a:prstDash val="solid"/>
              <a:miter/>
            </a:ln>
          </p:spPr>
          <p:txBody>
            <a:bodyPr rtlCol="0" anchor="ctr"/>
            <a:lstStyle/>
            <a:p>
              <a:endParaRPr lang="zh-CN" altLang="en-US"/>
            </a:p>
          </p:txBody>
        </p:sp>
        <p:sp>
          <p:nvSpPr>
            <p:cNvPr id="39" name="任意多边形: 形状 38"/>
            <p:cNvSpPr/>
            <p:nvPr/>
          </p:nvSpPr>
          <p:spPr>
            <a:xfrm>
              <a:off x="6162825" y="2056008"/>
              <a:ext cx="37107" cy="60527"/>
            </a:xfrm>
            <a:custGeom>
              <a:avLst/>
              <a:gdLst>
                <a:gd name="connsiteX0" fmla="*/ 22689 w 23112"/>
                <a:gd name="connsiteY0" fmla="*/ 13189 h 37699"/>
                <a:gd name="connsiteX1" fmla="*/ 1642 w 23112"/>
                <a:gd name="connsiteY1" fmla="*/ 28440 h 37699"/>
                <a:gd name="connsiteX2" fmla="*/ 22689 w 23112"/>
                <a:gd name="connsiteY2" fmla="*/ 13189 h 37699"/>
              </a:gdLst>
              <a:ahLst/>
              <a:cxnLst>
                <a:cxn ang="0">
                  <a:pos x="connsiteX0" y="connsiteY0"/>
                </a:cxn>
                <a:cxn ang="0">
                  <a:pos x="connsiteX1" y="connsiteY1"/>
                </a:cxn>
                <a:cxn ang="0">
                  <a:pos x="connsiteX2" y="connsiteY2"/>
                </a:cxn>
              </a:cxnLst>
              <a:rect l="l" t="t" r="r" b="b"/>
              <a:pathLst>
                <a:path w="23112" h="37699">
                  <a:moveTo>
                    <a:pt x="22689" y="13189"/>
                  </a:moveTo>
                  <a:cubicBezTo>
                    <a:pt x="18418" y="-14416"/>
                    <a:pt x="-6798" y="6224"/>
                    <a:pt x="1642" y="28440"/>
                  </a:cubicBezTo>
                  <a:cubicBezTo>
                    <a:pt x="9216" y="48318"/>
                    <a:pt x="25637" y="32558"/>
                    <a:pt x="22689" y="13189"/>
                  </a:cubicBezTo>
                  <a:close/>
                </a:path>
              </a:pathLst>
            </a:custGeom>
            <a:solidFill>
              <a:srgbClr val="001613"/>
            </a:solidFill>
            <a:ln w="5084" cap="flat">
              <a:noFill/>
              <a:prstDash val="solid"/>
              <a:miter/>
            </a:ln>
          </p:spPr>
          <p:txBody>
            <a:bodyPr rtlCol="0" anchor="ctr"/>
            <a:lstStyle/>
            <a:p>
              <a:endParaRPr lang="zh-CN" altLang="en-US"/>
            </a:p>
          </p:txBody>
        </p:sp>
        <p:sp>
          <p:nvSpPr>
            <p:cNvPr id="40" name="任意多边形: 形状 39"/>
            <p:cNvSpPr/>
            <p:nvPr/>
          </p:nvSpPr>
          <p:spPr>
            <a:xfrm>
              <a:off x="6179354" y="2042042"/>
              <a:ext cx="65223" cy="201780"/>
            </a:xfrm>
            <a:custGeom>
              <a:avLst/>
              <a:gdLst>
                <a:gd name="connsiteX0" fmla="*/ 1870 w 40624"/>
                <a:gd name="connsiteY0" fmla="*/ 116954 h 125678"/>
                <a:gd name="connsiteX1" fmla="*/ 35728 w 40624"/>
                <a:gd name="connsiteY1" fmla="*/ 125546 h 125678"/>
                <a:gd name="connsiteX2" fmla="*/ 37355 w 40624"/>
                <a:gd name="connsiteY2" fmla="*/ 119598 h 125678"/>
                <a:gd name="connsiteX3" fmla="*/ 13055 w 40624"/>
                <a:gd name="connsiteY3" fmla="*/ 116039 h 125678"/>
                <a:gd name="connsiteX4" fmla="*/ 13055 w 40624"/>
                <a:gd name="connsiteY4" fmla="*/ 90163 h 125678"/>
                <a:gd name="connsiteX5" fmla="*/ 31864 w 40624"/>
                <a:gd name="connsiteY5" fmla="*/ 51780 h 125678"/>
                <a:gd name="connsiteX6" fmla="*/ 19816 w 40624"/>
                <a:gd name="connsiteY6" fmla="*/ 536 h 125678"/>
                <a:gd name="connsiteX7" fmla="*/ 19511 w 40624"/>
                <a:gd name="connsiteY7" fmla="*/ 6637 h 125678"/>
                <a:gd name="connsiteX8" fmla="*/ 8632 w 40624"/>
                <a:gd name="connsiteY8" fmla="*/ 87367 h 125678"/>
                <a:gd name="connsiteX9" fmla="*/ 1870 w 40624"/>
                <a:gd name="connsiteY9" fmla="*/ 116954 h 1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24" h="125678">
                  <a:moveTo>
                    <a:pt x="1870" y="116954"/>
                  </a:moveTo>
                  <a:cubicBezTo>
                    <a:pt x="10767" y="125292"/>
                    <a:pt x="24645" y="123156"/>
                    <a:pt x="35728" y="125546"/>
                  </a:cubicBezTo>
                  <a:cubicBezTo>
                    <a:pt x="38982" y="126258"/>
                    <a:pt x="40812" y="120462"/>
                    <a:pt x="37355" y="119598"/>
                  </a:cubicBezTo>
                  <a:cubicBezTo>
                    <a:pt x="29424" y="117869"/>
                    <a:pt x="20934" y="118378"/>
                    <a:pt x="13055" y="116039"/>
                  </a:cubicBezTo>
                  <a:cubicBezTo>
                    <a:pt x="396" y="112277"/>
                    <a:pt x="8581" y="99364"/>
                    <a:pt x="13055" y="90163"/>
                  </a:cubicBezTo>
                  <a:cubicBezTo>
                    <a:pt x="19409" y="77301"/>
                    <a:pt x="26374" y="65151"/>
                    <a:pt x="31864" y="51780"/>
                  </a:cubicBezTo>
                  <a:cubicBezTo>
                    <a:pt x="40507" y="30479"/>
                    <a:pt x="50369" y="-5158"/>
                    <a:pt x="19816" y="536"/>
                  </a:cubicBezTo>
                  <a:cubicBezTo>
                    <a:pt x="16460" y="1146"/>
                    <a:pt x="16054" y="7247"/>
                    <a:pt x="19511" y="6637"/>
                  </a:cubicBezTo>
                  <a:cubicBezTo>
                    <a:pt x="57487" y="-481"/>
                    <a:pt x="16918" y="70184"/>
                    <a:pt x="8632" y="87367"/>
                  </a:cubicBezTo>
                  <a:cubicBezTo>
                    <a:pt x="5886" y="93518"/>
                    <a:pt x="-4281" y="111006"/>
                    <a:pt x="1870" y="116954"/>
                  </a:cubicBezTo>
                  <a:close/>
                </a:path>
              </a:pathLst>
            </a:custGeom>
            <a:solidFill>
              <a:srgbClr val="A72423"/>
            </a:solidFill>
            <a:ln w="5084" cap="flat">
              <a:noFill/>
              <a:prstDash val="solid"/>
              <a:miter/>
            </a:ln>
          </p:spPr>
          <p:txBody>
            <a:bodyPr rtlCol="0" anchor="ctr"/>
            <a:lstStyle/>
            <a:p>
              <a:endParaRPr lang="zh-CN" altLang="en-US"/>
            </a:p>
          </p:txBody>
        </p:sp>
        <p:sp>
          <p:nvSpPr>
            <p:cNvPr id="41" name="任意多边形: 形状 40"/>
            <p:cNvSpPr/>
            <p:nvPr/>
          </p:nvSpPr>
          <p:spPr>
            <a:xfrm>
              <a:off x="6177126" y="2039866"/>
              <a:ext cx="70101" cy="206297"/>
            </a:xfrm>
            <a:custGeom>
              <a:avLst/>
              <a:gdLst>
                <a:gd name="connsiteX0" fmla="*/ 9003 w 43662"/>
                <a:gd name="connsiteY0" fmla="*/ 88214 h 128491"/>
                <a:gd name="connsiteX1" fmla="*/ 7529 w 43662"/>
                <a:gd name="connsiteY1" fmla="*/ 91111 h 128491"/>
                <a:gd name="connsiteX2" fmla="*/ 2445 w 43662"/>
                <a:gd name="connsiteY2" fmla="*/ 119530 h 128491"/>
                <a:gd name="connsiteX3" fmla="*/ 26186 w 43662"/>
                <a:gd name="connsiteY3" fmla="*/ 126952 h 128491"/>
                <a:gd name="connsiteX4" fmla="*/ 36811 w 43662"/>
                <a:gd name="connsiteY4" fmla="*/ 128325 h 128491"/>
                <a:gd name="connsiteX5" fmla="*/ 38642 w 43662"/>
                <a:gd name="connsiteY5" fmla="*/ 128325 h 128491"/>
                <a:gd name="connsiteX6" fmla="*/ 41996 w 43662"/>
                <a:gd name="connsiteY6" fmla="*/ 123597 h 128491"/>
                <a:gd name="connsiteX7" fmla="*/ 39302 w 43662"/>
                <a:gd name="connsiteY7" fmla="*/ 119581 h 128491"/>
                <a:gd name="connsiteX8" fmla="*/ 28372 w 43662"/>
                <a:gd name="connsiteY8" fmla="*/ 118157 h 128491"/>
                <a:gd name="connsiteX9" fmla="*/ 15002 w 43662"/>
                <a:gd name="connsiteY9" fmla="*/ 116022 h 128491"/>
                <a:gd name="connsiteX10" fmla="*/ 9461 w 43662"/>
                <a:gd name="connsiteY10" fmla="*/ 111497 h 128491"/>
                <a:gd name="connsiteX11" fmla="*/ 14545 w 43662"/>
                <a:gd name="connsiteY11" fmla="*/ 95026 h 128491"/>
                <a:gd name="connsiteX12" fmla="*/ 16069 w 43662"/>
                <a:gd name="connsiteY12" fmla="*/ 92128 h 128491"/>
                <a:gd name="connsiteX13" fmla="*/ 22068 w 43662"/>
                <a:gd name="connsiteY13" fmla="*/ 80232 h 128491"/>
                <a:gd name="connsiteX14" fmla="*/ 34829 w 43662"/>
                <a:gd name="connsiteY14" fmla="*/ 53644 h 128491"/>
                <a:gd name="connsiteX15" fmla="*/ 40624 w 43662"/>
                <a:gd name="connsiteY15" fmla="*/ 5857 h 128491"/>
                <a:gd name="connsiteX16" fmla="*/ 21560 w 43662"/>
                <a:gd name="connsiteY16" fmla="*/ 519 h 128491"/>
                <a:gd name="connsiteX17" fmla="*/ 17646 w 43662"/>
                <a:gd name="connsiteY17" fmla="*/ 6314 h 128491"/>
                <a:gd name="connsiteX18" fmla="*/ 20594 w 43662"/>
                <a:gd name="connsiteY18" fmla="*/ 9486 h 128491"/>
                <a:gd name="connsiteX19" fmla="*/ 21357 w 43662"/>
                <a:gd name="connsiteY19" fmla="*/ 9415 h 128491"/>
                <a:gd name="connsiteX20" fmla="*/ 34422 w 43662"/>
                <a:gd name="connsiteY20" fmla="*/ 12923 h 128491"/>
                <a:gd name="connsiteX21" fmla="*/ 13223 w 43662"/>
                <a:gd name="connsiteY21" fmla="*/ 80486 h 128491"/>
                <a:gd name="connsiteX22" fmla="*/ 9003 w 43662"/>
                <a:gd name="connsiteY22" fmla="*/ 88214 h 128491"/>
                <a:gd name="connsiteX23" fmla="*/ 36353 w 43662"/>
                <a:gd name="connsiteY23" fmla="*/ 11093 h 128491"/>
                <a:gd name="connsiteX24" fmla="*/ 21102 w 43662"/>
                <a:gd name="connsiteY24" fmla="*/ 6518 h 128491"/>
                <a:gd name="connsiteX25" fmla="*/ 20137 w 43662"/>
                <a:gd name="connsiteY25" fmla="*/ 5603 h 128491"/>
                <a:gd name="connsiteX26" fmla="*/ 21357 w 43662"/>
                <a:gd name="connsiteY26" fmla="*/ 3315 h 128491"/>
                <a:gd name="connsiteX27" fmla="*/ 38285 w 43662"/>
                <a:gd name="connsiteY27" fmla="*/ 7687 h 128491"/>
                <a:gd name="connsiteX28" fmla="*/ 32287 w 43662"/>
                <a:gd name="connsiteY28" fmla="*/ 52729 h 128491"/>
                <a:gd name="connsiteX29" fmla="*/ 19679 w 43662"/>
                <a:gd name="connsiteY29" fmla="*/ 79012 h 128491"/>
                <a:gd name="connsiteX30" fmla="*/ 13578 w 43662"/>
                <a:gd name="connsiteY30" fmla="*/ 90959 h 128491"/>
                <a:gd name="connsiteX31" fmla="*/ 12155 w 43662"/>
                <a:gd name="connsiteY31" fmla="*/ 93857 h 128491"/>
                <a:gd name="connsiteX32" fmla="*/ 7071 w 43662"/>
                <a:gd name="connsiteY32" fmla="*/ 112717 h 128491"/>
                <a:gd name="connsiteX33" fmla="*/ 14137 w 43662"/>
                <a:gd name="connsiteY33" fmla="*/ 118767 h 128491"/>
                <a:gd name="connsiteX34" fmla="*/ 27965 w 43662"/>
                <a:gd name="connsiteY34" fmla="*/ 120953 h 128491"/>
                <a:gd name="connsiteX35" fmla="*/ 38591 w 43662"/>
                <a:gd name="connsiteY35" fmla="*/ 122377 h 128491"/>
                <a:gd name="connsiteX36" fmla="*/ 39455 w 43662"/>
                <a:gd name="connsiteY36" fmla="*/ 123698 h 128491"/>
                <a:gd name="connsiteX37" fmla="*/ 37726 w 43662"/>
                <a:gd name="connsiteY37" fmla="*/ 125478 h 128491"/>
                <a:gd name="connsiteX38" fmla="*/ 26847 w 43662"/>
                <a:gd name="connsiteY38" fmla="*/ 124105 h 128491"/>
                <a:gd name="connsiteX39" fmla="*/ 4377 w 43662"/>
                <a:gd name="connsiteY39" fmla="*/ 117191 h 128491"/>
                <a:gd name="connsiteX40" fmla="*/ 9969 w 43662"/>
                <a:gd name="connsiteY40" fmla="*/ 92281 h 128491"/>
                <a:gd name="connsiteX41" fmla="*/ 11494 w 43662"/>
                <a:gd name="connsiteY41" fmla="*/ 89230 h 128491"/>
                <a:gd name="connsiteX42" fmla="*/ 15358 w 43662"/>
                <a:gd name="connsiteY42" fmla="*/ 81605 h 128491"/>
                <a:gd name="connsiteX43" fmla="*/ 36353 w 43662"/>
                <a:gd name="connsiteY43" fmla="*/ 11093 h 1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3662" h="128491">
                  <a:moveTo>
                    <a:pt x="9003" y="88214"/>
                  </a:moveTo>
                  <a:lnTo>
                    <a:pt x="7529" y="91111"/>
                  </a:lnTo>
                  <a:cubicBezTo>
                    <a:pt x="3513" y="98991"/>
                    <a:pt x="-4011" y="113633"/>
                    <a:pt x="2445" y="119530"/>
                  </a:cubicBezTo>
                  <a:cubicBezTo>
                    <a:pt x="8901" y="125427"/>
                    <a:pt x="17696" y="126291"/>
                    <a:pt x="26186" y="126952"/>
                  </a:cubicBezTo>
                  <a:cubicBezTo>
                    <a:pt x="29745" y="127176"/>
                    <a:pt x="33303" y="127633"/>
                    <a:pt x="36811" y="128325"/>
                  </a:cubicBezTo>
                  <a:cubicBezTo>
                    <a:pt x="37422" y="128452"/>
                    <a:pt x="38032" y="128452"/>
                    <a:pt x="38642" y="128325"/>
                  </a:cubicBezTo>
                  <a:cubicBezTo>
                    <a:pt x="40573" y="127506"/>
                    <a:pt x="41844" y="125681"/>
                    <a:pt x="41996" y="123597"/>
                  </a:cubicBezTo>
                  <a:cubicBezTo>
                    <a:pt x="42251" y="121767"/>
                    <a:pt x="41082" y="120033"/>
                    <a:pt x="39302" y="119581"/>
                  </a:cubicBezTo>
                  <a:cubicBezTo>
                    <a:pt x="35693" y="118879"/>
                    <a:pt x="32032" y="118406"/>
                    <a:pt x="28372" y="118157"/>
                  </a:cubicBezTo>
                  <a:cubicBezTo>
                    <a:pt x="23848" y="117857"/>
                    <a:pt x="19374" y="117140"/>
                    <a:pt x="15002" y="116022"/>
                  </a:cubicBezTo>
                  <a:cubicBezTo>
                    <a:pt x="12511" y="115580"/>
                    <a:pt x="10376" y="113866"/>
                    <a:pt x="9461" y="111497"/>
                  </a:cubicBezTo>
                  <a:cubicBezTo>
                    <a:pt x="8088" y="107227"/>
                    <a:pt x="11393" y="100771"/>
                    <a:pt x="14545" y="95026"/>
                  </a:cubicBezTo>
                  <a:cubicBezTo>
                    <a:pt x="15053" y="94060"/>
                    <a:pt x="15510" y="93094"/>
                    <a:pt x="16069" y="92128"/>
                  </a:cubicBezTo>
                  <a:cubicBezTo>
                    <a:pt x="18001" y="88112"/>
                    <a:pt x="20035" y="84198"/>
                    <a:pt x="22068" y="80232"/>
                  </a:cubicBezTo>
                  <a:cubicBezTo>
                    <a:pt x="26440" y="71742"/>
                    <a:pt x="31016" y="62897"/>
                    <a:pt x="34829" y="53644"/>
                  </a:cubicBezTo>
                  <a:cubicBezTo>
                    <a:pt x="39913" y="40528"/>
                    <a:pt x="47996" y="16939"/>
                    <a:pt x="40624" y="5857"/>
                  </a:cubicBezTo>
                  <a:cubicBezTo>
                    <a:pt x="37116" y="773"/>
                    <a:pt x="30457" y="-1159"/>
                    <a:pt x="21560" y="519"/>
                  </a:cubicBezTo>
                  <a:cubicBezTo>
                    <a:pt x="18917" y="1103"/>
                    <a:pt x="17188" y="3650"/>
                    <a:pt x="17646" y="6314"/>
                  </a:cubicBezTo>
                  <a:cubicBezTo>
                    <a:pt x="17595" y="7997"/>
                    <a:pt x="18866" y="9415"/>
                    <a:pt x="20594" y="9486"/>
                  </a:cubicBezTo>
                  <a:cubicBezTo>
                    <a:pt x="20848" y="9497"/>
                    <a:pt x="21102" y="9471"/>
                    <a:pt x="21357" y="9415"/>
                  </a:cubicBezTo>
                  <a:cubicBezTo>
                    <a:pt x="27915" y="8195"/>
                    <a:pt x="32338" y="9415"/>
                    <a:pt x="34422" y="12923"/>
                  </a:cubicBezTo>
                  <a:cubicBezTo>
                    <a:pt x="41590" y="25124"/>
                    <a:pt x="22424" y="62541"/>
                    <a:pt x="13223" y="80486"/>
                  </a:cubicBezTo>
                  <a:cubicBezTo>
                    <a:pt x="11291" y="83588"/>
                    <a:pt x="9918" y="86231"/>
                    <a:pt x="9003" y="88214"/>
                  </a:cubicBezTo>
                  <a:close/>
                  <a:moveTo>
                    <a:pt x="36353" y="11093"/>
                  </a:moveTo>
                  <a:cubicBezTo>
                    <a:pt x="33812" y="6670"/>
                    <a:pt x="28575" y="5145"/>
                    <a:pt x="21102" y="6518"/>
                  </a:cubicBezTo>
                  <a:cubicBezTo>
                    <a:pt x="21102" y="6518"/>
                    <a:pt x="20187" y="6518"/>
                    <a:pt x="20137" y="5603"/>
                  </a:cubicBezTo>
                  <a:cubicBezTo>
                    <a:pt x="19984" y="4652"/>
                    <a:pt x="20492" y="3717"/>
                    <a:pt x="21357" y="3315"/>
                  </a:cubicBezTo>
                  <a:cubicBezTo>
                    <a:pt x="29694" y="1790"/>
                    <a:pt x="35337" y="3315"/>
                    <a:pt x="38285" y="7687"/>
                  </a:cubicBezTo>
                  <a:cubicBezTo>
                    <a:pt x="45199" y="18109"/>
                    <a:pt x="36404" y="42612"/>
                    <a:pt x="32287" y="52729"/>
                  </a:cubicBezTo>
                  <a:cubicBezTo>
                    <a:pt x="28525" y="61829"/>
                    <a:pt x="24051" y="70573"/>
                    <a:pt x="19679" y="79012"/>
                  </a:cubicBezTo>
                  <a:cubicBezTo>
                    <a:pt x="17595" y="82978"/>
                    <a:pt x="15612" y="86943"/>
                    <a:pt x="13578" y="90959"/>
                  </a:cubicBezTo>
                  <a:cubicBezTo>
                    <a:pt x="13121" y="91874"/>
                    <a:pt x="12613" y="92789"/>
                    <a:pt x="12155" y="93857"/>
                  </a:cubicBezTo>
                  <a:cubicBezTo>
                    <a:pt x="8901" y="100110"/>
                    <a:pt x="5190" y="107278"/>
                    <a:pt x="7071" y="112717"/>
                  </a:cubicBezTo>
                  <a:cubicBezTo>
                    <a:pt x="8190" y="115844"/>
                    <a:pt x="10884" y="118147"/>
                    <a:pt x="14137" y="118767"/>
                  </a:cubicBezTo>
                  <a:cubicBezTo>
                    <a:pt x="18662" y="119967"/>
                    <a:pt x="23288" y="120704"/>
                    <a:pt x="27965" y="120953"/>
                  </a:cubicBezTo>
                  <a:cubicBezTo>
                    <a:pt x="31524" y="121197"/>
                    <a:pt x="35083" y="121675"/>
                    <a:pt x="38591" y="122377"/>
                  </a:cubicBezTo>
                  <a:cubicBezTo>
                    <a:pt x="39201" y="122504"/>
                    <a:pt x="39556" y="123093"/>
                    <a:pt x="39455" y="123698"/>
                  </a:cubicBezTo>
                  <a:cubicBezTo>
                    <a:pt x="39455" y="124563"/>
                    <a:pt x="38743" y="125681"/>
                    <a:pt x="37726" y="125478"/>
                  </a:cubicBezTo>
                  <a:cubicBezTo>
                    <a:pt x="34117" y="124786"/>
                    <a:pt x="30507" y="124329"/>
                    <a:pt x="26847" y="124105"/>
                  </a:cubicBezTo>
                  <a:cubicBezTo>
                    <a:pt x="18713" y="123393"/>
                    <a:pt x="10274" y="122682"/>
                    <a:pt x="4377" y="117191"/>
                  </a:cubicBezTo>
                  <a:cubicBezTo>
                    <a:pt x="-707" y="112667"/>
                    <a:pt x="6309" y="99449"/>
                    <a:pt x="9969" y="92281"/>
                  </a:cubicBezTo>
                  <a:cubicBezTo>
                    <a:pt x="10579" y="91096"/>
                    <a:pt x="11087" y="90080"/>
                    <a:pt x="11494" y="89230"/>
                  </a:cubicBezTo>
                  <a:cubicBezTo>
                    <a:pt x="12409" y="87349"/>
                    <a:pt x="13731" y="84706"/>
                    <a:pt x="15358" y="81605"/>
                  </a:cubicBezTo>
                  <a:cubicBezTo>
                    <a:pt x="25322" y="61727"/>
                    <a:pt x="44335" y="24616"/>
                    <a:pt x="36353" y="11093"/>
                  </a:cubicBezTo>
                  <a:close/>
                </a:path>
              </a:pathLst>
            </a:custGeom>
            <a:solidFill>
              <a:srgbClr val="A72423"/>
            </a:solidFill>
            <a:ln w="5084" cap="flat">
              <a:noFill/>
              <a:prstDash val="solid"/>
              <a:miter/>
            </a:ln>
          </p:spPr>
          <p:txBody>
            <a:bodyPr rtlCol="0" anchor="ctr"/>
            <a:lstStyle/>
            <a:p>
              <a:endParaRPr lang="zh-CN" altLang="en-US"/>
            </a:p>
          </p:txBody>
        </p:sp>
        <p:sp>
          <p:nvSpPr>
            <p:cNvPr id="42" name="任意多边形: 形状 41"/>
            <p:cNvSpPr/>
            <p:nvPr/>
          </p:nvSpPr>
          <p:spPr>
            <a:xfrm>
              <a:off x="6229381" y="2083032"/>
              <a:ext cx="41885" cy="78981"/>
            </a:xfrm>
            <a:custGeom>
              <a:avLst/>
              <a:gdLst>
                <a:gd name="connsiteX0" fmla="*/ 6807 w 26088"/>
                <a:gd name="connsiteY0" fmla="*/ 47499 h 49193"/>
                <a:gd name="connsiteX1" fmla="*/ 25871 w 26088"/>
                <a:gd name="connsiteY1" fmla="*/ 4542 h 49193"/>
                <a:gd name="connsiteX2" fmla="*/ 23379 w 26088"/>
                <a:gd name="connsiteY2" fmla="*/ 68 h 49193"/>
                <a:gd name="connsiteX3" fmla="*/ 18905 w 26088"/>
                <a:gd name="connsiteY3" fmla="*/ 2559 h 49193"/>
                <a:gd name="connsiteX4" fmla="*/ 604 w 26088"/>
                <a:gd name="connsiteY4" fmla="*/ 43890 h 49193"/>
                <a:gd name="connsiteX5" fmla="*/ 6807 w 26088"/>
                <a:gd name="connsiteY5" fmla="*/ 47499 h 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88" h="49193">
                  <a:moveTo>
                    <a:pt x="6807" y="47499"/>
                  </a:moveTo>
                  <a:cubicBezTo>
                    <a:pt x="15551" y="34358"/>
                    <a:pt x="22007" y="19834"/>
                    <a:pt x="25871" y="4542"/>
                  </a:cubicBezTo>
                  <a:cubicBezTo>
                    <a:pt x="26430" y="2620"/>
                    <a:pt x="25311" y="617"/>
                    <a:pt x="23379" y="68"/>
                  </a:cubicBezTo>
                  <a:cubicBezTo>
                    <a:pt x="21447" y="-481"/>
                    <a:pt x="19465" y="637"/>
                    <a:pt x="18905" y="2559"/>
                  </a:cubicBezTo>
                  <a:cubicBezTo>
                    <a:pt x="15194" y="17276"/>
                    <a:pt x="8992" y="31252"/>
                    <a:pt x="604" y="43890"/>
                  </a:cubicBezTo>
                  <a:cubicBezTo>
                    <a:pt x="-2141" y="47703"/>
                    <a:pt x="4163" y="51312"/>
                    <a:pt x="6807" y="47499"/>
                  </a:cubicBezTo>
                  <a:close/>
                </a:path>
              </a:pathLst>
            </a:custGeom>
            <a:solidFill>
              <a:srgbClr val="F6A496"/>
            </a:solidFill>
            <a:ln w="5084" cap="flat">
              <a:noFill/>
              <a:prstDash val="solid"/>
              <a:miter/>
            </a:ln>
          </p:spPr>
          <p:txBody>
            <a:bodyPr rtlCol="0" anchor="ctr"/>
            <a:lstStyle/>
            <a:p>
              <a:endParaRPr lang="zh-CN" altLang="en-US"/>
            </a:p>
          </p:txBody>
        </p:sp>
        <p:sp>
          <p:nvSpPr>
            <p:cNvPr id="43" name="任意多边形: 形状 42"/>
            <p:cNvSpPr/>
            <p:nvPr/>
          </p:nvSpPr>
          <p:spPr>
            <a:xfrm>
              <a:off x="6556114" y="2156341"/>
              <a:ext cx="148567" cy="173019"/>
            </a:xfrm>
            <a:custGeom>
              <a:avLst/>
              <a:gdLst>
                <a:gd name="connsiteX0" fmla="*/ 5535 w 92534"/>
                <a:gd name="connsiteY0" fmla="*/ 96042 h 107764"/>
                <a:gd name="connsiteX1" fmla="*/ 1976 w 92534"/>
                <a:gd name="connsiteY1" fmla="*/ 102600 h 107764"/>
                <a:gd name="connsiteX2" fmla="*/ 90383 w 92534"/>
                <a:gd name="connsiteY2" fmla="*/ 56134 h 107764"/>
                <a:gd name="connsiteX3" fmla="*/ 82401 w 92534"/>
                <a:gd name="connsiteY3" fmla="*/ 10889 h 107764"/>
                <a:gd name="connsiteX4" fmla="*/ 31563 w 92534"/>
                <a:gd name="connsiteY4" fmla="*/ 3161 h 107764"/>
                <a:gd name="connsiteX5" fmla="*/ 33750 w 92534"/>
                <a:gd name="connsiteY5" fmla="*/ 10279 h 107764"/>
                <a:gd name="connsiteX6" fmla="*/ 79249 w 92534"/>
                <a:gd name="connsiteY6" fmla="*/ 18921 h 107764"/>
                <a:gd name="connsiteX7" fmla="*/ 82350 w 92534"/>
                <a:gd name="connsiteY7" fmla="*/ 56897 h 107764"/>
                <a:gd name="connsiteX8" fmla="*/ 5535 w 92534"/>
                <a:gd name="connsiteY8" fmla="*/ 96042 h 10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534" h="107764">
                  <a:moveTo>
                    <a:pt x="5535" y="96042"/>
                  </a:moveTo>
                  <a:cubicBezTo>
                    <a:pt x="1112" y="94262"/>
                    <a:pt x="-2498" y="100820"/>
                    <a:pt x="1976" y="102600"/>
                  </a:cubicBezTo>
                  <a:cubicBezTo>
                    <a:pt x="40511" y="118105"/>
                    <a:pt x="80673" y="96957"/>
                    <a:pt x="90383" y="56134"/>
                  </a:cubicBezTo>
                  <a:cubicBezTo>
                    <a:pt x="93890" y="41289"/>
                    <a:pt x="93992" y="22530"/>
                    <a:pt x="82401" y="10889"/>
                  </a:cubicBezTo>
                  <a:cubicBezTo>
                    <a:pt x="68726" y="-2838"/>
                    <a:pt x="48950" y="-1465"/>
                    <a:pt x="31563" y="3161"/>
                  </a:cubicBezTo>
                  <a:cubicBezTo>
                    <a:pt x="26887" y="4331"/>
                    <a:pt x="29072" y="11550"/>
                    <a:pt x="33750" y="10279"/>
                  </a:cubicBezTo>
                  <a:cubicBezTo>
                    <a:pt x="48340" y="6466"/>
                    <a:pt x="69641" y="3873"/>
                    <a:pt x="79249" y="18921"/>
                  </a:cubicBezTo>
                  <a:cubicBezTo>
                    <a:pt x="85757" y="30527"/>
                    <a:pt x="86875" y="44391"/>
                    <a:pt x="82350" y="56897"/>
                  </a:cubicBezTo>
                  <a:cubicBezTo>
                    <a:pt x="71624" y="90856"/>
                    <a:pt x="39698" y="109666"/>
                    <a:pt x="5535" y="96042"/>
                  </a:cubicBezTo>
                  <a:close/>
                </a:path>
              </a:pathLst>
            </a:custGeom>
            <a:solidFill>
              <a:srgbClr val="A72423"/>
            </a:solidFill>
            <a:ln w="5084" cap="flat">
              <a:noFill/>
              <a:prstDash val="solid"/>
              <a:miter/>
            </a:ln>
          </p:spPr>
          <p:txBody>
            <a:bodyPr rtlCol="0" anchor="ctr"/>
            <a:lstStyle/>
            <a:p>
              <a:endParaRPr lang="zh-CN" altLang="en-US"/>
            </a:p>
          </p:txBody>
        </p:sp>
        <p:sp>
          <p:nvSpPr>
            <p:cNvPr id="44" name="任意多边形: 形状 43"/>
            <p:cNvSpPr/>
            <p:nvPr/>
          </p:nvSpPr>
          <p:spPr>
            <a:xfrm>
              <a:off x="6587563" y="2225204"/>
              <a:ext cx="56595" cy="39970"/>
            </a:xfrm>
            <a:custGeom>
              <a:avLst/>
              <a:gdLst>
                <a:gd name="connsiteX0" fmla="*/ 33225 w 35250"/>
                <a:gd name="connsiteY0" fmla="*/ 14006 h 24895"/>
                <a:gd name="connsiteX1" fmla="*/ 3383 w 35250"/>
                <a:gd name="connsiteY1" fmla="*/ 5160 h 24895"/>
                <a:gd name="connsiteX2" fmla="*/ -74 w 35250"/>
                <a:gd name="connsiteY2" fmla="*/ 20666 h 24895"/>
                <a:gd name="connsiteX3" fmla="*/ 33225 w 35250"/>
                <a:gd name="connsiteY3" fmla="*/ 14006 h 24895"/>
              </a:gdLst>
              <a:ahLst/>
              <a:cxnLst>
                <a:cxn ang="0">
                  <a:pos x="connsiteX0" y="connsiteY0"/>
                </a:cxn>
                <a:cxn ang="0">
                  <a:pos x="connsiteX1" y="connsiteY1"/>
                </a:cxn>
                <a:cxn ang="0">
                  <a:pos x="connsiteX2" y="connsiteY2"/>
                </a:cxn>
                <a:cxn ang="0">
                  <a:pos x="connsiteX3" y="connsiteY3"/>
                </a:cxn>
              </a:cxnLst>
              <a:rect l="l" t="t" r="r" b="b"/>
              <a:pathLst>
                <a:path w="35250" h="24895">
                  <a:moveTo>
                    <a:pt x="33225" y="14006"/>
                  </a:moveTo>
                  <a:cubicBezTo>
                    <a:pt x="42732" y="-6939"/>
                    <a:pt x="15025" y="382"/>
                    <a:pt x="3383" y="5160"/>
                  </a:cubicBezTo>
                  <a:cubicBezTo>
                    <a:pt x="3027" y="10478"/>
                    <a:pt x="1909" y="15709"/>
                    <a:pt x="-74" y="20666"/>
                  </a:cubicBezTo>
                  <a:cubicBezTo>
                    <a:pt x="11263" y="26817"/>
                    <a:pt x="27277" y="27325"/>
                    <a:pt x="33225" y="14006"/>
                  </a:cubicBezTo>
                  <a:close/>
                </a:path>
              </a:pathLst>
            </a:custGeom>
            <a:solidFill>
              <a:srgbClr val="A72423"/>
            </a:solidFill>
            <a:ln w="5084" cap="flat">
              <a:noFill/>
              <a:prstDash val="solid"/>
              <a:miter/>
            </a:ln>
          </p:spPr>
          <p:txBody>
            <a:bodyPr rtlCol="0" anchor="ctr"/>
            <a:lstStyle/>
            <a:p>
              <a:endParaRPr lang="zh-CN" altLang="en-US"/>
            </a:p>
          </p:txBody>
        </p:sp>
        <p:sp>
          <p:nvSpPr>
            <p:cNvPr id="45" name="任意多边形: 形状 44"/>
            <p:cNvSpPr/>
            <p:nvPr/>
          </p:nvSpPr>
          <p:spPr>
            <a:xfrm>
              <a:off x="6364168" y="2006699"/>
              <a:ext cx="103933" cy="82455"/>
            </a:xfrm>
            <a:custGeom>
              <a:avLst/>
              <a:gdLst>
                <a:gd name="connsiteX0" fmla="*/ 48678 w 64734"/>
                <a:gd name="connsiteY0" fmla="*/ 49188 h 51357"/>
                <a:gd name="connsiteX1" fmla="*/ 60879 w 64734"/>
                <a:gd name="connsiteY1" fmla="*/ 33937 h 51357"/>
                <a:gd name="connsiteX2" fmla="*/ 16244 w 64734"/>
                <a:gd name="connsiteY2" fmla="*/ 1553 h 51357"/>
                <a:gd name="connsiteX3" fmla="*/ 4043 w 64734"/>
                <a:gd name="connsiteY3" fmla="*/ 16805 h 51357"/>
                <a:gd name="connsiteX4" fmla="*/ 48678 w 64734"/>
                <a:gd name="connsiteY4" fmla="*/ 49188 h 51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34" h="51357">
                  <a:moveTo>
                    <a:pt x="48678" y="49188"/>
                  </a:moveTo>
                  <a:cubicBezTo>
                    <a:pt x="58846" y="56865"/>
                    <a:pt x="70945" y="41563"/>
                    <a:pt x="60879" y="33937"/>
                  </a:cubicBezTo>
                  <a:cubicBezTo>
                    <a:pt x="46238" y="22753"/>
                    <a:pt x="31902" y="11263"/>
                    <a:pt x="16244" y="1553"/>
                  </a:cubicBezTo>
                  <a:cubicBezTo>
                    <a:pt x="5618" y="-5055"/>
                    <a:pt x="-6633" y="10196"/>
                    <a:pt x="4043" y="16805"/>
                  </a:cubicBezTo>
                  <a:cubicBezTo>
                    <a:pt x="19701" y="26566"/>
                    <a:pt x="34037" y="38055"/>
                    <a:pt x="48678" y="49188"/>
                  </a:cubicBezTo>
                  <a:close/>
                </a:path>
              </a:pathLst>
            </a:custGeom>
            <a:solidFill>
              <a:srgbClr val="242D53"/>
            </a:solidFill>
            <a:ln w="5084" cap="flat">
              <a:noFill/>
              <a:prstDash val="solid"/>
              <a:miter/>
            </a:ln>
          </p:spPr>
          <p:txBody>
            <a:bodyPr rtlCol="0" anchor="ctr"/>
            <a:lstStyle/>
            <a:p>
              <a:endParaRPr lang="zh-CN" altLang="en-US"/>
            </a:p>
          </p:txBody>
        </p:sp>
        <p:sp>
          <p:nvSpPr>
            <p:cNvPr id="46" name="任意多边形: 形状 45"/>
            <p:cNvSpPr/>
            <p:nvPr/>
          </p:nvSpPr>
          <p:spPr>
            <a:xfrm>
              <a:off x="6124442" y="1990791"/>
              <a:ext cx="73081" cy="34774"/>
            </a:xfrm>
            <a:custGeom>
              <a:avLst/>
              <a:gdLst>
                <a:gd name="connsiteX0" fmla="*/ 5214 w 45518"/>
                <a:gd name="connsiteY0" fmla="*/ 18222 h 21659"/>
                <a:gd name="connsiteX1" fmla="*/ 38512 w 45518"/>
                <a:gd name="connsiteY1" fmla="*/ 19595 h 21659"/>
                <a:gd name="connsiteX2" fmla="*/ 45019 w 45518"/>
                <a:gd name="connsiteY2" fmla="*/ 7394 h 21659"/>
                <a:gd name="connsiteX3" fmla="*/ 32818 w 45518"/>
                <a:gd name="connsiteY3" fmla="*/ 887 h 21659"/>
                <a:gd name="connsiteX4" fmla="*/ 14161 w 45518"/>
                <a:gd name="connsiteY4" fmla="*/ 887 h 21659"/>
                <a:gd name="connsiteX5" fmla="*/ 994 w 45518"/>
                <a:gd name="connsiteY5" fmla="*/ 5106 h 21659"/>
                <a:gd name="connsiteX6" fmla="*/ 5214 w 45518"/>
                <a:gd name="connsiteY6" fmla="*/ 18222 h 2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18" h="21659">
                  <a:moveTo>
                    <a:pt x="5214" y="18222"/>
                  </a:moveTo>
                  <a:cubicBezTo>
                    <a:pt x="15889" y="22177"/>
                    <a:pt x="27531" y="22660"/>
                    <a:pt x="38512" y="19595"/>
                  </a:cubicBezTo>
                  <a:cubicBezTo>
                    <a:pt x="43647" y="18009"/>
                    <a:pt x="46596" y="12559"/>
                    <a:pt x="45019" y="7394"/>
                  </a:cubicBezTo>
                  <a:cubicBezTo>
                    <a:pt x="43291" y="2366"/>
                    <a:pt x="37953" y="-471"/>
                    <a:pt x="32818" y="887"/>
                  </a:cubicBezTo>
                  <a:cubicBezTo>
                    <a:pt x="26718" y="2620"/>
                    <a:pt x="20261" y="2620"/>
                    <a:pt x="14161" y="887"/>
                  </a:cubicBezTo>
                  <a:cubicBezTo>
                    <a:pt x="9331" y="-1365"/>
                    <a:pt x="3587" y="475"/>
                    <a:pt x="994" y="5106"/>
                  </a:cubicBezTo>
                  <a:cubicBezTo>
                    <a:pt x="-1446" y="9895"/>
                    <a:pt x="435" y="15741"/>
                    <a:pt x="5214" y="18222"/>
                  </a:cubicBezTo>
                  <a:close/>
                </a:path>
              </a:pathLst>
            </a:custGeom>
            <a:solidFill>
              <a:srgbClr val="242D53"/>
            </a:solidFill>
            <a:ln w="5084" cap="flat">
              <a:noFill/>
              <a:prstDash val="solid"/>
              <a:miter/>
            </a:ln>
          </p:spPr>
          <p:txBody>
            <a:bodyPr rtlCol="0" anchor="ctr"/>
            <a:lstStyle/>
            <a:p>
              <a:endParaRPr lang="zh-CN" altLang="en-US"/>
            </a:p>
          </p:txBody>
        </p:sp>
        <p:sp>
          <p:nvSpPr>
            <p:cNvPr id="47" name="任意多边形: 形状 46"/>
            <p:cNvSpPr/>
            <p:nvPr/>
          </p:nvSpPr>
          <p:spPr>
            <a:xfrm>
              <a:off x="6270427" y="1702365"/>
              <a:ext cx="201005" cy="50769"/>
            </a:xfrm>
            <a:custGeom>
              <a:avLst/>
              <a:gdLst>
                <a:gd name="connsiteX0" fmla="*/ 7016 w 125195"/>
                <a:gd name="connsiteY0" fmla="*/ 31476 h 31621"/>
                <a:gd name="connsiteX1" fmla="*/ 117944 w 125195"/>
                <a:gd name="connsiteY1" fmla="*/ 13988 h 31621"/>
                <a:gd name="connsiteX2" fmla="*/ 120486 w 125195"/>
                <a:gd name="connsiteY2" fmla="*/ 2041 h 31621"/>
                <a:gd name="connsiteX3" fmla="*/ 3559 w 125195"/>
                <a:gd name="connsiteY3" fmla="*/ 19783 h 31621"/>
                <a:gd name="connsiteX4" fmla="*/ 458 w 125195"/>
                <a:gd name="connsiteY4" fmla="*/ 27912 h 31621"/>
                <a:gd name="connsiteX5" fmla="*/ 7016 w 125195"/>
                <a:gd name="connsiteY5" fmla="*/ 31476 h 3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195" h="31621">
                  <a:moveTo>
                    <a:pt x="7016" y="31476"/>
                  </a:moveTo>
                  <a:cubicBezTo>
                    <a:pt x="42603" y="20343"/>
                    <a:pt x="80375" y="7023"/>
                    <a:pt x="117944" y="13988"/>
                  </a:cubicBezTo>
                  <a:cubicBezTo>
                    <a:pt x="125671" y="15411"/>
                    <a:pt x="128111" y="3464"/>
                    <a:pt x="120486" y="2041"/>
                  </a:cubicBezTo>
                  <a:cubicBezTo>
                    <a:pt x="80731" y="-5331"/>
                    <a:pt x="40925" y="8040"/>
                    <a:pt x="3559" y="19783"/>
                  </a:cubicBezTo>
                  <a:cubicBezTo>
                    <a:pt x="458" y="21171"/>
                    <a:pt x="-915" y="24811"/>
                    <a:pt x="458" y="27912"/>
                  </a:cubicBezTo>
                  <a:cubicBezTo>
                    <a:pt x="1577" y="30439"/>
                    <a:pt x="4271" y="31903"/>
                    <a:pt x="7016" y="31476"/>
                  </a:cubicBezTo>
                  <a:close/>
                </a:path>
              </a:pathLst>
            </a:custGeom>
            <a:solidFill>
              <a:srgbClr val="E8E2E2"/>
            </a:solidFill>
            <a:ln w="5084" cap="flat">
              <a:noFill/>
              <a:prstDash val="solid"/>
              <a:miter/>
            </a:ln>
          </p:spPr>
          <p:txBody>
            <a:bodyPr rtlCol="0" anchor="ctr"/>
            <a:lstStyle/>
            <a:p>
              <a:endParaRPr lang="zh-CN" altLang="en-US"/>
            </a:p>
          </p:txBody>
        </p:sp>
        <p:sp>
          <p:nvSpPr>
            <p:cNvPr id="48" name="任意多边形: 形状 47"/>
            <p:cNvSpPr/>
            <p:nvPr/>
          </p:nvSpPr>
          <p:spPr>
            <a:xfrm>
              <a:off x="5384550" y="2685281"/>
              <a:ext cx="2155729" cy="2376137"/>
            </a:xfrm>
            <a:custGeom>
              <a:avLst/>
              <a:gdLst>
                <a:gd name="connsiteX0" fmla="*/ 5412 w 1342686"/>
                <a:gd name="connsiteY0" fmla="*/ 1200877 h 1479966"/>
                <a:gd name="connsiteX1" fmla="*/ 97479 w 1342686"/>
                <a:gd name="connsiteY1" fmla="*/ 1241089 h 1479966"/>
                <a:gd name="connsiteX2" fmla="*/ 441192 w 1342686"/>
                <a:gd name="connsiteY2" fmla="*/ 1357152 h 1479966"/>
                <a:gd name="connsiteX3" fmla="*/ 972293 w 1342686"/>
                <a:gd name="connsiteY3" fmla="*/ 1468995 h 1479966"/>
                <a:gd name="connsiteX4" fmla="*/ 1285097 w 1342686"/>
                <a:gd name="connsiteY4" fmla="*/ 1323599 h 1479966"/>
                <a:gd name="connsiteX5" fmla="*/ 1313617 w 1342686"/>
                <a:gd name="connsiteY5" fmla="*/ 1049076 h 1479966"/>
                <a:gd name="connsiteX6" fmla="*/ 1338071 w 1342686"/>
                <a:gd name="connsiteY6" fmla="*/ 865501 h 1479966"/>
                <a:gd name="connsiteX7" fmla="*/ 1322158 w 1342686"/>
                <a:gd name="connsiteY7" fmla="*/ 685739 h 1479966"/>
                <a:gd name="connsiteX8" fmla="*/ 1269185 w 1342686"/>
                <a:gd name="connsiteY8" fmla="*/ 327028 h 1479966"/>
                <a:gd name="connsiteX9" fmla="*/ 1290283 w 1342686"/>
                <a:gd name="connsiteY9" fmla="*/ 228962 h 1479966"/>
                <a:gd name="connsiteX10" fmla="*/ 1217534 w 1342686"/>
                <a:gd name="connsiteY10" fmla="*/ 113459 h 1479966"/>
                <a:gd name="connsiteX11" fmla="*/ 969700 w 1342686"/>
                <a:gd name="connsiteY11" fmla="*/ 5226 h 1479966"/>
                <a:gd name="connsiteX12" fmla="*/ 850741 w 1342686"/>
                <a:gd name="connsiteY12" fmla="*/ 5734 h 1479966"/>
                <a:gd name="connsiteX13" fmla="*/ 722731 w 1342686"/>
                <a:gd name="connsiteY13" fmla="*/ 63130 h 1479966"/>
                <a:gd name="connsiteX14" fmla="*/ 568998 w 1342686"/>
                <a:gd name="connsiteY14" fmla="*/ 76551 h 1479966"/>
                <a:gd name="connsiteX15" fmla="*/ 540987 w 1342686"/>
                <a:gd name="connsiteY15" fmla="*/ 70654 h 1479966"/>
                <a:gd name="connsiteX16" fmla="*/ 416028 w 1342686"/>
                <a:gd name="connsiteY16" fmla="*/ 70654 h 1479966"/>
                <a:gd name="connsiteX17" fmla="*/ 234385 w 1342686"/>
                <a:gd name="connsiteY17" fmla="*/ 196477 h 1479966"/>
                <a:gd name="connsiteX18" fmla="*/ 257770 w 1342686"/>
                <a:gd name="connsiteY18" fmla="*/ 369020 h 1479966"/>
                <a:gd name="connsiteX19" fmla="*/ 62655 w 1342686"/>
                <a:gd name="connsiteY19" fmla="*/ 1056549 h 1479966"/>
                <a:gd name="connsiteX20" fmla="*/ 5412 w 1342686"/>
                <a:gd name="connsiteY20" fmla="*/ 1200877 h 1479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2686" h="1479966">
                  <a:moveTo>
                    <a:pt x="5412" y="1200877"/>
                  </a:moveTo>
                  <a:cubicBezTo>
                    <a:pt x="20358" y="1229600"/>
                    <a:pt x="70891" y="1228736"/>
                    <a:pt x="97479" y="1241089"/>
                  </a:cubicBezTo>
                  <a:cubicBezTo>
                    <a:pt x="213745" y="1294774"/>
                    <a:pt x="311353" y="1329598"/>
                    <a:pt x="441192" y="1357152"/>
                  </a:cubicBezTo>
                  <a:cubicBezTo>
                    <a:pt x="618209" y="1394772"/>
                    <a:pt x="793141" y="1442203"/>
                    <a:pt x="972293" y="1468995"/>
                  </a:cubicBezTo>
                  <a:cubicBezTo>
                    <a:pt x="1111233" y="1489940"/>
                    <a:pt x="1268423" y="1498328"/>
                    <a:pt x="1285097" y="1323599"/>
                  </a:cubicBezTo>
                  <a:cubicBezTo>
                    <a:pt x="1293791" y="1232091"/>
                    <a:pt x="1305839" y="1140584"/>
                    <a:pt x="1313617" y="1049076"/>
                  </a:cubicBezTo>
                  <a:cubicBezTo>
                    <a:pt x="1317888" y="987430"/>
                    <a:pt x="1326073" y="926115"/>
                    <a:pt x="1338071" y="865501"/>
                  </a:cubicBezTo>
                  <a:cubicBezTo>
                    <a:pt x="1350729" y="804953"/>
                    <a:pt x="1334156" y="745372"/>
                    <a:pt x="1322158" y="685739"/>
                  </a:cubicBezTo>
                  <a:cubicBezTo>
                    <a:pt x="1299332" y="572269"/>
                    <a:pt x="1260594" y="443701"/>
                    <a:pt x="1269185" y="327028"/>
                  </a:cubicBezTo>
                  <a:cubicBezTo>
                    <a:pt x="1271727" y="292560"/>
                    <a:pt x="1293943" y="264041"/>
                    <a:pt x="1290283" y="228962"/>
                  </a:cubicBezTo>
                  <a:cubicBezTo>
                    <a:pt x="1285199" y="181887"/>
                    <a:pt x="1253781" y="141725"/>
                    <a:pt x="1217534" y="113459"/>
                  </a:cubicBezTo>
                  <a:cubicBezTo>
                    <a:pt x="1145040" y="57624"/>
                    <a:pt x="1059937" y="20457"/>
                    <a:pt x="969700" y="5226"/>
                  </a:cubicBezTo>
                  <a:cubicBezTo>
                    <a:pt x="933402" y="-671"/>
                    <a:pt x="886937" y="-3111"/>
                    <a:pt x="850741" y="5734"/>
                  </a:cubicBezTo>
                  <a:cubicBezTo>
                    <a:pt x="806156" y="16665"/>
                    <a:pt x="767367" y="49404"/>
                    <a:pt x="722731" y="63130"/>
                  </a:cubicBezTo>
                  <a:cubicBezTo>
                    <a:pt x="675249" y="77720"/>
                    <a:pt x="619531" y="84177"/>
                    <a:pt x="568998" y="76551"/>
                  </a:cubicBezTo>
                  <a:cubicBezTo>
                    <a:pt x="559543" y="75148"/>
                    <a:pt x="550188" y="73181"/>
                    <a:pt x="540987" y="70654"/>
                  </a:cubicBezTo>
                  <a:cubicBezTo>
                    <a:pt x="481100" y="54284"/>
                    <a:pt x="479982" y="34153"/>
                    <a:pt x="416028" y="70654"/>
                  </a:cubicBezTo>
                  <a:cubicBezTo>
                    <a:pt x="350549" y="107969"/>
                    <a:pt x="299101" y="158807"/>
                    <a:pt x="234385" y="196477"/>
                  </a:cubicBezTo>
                  <a:cubicBezTo>
                    <a:pt x="239062" y="254229"/>
                    <a:pt x="258583" y="307913"/>
                    <a:pt x="257770" y="369020"/>
                  </a:cubicBezTo>
                  <a:cubicBezTo>
                    <a:pt x="255076" y="583555"/>
                    <a:pt x="193104" y="880803"/>
                    <a:pt x="62655" y="1056549"/>
                  </a:cubicBezTo>
                  <a:cubicBezTo>
                    <a:pt x="37745" y="1090051"/>
                    <a:pt x="-17617" y="1156241"/>
                    <a:pt x="5412" y="1200877"/>
                  </a:cubicBezTo>
                  <a:close/>
                </a:path>
              </a:pathLst>
            </a:custGeom>
            <a:solidFill>
              <a:srgbClr val="F1E4E1"/>
            </a:solidFill>
            <a:ln w="5084" cap="flat">
              <a:noFill/>
              <a:prstDash val="solid"/>
              <a:miter/>
            </a:ln>
          </p:spPr>
          <p:txBody>
            <a:bodyPr rtlCol="0" anchor="ctr"/>
            <a:lstStyle/>
            <a:p>
              <a:endParaRPr lang="zh-CN" altLang="en-US"/>
            </a:p>
          </p:txBody>
        </p:sp>
        <p:sp>
          <p:nvSpPr>
            <p:cNvPr id="49" name="任意多边形: 形状 48"/>
            <p:cNvSpPr/>
            <p:nvPr/>
          </p:nvSpPr>
          <p:spPr>
            <a:xfrm>
              <a:off x="5755720" y="3958856"/>
              <a:ext cx="571477" cy="254159"/>
            </a:xfrm>
            <a:custGeom>
              <a:avLst/>
              <a:gdLst>
                <a:gd name="connsiteX0" fmla="*/ 10880 w 355942"/>
                <a:gd name="connsiteY0" fmla="*/ 31997 h 158302"/>
                <a:gd name="connsiteX1" fmla="*/ 193895 w 355942"/>
                <a:gd name="connsiteY1" fmla="*/ 53654 h 158302"/>
                <a:gd name="connsiteX2" fmla="*/ 344680 w 355942"/>
                <a:gd name="connsiteY2" fmla="*/ 156702 h 158302"/>
                <a:gd name="connsiteX3" fmla="*/ 353831 w 355942"/>
                <a:gd name="connsiteY3" fmla="*/ 147806 h 158302"/>
                <a:gd name="connsiteX4" fmla="*/ 177272 w 355942"/>
                <a:gd name="connsiteY4" fmla="*/ 30879 h 158302"/>
                <a:gd name="connsiteX5" fmla="*/ 2136 w 355942"/>
                <a:gd name="connsiteY5" fmla="*/ 22796 h 158302"/>
                <a:gd name="connsiteX6" fmla="*/ 10880 w 355942"/>
                <a:gd name="connsiteY6" fmla="*/ 31997 h 15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942" h="158302">
                  <a:moveTo>
                    <a:pt x="10880" y="31997"/>
                  </a:moveTo>
                  <a:cubicBezTo>
                    <a:pt x="61972" y="-11926"/>
                    <a:pt x="143973" y="26914"/>
                    <a:pt x="193895" y="53654"/>
                  </a:cubicBezTo>
                  <a:cubicBezTo>
                    <a:pt x="247275" y="83201"/>
                    <a:pt x="297757" y="117705"/>
                    <a:pt x="344680" y="156702"/>
                  </a:cubicBezTo>
                  <a:cubicBezTo>
                    <a:pt x="350984" y="161786"/>
                    <a:pt x="359931" y="152991"/>
                    <a:pt x="353831" y="147806"/>
                  </a:cubicBezTo>
                  <a:cubicBezTo>
                    <a:pt x="299332" y="103373"/>
                    <a:pt x="241022" y="61026"/>
                    <a:pt x="177272" y="30879"/>
                  </a:cubicBezTo>
                  <a:cubicBezTo>
                    <a:pt x="124960" y="6274"/>
                    <a:pt x="52312" y="-20264"/>
                    <a:pt x="2136" y="22796"/>
                  </a:cubicBezTo>
                  <a:cubicBezTo>
                    <a:pt x="-4270" y="28236"/>
                    <a:pt x="4678" y="37285"/>
                    <a:pt x="10880" y="31997"/>
                  </a:cubicBezTo>
                  <a:close/>
                </a:path>
              </a:pathLst>
            </a:custGeom>
            <a:solidFill>
              <a:srgbClr val="E6EBEE"/>
            </a:solidFill>
            <a:ln w="5084" cap="flat">
              <a:noFill/>
              <a:prstDash val="solid"/>
              <a:miter/>
            </a:ln>
          </p:spPr>
          <p:txBody>
            <a:bodyPr rtlCol="0" anchor="ctr"/>
            <a:lstStyle/>
            <a:p>
              <a:endParaRPr lang="zh-CN" altLang="en-US"/>
            </a:p>
          </p:txBody>
        </p:sp>
        <p:sp>
          <p:nvSpPr>
            <p:cNvPr id="50" name="任意多边形: 形状 49"/>
            <p:cNvSpPr/>
            <p:nvPr/>
          </p:nvSpPr>
          <p:spPr>
            <a:xfrm>
              <a:off x="5754912" y="4125672"/>
              <a:ext cx="345137" cy="177884"/>
            </a:xfrm>
            <a:custGeom>
              <a:avLst/>
              <a:gdLst>
                <a:gd name="connsiteX0" fmla="*/ 205532 w 214967"/>
                <a:gd name="connsiteY0" fmla="*/ 109586 h 110794"/>
                <a:gd name="connsiteX1" fmla="*/ 212040 w 214967"/>
                <a:gd name="connsiteY1" fmla="*/ 98656 h 110794"/>
                <a:gd name="connsiteX2" fmla="*/ 6046 w 214967"/>
                <a:gd name="connsiteY2" fmla="*/ -20 h 110794"/>
                <a:gd name="connsiteX3" fmla="*/ 6046 w 214967"/>
                <a:gd name="connsiteY3" fmla="*/ 12690 h 110794"/>
                <a:gd name="connsiteX4" fmla="*/ 205532 w 214967"/>
                <a:gd name="connsiteY4" fmla="*/ 109586 h 110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67" h="110794">
                  <a:moveTo>
                    <a:pt x="205532" y="109586"/>
                  </a:moveTo>
                  <a:cubicBezTo>
                    <a:pt x="212294" y="114263"/>
                    <a:pt x="218801" y="103282"/>
                    <a:pt x="212040" y="98656"/>
                  </a:cubicBezTo>
                  <a:cubicBezTo>
                    <a:pt x="148848" y="55393"/>
                    <a:pt x="84336" y="8724"/>
                    <a:pt x="6046" y="-20"/>
                  </a:cubicBezTo>
                  <a:cubicBezTo>
                    <a:pt x="-2088" y="-986"/>
                    <a:pt x="-2139" y="11775"/>
                    <a:pt x="6046" y="12690"/>
                  </a:cubicBezTo>
                  <a:cubicBezTo>
                    <a:pt x="81539" y="21179"/>
                    <a:pt x="144527" y="67848"/>
                    <a:pt x="205532" y="109586"/>
                  </a:cubicBezTo>
                  <a:close/>
                </a:path>
              </a:pathLst>
            </a:custGeom>
            <a:solidFill>
              <a:srgbClr val="E6EBEE"/>
            </a:solidFill>
            <a:ln w="5084" cap="flat">
              <a:noFill/>
              <a:prstDash val="solid"/>
              <a:miter/>
            </a:ln>
          </p:spPr>
          <p:txBody>
            <a:bodyPr rtlCol="0" anchor="ctr"/>
            <a:lstStyle/>
            <a:p>
              <a:endParaRPr lang="zh-CN" altLang="en-US"/>
            </a:p>
          </p:txBody>
        </p:sp>
        <p:sp>
          <p:nvSpPr>
            <p:cNvPr id="51" name="任意多边形: 形状 50"/>
            <p:cNvSpPr/>
            <p:nvPr/>
          </p:nvSpPr>
          <p:spPr>
            <a:xfrm>
              <a:off x="6247270" y="2472347"/>
              <a:ext cx="1726366" cy="2901236"/>
            </a:xfrm>
            <a:custGeom>
              <a:avLst/>
              <a:gdLst>
                <a:gd name="connsiteX0" fmla="*/ 193372 w 1075259"/>
                <a:gd name="connsiteY0" fmla="*/ 658530 h 1807022"/>
                <a:gd name="connsiteX1" fmla="*/ 175325 w 1075259"/>
                <a:gd name="connsiteY1" fmla="*/ 738701 h 1807022"/>
                <a:gd name="connsiteX2" fmla="*/ 131808 w 1075259"/>
                <a:gd name="connsiteY2" fmla="*/ 961827 h 1807022"/>
                <a:gd name="connsiteX3" fmla="*/ 2579 w 1075259"/>
                <a:gd name="connsiteY3" fmla="*/ 1636138 h 1807022"/>
                <a:gd name="connsiteX4" fmla="*/ 339124 w 1075259"/>
                <a:gd name="connsiteY4" fmla="*/ 1804919 h 1807022"/>
                <a:gd name="connsiteX5" fmla="*/ 585941 w 1075259"/>
                <a:gd name="connsiteY5" fmla="*/ 1761707 h 1807022"/>
                <a:gd name="connsiteX6" fmla="*/ 977391 w 1075259"/>
                <a:gd name="connsiteY6" fmla="*/ 1753726 h 1807022"/>
                <a:gd name="connsiteX7" fmla="*/ 1074541 w 1075259"/>
                <a:gd name="connsiteY7" fmla="*/ 1628767 h 1807022"/>
                <a:gd name="connsiteX8" fmla="*/ 978204 w 1075259"/>
                <a:gd name="connsiteY8" fmla="*/ 832039 h 1807022"/>
                <a:gd name="connsiteX9" fmla="*/ 907336 w 1075259"/>
                <a:gd name="connsiteY9" fmla="*/ 481869 h 1807022"/>
                <a:gd name="connsiteX10" fmla="*/ 771650 w 1075259"/>
                <a:gd name="connsiteY10" fmla="*/ 230680 h 1807022"/>
                <a:gd name="connsiteX11" fmla="*/ 499974 w 1075259"/>
                <a:gd name="connsiteY11" fmla="*/ 111212 h 1807022"/>
                <a:gd name="connsiteX12" fmla="*/ 403383 w 1075259"/>
                <a:gd name="connsiteY12" fmla="*/ 69423 h 1807022"/>
                <a:gd name="connsiteX13" fmla="*/ 322042 w 1075259"/>
                <a:gd name="connsiteY13" fmla="*/ 26313 h 1807022"/>
                <a:gd name="connsiteX14" fmla="*/ 266121 w 1075259"/>
                <a:gd name="connsiteY14" fmla="*/ -72 h 1807022"/>
                <a:gd name="connsiteX15" fmla="*/ 281372 w 1075259"/>
                <a:gd name="connsiteY15" fmla="*/ 83607 h 1807022"/>
                <a:gd name="connsiteX16" fmla="*/ 287523 w 1075259"/>
                <a:gd name="connsiteY16" fmla="*/ 182842 h 1807022"/>
                <a:gd name="connsiteX17" fmla="*/ 262104 w 1075259"/>
                <a:gd name="connsiteY17" fmla="*/ 379635 h 1807022"/>
                <a:gd name="connsiteX18" fmla="*/ 193372 w 1075259"/>
                <a:gd name="connsiteY18" fmla="*/ 658530 h 180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5259" h="1807022">
                  <a:moveTo>
                    <a:pt x="193372" y="658530"/>
                  </a:moveTo>
                  <a:cubicBezTo>
                    <a:pt x="187068" y="685169"/>
                    <a:pt x="181070" y="711894"/>
                    <a:pt x="175325" y="738701"/>
                  </a:cubicBezTo>
                  <a:cubicBezTo>
                    <a:pt x="159464" y="812771"/>
                    <a:pt x="145432" y="887401"/>
                    <a:pt x="131808" y="961827"/>
                  </a:cubicBezTo>
                  <a:cubicBezTo>
                    <a:pt x="90731" y="1186632"/>
                    <a:pt x="40300" y="1411029"/>
                    <a:pt x="2579" y="1636138"/>
                  </a:cubicBezTo>
                  <a:cubicBezTo>
                    <a:pt x="-28433" y="1821340"/>
                    <a:pt x="220316" y="1809596"/>
                    <a:pt x="339124" y="1804919"/>
                  </a:cubicBezTo>
                  <a:cubicBezTo>
                    <a:pt x="425903" y="1801513"/>
                    <a:pt x="501804" y="1773298"/>
                    <a:pt x="585941" y="1761707"/>
                  </a:cubicBezTo>
                  <a:cubicBezTo>
                    <a:pt x="714509" y="1743965"/>
                    <a:pt x="847602" y="1768926"/>
                    <a:pt x="977391" y="1753726"/>
                  </a:cubicBezTo>
                  <a:cubicBezTo>
                    <a:pt x="1074592" y="1742389"/>
                    <a:pt x="1077439" y="1720325"/>
                    <a:pt x="1074541" y="1628767"/>
                  </a:cubicBezTo>
                  <a:cubicBezTo>
                    <a:pt x="1066153" y="1361005"/>
                    <a:pt x="1031838" y="1094361"/>
                    <a:pt x="978204" y="832039"/>
                  </a:cubicBezTo>
                  <a:cubicBezTo>
                    <a:pt x="954259" y="714858"/>
                    <a:pt x="926959" y="598999"/>
                    <a:pt x="907336" y="481869"/>
                  </a:cubicBezTo>
                  <a:cubicBezTo>
                    <a:pt x="891729" y="388989"/>
                    <a:pt x="860820" y="277298"/>
                    <a:pt x="771650" y="230680"/>
                  </a:cubicBezTo>
                  <a:cubicBezTo>
                    <a:pt x="685226" y="185638"/>
                    <a:pt x="589754" y="148476"/>
                    <a:pt x="499974" y="111212"/>
                  </a:cubicBezTo>
                  <a:cubicBezTo>
                    <a:pt x="466218" y="97181"/>
                    <a:pt x="435309" y="87115"/>
                    <a:pt x="403383" y="69423"/>
                  </a:cubicBezTo>
                  <a:cubicBezTo>
                    <a:pt x="376489" y="54426"/>
                    <a:pt x="349393" y="39886"/>
                    <a:pt x="322042" y="26313"/>
                  </a:cubicBezTo>
                  <a:cubicBezTo>
                    <a:pt x="305367" y="18128"/>
                    <a:pt x="284371" y="1402"/>
                    <a:pt x="266121" y="-72"/>
                  </a:cubicBezTo>
                  <a:cubicBezTo>
                    <a:pt x="264901" y="25347"/>
                    <a:pt x="278271" y="57019"/>
                    <a:pt x="281372" y="83607"/>
                  </a:cubicBezTo>
                  <a:cubicBezTo>
                    <a:pt x="285236" y="116550"/>
                    <a:pt x="286456" y="149696"/>
                    <a:pt x="287523" y="182842"/>
                  </a:cubicBezTo>
                  <a:cubicBezTo>
                    <a:pt x="290320" y="249409"/>
                    <a:pt x="281728" y="315965"/>
                    <a:pt x="262104" y="379635"/>
                  </a:cubicBezTo>
                  <a:cubicBezTo>
                    <a:pt x="233737" y="469719"/>
                    <a:pt x="215131" y="566463"/>
                    <a:pt x="193372" y="658530"/>
                  </a:cubicBezTo>
                  <a:close/>
                </a:path>
              </a:pathLst>
            </a:custGeom>
            <a:solidFill>
              <a:srgbClr val="4F8BB8"/>
            </a:solidFill>
            <a:ln w="5084" cap="flat">
              <a:noFill/>
              <a:prstDash val="solid"/>
              <a:miter/>
            </a:ln>
          </p:spPr>
          <p:txBody>
            <a:bodyPr rtlCol="0" anchor="ctr"/>
            <a:lstStyle/>
            <a:p>
              <a:endParaRPr lang="zh-CN" altLang="en-US"/>
            </a:p>
          </p:txBody>
        </p:sp>
        <p:sp>
          <p:nvSpPr>
            <p:cNvPr id="52" name="任意多边形: 形状 51"/>
            <p:cNvSpPr/>
            <p:nvPr/>
          </p:nvSpPr>
          <p:spPr>
            <a:xfrm>
              <a:off x="4960665" y="2533242"/>
              <a:ext cx="1271767" cy="2276383"/>
            </a:xfrm>
            <a:custGeom>
              <a:avLst/>
              <a:gdLst>
                <a:gd name="connsiteX0" fmla="*/ 244364 w 792114"/>
                <a:gd name="connsiteY0" fmla="*/ 1382150 h 1417835"/>
                <a:gd name="connsiteX1" fmla="*/ 423008 w 792114"/>
                <a:gd name="connsiteY1" fmla="*/ 1270307 h 1417835"/>
                <a:gd name="connsiteX2" fmla="*/ 565353 w 792114"/>
                <a:gd name="connsiteY2" fmla="*/ 1011492 h 1417835"/>
                <a:gd name="connsiteX3" fmla="*/ 626816 w 792114"/>
                <a:gd name="connsiteY3" fmla="*/ 698841 h 1417835"/>
                <a:gd name="connsiteX4" fmla="*/ 666774 w 792114"/>
                <a:gd name="connsiteY4" fmla="*/ 459904 h 1417835"/>
                <a:gd name="connsiteX5" fmla="*/ 749131 w 792114"/>
                <a:gd name="connsiteY5" fmla="*/ 159301 h 1417835"/>
                <a:gd name="connsiteX6" fmla="*/ 792038 w 792114"/>
                <a:gd name="connsiteY6" fmla="*/ 1094 h 1417835"/>
                <a:gd name="connsiteX7" fmla="*/ 735304 w 792114"/>
                <a:gd name="connsiteY7" fmla="*/ 20311 h 1417835"/>
                <a:gd name="connsiteX8" fmla="*/ 689194 w 792114"/>
                <a:gd name="connsiteY8" fmla="*/ 67081 h 1417835"/>
                <a:gd name="connsiteX9" fmla="*/ 437954 w 792114"/>
                <a:gd name="connsiteY9" fmla="*/ 200530 h 1417835"/>
                <a:gd name="connsiteX10" fmla="*/ 333483 w 792114"/>
                <a:gd name="connsiteY10" fmla="*/ 484408 h 1417835"/>
                <a:gd name="connsiteX11" fmla="*/ 309386 w 792114"/>
                <a:gd name="connsiteY11" fmla="*/ 667016 h 1417835"/>
                <a:gd name="connsiteX12" fmla="*/ 182800 w 792114"/>
                <a:gd name="connsiteY12" fmla="*/ 1092324 h 1417835"/>
                <a:gd name="connsiteX13" fmla="*/ 3953 w 792114"/>
                <a:gd name="connsiteY13" fmla="*/ 1341429 h 1417835"/>
                <a:gd name="connsiteX14" fmla="*/ 244364 w 792114"/>
                <a:gd name="connsiteY14" fmla="*/ 1382150 h 141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2114" h="1417835">
                  <a:moveTo>
                    <a:pt x="244364" y="1382150"/>
                  </a:moveTo>
                  <a:cubicBezTo>
                    <a:pt x="312741" y="1361322"/>
                    <a:pt x="374407" y="1322731"/>
                    <a:pt x="423008" y="1270307"/>
                  </a:cubicBezTo>
                  <a:cubicBezTo>
                    <a:pt x="484369" y="1204828"/>
                    <a:pt x="551729" y="1102543"/>
                    <a:pt x="565353" y="1011492"/>
                  </a:cubicBezTo>
                  <a:cubicBezTo>
                    <a:pt x="580961" y="906919"/>
                    <a:pt x="608769" y="803922"/>
                    <a:pt x="626816" y="698841"/>
                  </a:cubicBezTo>
                  <a:cubicBezTo>
                    <a:pt x="640491" y="619280"/>
                    <a:pt x="651371" y="539261"/>
                    <a:pt x="666774" y="459904"/>
                  </a:cubicBezTo>
                  <a:cubicBezTo>
                    <a:pt x="686398" y="358839"/>
                    <a:pt x="716341" y="256909"/>
                    <a:pt x="749131" y="159301"/>
                  </a:cubicBezTo>
                  <a:cubicBezTo>
                    <a:pt x="766060" y="109022"/>
                    <a:pt x="788734" y="54473"/>
                    <a:pt x="792038" y="1094"/>
                  </a:cubicBezTo>
                  <a:cubicBezTo>
                    <a:pt x="792445" y="-5464"/>
                    <a:pt x="739218" y="17667"/>
                    <a:pt x="735304" y="20311"/>
                  </a:cubicBezTo>
                  <a:cubicBezTo>
                    <a:pt x="717002" y="32766"/>
                    <a:pt x="703937" y="50813"/>
                    <a:pt x="689194" y="67081"/>
                  </a:cubicBezTo>
                  <a:cubicBezTo>
                    <a:pt x="623105" y="139271"/>
                    <a:pt x="485131" y="111920"/>
                    <a:pt x="437954" y="200530"/>
                  </a:cubicBezTo>
                  <a:cubicBezTo>
                    <a:pt x="389455" y="291682"/>
                    <a:pt x="345887" y="381004"/>
                    <a:pt x="333483" y="484408"/>
                  </a:cubicBezTo>
                  <a:cubicBezTo>
                    <a:pt x="326213" y="544955"/>
                    <a:pt x="321434" y="607181"/>
                    <a:pt x="309386" y="667016"/>
                  </a:cubicBezTo>
                  <a:cubicBezTo>
                    <a:pt x="281882" y="803312"/>
                    <a:pt x="258039" y="975957"/>
                    <a:pt x="182800" y="1092324"/>
                  </a:cubicBezTo>
                  <a:cubicBezTo>
                    <a:pt x="127438" y="1177884"/>
                    <a:pt x="33388" y="1236144"/>
                    <a:pt x="3953" y="1341429"/>
                  </a:cubicBezTo>
                  <a:cubicBezTo>
                    <a:pt x="-32853" y="1473047"/>
                    <a:pt x="193425" y="1397910"/>
                    <a:pt x="244364" y="1382150"/>
                  </a:cubicBezTo>
                  <a:close/>
                </a:path>
              </a:pathLst>
            </a:custGeom>
            <a:solidFill>
              <a:srgbClr val="4F8BB8"/>
            </a:solidFill>
            <a:ln w="5084" cap="flat">
              <a:noFill/>
              <a:prstDash val="solid"/>
              <a:miter/>
            </a:ln>
          </p:spPr>
          <p:txBody>
            <a:bodyPr rtlCol="0" anchor="ctr"/>
            <a:lstStyle/>
            <a:p>
              <a:endParaRPr lang="zh-CN" altLang="en-US"/>
            </a:p>
          </p:txBody>
        </p:sp>
        <p:sp>
          <p:nvSpPr>
            <p:cNvPr id="53" name="任意多边形: 形状 52"/>
            <p:cNvSpPr/>
            <p:nvPr/>
          </p:nvSpPr>
          <p:spPr>
            <a:xfrm>
              <a:off x="7312653" y="2927980"/>
              <a:ext cx="182708" cy="961134"/>
            </a:xfrm>
            <a:custGeom>
              <a:avLst/>
              <a:gdLst>
                <a:gd name="connsiteX0" fmla="*/ 110674 w 113799"/>
                <a:gd name="connsiteY0" fmla="*/ 18979 h 598638"/>
                <a:gd name="connsiteX1" fmla="*/ 97101 w 113799"/>
                <a:gd name="connsiteY1" fmla="*/ 3016 h 598638"/>
                <a:gd name="connsiteX2" fmla="*/ 2796 w 113799"/>
                <a:gd name="connsiteY2" fmla="*/ 278505 h 598638"/>
                <a:gd name="connsiteX3" fmla="*/ 15760 w 113799"/>
                <a:gd name="connsiteY3" fmla="*/ 590242 h 598638"/>
                <a:gd name="connsiteX4" fmla="*/ 36095 w 113799"/>
                <a:gd name="connsiteY4" fmla="*/ 586327 h 598638"/>
                <a:gd name="connsiteX5" fmla="*/ 22572 w 113799"/>
                <a:gd name="connsiteY5" fmla="*/ 294672 h 598638"/>
                <a:gd name="connsiteX6" fmla="*/ 110674 w 113799"/>
                <a:gd name="connsiteY6" fmla="*/ 18979 h 59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99" h="598638">
                  <a:moveTo>
                    <a:pt x="110674" y="18979"/>
                  </a:moveTo>
                  <a:cubicBezTo>
                    <a:pt x="119825" y="9218"/>
                    <a:pt x="106353" y="-6847"/>
                    <a:pt x="97101" y="3016"/>
                  </a:cubicBezTo>
                  <a:cubicBezTo>
                    <a:pt x="28368" y="76070"/>
                    <a:pt x="9863" y="181965"/>
                    <a:pt x="2796" y="278505"/>
                  </a:cubicBezTo>
                  <a:cubicBezTo>
                    <a:pt x="-4778" y="382316"/>
                    <a:pt x="3712" y="486940"/>
                    <a:pt x="15760" y="590242"/>
                  </a:cubicBezTo>
                  <a:cubicBezTo>
                    <a:pt x="17336" y="603714"/>
                    <a:pt x="37925" y="599698"/>
                    <a:pt x="36095" y="586327"/>
                  </a:cubicBezTo>
                  <a:cubicBezTo>
                    <a:pt x="24759" y="489736"/>
                    <a:pt x="17539" y="392127"/>
                    <a:pt x="22572" y="294672"/>
                  </a:cubicBezTo>
                  <a:cubicBezTo>
                    <a:pt x="27656" y="200469"/>
                    <a:pt x="43263" y="90609"/>
                    <a:pt x="110674" y="18979"/>
                  </a:cubicBezTo>
                  <a:close/>
                </a:path>
              </a:pathLst>
            </a:custGeom>
            <a:solidFill>
              <a:srgbClr val="E6EAED"/>
            </a:solidFill>
            <a:ln w="5084" cap="flat">
              <a:noFill/>
              <a:prstDash val="solid"/>
              <a:miter/>
            </a:ln>
          </p:spPr>
          <p:txBody>
            <a:bodyPr rtlCol="0" anchor="ctr"/>
            <a:lstStyle/>
            <a:p>
              <a:endParaRPr lang="zh-CN" altLang="en-US"/>
            </a:p>
          </p:txBody>
        </p:sp>
        <p:sp>
          <p:nvSpPr>
            <p:cNvPr id="54" name="任意多边形: 形状 53"/>
            <p:cNvSpPr/>
            <p:nvPr/>
          </p:nvSpPr>
          <p:spPr>
            <a:xfrm>
              <a:off x="6616945" y="4962103"/>
              <a:ext cx="837355" cy="107157"/>
            </a:xfrm>
            <a:custGeom>
              <a:avLst/>
              <a:gdLst>
                <a:gd name="connsiteX0" fmla="*/ 510440 w 521543"/>
                <a:gd name="connsiteY0" fmla="*/ 61460 h 66742"/>
                <a:gd name="connsiteX1" fmla="*/ 512168 w 521543"/>
                <a:gd name="connsiteY1" fmla="*/ 40566 h 66742"/>
                <a:gd name="connsiteX2" fmla="*/ 257980 w 521543"/>
                <a:gd name="connsiteY2" fmla="*/ 43565 h 66742"/>
                <a:gd name="connsiteX3" fmla="*/ 13400 w 521543"/>
                <a:gd name="connsiteY3" fmla="*/ 963 h 66742"/>
                <a:gd name="connsiteX4" fmla="*/ 6232 w 521543"/>
                <a:gd name="connsiteY4" fmla="*/ 20688 h 66742"/>
                <a:gd name="connsiteX5" fmla="*/ 510440 w 521543"/>
                <a:gd name="connsiteY5" fmla="*/ 61460 h 66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543" h="66742">
                  <a:moveTo>
                    <a:pt x="510440" y="61460"/>
                  </a:moveTo>
                  <a:cubicBezTo>
                    <a:pt x="523912" y="61816"/>
                    <a:pt x="525691" y="41125"/>
                    <a:pt x="512168" y="40566"/>
                  </a:cubicBezTo>
                  <a:cubicBezTo>
                    <a:pt x="427422" y="38329"/>
                    <a:pt x="342727" y="44226"/>
                    <a:pt x="257980" y="43565"/>
                  </a:cubicBezTo>
                  <a:cubicBezTo>
                    <a:pt x="175217" y="42905"/>
                    <a:pt x="89352" y="36550"/>
                    <a:pt x="13400" y="963"/>
                  </a:cubicBezTo>
                  <a:cubicBezTo>
                    <a:pt x="1149" y="-4781"/>
                    <a:pt x="-5918" y="14995"/>
                    <a:pt x="6232" y="20688"/>
                  </a:cubicBezTo>
                  <a:cubicBezTo>
                    <a:pt x="160880" y="93183"/>
                    <a:pt x="345828" y="57139"/>
                    <a:pt x="510440" y="61460"/>
                  </a:cubicBezTo>
                  <a:close/>
                </a:path>
              </a:pathLst>
            </a:custGeom>
            <a:solidFill>
              <a:srgbClr val="E6EAED"/>
            </a:solidFill>
            <a:ln w="5084" cap="flat">
              <a:noFill/>
              <a:prstDash val="solid"/>
              <a:miter/>
            </a:ln>
          </p:spPr>
          <p:txBody>
            <a:bodyPr rtlCol="0" anchor="ctr"/>
            <a:lstStyle/>
            <a:p>
              <a:endParaRPr lang="zh-CN" altLang="en-US"/>
            </a:p>
          </p:txBody>
        </p:sp>
        <p:sp>
          <p:nvSpPr>
            <p:cNvPr id="55" name="任意多边形: 形状 54"/>
            <p:cNvSpPr/>
            <p:nvPr/>
          </p:nvSpPr>
          <p:spPr>
            <a:xfrm>
              <a:off x="6579434" y="2637130"/>
              <a:ext cx="400314" cy="1241810"/>
            </a:xfrm>
            <a:custGeom>
              <a:avLst/>
              <a:gdLst>
                <a:gd name="connsiteX0" fmla="*/ 3109 w 249334"/>
                <a:gd name="connsiteY0" fmla="*/ 754519 h 773456"/>
                <a:gd name="connsiteX1" fmla="*/ 16683 w 249334"/>
                <a:gd name="connsiteY1" fmla="*/ 770482 h 773456"/>
                <a:gd name="connsiteX2" fmla="*/ 158622 w 249334"/>
                <a:gd name="connsiteY2" fmla="*/ 464948 h 773456"/>
                <a:gd name="connsiteX3" fmla="*/ 247689 w 249334"/>
                <a:gd name="connsiteY3" fmla="*/ 283508 h 773456"/>
                <a:gd name="connsiteX4" fmla="*/ 240877 w 249334"/>
                <a:gd name="connsiteY4" fmla="*/ 122963 h 773456"/>
                <a:gd name="connsiteX5" fmla="*/ 211086 w 249334"/>
                <a:gd name="connsiteY5" fmla="*/ 5680 h 773456"/>
                <a:gd name="connsiteX6" fmla="*/ 192225 w 249334"/>
                <a:gd name="connsiteY6" fmla="*/ 14780 h 773456"/>
                <a:gd name="connsiteX7" fmla="*/ 218101 w 249334"/>
                <a:gd name="connsiteY7" fmla="*/ 112490 h 773456"/>
                <a:gd name="connsiteX8" fmla="*/ 228269 w 249334"/>
                <a:gd name="connsiteY8" fmla="*/ 255344 h 773456"/>
                <a:gd name="connsiteX9" fmla="*/ 119223 w 249334"/>
                <a:gd name="connsiteY9" fmla="*/ 450510 h 773456"/>
                <a:gd name="connsiteX10" fmla="*/ 114799 w 249334"/>
                <a:gd name="connsiteY10" fmla="*/ 470845 h 773456"/>
                <a:gd name="connsiteX11" fmla="*/ 169043 w 249334"/>
                <a:gd name="connsiteY11" fmla="*/ 521683 h 773456"/>
                <a:gd name="connsiteX12" fmla="*/ 131932 w 249334"/>
                <a:gd name="connsiteY12" fmla="*/ 607852 h 773456"/>
                <a:gd name="connsiteX13" fmla="*/ 3109 w 249334"/>
                <a:gd name="connsiteY13" fmla="*/ 754519 h 7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9334" h="773456">
                  <a:moveTo>
                    <a:pt x="3109" y="754519"/>
                  </a:moveTo>
                  <a:cubicBezTo>
                    <a:pt x="-6296" y="764077"/>
                    <a:pt x="7227" y="779938"/>
                    <a:pt x="16683" y="770482"/>
                  </a:cubicBezTo>
                  <a:cubicBezTo>
                    <a:pt x="67520" y="718780"/>
                    <a:pt x="264415" y="527732"/>
                    <a:pt x="158622" y="464948"/>
                  </a:cubicBezTo>
                  <a:cubicBezTo>
                    <a:pt x="223948" y="440088"/>
                    <a:pt x="242656" y="349699"/>
                    <a:pt x="247689" y="283508"/>
                  </a:cubicBezTo>
                  <a:cubicBezTo>
                    <a:pt x="251146" y="229905"/>
                    <a:pt x="248909" y="176078"/>
                    <a:pt x="240877" y="122963"/>
                  </a:cubicBezTo>
                  <a:cubicBezTo>
                    <a:pt x="235437" y="83767"/>
                    <a:pt x="228422" y="41622"/>
                    <a:pt x="211086" y="5680"/>
                  </a:cubicBezTo>
                  <a:cubicBezTo>
                    <a:pt x="205189" y="-6470"/>
                    <a:pt x="186328" y="2579"/>
                    <a:pt x="192225" y="14780"/>
                  </a:cubicBezTo>
                  <a:cubicBezTo>
                    <a:pt x="206765" y="44978"/>
                    <a:pt x="212560" y="79700"/>
                    <a:pt x="218101" y="112490"/>
                  </a:cubicBezTo>
                  <a:cubicBezTo>
                    <a:pt x="225931" y="159688"/>
                    <a:pt x="229336" y="207511"/>
                    <a:pt x="228269" y="255344"/>
                  </a:cubicBezTo>
                  <a:cubicBezTo>
                    <a:pt x="226693" y="324331"/>
                    <a:pt x="213730" y="453306"/>
                    <a:pt x="119223" y="450510"/>
                  </a:cubicBezTo>
                  <a:cubicBezTo>
                    <a:pt x="108038" y="450205"/>
                    <a:pt x="102751" y="468100"/>
                    <a:pt x="114799" y="470845"/>
                  </a:cubicBezTo>
                  <a:cubicBezTo>
                    <a:pt x="142353" y="477098"/>
                    <a:pt x="169450" y="489502"/>
                    <a:pt x="169043" y="521683"/>
                  </a:cubicBezTo>
                  <a:cubicBezTo>
                    <a:pt x="168637" y="552693"/>
                    <a:pt x="148708" y="583094"/>
                    <a:pt x="131932" y="607852"/>
                  </a:cubicBezTo>
                  <a:cubicBezTo>
                    <a:pt x="95328" y="661791"/>
                    <a:pt x="48609" y="708155"/>
                    <a:pt x="3109" y="754519"/>
                  </a:cubicBezTo>
                  <a:close/>
                </a:path>
              </a:pathLst>
            </a:custGeom>
            <a:solidFill>
              <a:srgbClr val="E6EAED"/>
            </a:solidFill>
            <a:ln w="5084" cap="flat">
              <a:noFill/>
              <a:prstDash val="solid"/>
              <a:miter/>
            </a:ln>
          </p:spPr>
          <p:txBody>
            <a:bodyPr rtlCol="0" anchor="ctr"/>
            <a:lstStyle/>
            <a:p>
              <a:endParaRPr lang="zh-CN" altLang="en-US"/>
            </a:p>
          </p:txBody>
        </p:sp>
        <p:sp>
          <p:nvSpPr>
            <p:cNvPr id="56" name="任意多边形: 形状 55"/>
            <p:cNvSpPr/>
            <p:nvPr/>
          </p:nvSpPr>
          <p:spPr>
            <a:xfrm>
              <a:off x="5790863" y="2562103"/>
              <a:ext cx="353203" cy="1140962"/>
            </a:xfrm>
            <a:custGeom>
              <a:avLst/>
              <a:gdLst>
                <a:gd name="connsiteX0" fmla="*/ 13088 w 219991"/>
                <a:gd name="connsiteY0" fmla="*/ 702267 h 710643"/>
                <a:gd name="connsiteX1" fmla="*/ 33423 w 219991"/>
                <a:gd name="connsiteY1" fmla="*/ 698353 h 710643"/>
                <a:gd name="connsiteX2" fmla="*/ 22798 w 219991"/>
                <a:gd name="connsiteY2" fmla="*/ 546399 h 710643"/>
                <a:gd name="connsiteX3" fmla="*/ 76177 w 219991"/>
                <a:gd name="connsiteY3" fmla="*/ 408578 h 710643"/>
                <a:gd name="connsiteX4" fmla="*/ 85989 w 219991"/>
                <a:gd name="connsiteY4" fmla="*/ 402579 h 710643"/>
                <a:gd name="connsiteX5" fmla="*/ 74653 w 219991"/>
                <a:gd name="connsiteY5" fmla="*/ 385193 h 710643"/>
                <a:gd name="connsiteX6" fmla="*/ 58791 w 219991"/>
                <a:gd name="connsiteY6" fmla="*/ 395106 h 710643"/>
                <a:gd name="connsiteX7" fmla="*/ 45726 w 219991"/>
                <a:gd name="connsiteY7" fmla="*/ 391039 h 710643"/>
                <a:gd name="connsiteX8" fmla="*/ 45726 w 219991"/>
                <a:gd name="connsiteY8" fmla="*/ 356165 h 710643"/>
                <a:gd name="connsiteX9" fmla="*/ 64586 w 219991"/>
                <a:gd name="connsiteY9" fmla="*/ 282399 h 710643"/>
                <a:gd name="connsiteX10" fmla="*/ 114814 w 219991"/>
                <a:gd name="connsiteY10" fmla="*/ 153119 h 710643"/>
                <a:gd name="connsiteX11" fmla="*/ 216489 w 219991"/>
                <a:gd name="connsiteY11" fmla="*/ 18755 h 710643"/>
                <a:gd name="connsiteX12" fmla="*/ 202916 w 219991"/>
                <a:gd name="connsiteY12" fmla="*/ 2792 h 710643"/>
                <a:gd name="connsiteX13" fmla="*/ 37033 w 219991"/>
                <a:gd name="connsiteY13" fmla="*/ 299074 h 710643"/>
                <a:gd name="connsiteX14" fmla="*/ 24933 w 219991"/>
                <a:gd name="connsiteY14" fmla="*/ 394954 h 710643"/>
                <a:gd name="connsiteX15" fmla="*/ 38049 w 219991"/>
                <a:gd name="connsiteY15" fmla="*/ 414374 h 710643"/>
                <a:gd name="connsiteX16" fmla="*/ 13088 w 219991"/>
                <a:gd name="connsiteY16" fmla="*/ 702267 h 71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9991" h="710643">
                  <a:moveTo>
                    <a:pt x="13088" y="702267"/>
                  </a:moveTo>
                  <a:cubicBezTo>
                    <a:pt x="14511" y="715689"/>
                    <a:pt x="35152" y="711723"/>
                    <a:pt x="33423" y="698353"/>
                  </a:cubicBezTo>
                  <a:cubicBezTo>
                    <a:pt x="27983" y="647769"/>
                    <a:pt x="21680" y="597389"/>
                    <a:pt x="22798" y="546399"/>
                  </a:cubicBezTo>
                  <a:cubicBezTo>
                    <a:pt x="23916" y="497544"/>
                    <a:pt x="32304" y="437251"/>
                    <a:pt x="76177" y="408578"/>
                  </a:cubicBezTo>
                  <a:cubicBezTo>
                    <a:pt x="79533" y="406758"/>
                    <a:pt x="82837" y="404755"/>
                    <a:pt x="85989" y="402579"/>
                  </a:cubicBezTo>
                  <a:cubicBezTo>
                    <a:pt x="95852" y="395716"/>
                    <a:pt x="85074" y="379753"/>
                    <a:pt x="74653" y="385193"/>
                  </a:cubicBezTo>
                  <a:cubicBezTo>
                    <a:pt x="69111" y="388086"/>
                    <a:pt x="63824" y="391395"/>
                    <a:pt x="58791" y="395106"/>
                  </a:cubicBezTo>
                  <a:cubicBezTo>
                    <a:pt x="53148" y="397597"/>
                    <a:pt x="47759" y="397851"/>
                    <a:pt x="45726" y="391039"/>
                  </a:cubicBezTo>
                  <a:cubicBezTo>
                    <a:pt x="42421" y="380008"/>
                    <a:pt x="44404" y="367298"/>
                    <a:pt x="45726" y="356165"/>
                  </a:cubicBezTo>
                  <a:cubicBezTo>
                    <a:pt x="49284" y="330959"/>
                    <a:pt x="55589" y="306222"/>
                    <a:pt x="64586" y="282399"/>
                  </a:cubicBezTo>
                  <a:cubicBezTo>
                    <a:pt x="80498" y="238374"/>
                    <a:pt x="92852" y="194958"/>
                    <a:pt x="114814" y="153119"/>
                  </a:cubicBezTo>
                  <a:cubicBezTo>
                    <a:pt x="140995" y="102998"/>
                    <a:pt x="175362" y="57590"/>
                    <a:pt x="216489" y="18755"/>
                  </a:cubicBezTo>
                  <a:cubicBezTo>
                    <a:pt x="226352" y="9553"/>
                    <a:pt x="212778" y="-6664"/>
                    <a:pt x="202916" y="2792"/>
                  </a:cubicBezTo>
                  <a:cubicBezTo>
                    <a:pt x="116492" y="83675"/>
                    <a:pt x="70077" y="187638"/>
                    <a:pt x="37033" y="299074"/>
                  </a:cubicBezTo>
                  <a:cubicBezTo>
                    <a:pt x="28238" y="328661"/>
                    <a:pt x="18222" y="364095"/>
                    <a:pt x="24933" y="394954"/>
                  </a:cubicBezTo>
                  <a:cubicBezTo>
                    <a:pt x="26001" y="403139"/>
                    <a:pt x="30831" y="410337"/>
                    <a:pt x="38049" y="414374"/>
                  </a:cubicBezTo>
                  <a:cubicBezTo>
                    <a:pt x="-21583" y="485648"/>
                    <a:pt x="4344" y="620825"/>
                    <a:pt x="13088" y="702267"/>
                  </a:cubicBezTo>
                  <a:close/>
                </a:path>
              </a:pathLst>
            </a:custGeom>
            <a:solidFill>
              <a:srgbClr val="E6EAED"/>
            </a:solidFill>
            <a:ln w="5084" cap="flat">
              <a:noFill/>
              <a:prstDash val="solid"/>
              <a:miter/>
            </a:ln>
          </p:spPr>
          <p:txBody>
            <a:bodyPr rtlCol="0" anchor="ctr"/>
            <a:lstStyle/>
            <a:p>
              <a:endParaRPr lang="zh-CN" altLang="en-US"/>
            </a:p>
          </p:txBody>
        </p:sp>
        <p:sp>
          <p:nvSpPr>
            <p:cNvPr id="57" name="任意多边形: 形状 56"/>
            <p:cNvSpPr/>
            <p:nvPr/>
          </p:nvSpPr>
          <p:spPr>
            <a:xfrm>
              <a:off x="7222621" y="3945302"/>
              <a:ext cx="352747" cy="345750"/>
            </a:xfrm>
            <a:custGeom>
              <a:avLst/>
              <a:gdLst>
                <a:gd name="connsiteX0" fmla="*/ 133908 w 219707"/>
                <a:gd name="connsiteY0" fmla="*/ 79787 h 215349"/>
                <a:gd name="connsiteX1" fmla="*/ 205437 w 219707"/>
                <a:gd name="connsiteY1" fmla="*/ 209932 h 215349"/>
                <a:gd name="connsiteX2" fmla="*/ 219570 w 219707"/>
                <a:gd name="connsiteY2" fmla="*/ 206068 h 215349"/>
                <a:gd name="connsiteX3" fmla="*/ 144279 w 219707"/>
                <a:gd name="connsiteY3" fmla="*/ 69416 h 215349"/>
                <a:gd name="connsiteX4" fmla="*/ 7018 w 219707"/>
                <a:gd name="connsiteY4" fmla="*/ -28 h 215349"/>
                <a:gd name="connsiteX5" fmla="*/ 7018 w 219707"/>
                <a:gd name="connsiteY5" fmla="*/ 14664 h 215349"/>
                <a:gd name="connsiteX6" fmla="*/ 133908 w 219707"/>
                <a:gd name="connsiteY6" fmla="*/ 79787 h 21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707" h="215349">
                  <a:moveTo>
                    <a:pt x="133908" y="79787"/>
                  </a:moveTo>
                  <a:cubicBezTo>
                    <a:pt x="168275" y="114560"/>
                    <a:pt x="198523" y="160771"/>
                    <a:pt x="205437" y="209932"/>
                  </a:cubicBezTo>
                  <a:cubicBezTo>
                    <a:pt x="206708" y="219286"/>
                    <a:pt x="220688" y="215320"/>
                    <a:pt x="219570" y="206068"/>
                  </a:cubicBezTo>
                  <a:cubicBezTo>
                    <a:pt x="212249" y="153756"/>
                    <a:pt x="179866" y="106884"/>
                    <a:pt x="144279" y="69416"/>
                  </a:cubicBezTo>
                  <a:cubicBezTo>
                    <a:pt x="108693" y="31949"/>
                    <a:pt x="59990" y="-1451"/>
                    <a:pt x="7018" y="-28"/>
                  </a:cubicBezTo>
                  <a:cubicBezTo>
                    <a:pt x="-2438" y="-28"/>
                    <a:pt x="-2438" y="14918"/>
                    <a:pt x="7018" y="14664"/>
                  </a:cubicBezTo>
                  <a:cubicBezTo>
                    <a:pt x="56787" y="13342"/>
                    <a:pt x="100305" y="45980"/>
                    <a:pt x="133908" y="79787"/>
                  </a:cubicBezTo>
                  <a:close/>
                </a:path>
              </a:pathLst>
            </a:custGeom>
            <a:solidFill>
              <a:srgbClr val="0D183F"/>
            </a:solidFill>
            <a:ln w="5084" cap="flat">
              <a:noFill/>
              <a:prstDash val="solid"/>
              <a:miter/>
            </a:ln>
          </p:spPr>
          <p:txBody>
            <a:bodyPr rtlCol="0" anchor="ctr"/>
            <a:lstStyle/>
            <a:p>
              <a:endParaRPr lang="zh-CN" altLang="en-US"/>
            </a:p>
          </p:txBody>
        </p:sp>
        <p:sp>
          <p:nvSpPr>
            <p:cNvPr id="58" name="任意多边形: 形状 57"/>
            <p:cNvSpPr/>
            <p:nvPr/>
          </p:nvSpPr>
          <p:spPr>
            <a:xfrm>
              <a:off x="5281046" y="4362203"/>
              <a:ext cx="376923" cy="70369"/>
            </a:xfrm>
            <a:custGeom>
              <a:avLst/>
              <a:gdLst>
                <a:gd name="connsiteX0" fmla="*/ 229458 w 234765"/>
                <a:gd name="connsiteY0" fmla="*/ 14170 h 43829"/>
                <a:gd name="connsiteX1" fmla="*/ 225544 w 234765"/>
                <a:gd name="connsiteY1" fmla="*/ -14 h 43829"/>
                <a:gd name="connsiteX2" fmla="*/ 7247 w 234765"/>
                <a:gd name="connsiteY2" fmla="*/ 29116 h 43829"/>
                <a:gd name="connsiteX3" fmla="*/ -74 w 234765"/>
                <a:gd name="connsiteY3" fmla="*/ 36437 h 43829"/>
                <a:gd name="connsiteX4" fmla="*/ 7247 w 234765"/>
                <a:gd name="connsiteY4" fmla="*/ 43758 h 43829"/>
                <a:gd name="connsiteX5" fmla="*/ 229458 w 234765"/>
                <a:gd name="connsiteY5" fmla="*/ 14170 h 4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765" h="43829">
                  <a:moveTo>
                    <a:pt x="229458" y="14170"/>
                  </a:moveTo>
                  <a:cubicBezTo>
                    <a:pt x="238761" y="12849"/>
                    <a:pt x="234542" y="-1081"/>
                    <a:pt x="225544" y="-14"/>
                  </a:cubicBezTo>
                  <a:cubicBezTo>
                    <a:pt x="152744" y="10154"/>
                    <a:pt x="81012" y="28303"/>
                    <a:pt x="7247" y="29116"/>
                  </a:cubicBezTo>
                  <a:cubicBezTo>
                    <a:pt x="3205" y="29116"/>
                    <a:pt x="-74" y="32395"/>
                    <a:pt x="-74" y="36437"/>
                  </a:cubicBezTo>
                  <a:cubicBezTo>
                    <a:pt x="-74" y="40479"/>
                    <a:pt x="3205" y="43758"/>
                    <a:pt x="7247" y="43758"/>
                  </a:cubicBezTo>
                  <a:cubicBezTo>
                    <a:pt x="82435" y="42944"/>
                    <a:pt x="155337" y="24439"/>
                    <a:pt x="229458" y="14170"/>
                  </a:cubicBezTo>
                  <a:close/>
                </a:path>
              </a:pathLst>
            </a:custGeom>
            <a:solidFill>
              <a:srgbClr val="0D183F"/>
            </a:solidFill>
            <a:ln w="5084" cap="flat">
              <a:noFill/>
              <a:prstDash val="solid"/>
              <a:miter/>
            </a:ln>
          </p:spPr>
          <p:txBody>
            <a:bodyPr rtlCol="0" anchor="ctr"/>
            <a:lstStyle/>
            <a:p>
              <a:endParaRPr lang="zh-CN" altLang="en-US"/>
            </a:p>
          </p:txBody>
        </p:sp>
        <p:sp>
          <p:nvSpPr>
            <p:cNvPr id="59" name="任意多边形: 形状 58"/>
            <p:cNvSpPr/>
            <p:nvPr/>
          </p:nvSpPr>
          <p:spPr>
            <a:xfrm>
              <a:off x="4903678" y="4113957"/>
              <a:ext cx="582565" cy="705483"/>
            </a:xfrm>
            <a:custGeom>
              <a:avLst/>
              <a:gdLst>
                <a:gd name="connsiteX0" fmla="*/ 362775 w 362848"/>
                <a:gd name="connsiteY0" fmla="*/ 95583 h 439407"/>
                <a:gd name="connsiteX1" fmla="*/ 164508 w 362848"/>
                <a:gd name="connsiteY1" fmla="*/ 2550 h 439407"/>
                <a:gd name="connsiteX2" fmla="*/ 11181 w 362848"/>
                <a:gd name="connsiteY2" fmla="*/ 370716 h 439407"/>
                <a:gd name="connsiteX3" fmla="*/ 15604 w 362848"/>
                <a:gd name="connsiteY3" fmla="*/ 408031 h 439407"/>
                <a:gd name="connsiteX4" fmla="*/ 337508 w 362848"/>
                <a:gd name="connsiteY4" fmla="*/ 340621 h 439407"/>
                <a:gd name="connsiteX5" fmla="*/ 320986 w 362848"/>
                <a:gd name="connsiteY5" fmla="*/ 190955 h 439407"/>
                <a:gd name="connsiteX6" fmla="*/ 362775 w 362848"/>
                <a:gd name="connsiteY6" fmla="*/ 95583 h 43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48" h="439407">
                  <a:moveTo>
                    <a:pt x="362775" y="95583"/>
                  </a:moveTo>
                  <a:cubicBezTo>
                    <a:pt x="309954" y="63962"/>
                    <a:pt x="228207" y="-15447"/>
                    <a:pt x="164508" y="2550"/>
                  </a:cubicBezTo>
                  <a:cubicBezTo>
                    <a:pt x="58918" y="32290"/>
                    <a:pt x="-32742" y="269499"/>
                    <a:pt x="11181" y="370716"/>
                  </a:cubicBezTo>
                  <a:lnTo>
                    <a:pt x="15604" y="408031"/>
                  </a:lnTo>
                  <a:cubicBezTo>
                    <a:pt x="92471" y="426587"/>
                    <a:pt x="368926" y="495421"/>
                    <a:pt x="337508" y="340621"/>
                  </a:cubicBezTo>
                  <a:cubicBezTo>
                    <a:pt x="327341" y="289783"/>
                    <a:pt x="314936" y="243215"/>
                    <a:pt x="320986" y="190955"/>
                  </a:cubicBezTo>
                  <a:cubicBezTo>
                    <a:pt x="321799" y="181651"/>
                    <a:pt x="342897" y="83789"/>
                    <a:pt x="362775" y="95583"/>
                  </a:cubicBezTo>
                  <a:close/>
                </a:path>
              </a:pathLst>
            </a:custGeom>
            <a:solidFill>
              <a:srgbClr val="F47D74"/>
            </a:solidFill>
            <a:ln w="5084" cap="flat">
              <a:noFill/>
              <a:prstDash val="solid"/>
              <a:miter/>
            </a:ln>
          </p:spPr>
          <p:txBody>
            <a:bodyPr rtlCol="0" anchor="ctr"/>
            <a:lstStyle/>
            <a:p>
              <a:endParaRPr lang="zh-CN" altLang="en-US"/>
            </a:p>
          </p:txBody>
        </p:sp>
        <p:sp>
          <p:nvSpPr>
            <p:cNvPr id="60" name="任意多边形: 形状 59"/>
            <p:cNvSpPr/>
            <p:nvPr/>
          </p:nvSpPr>
          <p:spPr>
            <a:xfrm>
              <a:off x="4393775" y="3929511"/>
              <a:ext cx="447652" cy="417344"/>
            </a:xfrm>
            <a:custGeom>
              <a:avLst/>
              <a:gdLst>
                <a:gd name="connsiteX0" fmla="*/ 13527 w 278818"/>
                <a:gd name="connsiteY0" fmla="*/ 256217 h 259941"/>
                <a:gd name="connsiteX1" fmla="*/ 111136 w 278818"/>
                <a:gd name="connsiteY1" fmla="*/ 96892 h 259941"/>
                <a:gd name="connsiteX2" fmla="*/ 269546 w 278818"/>
                <a:gd name="connsiteY2" fmla="*/ 17331 h 259941"/>
                <a:gd name="connsiteX3" fmla="*/ 273460 w 278818"/>
                <a:gd name="connsiteY3" fmla="*/ 3147 h 259941"/>
                <a:gd name="connsiteX4" fmla="*/ 869 w 278818"/>
                <a:gd name="connsiteY4" fmla="*/ 248795 h 259941"/>
                <a:gd name="connsiteX5" fmla="*/ 13527 w 278818"/>
                <a:gd name="connsiteY5" fmla="*/ 256217 h 25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818" h="259941">
                  <a:moveTo>
                    <a:pt x="13527" y="256217"/>
                  </a:moveTo>
                  <a:cubicBezTo>
                    <a:pt x="43064" y="201312"/>
                    <a:pt x="72194" y="145848"/>
                    <a:pt x="111136" y="96892"/>
                  </a:cubicBezTo>
                  <a:cubicBezTo>
                    <a:pt x="150077" y="47935"/>
                    <a:pt x="203813" y="3401"/>
                    <a:pt x="269546" y="17331"/>
                  </a:cubicBezTo>
                  <a:cubicBezTo>
                    <a:pt x="278798" y="19263"/>
                    <a:pt x="282713" y="5130"/>
                    <a:pt x="273460" y="3147"/>
                  </a:cubicBezTo>
                  <a:cubicBezTo>
                    <a:pt x="135182" y="-26135"/>
                    <a:pt x="53181" y="151441"/>
                    <a:pt x="869" y="248795"/>
                  </a:cubicBezTo>
                  <a:cubicBezTo>
                    <a:pt x="-3605" y="257132"/>
                    <a:pt x="9054" y="264554"/>
                    <a:pt x="13527" y="256217"/>
                  </a:cubicBezTo>
                  <a:close/>
                </a:path>
              </a:pathLst>
            </a:custGeom>
            <a:solidFill>
              <a:srgbClr val="F9EFE8"/>
            </a:solidFill>
            <a:ln w="5084" cap="flat">
              <a:noFill/>
              <a:prstDash val="solid"/>
              <a:miter/>
            </a:ln>
          </p:spPr>
          <p:txBody>
            <a:bodyPr rtlCol="0" anchor="ctr"/>
            <a:lstStyle/>
            <a:p>
              <a:endParaRPr lang="zh-CN" altLang="en-US"/>
            </a:p>
          </p:txBody>
        </p:sp>
        <p:sp>
          <p:nvSpPr>
            <p:cNvPr id="61" name="任意多边形: 形状 60"/>
            <p:cNvSpPr/>
            <p:nvPr/>
          </p:nvSpPr>
          <p:spPr>
            <a:xfrm>
              <a:off x="4967428" y="3847319"/>
              <a:ext cx="325419" cy="256107"/>
            </a:xfrm>
            <a:custGeom>
              <a:avLst/>
              <a:gdLst>
                <a:gd name="connsiteX0" fmla="*/ 190585 w 202686"/>
                <a:gd name="connsiteY0" fmla="*/ 158965 h 159515"/>
                <a:gd name="connsiteX1" fmla="*/ 195669 w 202686"/>
                <a:gd name="connsiteY1" fmla="*/ 140053 h 159515"/>
                <a:gd name="connsiteX2" fmla="*/ 17737 w 202686"/>
                <a:gd name="connsiteY2" fmla="*/ 5079 h 159515"/>
                <a:gd name="connsiteX3" fmla="*/ 808 w 202686"/>
                <a:gd name="connsiteY3" fmla="*/ 14993 h 159515"/>
                <a:gd name="connsiteX4" fmla="*/ 190585 w 202686"/>
                <a:gd name="connsiteY4" fmla="*/ 158965 h 159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86" h="159515">
                  <a:moveTo>
                    <a:pt x="190585" y="158965"/>
                  </a:moveTo>
                  <a:cubicBezTo>
                    <a:pt x="202685" y="162676"/>
                    <a:pt x="207819" y="143714"/>
                    <a:pt x="195669" y="140053"/>
                  </a:cubicBezTo>
                  <a:cubicBezTo>
                    <a:pt x="123225" y="117786"/>
                    <a:pt x="49053" y="78133"/>
                    <a:pt x="17737" y="5079"/>
                  </a:cubicBezTo>
                  <a:cubicBezTo>
                    <a:pt x="12653" y="-6512"/>
                    <a:pt x="-4072" y="3503"/>
                    <a:pt x="808" y="14993"/>
                  </a:cubicBezTo>
                  <a:cubicBezTo>
                    <a:pt x="34158" y="92469"/>
                    <a:pt x="113719" y="135275"/>
                    <a:pt x="190585" y="158965"/>
                  </a:cubicBezTo>
                  <a:close/>
                </a:path>
              </a:pathLst>
            </a:custGeom>
            <a:solidFill>
              <a:srgbClr val="F9EFE8"/>
            </a:solidFill>
            <a:ln w="5084" cap="flat">
              <a:noFill/>
              <a:prstDash val="solid"/>
              <a:miter/>
            </a:ln>
          </p:spPr>
          <p:txBody>
            <a:bodyPr rtlCol="0" anchor="ctr"/>
            <a:lstStyle/>
            <a:p>
              <a:endParaRPr lang="zh-CN" altLang="en-US"/>
            </a:p>
          </p:txBody>
        </p:sp>
        <p:sp>
          <p:nvSpPr>
            <p:cNvPr id="62" name="任意多边形: 形状 61"/>
            <p:cNvSpPr/>
            <p:nvPr/>
          </p:nvSpPr>
          <p:spPr>
            <a:xfrm>
              <a:off x="6122721" y="2467685"/>
              <a:ext cx="276378" cy="71999"/>
            </a:xfrm>
            <a:custGeom>
              <a:avLst/>
              <a:gdLst>
                <a:gd name="connsiteX0" fmla="*/ 2778 w 172141"/>
                <a:gd name="connsiteY0" fmla="*/ 27590 h 44844"/>
                <a:gd name="connsiteX1" fmla="*/ 168814 w 172141"/>
                <a:gd name="connsiteY1" fmla="*/ 11678 h 44844"/>
                <a:gd name="connsiteX2" fmla="*/ 162358 w 172141"/>
                <a:gd name="connsiteY2" fmla="*/ 646 h 44844"/>
                <a:gd name="connsiteX3" fmla="*/ 9235 w 172141"/>
                <a:gd name="connsiteY3" fmla="*/ 16609 h 44844"/>
                <a:gd name="connsiteX4" fmla="*/ 2778 w 172141"/>
                <a:gd name="connsiteY4" fmla="*/ 27590 h 44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41" h="44844">
                  <a:moveTo>
                    <a:pt x="2778" y="27590"/>
                  </a:moveTo>
                  <a:cubicBezTo>
                    <a:pt x="54074" y="63177"/>
                    <a:pt x="118688" y="36284"/>
                    <a:pt x="168814" y="11678"/>
                  </a:cubicBezTo>
                  <a:cubicBezTo>
                    <a:pt x="176186" y="8018"/>
                    <a:pt x="169729" y="-2963"/>
                    <a:pt x="162358" y="646"/>
                  </a:cubicBezTo>
                  <a:cubicBezTo>
                    <a:pt x="116604" y="23168"/>
                    <a:pt x="56412" y="49247"/>
                    <a:pt x="9235" y="16609"/>
                  </a:cubicBezTo>
                  <a:cubicBezTo>
                    <a:pt x="2423" y="12034"/>
                    <a:pt x="-3932" y="23117"/>
                    <a:pt x="2778" y="27590"/>
                  </a:cubicBezTo>
                  <a:close/>
                </a:path>
              </a:pathLst>
            </a:custGeom>
            <a:solidFill>
              <a:srgbClr val="F47D74"/>
            </a:solidFill>
            <a:ln w="5084" cap="flat">
              <a:noFill/>
              <a:prstDash val="solid"/>
              <a:miter/>
            </a:ln>
          </p:spPr>
          <p:txBody>
            <a:bodyPr rtlCol="0" anchor="ctr"/>
            <a:lstStyle/>
            <a:p>
              <a:endParaRPr lang="zh-CN" altLang="en-US"/>
            </a:p>
          </p:txBody>
        </p:sp>
        <p:sp>
          <p:nvSpPr>
            <p:cNvPr id="63" name="任意多边形: 形状 62"/>
            <p:cNvSpPr/>
            <p:nvPr/>
          </p:nvSpPr>
          <p:spPr>
            <a:xfrm>
              <a:off x="6421954" y="2110229"/>
              <a:ext cx="13706" cy="31937"/>
            </a:xfrm>
            <a:custGeom>
              <a:avLst/>
              <a:gdLst>
                <a:gd name="connsiteX0" fmla="*/ -74 w 8537"/>
                <a:gd name="connsiteY0" fmla="*/ 16733 h 19892"/>
                <a:gd name="connsiteX1" fmla="*/ 6332 w 8537"/>
                <a:gd name="connsiteY1" fmla="*/ 16733 h 19892"/>
                <a:gd name="connsiteX2" fmla="*/ 7552 w 8537"/>
                <a:gd name="connsiteY2" fmla="*/ 9107 h 19892"/>
                <a:gd name="connsiteX3" fmla="*/ 7552 w 8537"/>
                <a:gd name="connsiteY3" fmla="*/ 820 h 19892"/>
                <a:gd name="connsiteX4" fmla="*/ 3078 w 8537"/>
                <a:gd name="connsiteY4" fmla="*/ 820 h 19892"/>
                <a:gd name="connsiteX5" fmla="*/ 1858 w 8537"/>
                <a:gd name="connsiteY5" fmla="*/ 3108 h 19892"/>
                <a:gd name="connsiteX6" fmla="*/ 1858 w 8537"/>
                <a:gd name="connsiteY6" fmla="*/ 5294 h 19892"/>
                <a:gd name="connsiteX7" fmla="*/ 1095 w 8537"/>
                <a:gd name="connsiteY7" fmla="*/ 9666 h 19892"/>
                <a:gd name="connsiteX8" fmla="*/ -74 w 8537"/>
                <a:gd name="connsiteY8" fmla="*/ 16733 h 1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37" h="19892">
                  <a:moveTo>
                    <a:pt x="-74" y="16733"/>
                  </a:moveTo>
                  <a:cubicBezTo>
                    <a:pt x="-74" y="20850"/>
                    <a:pt x="6179" y="20850"/>
                    <a:pt x="6332" y="16733"/>
                  </a:cubicBezTo>
                  <a:cubicBezTo>
                    <a:pt x="6332" y="14902"/>
                    <a:pt x="7145" y="11649"/>
                    <a:pt x="7552" y="9107"/>
                  </a:cubicBezTo>
                  <a:cubicBezTo>
                    <a:pt x="7958" y="6565"/>
                    <a:pt x="9382" y="2600"/>
                    <a:pt x="7552" y="820"/>
                  </a:cubicBezTo>
                  <a:cubicBezTo>
                    <a:pt x="6281" y="-369"/>
                    <a:pt x="4349" y="-369"/>
                    <a:pt x="3078" y="820"/>
                  </a:cubicBezTo>
                  <a:cubicBezTo>
                    <a:pt x="2468" y="1441"/>
                    <a:pt x="2010" y="2239"/>
                    <a:pt x="1858" y="3108"/>
                  </a:cubicBezTo>
                  <a:cubicBezTo>
                    <a:pt x="1553" y="3805"/>
                    <a:pt x="1553" y="4598"/>
                    <a:pt x="1858" y="5294"/>
                  </a:cubicBezTo>
                  <a:lnTo>
                    <a:pt x="1095" y="9666"/>
                  </a:lnTo>
                  <a:cubicBezTo>
                    <a:pt x="536" y="11994"/>
                    <a:pt x="180" y="14353"/>
                    <a:pt x="-74" y="16733"/>
                  </a:cubicBezTo>
                  <a:close/>
                </a:path>
              </a:pathLst>
            </a:custGeom>
            <a:solidFill>
              <a:srgbClr val="F9EFE8"/>
            </a:solidFill>
            <a:ln w="5084" cap="flat">
              <a:noFill/>
              <a:prstDash val="solid"/>
              <a:miter/>
            </a:ln>
          </p:spPr>
          <p:txBody>
            <a:bodyPr rtlCol="0" anchor="ctr"/>
            <a:lstStyle/>
            <a:p>
              <a:endParaRPr lang="zh-CN" altLang="en-US"/>
            </a:p>
          </p:txBody>
        </p:sp>
        <p:sp>
          <p:nvSpPr>
            <p:cNvPr id="64" name="任意多边形: 形状 63"/>
            <p:cNvSpPr/>
            <p:nvPr/>
          </p:nvSpPr>
          <p:spPr>
            <a:xfrm>
              <a:off x="6178640" y="2067993"/>
              <a:ext cx="10283" cy="25709"/>
            </a:xfrm>
            <a:custGeom>
              <a:avLst/>
              <a:gdLst>
                <a:gd name="connsiteX0" fmla="*/ 6332 w 6405"/>
                <a:gd name="connsiteY0" fmla="*/ 12739 h 16013"/>
                <a:gd name="connsiteX1" fmla="*/ 6332 w 6405"/>
                <a:gd name="connsiteY1" fmla="*/ 3131 h 16013"/>
                <a:gd name="connsiteX2" fmla="*/ 3129 w 6405"/>
                <a:gd name="connsiteY2" fmla="*/ -72 h 16013"/>
                <a:gd name="connsiteX3" fmla="*/ -74 w 6405"/>
                <a:gd name="connsiteY3" fmla="*/ 3131 h 16013"/>
                <a:gd name="connsiteX4" fmla="*/ -74 w 6405"/>
                <a:gd name="connsiteY4" fmla="*/ 12739 h 16013"/>
                <a:gd name="connsiteX5" fmla="*/ 3129 w 6405"/>
                <a:gd name="connsiteY5" fmla="*/ 15942 h 16013"/>
                <a:gd name="connsiteX6" fmla="*/ 6332 w 6405"/>
                <a:gd name="connsiteY6" fmla="*/ 12739 h 1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5" h="16013">
                  <a:moveTo>
                    <a:pt x="6332" y="12739"/>
                  </a:moveTo>
                  <a:lnTo>
                    <a:pt x="6332" y="3131"/>
                  </a:lnTo>
                  <a:cubicBezTo>
                    <a:pt x="6332" y="1362"/>
                    <a:pt x="4908" y="-72"/>
                    <a:pt x="3129" y="-72"/>
                  </a:cubicBezTo>
                  <a:cubicBezTo>
                    <a:pt x="1350" y="-72"/>
                    <a:pt x="-74" y="1362"/>
                    <a:pt x="-74" y="3131"/>
                  </a:cubicBezTo>
                  <a:lnTo>
                    <a:pt x="-74" y="12739"/>
                  </a:lnTo>
                  <a:cubicBezTo>
                    <a:pt x="-74" y="14508"/>
                    <a:pt x="1350" y="15942"/>
                    <a:pt x="3129" y="15942"/>
                  </a:cubicBezTo>
                  <a:cubicBezTo>
                    <a:pt x="4908" y="15942"/>
                    <a:pt x="6332" y="14508"/>
                    <a:pt x="6332" y="12739"/>
                  </a:cubicBezTo>
                  <a:close/>
                </a:path>
              </a:pathLst>
            </a:custGeom>
            <a:solidFill>
              <a:srgbClr val="F9EFE8"/>
            </a:solidFill>
            <a:ln w="5084" cap="flat">
              <a:noFill/>
              <a:prstDash val="solid"/>
              <a:miter/>
            </a:ln>
          </p:spPr>
          <p:txBody>
            <a:bodyPr rtlCol="0" anchor="ctr"/>
            <a:lstStyle/>
            <a:p>
              <a:endParaRPr lang="zh-CN" altLang="en-US"/>
            </a:p>
          </p:txBody>
        </p:sp>
        <p:sp>
          <p:nvSpPr>
            <p:cNvPr id="65" name="任意多边形: 形状 64"/>
            <p:cNvSpPr/>
            <p:nvPr/>
          </p:nvSpPr>
          <p:spPr>
            <a:xfrm>
              <a:off x="6421745" y="4063675"/>
              <a:ext cx="777289" cy="118090"/>
            </a:xfrm>
            <a:custGeom>
              <a:avLst/>
              <a:gdLst>
                <a:gd name="connsiteX0" fmla="*/ 480218 w 484131"/>
                <a:gd name="connsiteY0" fmla="*/ 13380 h 73552"/>
                <a:gd name="connsiteX1" fmla="*/ 472847 w 484131"/>
                <a:gd name="connsiteY1" fmla="*/ 670 h 73552"/>
                <a:gd name="connsiteX2" fmla="*/ 6665 w 484131"/>
                <a:gd name="connsiteY2" fmla="*/ 58422 h 73552"/>
                <a:gd name="connsiteX3" fmla="*/ -45 w 484131"/>
                <a:gd name="connsiteY3" fmla="*/ 66378 h 73552"/>
                <a:gd name="connsiteX4" fmla="*/ 6665 w 484131"/>
                <a:gd name="connsiteY4" fmla="*/ 73114 h 73552"/>
                <a:gd name="connsiteX5" fmla="*/ 480218 w 484131"/>
                <a:gd name="connsiteY5" fmla="*/ 13380 h 7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131" h="73552">
                  <a:moveTo>
                    <a:pt x="480218" y="13380"/>
                  </a:moveTo>
                  <a:cubicBezTo>
                    <a:pt x="488860" y="9414"/>
                    <a:pt x="481387" y="-3244"/>
                    <a:pt x="472847" y="670"/>
                  </a:cubicBezTo>
                  <a:cubicBezTo>
                    <a:pt x="326587" y="67369"/>
                    <a:pt x="163448" y="58574"/>
                    <a:pt x="6665" y="58422"/>
                  </a:cubicBezTo>
                  <a:cubicBezTo>
                    <a:pt x="2598" y="58757"/>
                    <a:pt x="-401" y="62321"/>
                    <a:pt x="-45" y="66378"/>
                  </a:cubicBezTo>
                  <a:cubicBezTo>
                    <a:pt x="209" y="69967"/>
                    <a:pt x="3056" y="72814"/>
                    <a:pt x="6665" y="73114"/>
                  </a:cubicBezTo>
                  <a:cubicBezTo>
                    <a:pt x="166295" y="73266"/>
                    <a:pt x="331060" y="81299"/>
                    <a:pt x="480218" y="13380"/>
                  </a:cubicBezTo>
                  <a:close/>
                </a:path>
              </a:pathLst>
            </a:custGeom>
            <a:solidFill>
              <a:srgbClr val="0D183F"/>
            </a:solidFill>
            <a:ln w="5084" cap="flat">
              <a:noFill/>
              <a:prstDash val="solid"/>
              <a:miter/>
            </a:ln>
          </p:spPr>
          <p:txBody>
            <a:bodyPr rtlCol="0" anchor="ctr"/>
            <a:lstStyle/>
            <a:p>
              <a:endParaRPr lang="zh-CN" altLang="en-US"/>
            </a:p>
          </p:txBody>
        </p:sp>
        <p:sp>
          <p:nvSpPr>
            <p:cNvPr id="66" name="任意多边形: 形状 65"/>
            <p:cNvSpPr/>
            <p:nvPr/>
          </p:nvSpPr>
          <p:spPr>
            <a:xfrm>
              <a:off x="6719188" y="3403480"/>
              <a:ext cx="656628" cy="667424"/>
            </a:xfrm>
            <a:custGeom>
              <a:avLst/>
              <a:gdLst>
                <a:gd name="connsiteX0" fmla="*/ 312139 w 408978"/>
                <a:gd name="connsiteY0" fmla="*/ 295858 h 415702"/>
                <a:gd name="connsiteX1" fmla="*/ 5182 w 408978"/>
                <a:gd name="connsiteY1" fmla="*/ 401346 h 415702"/>
                <a:gd name="connsiteX2" fmla="*/ 9096 w 408978"/>
                <a:gd name="connsiteY2" fmla="*/ 415530 h 415702"/>
                <a:gd name="connsiteX3" fmla="*/ 326171 w 408978"/>
                <a:gd name="connsiteY3" fmla="*/ 303179 h 415702"/>
                <a:gd name="connsiteX4" fmla="*/ 395971 w 408978"/>
                <a:gd name="connsiteY4" fmla="*/ 5118 h 415702"/>
                <a:gd name="connsiteX5" fmla="*/ 381838 w 408978"/>
                <a:gd name="connsiteY5" fmla="*/ 9032 h 415702"/>
                <a:gd name="connsiteX6" fmla="*/ 312139 w 408978"/>
                <a:gd name="connsiteY6" fmla="*/ 295858 h 41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78" h="415702">
                  <a:moveTo>
                    <a:pt x="312139" y="295858"/>
                  </a:moveTo>
                  <a:cubicBezTo>
                    <a:pt x="228867" y="364896"/>
                    <a:pt x="108840" y="385231"/>
                    <a:pt x="5182" y="401346"/>
                  </a:cubicBezTo>
                  <a:cubicBezTo>
                    <a:pt x="-4172" y="402770"/>
                    <a:pt x="98" y="416953"/>
                    <a:pt x="9096" y="415530"/>
                  </a:cubicBezTo>
                  <a:cubicBezTo>
                    <a:pt x="118397" y="398499"/>
                    <a:pt x="238679" y="375877"/>
                    <a:pt x="326171" y="303179"/>
                  </a:cubicBezTo>
                  <a:cubicBezTo>
                    <a:pt x="415899" y="228651"/>
                    <a:pt x="420881" y="111114"/>
                    <a:pt x="395971" y="5118"/>
                  </a:cubicBezTo>
                  <a:cubicBezTo>
                    <a:pt x="393835" y="-4084"/>
                    <a:pt x="379652" y="34"/>
                    <a:pt x="381838" y="9032"/>
                  </a:cubicBezTo>
                  <a:cubicBezTo>
                    <a:pt x="406494" y="113859"/>
                    <a:pt x="399936" y="222957"/>
                    <a:pt x="312139" y="295858"/>
                  </a:cubicBezTo>
                  <a:close/>
                </a:path>
              </a:pathLst>
            </a:custGeom>
            <a:solidFill>
              <a:srgbClr val="0D183F"/>
            </a:solidFill>
            <a:ln w="5084" cap="flat">
              <a:noFill/>
              <a:prstDash val="solid"/>
              <a:miter/>
            </a:ln>
          </p:spPr>
          <p:txBody>
            <a:bodyPr rtlCol="0" anchor="ctr"/>
            <a:lstStyle/>
            <a:p>
              <a:endParaRPr lang="zh-CN" altLang="en-US"/>
            </a:p>
          </p:txBody>
        </p:sp>
        <p:sp>
          <p:nvSpPr>
            <p:cNvPr id="67" name="任意多边形: 形状 66"/>
            <p:cNvSpPr/>
            <p:nvPr/>
          </p:nvSpPr>
          <p:spPr>
            <a:xfrm>
              <a:off x="4825190" y="4044052"/>
              <a:ext cx="309602" cy="532989"/>
            </a:xfrm>
            <a:custGeom>
              <a:avLst/>
              <a:gdLst>
                <a:gd name="connsiteX0" fmla="*/ 14618 w 192834"/>
                <a:gd name="connsiteY0" fmla="*/ 325137 h 331970"/>
                <a:gd name="connsiteX1" fmla="*/ 189601 w 192834"/>
                <a:gd name="connsiteY1" fmla="*/ 13350 h 331970"/>
                <a:gd name="connsiteX2" fmla="*/ 191437 w 192834"/>
                <a:gd name="connsiteY2" fmla="*/ 3086 h 331970"/>
                <a:gd name="connsiteX3" fmla="*/ 182230 w 192834"/>
                <a:gd name="connsiteY3" fmla="*/ 641 h 331970"/>
                <a:gd name="connsiteX4" fmla="*/ -74 w 192834"/>
                <a:gd name="connsiteY4" fmla="*/ 325137 h 331970"/>
                <a:gd name="connsiteX5" fmla="*/ 7882 w 192834"/>
                <a:gd name="connsiteY5" fmla="*/ 331873 h 331970"/>
                <a:gd name="connsiteX6" fmla="*/ 14618 w 192834"/>
                <a:gd name="connsiteY6" fmla="*/ 325137 h 33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834" h="331970">
                  <a:moveTo>
                    <a:pt x="14618" y="325137"/>
                  </a:moveTo>
                  <a:cubicBezTo>
                    <a:pt x="16092" y="205771"/>
                    <a:pt x="86859" y="75372"/>
                    <a:pt x="189601" y="13350"/>
                  </a:cubicBezTo>
                  <a:cubicBezTo>
                    <a:pt x="192942" y="11022"/>
                    <a:pt x="193765" y="6431"/>
                    <a:pt x="191437" y="3086"/>
                  </a:cubicBezTo>
                  <a:cubicBezTo>
                    <a:pt x="189378" y="132"/>
                    <a:pt x="185483" y="-905"/>
                    <a:pt x="182230" y="641"/>
                  </a:cubicBezTo>
                  <a:cubicBezTo>
                    <a:pt x="74962" y="65408"/>
                    <a:pt x="1502" y="200535"/>
                    <a:pt x="-74" y="325137"/>
                  </a:cubicBezTo>
                  <a:cubicBezTo>
                    <a:pt x="262" y="329194"/>
                    <a:pt x="3825" y="332209"/>
                    <a:pt x="7882" y="331873"/>
                  </a:cubicBezTo>
                  <a:cubicBezTo>
                    <a:pt x="11471" y="331574"/>
                    <a:pt x="14318" y="328727"/>
                    <a:pt x="14618" y="325137"/>
                  </a:cubicBezTo>
                  <a:close/>
                </a:path>
              </a:pathLst>
            </a:custGeom>
            <a:solidFill>
              <a:srgbClr val="F9EFE8"/>
            </a:solidFill>
            <a:ln w="5084" cap="flat">
              <a:noFill/>
              <a:prstDash val="solid"/>
              <a:miter/>
            </a:ln>
          </p:spPr>
          <p:txBody>
            <a:bodyPr rtlCol="0" anchor="ctr"/>
            <a:lstStyle/>
            <a:p>
              <a:endParaRPr lang="zh-CN" altLang="en-US"/>
            </a:p>
          </p:txBody>
        </p:sp>
        <p:sp>
          <p:nvSpPr>
            <p:cNvPr id="68" name="任意多边形: 形状 67"/>
            <p:cNvSpPr/>
            <p:nvPr/>
          </p:nvSpPr>
          <p:spPr>
            <a:xfrm>
              <a:off x="4825364" y="4621333"/>
              <a:ext cx="85851" cy="204481"/>
            </a:xfrm>
            <a:custGeom>
              <a:avLst/>
              <a:gdLst>
                <a:gd name="connsiteX0" fmla="*/ 52638 w 53472"/>
                <a:gd name="connsiteY0" fmla="*/ 116060 h 127360"/>
                <a:gd name="connsiteX1" fmla="*/ 14256 w 53472"/>
                <a:gd name="connsiteY1" fmla="*/ 5234 h 127360"/>
                <a:gd name="connsiteX2" fmla="*/ 72 w 53472"/>
                <a:gd name="connsiteY2" fmla="*/ 9148 h 127360"/>
                <a:gd name="connsiteX3" fmla="*/ 39980 w 53472"/>
                <a:gd name="connsiteY3" fmla="*/ 123482 h 127360"/>
                <a:gd name="connsiteX4" fmla="*/ 52638 w 53472"/>
                <a:gd name="connsiteY4" fmla="*/ 116060 h 12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72" h="127360">
                  <a:moveTo>
                    <a:pt x="52638" y="116060"/>
                  </a:moveTo>
                  <a:cubicBezTo>
                    <a:pt x="36014" y="80169"/>
                    <a:pt x="21678" y="44227"/>
                    <a:pt x="14256" y="5234"/>
                  </a:cubicBezTo>
                  <a:cubicBezTo>
                    <a:pt x="12477" y="-4069"/>
                    <a:pt x="-1656" y="-104"/>
                    <a:pt x="72" y="9148"/>
                  </a:cubicBezTo>
                  <a:cubicBezTo>
                    <a:pt x="7749" y="49361"/>
                    <a:pt x="22848" y="86524"/>
                    <a:pt x="39980" y="123482"/>
                  </a:cubicBezTo>
                  <a:cubicBezTo>
                    <a:pt x="43945" y="132074"/>
                    <a:pt x="56604" y="124601"/>
                    <a:pt x="52638" y="116060"/>
                  </a:cubicBezTo>
                  <a:close/>
                </a:path>
              </a:pathLst>
            </a:custGeom>
            <a:solidFill>
              <a:srgbClr val="F9EFE8"/>
            </a:solidFill>
            <a:ln w="5084" cap="flat">
              <a:noFill/>
              <a:prstDash val="solid"/>
              <a:miter/>
            </a:ln>
          </p:spPr>
          <p:txBody>
            <a:bodyPr rtlCol="0" anchor="ctr"/>
            <a:lstStyle/>
            <a:p>
              <a:endParaRPr lang="zh-CN" altLang="en-US"/>
            </a:p>
          </p:txBody>
        </p:sp>
        <p:sp>
          <p:nvSpPr>
            <p:cNvPr id="69" name="任意多边形: 形状 68"/>
            <p:cNvSpPr/>
            <p:nvPr/>
          </p:nvSpPr>
          <p:spPr>
            <a:xfrm>
              <a:off x="5242469" y="4198808"/>
              <a:ext cx="1052807" cy="659652"/>
            </a:xfrm>
            <a:custGeom>
              <a:avLst/>
              <a:gdLst>
                <a:gd name="connsiteX0" fmla="*/ 111 w 655736"/>
                <a:gd name="connsiteY0" fmla="*/ 178927 h 410861"/>
                <a:gd name="connsiteX1" fmla="*/ 31427 w 655736"/>
                <a:gd name="connsiteY1" fmla="*/ 230426 h 410861"/>
                <a:gd name="connsiteX2" fmla="*/ 17701 w 655736"/>
                <a:gd name="connsiteY2" fmla="*/ 279535 h 410861"/>
                <a:gd name="connsiteX3" fmla="*/ 64319 w 655736"/>
                <a:gd name="connsiteY3" fmla="*/ 296210 h 410861"/>
                <a:gd name="connsiteX4" fmla="*/ 47288 w 655736"/>
                <a:gd name="connsiteY4" fmla="*/ 395140 h 410861"/>
                <a:gd name="connsiteX5" fmla="*/ 237065 w 655736"/>
                <a:gd name="connsiteY5" fmla="*/ 398851 h 410861"/>
                <a:gd name="connsiteX6" fmla="*/ 569951 w 655736"/>
                <a:gd name="connsiteY6" fmla="*/ 369111 h 410861"/>
                <a:gd name="connsiteX7" fmla="*/ 609401 w 655736"/>
                <a:gd name="connsiteY7" fmla="*/ 242576 h 410861"/>
                <a:gd name="connsiteX8" fmla="*/ 655663 w 655736"/>
                <a:gd name="connsiteY8" fmla="*/ -72 h 410861"/>
                <a:gd name="connsiteX9" fmla="*/ 395933 w 655736"/>
                <a:gd name="connsiteY9" fmla="*/ 43242 h 410861"/>
                <a:gd name="connsiteX10" fmla="*/ 266297 w 655736"/>
                <a:gd name="connsiteY10" fmla="*/ 47359 h 410861"/>
                <a:gd name="connsiteX11" fmla="*/ 186177 w 655736"/>
                <a:gd name="connsiteY11" fmla="*/ 52443 h 410861"/>
                <a:gd name="connsiteX12" fmla="*/ 118868 w 655736"/>
                <a:gd name="connsiteY12" fmla="*/ 30278 h 410861"/>
                <a:gd name="connsiteX13" fmla="*/ 23954 w 655736"/>
                <a:gd name="connsiteY13" fmla="*/ 88589 h 410861"/>
                <a:gd name="connsiteX14" fmla="*/ 53033 w 655736"/>
                <a:gd name="connsiteY14" fmla="*/ 138766 h 410861"/>
                <a:gd name="connsiteX15" fmla="*/ 111 w 655736"/>
                <a:gd name="connsiteY15" fmla="*/ 178927 h 4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5736" h="410861">
                  <a:moveTo>
                    <a:pt x="111" y="178927"/>
                  </a:moveTo>
                  <a:cubicBezTo>
                    <a:pt x="-2736" y="206837"/>
                    <a:pt x="28123" y="211870"/>
                    <a:pt x="31427" y="230426"/>
                  </a:cubicBezTo>
                  <a:cubicBezTo>
                    <a:pt x="34732" y="248982"/>
                    <a:pt x="7737" y="257878"/>
                    <a:pt x="17701" y="279535"/>
                  </a:cubicBezTo>
                  <a:cubicBezTo>
                    <a:pt x="25530" y="296464"/>
                    <a:pt x="48203" y="299159"/>
                    <a:pt x="64319" y="296210"/>
                  </a:cubicBezTo>
                  <a:cubicBezTo>
                    <a:pt x="15973" y="309122"/>
                    <a:pt x="6822" y="369213"/>
                    <a:pt x="47288" y="395140"/>
                  </a:cubicBezTo>
                  <a:cubicBezTo>
                    <a:pt x="92686" y="424270"/>
                    <a:pt x="187702" y="404952"/>
                    <a:pt x="237065" y="398851"/>
                  </a:cubicBezTo>
                  <a:cubicBezTo>
                    <a:pt x="344282" y="385633"/>
                    <a:pt x="467614" y="404291"/>
                    <a:pt x="569951" y="369111"/>
                  </a:cubicBezTo>
                  <a:cubicBezTo>
                    <a:pt x="640513" y="344912"/>
                    <a:pt x="610621" y="299006"/>
                    <a:pt x="609401" y="242576"/>
                  </a:cubicBezTo>
                  <a:cubicBezTo>
                    <a:pt x="607825" y="161236"/>
                    <a:pt x="655612" y="83048"/>
                    <a:pt x="655663" y="-72"/>
                  </a:cubicBezTo>
                  <a:cubicBezTo>
                    <a:pt x="655663" y="31244"/>
                    <a:pt x="521248" y="41106"/>
                    <a:pt x="395933" y="43242"/>
                  </a:cubicBezTo>
                  <a:cubicBezTo>
                    <a:pt x="350739" y="44055"/>
                    <a:pt x="311593" y="41818"/>
                    <a:pt x="266297" y="47359"/>
                  </a:cubicBezTo>
                  <a:cubicBezTo>
                    <a:pt x="239760" y="51335"/>
                    <a:pt x="212968" y="53038"/>
                    <a:pt x="186177" y="52443"/>
                  </a:cubicBezTo>
                  <a:cubicBezTo>
                    <a:pt x="157555" y="51020"/>
                    <a:pt x="143321" y="40649"/>
                    <a:pt x="118868" y="30278"/>
                  </a:cubicBezTo>
                  <a:cubicBezTo>
                    <a:pt x="82468" y="15027"/>
                    <a:pt x="26953" y="47054"/>
                    <a:pt x="23954" y="88589"/>
                  </a:cubicBezTo>
                  <a:cubicBezTo>
                    <a:pt x="23293" y="97791"/>
                    <a:pt x="39205" y="148425"/>
                    <a:pt x="53033" y="138766"/>
                  </a:cubicBezTo>
                  <a:cubicBezTo>
                    <a:pt x="33359" y="152441"/>
                    <a:pt x="3314" y="147662"/>
                    <a:pt x="111" y="178927"/>
                  </a:cubicBezTo>
                  <a:close/>
                </a:path>
              </a:pathLst>
            </a:custGeom>
            <a:solidFill>
              <a:srgbClr val="FBB99B"/>
            </a:solidFill>
            <a:ln w="5084" cap="flat">
              <a:noFill/>
              <a:prstDash val="solid"/>
              <a:miter/>
            </a:ln>
          </p:spPr>
          <p:txBody>
            <a:bodyPr rtlCol="0" anchor="ctr"/>
            <a:lstStyle/>
            <a:p>
              <a:endParaRPr lang="zh-CN" altLang="en-US"/>
            </a:p>
          </p:txBody>
        </p:sp>
        <p:sp>
          <p:nvSpPr>
            <p:cNvPr id="70" name="任意多边形: 形状 69"/>
            <p:cNvSpPr/>
            <p:nvPr/>
          </p:nvSpPr>
          <p:spPr>
            <a:xfrm>
              <a:off x="5395622" y="4112676"/>
              <a:ext cx="651115" cy="346635"/>
            </a:xfrm>
            <a:custGeom>
              <a:avLst/>
              <a:gdLst>
                <a:gd name="connsiteX0" fmla="*/ 228098 w 405544"/>
                <a:gd name="connsiteY0" fmla="*/ 210664 h 215900"/>
                <a:gd name="connsiteX1" fmla="*/ 286002 w 405544"/>
                <a:gd name="connsiteY1" fmla="*/ 212545 h 215900"/>
                <a:gd name="connsiteX2" fmla="*/ 317573 w 405544"/>
                <a:gd name="connsiteY2" fmla="*/ 187583 h 215900"/>
                <a:gd name="connsiteX3" fmla="*/ 361598 w 405544"/>
                <a:gd name="connsiteY3" fmla="*/ 144829 h 215900"/>
                <a:gd name="connsiteX4" fmla="*/ 405471 w 405544"/>
                <a:gd name="connsiteY4" fmla="*/ 96940 h 215900"/>
                <a:gd name="connsiteX5" fmla="*/ 262414 w 405544"/>
                <a:gd name="connsiteY5" fmla="*/ 25462 h 215900"/>
                <a:gd name="connsiteX6" fmla="*/ 148232 w 405544"/>
                <a:gd name="connsiteY6" fmla="*/ 12854 h 215900"/>
                <a:gd name="connsiteX7" fmla="*/ 1617 w 405544"/>
                <a:gd name="connsiteY7" fmla="*/ 108785 h 215900"/>
                <a:gd name="connsiteX8" fmla="*/ 228098 w 405544"/>
                <a:gd name="connsiteY8" fmla="*/ 210664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544" h="215900">
                  <a:moveTo>
                    <a:pt x="228098" y="210664"/>
                  </a:moveTo>
                  <a:cubicBezTo>
                    <a:pt x="253517" y="215747"/>
                    <a:pt x="270548" y="218289"/>
                    <a:pt x="286002" y="212545"/>
                  </a:cubicBezTo>
                  <a:cubicBezTo>
                    <a:pt x="296628" y="208630"/>
                    <a:pt x="306337" y="200852"/>
                    <a:pt x="317573" y="187583"/>
                  </a:cubicBezTo>
                  <a:cubicBezTo>
                    <a:pt x="331146" y="172230"/>
                    <a:pt x="345838" y="157940"/>
                    <a:pt x="361598" y="144829"/>
                  </a:cubicBezTo>
                  <a:cubicBezTo>
                    <a:pt x="377714" y="130442"/>
                    <a:pt x="389407" y="111327"/>
                    <a:pt x="405471" y="96940"/>
                  </a:cubicBezTo>
                  <a:cubicBezTo>
                    <a:pt x="356463" y="85044"/>
                    <a:pt x="304050" y="53575"/>
                    <a:pt x="262414" y="25462"/>
                  </a:cubicBezTo>
                  <a:cubicBezTo>
                    <a:pt x="218083" y="-4430"/>
                    <a:pt x="200697" y="-7328"/>
                    <a:pt x="148232" y="12854"/>
                  </a:cubicBezTo>
                  <a:cubicBezTo>
                    <a:pt x="136235" y="17481"/>
                    <a:pt x="-17803" y="86569"/>
                    <a:pt x="1617" y="108785"/>
                  </a:cubicBezTo>
                  <a:cubicBezTo>
                    <a:pt x="56826" y="171874"/>
                    <a:pt x="149300" y="194243"/>
                    <a:pt x="228098" y="210664"/>
                  </a:cubicBezTo>
                  <a:close/>
                </a:path>
              </a:pathLst>
            </a:custGeom>
            <a:solidFill>
              <a:srgbClr val="FBB99B"/>
            </a:solidFill>
            <a:ln w="5084" cap="flat">
              <a:noFill/>
              <a:prstDash val="solid"/>
              <a:miter/>
            </a:ln>
          </p:spPr>
          <p:txBody>
            <a:bodyPr rtlCol="0" anchor="ctr"/>
            <a:lstStyle/>
            <a:p>
              <a:endParaRPr lang="zh-CN" altLang="en-US"/>
            </a:p>
          </p:txBody>
        </p:sp>
        <p:sp>
          <p:nvSpPr>
            <p:cNvPr id="71" name="任意多边形: 形状 70"/>
            <p:cNvSpPr/>
            <p:nvPr/>
          </p:nvSpPr>
          <p:spPr>
            <a:xfrm>
              <a:off x="6071379" y="2799716"/>
              <a:ext cx="2068863" cy="2122103"/>
            </a:xfrm>
            <a:custGeom>
              <a:avLst/>
              <a:gdLst>
                <a:gd name="connsiteX0" fmla="*/ 621169 w 1288582"/>
                <a:gd name="connsiteY0" fmla="*/ 685332 h 1321742"/>
                <a:gd name="connsiteX1" fmla="*/ 89356 w 1288582"/>
                <a:gd name="connsiteY1" fmla="*/ 765096 h 1321742"/>
                <a:gd name="connsiteX2" fmla="*/ 7101 w 1288582"/>
                <a:gd name="connsiteY2" fmla="*/ 1048414 h 1321742"/>
                <a:gd name="connsiteX3" fmla="*/ 83357 w 1288582"/>
                <a:gd name="connsiteY3" fmla="*/ 1312770 h 1321742"/>
                <a:gd name="connsiteX4" fmla="*/ 343697 w 1288582"/>
                <a:gd name="connsiteY4" fmla="*/ 1301891 h 1321742"/>
                <a:gd name="connsiteX5" fmla="*/ 790713 w 1288582"/>
                <a:gd name="connsiteY5" fmla="*/ 1291723 h 1321742"/>
                <a:gd name="connsiteX6" fmla="*/ 1035496 w 1288582"/>
                <a:gd name="connsiteY6" fmla="*/ 1257611 h 1321742"/>
                <a:gd name="connsiteX7" fmla="*/ 1163861 w 1288582"/>
                <a:gd name="connsiteY7" fmla="*/ 452190 h 1321742"/>
                <a:gd name="connsiteX8" fmla="*/ 1011348 w 1288582"/>
                <a:gd name="connsiteY8" fmla="*/ 202272 h 1321742"/>
                <a:gd name="connsiteX9" fmla="*/ 850192 w 1288582"/>
                <a:gd name="connsiteY9" fmla="*/ 7716 h 1321742"/>
                <a:gd name="connsiteX10" fmla="*/ 746483 w 1288582"/>
                <a:gd name="connsiteY10" fmla="*/ 6903 h 1321742"/>
                <a:gd name="connsiteX11" fmla="*/ 644808 w 1288582"/>
                <a:gd name="connsiteY11" fmla="*/ 94751 h 1321742"/>
                <a:gd name="connsiteX12" fmla="*/ 664025 w 1288582"/>
                <a:gd name="connsiteY12" fmla="*/ 398251 h 1321742"/>
                <a:gd name="connsiteX13" fmla="*/ 667584 w 1288582"/>
                <a:gd name="connsiteY13" fmla="*/ 583605 h 1321742"/>
                <a:gd name="connsiteX14" fmla="*/ 621169 w 1288582"/>
                <a:gd name="connsiteY14" fmla="*/ 685332 h 132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582" h="1321742">
                  <a:moveTo>
                    <a:pt x="621169" y="685332"/>
                  </a:moveTo>
                  <a:cubicBezTo>
                    <a:pt x="449643" y="807952"/>
                    <a:pt x="255494" y="675418"/>
                    <a:pt x="89356" y="765096"/>
                  </a:cubicBezTo>
                  <a:cubicBezTo>
                    <a:pt x="-7236" y="817205"/>
                    <a:pt x="-7947" y="954822"/>
                    <a:pt x="7101" y="1048414"/>
                  </a:cubicBezTo>
                  <a:cubicBezTo>
                    <a:pt x="17268" y="1111453"/>
                    <a:pt x="23979" y="1285928"/>
                    <a:pt x="83357" y="1312770"/>
                  </a:cubicBezTo>
                  <a:cubicBezTo>
                    <a:pt x="138414" y="1337375"/>
                    <a:pt x="282183" y="1303314"/>
                    <a:pt x="343697" y="1301891"/>
                  </a:cubicBezTo>
                  <a:cubicBezTo>
                    <a:pt x="492550" y="1298383"/>
                    <a:pt x="641962" y="1297519"/>
                    <a:pt x="790713" y="1291723"/>
                  </a:cubicBezTo>
                  <a:cubicBezTo>
                    <a:pt x="873934" y="1288368"/>
                    <a:pt x="956392" y="1286995"/>
                    <a:pt x="1035496" y="1257611"/>
                  </a:cubicBezTo>
                  <a:cubicBezTo>
                    <a:pt x="1403103" y="1121112"/>
                    <a:pt x="1299496" y="725443"/>
                    <a:pt x="1163861" y="452190"/>
                  </a:cubicBezTo>
                  <a:cubicBezTo>
                    <a:pt x="1120140" y="364088"/>
                    <a:pt x="1059237" y="287781"/>
                    <a:pt x="1011348" y="202272"/>
                  </a:cubicBezTo>
                  <a:cubicBezTo>
                    <a:pt x="972355" y="132574"/>
                    <a:pt x="935092" y="35626"/>
                    <a:pt x="850192" y="7716"/>
                  </a:cubicBezTo>
                  <a:cubicBezTo>
                    <a:pt x="816385" y="-2385"/>
                    <a:pt x="780443" y="-2665"/>
                    <a:pt x="746483" y="6903"/>
                  </a:cubicBezTo>
                  <a:cubicBezTo>
                    <a:pt x="699611" y="19562"/>
                    <a:pt x="657874" y="49302"/>
                    <a:pt x="644808" y="94751"/>
                  </a:cubicBezTo>
                  <a:cubicBezTo>
                    <a:pt x="617966" y="189410"/>
                    <a:pt x="663059" y="302117"/>
                    <a:pt x="664025" y="398251"/>
                  </a:cubicBezTo>
                  <a:cubicBezTo>
                    <a:pt x="664686" y="460934"/>
                    <a:pt x="664025" y="520923"/>
                    <a:pt x="667584" y="583605"/>
                  </a:cubicBezTo>
                  <a:cubicBezTo>
                    <a:pt x="671091" y="632562"/>
                    <a:pt x="662856" y="655541"/>
                    <a:pt x="621169" y="685332"/>
                  </a:cubicBezTo>
                  <a:close/>
                </a:path>
              </a:pathLst>
            </a:custGeom>
            <a:solidFill>
              <a:srgbClr val="4F8BB8"/>
            </a:solidFill>
            <a:ln w="5084" cap="flat">
              <a:noFill/>
              <a:prstDash val="solid"/>
              <a:miter/>
            </a:ln>
          </p:spPr>
          <p:txBody>
            <a:bodyPr rtlCol="0" anchor="ctr"/>
            <a:lstStyle/>
            <a:p>
              <a:endParaRPr lang="zh-CN" altLang="en-US" dirty="0"/>
            </a:p>
          </p:txBody>
        </p:sp>
        <p:sp>
          <p:nvSpPr>
            <p:cNvPr id="72" name="任意多边形: 形状 71"/>
            <p:cNvSpPr/>
            <p:nvPr/>
          </p:nvSpPr>
          <p:spPr>
            <a:xfrm>
              <a:off x="6178293" y="2298845"/>
              <a:ext cx="117647" cy="50770"/>
            </a:xfrm>
            <a:custGeom>
              <a:avLst/>
              <a:gdLst>
                <a:gd name="connsiteX0" fmla="*/ 66485 w 73276"/>
                <a:gd name="connsiteY0" fmla="*/ 28178 h 31622"/>
                <a:gd name="connsiteX1" fmla="*/ 61402 w 73276"/>
                <a:gd name="connsiteY1" fmla="*/ 9673 h 31622"/>
                <a:gd name="connsiteX2" fmla="*/ 16461 w 73276"/>
                <a:gd name="connsiteY2" fmla="*/ 2556 h 31622"/>
                <a:gd name="connsiteX3" fmla="*/ 2938 w 73276"/>
                <a:gd name="connsiteY3" fmla="*/ 16129 h 31622"/>
                <a:gd name="connsiteX4" fmla="*/ 66485 w 73276"/>
                <a:gd name="connsiteY4" fmla="*/ 28178 h 31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76" h="31622">
                  <a:moveTo>
                    <a:pt x="66485" y="28178"/>
                  </a:moveTo>
                  <a:cubicBezTo>
                    <a:pt x="78279" y="24568"/>
                    <a:pt x="73246" y="6114"/>
                    <a:pt x="61402" y="9673"/>
                  </a:cubicBezTo>
                  <a:cubicBezTo>
                    <a:pt x="46150" y="14299"/>
                    <a:pt x="28713" y="13893"/>
                    <a:pt x="16461" y="2556"/>
                  </a:cubicBezTo>
                  <a:cubicBezTo>
                    <a:pt x="7412" y="-5782"/>
                    <a:pt x="-6162" y="7640"/>
                    <a:pt x="2938" y="16129"/>
                  </a:cubicBezTo>
                  <a:cubicBezTo>
                    <a:pt x="20223" y="32042"/>
                    <a:pt x="44523" y="34838"/>
                    <a:pt x="66485" y="28178"/>
                  </a:cubicBezTo>
                  <a:close/>
                </a:path>
              </a:pathLst>
            </a:custGeom>
            <a:solidFill>
              <a:srgbClr val="961F1F"/>
            </a:solidFill>
            <a:ln w="5084" cap="flat">
              <a:noFill/>
              <a:prstDash val="solid"/>
              <a:miter/>
            </a:ln>
          </p:spPr>
          <p:txBody>
            <a:bodyPr rtlCol="0" anchor="ctr"/>
            <a:lstStyle/>
            <a:p>
              <a:endParaRPr lang="zh-CN" altLang="en-US"/>
            </a:p>
          </p:txBody>
        </p:sp>
        <p:sp>
          <p:nvSpPr>
            <p:cNvPr id="73" name="任意多边形: 形状 72"/>
            <p:cNvSpPr/>
            <p:nvPr/>
          </p:nvSpPr>
          <p:spPr>
            <a:xfrm>
              <a:off x="3761191" y="4741494"/>
              <a:ext cx="4656918" cy="896547"/>
            </a:xfrm>
            <a:custGeom>
              <a:avLst/>
              <a:gdLst>
                <a:gd name="connsiteX0" fmla="*/ 532082 w 2900540"/>
                <a:gd name="connsiteY0" fmla="*/ 530531 h 558410"/>
                <a:gd name="connsiteX1" fmla="*/ 883371 w 2900540"/>
                <a:gd name="connsiteY1" fmla="*/ 549340 h 558410"/>
                <a:gd name="connsiteX2" fmla="*/ 1308882 w 2900540"/>
                <a:gd name="connsiteY2" fmla="*/ 518838 h 558410"/>
                <a:gd name="connsiteX3" fmla="*/ 1986294 w 2900540"/>
                <a:gd name="connsiteY3" fmla="*/ 512636 h 558410"/>
                <a:gd name="connsiteX4" fmla="*/ 2537730 w 2900540"/>
                <a:gd name="connsiteY4" fmla="*/ 501960 h 558410"/>
                <a:gd name="connsiteX5" fmla="*/ 2695326 w 2900540"/>
                <a:gd name="connsiteY5" fmla="*/ 510348 h 558410"/>
                <a:gd name="connsiteX6" fmla="*/ 2887442 w 2900540"/>
                <a:gd name="connsiteY6" fmla="*/ 490013 h 558410"/>
                <a:gd name="connsiteX7" fmla="*/ 2889882 w 2900540"/>
                <a:gd name="connsiteY7" fmla="*/ 471101 h 558410"/>
                <a:gd name="connsiteX8" fmla="*/ 2894407 w 2900540"/>
                <a:gd name="connsiteY8" fmla="*/ -62 h 558410"/>
                <a:gd name="connsiteX9" fmla="*/ 2015830 w 2900540"/>
                <a:gd name="connsiteY9" fmla="*/ 45234 h 558410"/>
                <a:gd name="connsiteX10" fmla="*/ 1190277 w 2900540"/>
                <a:gd name="connsiteY10" fmla="*/ 60485 h 558410"/>
                <a:gd name="connsiteX11" fmla="*/ 204027 w 2900540"/>
                <a:gd name="connsiteY11" fmla="*/ 93530 h 558410"/>
                <a:gd name="connsiteX12" fmla="*/ 3371 w 2900540"/>
                <a:gd name="connsiteY12" fmla="*/ 112340 h 558410"/>
                <a:gd name="connsiteX13" fmla="*/ 16436 w 2900540"/>
                <a:gd name="connsiteY13" fmla="*/ 558339 h 558410"/>
                <a:gd name="connsiteX14" fmla="*/ 532082 w 2900540"/>
                <a:gd name="connsiteY14" fmla="*/ 530531 h 55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00540" h="558410">
                  <a:moveTo>
                    <a:pt x="532082" y="530531"/>
                  </a:moveTo>
                  <a:cubicBezTo>
                    <a:pt x="653635" y="524938"/>
                    <a:pt x="763800" y="542630"/>
                    <a:pt x="883371" y="549340"/>
                  </a:cubicBezTo>
                  <a:cubicBezTo>
                    <a:pt x="1023581" y="557169"/>
                    <a:pt x="1168875" y="528090"/>
                    <a:pt x="1308882" y="518838"/>
                  </a:cubicBezTo>
                  <a:cubicBezTo>
                    <a:pt x="1535973" y="503892"/>
                    <a:pt x="1759964" y="521380"/>
                    <a:pt x="1986294" y="512636"/>
                  </a:cubicBezTo>
                  <a:cubicBezTo>
                    <a:pt x="2170224" y="505518"/>
                    <a:pt x="2354257" y="517719"/>
                    <a:pt x="2537730" y="501960"/>
                  </a:cubicBezTo>
                  <a:cubicBezTo>
                    <a:pt x="2590143" y="497537"/>
                    <a:pt x="2642861" y="512127"/>
                    <a:pt x="2695326" y="510348"/>
                  </a:cubicBezTo>
                  <a:cubicBezTo>
                    <a:pt x="2759331" y="508314"/>
                    <a:pt x="2823234" y="482845"/>
                    <a:pt x="2887442" y="490013"/>
                  </a:cubicBezTo>
                  <a:cubicBezTo>
                    <a:pt x="2888103" y="490013"/>
                    <a:pt x="2888967" y="483252"/>
                    <a:pt x="2889882" y="471101"/>
                  </a:cubicBezTo>
                  <a:cubicBezTo>
                    <a:pt x="2896592" y="380763"/>
                    <a:pt x="2907319" y="-2299"/>
                    <a:pt x="2894407" y="-62"/>
                  </a:cubicBezTo>
                  <a:cubicBezTo>
                    <a:pt x="2614800" y="55554"/>
                    <a:pt x="2300267" y="56368"/>
                    <a:pt x="2015830" y="45234"/>
                  </a:cubicBezTo>
                  <a:cubicBezTo>
                    <a:pt x="1742018" y="34507"/>
                    <a:pt x="1466122" y="57537"/>
                    <a:pt x="1190277" y="60485"/>
                  </a:cubicBezTo>
                  <a:cubicBezTo>
                    <a:pt x="862425" y="63841"/>
                    <a:pt x="530405" y="61655"/>
                    <a:pt x="204027" y="93530"/>
                  </a:cubicBezTo>
                  <a:cubicBezTo>
                    <a:pt x="136006" y="100190"/>
                    <a:pt x="71849" y="118339"/>
                    <a:pt x="3371" y="112340"/>
                  </a:cubicBezTo>
                  <a:cubicBezTo>
                    <a:pt x="-5729" y="262972"/>
                    <a:pt x="4794" y="405826"/>
                    <a:pt x="16436" y="558339"/>
                  </a:cubicBezTo>
                  <a:cubicBezTo>
                    <a:pt x="15368" y="547917"/>
                    <a:pt x="501071" y="531954"/>
                    <a:pt x="532082" y="530531"/>
                  </a:cubicBezTo>
                  <a:close/>
                </a:path>
              </a:pathLst>
            </a:custGeom>
            <a:solidFill>
              <a:srgbClr val="F2B262"/>
            </a:solidFill>
            <a:ln w="5084" cap="flat">
              <a:noFill/>
              <a:prstDash val="solid"/>
              <a:miter/>
            </a:ln>
          </p:spPr>
          <p:txBody>
            <a:bodyPr rtlCol="0" anchor="ctr"/>
            <a:lstStyle/>
            <a:p>
              <a:endParaRPr lang="zh-CN" altLang="en-US"/>
            </a:p>
          </p:txBody>
        </p:sp>
        <p:sp>
          <p:nvSpPr>
            <p:cNvPr id="74" name="任意多边形: 形状 73"/>
            <p:cNvSpPr/>
            <p:nvPr/>
          </p:nvSpPr>
          <p:spPr>
            <a:xfrm>
              <a:off x="6280341" y="3968569"/>
              <a:ext cx="905247" cy="109672"/>
            </a:xfrm>
            <a:custGeom>
              <a:avLst/>
              <a:gdLst>
                <a:gd name="connsiteX0" fmla="*/ 553955 w 563829"/>
                <a:gd name="connsiteY0" fmla="*/ 29455 h 68309"/>
                <a:gd name="connsiteX1" fmla="*/ 546126 w 563829"/>
                <a:gd name="connsiteY1" fmla="*/ 1088 h 68309"/>
                <a:gd name="connsiteX2" fmla="*/ 14110 w 563829"/>
                <a:gd name="connsiteY2" fmla="*/ 22643 h 68309"/>
                <a:gd name="connsiteX3" fmla="*/ 14110 w 563829"/>
                <a:gd name="connsiteY3" fmla="*/ 51976 h 68309"/>
                <a:gd name="connsiteX4" fmla="*/ 553955 w 563829"/>
                <a:gd name="connsiteY4" fmla="*/ 29455 h 68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29" h="68309">
                  <a:moveTo>
                    <a:pt x="553955" y="29455"/>
                  </a:moveTo>
                  <a:cubicBezTo>
                    <a:pt x="571290" y="22439"/>
                    <a:pt x="563715" y="-6131"/>
                    <a:pt x="546126" y="1088"/>
                  </a:cubicBezTo>
                  <a:cubicBezTo>
                    <a:pt x="374294" y="70684"/>
                    <a:pt x="192550" y="23456"/>
                    <a:pt x="14110" y="22643"/>
                  </a:cubicBezTo>
                  <a:cubicBezTo>
                    <a:pt x="-4802" y="22643"/>
                    <a:pt x="-4802" y="51874"/>
                    <a:pt x="14110" y="51976"/>
                  </a:cubicBezTo>
                  <a:cubicBezTo>
                    <a:pt x="195295" y="52840"/>
                    <a:pt x="379480" y="100069"/>
                    <a:pt x="553955" y="29455"/>
                  </a:cubicBezTo>
                  <a:close/>
                </a:path>
              </a:pathLst>
            </a:custGeom>
            <a:solidFill>
              <a:srgbClr val="F9EFE8"/>
            </a:solidFill>
            <a:ln w="5084" cap="flat">
              <a:noFill/>
              <a:prstDash val="solid"/>
              <a:miter/>
            </a:ln>
          </p:spPr>
          <p:txBody>
            <a:bodyPr rtlCol="0" anchor="ctr"/>
            <a:lstStyle/>
            <a:p>
              <a:endParaRPr lang="zh-CN" altLang="en-US"/>
            </a:p>
          </p:txBody>
        </p:sp>
        <p:sp>
          <p:nvSpPr>
            <p:cNvPr id="75" name="任意多边形: 形状 74"/>
            <p:cNvSpPr/>
            <p:nvPr/>
          </p:nvSpPr>
          <p:spPr>
            <a:xfrm>
              <a:off x="7175851" y="2860394"/>
              <a:ext cx="304615" cy="519618"/>
            </a:xfrm>
            <a:custGeom>
              <a:avLst/>
              <a:gdLst>
                <a:gd name="connsiteX0" fmla="*/ 28472 w 189728"/>
                <a:gd name="connsiteY0" fmla="*/ 312975 h 323642"/>
                <a:gd name="connsiteX1" fmla="*/ 83987 w 189728"/>
                <a:gd name="connsiteY1" fmla="*/ 156344 h 323642"/>
                <a:gd name="connsiteX2" fmla="*/ 183222 w 189728"/>
                <a:gd name="connsiteY2" fmla="*/ 28081 h 323642"/>
                <a:gd name="connsiteX3" fmla="*/ 168429 w 189728"/>
                <a:gd name="connsiteY3" fmla="*/ 2662 h 323642"/>
                <a:gd name="connsiteX4" fmla="*/ 62076 w 189728"/>
                <a:gd name="connsiteY4" fmla="*/ 134840 h 323642"/>
                <a:gd name="connsiteX5" fmla="*/ 155 w 189728"/>
                <a:gd name="connsiteY5" fmla="*/ 304892 h 323642"/>
                <a:gd name="connsiteX6" fmla="*/ 28472 w 189728"/>
                <a:gd name="connsiteY6" fmla="*/ 312975 h 32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728" h="323642">
                  <a:moveTo>
                    <a:pt x="28472" y="312975"/>
                  </a:moveTo>
                  <a:cubicBezTo>
                    <a:pt x="37471" y="258020"/>
                    <a:pt x="58467" y="205606"/>
                    <a:pt x="83987" y="156344"/>
                  </a:cubicBezTo>
                  <a:cubicBezTo>
                    <a:pt x="108440" y="109269"/>
                    <a:pt x="139908" y="59753"/>
                    <a:pt x="183222" y="28081"/>
                  </a:cubicBezTo>
                  <a:cubicBezTo>
                    <a:pt x="198473" y="17049"/>
                    <a:pt x="183781" y="-8420"/>
                    <a:pt x="168429" y="2662"/>
                  </a:cubicBezTo>
                  <a:cubicBezTo>
                    <a:pt x="122115" y="36266"/>
                    <a:pt x="89274" y="85477"/>
                    <a:pt x="62076" y="134840"/>
                  </a:cubicBezTo>
                  <a:cubicBezTo>
                    <a:pt x="33302" y="187355"/>
                    <a:pt x="9916" y="245564"/>
                    <a:pt x="155" y="304892"/>
                  </a:cubicBezTo>
                  <a:cubicBezTo>
                    <a:pt x="-2895" y="323651"/>
                    <a:pt x="25422" y="331582"/>
                    <a:pt x="28472" y="312975"/>
                  </a:cubicBezTo>
                  <a:close/>
                </a:path>
              </a:pathLst>
            </a:custGeom>
            <a:solidFill>
              <a:srgbClr val="F9EFE8"/>
            </a:solidFill>
            <a:ln w="5084" cap="flat">
              <a:noFill/>
              <a:prstDash val="solid"/>
              <a:miter/>
            </a:ln>
          </p:spPr>
          <p:txBody>
            <a:bodyPr rtlCol="0" anchor="ctr"/>
            <a:lstStyle/>
            <a:p>
              <a:endParaRPr lang="zh-CN" altLang="en-US"/>
            </a:p>
          </p:txBody>
        </p:sp>
        <p:sp>
          <p:nvSpPr>
            <p:cNvPr id="76" name="任意多边形: 形状 75"/>
            <p:cNvSpPr/>
            <p:nvPr/>
          </p:nvSpPr>
          <p:spPr>
            <a:xfrm>
              <a:off x="7218880" y="4001157"/>
              <a:ext cx="351235" cy="407663"/>
            </a:xfrm>
            <a:custGeom>
              <a:avLst/>
              <a:gdLst>
                <a:gd name="connsiteX0" fmla="*/ 209852 w 218765"/>
                <a:gd name="connsiteY0" fmla="*/ 247179 h 253911"/>
                <a:gd name="connsiteX1" fmla="*/ 12144 w 218765"/>
                <a:gd name="connsiteY1" fmla="*/ 210 h 253911"/>
                <a:gd name="connsiteX2" fmla="*/ 7060 w 218765"/>
                <a:gd name="connsiteY2" fmla="*/ 19122 h 253911"/>
                <a:gd name="connsiteX3" fmla="*/ 191093 w 218765"/>
                <a:gd name="connsiteY3" fmla="*/ 241994 h 253911"/>
                <a:gd name="connsiteX4" fmla="*/ 209852 w 218765"/>
                <a:gd name="connsiteY4" fmla="*/ 247179 h 25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65" h="253911">
                  <a:moveTo>
                    <a:pt x="209852" y="247179"/>
                  </a:moveTo>
                  <a:cubicBezTo>
                    <a:pt x="255250" y="124660"/>
                    <a:pt x="116158" y="23900"/>
                    <a:pt x="12144" y="210"/>
                  </a:cubicBezTo>
                  <a:cubicBezTo>
                    <a:pt x="-158" y="-2586"/>
                    <a:pt x="-5395" y="16275"/>
                    <a:pt x="7060" y="19122"/>
                  </a:cubicBezTo>
                  <a:cubicBezTo>
                    <a:pt x="100805" y="40473"/>
                    <a:pt x="232576" y="129897"/>
                    <a:pt x="191093" y="241994"/>
                  </a:cubicBezTo>
                  <a:cubicBezTo>
                    <a:pt x="186568" y="253839"/>
                    <a:pt x="205480" y="258923"/>
                    <a:pt x="209852" y="247179"/>
                  </a:cubicBezTo>
                  <a:close/>
                </a:path>
              </a:pathLst>
            </a:custGeom>
            <a:solidFill>
              <a:srgbClr val="F9EFE8"/>
            </a:solidFill>
            <a:ln w="5084" cap="flat">
              <a:noFill/>
              <a:prstDash val="solid"/>
              <a:miter/>
            </a:ln>
          </p:spPr>
          <p:txBody>
            <a:bodyPr rtlCol="0" anchor="ctr"/>
            <a:lstStyle/>
            <a:p>
              <a:endParaRPr lang="zh-CN" altLang="en-US"/>
            </a:p>
          </p:txBody>
        </p:sp>
        <p:sp>
          <p:nvSpPr>
            <p:cNvPr id="77" name="任意多边形: 形状 76"/>
            <p:cNvSpPr/>
            <p:nvPr/>
          </p:nvSpPr>
          <p:spPr>
            <a:xfrm>
              <a:off x="7337279" y="3930382"/>
              <a:ext cx="278486" cy="254749"/>
            </a:xfrm>
            <a:custGeom>
              <a:avLst/>
              <a:gdLst>
                <a:gd name="connsiteX0" fmla="*/ 154002 w 173454"/>
                <a:gd name="connsiteY0" fmla="*/ 151763 h 158669"/>
                <a:gd name="connsiteX1" fmla="*/ 172863 w 173454"/>
                <a:gd name="connsiteY1" fmla="*/ 146679 h 158669"/>
                <a:gd name="connsiteX2" fmla="*/ 9268 w 173454"/>
                <a:gd name="connsiteY2" fmla="*/ 13 h 158669"/>
                <a:gd name="connsiteX3" fmla="*/ 9268 w 173454"/>
                <a:gd name="connsiteY3" fmla="*/ 19585 h 158669"/>
                <a:gd name="connsiteX4" fmla="*/ 154002 w 173454"/>
                <a:gd name="connsiteY4" fmla="*/ 151763 h 15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454" h="158669">
                  <a:moveTo>
                    <a:pt x="154002" y="151763"/>
                  </a:moveTo>
                  <a:cubicBezTo>
                    <a:pt x="157815" y="163761"/>
                    <a:pt x="176727" y="158626"/>
                    <a:pt x="172863" y="146679"/>
                  </a:cubicBezTo>
                  <a:cubicBezTo>
                    <a:pt x="148817" y="70931"/>
                    <a:pt x="90303" y="9926"/>
                    <a:pt x="9268" y="13"/>
                  </a:cubicBezTo>
                  <a:cubicBezTo>
                    <a:pt x="-3289" y="-1512"/>
                    <a:pt x="-3086" y="18060"/>
                    <a:pt x="9268" y="19585"/>
                  </a:cubicBezTo>
                  <a:cubicBezTo>
                    <a:pt x="81101" y="28278"/>
                    <a:pt x="132803" y="85267"/>
                    <a:pt x="154002" y="151763"/>
                  </a:cubicBezTo>
                  <a:close/>
                </a:path>
              </a:pathLst>
            </a:custGeom>
            <a:solidFill>
              <a:srgbClr val="F9EFE8"/>
            </a:solidFill>
            <a:ln w="5084" cap="flat">
              <a:noFill/>
              <a:prstDash val="solid"/>
              <a:miter/>
            </a:ln>
          </p:spPr>
          <p:txBody>
            <a:bodyPr rtlCol="0" anchor="ctr"/>
            <a:lstStyle/>
            <a:p>
              <a:endParaRPr lang="zh-CN" altLang="en-US"/>
            </a:p>
          </p:txBody>
        </p:sp>
        <p:sp>
          <p:nvSpPr>
            <p:cNvPr id="78" name="任意多边形: 形状 77"/>
            <p:cNvSpPr/>
            <p:nvPr/>
          </p:nvSpPr>
          <p:spPr>
            <a:xfrm>
              <a:off x="6070888" y="4017225"/>
              <a:ext cx="173650" cy="800520"/>
            </a:xfrm>
            <a:custGeom>
              <a:avLst/>
              <a:gdLst>
                <a:gd name="connsiteX0" fmla="*/ 100591 w 108157"/>
                <a:gd name="connsiteY0" fmla="*/ 27009 h 498600"/>
                <a:gd name="connsiteX1" fmla="*/ 85798 w 108157"/>
                <a:gd name="connsiteY1" fmla="*/ 1590 h 498600"/>
                <a:gd name="connsiteX2" fmla="*/ 797 w 108157"/>
                <a:gd name="connsiteY2" fmla="*/ 215667 h 498600"/>
                <a:gd name="connsiteX3" fmla="*/ 27639 w 108157"/>
                <a:gd name="connsiteY3" fmla="*/ 488055 h 498600"/>
                <a:gd name="connsiteX4" fmla="*/ 55956 w 108157"/>
                <a:gd name="connsiteY4" fmla="*/ 480226 h 498600"/>
                <a:gd name="connsiteX5" fmla="*/ 29673 w 108157"/>
                <a:gd name="connsiteY5" fmla="*/ 233206 h 498600"/>
                <a:gd name="connsiteX6" fmla="*/ 100591 w 108157"/>
                <a:gd name="connsiteY6" fmla="*/ 27009 h 49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157" h="498600">
                  <a:moveTo>
                    <a:pt x="100591" y="27009"/>
                  </a:moveTo>
                  <a:cubicBezTo>
                    <a:pt x="117572" y="18570"/>
                    <a:pt x="102676" y="-6748"/>
                    <a:pt x="85798" y="1590"/>
                  </a:cubicBezTo>
                  <a:cubicBezTo>
                    <a:pt x="12643" y="37837"/>
                    <a:pt x="3898" y="144749"/>
                    <a:pt x="797" y="215667"/>
                  </a:cubicBezTo>
                  <a:cubicBezTo>
                    <a:pt x="-3067" y="307272"/>
                    <a:pt x="5932" y="398967"/>
                    <a:pt x="27639" y="488055"/>
                  </a:cubicBezTo>
                  <a:cubicBezTo>
                    <a:pt x="32164" y="506408"/>
                    <a:pt x="60480" y="498630"/>
                    <a:pt x="55956" y="480226"/>
                  </a:cubicBezTo>
                  <a:cubicBezTo>
                    <a:pt x="36790" y="399328"/>
                    <a:pt x="27945" y="316326"/>
                    <a:pt x="29673" y="233206"/>
                  </a:cubicBezTo>
                  <a:cubicBezTo>
                    <a:pt x="30588" y="169659"/>
                    <a:pt x="33639" y="60206"/>
                    <a:pt x="100591" y="27009"/>
                  </a:cubicBezTo>
                  <a:close/>
                </a:path>
              </a:pathLst>
            </a:custGeom>
            <a:solidFill>
              <a:srgbClr val="F9EFE8"/>
            </a:solidFill>
            <a:ln w="5084" cap="flat">
              <a:noFill/>
              <a:prstDash val="solid"/>
              <a:miter/>
            </a:ln>
          </p:spPr>
          <p:txBody>
            <a:bodyPr rtlCol="0" anchor="ctr"/>
            <a:lstStyle/>
            <a:p>
              <a:endParaRPr lang="zh-CN" altLang="en-US"/>
            </a:p>
          </p:txBody>
        </p:sp>
        <p:sp>
          <p:nvSpPr>
            <p:cNvPr id="79" name="任意多边形: 形状 78"/>
            <p:cNvSpPr/>
            <p:nvPr/>
          </p:nvSpPr>
          <p:spPr>
            <a:xfrm>
              <a:off x="5274167" y="4392838"/>
              <a:ext cx="132381" cy="49515"/>
            </a:xfrm>
            <a:custGeom>
              <a:avLst/>
              <a:gdLst>
                <a:gd name="connsiteX0" fmla="*/ 75282 w 82453"/>
                <a:gd name="connsiteY0" fmla="*/ 29252 h 30840"/>
                <a:gd name="connsiteX1" fmla="*/ 70198 w 82453"/>
                <a:gd name="connsiteY1" fmla="*/ 10340 h 30840"/>
                <a:gd name="connsiteX2" fmla="*/ 11786 w 82453"/>
                <a:gd name="connsiteY2" fmla="*/ 579 h 30840"/>
                <a:gd name="connsiteX3" fmla="*/ 6702 w 82453"/>
                <a:gd name="connsiteY3" fmla="*/ 19440 h 30840"/>
                <a:gd name="connsiteX4" fmla="*/ 75282 w 82453"/>
                <a:gd name="connsiteY4" fmla="*/ 29252 h 3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53" h="30840">
                  <a:moveTo>
                    <a:pt x="75282" y="29252"/>
                  </a:moveTo>
                  <a:cubicBezTo>
                    <a:pt x="87686" y="26964"/>
                    <a:pt x="82450" y="8104"/>
                    <a:pt x="70198" y="10340"/>
                  </a:cubicBezTo>
                  <a:cubicBezTo>
                    <a:pt x="49863" y="14102"/>
                    <a:pt x="30545" y="7544"/>
                    <a:pt x="11786" y="579"/>
                  </a:cubicBezTo>
                  <a:cubicBezTo>
                    <a:pt x="-110" y="-3793"/>
                    <a:pt x="-5194" y="15119"/>
                    <a:pt x="6702" y="19440"/>
                  </a:cubicBezTo>
                  <a:cubicBezTo>
                    <a:pt x="29020" y="27828"/>
                    <a:pt x="51134" y="33675"/>
                    <a:pt x="75282" y="29252"/>
                  </a:cubicBezTo>
                  <a:close/>
                </a:path>
              </a:pathLst>
            </a:custGeom>
            <a:solidFill>
              <a:srgbClr val="A52623"/>
            </a:solidFill>
            <a:ln w="5084" cap="flat">
              <a:noFill/>
              <a:prstDash val="solid"/>
              <a:miter/>
            </a:ln>
          </p:spPr>
          <p:txBody>
            <a:bodyPr rtlCol="0" anchor="ctr"/>
            <a:lstStyle/>
            <a:p>
              <a:endParaRPr lang="zh-CN" altLang="en-US"/>
            </a:p>
          </p:txBody>
        </p:sp>
        <p:sp>
          <p:nvSpPr>
            <p:cNvPr id="80" name="任意多边形: 形状 79"/>
            <p:cNvSpPr/>
            <p:nvPr/>
          </p:nvSpPr>
          <p:spPr>
            <a:xfrm>
              <a:off x="5278039" y="4545976"/>
              <a:ext cx="128133" cy="40625"/>
            </a:xfrm>
            <a:custGeom>
              <a:avLst/>
              <a:gdLst>
                <a:gd name="connsiteX0" fmla="*/ 70277 w 79807"/>
                <a:gd name="connsiteY0" fmla="*/ 24768 h 25303"/>
                <a:gd name="connsiteX1" fmla="*/ 70277 w 79807"/>
                <a:gd name="connsiteY1" fmla="*/ 5196 h 25303"/>
                <a:gd name="connsiteX2" fmla="*/ 11712 w 79807"/>
                <a:gd name="connsiteY2" fmla="*/ 621 h 25303"/>
                <a:gd name="connsiteX3" fmla="*/ 6629 w 79807"/>
                <a:gd name="connsiteY3" fmla="*/ 19532 h 25303"/>
                <a:gd name="connsiteX4" fmla="*/ 70277 w 79807"/>
                <a:gd name="connsiteY4" fmla="*/ 24768 h 25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07" h="25303">
                  <a:moveTo>
                    <a:pt x="70277" y="24768"/>
                  </a:moveTo>
                  <a:cubicBezTo>
                    <a:pt x="82885" y="24768"/>
                    <a:pt x="82885" y="5094"/>
                    <a:pt x="70277" y="5196"/>
                  </a:cubicBezTo>
                  <a:cubicBezTo>
                    <a:pt x="50756" y="5196"/>
                    <a:pt x="30319" y="7788"/>
                    <a:pt x="11712" y="621"/>
                  </a:cubicBezTo>
                  <a:cubicBezTo>
                    <a:pt x="-82" y="-3904"/>
                    <a:pt x="-5165" y="15058"/>
                    <a:pt x="6629" y="19532"/>
                  </a:cubicBezTo>
                  <a:cubicBezTo>
                    <a:pt x="26710" y="27310"/>
                    <a:pt x="49078" y="24921"/>
                    <a:pt x="70277" y="24768"/>
                  </a:cubicBezTo>
                  <a:close/>
                </a:path>
              </a:pathLst>
            </a:custGeom>
            <a:solidFill>
              <a:srgbClr val="A52623"/>
            </a:solidFill>
            <a:ln w="5084" cap="flat">
              <a:noFill/>
              <a:prstDash val="solid"/>
              <a:miter/>
            </a:ln>
          </p:spPr>
          <p:txBody>
            <a:bodyPr rtlCol="0" anchor="ctr"/>
            <a:lstStyle/>
            <a:p>
              <a:endParaRPr lang="zh-CN" altLang="en-US"/>
            </a:p>
          </p:txBody>
        </p:sp>
        <p:sp>
          <p:nvSpPr>
            <p:cNvPr id="81" name="任意多边形: 形状 80"/>
            <p:cNvSpPr/>
            <p:nvPr/>
          </p:nvSpPr>
          <p:spPr>
            <a:xfrm>
              <a:off x="5293600" y="4707044"/>
              <a:ext cx="93336" cy="52573"/>
            </a:xfrm>
            <a:custGeom>
              <a:avLst/>
              <a:gdLst>
                <a:gd name="connsiteX0" fmla="*/ 50977 w 58134"/>
                <a:gd name="connsiteY0" fmla="*/ 31765 h 32745"/>
                <a:gd name="connsiteX1" fmla="*/ 45894 w 58134"/>
                <a:gd name="connsiteY1" fmla="*/ 12905 h 32745"/>
                <a:gd name="connsiteX2" fmla="*/ 16255 w 58134"/>
                <a:gd name="connsiteY2" fmla="*/ 3144 h 32745"/>
                <a:gd name="connsiteX3" fmla="*/ 2427 w 58134"/>
                <a:gd name="connsiteY3" fmla="*/ 17023 h 32745"/>
                <a:gd name="connsiteX4" fmla="*/ 50977 w 58134"/>
                <a:gd name="connsiteY4" fmla="*/ 31765 h 32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34" h="32745">
                  <a:moveTo>
                    <a:pt x="50977" y="31765"/>
                  </a:moveTo>
                  <a:cubicBezTo>
                    <a:pt x="63382" y="29935"/>
                    <a:pt x="58095" y="11074"/>
                    <a:pt x="45894" y="12905"/>
                  </a:cubicBezTo>
                  <a:cubicBezTo>
                    <a:pt x="34964" y="15335"/>
                    <a:pt x="23596" y="11588"/>
                    <a:pt x="16255" y="3144"/>
                  </a:cubicBezTo>
                  <a:cubicBezTo>
                    <a:pt x="8070" y="-6414"/>
                    <a:pt x="-5757" y="7465"/>
                    <a:pt x="2427" y="17023"/>
                  </a:cubicBezTo>
                  <a:cubicBezTo>
                    <a:pt x="14781" y="31613"/>
                    <a:pt x="32778" y="34460"/>
                    <a:pt x="50977" y="31765"/>
                  </a:cubicBezTo>
                  <a:close/>
                </a:path>
              </a:pathLst>
            </a:custGeom>
            <a:solidFill>
              <a:srgbClr val="A52623"/>
            </a:solidFill>
            <a:ln w="5084" cap="flat">
              <a:noFill/>
              <a:prstDash val="solid"/>
              <a:miter/>
            </a:ln>
          </p:spPr>
          <p:txBody>
            <a:bodyPr rtlCol="0" anchor="ctr"/>
            <a:lstStyle/>
            <a:p>
              <a:endParaRPr lang="zh-CN" altLang="en-US"/>
            </a:p>
          </p:txBody>
        </p:sp>
        <p:sp>
          <p:nvSpPr>
            <p:cNvPr id="82" name="任意多边形: 形状 81"/>
            <p:cNvSpPr/>
            <p:nvPr/>
          </p:nvSpPr>
          <p:spPr>
            <a:xfrm>
              <a:off x="5446014" y="4306868"/>
              <a:ext cx="39755" cy="70530"/>
            </a:xfrm>
            <a:custGeom>
              <a:avLst/>
              <a:gdLst>
                <a:gd name="connsiteX0" fmla="*/ 4750 w 24761"/>
                <a:gd name="connsiteY0" fmla="*/ 42636 h 43929"/>
                <a:gd name="connsiteX1" fmla="*/ 18171 w 24761"/>
                <a:gd name="connsiteY1" fmla="*/ 39128 h 43929"/>
                <a:gd name="connsiteX2" fmla="*/ 14663 w 24761"/>
                <a:gd name="connsiteY2" fmla="*/ 1255 h 43929"/>
                <a:gd name="connsiteX3" fmla="*/ 1242 w 24761"/>
                <a:gd name="connsiteY3" fmla="*/ 4762 h 43929"/>
                <a:gd name="connsiteX4" fmla="*/ 4750 w 24761"/>
                <a:gd name="connsiteY4" fmla="*/ 18183 h 43929"/>
                <a:gd name="connsiteX5" fmla="*/ 1242 w 24761"/>
                <a:gd name="connsiteY5" fmla="*/ 29266 h 43929"/>
                <a:gd name="connsiteX6" fmla="*/ 4750 w 24761"/>
                <a:gd name="connsiteY6" fmla="*/ 42636 h 4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1" h="43929">
                  <a:moveTo>
                    <a:pt x="4750" y="42636"/>
                  </a:moveTo>
                  <a:cubicBezTo>
                    <a:pt x="9427" y="45173"/>
                    <a:pt x="15324" y="43643"/>
                    <a:pt x="18171" y="39128"/>
                  </a:cubicBezTo>
                  <a:cubicBezTo>
                    <a:pt x="27068" y="26623"/>
                    <a:pt x="27729" y="10964"/>
                    <a:pt x="14663" y="1255"/>
                  </a:cubicBezTo>
                  <a:cubicBezTo>
                    <a:pt x="9986" y="-1450"/>
                    <a:pt x="3988" y="111"/>
                    <a:pt x="1242" y="4762"/>
                  </a:cubicBezTo>
                  <a:cubicBezTo>
                    <a:pt x="-1300" y="9465"/>
                    <a:pt x="225" y="15326"/>
                    <a:pt x="4750" y="18183"/>
                  </a:cubicBezTo>
                  <a:cubicBezTo>
                    <a:pt x="7749" y="20369"/>
                    <a:pt x="2615" y="27334"/>
                    <a:pt x="1242" y="29266"/>
                  </a:cubicBezTo>
                  <a:cubicBezTo>
                    <a:pt x="-1452" y="33928"/>
                    <a:pt x="124" y="39901"/>
                    <a:pt x="4750" y="42636"/>
                  </a:cubicBezTo>
                  <a:close/>
                </a:path>
              </a:pathLst>
            </a:custGeom>
            <a:solidFill>
              <a:srgbClr val="A52623"/>
            </a:solidFill>
            <a:ln w="5084" cap="flat">
              <a:noFill/>
              <a:prstDash val="solid"/>
              <a:miter/>
            </a:ln>
          </p:spPr>
          <p:txBody>
            <a:bodyPr rtlCol="0" anchor="ctr"/>
            <a:lstStyle/>
            <a:p>
              <a:endParaRPr lang="zh-CN" altLang="en-US"/>
            </a:p>
          </p:txBody>
        </p:sp>
        <p:sp>
          <p:nvSpPr>
            <p:cNvPr id="83" name="任意多边形: 形状 82"/>
            <p:cNvSpPr/>
            <p:nvPr/>
          </p:nvSpPr>
          <p:spPr>
            <a:xfrm>
              <a:off x="5453802" y="4464079"/>
              <a:ext cx="35144" cy="51095"/>
            </a:xfrm>
            <a:custGeom>
              <a:avLst/>
              <a:gdLst>
                <a:gd name="connsiteX0" fmla="*/ 1678 w 21889"/>
                <a:gd name="connsiteY0" fmla="*/ 15383 h 31824"/>
                <a:gd name="connsiteX1" fmla="*/ 2187 w 21889"/>
                <a:gd name="connsiteY1" fmla="*/ 17315 h 31824"/>
                <a:gd name="connsiteX2" fmla="*/ 2187 w 21889"/>
                <a:gd name="connsiteY2" fmla="*/ 18840 h 31824"/>
                <a:gd name="connsiteX3" fmla="*/ 2187 w 21889"/>
                <a:gd name="connsiteY3" fmla="*/ 21941 h 31824"/>
                <a:gd name="connsiteX4" fmla="*/ 11998 w 21889"/>
                <a:gd name="connsiteY4" fmla="*/ 31752 h 31824"/>
                <a:gd name="connsiteX5" fmla="*/ 21810 w 21889"/>
                <a:gd name="connsiteY5" fmla="*/ 21941 h 31824"/>
                <a:gd name="connsiteX6" fmla="*/ 17997 w 21889"/>
                <a:gd name="connsiteY6" fmla="*/ 4758 h 31824"/>
                <a:gd name="connsiteX7" fmla="*/ 4627 w 21889"/>
                <a:gd name="connsiteY7" fmla="*/ 1250 h 31824"/>
                <a:gd name="connsiteX8" fmla="*/ 1119 w 21889"/>
                <a:gd name="connsiteY8" fmla="*/ 14620 h 31824"/>
                <a:gd name="connsiteX9" fmla="*/ 1424 w 21889"/>
                <a:gd name="connsiteY9" fmla="*/ 15230 h 3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9" h="31824">
                  <a:moveTo>
                    <a:pt x="1678" y="15383"/>
                  </a:moveTo>
                  <a:cubicBezTo>
                    <a:pt x="1678" y="15993"/>
                    <a:pt x="2034" y="16654"/>
                    <a:pt x="2187" y="17315"/>
                  </a:cubicBezTo>
                  <a:cubicBezTo>
                    <a:pt x="2339" y="17976"/>
                    <a:pt x="2187" y="18484"/>
                    <a:pt x="2187" y="18840"/>
                  </a:cubicBezTo>
                  <a:cubicBezTo>
                    <a:pt x="2187" y="19196"/>
                    <a:pt x="2187" y="20873"/>
                    <a:pt x="2187" y="21941"/>
                  </a:cubicBezTo>
                  <a:cubicBezTo>
                    <a:pt x="2187" y="27360"/>
                    <a:pt x="6558" y="31752"/>
                    <a:pt x="11998" y="31752"/>
                  </a:cubicBezTo>
                  <a:cubicBezTo>
                    <a:pt x="17438" y="31752"/>
                    <a:pt x="21810" y="27360"/>
                    <a:pt x="21810" y="21941"/>
                  </a:cubicBezTo>
                  <a:cubicBezTo>
                    <a:pt x="21912" y="15993"/>
                    <a:pt x="20590" y="10106"/>
                    <a:pt x="17997" y="4758"/>
                  </a:cubicBezTo>
                  <a:cubicBezTo>
                    <a:pt x="15252" y="116"/>
                    <a:pt x="9304" y="-1449"/>
                    <a:pt x="4627" y="1250"/>
                  </a:cubicBezTo>
                  <a:cubicBezTo>
                    <a:pt x="153" y="4102"/>
                    <a:pt x="-1372" y="9933"/>
                    <a:pt x="1119" y="14620"/>
                  </a:cubicBezTo>
                  <a:cubicBezTo>
                    <a:pt x="1170" y="14839"/>
                    <a:pt x="1271" y="15042"/>
                    <a:pt x="1424" y="15230"/>
                  </a:cubicBezTo>
                  <a:close/>
                </a:path>
              </a:pathLst>
            </a:custGeom>
            <a:solidFill>
              <a:srgbClr val="A52623"/>
            </a:solidFill>
            <a:ln w="5084" cap="flat">
              <a:noFill/>
              <a:prstDash val="solid"/>
              <a:miter/>
            </a:ln>
          </p:spPr>
          <p:txBody>
            <a:bodyPr rtlCol="0" anchor="ctr"/>
            <a:lstStyle/>
            <a:p>
              <a:endParaRPr lang="zh-CN" altLang="en-US"/>
            </a:p>
          </p:txBody>
        </p:sp>
        <p:sp>
          <p:nvSpPr>
            <p:cNvPr id="84" name="任意多边形: 形状 83"/>
            <p:cNvSpPr/>
            <p:nvPr/>
          </p:nvSpPr>
          <p:spPr>
            <a:xfrm>
              <a:off x="5445943" y="4627900"/>
              <a:ext cx="31529" cy="55096"/>
            </a:xfrm>
            <a:custGeom>
              <a:avLst/>
              <a:gdLst>
                <a:gd name="connsiteX0" fmla="*/ 19537 w 19638"/>
                <a:gd name="connsiteY0" fmla="*/ 25139 h 34316"/>
                <a:gd name="connsiteX1" fmla="*/ 19537 w 19638"/>
                <a:gd name="connsiteY1" fmla="*/ 10447 h 34316"/>
                <a:gd name="connsiteX2" fmla="*/ 10437 w 19638"/>
                <a:gd name="connsiteY2" fmla="*/ -46 h 34316"/>
                <a:gd name="connsiteX3" fmla="*/ -36 w 19638"/>
                <a:gd name="connsiteY3" fmla="*/ 9034 h 34316"/>
                <a:gd name="connsiteX4" fmla="*/ -36 w 19638"/>
                <a:gd name="connsiteY4" fmla="*/ 10447 h 34316"/>
                <a:gd name="connsiteX5" fmla="*/ -36 w 19638"/>
                <a:gd name="connsiteY5" fmla="*/ 25139 h 34316"/>
                <a:gd name="connsiteX6" fmla="*/ 10437 w 19638"/>
                <a:gd name="connsiteY6" fmla="*/ 34219 h 34316"/>
                <a:gd name="connsiteX7" fmla="*/ 19537 w 19638"/>
                <a:gd name="connsiteY7" fmla="*/ 25139 h 3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38" h="34316">
                  <a:moveTo>
                    <a:pt x="19537" y="25139"/>
                  </a:moveTo>
                  <a:lnTo>
                    <a:pt x="19537" y="10447"/>
                  </a:lnTo>
                  <a:cubicBezTo>
                    <a:pt x="19943" y="5043"/>
                    <a:pt x="15876" y="345"/>
                    <a:pt x="10437" y="-46"/>
                  </a:cubicBezTo>
                  <a:cubicBezTo>
                    <a:pt x="5048" y="-437"/>
                    <a:pt x="371" y="3630"/>
                    <a:pt x="-36" y="9034"/>
                  </a:cubicBezTo>
                  <a:cubicBezTo>
                    <a:pt x="-87" y="9506"/>
                    <a:pt x="-87" y="9979"/>
                    <a:pt x="-36" y="10447"/>
                  </a:cubicBezTo>
                  <a:lnTo>
                    <a:pt x="-36" y="25139"/>
                  </a:lnTo>
                  <a:cubicBezTo>
                    <a:pt x="371" y="30543"/>
                    <a:pt x="5048" y="34610"/>
                    <a:pt x="10437" y="34219"/>
                  </a:cubicBezTo>
                  <a:cubicBezTo>
                    <a:pt x="15317" y="33868"/>
                    <a:pt x="19181" y="29999"/>
                    <a:pt x="19537" y="25139"/>
                  </a:cubicBezTo>
                  <a:close/>
                </a:path>
              </a:pathLst>
            </a:custGeom>
            <a:solidFill>
              <a:srgbClr val="A52623"/>
            </a:solidFill>
            <a:ln w="5084" cap="flat">
              <a:noFill/>
              <a:prstDash val="solid"/>
              <a:miter/>
            </a:ln>
          </p:spPr>
          <p:txBody>
            <a:bodyPr rtlCol="0" anchor="ctr"/>
            <a:lstStyle/>
            <a:p>
              <a:endParaRPr lang="zh-CN" altLang="en-US"/>
            </a:p>
          </p:txBody>
        </p:sp>
        <p:sp>
          <p:nvSpPr>
            <p:cNvPr id="85" name="任意多边形: 形状 84"/>
            <p:cNvSpPr/>
            <p:nvPr/>
          </p:nvSpPr>
          <p:spPr>
            <a:xfrm>
              <a:off x="5457960" y="4762496"/>
              <a:ext cx="35219" cy="39413"/>
            </a:xfrm>
            <a:custGeom>
              <a:avLst/>
              <a:gdLst>
                <a:gd name="connsiteX0" fmla="*/ 12051 w 21936"/>
                <a:gd name="connsiteY0" fmla="*/ 24477 h 24548"/>
                <a:gd name="connsiteX1" fmla="*/ 21863 w 21936"/>
                <a:gd name="connsiteY1" fmla="*/ 14716 h 24548"/>
                <a:gd name="connsiteX2" fmla="*/ 16779 w 21936"/>
                <a:gd name="connsiteY2" fmla="*/ 2871 h 24548"/>
                <a:gd name="connsiteX3" fmla="*/ 2901 w 21936"/>
                <a:gd name="connsiteY3" fmla="*/ 2744 h 24548"/>
                <a:gd name="connsiteX4" fmla="*/ 2748 w 21936"/>
                <a:gd name="connsiteY4" fmla="*/ 16648 h 24548"/>
                <a:gd name="connsiteX5" fmla="*/ 12051 w 21936"/>
                <a:gd name="connsiteY5" fmla="*/ 24477 h 2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36" h="24548">
                  <a:moveTo>
                    <a:pt x="12051" y="24477"/>
                  </a:moveTo>
                  <a:cubicBezTo>
                    <a:pt x="17440" y="24451"/>
                    <a:pt x="21812" y="20105"/>
                    <a:pt x="21863" y="14716"/>
                  </a:cubicBezTo>
                  <a:cubicBezTo>
                    <a:pt x="21659" y="10288"/>
                    <a:pt x="19829" y="6084"/>
                    <a:pt x="16779" y="2871"/>
                  </a:cubicBezTo>
                  <a:cubicBezTo>
                    <a:pt x="12966" y="-1003"/>
                    <a:pt x="6764" y="-1059"/>
                    <a:pt x="2901" y="2744"/>
                  </a:cubicBezTo>
                  <a:cubicBezTo>
                    <a:pt x="-1014" y="6546"/>
                    <a:pt x="-1065" y="12774"/>
                    <a:pt x="2748" y="16648"/>
                  </a:cubicBezTo>
                  <a:cubicBezTo>
                    <a:pt x="3663" y="21106"/>
                    <a:pt x="7527" y="24355"/>
                    <a:pt x="12051" y="24477"/>
                  </a:cubicBezTo>
                  <a:close/>
                </a:path>
              </a:pathLst>
            </a:custGeom>
            <a:solidFill>
              <a:srgbClr val="A52623"/>
            </a:solidFill>
            <a:ln w="5084" cap="flat">
              <a:noFill/>
              <a:prstDash val="solid"/>
              <a:miter/>
            </a:ln>
          </p:spPr>
          <p:txBody>
            <a:bodyPr rtlCol="0" anchor="ctr"/>
            <a:lstStyle/>
            <a:p>
              <a:endParaRPr lang="zh-CN" altLang="en-US"/>
            </a:p>
          </p:txBody>
        </p:sp>
        <p:sp>
          <p:nvSpPr>
            <p:cNvPr id="86" name="任意多边形: 形状 85"/>
            <p:cNvSpPr/>
            <p:nvPr/>
          </p:nvSpPr>
          <p:spPr>
            <a:xfrm>
              <a:off x="5375389" y="4215410"/>
              <a:ext cx="396495" cy="48495"/>
            </a:xfrm>
            <a:custGeom>
              <a:avLst/>
              <a:gdLst>
                <a:gd name="connsiteX0" fmla="*/ 9135 w 246955"/>
                <a:gd name="connsiteY0" fmla="*/ 19938 h 30205"/>
                <a:gd name="connsiteX1" fmla="*/ 143398 w 246955"/>
                <a:gd name="connsiteY1" fmla="*/ 19124 h 30205"/>
                <a:gd name="connsiteX2" fmla="*/ 241616 w 246955"/>
                <a:gd name="connsiteY2" fmla="*/ 27258 h 30205"/>
                <a:gd name="connsiteX3" fmla="*/ 237752 w 246955"/>
                <a:gd name="connsiteY3" fmla="*/ 13126 h 30205"/>
                <a:gd name="connsiteX4" fmla="*/ 132010 w 246955"/>
                <a:gd name="connsiteY4" fmla="*/ 2958 h 30205"/>
                <a:gd name="connsiteX5" fmla="*/ 5272 w 246955"/>
                <a:gd name="connsiteY5" fmla="*/ 5652 h 30205"/>
                <a:gd name="connsiteX6" fmla="*/ 9135 w 246955"/>
                <a:gd name="connsiteY6" fmla="*/ 19938 h 3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955" h="30205">
                  <a:moveTo>
                    <a:pt x="9135" y="19938"/>
                  </a:moveTo>
                  <a:cubicBezTo>
                    <a:pt x="53568" y="12780"/>
                    <a:pt x="98864" y="12505"/>
                    <a:pt x="143398" y="19124"/>
                  </a:cubicBezTo>
                  <a:cubicBezTo>
                    <a:pt x="176290" y="23903"/>
                    <a:pt x="208317" y="35494"/>
                    <a:pt x="241616" y="27258"/>
                  </a:cubicBezTo>
                  <a:cubicBezTo>
                    <a:pt x="250818" y="24971"/>
                    <a:pt x="246954" y="10838"/>
                    <a:pt x="237752" y="13126"/>
                  </a:cubicBezTo>
                  <a:cubicBezTo>
                    <a:pt x="202725" y="21768"/>
                    <a:pt x="166885" y="6669"/>
                    <a:pt x="132010" y="2958"/>
                  </a:cubicBezTo>
                  <a:cubicBezTo>
                    <a:pt x="89815" y="-1841"/>
                    <a:pt x="47213" y="-936"/>
                    <a:pt x="5272" y="5652"/>
                  </a:cubicBezTo>
                  <a:cubicBezTo>
                    <a:pt x="-4082" y="7279"/>
                    <a:pt x="-117" y="21463"/>
                    <a:pt x="9135" y="19938"/>
                  </a:cubicBezTo>
                  <a:close/>
                </a:path>
              </a:pathLst>
            </a:custGeom>
            <a:solidFill>
              <a:srgbClr val="A52623"/>
            </a:solidFill>
            <a:ln w="5084" cap="flat">
              <a:noFill/>
              <a:prstDash val="solid"/>
              <a:miter/>
            </a:ln>
          </p:spPr>
          <p:txBody>
            <a:bodyPr rtlCol="0" anchor="ctr"/>
            <a:lstStyle/>
            <a:p>
              <a:endParaRPr lang="zh-CN" altLang="en-US"/>
            </a:p>
          </p:txBody>
        </p:sp>
        <p:sp>
          <p:nvSpPr>
            <p:cNvPr id="87" name="任意多边形: 形状 86"/>
            <p:cNvSpPr/>
            <p:nvPr/>
          </p:nvSpPr>
          <p:spPr>
            <a:xfrm>
              <a:off x="5383740" y="2850773"/>
              <a:ext cx="342828" cy="693663"/>
            </a:xfrm>
            <a:custGeom>
              <a:avLst/>
              <a:gdLst>
                <a:gd name="connsiteX0" fmla="*/ 29303 w 213529"/>
                <a:gd name="connsiteY0" fmla="*/ 417847 h 432045"/>
                <a:gd name="connsiteX1" fmla="*/ 90308 w 213529"/>
                <a:gd name="connsiteY1" fmla="*/ 200771 h 432045"/>
                <a:gd name="connsiteX2" fmla="*/ 208607 w 213529"/>
                <a:gd name="connsiteY2" fmla="*/ 24415 h 432045"/>
                <a:gd name="connsiteX3" fmla="*/ 187815 w 213529"/>
                <a:gd name="connsiteY3" fmla="*/ 3673 h 432045"/>
                <a:gd name="connsiteX4" fmla="*/ 61991 w 213529"/>
                <a:gd name="connsiteY4" fmla="*/ 192586 h 432045"/>
                <a:gd name="connsiteX5" fmla="*/ -31 w 213529"/>
                <a:gd name="connsiteY5" fmla="*/ 417847 h 432045"/>
                <a:gd name="connsiteX6" fmla="*/ 29303 w 213529"/>
                <a:gd name="connsiteY6" fmla="*/ 417847 h 43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529" h="432045">
                  <a:moveTo>
                    <a:pt x="29303" y="417847"/>
                  </a:moveTo>
                  <a:cubicBezTo>
                    <a:pt x="34386" y="342963"/>
                    <a:pt x="59805" y="268842"/>
                    <a:pt x="90308" y="200771"/>
                  </a:cubicBezTo>
                  <a:cubicBezTo>
                    <a:pt x="118675" y="137122"/>
                    <a:pt x="154922" y="70321"/>
                    <a:pt x="208607" y="24415"/>
                  </a:cubicBezTo>
                  <a:cubicBezTo>
                    <a:pt x="222994" y="12112"/>
                    <a:pt x="202151" y="-8579"/>
                    <a:pt x="187815" y="3673"/>
                  </a:cubicBezTo>
                  <a:cubicBezTo>
                    <a:pt x="130317" y="52833"/>
                    <a:pt x="92342" y="124514"/>
                    <a:pt x="61991" y="192586"/>
                  </a:cubicBezTo>
                  <a:cubicBezTo>
                    <a:pt x="30421" y="263403"/>
                    <a:pt x="5257" y="340015"/>
                    <a:pt x="-31" y="417847"/>
                  </a:cubicBezTo>
                  <a:cubicBezTo>
                    <a:pt x="-1353" y="436759"/>
                    <a:pt x="28032" y="436607"/>
                    <a:pt x="29303" y="417847"/>
                  </a:cubicBezTo>
                  <a:close/>
                </a:path>
              </a:pathLst>
            </a:custGeom>
            <a:solidFill>
              <a:srgbClr val="F9EFE8"/>
            </a:solidFill>
            <a:ln w="5084" cap="flat">
              <a:noFill/>
              <a:prstDash val="solid"/>
              <a:miter/>
            </a:ln>
          </p:spPr>
          <p:txBody>
            <a:bodyPr rtlCol="0" anchor="ctr"/>
            <a:lstStyle/>
            <a:p>
              <a:endParaRPr lang="zh-CN" altLang="en-US"/>
            </a:p>
          </p:txBody>
        </p:sp>
      </p:gr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PPDF</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分析法</a:t>
            </a:r>
          </a:p>
        </p:txBody>
      </p:sp>
      <p:sp>
        <p:nvSpPr>
          <p:cNvPr id="6" name="文本框 5"/>
          <p:cNvSpPr txBox="1"/>
          <p:nvPr/>
        </p:nvSpPr>
        <p:spPr>
          <a:xfrm>
            <a:off x="660399" y="1782119"/>
            <a:ext cx="6106886" cy="5804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3.</a:t>
            </a:r>
            <a:r>
              <a:rPr kumimoji="0" lang="zh-CN" altLang="en-US"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rPr>
              <a:t>未来的发展</a:t>
            </a:r>
            <a:endParaRPr kumimoji="0" lang="en-US" altLang="zh-CN" sz="24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p:txBody>
      </p:sp>
      <p:graphicFrame>
        <p:nvGraphicFramePr>
          <p:cNvPr id="8" name="图示 7"/>
          <p:cNvGraphicFramePr/>
          <p:nvPr/>
        </p:nvGraphicFramePr>
        <p:xfrm>
          <a:off x="5854291" y="2408755"/>
          <a:ext cx="5018218" cy="36380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8"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2383464" y="2072326"/>
            <a:ext cx="3172622" cy="4160366"/>
            <a:chOff x="4352926" y="1327150"/>
            <a:chExt cx="3487738" cy="4573588"/>
          </a:xfrm>
        </p:grpSpPr>
        <p:sp>
          <p:nvSpPr>
            <p:cNvPr id="109" name="iṧļîďe"/>
            <p:cNvSpPr/>
            <p:nvPr/>
          </p:nvSpPr>
          <p:spPr bwMode="auto">
            <a:xfrm>
              <a:off x="4721226" y="5772150"/>
              <a:ext cx="2373313" cy="128588"/>
            </a:xfrm>
            <a:prstGeom prst="ellipse">
              <a:avLst/>
            </a:prstGeom>
            <a:solidFill>
              <a:srgbClr val="BCAE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sļiḑé"/>
            <p:cNvSpPr/>
            <p:nvPr/>
          </p:nvSpPr>
          <p:spPr bwMode="auto">
            <a:xfrm>
              <a:off x="5043489" y="5473700"/>
              <a:ext cx="1703388" cy="323850"/>
            </a:xfrm>
            <a:custGeom>
              <a:avLst/>
              <a:gdLst>
                <a:gd name="T0" fmla="*/ 988 w 988"/>
                <a:gd name="T1" fmla="*/ 188 h 188"/>
                <a:gd name="T2" fmla="*/ 106 w 988"/>
                <a:gd name="T3" fmla="*/ 188 h 188"/>
                <a:gd name="T4" fmla="*/ 0 w 988"/>
                <a:gd name="T5" fmla="*/ 99 h 188"/>
                <a:gd name="T6" fmla="*/ 0 w 988"/>
                <a:gd name="T7" fmla="*/ 86 h 188"/>
                <a:gd name="T8" fmla="*/ 106 w 988"/>
                <a:gd name="T9" fmla="*/ 0 h 188"/>
                <a:gd name="T10" fmla="*/ 988 w 988"/>
                <a:gd name="T11" fmla="*/ 0 h 188"/>
                <a:gd name="T12" fmla="*/ 963 w 988"/>
                <a:gd name="T13" fmla="*/ 90 h 188"/>
                <a:gd name="T14" fmla="*/ 988 w 988"/>
                <a:gd name="T15" fmla="*/ 188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8" h="188">
                  <a:moveTo>
                    <a:pt x="988" y="188"/>
                  </a:moveTo>
                  <a:cubicBezTo>
                    <a:pt x="106" y="188"/>
                    <a:pt x="106" y="188"/>
                    <a:pt x="106" y="188"/>
                  </a:cubicBezTo>
                  <a:cubicBezTo>
                    <a:pt x="51" y="188"/>
                    <a:pt x="0" y="147"/>
                    <a:pt x="0" y="99"/>
                  </a:cubicBezTo>
                  <a:cubicBezTo>
                    <a:pt x="0" y="86"/>
                    <a:pt x="0" y="86"/>
                    <a:pt x="0" y="86"/>
                  </a:cubicBezTo>
                  <a:cubicBezTo>
                    <a:pt x="0" y="39"/>
                    <a:pt x="51" y="0"/>
                    <a:pt x="106" y="0"/>
                  </a:cubicBezTo>
                  <a:cubicBezTo>
                    <a:pt x="988" y="0"/>
                    <a:pt x="988" y="0"/>
                    <a:pt x="988" y="0"/>
                  </a:cubicBezTo>
                  <a:cubicBezTo>
                    <a:pt x="988" y="0"/>
                    <a:pt x="963" y="31"/>
                    <a:pt x="963" y="90"/>
                  </a:cubicBezTo>
                  <a:cubicBezTo>
                    <a:pt x="963" y="157"/>
                    <a:pt x="988" y="188"/>
                    <a:pt x="988" y="188"/>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íṣlïḑê"/>
            <p:cNvSpPr/>
            <p:nvPr/>
          </p:nvSpPr>
          <p:spPr bwMode="auto">
            <a:xfrm>
              <a:off x="5808664" y="5487988"/>
              <a:ext cx="955675" cy="315913"/>
            </a:xfrm>
            <a:custGeom>
              <a:avLst/>
              <a:gdLst>
                <a:gd name="T0" fmla="*/ 554 w 554"/>
                <a:gd name="T1" fmla="*/ 184 h 184"/>
                <a:gd name="T2" fmla="*/ 0 w 554"/>
                <a:gd name="T3" fmla="*/ 184 h 184"/>
                <a:gd name="T4" fmla="*/ 0 w 554"/>
                <a:gd name="T5" fmla="*/ 0 h 184"/>
                <a:gd name="T6" fmla="*/ 554 w 554"/>
                <a:gd name="T7" fmla="*/ 0 h 184"/>
                <a:gd name="T8" fmla="*/ 529 w 554"/>
                <a:gd name="T9" fmla="*/ 88 h 184"/>
                <a:gd name="T10" fmla="*/ 554 w 554"/>
                <a:gd name="T11" fmla="*/ 184 h 184"/>
              </a:gdLst>
              <a:ahLst/>
              <a:cxnLst>
                <a:cxn ang="0">
                  <a:pos x="T0" y="T1"/>
                </a:cxn>
                <a:cxn ang="0">
                  <a:pos x="T2" y="T3"/>
                </a:cxn>
                <a:cxn ang="0">
                  <a:pos x="T4" y="T5"/>
                </a:cxn>
                <a:cxn ang="0">
                  <a:pos x="T6" y="T7"/>
                </a:cxn>
                <a:cxn ang="0">
                  <a:pos x="T8" y="T9"/>
                </a:cxn>
                <a:cxn ang="0">
                  <a:pos x="T10" y="T11"/>
                </a:cxn>
              </a:cxnLst>
              <a:rect l="0" t="0" r="r" b="b"/>
              <a:pathLst>
                <a:path w="554" h="184">
                  <a:moveTo>
                    <a:pt x="554" y="184"/>
                  </a:moveTo>
                  <a:cubicBezTo>
                    <a:pt x="0" y="184"/>
                    <a:pt x="0" y="184"/>
                    <a:pt x="0" y="184"/>
                  </a:cubicBezTo>
                  <a:cubicBezTo>
                    <a:pt x="0" y="0"/>
                    <a:pt x="0" y="0"/>
                    <a:pt x="0" y="0"/>
                  </a:cubicBezTo>
                  <a:cubicBezTo>
                    <a:pt x="554" y="0"/>
                    <a:pt x="554" y="0"/>
                    <a:pt x="554" y="0"/>
                  </a:cubicBezTo>
                  <a:cubicBezTo>
                    <a:pt x="554" y="0"/>
                    <a:pt x="529" y="29"/>
                    <a:pt x="529" y="88"/>
                  </a:cubicBezTo>
                  <a:cubicBezTo>
                    <a:pt x="529" y="155"/>
                    <a:pt x="554" y="184"/>
                    <a:pt x="554" y="184"/>
                  </a:cubicBezTo>
                  <a:close/>
                </a:path>
              </a:pathLst>
            </a:custGeom>
            <a:solidFill>
              <a:srgbClr val="F0F0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îśḷïḑe"/>
            <p:cNvSpPr/>
            <p:nvPr/>
          </p:nvSpPr>
          <p:spPr bwMode="auto">
            <a:xfrm>
              <a:off x="5072064" y="5472113"/>
              <a:ext cx="196850" cy="330200"/>
            </a:xfrm>
            <a:custGeom>
              <a:avLst/>
              <a:gdLst>
                <a:gd name="T0" fmla="*/ 107 w 115"/>
                <a:gd name="T1" fmla="*/ 192 h 192"/>
                <a:gd name="T2" fmla="*/ 0 w 115"/>
                <a:gd name="T3" fmla="*/ 102 h 192"/>
                <a:gd name="T4" fmla="*/ 0 w 115"/>
                <a:gd name="T5" fmla="*/ 90 h 192"/>
                <a:gd name="T6" fmla="*/ 31 w 115"/>
                <a:gd name="T7" fmla="*/ 25 h 192"/>
                <a:gd name="T8" fmla="*/ 107 w 115"/>
                <a:gd name="T9" fmla="*/ 0 h 192"/>
                <a:gd name="T10" fmla="*/ 114 w 115"/>
                <a:gd name="T11" fmla="*/ 7 h 192"/>
                <a:gd name="T12" fmla="*/ 108 w 115"/>
                <a:gd name="T13" fmla="*/ 13 h 192"/>
                <a:gd name="T14" fmla="*/ 16 w 115"/>
                <a:gd name="T15" fmla="*/ 90 h 192"/>
                <a:gd name="T16" fmla="*/ 16 w 115"/>
                <a:gd name="T17" fmla="*/ 102 h 192"/>
                <a:gd name="T18" fmla="*/ 107 w 115"/>
                <a:gd name="T19" fmla="*/ 179 h 192"/>
                <a:gd name="T20" fmla="*/ 115 w 115"/>
                <a:gd name="T21" fmla="*/ 185 h 192"/>
                <a:gd name="T22" fmla="*/ 107 w 115"/>
                <a:gd name="T2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92">
                  <a:moveTo>
                    <a:pt x="107" y="192"/>
                  </a:moveTo>
                  <a:cubicBezTo>
                    <a:pt x="46" y="192"/>
                    <a:pt x="0" y="152"/>
                    <a:pt x="0" y="102"/>
                  </a:cubicBezTo>
                  <a:cubicBezTo>
                    <a:pt x="0" y="90"/>
                    <a:pt x="0" y="90"/>
                    <a:pt x="0" y="90"/>
                  </a:cubicBezTo>
                  <a:cubicBezTo>
                    <a:pt x="0" y="65"/>
                    <a:pt x="10" y="42"/>
                    <a:pt x="31" y="25"/>
                  </a:cubicBezTo>
                  <a:cubicBezTo>
                    <a:pt x="52" y="9"/>
                    <a:pt x="78" y="0"/>
                    <a:pt x="107" y="0"/>
                  </a:cubicBezTo>
                  <a:cubicBezTo>
                    <a:pt x="111" y="0"/>
                    <a:pt x="114" y="3"/>
                    <a:pt x="114" y="7"/>
                  </a:cubicBezTo>
                  <a:cubicBezTo>
                    <a:pt x="114" y="10"/>
                    <a:pt x="112" y="13"/>
                    <a:pt x="108" y="13"/>
                  </a:cubicBezTo>
                  <a:cubicBezTo>
                    <a:pt x="55" y="13"/>
                    <a:pt x="16" y="47"/>
                    <a:pt x="16" y="90"/>
                  </a:cubicBezTo>
                  <a:cubicBezTo>
                    <a:pt x="16" y="102"/>
                    <a:pt x="16" y="102"/>
                    <a:pt x="16" y="102"/>
                  </a:cubicBezTo>
                  <a:cubicBezTo>
                    <a:pt x="16" y="145"/>
                    <a:pt x="55" y="179"/>
                    <a:pt x="107" y="179"/>
                  </a:cubicBezTo>
                  <a:cubicBezTo>
                    <a:pt x="111" y="179"/>
                    <a:pt x="115" y="182"/>
                    <a:pt x="115" y="185"/>
                  </a:cubicBezTo>
                  <a:cubicBezTo>
                    <a:pt x="115" y="189"/>
                    <a:pt x="111" y="192"/>
                    <a:pt x="107" y="192"/>
                  </a:cubicBezTo>
                  <a:close/>
                </a:path>
              </a:pathLst>
            </a:custGeom>
            <a:solidFill>
              <a:srgbClr val="4A60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íṩļiḋe"/>
            <p:cNvSpPr/>
            <p:nvPr/>
          </p:nvSpPr>
          <p:spPr bwMode="auto">
            <a:xfrm>
              <a:off x="5022851" y="5461000"/>
              <a:ext cx="1751013" cy="350838"/>
            </a:xfrm>
            <a:custGeom>
              <a:avLst/>
              <a:gdLst>
                <a:gd name="T0" fmla="*/ 1016 w 1016"/>
                <a:gd name="T1" fmla="*/ 204 h 204"/>
                <a:gd name="T2" fmla="*/ 116 w 1016"/>
                <a:gd name="T3" fmla="*/ 204 h 204"/>
                <a:gd name="T4" fmla="*/ 0 w 1016"/>
                <a:gd name="T5" fmla="*/ 107 h 204"/>
                <a:gd name="T6" fmla="*/ 0 w 1016"/>
                <a:gd name="T7" fmla="*/ 94 h 204"/>
                <a:gd name="T8" fmla="*/ 116 w 1016"/>
                <a:gd name="T9" fmla="*/ 0 h 204"/>
                <a:gd name="T10" fmla="*/ 1016 w 1016"/>
                <a:gd name="T11" fmla="*/ 0 h 204"/>
                <a:gd name="T12" fmla="*/ 1016 w 1016"/>
                <a:gd name="T13" fmla="*/ 20 h 204"/>
                <a:gd name="T14" fmla="*/ 116 w 1016"/>
                <a:gd name="T15" fmla="*/ 20 h 204"/>
                <a:gd name="T16" fmla="*/ 28 w 1016"/>
                <a:gd name="T17" fmla="*/ 94 h 204"/>
                <a:gd name="T18" fmla="*/ 28 w 1016"/>
                <a:gd name="T19" fmla="*/ 107 h 204"/>
                <a:gd name="T20" fmla="*/ 116 w 1016"/>
                <a:gd name="T21" fmla="*/ 184 h 204"/>
                <a:gd name="T22" fmla="*/ 1016 w 1016"/>
                <a:gd name="T23" fmla="*/ 184 h 204"/>
                <a:gd name="T24" fmla="*/ 1016 w 1016"/>
                <a:gd name="T2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6" h="204">
                  <a:moveTo>
                    <a:pt x="1016" y="204"/>
                  </a:moveTo>
                  <a:cubicBezTo>
                    <a:pt x="116" y="204"/>
                    <a:pt x="116" y="204"/>
                    <a:pt x="116" y="204"/>
                  </a:cubicBezTo>
                  <a:cubicBezTo>
                    <a:pt x="54" y="204"/>
                    <a:pt x="0" y="162"/>
                    <a:pt x="0" y="107"/>
                  </a:cubicBezTo>
                  <a:cubicBezTo>
                    <a:pt x="0" y="94"/>
                    <a:pt x="0" y="94"/>
                    <a:pt x="0" y="94"/>
                  </a:cubicBezTo>
                  <a:cubicBezTo>
                    <a:pt x="0" y="42"/>
                    <a:pt x="53" y="0"/>
                    <a:pt x="116" y="0"/>
                  </a:cubicBezTo>
                  <a:cubicBezTo>
                    <a:pt x="1016" y="0"/>
                    <a:pt x="1016" y="0"/>
                    <a:pt x="1016" y="0"/>
                  </a:cubicBezTo>
                  <a:cubicBezTo>
                    <a:pt x="1016" y="20"/>
                    <a:pt x="1016" y="20"/>
                    <a:pt x="1016" y="20"/>
                  </a:cubicBezTo>
                  <a:cubicBezTo>
                    <a:pt x="116" y="20"/>
                    <a:pt x="116" y="20"/>
                    <a:pt x="116" y="20"/>
                  </a:cubicBezTo>
                  <a:cubicBezTo>
                    <a:pt x="67" y="20"/>
                    <a:pt x="28" y="54"/>
                    <a:pt x="28" y="94"/>
                  </a:cubicBezTo>
                  <a:cubicBezTo>
                    <a:pt x="28" y="107"/>
                    <a:pt x="28" y="107"/>
                    <a:pt x="28" y="107"/>
                  </a:cubicBezTo>
                  <a:cubicBezTo>
                    <a:pt x="28" y="149"/>
                    <a:pt x="68" y="184"/>
                    <a:pt x="116" y="184"/>
                  </a:cubicBezTo>
                  <a:cubicBezTo>
                    <a:pt x="1016" y="184"/>
                    <a:pt x="1016" y="184"/>
                    <a:pt x="1016" y="184"/>
                  </a:cubicBezTo>
                  <a:lnTo>
                    <a:pt x="1016" y="204"/>
                  </a:ln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ïṣḷíḓé"/>
            <p:cNvSpPr/>
            <p:nvPr/>
          </p:nvSpPr>
          <p:spPr bwMode="auto">
            <a:xfrm>
              <a:off x="5278439" y="4264025"/>
              <a:ext cx="1125538" cy="239713"/>
            </a:xfrm>
            <a:custGeom>
              <a:avLst/>
              <a:gdLst>
                <a:gd name="T0" fmla="*/ 653 w 653"/>
                <a:gd name="T1" fmla="*/ 140 h 140"/>
                <a:gd name="T2" fmla="*/ 76 w 653"/>
                <a:gd name="T3" fmla="*/ 140 h 140"/>
                <a:gd name="T4" fmla="*/ 0 w 653"/>
                <a:gd name="T5" fmla="*/ 71 h 140"/>
                <a:gd name="T6" fmla="*/ 0 w 653"/>
                <a:gd name="T7" fmla="*/ 61 h 140"/>
                <a:gd name="T8" fmla="*/ 76 w 653"/>
                <a:gd name="T9" fmla="*/ 0 h 140"/>
                <a:gd name="T10" fmla="*/ 653 w 653"/>
                <a:gd name="T11" fmla="*/ 0 h 140"/>
                <a:gd name="T12" fmla="*/ 634 w 653"/>
                <a:gd name="T13" fmla="*/ 67 h 140"/>
                <a:gd name="T14" fmla="*/ 653 w 653"/>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3" h="140">
                  <a:moveTo>
                    <a:pt x="653" y="140"/>
                  </a:moveTo>
                  <a:cubicBezTo>
                    <a:pt x="76" y="140"/>
                    <a:pt x="76" y="140"/>
                    <a:pt x="76" y="140"/>
                  </a:cubicBezTo>
                  <a:cubicBezTo>
                    <a:pt x="35" y="140"/>
                    <a:pt x="0" y="106"/>
                    <a:pt x="0" y="71"/>
                  </a:cubicBezTo>
                  <a:cubicBezTo>
                    <a:pt x="0" y="61"/>
                    <a:pt x="0" y="61"/>
                    <a:pt x="0" y="61"/>
                  </a:cubicBezTo>
                  <a:cubicBezTo>
                    <a:pt x="0" y="25"/>
                    <a:pt x="35" y="0"/>
                    <a:pt x="76" y="0"/>
                  </a:cubicBezTo>
                  <a:cubicBezTo>
                    <a:pt x="653" y="0"/>
                    <a:pt x="653" y="0"/>
                    <a:pt x="653" y="0"/>
                  </a:cubicBezTo>
                  <a:cubicBezTo>
                    <a:pt x="653" y="0"/>
                    <a:pt x="634" y="23"/>
                    <a:pt x="634" y="67"/>
                  </a:cubicBezTo>
                  <a:cubicBezTo>
                    <a:pt x="634" y="117"/>
                    <a:pt x="653" y="140"/>
                    <a:pt x="653" y="140"/>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íŝḻïḓe"/>
            <p:cNvSpPr/>
            <p:nvPr/>
          </p:nvSpPr>
          <p:spPr bwMode="auto">
            <a:xfrm>
              <a:off x="5622926" y="4264025"/>
              <a:ext cx="792163" cy="239713"/>
            </a:xfrm>
            <a:custGeom>
              <a:avLst/>
              <a:gdLst>
                <a:gd name="T0" fmla="*/ 460 w 460"/>
                <a:gd name="T1" fmla="*/ 140 h 140"/>
                <a:gd name="T2" fmla="*/ 0 w 460"/>
                <a:gd name="T3" fmla="*/ 140 h 140"/>
                <a:gd name="T4" fmla="*/ 0 w 460"/>
                <a:gd name="T5" fmla="*/ 0 h 140"/>
                <a:gd name="T6" fmla="*/ 460 w 460"/>
                <a:gd name="T7" fmla="*/ 0 h 140"/>
                <a:gd name="T8" fmla="*/ 442 w 460"/>
                <a:gd name="T9" fmla="*/ 67 h 140"/>
                <a:gd name="T10" fmla="*/ 460 w 460"/>
                <a:gd name="T11" fmla="*/ 140 h 140"/>
              </a:gdLst>
              <a:ahLst/>
              <a:cxnLst>
                <a:cxn ang="0">
                  <a:pos x="T0" y="T1"/>
                </a:cxn>
                <a:cxn ang="0">
                  <a:pos x="T2" y="T3"/>
                </a:cxn>
                <a:cxn ang="0">
                  <a:pos x="T4" y="T5"/>
                </a:cxn>
                <a:cxn ang="0">
                  <a:pos x="T6" y="T7"/>
                </a:cxn>
                <a:cxn ang="0">
                  <a:pos x="T8" y="T9"/>
                </a:cxn>
                <a:cxn ang="0">
                  <a:pos x="T10" y="T11"/>
                </a:cxn>
              </a:cxnLst>
              <a:rect l="0" t="0" r="r" b="b"/>
              <a:pathLst>
                <a:path w="460" h="140">
                  <a:moveTo>
                    <a:pt x="460" y="140"/>
                  </a:moveTo>
                  <a:cubicBezTo>
                    <a:pt x="0" y="140"/>
                    <a:pt x="0" y="140"/>
                    <a:pt x="0" y="140"/>
                  </a:cubicBezTo>
                  <a:cubicBezTo>
                    <a:pt x="0" y="0"/>
                    <a:pt x="0" y="0"/>
                    <a:pt x="0" y="0"/>
                  </a:cubicBezTo>
                  <a:cubicBezTo>
                    <a:pt x="460" y="0"/>
                    <a:pt x="460" y="0"/>
                    <a:pt x="460" y="0"/>
                  </a:cubicBezTo>
                  <a:cubicBezTo>
                    <a:pt x="460" y="0"/>
                    <a:pt x="442" y="23"/>
                    <a:pt x="442" y="67"/>
                  </a:cubicBezTo>
                  <a:cubicBezTo>
                    <a:pt x="442" y="117"/>
                    <a:pt x="460" y="140"/>
                    <a:pt x="460" y="140"/>
                  </a:cubicBezTo>
                  <a:close/>
                </a:path>
              </a:pathLst>
            </a:custGeom>
            <a:solidFill>
              <a:srgbClr val="F0F0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şḻiḍè"/>
            <p:cNvSpPr/>
            <p:nvPr/>
          </p:nvSpPr>
          <p:spPr bwMode="auto">
            <a:xfrm>
              <a:off x="5292726" y="4254500"/>
              <a:ext cx="147638" cy="247650"/>
            </a:xfrm>
            <a:custGeom>
              <a:avLst/>
              <a:gdLst>
                <a:gd name="T0" fmla="*/ 81 w 86"/>
                <a:gd name="T1" fmla="*/ 144 h 144"/>
                <a:gd name="T2" fmla="*/ 0 w 86"/>
                <a:gd name="T3" fmla="*/ 77 h 144"/>
                <a:gd name="T4" fmla="*/ 0 w 86"/>
                <a:gd name="T5" fmla="*/ 67 h 144"/>
                <a:gd name="T6" fmla="*/ 24 w 86"/>
                <a:gd name="T7" fmla="*/ 19 h 144"/>
                <a:gd name="T8" fmla="*/ 81 w 86"/>
                <a:gd name="T9" fmla="*/ 0 h 144"/>
                <a:gd name="T10" fmla="*/ 86 w 86"/>
                <a:gd name="T11" fmla="*/ 5 h 144"/>
                <a:gd name="T12" fmla="*/ 79 w 86"/>
                <a:gd name="T13" fmla="*/ 10 h 144"/>
                <a:gd name="T14" fmla="*/ 8 w 86"/>
                <a:gd name="T15" fmla="*/ 67 h 144"/>
                <a:gd name="T16" fmla="*/ 8 w 86"/>
                <a:gd name="T17" fmla="*/ 77 h 144"/>
                <a:gd name="T18" fmla="*/ 79 w 86"/>
                <a:gd name="T19" fmla="*/ 134 h 144"/>
                <a:gd name="T20" fmla="*/ 85 w 86"/>
                <a:gd name="T21" fmla="*/ 139 h 144"/>
                <a:gd name="T22" fmla="*/ 81 w 86"/>
                <a:gd name="T2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44">
                  <a:moveTo>
                    <a:pt x="81" y="144"/>
                  </a:moveTo>
                  <a:cubicBezTo>
                    <a:pt x="35" y="144"/>
                    <a:pt x="0" y="115"/>
                    <a:pt x="0" y="77"/>
                  </a:cubicBezTo>
                  <a:cubicBezTo>
                    <a:pt x="0" y="67"/>
                    <a:pt x="0" y="67"/>
                    <a:pt x="0" y="67"/>
                  </a:cubicBezTo>
                  <a:cubicBezTo>
                    <a:pt x="0" y="49"/>
                    <a:pt x="8" y="32"/>
                    <a:pt x="24" y="19"/>
                  </a:cubicBezTo>
                  <a:cubicBezTo>
                    <a:pt x="39" y="7"/>
                    <a:pt x="59" y="0"/>
                    <a:pt x="81" y="0"/>
                  </a:cubicBezTo>
                  <a:cubicBezTo>
                    <a:pt x="84" y="0"/>
                    <a:pt x="86" y="3"/>
                    <a:pt x="86" y="5"/>
                  </a:cubicBezTo>
                  <a:cubicBezTo>
                    <a:pt x="86" y="8"/>
                    <a:pt x="82" y="10"/>
                    <a:pt x="79" y="10"/>
                  </a:cubicBezTo>
                  <a:cubicBezTo>
                    <a:pt x="40" y="10"/>
                    <a:pt x="8" y="35"/>
                    <a:pt x="8" y="67"/>
                  </a:cubicBezTo>
                  <a:cubicBezTo>
                    <a:pt x="8" y="77"/>
                    <a:pt x="8" y="77"/>
                    <a:pt x="8" y="77"/>
                  </a:cubicBezTo>
                  <a:cubicBezTo>
                    <a:pt x="8" y="109"/>
                    <a:pt x="40" y="134"/>
                    <a:pt x="79" y="134"/>
                  </a:cubicBezTo>
                  <a:cubicBezTo>
                    <a:pt x="82" y="134"/>
                    <a:pt x="85" y="136"/>
                    <a:pt x="85" y="139"/>
                  </a:cubicBezTo>
                  <a:cubicBezTo>
                    <a:pt x="85" y="142"/>
                    <a:pt x="84" y="144"/>
                    <a:pt x="81" y="144"/>
                  </a:cubicBezTo>
                  <a:close/>
                </a:path>
              </a:pathLst>
            </a:custGeom>
            <a:solidFill>
              <a:srgbClr val="4A60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iṡļide"/>
            <p:cNvSpPr/>
            <p:nvPr/>
          </p:nvSpPr>
          <p:spPr bwMode="auto">
            <a:xfrm>
              <a:off x="5264151" y="4243388"/>
              <a:ext cx="1158875" cy="268288"/>
            </a:xfrm>
            <a:custGeom>
              <a:avLst/>
              <a:gdLst>
                <a:gd name="T0" fmla="*/ 672 w 672"/>
                <a:gd name="T1" fmla="*/ 156 h 156"/>
                <a:gd name="T2" fmla="*/ 82 w 672"/>
                <a:gd name="T3" fmla="*/ 156 h 156"/>
                <a:gd name="T4" fmla="*/ 0 w 672"/>
                <a:gd name="T5" fmla="*/ 83 h 156"/>
                <a:gd name="T6" fmla="*/ 0 w 672"/>
                <a:gd name="T7" fmla="*/ 73 h 156"/>
                <a:gd name="T8" fmla="*/ 82 w 672"/>
                <a:gd name="T9" fmla="*/ 0 h 156"/>
                <a:gd name="T10" fmla="*/ 672 w 672"/>
                <a:gd name="T11" fmla="*/ 0 h 156"/>
                <a:gd name="T12" fmla="*/ 672 w 672"/>
                <a:gd name="T13" fmla="*/ 16 h 156"/>
                <a:gd name="T14" fmla="*/ 82 w 672"/>
                <a:gd name="T15" fmla="*/ 16 h 156"/>
                <a:gd name="T16" fmla="*/ 16 w 672"/>
                <a:gd name="T17" fmla="*/ 73 h 156"/>
                <a:gd name="T18" fmla="*/ 16 w 672"/>
                <a:gd name="T19" fmla="*/ 83 h 156"/>
                <a:gd name="T20" fmla="*/ 82 w 672"/>
                <a:gd name="T21" fmla="*/ 144 h 156"/>
                <a:gd name="T22" fmla="*/ 672 w 672"/>
                <a:gd name="T23" fmla="*/ 144 h 156"/>
                <a:gd name="T24" fmla="*/ 672 w 672"/>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2" h="156">
                  <a:moveTo>
                    <a:pt x="672" y="156"/>
                  </a:moveTo>
                  <a:cubicBezTo>
                    <a:pt x="82" y="156"/>
                    <a:pt x="82" y="156"/>
                    <a:pt x="82" y="156"/>
                  </a:cubicBezTo>
                  <a:cubicBezTo>
                    <a:pt x="36" y="156"/>
                    <a:pt x="0" y="123"/>
                    <a:pt x="0" y="83"/>
                  </a:cubicBezTo>
                  <a:cubicBezTo>
                    <a:pt x="0" y="73"/>
                    <a:pt x="0" y="73"/>
                    <a:pt x="0" y="73"/>
                  </a:cubicBezTo>
                  <a:cubicBezTo>
                    <a:pt x="0" y="33"/>
                    <a:pt x="35" y="0"/>
                    <a:pt x="82" y="0"/>
                  </a:cubicBezTo>
                  <a:cubicBezTo>
                    <a:pt x="672" y="0"/>
                    <a:pt x="672" y="0"/>
                    <a:pt x="672" y="0"/>
                  </a:cubicBezTo>
                  <a:cubicBezTo>
                    <a:pt x="672" y="16"/>
                    <a:pt x="672" y="16"/>
                    <a:pt x="672" y="16"/>
                  </a:cubicBezTo>
                  <a:cubicBezTo>
                    <a:pt x="82" y="16"/>
                    <a:pt x="82" y="16"/>
                    <a:pt x="82" y="16"/>
                  </a:cubicBezTo>
                  <a:cubicBezTo>
                    <a:pt x="46" y="16"/>
                    <a:pt x="16" y="43"/>
                    <a:pt x="16" y="73"/>
                  </a:cubicBezTo>
                  <a:cubicBezTo>
                    <a:pt x="16" y="83"/>
                    <a:pt x="16" y="83"/>
                    <a:pt x="16" y="83"/>
                  </a:cubicBezTo>
                  <a:cubicBezTo>
                    <a:pt x="16" y="114"/>
                    <a:pt x="47" y="144"/>
                    <a:pt x="82" y="144"/>
                  </a:cubicBezTo>
                  <a:cubicBezTo>
                    <a:pt x="672" y="144"/>
                    <a:pt x="672" y="144"/>
                    <a:pt x="672" y="144"/>
                  </a:cubicBezTo>
                  <a:lnTo>
                    <a:pt x="672" y="156"/>
                  </a:lnTo>
                  <a:close/>
                </a:path>
              </a:pathLst>
            </a:custGeom>
            <a:solidFill>
              <a:srgbClr val="92A0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iślîḍè"/>
            <p:cNvSpPr/>
            <p:nvPr/>
          </p:nvSpPr>
          <p:spPr bwMode="auto">
            <a:xfrm>
              <a:off x="5133976" y="4697413"/>
              <a:ext cx="1662113" cy="254000"/>
            </a:xfrm>
            <a:custGeom>
              <a:avLst/>
              <a:gdLst>
                <a:gd name="T0" fmla="*/ 965 w 965"/>
                <a:gd name="T1" fmla="*/ 148 h 148"/>
                <a:gd name="T2" fmla="*/ 73 w 965"/>
                <a:gd name="T3" fmla="*/ 148 h 148"/>
                <a:gd name="T4" fmla="*/ 0 w 965"/>
                <a:gd name="T5" fmla="*/ 77 h 148"/>
                <a:gd name="T6" fmla="*/ 0 w 965"/>
                <a:gd name="T7" fmla="*/ 67 h 148"/>
                <a:gd name="T8" fmla="*/ 73 w 965"/>
                <a:gd name="T9" fmla="*/ 0 h 148"/>
                <a:gd name="T10" fmla="*/ 965 w 965"/>
                <a:gd name="T11" fmla="*/ 0 h 148"/>
                <a:gd name="T12" fmla="*/ 946 w 965"/>
                <a:gd name="T13" fmla="*/ 71 h 148"/>
                <a:gd name="T14" fmla="*/ 965 w 965"/>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 h="148">
                  <a:moveTo>
                    <a:pt x="965" y="148"/>
                  </a:moveTo>
                  <a:cubicBezTo>
                    <a:pt x="73" y="148"/>
                    <a:pt x="73" y="148"/>
                    <a:pt x="73" y="148"/>
                  </a:cubicBezTo>
                  <a:cubicBezTo>
                    <a:pt x="31" y="148"/>
                    <a:pt x="0" y="114"/>
                    <a:pt x="0" y="77"/>
                  </a:cubicBezTo>
                  <a:cubicBezTo>
                    <a:pt x="0" y="67"/>
                    <a:pt x="0" y="67"/>
                    <a:pt x="0" y="67"/>
                  </a:cubicBezTo>
                  <a:cubicBezTo>
                    <a:pt x="0" y="30"/>
                    <a:pt x="31" y="0"/>
                    <a:pt x="73" y="0"/>
                  </a:cubicBezTo>
                  <a:cubicBezTo>
                    <a:pt x="965" y="0"/>
                    <a:pt x="965" y="0"/>
                    <a:pt x="965" y="0"/>
                  </a:cubicBezTo>
                  <a:cubicBezTo>
                    <a:pt x="965" y="0"/>
                    <a:pt x="946" y="25"/>
                    <a:pt x="946" y="71"/>
                  </a:cubicBezTo>
                  <a:cubicBezTo>
                    <a:pt x="946" y="123"/>
                    <a:pt x="965" y="148"/>
                    <a:pt x="965" y="148"/>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îSḻíḋê"/>
            <p:cNvSpPr/>
            <p:nvPr/>
          </p:nvSpPr>
          <p:spPr bwMode="auto">
            <a:xfrm>
              <a:off x="5675314" y="4702175"/>
              <a:ext cx="1120775" cy="246063"/>
            </a:xfrm>
            <a:custGeom>
              <a:avLst/>
              <a:gdLst>
                <a:gd name="T0" fmla="*/ 651 w 651"/>
                <a:gd name="T1" fmla="*/ 0 h 143"/>
                <a:gd name="T2" fmla="*/ 0 w 651"/>
                <a:gd name="T3" fmla="*/ 0 h 143"/>
                <a:gd name="T4" fmla="*/ 0 w 651"/>
                <a:gd name="T5" fmla="*/ 143 h 143"/>
                <a:gd name="T6" fmla="*/ 651 w 651"/>
                <a:gd name="T7" fmla="*/ 143 h 143"/>
                <a:gd name="T8" fmla="*/ 632 w 651"/>
                <a:gd name="T9" fmla="*/ 68 h 143"/>
                <a:gd name="T10" fmla="*/ 651 w 651"/>
                <a:gd name="T11" fmla="*/ 0 h 143"/>
              </a:gdLst>
              <a:ahLst/>
              <a:cxnLst>
                <a:cxn ang="0">
                  <a:pos x="T0" y="T1"/>
                </a:cxn>
                <a:cxn ang="0">
                  <a:pos x="T2" y="T3"/>
                </a:cxn>
                <a:cxn ang="0">
                  <a:pos x="T4" y="T5"/>
                </a:cxn>
                <a:cxn ang="0">
                  <a:pos x="T6" y="T7"/>
                </a:cxn>
                <a:cxn ang="0">
                  <a:pos x="T8" y="T9"/>
                </a:cxn>
                <a:cxn ang="0">
                  <a:pos x="T10" y="T11"/>
                </a:cxn>
              </a:cxnLst>
              <a:rect l="0" t="0" r="r" b="b"/>
              <a:pathLst>
                <a:path w="651" h="143">
                  <a:moveTo>
                    <a:pt x="651" y="0"/>
                  </a:moveTo>
                  <a:cubicBezTo>
                    <a:pt x="0" y="0"/>
                    <a:pt x="0" y="0"/>
                    <a:pt x="0" y="0"/>
                  </a:cubicBezTo>
                  <a:cubicBezTo>
                    <a:pt x="0" y="143"/>
                    <a:pt x="0" y="143"/>
                    <a:pt x="0" y="143"/>
                  </a:cubicBezTo>
                  <a:cubicBezTo>
                    <a:pt x="651" y="143"/>
                    <a:pt x="651" y="143"/>
                    <a:pt x="651" y="143"/>
                  </a:cubicBezTo>
                  <a:cubicBezTo>
                    <a:pt x="651" y="143"/>
                    <a:pt x="632" y="120"/>
                    <a:pt x="632" y="68"/>
                  </a:cubicBezTo>
                  <a:cubicBezTo>
                    <a:pt x="632" y="23"/>
                    <a:pt x="651" y="0"/>
                    <a:pt x="651" y="0"/>
                  </a:cubicBezTo>
                  <a:close/>
                </a:path>
              </a:pathLst>
            </a:custGeom>
            <a:solidFill>
              <a:srgbClr val="F0F0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ïSḻîḍê"/>
            <p:cNvSpPr/>
            <p:nvPr/>
          </p:nvSpPr>
          <p:spPr bwMode="auto">
            <a:xfrm>
              <a:off x="5140326" y="4691063"/>
              <a:ext cx="153988" cy="268288"/>
            </a:xfrm>
            <a:custGeom>
              <a:avLst/>
              <a:gdLst>
                <a:gd name="T0" fmla="*/ 80 w 89"/>
                <a:gd name="T1" fmla="*/ 156 h 156"/>
                <a:gd name="T2" fmla="*/ 0 w 89"/>
                <a:gd name="T3" fmla="*/ 82 h 156"/>
                <a:gd name="T4" fmla="*/ 0 w 89"/>
                <a:gd name="T5" fmla="*/ 72 h 156"/>
                <a:gd name="T6" fmla="*/ 82 w 89"/>
                <a:gd name="T7" fmla="*/ 0 h 156"/>
                <a:gd name="T8" fmla="*/ 89 w 89"/>
                <a:gd name="T9" fmla="*/ 6 h 156"/>
                <a:gd name="T10" fmla="*/ 79 w 89"/>
                <a:gd name="T11" fmla="*/ 13 h 156"/>
                <a:gd name="T12" fmla="*/ 8 w 89"/>
                <a:gd name="T13" fmla="*/ 72 h 156"/>
                <a:gd name="T14" fmla="*/ 8 w 89"/>
                <a:gd name="T15" fmla="*/ 82 h 156"/>
                <a:gd name="T16" fmla="*/ 76 w 89"/>
                <a:gd name="T17" fmla="*/ 143 h 156"/>
                <a:gd name="T18" fmla="*/ 86 w 89"/>
                <a:gd name="T19" fmla="*/ 150 h 156"/>
                <a:gd name="T20" fmla="*/ 80 w 89"/>
                <a:gd name="T2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56">
                  <a:moveTo>
                    <a:pt x="80" y="156"/>
                  </a:moveTo>
                  <a:cubicBezTo>
                    <a:pt x="35" y="156"/>
                    <a:pt x="0" y="123"/>
                    <a:pt x="0" y="82"/>
                  </a:cubicBezTo>
                  <a:cubicBezTo>
                    <a:pt x="0" y="72"/>
                    <a:pt x="0" y="72"/>
                    <a:pt x="0" y="72"/>
                  </a:cubicBezTo>
                  <a:cubicBezTo>
                    <a:pt x="0" y="32"/>
                    <a:pt x="36" y="0"/>
                    <a:pt x="82" y="0"/>
                  </a:cubicBezTo>
                  <a:cubicBezTo>
                    <a:pt x="86" y="0"/>
                    <a:pt x="89" y="2"/>
                    <a:pt x="89" y="6"/>
                  </a:cubicBezTo>
                  <a:cubicBezTo>
                    <a:pt x="89" y="10"/>
                    <a:pt x="84" y="13"/>
                    <a:pt x="79" y="13"/>
                  </a:cubicBezTo>
                  <a:cubicBezTo>
                    <a:pt x="41" y="13"/>
                    <a:pt x="8" y="39"/>
                    <a:pt x="8" y="72"/>
                  </a:cubicBezTo>
                  <a:cubicBezTo>
                    <a:pt x="8" y="82"/>
                    <a:pt x="8" y="82"/>
                    <a:pt x="8" y="82"/>
                  </a:cubicBezTo>
                  <a:cubicBezTo>
                    <a:pt x="8" y="116"/>
                    <a:pt x="39" y="143"/>
                    <a:pt x="76" y="143"/>
                  </a:cubicBezTo>
                  <a:cubicBezTo>
                    <a:pt x="81" y="143"/>
                    <a:pt x="86" y="146"/>
                    <a:pt x="86" y="150"/>
                  </a:cubicBezTo>
                  <a:cubicBezTo>
                    <a:pt x="86" y="153"/>
                    <a:pt x="84" y="156"/>
                    <a:pt x="80" y="156"/>
                  </a:cubicBezTo>
                  <a:close/>
                </a:path>
              </a:pathLst>
            </a:custGeom>
            <a:solidFill>
              <a:srgbClr val="A5A4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ïŝļîďé"/>
            <p:cNvSpPr/>
            <p:nvPr/>
          </p:nvSpPr>
          <p:spPr bwMode="auto">
            <a:xfrm>
              <a:off x="5105401" y="4689475"/>
              <a:ext cx="1724025" cy="276225"/>
            </a:xfrm>
            <a:custGeom>
              <a:avLst/>
              <a:gdLst>
                <a:gd name="T0" fmla="*/ 1000 w 1000"/>
                <a:gd name="T1" fmla="*/ 160 h 160"/>
                <a:gd name="T2" fmla="*/ 87 w 1000"/>
                <a:gd name="T3" fmla="*/ 160 h 160"/>
                <a:gd name="T4" fmla="*/ 0 w 1000"/>
                <a:gd name="T5" fmla="*/ 81 h 160"/>
                <a:gd name="T6" fmla="*/ 0 w 1000"/>
                <a:gd name="T7" fmla="*/ 71 h 160"/>
                <a:gd name="T8" fmla="*/ 87 w 1000"/>
                <a:gd name="T9" fmla="*/ 0 h 160"/>
                <a:gd name="T10" fmla="*/ 1000 w 1000"/>
                <a:gd name="T11" fmla="*/ 0 h 160"/>
                <a:gd name="T12" fmla="*/ 1000 w 1000"/>
                <a:gd name="T13" fmla="*/ 16 h 160"/>
                <a:gd name="T14" fmla="*/ 87 w 1000"/>
                <a:gd name="T15" fmla="*/ 16 h 160"/>
                <a:gd name="T16" fmla="*/ 20 w 1000"/>
                <a:gd name="T17" fmla="*/ 71 h 160"/>
                <a:gd name="T18" fmla="*/ 20 w 1000"/>
                <a:gd name="T19" fmla="*/ 81 h 160"/>
                <a:gd name="T20" fmla="*/ 87 w 1000"/>
                <a:gd name="T21" fmla="*/ 148 h 160"/>
                <a:gd name="T22" fmla="*/ 1000 w 1000"/>
                <a:gd name="T23" fmla="*/ 148 h 160"/>
                <a:gd name="T24" fmla="*/ 1000 w 1000"/>
                <a:gd name="T2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0" h="160">
                  <a:moveTo>
                    <a:pt x="1000" y="160"/>
                  </a:moveTo>
                  <a:cubicBezTo>
                    <a:pt x="87" y="160"/>
                    <a:pt x="87" y="160"/>
                    <a:pt x="87" y="160"/>
                  </a:cubicBezTo>
                  <a:cubicBezTo>
                    <a:pt x="41" y="160"/>
                    <a:pt x="0" y="123"/>
                    <a:pt x="0" y="81"/>
                  </a:cubicBezTo>
                  <a:cubicBezTo>
                    <a:pt x="0" y="71"/>
                    <a:pt x="0" y="71"/>
                    <a:pt x="0" y="71"/>
                  </a:cubicBezTo>
                  <a:cubicBezTo>
                    <a:pt x="0" y="31"/>
                    <a:pt x="38" y="0"/>
                    <a:pt x="87" y="0"/>
                  </a:cubicBezTo>
                  <a:cubicBezTo>
                    <a:pt x="1000" y="0"/>
                    <a:pt x="1000" y="0"/>
                    <a:pt x="1000" y="0"/>
                  </a:cubicBezTo>
                  <a:cubicBezTo>
                    <a:pt x="1000" y="16"/>
                    <a:pt x="1000" y="16"/>
                    <a:pt x="1000" y="16"/>
                  </a:cubicBezTo>
                  <a:cubicBezTo>
                    <a:pt x="87" y="16"/>
                    <a:pt x="87" y="16"/>
                    <a:pt x="87" y="16"/>
                  </a:cubicBezTo>
                  <a:cubicBezTo>
                    <a:pt x="59" y="16"/>
                    <a:pt x="20" y="50"/>
                    <a:pt x="20" y="71"/>
                  </a:cubicBezTo>
                  <a:cubicBezTo>
                    <a:pt x="20" y="81"/>
                    <a:pt x="20" y="81"/>
                    <a:pt x="20" y="81"/>
                  </a:cubicBezTo>
                  <a:cubicBezTo>
                    <a:pt x="20" y="115"/>
                    <a:pt x="50" y="148"/>
                    <a:pt x="87" y="148"/>
                  </a:cubicBezTo>
                  <a:cubicBezTo>
                    <a:pt x="1000" y="148"/>
                    <a:pt x="1000" y="148"/>
                    <a:pt x="1000" y="148"/>
                  </a:cubicBezTo>
                  <a:lnTo>
                    <a:pt x="1000" y="160"/>
                  </a:lnTo>
                  <a:close/>
                </a:path>
              </a:pathLst>
            </a:custGeom>
            <a:solidFill>
              <a:srgbClr val="C05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isḻidê"/>
            <p:cNvSpPr/>
            <p:nvPr/>
          </p:nvSpPr>
          <p:spPr bwMode="auto">
            <a:xfrm>
              <a:off x="5322889" y="5226050"/>
              <a:ext cx="520700" cy="220663"/>
            </a:xfrm>
            <a:custGeom>
              <a:avLst/>
              <a:gdLst>
                <a:gd name="T0" fmla="*/ 0 w 302"/>
                <a:gd name="T1" fmla="*/ 128 h 128"/>
                <a:gd name="T2" fmla="*/ 237 w 302"/>
                <a:gd name="T3" fmla="*/ 128 h 128"/>
                <a:gd name="T4" fmla="*/ 302 w 302"/>
                <a:gd name="T5" fmla="*/ 66 h 128"/>
                <a:gd name="T6" fmla="*/ 302 w 302"/>
                <a:gd name="T7" fmla="*/ 57 h 128"/>
                <a:gd name="T8" fmla="*/ 237 w 302"/>
                <a:gd name="T9" fmla="*/ 0 h 128"/>
                <a:gd name="T10" fmla="*/ 0 w 302"/>
                <a:gd name="T11" fmla="*/ 0 h 128"/>
                <a:gd name="T12" fmla="*/ 17 w 302"/>
                <a:gd name="T13" fmla="*/ 61 h 128"/>
                <a:gd name="T14" fmla="*/ 0 w 302"/>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 h="128">
                  <a:moveTo>
                    <a:pt x="0" y="128"/>
                  </a:moveTo>
                  <a:cubicBezTo>
                    <a:pt x="237" y="128"/>
                    <a:pt x="237" y="128"/>
                    <a:pt x="237" y="128"/>
                  </a:cubicBezTo>
                  <a:cubicBezTo>
                    <a:pt x="274" y="128"/>
                    <a:pt x="302" y="99"/>
                    <a:pt x="302" y="66"/>
                  </a:cubicBezTo>
                  <a:cubicBezTo>
                    <a:pt x="302" y="57"/>
                    <a:pt x="302" y="57"/>
                    <a:pt x="302" y="57"/>
                  </a:cubicBezTo>
                  <a:cubicBezTo>
                    <a:pt x="302" y="24"/>
                    <a:pt x="274" y="0"/>
                    <a:pt x="237" y="0"/>
                  </a:cubicBezTo>
                  <a:cubicBezTo>
                    <a:pt x="0" y="0"/>
                    <a:pt x="0" y="0"/>
                    <a:pt x="0" y="0"/>
                  </a:cubicBezTo>
                  <a:cubicBezTo>
                    <a:pt x="0" y="0"/>
                    <a:pt x="17" y="21"/>
                    <a:pt x="17" y="61"/>
                  </a:cubicBezTo>
                  <a:cubicBezTo>
                    <a:pt x="17" y="107"/>
                    <a:pt x="0" y="128"/>
                    <a:pt x="0" y="128"/>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îṧļîḋè"/>
            <p:cNvSpPr/>
            <p:nvPr/>
          </p:nvSpPr>
          <p:spPr bwMode="auto">
            <a:xfrm>
              <a:off x="5722939" y="5214938"/>
              <a:ext cx="85725" cy="236538"/>
            </a:xfrm>
            <a:custGeom>
              <a:avLst/>
              <a:gdLst>
                <a:gd name="T0" fmla="*/ 6 w 50"/>
                <a:gd name="T1" fmla="*/ 138 h 138"/>
                <a:gd name="T2" fmla="*/ 2 w 50"/>
                <a:gd name="T3" fmla="*/ 135 h 138"/>
                <a:gd name="T4" fmla="*/ 3 w 50"/>
                <a:gd name="T5" fmla="*/ 129 h 138"/>
                <a:gd name="T6" fmla="*/ 39 w 50"/>
                <a:gd name="T7" fmla="*/ 66 h 138"/>
                <a:gd name="T8" fmla="*/ 3 w 50"/>
                <a:gd name="T9" fmla="*/ 9 h 138"/>
                <a:gd name="T10" fmla="*/ 2 w 50"/>
                <a:gd name="T11" fmla="*/ 2 h 138"/>
                <a:gd name="T12" fmla="*/ 9 w 50"/>
                <a:gd name="T13" fmla="*/ 1 h 138"/>
                <a:gd name="T14" fmla="*/ 50 w 50"/>
                <a:gd name="T15" fmla="*/ 66 h 138"/>
                <a:gd name="T16" fmla="*/ 9 w 50"/>
                <a:gd name="T17" fmla="*/ 137 h 138"/>
                <a:gd name="T18" fmla="*/ 6 w 50"/>
                <a:gd name="T1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138">
                  <a:moveTo>
                    <a:pt x="6" y="138"/>
                  </a:moveTo>
                  <a:cubicBezTo>
                    <a:pt x="4" y="138"/>
                    <a:pt x="3" y="137"/>
                    <a:pt x="2" y="135"/>
                  </a:cubicBezTo>
                  <a:cubicBezTo>
                    <a:pt x="0" y="133"/>
                    <a:pt x="1" y="130"/>
                    <a:pt x="3" y="129"/>
                  </a:cubicBezTo>
                  <a:cubicBezTo>
                    <a:pt x="15" y="122"/>
                    <a:pt x="39" y="125"/>
                    <a:pt x="39" y="66"/>
                  </a:cubicBezTo>
                  <a:cubicBezTo>
                    <a:pt x="39" y="29"/>
                    <a:pt x="4" y="9"/>
                    <a:pt x="3" y="9"/>
                  </a:cubicBezTo>
                  <a:cubicBezTo>
                    <a:pt x="1" y="7"/>
                    <a:pt x="0" y="5"/>
                    <a:pt x="2" y="2"/>
                  </a:cubicBezTo>
                  <a:cubicBezTo>
                    <a:pt x="3" y="0"/>
                    <a:pt x="6" y="0"/>
                    <a:pt x="9" y="1"/>
                  </a:cubicBezTo>
                  <a:cubicBezTo>
                    <a:pt x="11" y="2"/>
                    <a:pt x="50" y="23"/>
                    <a:pt x="50" y="66"/>
                  </a:cubicBezTo>
                  <a:cubicBezTo>
                    <a:pt x="50" y="114"/>
                    <a:pt x="11" y="136"/>
                    <a:pt x="9" y="137"/>
                  </a:cubicBezTo>
                  <a:cubicBezTo>
                    <a:pt x="8" y="137"/>
                    <a:pt x="7" y="138"/>
                    <a:pt x="6" y="138"/>
                  </a:cubicBezTo>
                  <a:close/>
                </a:path>
              </a:pathLst>
            </a:custGeom>
            <a:solidFill>
              <a:srgbClr val="A5A4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íšľîḋé"/>
            <p:cNvSpPr/>
            <p:nvPr/>
          </p:nvSpPr>
          <p:spPr bwMode="auto">
            <a:xfrm>
              <a:off x="5299076" y="5219700"/>
              <a:ext cx="1206500" cy="241300"/>
            </a:xfrm>
            <a:custGeom>
              <a:avLst/>
              <a:gdLst>
                <a:gd name="T0" fmla="*/ 624 w 700"/>
                <a:gd name="T1" fmla="*/ 0 h 140"/>
                <a:gd name="T2" fmla="*/ 0 w 700"/>
                <a:gd name="T3" fmla="*/ 0 h 140"/>
                <a:gd name="T4" fmla="*/ 0 w 700"/>
                <a:gd name="T5" fmla="*/ 8 h 140"/>
                <a:gd name="T6" fmla="*/ 269 w 700"/>
                <a:gd name="T7" fmla="*/ 8 h 140"/>
                <a:gd name="T8" fmla="*/ 295 w 700"/>
                <a:gd name="T9" fmla="*/ 61 h 140"/>
                <a:gd name="T10" fmla="*/ 264 w 700"/>
                <a:gd name="T11" fmla="*/ 124 h 140"/>
                <a:gd name="T12" fmla="*/ 0 w 700"/>
                <a:gd name="T13" fmla="*/ 124 h 140"/>
                <a:gd name="T14" fmla="*/ 0 w 700"/>
                <a:gd name="T15" fmla="*/ 140 h 140"/>
                <a:gd name="T16" fmla="*/ 624 w 700"/>
                <a:gd name="T17" fmla="*/ 140 h 140"/>
                <a:gd name="T18" fmla="*/ 700 w 700"/>
                <a:gd name="T19" fmla="*/ 68 h 140"/>
                <a:gd name="T20" fmla="*/ 700 w 700"/>
                <a:gd name="T21" fmla="*/ 59 h 140"/>
                <a:gd name="T22" fmla="*/ 624 w 700"/>
                <a:gd name="T2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0" h="140">
                  <a:moveTo>
                    <a:pt x="624" y="0"/>
                  </a:moveTo>
                  <a:cubicBezTo>
                    <a:pt x="0" y="0"/>
                    <a:pt x="0" y="0"/>
                    <a:pt x="0" y="0"/>
                  </a:cubicBezTo>
                  <a:cubicBezTo>
                    <a:pt x="0" y="8"/>
                    <a:pt x="0" y="8"/>
                    <a:pt x="0" y="8"/>
                  </a:cubicBezTo>
                  <a:cubicBezTo>
                    <a:pt x="269" y="8"/>
                    <a:pt x="269" y="8"/>
                    <a:pt x="269" y="8"/>
                  </a:cubicBezTo>
                  <a:cubicBezTo>
                    <a:pt x="280" y="20"/>
                    <a:pt x="295" y="36"/>
                    <a:pt x="295" y="61"/>
                  </a:cubicBezTo>
                  <a:cubicBezTo>
                    <a:pt x="295" y="94"/>
                    <a:pt x="276" y="116"/>
                    <a:pt x="264" y="124"/>
                  </a:cubicBezTo>
                  <a:cubicBezTo>
                    <a:pt x="0" y="124"/>
                    <a:pt x="0" y="124"/>
                    <a:pt x="0" y="124"/>
                  </a:cubicBezTo>
                  <a:cubicBezTo>
                    <a:pt x="0" y="140"/>
                    <a:pt x="0" y="140"/>
                    <a:pt x="0" y="140"/>
                  </a:cubicBezTo>
                  <a:cubicBezTo>
                    <a:pt x="624" y="140"/>
                    <a:pt x="624" y="140"/>
                    <a:pt x="624" y="140"/>
                  </a:cubicBezTo>
                  <a:cubicBezTo>
                    <a:pt x="665" y="140"/>
                    <a:pt x="700" y="114"/>
                    <a:pt x="700" y="68"/>
                  </a:cubicBezTo>
                  <a:cubicBezTo>
                    <a:pt x="700" y="59"/>
                    <a:pt x="700" y="59"/>
                    <a:pt x="700" y="59"/>
                  </a:cubicBezTo>
                  <a:cubicBezTo>
                    <a:pt x="700" y="23"/>
                    <a:pt x="668" y="0"/>
                    <a:pt x="624" y="0"/>
                  </a:cubicBezTo>
                  <a:close/>
                </a:path>
              </a:pathLst>
            </a:custGeom>
            <a:solidFill>
              <a:srgbClr val="C05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íṩḷïḋè"/>
            <p:cNvSpPr/>
            <p:nvPr/>
          </p:nvSpPr>
          <p:spPr bwMode="auto">
            <a:xfrm>
              <a:off x="5927726" y="5219700"/>
              <a:ext cx="104775" cy="241300"/>
            </a:xfrm>
            <a:custGeom>
              <a:avLst/>
              <a:gdLst>
                <a:gd name="T0" fmla="*/ 61 w 61"/>
                <a:gd name="T1" fmla="*/ 71 h 140"/>
                <a:gd name="T2" fmla="*/ 40 w 61"/>
                <a:gd name="T3" fmla="*/ 0 h 140"/>
                <a:gd name="T4" fmla="*/ 0 w 61"/>
                <a:gd name="T5" fmla="*/ 0 h 140"/>
                <a:gd name="T6" fmla="*/ 21 w 61"/>
                <a:gd name="T7" fmla="*/ 71 h 140"/>
                <a:gd name="T8" fmla="*/ 0 w 61"/>
                <a:gd name="T9" fmla="*/ 140 h 140"/>
                <a:gd name="T10" fmla="*/ 40 w 61"/>
                <a:gd name="T11" fmla="*/ 140 h 140"/>
                <a:gd name="T12" fmla="*/ 61 w 61"/>
                <a:gd name="T13" fmla="*/ 71 h 140"/>
              </a:gdLst>
              <a:ahLst/>
              <a:cxnLst>
                <a:cxn ang="0">
                  <a:pos x="T0" y="T1"/>
                </a:cxn>
                <a:cxn ang="0">
                  <a:pos x="T2" y="T3"/>
                </a:cxn>
                <a:cxn ang="0">
                  <a:pos x="T4" y="T5"/>
                </a:cxn>
                <a:cxn ang="0">
                  <a:pos x="T6" y="T7"/>
                </a:cxn>
                <a:cxn ang="0">
                  <a:pos x="T8" y="T9"/>
                </a:cxn>
                <a:cxn ang="0">
                  <a:pos x="T10" y="T11"/>
                </a:cxn>
                <a:cxn ang="0">
                  <a:pos x="T12" y="T13"/>
                </a:cxn>
              </a:cxnLst>
              <a:rect l="0" t="0" r="r" b="b"/>
              <a:pathLst>
                <a:path w="61" h="140">
                  <a:moveTo>
                    <a:pt x="61" y="71"/>
                  </a:moveTo>
                  <a:cubicBezTo>
                    <a:pt x="61" y="30"/>
                    <a:pt x="40" y="0"/>
                    <a:pt x="40" y="0"/>
                  </a:cubicBezTo>
                  <a:cubicBezTo>
                    <a:pt x="0" y="0"/>
                    <a:pt x="0" y="0"/>
                    <a:pt x="0" y="0"/>
                  </a:cubicBezTo>
                  <a:cubicBezTo>
                    <a:pt x="0" y="0"/>
                    <a:pt x="21" y="30"/>
                    <a:pt x="21" y="71"/>
                  </a:cubicBezTo>
                  <a:cubicBezTo>
                    <a:pt x="21" y="117"/>
                    <a:pt x="0" y="140"/>
                    <a:pt x="0" y="140"/>
                  </a:cubicBezTo>
                  <a:cubicBezTo>
                    <a:pt x="40" y="140"/>
                    <a:pt x="40" y="140"/>
                    <a:pt x="40" y="140"/>
                  </a:cubicBezTo>
                  <a:cubicBezTo>
                    <a:pt x="40" y="140"/>
                    <a:pt x="61" y="117"/>
                    <a:pt x="61" y="71"/>
                  </a:cubicBezTo>
                  <a:close/>
                </a:path>
              </a:pathLst>
            </a:custGeom>
            <a:solidFill>
              <a:srgbClr val="C0B9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îṩḻïdè"/>
            <p:cNvSpPr/>
            <p:nvPr/>
          </p:nvSpPr>
          <p:spPr bwMode="auto">
            <a:xfrm>
              <a:off x="6256339" y="5219700"/>
              <a:ext cx="107950" cy="241300"/>
            </a:xfrm>
            <a:custGeom>
              <a:avLst/>
              <a:gdLst>
                <a:gd name="T0" fmla="*/ 62 w 62"/>
                <a:gd name="T1" fmla="*/ 71 h 140"/>
                <a:gd name="T2" fmla="*/ 40 w 62"/>
                <a:gd name="T3" fmla="*/ 0 h 140"/>
                <a:gd name="T4" fmla="*/ 0 w 62"/>
                <a:gd name="T5" fmla="*/ 0 h 140"/>
                <a:gd name="T6" fmla="*/ 21 w 62"/>
                <a:gd name="T7" fmla="*/ 71 h 140"/>
                <a:gd name="T8" fmla="*/ 0 w 62"/>
                <a:gd name="T9" fmla="*/ 140 h 140"/>
                <a:gd name="T10" fmla="*/ 40 w 62"/>
                <a:gd name="T11" fmla="*/ 140 h 140"/>
                <a:gd name="T12" fmla="*/ 62 w 62"/>
                <a:gd name="T13" fmla="*/ 71 h 140"/>
              </a:gdLst>
              <a:ahLst/>
              <a:cxnLst>
                <a:cxn ang="0">
                  <a:pos x="T0" y="T1"/>
                </a:cxn>
                <a:cxn ang="0">
                  <a:pos x="T2" y="T3"/>
                </a:cxn>
                <a:cxn ang="0">
                  <a:pos x="T4" y="T5"/>
                </a:cxn>
                <a:cxn ang="0">
                  <a:pos x="T6" y="T7"/>
                </a:cxn>
                <a:cxn ang="0">
                  <a:pos x="T8" y="T9"/>
                </a:cxn>
                <a:cxn ang="0">
                  <a:pos x="T10" y="T11"/>
                </a:cxn>
                <a:cxn ang="0">
                  <a:pos x="T12" y="T13"/>
                </a:cxn>
              </a:cxnLst>
              <a:rect l="0" t="0" r="r" b="b"/>
              <a:pathLst>
                <a:path w="62" h="140">
                  <a:moveTo>
                    <a:pt x="62" y="71"/>
                  </a:moveTo>
                  <a:cubicBezTo>
                    <a:pt x="62" y="30"/>
                    <a:pt x="40" y="0"/>
                    <a:pt x="40" y="0"/>
                  </a:cubicBezTo>
                  <a:cubicBezTo>
                    <a:pt x="0" y="0"/>
                    <a:pt x="0" y="0"/>
                    <a:pt x="0" y="0"/>
                  </a:cubicBezTo>
                  <a:cubicBezTo>
                    <a:pt x="0" y="0"/>
                    <a:pt x="21" y="30"/>
                    <a:pt x="21" y="71"/>
                  </a:cubicBezTo>
                  <a:cubicBezTo>
                    <a:pt x="21" y="117"/>
                    <a:pt x="0" y="140"/>
                    <a:pt x="0" y="140"/>
                  </a:cubicBezTo>
                  <a:cubicBezTo>
                    <a:pt x="40" y="140"/>
                    <a:pt x="40" y="140"/>
                    <a:pt x="40" y="140"/>
                  </a:cubicBezTo>
                  <a:cubicBezTo>
                    <a:pt x="40" y="140"/>
                    <a:pt x="62" y="117"/>
                    <a:pt x="62" y="71"/>
                  </a:cubicBezTo>
                  <a:close/>
                </a:path>
              </a:pathLst>
            </a:custGeom>
            <a:solidFill>
              <a:srgbClr val="C0B9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íṣľîḋè"/>
            <p:cNvSpPr/>
            <p:nvPr/>
          </p:nvSpPr>
          <p:spPr bwMode="auto">
            <a:xfrm>
              <a:off x="5849939" y="3925888"/>
              <a:ext cx="500063" cy="152400"/>
            </a:xfrm>
            <a:custGeom>
              <a:avLst/>
              <a:gdLst>
                <a:gd name="T0" fmla="*/ 290 w 290"/>
                <a:gd name="T1" fmla="*/ 88 h 88"/>
                <a:gd name="T2" fmla="*/ 51 w 290"/>
                <a:gd name="T3" fmla="*/ 88 h 88"/>
                <a:gd name="T4" fmla="*/ 0 w 290"/>
                <a:gd name="T5" fmla="*/ 45 h 88"/>
                <a:gd name="T6" fmla="*/ 0 w 290"/>
                <a:gd name="T7" fmla="*/ 39 h 88"/>
                <a:gd name="T8" fmla="*/ 51 w 290"/>
                <a:gd name="T9" fmla="*/ 0 h 88"/>
                <a:gd name="T10" fmla="*/ 290 w 290"/>
                <a:gd name="T11" fmla="*/ 0 h 88"/>
                <a:gd name="T12" fmla="*/ 279 w 290"/>
                <a:gd name="T13" fmla="*/ 42 h 88"/>
                <a:gd name="T14" fmla="*/ 290 w 290"/>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88">
                  <a:moveTo>
                    <a:pt x="290" y="88"/>
                  </a:moveTo>
                  <a:cubicBezTo>
                    <a:pt x="51" y="88"/>
                    <a:pt x="51" y="88"/>
                    <a:pt x="51" y="88"/>
                  </a:cubicBezTo>
                  <a:cubicBezTo>
                    <a:pt x="25" y="88"/>
                    <a:pt x="0" y="67"/>
                    <a:pt x="0" y="45"/>
                  </a:cubicBezTo>
                  <a:cubicBezTo>
                    <a:pt x="0" y="39"/>
                    <a:pt x="0" y="39"/>
                    <a:pt x="0" y="39"/>
                  </a:cubicBezTo>
                  <a:cubicBezTo>
                    <a:pt x="0" y="17"/>
                    <a:pt x="25" y="0"/>
                    <a:pt x="51" y="0"/>
                  </a:cubicBezTo>
                  <a:cubicBezTo>
                    <a:pt x="290" y="0"/>
                    <a:pt x="290" y="0"/>
                    <a:pt x="290" y="0"/>
                  </a:cubicBezTo>
                  <a:cubicBezTo>
                    <a:pt x="290" y="0"/>
                    <a:pt x="279" y="15"/>
                    <a:pt x="279" y="42"/>
                  </a:cubicBezTo>
                  <a:cubicBezTo>
                    <a:pt x="279" y="73"/>
                    <a:pt x="290" y="88"/>
                    <a:pt x="290" y="88"/>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íṥḻïďè"/>
            <p:cNvSpPr/>
            <p:nvPr/>
          </p:nvSpPr>
          <p:spPr bwMode="auto">
            <a:xfrm>
              <a:off x="5422901" y="3925888"/>
              <a:ext cx="508000" cy="144463"/>
            </a:xfrm>
            <a:custGeom>
              <a:avLst/>
              <a:gdLst>
                <a:gd name="T0" fmla="*/ 295 w 295"/>
                <a:gd name="T1" fmla="*/ 84 h 84"/>
                <a:gd name="T2" fmla="*/ 47 w 295"/>
                <a:gd name="T3" fmla="*/ 84 h 84"/>
                <a:gd name="T4" fmla="*/ 0 w 295"/>
                <a:gd name="T5" fmla="*/ 44 h 84"/>
                <a:gd name="T6" fmla="*/ 0 w 295"/>
                <a:gd name="T7" fmla="*/ 38 h 84"/>
                <a:gd name="T8" fmla="*/ 47 w 295"/>
                <a:gd name="T9" fmla="*/ 0 h 84"/>
                <a:gd name="T10" fmla="*/ 295 w 295"/>
                <a:gd name="T11" fmla="*/ 0 h 84"/>
                <a:gd name="T12" fmla="*/ 269 w 295"/>
                <a:gd name="T13" fmla="*/ 40 h 84"/>
                <a:gd name="T14" fmla="*/ 295 w 295"/>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84">
                  <a:moveTo>
                    <a:pt x="295" y="84"/>
                  </a:moveTo>
                  <a:cubicBezTo>
                    <a:pt x="47" y="84"/>
                    <a:pt x="47" y="84"/>
                    <a:pt x="47" y="84"/>
                  </a:cubicBezTo>
                  <a:cubicBezTo>
                    <a:pt x="22" y="84"/>
                    <a:pt x="0" y="66"/>
                    <a:pt x="0" y="44"/>
                  </a:cubicBezTo>
                  <a:cubicBezTo>
                    <a:pt x="0" y="38"/>
                    <a:pt x="0" y="38"/>
                    <a:pt x="0" y="38"/>
                  </a:cubicBezTo>
                  <a:cubicBezTo>
                    <a:pt x="0" y="16"/>
                    <a:pt x="22" y="0"/>
                    <a:pt x="47" y="0"/>
                  </a:cubicBezTo>
                  <a:cubicBezTo>
                    <a:pt x="295" y="0"/>
                    <a:pt x="295" y="0"/>
                    <a:pt x="295" y="0"/>
                  </a:cubicBezTo>
                  <a:cubicBezTo>
                    <a:pt x="295" y="0"/>
                    <a:pt x="269" y="13"/>
                    <a:pt x="269" y="40"/>
                  </a:cubicBezTo>
                  <a:cubicBezTo>
                    <a:pt x="269" y="71"/>
                    <a:pt x="295" y="84"/>
                    <a:pt x="295" y="84"/>
                  </a:cubicBez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íṡḻídé"/>
            <p:cNvSpPr/>
            <p:nvPr/>
          </p:nvSpPr>
          <p:spPr bwMode="auto">
            <a:xfrm>
              <a:off x="5884864" y="3919538"/>
              <a:ext cx="58738" cy="158750"/>
            </a:xfrm>
            <a:custGeom>
              <a:avLst/>
              <a:gdLst>
                <a:gd name="T0" fmla="*/ 30 w 34"/>
                <a:gd name="T1" fmla="*/ 92 h 92"/>
                <a:gd name="T2" fmla="*/ 33 w 34"/>
                <a:gd name="T3" fmla="*/ 91 h 92"/>
                <a:gd name="T4" fmla="*/ 32 w 34"/>
                <a:gd name="T5" fmla="*/ 87 h 92"/>
                <a:gd name="T6" fmla="*/ 7 w 34"/>
                <a:gd name="T7" fmla="*/ 44 h 92"/>
                <a:gd name="T8" fmla="*/ 32 w 34"/>
                <a:gd name="T9" fmla="*/ 6 h 92"/>
                <a:gd name="T10" fmla="*/ 33 w 34"/>
                <a:gd name="T11" fmla="*/ 1 h 92"/>
                <a:gd name="T12" fmla="*/ 27 w 34"/>
                <a:gd name="T13" fmla="*/ 1 h 92"/>
                <a:gd name="T14" fmla="*/ 0 w 34"/>
                <a:gd name="T15" fmla="*/ 44 h 92"/>
                <a:gd name="T16" fmla="*/ 28 w 34"/>
                <a:gd name="T17" fmla="*/ 92 h 92"/>
                <a:gd name="T18" fmla="*/ 30 w 34"/>
                <a:gd name="T1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92">
                  <a:moveTo>
                    <a:pt x="30" y="92"/>
                  </a:moveTo>
                  <a:cubicBezTo>
                    <a:pt x="31" y="92"/>
                    <a:pt x="32" y="92"/>
                    <a:pt x="33" y="91"/>
                  </a:cubicBezTo>
                  <a:cubicBezTo>
                    <a:pt x="34" y="89"/>
                    <a:pt x="33" y="88"/>
                    <a:pt x="32" y="87"/>
                  </a:cubicBezTo>
                  <a:cubicBezTo>
                    <a:pt x="31" y="86"/>
                    <a:pt x="7" y="73"/>
                    <a:pt x="7" y="44"/>
                  </a:cubicBezTo>
                  <a:cubicBezTo>
                    <a:pt x="7" y="19"/>
                    <a:pt x="31" y="6"/>
                    <a:pt x="32" y="6"/>
                  </a:cubicBezTo>
                  <a:cubicBezTo>
                    <a:pt x="33" y="5"/>
                    <a:pt x="34" y="3"/>
                    <a:pt x="33" y="1"/>
                  </a:cubicBezTo>
                  <a:cubicBezTo>
                    <a:pt x="32" y="0"/>
                    <a:pt x="29" y="0"/>
                    <a:pt x="27" y="1"/>
                  </a:cubicBezTo>
                  <a:cubicBezTo>
                    <a:pt x="26" y="1"/>
                    <a:pt x="0" y="16"/>
                    <a:pt x="0" y="44"/>
                  </a:cubicBezTo>
                  <a:cubicBezTo>
                    <a:pt x="0" y="77"/>
                    <a:pt x="27" y="91"/>
                    <a:pt x="28" y="92"/>
                  </a:cubicBezTo>
                  <a:cubicBezTo>
                    <a:pt x="28" y="92"/>
                    <a:pt x="29" y="92"/>
                    <a:pt x="30" y="92"/>
                  </a:cubicBezTo>
                  <a:close/>
                </a:path>
              </a:pathLst>
            </a:custGeom>
            <a:solidFill>
              <a:srgbClr val="4A60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îṡľïḋé"/>
            <p:cNvSpPr/>
            <p:nvPr/>
          </p:nvSpPr>
          <p:spPr bwMode="auto">
            <a:xfrm>
              <a:off x="5416551" y="3919538"/>
              <a:ext cx="950913" cy="165100"/>
            </a:xfrm>
            <a:custGeom>
              <a:avLst/>
              <a:gdLst>
                <a:gd name="T0" fmla="*/ 51 w 552"/>
                <a:gd name="T1" fmla="*/ 96 h 96"/>
                <a:gd name="T2" fmla="*/ 552 w 552"/>
                <a:gd name="T3" fmla="*/ 96 h 96"/>
                <a:gd name="T4" fmla="*/ 552 w 552"/>
                <a:gd name="T5" fmla="*/ 88 h 96"/>
                <a:gd name="T6" fmla="*/ 51 w 552"/>
                <a:gd name="T7" fmla="*/ 88 h 96"/>
                <a:gd name="T8" fmla="*/ 8 w 552"/>
                <a:gd name="T9" fmla="*/ 48 h 96"/>
                <a:gd name="T10" fmla="*/ 8 w 552"/>
                <a:gd name="T11" fmla="*/ 42 h 96"/>
                <a:gd name="T12" fmla="*/ 51 w 552"/>
                <a:gd name="T13" fmla="*/ 8 h 96"/>
                <a:gd name="T14" fmla="*/ 552 w 552"/>
                <a:gd name="T15" fmla="*/ 8 h 96"/>
                <a:gd name="T16" fmla="*/ 552 w 552"/>
                <a:gd name="T17" fmla="*/ 0 h 96"/>
                <a:gd name="T18" fmla="*/ 51 w 552"/>
                <a:gd name="T19" fmla="*/ 0 h 96"/>
                <a:gd name="T20" fmla="*/ 0 w 552"/>
                <a:gd name="T21" fmla="*/ 42 h 96"/>
                <a:gd name="T22" fmla="*/ 0 w 552"/>
                <a:gd name="T23" fmla="*/ 48 h 96"/>
                <a:gd name="T24" fmla="*/ 51 w 552"/>
                <a:gd name="T2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2" h="96">
                  <a:moveTo>
                    <a:pt x="51" y="96"/>
                  </a:moveTo>
                  <a:cubicBezTo>
                    <a:pt x="552" y="96"/>
                    <a:pt x="552" y="96"/>
                    <a:pt x="552" y="96"/>
                  </a:cubicBezTo>
                  <a:cubicBezTo>
                    <a:pt x="552" y="88"/>
                    <a:pt x="552" y="88"/>
                    <a:pt x="552" y="88"/>
                  </a:cubicBezTo>
                  <a:cubicBezTo>
                    <a:pt x="51" y="88"/>
                    <a:pt x="51" y="88"/>
                    <a:pt x="51" y="88"/>
                  </a:cubicBezTo>
                  <a:cubicBezTo>
                    <a:pt x="30" y="88"/>
                    <a:pt x="8" y="68"/>
                    <a:pt x="8" y="48"/>
                  </a:cubicBezTo>
                  <a:cubicBezTo>
                    <a:pt x="8" y="42"/>
                    <a:pt x="8" y="42"/>
                    <a:pt x="8" y="42"/>
                  </a:cubicBezTo>
                  <a:cubicBezTo>
                    <a:pt x="8" y="23"/>
                    <a:pt x="29" y="8"/>
                    <a:pt x="51" y="8"/>
                  </a:cubicBezTo>
                  <a:cubicBezTo>
                    <a:pt x="552" y="8"/>
                    <a:pt x="552" y="8"/>
                    <a:pt x="552" y="8"/>
                  </a:cubicBezTo>
                  <a:cubicBezTo>
                    <a:pt x="552" y="0"/>
                    <a:pt x="552" y="0"/>
                    <a:pt x="552" y="0"/>
                  </a:cubicBezTo>
                  <a:cubicBezTo>
                    <a:pt x="51" y="0"/>
                    <a:pt x="51" y="0"/>
                    <a:pt x="51" y="0"/>
                  </a:cubicBezTo>
                  <a:cubicBezTo>
                    <a:pt x="22" y="0"/>
                    <a:pt x="0" y="17"/>
                    <a:pt x="0" y="42"/>
                  </a:cubicBezTo>
                  <a:cubicBezTo>
                    <a:pt x="0" y="48"/>
                    <a:pt x="0" y="48"/>
                    <a:pt x="0" y="48"/>
                  </a:cubicBezTo>
                  <a:cubicBezTo>
                    <a:pt x="0" y="74"/>
                    <a:pt x="24" y="96"/>
                    <a:pt x="51" y="96"/>
                  </a:cubicBez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ï$ḻîḑé"/>
            <p:cNvSpPr/>
            <p:nvPr/>
          </p:nvSpPr>
          <p:spPr bwMode="auto">
            <a:xfrm>
              <a:off x="5578476" y="3795713"/>
              <a:ext cx="527050" cy="123825"/>
            </a:xfrm>
            <a:custGeom>
              <a:avLst/>
              <a:gdLst>
                <a:gd name="T0" fmla="*/ 0 w 306"/>
                <a:gd name="T1" fmla="*/ 72 h 72"/>
                <a:gd name="T2" fmla="*/ 277 w 306"/>
                <a:gd name="T3" fmla="*/ 72 h 72"/>
                <a:gd name="T4" fmla="*/ 306 w 306"/>
                <a:gd name="T5" fmla="*/ 36 h 72"/>
                <a:gd name="T6" fmla="*/ 306 w 306"/>
                <a:gd name="T7" fmla="*/ 31 h 72"/>
                <a:gd name="T8" fmla="*/ 277 w 306"/>
                <a:gd name="T9" fmla="*/ 0 h 72"/>
                <a:gd name="T10" fmla="*/ 0 w 306"/>
                <a:gd name="T11" fmla="*/ 0 h 72"/>
                <a:gd name="T12" fmla="*/ 8 w 306"/>
                <a:gd name="T13" fmla="*/ 34 h 72"/>
                <a:gd name="T14" fmla="*/ 0 w 306"/>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6" h="72">
                  <a:moveTo>
                    <a:pt x="0" y="72"/>
                  </a:moveTo>
                  <a:cubicBezTo>
                    <a:pt x="277" y="72"/>
                    <a:pt x="277" y="72"/>
                    <a:pt x="277" y="72"/>
                  </a:cubicBezTo>
                  <a:cubicBezTo>
                    <a:pt x="294" y="72"/>
                    <a:pt x="306" y="53"/>
                    <a:pt x="306" y="36"/>
                  </a:cubicBezTo>
                  <a:cubicBezTo>
                    <a:pt x="306" y="31"/>
                    <a:pt x="306" y="31"/>
                    <a:pt x="306" y="31"/>
                  </a:cubicBezTo>
                  <a:cubicBezTo>
                    <a:pt x="306" y="14"/>
                    <a:pt x="294" y="0"/>
                    <a:pt x="277" y="0"/>
                  </a:cubicBezTo>
                  <a:cubicBezTo>
                    <a:pt x="0" y="0"/>
                    <a:pt x="0" y="0"/>
                    <a:pt x="0" y="0"/>
                  </a:cubicBezTo>
                  <a:cubicBezTo>
                    <a:pt x="0" y="0"/>
                    <a:pt x="8" y="13"/>
                    <a:pt x="8" y="34"/>
                  </a:cubicBezTo>
                  <a:cubicBezTo>
                    <a:pt x="8" y="59"/>
                    <a:pt x="0" y="72"/>
                    <a:pt x="0" y="72"/>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ïŝļiḋé"/>
            <p:cNvSpPr/>
            <p:nvPr/>
          </p:nvSpPr>
          <p:spPr bwMode="auto">
            <a:xfrm>
              <a:off x="6054726" y="3797300"/>
              <a:ext cx="34925" cy="119063"/>
            </a:xfrm>
            <a:custGeom>
              <a:avLst/>
              <a:gdLst>
                <a:gd name="T0" fmla="*/ 4 w 20"/>
                <a:gd name="T1" fmla="*/ 69 h 69"/>
                <a:gd name="T2" fmla="*/ 2 w 20"/>
                <a:gd name="T3" fmla="*/ 68 h 69"/>
                <a:gd name="T4" fmla="*/ 1 w 20"/>
                <a:gd name="T5" fmla="*/ 67 h 69"/>
                <a:gd name="T6" fmla="*/ 16 w 20"/>
                <a:gd name="T7" fmla="*/ 33 h 69"/>
                <a:gd name="T8" fmla="*/ 3 w 20"/>
                <a:gd name="T9" fmla="*/ 5 h 69"/>
                <a:gd name="T10" fmla="*/ 2 w 20"/>
                <a:gd name="T11" fmla="*/ 1 h 69"/>
                <a:gd name="T12" fmla="*/ 7 w 20"/>
                <a:gd name="T13" fmla="*/ 3 h 69"/>
                <a:gd name="T14" fmla="*/ 20 w 20"/>
                <a:gd name="T15" fmla="*/ 33 h 69"/>
                <a:gd name="T16" fmla="*/ 5 w 20"/>
                <a:gd name="T17" fmla="*/ 69 h 69"/>
                <a:gd name="T18" fmla="*/ 4 w 20"/>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69">
                  <a:moveTo>
                    <a:pt x="4" y="69"/>
                  </a:moveTo>
                  <a:cubicBezTo>
                    <a:pt x="3" y="69"/>
                    <a:pt x="3" y="69"/>
                    <a:pt x="2" y="68"/>
                  </a:cubicBezTo>
                  <a:cubicBezTo>
                    <a:pt x="2" y="67"/>
                    <a:pt x="0" y="67"/>
                    <a:pt x="1" y="67"/>
                  </a:cubicBezTo>
                  <a:cubicBezTo>
                    <a:pt x="2" y="66"/>
                    <a:pt x="16" y="55"/>
                    <a:pt x="16" y="33"/>
                  </a:cubicBezTo>
                  <a:cubicBezTo>
                    <a:pt x="16" y="15"/>
                    <a:pt x="3" y="5"/>
                    <a:pt x="3" y="5"/>
                  </a:cubicBezTo>
                  <a:cubicBezTo>
                    <a:pt x="2" y="4"/>
                    <a:pt x="2" y="2"/>
                    <a:pt x="2" y="1"/>
                  </a:cubicBezTo>
                  <a:cubicBezTo>
                    <a:pt x="3" y="0"/>
                    <a:pt x="6" y="2"/>
                    <a:pt x="7" y="3"/>
                  </a:cubicBezTo>
                  <a:cubicBezTo>
                    <a:pt x="7" y="3"/>
                    <a:pt x="20" y="12"/>
                    <a:pt x="20" y="33"/>
                  </a:cubicBezTo>
                  <a:cubicBezTo>
                    <a:pt x="20" y="58"/>
                    <a:pt x="6" y="69"/>
                    <a:pt x="5" y="69"/>
                  </a:cubicBezTo>
                  <a:lnTo>
                    <a:pt x="4" y="69"/>
                  </a:lnTo>
                  <a:close/>
                </a:path>
              </a:pathLst>
            </a:custGeom>
            <a:solidFill>
              <a:srgbClr val="4A60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iṧļidê"/>
            <p:cNvSpPr/>
            <p:nvPr/>
          </p:nvSpPr>
          <p:spPr bwMode="auto">
            <a:xfrm>
              <a:off x="5568951" y="3786188"/>
              <a:ext cx="825500" cy="134938"/>
            </a:xfrm>
            <a:custGeom>
              <a:avLst/>
              <a:gdLst>
                <a:gd name="T0" fmla="*/ 447 w 479"/>
                <a:gd name="T1" fmla="*/ 0 h 78"/>
                <a:gd name="T2" fmla="*/ 0 w 479"/>
                <a:gd name="T3" fmla="*/ 0 h 78"/>
                <a:gd name="T4" fmla="*/ 0 w 479"/>
                <a:gd name="T5" fmla="*/ 12 h 78"/>
                <a:gd name="T6" fmla="*/ 291 w 479"/>
                <a:gd name="T7" fmla="*/ 12 h 78"/>
                <a:gd name="T8" fmla="*/ 301 w 479"/>
                <a:gd name="T9" fmla="*/ 40 h 78"/>
                <a:gd name="T10" fmla="*/ 290 w 479"/>
                <a:gd name="T11" fmla="*/ 72 h 78"/>
                <a:gd name="T12" fmla="*/ 0 w 479"/>
                <a:gd name="T13" fmla="*/ 72 h 78"/>
                <a:gd name="T14" fmla="*/ 0 w 479"/>
                <a:gd name="T15" fmla="*/ 78 h 78"/>
                <a:gd name="T16" fmla="*/ 284 w 479"/>
                <a:gd name="T17" fmla="*/ 78 h 78"/>
                <a:gd name="T18" fmla="*/ 447 w 479"/>
                <a:gd name="T19" fmla="*/ 78 h 78"/>
                <a:gd name="T20" fmla="*/ 447 w 479"/>
                <a:gd name="T21" fmla="*/ 78 h 78"/>
                <a:gd name="T22" fmla="*/ 448 w 479"/>
                <a:gd name="T23" fmla="*/ 78 h 78"/>
                <a:gd name="T24" fmla="*/ 479 w 479"/>
                <a:gd name="T25" fmla="*/ 41 h 78"/>
                <a:gd name="T26" fmla="*/ 479 w 479"/>
                <a:gd name="T27" fmla="*/ 36 h 78"/>
                <a:gd name="T28" fmla="*/ 447 w 479"/>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9" h="78">
                  <a:moveTo>
                    <a:pt x="447" y="0"/>
                  </a:moveTo>
                  <a:cubicBezTo>
                    <a:pt x="0" y="0"/>
                    <a:pt x="0" y="0"/>
                    <a:pt x="0" y="0"/>
                  </a:cubicBezTo>
                  <a:cubicBezTo>
                    <a:pt x="0" y="12"/>
                    <a:pt x="0" y="12"/>
                    <a:pt x="0" y="12"/>
                  </a:cubicBezTo>
                  <a:cubicBezTo>
                    <a:pt x="291" y="12"/>
                    <a:pt x="291" y="12"/>
                    <a:pt x="291" y="12"/>
                  </a:cubicBezTo>
                  <a:cubicBezTo>
                    <a:pt x="295" y="18"/>
                    <a:pt x="301" y="27"/>
                    <a:pt x="301" y="40"/>
                  </a:cubicBezTo>
                  <a:cubicBezTo>
                    <a:pt x="301" y="55"/>
                    <a:pt x="295" y="66"/>
                    <a:pt x="290" y="72"/>
                  </a:cubicBezTo>
                  <a:cubicBezTo>
                    <a:pt x="0" y="72"/>
                    <a:pt x="0" y="72"/>
                    <a:pt x="0" y="72"/>
                  </a:cubicBezTo>
                  <a:cubicBezTo>
                    <a:pt x="0" y="78"/>
                    <a:pt x="0" y="78"/>
                    <a:pt x="0" y="78"/>
                  </a:cubicBezTo>
                  <a:cubicBezTo>
                    <a:pt x="284" y="78"/>
                    <a:pt x="284" y="78"/>
                    <a:pt x="284" y="78"/>
                  </a:cubicBezTo>
                  <a:cubicBezTo>
                    <a:pt x="447" y="78"/>
                    <a:pt x="447" y="78"/>
                    <a:pt x="447" y="78"/>
                  </a:cubicBezTo>
                  <a:cubicBezTo>
                    <a:pt x="447" y="78"/>
                    <a:pt x="447" y="78"/>
                    <a:pt x="447" y="78"/>
                  </a:cubicBezTo>
                  <a:cubicBezTo>
                    <a:pt x="448" y="78"/>
                    <a:pt x="448" y="78"/>
                    <a:pt x="448" y="78"/>
                  </a:cubicBezTo>
                  <a:cubicBezTo>
                    <a:pt x="466" y="77"/>
                    <a:pt x="479" y="61"/>
                    <a:pt x="479" y="41"/>
                  </a:cubicBezTo>
                  <a:cubicBezTo>
                    <a:pt x="479" y="36"/>
                    <a:pt x="479" y="36"/>
                    <a:pt x="479" y="36"/>
                  </a:cubicBezTo>
                  <a:cubicBezTo>
                    <a:pt x="479" y="16"/>
                    <a:pt x="467" y="0"/>
                    <a:pt x="447" y="0"/>
                  </a:cubicBez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ïśľíḑê"/>
            <p:cNvSpPr/>
            <p:nvPr/>
          </p:nvSpPr>
          <p:spPr bwMode="auto">
            <a:xfrm>
              <a:off x="5216526" y="4965700"/>
              <a:ext cx="1460500" cy="254000"/>
            </a:xfrm>
            <a:prstGeom prst="rect">
              <a:avLst/>
            </a:prstGeom>
            <a:solidFill>
              <a:srgbClr val="3D6C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îslíḋé"/>
            <p:cNvSpPr/>
            <p:nvPr/>
          </p:nvSpPr>
          <p:spPr bwMode="auto">
            <a:xfrm>
              <a:off x="5299076" y="4965700"/>
              <a:ext cx="47625" cy="254000"/>
            </a:xfrm>
            <a:prstGeom prst="rect">
              <a:avLst/>
            </a:prstGeom>
            <a:solidFill>
              <a:srgbClr val="EEED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iṥľïďe"/>
            <p:cNvSpPr/>
            <p:nvPr/>
          </p:nvSpPr>
          <p:spPr bwMode="auto">
            <a:xfrm>
              <a:off x="5381626" y="4965700"/>
              <a:ext cx="61913" cy="254000"/>
            </a:xfrm>
            <a:prstGeom prst="rect">
              <a:avLst/>
            </a:prstGeom>
            <a:solidFill>
              <a:srgbClr val="EEED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7" name="íšḻide"/>
            <p:cNvSpPr/>
            <p:nvPr/>
          </p:nvSpPr>
          <p:spPr bwMode="auto">
            <a:xfrm>
              <a:off x="5251451" y="4084638"/>
              <a:ext cx="1357313" cy="158750"/>
            </a:xfrm>
            <a:prstGeom prst="rect">
              <a:avLst/>
            </a:prstGeom>
            <a:solidFill>
              <a:srgbClr val="C05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8" name="ïṡ1íḋè"/>
            <p:cNvSpPr/>
            <p:nvPr/>
          </p:nvSpPr>
          <p:spPr bwMode="auto">
            <a:xfrm>
              <a:off x="6511926" y="4084638"/>
              <a:ext cx="55563" cy="158750"/>
            </a:xfrm>
            <a:prstGeom prst="rect">
              <a:avLst/>
            </a:prstGeom>
            <a:solidFill>
              <a:srgbClr val="EEED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9" name="ïṡlîdê"/>
            <p:cNvSpPr/>
            <p:nvPr/>
          </p:nvSpPr>
          <p:spPr bwMode="auto">
            <a:xfrm>
              <a:off x="6443664" y="4084638"/>
              <a:ext cx="53975" cy="158750"/>
            </a:xfrm>
            <a:prstGeom prst="rect">
              <a:avLst/>
            </a:prstGeom>
            <a:solidFill>
              <a:srgbClr val="EEED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0" name="iṡļiďè"/>
            <p:cNvSpPr/>
            <p:nvPr/>
          </p:nvSpPr>
          <p:spPr bwMode="auto">
            <a:xfrm>
              <a:off x="5602289" y="4524375"/>
              <a:ext cx="1082675" cy="158750"/>
            </a:xfrm>
            <a:custGeom>
              <a:avLst/>
              <a:gdLst>
                <a:gd name="T0" fmla="*/ 628 w 628"/>
                <a:gd name="T1" fmla="*/ 92 h 92"/>
                <a:gd name="T2" fmla="*/ 66 w 628"/>
                <a:gd name="T3" fmla="*/ 92 h 92"/>
                <a:gd name="T4" fmla="*/ 0 w 628"/>
                <a:gd name="T5" fmla="*/ 46 h 92"/>
                <a:gd name="T6" fmla="*/ 0 w 628"/>
                <a:gd name="T7" fmla="*/ 37 h 92"/>
                <a:gd name="T8" fmla="*/ 66 w 628"/>
                <a:gd name="T9" fmla="*/ 0 h 92"/>
                <a:gd name="T10" fmla="*/ 628 w 628"/>
                <a:gd name="T11" fmla="*/ 0 h 92"/>
                <a:gd name="T12" fmla="*/ 628 w 62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628" h="92">
                  <a:moveTo>
                    <a:pt x="628" y="92"/>
                  </a:moveTo>
                  <a:cubicBezTo>
                    <a:pt x="66" y="92"/>
                    <a:pt x="66" y="92"/>
                    <a:pt x="66" y="92"/>
                  </a:cubicBezTo>
                  <a:cubicBezTo>
                    <a:pt x="29" y="92"/>
                    <a:pt x="0" y="77"/>
                    <a:pt x="0" y="46"/>
                  </a:cubicBezTo>
                  <a:cubicBezTo>
                    <a:pt x="0" y="37"/>
                    <a:pt x="0" y="37"/>
                    <a:pt x="0" y="37"/>
                  </a:cubicBezTo>
                  <a:cubicBezTo>
                    <a:pt x="0" y="5"/>
                    <a:pt x="29" y="0"/>
                    <a:pt x="66" y="0"/>
                  </a:cubicBezTo>
                  <a:cubicBezTo>
                    <a:pt x="628" y="0"/>
                    <a:pt x="628" y="0"/>
                    <a:pt x="628" y="0"/>
                  </a:cubicBezTo>
                  <a:lnTo>
                    <a:pt x="628" y="92"/>
                  </a:ln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íṥľïďé"/>
            <p:cNvSpPr/>
            <p:nvPr/>
          </p:nvSpPr>
          <p:spPr bwMode="auto">
            <a:xfrm>
              <a:off x="6105526" y="4524375"/>
              <a:ext cx="633413" cy="158750"/>
            </a:xfrm>
            <a:custGeom>
              <a:avLst/>
              <a:gdLst>
                <a:gd name="T0" fmla="*/ 368 w 368"/>
                <a:gd name="T1" fmla="*/ 92 h 92"/>
                <a:gd name="T2" fmla="*/ 0 w 368"/>
                <a:gd name="T3" fmla="*/ 92 h 92"/>
                <a:gd name="T4" fmla="*/ 0 w 368"/>
                <a:gd name="T5" fmla="*/ 0 h 92"/>
                <a:gd name="T6" fmla="*/ 368 w 368"/>
                <a:gd name="T7" fmla="*/ 0 h 92"/>
                <a:gd name="T8" fmla="*/ 359 w 368"/>
                <a:gd name="T9" fmla="*/ 46 h 92"/>
                <a:gd name="T10" fmla="*/ 368 w 368"/>
                <a:gd name="T11" fmla="*/ 92 h 92"/>
              </a:gdLst>
              <a:ahLst/>
              <a:cxnLst>
                <a:cxn ang="0">
                  <a:pos x="T0" y="T1"/>
                </a:cxn>
                <a:cxn ang="0">
                  <a:pos x="T2" y="T3"/>
                </a:cxn>
                <a:cxn ang="0">
                  <a:pos x="T4" y="T5"/>
                </a:cxn>
                <a:cxn ang="0">
                  <a:pos x="T6" y="T7"/>
                </a:cxn>
                <a:cxn ang="0">
                  <a:pos x="T8" y="T9"/>
                </a:cxn>
                <a:cxn ang="0">
                  <a:pos x="T10" y="T11"/>
                </a:cxn>
              </a:cxnLst>
              <a:rect l="0" t="0" r="r" b="b"/>
              <a:pathLst>
                <a:path w="368" h="92">
                  <a:moveTo>
                    <a:pt x="368" y="92"/>
                  </a:moveTo>
                  <a:cubicBezTo>
                    <a:pt x="0" y="92"/>
                    <a:pt x="0" y="92"/>
                    <a:pt x="0" y="92"/>
                  </a:cubicBezTo>
                  <a:cubicBezTo>
                    <a:pt x="0" y="0"/>
                    <a:pt x="0" y="0"/>
                    <a:pt x="0" y="0"/>
                  </a:cubicBezTo>
                  <a:cubicBezTo>
                    <a:pt x="368" y="0"/>
                    <a:pt x="368" y="0"/>
                    <a:pt x="368" y="0"/>
                  </a:cubicBezTo>
                  <a:cubicBezTo>
                    <a:pt x="368" y="0"/>
                    <a:pt x="359" y="19"/>
                    <a:pt x="359" y="46"/>
                  </a:cubicBezTo>
                  <a:cubicBezTo>
                    <a:pt x="359" y="74"/>
                    <a:pt x="368" y="92"/>
                    <a:pt x="368" y="92"/>
                  </a:cubicBezTo>
                  <a:close/>
                </a:path>
              </a:pathLst>
            </a:custGeom>
            <a:solidFill>
              <a:srgbClr val="F0F0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iśḻíḓe"/>
            <p:cNvSpPr/>
            <p:nvPr/>
          </p:nvSpPr>
          <p:spPr bwMode="auto">
            <a:xfrm>
              <a:off x="5602289" y="4511675"/>
              <a:ext cx="1157288" cy="177800"/>
            </a:xfrm>
            <a:custGeom>
              <a:avLst/>
              <a:gdLst>
                <a:gd name="T0" fmla="*/ 68 w 672"/>
                <a:gd name="T1" fmla="*/ 104 h 104"/>
                <a:gd name="T2" fmla="*/ 672 w 672"/>
                <a:gd name="T3" fmla="*/ 104 h 104"/>
                <a:gd name="T4" fmla="*/ 672 w 672"/>
                <a:gd name="T5" fmla="*/ 96 h 104"/>
                <a:gd name="T6" fmla="*/ 68 w 672"/>
                <a:gd name="T7" fmla="*/ 96 h 104"/>
                <a:gd name="T8" fmla="*/ 8 w 672"/>
                <a:gd name="T9" fmla="*/ 54 h 104"/>
                <a:gd name="T10" fmla="*/ 8 w 672"/>
                <a:gd name="T11" fmla="*/ 45 h 104"/>
                <a:gd name="T12" fmla="*/ 68 w 672"/>
                <a:gd name="T13" fmla="*/ 12 h 104"/>
                <a:gd name="T14" fmla="*/ 672 w 672"/>
                <a:gd name="T15" fmla="*/ 12 h 104"/>
                <a:gd name="T16" fmla="*/ 672 w 672"/>
                <a:gd name="T17" fmla="*/ 0 h 104"/>
                <a:gd name="T18" fmla="*/ 68 w 672"/>
                <a:gd name="T19" fmla="*/ 0 h 104"/>
                <a:gd name="T20" fmla="*/ 0 w 672"/>
                <a:gd name="T21" fmla="*/ 45 h 104"/>
                <a:gd name="T22" fmla="*/ 0 w 672"/>
                <a:gd name="T23" fmla="*/ 54 h 104"/>
                <a:gd name="T24" fmla="*/ 68 w 672"/>
                <a:gd name="T2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2" h="104">
                  <a:moveTo>
                    <a:pt x="68" y="104"/>
                  </a:moveTo>
                  <a:cubicBezTo>
                    <a:pt x="672" y="104"/>
                    <a:pt x="672" y="104"/>
                    <a:pt x="672" y="104"/>
                  </a:cubicBezTo>
                  <a:cubicBezTo>
                    <a:pt x="672" y="96"/>
                    <a:pt x="672" y="96"/>
                    <a:pt x="672" y="96"/>
                  </a:cubicBezTo>
                  <a:cubicBezTo>
                    <a:pt x="68" y="96"/>
                    <a:pt x="68" y="96"/>
                    <a:pt x="68" y="96"/>
                  </a:cubicBezTo>
                  <a:cubicBezTo>
                    <a:pt x="26" y="96"/>
                    <a:pt x="8" y="81"/>
                    <a:pt x="8" y="54"/>
                  </a:cubicBezTo>
                  <a:cubicBezTo>
                    <a:pt x="8" y="45"/>
                    <a:pt x="8" y="45"/>
                    <a:pt x="8" y="45"/>
                  </a:cubicBezTo>
                  <a:cubicBezTo>
                    <a:pt x="8" y="21"/>
                    <a:pt x="24" y="12"/>
                    <a:pt x="68" y="12"/>
                  </a:cubicBezTo>
                  <a:cubicBezTo>
                    <a:pt x="672" y="12"/>
                    <a:pt x="672" y="12"/>
                    <a:pt x="672" y="12"/>
                  </a:cubicBezTo>
                  <a:cubicBezTo>
                    <a:pt x="672" y="0"/>
                    <a:pt x="672" y="0"/>
                    <a:pt x="672" y="0"/>
                  </a:cubicBezTo>
                  <a:cubicBezTo>
                    <a:pt x="68" y="0"/>
                    <a:pt x="68" y="0"/>
                    <a:pt x="68" y="0"/>
                  </a:cubicBezTo>
                  <a:cubicBezTo>
                    <a:pt x="36" y="0"/>
                    <a:pt x="0" y="6"/>
                    <a:pt x="0" y="45"/>
                  </a:cubicBezTo>
                  <a:cubicBezTo>
                    <a:pt x="0" y="54"/>
                    <a:pt x="0" y="54"/>
                    <a:pt x="0" y="54"/>
                  </a:cubicBezTo>
                  <a:cubicBezTo>
                    <a:pt x="0" y="76"/>
                    <a:pt x="7" y="104"/>
                    <a:pt x="68" y="104"/>
                  </a:cubicBez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ïṣliḑe"/>
            <p:cNvSpPr/>
            <p:nvPr/>
          </p:nvSpPr>
          <p:spPr bwMode="auto">
            <a:xfrm>
              <a:off x="7258051" y="1554163"/>
              <a:ext cx="79375" cy="115888"/>
            </a:xfrm>
            <a:prstGeom prst="ellipse">
              <a:avLst/>
            </a:pr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îśḻïḍê"/>
            <p:cNvSpPr/>
            <p:nvPr/>
          </p:nvSpPr>
          <p:spPr bwMode="auto">
            <a:xfrm>
              <a:off x="6032501" y="1597025"/>
              <a:ext cx="404813" cy="96838"/>
            </a:xfrm>
            <a:custGeom>
              <a:avLst/>
              <a:gdLst>
                <a:gd name="T0" fmla="*/ 255 w 255"/>
                <a:gd name="T1" fmla="*/ 50 h 61"/>
                <a:gd name="T2" fmla="*/ 3 w 255"/>
                <a:gd name="T3" fmla="*/ 61 h 61"/>
                <a:gd name="T4" fmla="*/ 3 w 255"/>
                <a:gd name="T5" fmla="*/ 60 h 61"/>
                <a:gd name="T6" fmla="*/ 0 w 255"/>
                <a:gd name="T7" fmla="*/ 10 h 61"/>
                <a:gd name="T8" fmla="*/ 0 w 255"/>
                <a:gd name="T9" fmla="*/ 10 h 61"/>
                <a:gd name="T10" fmla="*/ 253 w 255"/>
                <a:gd name="T11" fmla="*/ 0 h 61"/>
                <a:gd name="T12" fmla="*/ 254 w 255"/>
                <a:gd name="T13" fmla="*/ 0 h 61"/>
                <a:gd name="T14" fmla="*/ 255 w 255"/>
                <a:gd name="T15" fmla="*/ 50 h 61"/>
                <a:gd name="T16" fmla="*/ 255 w 255"/>
                <a:gd name="T17" fmla="*/ 5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61">
                  <a:moveTo>
                    <a:pt x="255" y="50"/>
                  </a:moveTo>
                  <a:lnTo>
                    <a:pt x="3" y="61"/>
                  </a:lnTo>
                  <a:lnTo>
                    <a:pt x="3" y="60"/>
                  </a:lnTo>
                  <a:lnTo>
                    <a:pt x="0" y="10"/>
                  </a:lnTo>
                  <a:lnTo>
                    <a:pt x="0" y="10"/>
                  </a:lnTo>
                  <a:lnTo>
                    <a:pt x="253" y="0"/>
                  </a:lnTo>
                  <a:lnTo>
                    <a:pt x="254" y="0"/>
                  </a:lnTo>
                  <a:lnTo>
                    <a:pt x="255" y="50"/>
                  </a:lnTo>
                  <a:lnTo>
                    <a:pt x="255" y="50"/>
                  </a:ln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íṩļîḓé"/>
            <p:cNvSpPr/>
            <p:nvPr/>
          </p:nvSpPr>
          <p:spPr bwMode="auto">
            <a:xfrm>
              <a:off x="6432551" y="1581150"/>
              <a:ext cx="290513" cy="100013"/>
            </a:xfrm>
            <a:custGeom>
              <a:avLst/>
              <a:gdLst>
                <a:gd name="T0" fmla="*/ 183 w 183"/>
                <a:gd name="T1" fmla="*/ 57 h 63"/>
                <a:gd name="T2" fmla="*/ 2 w 183"/>
                <a:gd name="T3" fmla="*/ 63 h 63"/>
                <a:gd name="T4" fmla="*/ 2 w 183"/>
                <a:gd name="T5" fmla="*/ 63 h 63"/>
                <a:gd name="T6" fmla="*/ 0 w 183"/>
                <a:gd name="T7" fmla="*/ 8 h 63"/>
                <a:gd name="T8" fmla="*/ 0 w 183"/>
                <a:gd name="T9" fmla="*/ 8 h 63"/>
                <a:gd name="T10" fmla="*/ 180 w 183"/>
                <a:gd name="T11" fmla="*/ 0 h 63"/>
                <a:gd name="T12" fmla="*/ 180 w 183"/>
                <a:gd name="T13" fmla="*/ 2 h 63"/>
                <a:gd name="T14" fmla="*/ 183 w 183"/>
                <a:gd name="T15" fmla="*/ 56 h 63"/>
                <a:gd name="T16" fmla="*/ 183 w 183"/>
                <a:gd name="T17" fmla="*/ 5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63">
                  <a:moveTo>
                    <a:pt x="183" y="57"/>
                  </a:moveTo>
                  <a:lnTo>
                    <a:pt x="2" y="63"/>
                  </a:lnTo>
                  <a:lnTo>
                    <a:pt x="2" y="63"/>
                  </a:lnTo>
                  <a:lnTo>
                    <a:pt x="0" y="8"/>
                  </a:lnTo>
                  <a:lnTo>
                    <a:pt x="0" y="8"/>
                  </a:lnTo>
                  <a:lnTo>
                    <a:pt x="180" y="0"/>
                  </a:lnTo>
                  <a:lnTo>
                    <a:pt x="180" y="2"/>
                  </a:lnTo>
                  <a:lnTo>
                    <a:pt x="183" y="56"/>
                  </a:lnTo>
                  <a:lnTo>
                    <a:pt x="183" y="57"/>
                  </a:ln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íṡḻíḓè"/>
            <p:cNvSpPr/>
            <p:nvPr/>
          </p:nvSpPr>
          <p:spPr bwMode="auto">
            <a:xfrm>
              <a:off x="6726239" y="1563688"/>
              <a:ext cx="293688" cy="119063"/>
            </a:xfrm>
            <a:custGeom>
              <a:avLst/>
              <a:gdLst>
                <a:gd name="T0" fmla="*/ 182 w 185"/>
                <a:gd name="T1" fmla="*/ 68 h 75"/>
                <a:gd name="T2" fmla="*/ 3 w 185"/>
                <a:gd name="T3" fmla="*/ 75 h 75"/>
                <a:gd name="T4" fmla="*/ 2 w 185"/>
                <a:gd name="T5" fmla="*/ 74 h 75"/>
                <a:gd name="T6" fmla="*/ 0 w 185"/>
                <a:gd name="T7" fmla="*/ 9 h 75"/>
                <a:gd name="T8" fmla="*/ 0 w 185"/>
                <a:gd name="T9" fmla="*/ 8 h 75"/>
                <a:gd name="T10" fmla="*/ 180 w 185"/>
                <a:gd name="T11" fmla="*/ 2 h 75"/>
                <a:gd name="T12" fmla="*/ 185 w 185"/>
                <a:gd name="T13" fmla="*/ 0 h 75"/>
                <a:gd name="T14" fmla="*/ 182 w 185"/>
                <a:gd name="T15" fmla="*/ 68 h 75"/>
                <a:gd name="T16" fmla="*/ 182 w 185"/>
                <a:gd name="T1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75">
                  <a:moveTo>
                    <a:pt x="182" y="68"/>
                  </a:moveTo>
                  <a:lnTo>
                    <a:pt x="3" y="75"/>
                  </a:lnTo>
                  <a:lnTo>
                    <a:pt x="2" y="74"/>
                  </a:lnTo>
                  <a:lnTo>
                    <a:pt x="0" y="9"/>
                  </a:lnTo>
                  <a:lnTo>
                    <a:pt x="0" y="8"/>
                  </a:lnTo>
                  <a:lnTo>
                    <a:pt x="180" y="2"/>
                  </a:lnTo>
                  <a:lnTo>
                    <a:pt x="185" y="0"/>
                  </a:lnTo>
                  <a:lnTo>
                    <a:pt x="182" y="68"/>
                  </a:lnTo>
                  <a:lnTo>
                    <a:pt x="182" y="68"/>
                  </a:ln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îšľîḋê"/>
            <p:cNvSpPr/>
            <p:nvPr/>
          </p:nvSpPr>
          <p:spPr bwMode="auto">
            <a:xfrm>
              <a:off x="7016751" y="1546225"/>
              <a:ext cx="292100" cy="134938"/>
            </a:xfrm>
            <a:custGeom>
              <a:avLst/>
              <a:gdLst>
                <a:gd name="T0" fmla="*/ 184 w 184"/>
                <a:gd name="T1" fmla="*/ 79 h 85"/>
                <a:gd name="T2" fmla="*/ 3 w 184"/>
                <a:gd name="T3" fmla="*/ 85 h 85"/>
                <a:gd name="T4" fmla="*/ 3 w 184"/>
                <a:gd name="T5" fmla="*/ 85 h 85"/>
                <a:gd name="T6" fmla="*/ 0 w 184"/>
                <a:gd name="T7" fmla="*/ 7 h 85"/>
                <a:gd name="T8" fmla="*/ 0 w 184"/>
                <a:gd name="T9" fmla="*/ 7 h 85"/>
                <a:gd name="T10" fmla="*/ 180 w 184"/>
                <a:gd name="T11" fmla="*/ 0 h 85"/>
                <a:gd name="T12" fmla="*/ 180 w 184"/>
                <a:gd name="T13" fmla="*/ 0 h 85"/>
                <a:gd name="T14" fmla="*/ 184 w 184"/>
                <a:gd name="T15" fmla="*/ 78 h 85"/>
                <a:gd name="T16" fmla="*/ 184 w 184"/>
                <a:gd name="T1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85">
                  <a:moveTo>
                    <a:pt x="184" y="79"/>
                  </a:moveTo>
                  <a:lnTo>
                    <a:pt x="3" y="85"/>
                  </a:lnTo>
                  <a:lnTo>
                    <a:pt x="3" y="85"/>
                  </a:lnTo>
                  <a:lnTo>
                    <a:pt x="0" y="7"/>
                  </a:lnTo>
                  <a:lnTo>
                    <a:pt x="0" y="7"/>
                  </a:lnTo>
                  <a:lnTo>
                    <a:pt x="180" y="0"/>
                  </a:lnTo>
                  <a:lnTo>
                    <a:pt x="180" y="0"/>
                  </a:lnTo>
                  <a:lnTo>
                    <a:pt x="184" y="78"/>
                  </a:lnTo>
                  <a:lnTo>
                    <a:pt x="184" y="79"/>
                  </a:lnTo>
                  <a:close/>
                </a:path>
              </a:pathLst>
            </a:custGeom>
            <a:solidFill>
              <a:srgbClr val="DAC8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íṩḷiḓè"/>
            <p:cNvSpPr/>
            <p:nvPr/>
          </p:nvSpPr>
          <p:spPr bwMode="auto">
            <a:xfrm>
              <a:off x="6026151" y="1604963"/>
              <a:ext cx="14288" cy="90488"/>
            </a:xfrm>
            <a:custGeom>
              <a:avLst/>
              <a:gdLst>
                <a:gd name="T0" fmla="*/ 5 w 8"/>
                <a:gd name="T1" fmla="*/ 53 h 53"/>
                <a:gd name="T2" fmla="*/ 3 w 8"/>
                <a:gd name="T3" fmla="*/ 53 h 53"/>
                <a:gd name="T4" fmla="*/ 0 w 8"/>
                <a:gd name="T5" fmla="*/ 50 h 53"/>
                <a:gd name="T6" fmla="*/ 0 w 8"/>
                <a:gd name="T7" fmla="*/ 3 h 53"/>
                <a:gd name="T8" fmla="*/ 3 w 8"/>
                <a:gd name="T9" fmla="*/ 0 h 53"/>
                <a:gd name="T10" fmla="*/ 5 w 8"/>
                <a:gd name="T11" fmla="*/ 0 h 53"/>
                <a:gd name="T12" fmla="*/ 8 w 8"/>
                <a:gd name="T13" fmla="*/ 3 h 53"/>
                <a:gd name="T14" fmla="*/ 8 w 8"/>
                <a:gd name="T15" fmla="*/ 50 h 53"/>
                <a:gd name="T16" fmla="*/ 5 w 8"/>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3">
                  <a:moveTo>
                    <a:pt x="5" y="53"/>
                  </a:moveTo>
                  <a:cubicBezTo>
                    <a:pt x="3" y="53"/>
                    <a:pt x="3" y="53"/>
                    <a:pt x="3" y="53"/>
                  </a:cubicBezTo>
                  <a:cubicBezTo>
                    <a:pt x="2" y="53"/>
                    <a:pt x="0" y="52"/>
                    <a:pt x="0" y="50"/>
                  </a:cubicBezTo>
                  <a:cubicBezTo>
                    <a:pt x="0" y="3"/>
                    <a:pt x="0" y="3"/>
                    <a:pt x="0" y="3"/>
                  </a:cubicBezTo>
                  <a:cubicBezTo>
                    <a:pt x="0" y="1"/>
                    <a:pt x="2" y="0"/>
                    <a:pt x="3" y="0"/>
                  </a:cubicBezTo>
                  <a:cubicBezTo>
                    <a:pt x="5" y="0"/>
                    <a:pt x="5" y="0"/>
                    <a:pt x="5" y="0"/>
                  </a:cubicBezTo>
                  <a:cubicBezTo>
                    <a:pt x="7" y="0"/>
                    <a:pt x="8" y="1"/>
                    <a:pt x="8" y="3"/>
                  </a:cubicBezTo>
                  <a:cubicBezTo>
                    <a:pt x="8" y="50"/>
                    <a:pt x="8" y="50"/>
                    <a:pt x="8" y="50"/>
                  </a:cubicBezTo>
                  <a:cubicBezTo>
                    <a:pt x="8" y="52"/>
                    <a:pt x="7" y="53"/>
                    <a:pt x="5" y="53"/>
                  </a:cubicBezTo>
                  <a:close/>
                </a:path>
              </a:pathLst>
            </a:custGeom>
            <a:solidFill>
              <a:srgbClr val="DDD9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ṧḻíḋé"/>
            <p:cNvSpPr/>
            <p:nvPr/>
          </p:nvSpPr>
          <p:spPr bwMode="auto">
            <a:xfrm>
              <a:off x="6424614" y="1585913"/>
              <a:ext cx="12700" cy="104775"/>
            </a:xfrm>
            <a:custGeom>
              <a:avLst/>
              <a:gdLst>
                <a:gd name="T0" fmla="*/ 5 w 8"/>
                <a:gd name="T1" fmla="*/ 61 h 61"/>
                <a:gd name="T2" fmla="*/ 4 w 8"/>
                <a:gd name="T3" fmla="*/ 61 h 61"/>
                <a:gd name="T4" fmla="*/ 0 w 8"/>
                <a:gd name="T5" fmla="*/ 57 h 61"/>
                <a:gd name="T6" fmla="*/ 0 w 8"/>
                <a:gd name="T7" fmla="*/ 3 h 61"/>
                <a:gd name="T8" fmla="*/ 4 w 8"/>
                <a:gd name="T9" fmla="*/ 0 h 61"/>
                <a:gd name="T10" fmla="*/ 5 w 8"/>
                <a:gd name="T11" fmla="*/ 0 h 61"/>
                <a:gd name="T12" fmla="*/ 8 w 8"/>
                <a:gd name="T13" fmla="*/ 3 h 61"/>
                <a:gd name="T14" fmla="*/ 8 w 8"/>
                <a:gd name="T15" fmla="*/ 57 h 61"/>
                <a:gd name="T16" fmla="*/ 5 w 8"/>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1">
                  <a:moveTo>
                    <a:pt x="5" y="61"/>
                  </a:moveTo>
                  <a:cubicBezTo>
                    <a:pt x="4" y="61"/>
                    <a:pt x="4" y="61"/>
                    <a:pt x="4" y="61"/>
                  </a:cubicBezTo>
                  <a:cubicBezTo>
                    <a:pt x="2" y="61"/>
                    <a:pt x="0" y="59"/>
                    <a:pt x="0" y="57"/>
                  </a:cubicBezTo>
                  <a:cubicBezTo>
                    <a:pt x="0" y="3"/>
                    <a:pt x="0" y="3"/>
                    <a:pt x="0" y="3"/>
                  </a:cubicBezTo>
                  <a:cubicBezTo>
                    <a:pt x="0" y="2"/>
                    <a:pt x="2" y="0"/>
                    <a:pt x="4" y="0"/>
                  </a:cubicBezTo>
                  <a:cubicBezTo>
                    <a:pt x="5" y="0"/>
                    <a:pt x="5" y="0"/>
                    <a:pt x="5" y="0"/>
                  </a:cubicBezTo>
                  <a:cubicBezTo>
                    <a:pt x="7" y="0"/>
                    <a:pt x="8" y="2"/>
                    <a:pt x="8" y="3"/>
                  </a:cubicBezTo>
                  <a:cubicBezTo>
                    <a:pt x="8" y="57"/>
                    <a:pt x="8" y="57"/>
                    <a:pt x="8" y="57"/>
                  </a:cubicBezTo>
                  <a:cubicBezTo>
                    <a:pt x="8" y="59"/>
                    <a:pt x="7" y="61"/>
                    <a:pt x="5" y="61"/>
                  </a:cubicBezTo>
                  <a:close/>
                </a:path>
              </a:pathLst>
            </a:custGeom>
            <a:solidFill>
              <a:srgbClr val="DDD9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îṡ1îḍè"/>
            <p:cNvSpPr/>
            <p:nvPr/>
          </p:nvSpPr>
          <p:spPr bwMode="auto">
            <a:xfrm>
              <a:off x="6716714" y="1570038"/>
              <a:ext cx="15875" cy="120650"/>
            </a:xfrm>
            <a:custGeom>
              <a:avLst/>
              <a:gdLst>
                <a:gd name="T0" fmla="*/ 5 w 9"/>
                <a:gd name="T1" fmla="*/ 70 h 70"/>
                <a:gd name="T2" fmla="*/ 4 w 9"/>
                <a:gd name="T3" fmla="*/ 70 h 70"/>
                <a:gd name="T4" fmla="*/ 0 w 9"/>
                <a:gd name="T5" fmla="*/ 66 h 70"/>
                <a:gd name="T6" fmla="*/ 0 w 9"/>
                <a:gd name="T7" fmla="*/ 3 h 70"/>
                <a:gd name="T8" fmla="*/ 4 w 9"/>
                <a:gd name="T9" fmla="*/ 0 h 70"/>
                <a:gd name="T10" fmla="*/ 5 w 9"/>
                <a:gd name="T11" fmla="*/ 0 h 70"/>
                <a:gd name="T12" fmla="*/ 9 w 9"/>
                <a:gd name="T13" fmla="*/ 3 h 70"/>
                <a:gd name="T14" fmla="*/ 9 w 9"/>
                <a:gd name="T15" fmla="*/ 66 h 70"/>
                <a:gd name="T16" fmla="*/ 5 w 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0">
                  <a:moveTo>
                    <a:pt x="5" y="70"/>
                  </a:moveTo>
                  <a:cubicBezTo>
                    <a:pt x="4" y="70"/>
                    <a:pt x="4" y="70"/>
                    <a:pt x="4" y="70"/>
                  </a:cubicBezTo>
                  <a:cubicBezTo>
                    <a:pt x="2" y="70"/>
                    <a:pt x="0" y="68"/>
                    <a:pt x="0" y="66"/>
                  </a:cubicBezTo>
                  <a:cubicBezTo>
                    <a:pt x="0" y="3"/>
                    <a:pt x="0" y="3"/>
                    <a:pt x="0" y="3"/>
                  </a:cubicBezTo>
                  <a:cubicBezTo>
                    <a:pt x="0" y="1"/>
                    <a:pt x="2" y="0"/>
                    <a:pt x="4" y="0"/>
                  </a:cubicBezTo>
                  <a:cubicBezTo>
                    <a:pt x="5" y="0"/>
                    <a:pt x="5" y="0"/>
                    <a:pt x="5" y="0"/>
                  </a:cubicBezTo>
                  <a:cubicBezTo>
                    <a:pt x="7" y="0"/>
                    <a:pt x="9" y="1"/>
                    <a:pt x="9" y="3"/>
                  </a:cubicBezTo>
                  <a:cubicBezTo>
                    <a:pt x="9" y="66"/>
                    <a:pt x="9" y="66"/>
                    <a:pt x="9" y="66"/>
                  </a:cubicBezTo>
                  <a:cubicBezTo>
                    <a:pt x="9" y="68"/>
                    <a:pt x="7" y="70"/>
                    <a:pt x="5" y="70"/>
                  </a:cubicBezTo>
                  <a:close/>
                </a:path>
              </a:pathLst>
            </a:custGeom>
            <a:solidFill>
              <a:srgbClr val="DDD9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iṥļídè"/>
            <p:cNvSpPr/>
            <p:nvPr/>
          </p:nvSpPr>
          <p:spPr bwMode="auto">
            <a:xfrm>
              <a:off x="7011989" y="1549400"/>
              <a:ext cx="14288" cy="139700"/>
            </a:xfrm>
            <a:custGeom>
              <a:avLst/>
              <a:gdLst>
                <a:gd name="T0" fmla="*/ 3 w 8"/>
                <a:gd name="T1" fmla="*/ 81 h 81"/>
                <a:gd name="T2" fmla="*/ 5 w 8"/>
                <a:gd name="T3" fmla="*/ 81 h 81"/>
                <a:gd name="T4" fmla="*/ 8 w 8"/>
                <a:gd name="T5" fmla="*/ 77 h 81"/>
                <a:gd name="T6" fmla="*/ 8 w 8"/>
                <a:gd name="T7" fmla="*/ 4 h 81"/>
                <a:gd name="T8" fmla="*/ 5 w 8"/>
                <a:gd name="T9" fmla="*/ 0 h 81"/>
                <a:gd name="T10" fmla="*/ 3 w 8"/>
                <a:gd name="T11" fmla="*/ 0 h 81"/>
                <a:gd name="T12" fmla="*/ 0 w 8"/>
                <a:gd name="T13" fmla="*/ 4 h 81"/>
                <a:gd name="T14" fmla="*/ 0 w 8"/>
                <a:gd name="T15" fmla="*/ 77 h 81"/>
                <a:gd name="T16" fmla="*/ 3 w 8"/>
                <a:gd name="T1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1">
                  <a:moveTo>
                    <a:pt x="3" y="81"/>
                  </a:moveTo>
                  <a:cubicBezTo>
                    <a:pt x="5" y="81"/>
                    <a:pt x="5" y="81"/>
                    <a:pt x="5" y="81"/>
                  </a:cubicBezTo>
                  <a:cubicBezTo>
                    <a:pt x="6" y="81"/>
                    <a:pt x="8" y="79"/>
                    <a:pt x="8" y="77"/>
                  </a:cubicBezTo>
                  <a:cubicBezTo>
                    <a:pt x="8" y="4"/>
                    <a:pt x="8" y="4"/>
                    <a:pt x="8" y="4"/>
                  </a:cubicBezTo>
                  <a:cubicBezTo>
                    <a:pt x="8" y="2"/>
                    <a:pt x="6" y="0"/>
                    <a:pt x="5" y="0"/>
                  </a:cubicBezTo>
                  <a:cubicBezTo>
                    <a:pt x="3" y="0"/>
                    <a:pt x="3" y="0"/>
                    <a:pt x="3" y="0"/>
                  </a:cubicBezTo>
                  <a:cubicBezTo>
                    <a:pt x="1" y="0"/>
                    <a:pt x="0" y="2"/>
                    <a:pt x="0" y="4"/>
                  </a:cubicBezTo>
                  <a:cubicBezTo>
                    <a:pt x="0" y="77"/>
                    <a:pt x="0" y="77"/>
                    <a:pt x="0" y="77"/>
                  </a:cubicBezTo>
                  <a:cubicBezTo>
                    <a:pt x="0" y="79"/>
                    <a:pt x="1" y="81"/>
                    <a:pt x="3" y="81"/>
                  </a:cubicBezTo>
                  <a:close/>
                </a:path>
              </a:pathLst>
            </a:custGeom>
            <a:solidFill>
              <a:srgbClr val="DDD9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íṡḻïḑé"/>
            <p:cNvSpPr/>
            <p:nvPr/>
          </p:nvSpPr>
          <p:spPr bwMode="auto">
            <a:xfrm>
              <a:off x="7302501" y="1539875"/>
              <a:ext cx="14288" cy="141288"/>
            </a:xfrm>
            <a:custGeom>
              <a:avLst/>
              <a:gdLst>
                <a:gd name="T0" fmla="*/ 4 w 8"/>
                <a:gd name="T1" fmla="*/ 82 h 82"/>
                <a:gd name="T2" fmla="*/ 3 w 8"/>
                <a:gd name="T3" fmla="*/ 82 h 82"/>
                <a:gd name="T4" fmla="*/ 0 w 8"/>
                <a:gd name="T5" fmla="*/ 79 h 82"/>
                <a:gd name="T6" fmla="*/ 0 w 8"/>
                <a:gd name="T7" fmla="*/ 3 h 82"/>
                <a:gd name="T8" fmla="*/ 3 w 8"/>
                <a:gd name="T9" fmla="*/ 0 h 82"/>
                <a:gd name="T10" fmla="*/ 4 w 8"/>
                <a:gd name="T11" fmla="*/ 0 h 82"/>
                <a:gd name="T12" fmla="*/ 8 w 8"/>
                <a:gd name="T13" fmla="*/ 3 h 82"/>
                <a:gd name="T14" fmla="*/ 8 w 8"/>
                <a:gd name="T15" fmla="*/ 79 h 82"/>
                <a:gd name="T16" fmla="*/ 4 w 8"/>
                <a:gd name="T1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2">
                  <a:moveTo>
                    <a:pt x="4" y="82"/>
                  </a:moveTo>
                  <a:cubicBezTo>
                    <a:pt x="3" y="82"/>
                    <a:pt x="3" y="82"/>
                    <a:pt x="3" y="82"/>
                  </a:cubicBezTo>
                  <a:cubicBezTo>
                    <a:pt x="1" y="82"/>
                    <a:pt x="0" y="81"/>
                    <a:pt x="0" y="79"/>
                  </a:cubicBezTo>
                  <a:cubicBezTo>
                    <a:pt x="0" y="3"/>
                    <a:pt x="0" y="3"/>
                    <a:pt x="0" y="3"/>
                  </a:cubicBezTo>
                  <a:cubicBezTo>
                    <a:pt x="0" y="1"/>
                    <a:pt x="1" y="0"/>
                    <a:pt x="3" y="0"/>
                  </a:cubicBezTo>
                  <a:cubicBezTo>
                    <a:pt x="4" y="0"/>
                    <a:pt x="4" y="0"/>
                    <a:pt x="4" y="0"/>
                  </a:cubicBezTo>
                  <a:cubicBezTo>
                    <a:pt x="6" y="0"/>
                    <a:pt x="8" y="1"/>
                    <a:pt x="8" y="3"/>
                  </a:cubicBezTo>
                  <a:cubicBezTo>
                    <a:pt x="8" y="79"/>
                    <a:pt x="8" y="79"/>
                    <a:pt x="8" y="79"/>
                  </a:cubicBezTo>
                  <a:cubicBezTo>
                    <a:pt x="8" y="81"/>
                    <a:pt x="6" y="82"/>
                    <a:pt x="4" y="82"/>
                  </a:cubicBezTo>
                  <a:close/>
                </a:path>
              </a:pathLst>
            </a:custGeom>
            <a:solidFill>
              <a:srgbClr val="DDD9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ïs1ïḑê"/>
            <p:cNvSpPr/>
            <p:nvPr/>
          </p:nvSpPr>
          <p:spPr bwMode="auto">
            <a:xfrm>
              <a:off x="5697539" y="1866900"/>
              <a:ext cx="161925" cy="273050"/>
            </a:xfrm>
            <a:custGeom>
              <a:avLst/>
              <a:gdLst>
                <a:gd name="T0" fmla="*/ 58 w 94"/>
                <a:gd name="T1" fmla="*/ 0 h 158"/>
                <a:gd name="T2" fmla="*/ 58 w 94"/>
                <a:gd name="T3" fmla="*/ 68 h 158"/>
                <a:gd name="T4" fmla="*/ 58 w 94"/>
                <a:gd name="T5" fmla="*/ 68 h 158"/>
                <a:gd name="T6" fmla="*/ 65 w 94"/>
                <a:gd name="T7" fmla="*/ 70 h 158"/>
                <a:gd name="T8" fmla="*/ 74 w 94"/>
                <a:gd name="T9" fmla="*/ 69 h 158"/>
                <a:gd name="T10" fmla="*/ 94 w 94"/>
                <a:gd name="T11" fmla="*/ 118 h 158"/>
                <a:gd name="T12" fmla="*/ 76 w 94"/>
                <a:gd name="T13" fmla="*/ 66 h 158"/>
                <a:gd name="T14" fmla="*/ 77 w 94"/>
                <a:gd name="T15" fmla="*/ 65 h 158"/>
                <a:gd name="T16" fmla="*/ 84 w 94"/>
                <a:gd name="T17" fmla="*/ 114 h 158"/>
                <a:gd name="T18" fmla="*/ 90 w 94"/>
                <a:gd name="T19" fmla="*/ 8 h 158"/>
                <a:gd name="T20" fmla="*/ 58 w 94"/>
                <a:gd name="T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58">
                  <a:moveTo>
                    <a:pt x="58" y="0"/>
                  </a:moveTo>
                  <a:cubicBezTo>
                    <a:pt x="58" y="0"/>
                    <a:pt x="0" y="158"/>
                    <a:pt x="58" y="68"/>
                  </a:cubicBezTo>
                  <a:cubicBezTo>
                    <a:pt x="58" y="68"/>
                    <a:pt x="58" y="68"/>
                    <a:pt x="58" y="68"/>
                  </a:cubicBezTo>
                  <a:cubicBezTo>
                    <a:pt x="61" y="68"/>
                    <a:pt x="63" y="69"/>
                    <a:pt x="65" y="70"/>
                  </a:cubicBezTo>
                  <a:cubicBezTo>
                    <a:pt x="68" y="69"/>
                    <a:pt x="71" y="68"/>
                    <a:pt x="74" y="69"/>
                  </a:cubicBezTo>
                  <a:cubicBezTo>
                    <a:pt x="74" y="68"/>
                    <a:pt x="93" y="118"/>
                    <a:pt x="94" y="118"/>
                  </a:cubicBezTo>
                  <a:cubicBezTo>
                    <a:pt x="76" y="66"/>
                    <a:pt x="76" y="66"/>
                    <a:pt x="76" y="66"/>
                  </a:cubicBezTo>
                  <a:cubicBezTo>
                    <a:pt x="76" y="66"/>
                    <a:pt x="77" y="65"/>
                    <a:pt x="77" y="65"/>
                  </a:cubicBezTo>
                  <a:cubicBezTo>
                    <a:pt x="76" y="63"/>
                    <a:pt x="85" y="117"/>
                    <a:pt x="84" y="114"/>
                  </a:cubicBezTo>
                  <a:cubicBezTo>
                    <a:pt x="85" y="103"/>
                    <a:pt x="90" y="8"/>
                    <a:pt x="90" y="8"/>
                  </a:cubicBezTo>
                  <a:cubicBezTo>
                    <a:pt x="61" y="3"/>
                    <a:pt x="58" y="0"/>
                    <a:pt x="58" y="0"/>
                  </a:cubicBezTo>
                  <a:close/>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iṡḷiďê"/>
            <p:cNvSpPr/>
            <p:nvPr/>
          </p:nvSpPr>
          <p:spPr bwMode="auto">
            <a:xfrm>
              <a:off x="6307139" y="1616075"/>
              <a:ext cx="214313" cy="384175"/>
            </a:xfrm>
            <a:custGeom>
              <a:avLst/>
              <a:gdLst>
                <a:gd name="T0" fmla="*/ 66 w 124"/>
                <a:gd name="T1" fmla="*/ 17 h 223"/>
                <a:gd name="T2" fmla="*/ 60 w 124"/>
                <a:gd name="T3" fmla="*/ 26 h 223"/>
                <a:gd name="T4" fmla="*/ 45 w 124"/>
                <a:gd name="T5" fmla="*/ 37 h 223"/>
                <a:gd name="T6" fmla="*/ 42 w 124"/>
                <a:gd name="T7" fmla="*/ 37 h 223"/>
                <a:gd name="T8" fmla="*/ 33 w 124"/>
                <a:gd name="T9" fmla="*/ 38 h 223"/>
                <a:gd name="T10" fmla="*/ 29 w 124"/>
                <a:gd name="T11" fmla="*/ 38 h 223"/>
                <a:gd name="T12" fmla="*/ 26 w 124"/>
                <a:gd name="T13" fmla="*/ 38 h 223"/>
                <a:gd name="T14" fmla="*/ 24 w 124"/>
                <a:gd name="T15" fmla="*/ 38 h 223"/>
                <a:gd name="T16" fmla="*/ 36 w 124"/>
                <a:gd name="T17" fmla="*/ 65 h 223"/>
                <a:gd name="T18" fmla="*/ 62 w 124"/>
                <a:gd name="T19" fmla="*/ 97 h 223"/>
                <a:gd name="T20" fmla="*/ 23 w 124"/>
                <a:gd name="T21" fmla="*/ 195 h 223"/>
                <a:gd name="T22" fmla="*/ 66 w 124"/>
                <a:gd name="T23" fmla="*/ 216 h 223"/>
                <a:gd name="T24" fmla="*/ 99 w 124"/>
                <a:gd name="T25" fmla="*/ 109 h 223"/>
                <a:gd name="T26" fmla="*/ 123 w 124"/>
                <a:gd name="T27" fmla="*/ 39 h 223"/>
                <a:gd name="T28" fmla="*/ 66 w 124"/>
                <a:gd name="T29" fmla="*/ 1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223">
                  <a:moveTo>
                    <a:pt x="66" y="17"/>
                  </a:moveTo>
                  <a:cubicBezTo>
                    <a:pt x="65" y="20"/>
                    <a:pt x="63" y="23"/>
                    <a:pt x="60" y="26"/>
                  </a:cubicBezTo>
                  <a:cubicBezTo>
                    <a:pt x="56" y="32"/>
                    <a:pt x="48" y="37"/>
                    <a:pt x="45" y="37"/>
                  </a:cubicBezTo>
                  <a:cubicBezTo>
                    <a:pt x="44" y="38"/>
                    <a:pt x="43" y="37"/>
                    <a:pt x="42" y="37"/>
                  </a:cubicBezTo>
                  <a:cubicBezTo>
                    <a:pt x="40" y="38"/>
                    <a:pt x="37" y="38"/>
                    <a:pt x="33" y="38"/>
                  </a:cubicBezTo>
                  <a:cubicBezTo>
                    <a:pt x="32" y="38"/>
                    <a:pt x="30" y="38"/>
                    <a:pt x="29" y="38"/>
                  </a:cubicBezTo>
                  <a:cubicBezTo>
                    <a:pt x="28" y="38"/>
                    <a:pt x="27" y="38"/>
                    <a:pt x="26" y="38"/>
                  </a:cubicBezTo>
                  <a:cubicBezTo>
                    <a:pt x="25" y="38"/>
                    <a:pt x="25" y="38"/>
                    <a:pt x="24" y="38"/>
                  </a:cubicBezTo>
                  <a:cubicBezTo>
                    <a:pt x="24" y="44"/>
                    <a:pt x="27" y="54"/>
                    <a:pt x="36" y="65"/>
                  </a:cubicBezTo>
                  <a:cubicBezTo>
                    <a:pt x="51" y="84"/>
                    <a:pt x="62" y="97"/>
                    <a:pt x="62" y="97"/>
                  </a:cubicBezTo>
                  <a:cubicBezTo>
                    <a:pt x="62" y="97"/>
                    <a:pt x="46" y="168"/>
                    <a:pt x="23" y="195"/>
                  </a:cubicBezTo>
                  <a:cubicBezTo>
                    <a:pt x="0" y="223"/>
                    <a:pt x="59" y="212"/>
                    <a:pt x="66" y="216"/>
                  </a:cubicBezTo>
                  <a:cubicBezTo>
                    <a:pt x="66" y="216"/>
                    <a:pt x="95" y="148"/>
                    <a:pt x="99" y="109"/>
                  </a:cubicBezTo>
                  <a:cubicBezTo>
                    <a:pt x="99" y="109"/>
                    <a:pt x="122" y="59"/>
                    <a:pt x="123" y="39"/>
                  </a:cubicBezTo>
                  <a:cubicBezTo>
                    <a:pt x="124" y="26"/>
                    <a:pt x="86" y="0"/>
                    <a:pt x="66" y="17"/>
                  </a:cubicBezTo>
                  <a:close/>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îş1iďè"/>
            <p:cNvSpPr/>
            <p:nvPr/>
          </p:nvSpPr>
          <p:spPr bwMode="auto">
            <a:xfrm>
              <a:off x="5716589" y="3619500"/>
              <a:ext cx="169863" cy="176213"/>
            </a:xfrm>
            <a:custGeom>
              <a:avLst/>
              <a:gdLst>
                <a:gd name="T0" fmla="*/ 22 w 99"/>
                <a:gd name="T1" fmla="*/ 8 h 102"/>
                <a:gd name="T2" fmla="*/ 1 w 99"/>
                <a:gd name="T3" fmla="*/ 86 h 102"/>
                <a:gd name="T4" fmla="*/ 77 w 99"/>
                <a:gd name="T5" fmla="*/ 97 h 102"/>
                <a:gd name="T6" fmla="*/ 92 w 99"/>
                <a:gd name="T7" fmla="*/ 16 h 102"/>
                <a:gd name="T8" fmla="*/ 22 w 99"/>
                <a:gd name="T9" fmla="*/ 8 h 102"/>
              </a:gdLst>
              <a:ahLst/>
              <a:cxnLst>
                <a:cxn ang="0">
                  <a:pos x="T0" y="T1"/>
                </a:cxn>
                <a:cxn ang="0">
                  <a:pos x="T2" y="T3"/>
                </a:cxn>
                <a:cxn ang="0">
                  <a:pos x="T4" y="T5"/>
                </a:cxn>
                <a:cxn ang="0">
                  <a:pos x="T6" y="T7"/>
                </a:cxn>
                <a:cxn ang="0">
                  <a:pos x="T8" y="T9"/>
                </a:cxn>
              </a:cxnLst>
              <a:rect l="0" t="0" r="r" b="b"/>
              <a:pathLst>
                <a:path w="99" h="102">
                  <a:moveTo>
                    <a:pt x="22" y="8"/>
                  </a:moveTo>
                  <a:cubicBezTo>
                    <a:pt x="22" y="8"/>
                    <a:pt x="2" y="70"/>
                    <a:pt x="1" y="86"/>
                  </a:cubicBezTo>
                  <a:cubicBezTo>
                    <a:pt x="0" y="101"/>
                    <a:pt x="70" y="102"/>
                    <a:pt x="77" y="97"/>
                  </a:cubicBezTo>
                  <a:cubicBezTo>
                    <a:pt x="83" y="93"/>
                    <a:pt x="99" y="18"/>
                    <a:pt x="92" y="16"/>
                  </a:cubicBezTo>
                  <a:cubicBezTo>
                    <a:pt x="86" y="14"/>
                    <a:pt x="24" y="0"/>
                    <a:pt x="22" y="8"/>
                  </a:cubicBezTo>
                  <a:close/>
                </a:path>
              </a:pathLst>
            </a:custGeom>
            <a:solidFill>
              <a:srgbClr val="553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íSľïḍé"/>
            <p:cNvSpPr/>
            <p:nvPr/>
          </p:nvSpPr>
          <p:spPr bwMode="auto">
            <a:xfrm>
              <a:off x="5743576" y="2692400"/>
              <a:ext cx="242888" cy="995363"/>
            </a:xfrm>
            <a:custGeom>
              <a:avLst/>
              <a:gdLst>
                <a:gd name="T0" fmla="*/ 0 w 141"/>
                <a:gd name="T1" fmla="*/ 552 h 578"/>
                <a:gd name="T2" fmla="*/ 31 w 141"/>
                <a:gd name="T3" fmla="*/ 570 h 578"/>
                <a:gd name="T4" fmla="*/ 77 w 141"/>
                <a:gd name="T5" fmla="*/ 557 h 578"/>
                <a:gd name="T6" fmla="*/ 141 w 141"/>
                <a:gd name="T7" fmla="*/ 99 h 578"/>
                <a:gd name="T8" fmla="*/ 43 w 141"/>
                <a:gd name="T9" fmla="*/ 31 h 578"/>
                <a:gd name="T10" fmla="*/ 55 w 141"/>
                <a:gd name="T11" fmla="*/ 281 h 578"/>
                <a:gd name="T12" fmla="*/ 0 w 141"/>
                <a:gd name="T13" fmla="*/ 552 h 578"/>
              </a:gdLst>
              <a:ahLst/>
              <a:cxnLst>
                <a:cxn ang="0">
                  <a:pos x="T0" y="T1"/>
                </a:cxn>
                <a:cxn ang="0">
                  <a:pos x="T2" y="T3"/>
                </a:cxn>
                <a:cxn ang="0">
                  <a:pos x="T4" y="T5"/>
                </a:cxn>
                <a:cxn ang="0">
                  <a:pos x="T6" y="T7"/>
                </a:cxn>
                <a:cxn ang="0">
                  <a:pos x="T8" y="T9"/>
                </a:cxn>
                <a:cxn ang="0">
                  <a:pos x="T10" y="T11"/>
                </a:cxn>
                <a:cxn ang="0">
                  <a:pos x="T12" y="T13"/>
                </a:cxn>
              </a:cxnLst>
              <a:rect l="0" t="0" r="r" b="b"/>
              <a:pathLst>
                <a:path w="141" h="578">
                  <a:moveTo>
                    <a:pt x="0" y="552"/>
                  </a:moveTo>
                  <a:cubicBezTo>
                    <a:pt x="0" y="552"/>
                    <a:pt x="12" y="562"/>
                    <a:pt x="31" y="570"/>
                  </a:cubicBezTo>
                  <a:cubicBezTo>
                    <a:pt x="51" y="578"/>
                    <a:pt x="77" y="557"/>
                    <a:pt x="77" y="557"/>
                  </a:cubicBezTo>
                  <a:cubicBezTo>
                    <a:pt x="104" y="494"/>
                    <a:pt x="141" y="99"/>
                    <a:pt x="141" y="99"/>
                  </a:cubicBezTo>
                  <a:cubicBezTo>
                    <a:pt x="141" y="99"/>
                    <a:pt x="50" y="0"/>
                    <a:pt x="43" y="31"/>
                  </a:cubicBezTo>
                  <a:cubicBezTo>
                    <a:pt x="35" y="61"/>
                    <a:pt x="67" y="199"/>
                    <a:pt x="55" y="281"/>
                  </a:cubicBezTo>
                  <a:lnTo>
                    <a:pt x="0" y="552"/>
                  </a:lnTo>
                  <a:close/>
                </a:path>
              </a:pathLst>
            </a:custGeom>
            <a:solidFill>
              <a:srgbClr val="3A64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ísľíḓè"/>
            <p:cNvSpPr/>
            <p:nvPr/>
          </p:nvSpPr>
          <p:spPr bwMode="auto">
            <a:xfrm>
              <a:off x="5826126" y="3624263"/>
              <a:ext cx="293688" cy="177800"/>
            </a:xfrm>
            <a:custGeom>
              <a:avLst/>
              <a:gdLst>
                <a:gd name="T0" fmla="*/ 78 w 170"/>
                <a:gd name="T1" fmla="*/ 14 h 104"/>
                <a:gd name="T2" fmla="*/ 109 w 170"/>
                <a:gd name="T3" fmla="*/ 64 h 104"/>
                <a:gd name="T4" fmla="*/ 166 w 170"/>
                <a:gd name="T5" fmla="*/ 67 h 104"/>
                <a:gd name="T6" fmla="*/ 170 w 170"/>
                <a:gd name="T7" fmla="*/ 95 h 104"/>
                <a:gd name="T8" fmla="*/ 84 w 170"/>
                <a:gd name="T9" fmla="*/ 102 h 104"/>
                <a:gd name="T10" fmla="*/ 2 w 170"/>
                <a:gd name="T11" fmla="*/ 95 h 104"/>
                <a:gd name="T12" fmla="*/ 23 w 170"/>
                <a:gd name="T13" fmla="*/ 11 h 104"/>
                <a:gd name="T14" fmla="*/ 78 w 170"/>
                <a:gd name="T15" fmla="*/ 1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04">
                  <a:moveTo>
                    <a:pt x="78" y="14"/>
                  </a:moveTo>
                  <a:cubicBezTo>
                    <a:pt x="78" y="14"/>
                    <a:pt x="103" y="60"/>
                    <a:pt x="109" y="64"/>
                  </a:cubicBezTo>
                  <a:cubicBezTo>
                    <a:pt x="116" y="68"/>
                    <a:pt x="162" y="64"/>
                    <a:pt x="166" y="67"/>
                  </a:cubicBezTo>
                  <a:cubicBezTo>
                    <a:pt x="170" y="71"/>
                    <a:pt x="170" y="95"/>
                    <a:pt x="170" y="95"/>
                  </a:cubicBezTo>
                  <a:cubicBezTo>
                    <a:pt x="159" y="98"/>
                    <a:pt x="104" y="102"/>
                    <a:pt x="84" y="102"/>
                  </a:cubicBezTo>
                  <a:cubicBezTo>
                    <a:pt x="65" y="102"/>
                    <a:pt x="14" y="104"/>
                    <a:pt x="2" y="95"/>
                  </a:cubicBezTo>
                  <a:cubicBezTo>
                    <a:pt x="0" y="89"/>
                    <a:pt x="18" y="18"/>
                    <a:pt x="23" y="11"/>
                  </a:cubicBezTo>
                  <a:cubicBezTo>
                    <a:pt x="28" y="3"/>
                    <a:pt x="76" y="0"/>
                    <a:pt x="78" y="14"/>
                  </a:cubicBez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îṧliḑe"/>
            <p:cNvSpPr/>
            <p:nvPr/>
          </p:nvSpPr>
          <p:spPr bwMode="auto">
            <a:xfrm>
              <a:off x="5802314" y="2687638"/>
              <a:ext cx="341313" cy="1022350"/>
            </a:xfrm>
            <a:custGeom>
              <a:avLst/>
              <a:gdLst>
                <a:gd name="T0" fmla="*/ 197 w 198"/>
                <a:gd name="T1" fmla="*/ 15 h 594"/>
                <a:gd name="T2" fmla="*/ 182 w 198"/>
                <a:gd name="T3" fmla="*/ 321 h 594"/>
                <a:gd name="T4" fmla="*/ 116 w 198"/>
                <a:gd name="T5" fmla="*/ 529 h 594"/>
                <a:gd name="T6" fmla="*/ 115 w 198"/>
                <a:gd name="T7" fmla="*/ 548 h 594"/>
                <a:gd name="T8" fmla="*/ 95 w 198"/>
                <a:gd name="T9" fmla="*/ 585 h 594"/>
                <a:gd name="T10" fmla="*/ 28 w 198"/>
                <a:gd name="T11" fmla="*/ 572 h 594"/>
                <a:gd name="T12" fmla="*/ 58 w 198"/>
                <a:gd name="T13" fmla="*/ 447 h 594"/>
                <a:gd name="T14" fmla="*/ 86 w 198"/>
                <a:gd name="T15" fmla="*/ 108 h 594"/>
                <a:gd name="T16" fmla="*/ 12 w 198"/>
                <a:gd name="T17" fmla="*/ 50 h 594"/>
                <a:gd name="T18" fmla="*/ 1 w 198"/>
                <a:gd name="T19" fmla="*/ 3 h 594"/>
                <a:gd name="T20" fmla="*/ 197 w 198"/>
                <a:gd name="T21" fmla="*/ 1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8" h="594">
                  <a:moveTo>
                    <a:pt x="197" y="15"/>
                  </a:moveTo>
                  <a:cubicBezTo>
                    <a:pt x="197" y="15"/>
                    <a:pt x="198" y="265"/>
                    <a:pt x="182" y="321"/>
                  </a:cubicBezTo>
                  <a:cubicBezTo>
                    <a:pt x="165" y="376"/>
                    <a:pt x="120" y="517"/>
                    <a:pt x="116" y="529"/>
                  </a:cubicBezTo>
                  <a:cubicBezTo>
                    <a:pt x="116" y="529"/>
                    <a:pt x="116" y="542"/>
                    <a:pt x="115" y="548"/>
                  </a:cubicBezTo>
                  <a:cubicBezTo>
                    <a:pt x="114" y="555"/>
                    <a:pt x="102" y="580"/>
                    <a:pt x="95" y="585"/>
                  </a:cubicBezTo>
                  <a:cubicBezTo>
                    <a:pt x="88" y="590"/>
                    <a:pt x="38" y="594"/>
                    <a:pt x="28" y="572"/>
                  </a:cubicBezTo>
                  <a:cubicBezTo>
                    <a:pt x="28" y="572"/>
                    <a:pt x="50" y="483"/>
                    <a:pt x="58" y="447"/>
                  </a:cubicBezTo>
                  <a:cubicBezTo>
                    <a:pt x="67" y="411"/>
                    <a:pt x="90" y="189"/>
                    <a:pt x="86" y="108"/>
                  </a:cubicBezTo>
                  <a:cubicBezTo>
                    <a:pt x="86" y="108"/>
                    <a:pt x="20" y="72"/>
                    <a:pt x="12" y="50"/>
                  </a:cubicBezTo>
                  <a:cubicBezTo>
                    <a:pt x="5" y="30"/>
                    <a:pt x="0" y="6"/>
                    <a:pt x="1" y="3"/>
                  </a:cubicBezTo>
                  <a:cubicBezTo>
                    <a:pt x="1" y="0"/>
                    <a:pt x="197" y="15"/>
                    <a:pt x="197" y="15"/>
                  </a:cubicBezTo>
                  <a:close/>
                </a:path>
              </a:pathLst>
            </a:custGeom>
            <a:solidFill>
              <a:srgbClr val="3D6C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îŝḻiḑe"/>
            <p:cNvSpPr/>
            <p:nvPr/>
          </p:nvSpPr>
          <p:spPr bwMode="auto">
            <a:xfrm>
              <a:off x="5640389" y="1835150"/>
              <a:ext cx="835025" cy="962025"/>
            </a:xfrm>
            <a:custGeom>
              <a:avLst/>
              <a:gdLst>
                <a:gd name="T0" fmla="*/ 78 w 485"/>
                <a:gd name="T1" fmla="*/ 517 h 560"/>
                <a:gd name="T2" fmla="*/ 76 w 485"/>
                <a:gd name="T3" fmla="*/ 306 h 560"/>
                <a:gd name="T4" fmla="*/ 24 w 485"/>
                <a:gd name="T5" fmla="*/ 81 h 560"/>
                <a:gd name="T6" fmla="*/ 67 w 485"/>
                <a:gd name="T7" fmla="*/ 81 h 560"/>
                <a:gd name="T8" fmla="*/ 135 w 485"/>
                <a:gd name="T9" fmla="*/ 85 h 560"/>
                <a:gd name="T10" fmla="*/ 189 w 485"/>
                <a:gd name="T11" fmla="*/ 90 h 560"/>
                <a:gd name="T12" fmla="*/ 314 w 485"/>
                <a:gd name="T13" fmla="*/ 156 h 560"/>
                <a:gd name="T14" fmla="*/ 425 w 485"/>
                <a:gd name="T15" fmla="*/ 16 h 560"/>
                <a:gd name="T16" fmla="*/ 484 w 485"/>
                <a:gd name="T17" fmla="*/ 24 h 560"/>
                <a:gd name="T18" fmla="*/ 387 w 485"/>
                <a:gd name="T19" fmla="*/ 205 h 560"/>
                <a:gd name="T20" fmla="*/ 252 w 485"/>
                <a:gd name="T21" fmla="*/ 213 h 560"/>
                <a:gd name="T22" fmla="*/ 301 w 485"/>
                <a:gd name="T23" fmla="*/ 531 h 560"/>
                <a:gd name="T24" fmla="*/ 78 w 485"/>
                <a:gd name="T25" fmla="*/ 51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560">
                  <a:moveTo>
                    <a:pt x="78" y="517"/>
                  </a:moveTo>
                  <a:cubicBezTo>
                    <a:pt x="78" y="517"/>
                    <a:pt x="102" y="391"/>
                    <a:pt x="76" y="306"/>
                  </a:cubicBezTo>
                  <a:cubicBezTo>
                    <a:pt x="51" y="220"/>
                    <a:pt x="0" y="121"/>
                    <a:pt x="24" y="81"/>
                  </a:cubicBezTo>
                  <a:cubicBezTo>
                    <a:pt x="24" y="81"/>
                    <a:pt x="43" y="76"/>
                    <a:pt x="67" y="81"/>
                  </a:cubicBezTo>
                  <a:cubicBezTo>
                    <a:pt x="91" y="87"/>
                    <a:pt x="135" y="85"/>
                    <a:pt x="135" y="85"/>
                  </a:cubicBezTo>
                  <a:cubicBezTo>
                    <a:pt x="135" y="85"/>
                    <a:pt x="178" y="87"/>
                    <a:pt x="189" y="90"/>
                  </a:cubicBezTo>
                  <a:cubicBezTo>
                    <a:pt x="200" y="92"/>
                    <a:pt x="270" y="149"/>
                    <a:pt x="314" y="156"/>
                  </a:cubicBezTo>
                  <a:cubicBezTo>
                    <a:pt x="357" y="164"/>
                    <a:pt x="416" y="33"/>
                    <a:pt x="425" y="16"/>
                  </a:cubicBezTo>
                  <a:cubicBezTo>
                    <a:pt x="434" y="0"/>
                    <a:pt x="482" y="9"/>
                    <a:pt x="484" y="24"/>
                  </a:cubicBezTo>
                  <a:cubicBezTo>
                    <a:pt x="485" y="40"/>
                    <a:pt x="439" y="179"/>
                    <a:pt x="387" y="205"/>
                  </a:cubicBezTo>
                  <a:cubicBezTo>
                    <a:pt x="336" y="232"/>
                    <a:pt x="252" y="213"/>
                    <a:pt x="252" y="213"/>
                  </a:cubicBezTo>
                  <a:cubicBezTo>
                    <a:pt x="252" y="213"/>
                    <a:pt x="317" y="384"/>
                    <a:pt x="301" y="531"/>
                  </a:cubicBezTo>
                  <a:cubicBezTo>
                    <a:pt x="301" y="531"/>
                    <a:pt x="183" y="560"/>
                    <a:pt x="78" y="517"/>
                  </a:cubicBezTo>
                </a:path>
              </a:pathLst>
            </a:custGeom>
            <a:solidFill>
              <a:srgbClr val="C05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îSļîḓe"/>
            <p:cNvSpPr/>
            <p:nvPr/>
          </p:nvSpPr>
          <p:spPr bwMode="auto">
            <a:xfrm>
              <a:off x="5710239" y="1936750"/>
              <a:ext cx="190500" cy="79375"/>
            </a:xfrm>
            <a:custGeom>
              <a:avLst/>
              <a:gdLst>
                <a:gd name="T0" fmla="*/ 110 w 110"/>
                <a:gd name="T1" fmla="*/ 26 h 46"/>
                <a:gd name="T2" fmla="*/ 101 w 110"/>
                <a:gd name="T3" fmla="*/ 1 h 46"/>
                <a:gd name="T4" fmla="*/ 3 w 110"/>
                <a:gd name="T5" fmla="*/ 1 h 46"/>
                <a:gd name="T6" fmla="*/ 3 w 110"/>
                <a:gd name="T7" fmla="*/ 24 h 46"/>
                <a:gd name="T8" fmla="*/ 110 w 110"/>
                <a:gd name="T9" fmla="*/ 26 h 46"/>
              </a:gdLst>
              <a:ahLst/>
              <a:cxnLst>
                <a:cxn ang="0">
                  <a:pos x="T0" y="T1"/>
                </a:cxn>
                <a:cxn ang="0">
                  <a:pos x="T2" y="T3"/>
                </a:cxn>
                <a:cxn ang="0">
                  <a:pos x="T4" y="T5"/>
                </a:cxn>
                <a:cxn ang="0">
                  <a:pos x="T6" y="T7"/>
                </a:cxn>
                <a:cxn ang="0">
                  <a:pos x="T8" y="T9"/>
                </a:cxn>
              </a:cxnLst>
              <a:rect l="0" t="0" r="r" b="b"/>
              <a:pathLst>
                <a:path w="110" h="46">
                  <a:moveTo>
                    <a:pt x="110" y="26"/>
                  </a:moveTo>
                  <a:cubicBezTo>
                    <a:pt x="110" y="26"/>
                    <a:pt x="104" y="3"/>
                    <a:pt x="101" y="1"/>
                  </a:cubicBezTo>
                  <a:cubicBezTo>
                    <a:pt x="97" y="0"/>
                    <a:pt x="24" y="10"/>
                    <a:pt x="3" y="1"/>
                  </a:cubicBezTo>
                  <a:cubicBezTo>
                    <a:pt x="3" y="1"/>
                    <a:pt x="0" y="14"/>
                    <a:pt x="3" y="24"/>
                  </a:cubicBezTo>
                  <a:cubicBezTo>
                    <a:pt x="3" y="24"/>
                    <a:pt x="28" y="46"/>
                    <a:pt x="110" y="26"/>
                  </a:cubicBezTo>
                  <a:close/>
                </a:path>
              </a:pathLst>
            </a:custGeom>
            <a:solidFill>
              <a:srgbClr val="5531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ísľíḍè"/>
            <p:cNvSpPr/>
            <p:nvPr/>
          </p:nvSpPr>
          <p:spPr bwMode="auto">
            <a:xfrm>
              <a:off x="6021389" y="1670050"/>
              <a:ext cx="231775" cy="338138"/>
            </a:xfrm>
            <a:custGeom>
              <a:avLst/>
              <a:gdLst>
                <a:gd name="T0" fmla="*/ 57 w 135"/>
                <a:gd name="T1" fmla="*/ 11 h 197"/>
                <a:gd name="T2" fmla="*/ 26 w 135"/>
                <a:gd name="T3" fmla="*/ 3 h 197"/>
                <a:gd name="T4" fmla="*/ 36 w 135"/>
                <a:gd name="T5" fmla="*/ 39 h 197"/>
                <a:gd name="T6" fmla="*/ 62 w 135"/>
                <a:gd name="T7" fmla="*/ 71 h 197"/>
                <a:gd name="T8" fmla="*/ 23 w 135"/>
                <a:gd name="T9" fmla="*/ 169 h 197"/>
                <a:gd name="T10" fmla="*/ 66 w 135"/>
                <a:gd name="T11" fmla="*/ 190 h 197"/>
                <a:gd name="T12" fmla="*/ 99 w 135"/>
                <a:gd name="T13" fmla="*/ 83 h 197"/>
                <a:gd name="T14" fmla="*/ 135 w 135"/>
                <a:gd name="T15" fmla="*/ 9 h 197"/>
                <a:gd name="T16" fmla="*/ 57 w 135"/>
                <a:gd name="T17"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97">
                  <a:moveTo>
                    <a:pt x="57" y="11"/>
                  </a:moveTo>
                  <a:cubicBezTo>
                    <a:pt x="39" y="12"/>
                    <a:pt x="30" y="0"/>
                    <a:pt x="26" y="3"/>
                  </a:cubicBezTo>
                  <a:cubicBezTo>
                    <a:pt x="22" y="7"/>
                    <a:pt x="22" y="20"/>
                    <a:pt x="36" y="39"/>
                  </a:cubicBezTo>
                  <a:cubicBezTo>
                    <a:pt x="51" y="58"/>
                    <a:pt x="62" y="71"/>
                    <a:pt x="62" y="71"/>
                  </a:cubicBezTo>
                  <a:cubicBezTo>
                    <a:pt x="62" y="71"/>
                    <a:pt x="46" y="142"/>
                    <a:pt x="23" y="169"/>
                  </a:cubicBezTo>
                  <a:cubicBezTo>
                    <a:pt x="0" y="197"/>
                    <a:pt x="59" y="186"/>
                    <a:pt x="66" y="190"/>
                  </a:cubicBezTo>
                  <a:cubicBezTo>
                    <a:pt x="66" y="190"/>
                    <a:pt x="95" y="122"/>
                    <a:pt x="99" y="83"/>
                  </a:cubicBezTo>
                  <a:cubicBezTo>
                    <a:pt x="99" y="83"/>
                    <a:pt x="131" y="21"/>
                    <a:pt x="135" y="9"/>
                  </a:cubicBezTo>
                  <a:cubicBezTo>
                    <a:pt x="109" y="11"/>
                    <a:pt x="83" y="10"/>
                    <a:pt x="57" y="11"/>
                  </a:cubicBezTo>
                  <a:close/>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íšļíḑè"/>
            <p:cNvSpPr/>
            <p:nvPr/>
          </p:nvSpPr>
          <p:spPr bwMode="auto">
            <a:xfrm>
              <a:off x="5716589" y="1860550"/>
              <a:ext cx="468313" cy="385763"/>
            </a:xfrm>
            <a:custGeom>
              <a:avLst/>
              <a:gdLst>
                <a:gd name="T0" fmla="*/ 271 w 272"/>
                <a:gd name="T1" fmla="*/ 24 h 224"/>
                <a:gd name="T2" fmla="*/ 212 w 272"/>
                <a:gd name="T3" fmla="*/ 16 h 224"/>
                <a:gd name="T4" fmla="*/ 100 w 272"/>
                <a:gd name="T5" fmla="*/ 156 h 224"/>
                <a:gd name="T6" fmla="*/ 0 w 272"/>
                <a:gd name="T7" fmla="*/ 104 h 224"/>
                <a:gd name="T8" fmla="*/ 21 w 272"/>
                <a:gd name="T9" fmla="*/ 145 h 224"/>
                <a:gd name="T10" fmla="*/ 55 w 272"/>
                <a:gd name="T11" fmla="*/ 215 h 224"/>
                <a:gd name="T12" fmla="*/ 174 w 272"/>
                <a:gd name="T13" fmla="*/ 205 h 224"/>
                <a:gd name="T14" fmla="*/ 271 w 272"/>
                <a:gd name="T15" fmla="*/ 24 h 2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24">
                  <a:moveTo>
                    <a:pt x="271" y="24"/>
                  </a:moveTo>
                  <a:cubicBezTo>
                    <a:pt x="269" y="9"/>
                    <a:pt x="221" y="0"/>
                    <a:pt x="212" y="16"/>
                  </a:cubicBezTo>
                  <a:cubicBezTo>
                    <a:pt x="203" y="32"/>
                    <a:pt x="144" y="163"/>
                    <a:pt x="100" y="156"/>
                  </a:cubicBezTo>
                  <a:cubicBezTo>
                    <a:pt x="70" y="151"/>
                    <a:pt x="27" y="122"/>
                    <a:pt x="0" y="104"/>
                  </a:cubicBezTo>
                  <a:cubicBezTo>
                    <a:pt x="7" y="118"/>
                    <a:pt x="13" y="132"/>
                    <a:pt x="21" y="145"/>
                  </a:cubicBezTo>
                  <a:cubicBezTo>
                    <a:pt x="35" y="168"/>
                    <a:pt x="46" y="191"/>
                    <a:pt x="55" y="215"/>
                  </a:cubicBezTo>
                  <a:cubicBezTo>
                    <a:pt x="82" y="219"/>
                    <a:pt x="137" y="224"/>
                    <a:pt x="174" y="205"/>
                  </a:cubicBezTo>
                  <a:cubicBezTo>
                    <a:pt x="226" y="178"/>
                    <a:pt x="272" y="39"/>
                    <a:pt x="271" y="24"/>
                  </a:cubicBezTo>
                </a:path>
              </a:pathLst>
            </a:custGeom>
            <a:solidFill>
              <a:srgbClr val="C05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íšļíḑe"/>
            <p:cNvSpPr/>
            <p:nvPr/>
          </p:nvSpPr>
          <p:spPr bwMode="auto">
            <a:xfrm>
              <a:off x="5665789" y="1389063"/>
              <a:ext cx="361950" cy="536575"/>
            </a:xfrm>
            <a:custGeom>
              <a:avLst/>
              <a:gdLst>
                <a:gd name="T0" fmla="*/ 153 w 210"/>
                <a:gd name="T1" fmla="*/ 83 h 312"/>
                <a:gd name="T2" fmla="*/ 171 w 210"/>
                <a:gd name="T3" fmla="*/ 176 h 312"/>
                <a:gd name="T4" fmla="*/ 198 w 210"/>
                <a:gd name="T5" fmla="*/ 255 h 312"/>
                <a:gd name="T6" fmla="*/ 74 w 210"/>
                <a:gd name="T7" fmla="*/ 288 h 312"/>
                <a:gd name="T8" fmla="*/ 4 w 210"/>
                <a:gd name="T9" fmla="*/ 114 h 312"/>
                <a:gd name="T10" fmla="*/ 153 w 210"/>
                <a:gd name="T11" fmla="*/ 83 h 312"/>
              </a:gdLst>
              <a:ahLst/>
              <a:cxnLst>
                <a:cxn ang="0">
                  <a:pos x="T0" y="T1"/>
                </a:cxn>
                <a:cxn ang="0">
                  <a:pos x="T2" y="T3"/>
                </a:cxn>
                <a:cxn ang="0">
                  <a:pos x="T4" y="T5"/>
                </a:cxn>
                <a:cxn ang="0">
                  <a:pos x="T6" y="T7"/>
                </a:cxn>
                <a:cxn ang="0">
                  <a:pos x="T8" y="T9"/>
                </a:cxn>
                <a:cxn ang="0">
                  <a:pos x="T10" y="T11"/>
                </a:cxn>
              </a:cxnLst>
              <a:rect l="0" t="0" r="r" b="b"/>
              <a:pathLst>
                <a:path w="210" h="312">
                  <a:moveTo>
                    <a:pt x="153" y="83"/>
                  </a:moveTo>
                  <a:cubicBezTo>
                    <a:pt x="153" y="83"/>
                    <a:pt x="154" y="122"/>
                    <a:pt x="171" y="176"/>
                  </a:cubicBezTo>
                  <a:cubicBezTo>
                    <a:pt x="189" y="232"/>
                    <a:pt x="196" y="243"/>
                    <a:pt x="198" y="255"/>
                  </a:cubicBezTo>
                  <a:cubicBezTo>
                    <a:pt x="210" y="312"/>
                    <a:pt x="103" y="310"/>
                    <a:pt x="74" y="288"/>
                  </a:cubicBezTo>
                  <a:cubicBezTo>
                    <a:pt x="45" y="266"/>
                    <a:pt x="8" y="139"/>
                    <a:pt x="4" y="114"/>
                  </a:cubicBezTo>
                  <a:cubicBezTo>
                    <a:pt x="0" y="88"/>
                    <a:pt x="112" y="0"/>
                    <a:pt x="153" y="83"/>
                  </a:cubicBezTo>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îṥlïḑe"/>
            <p:cNvSpPr/>
            <p:nvPr/>
          </p:nvSpPr>
          <p:spPr bwMode="auto">
            <a:xfrm>
              <a:off x="5527676" y="1327150"/>
              <a:ext cx="515938" cy="557213"/>
            </a:xfrm>
            <a:custGeom>
              <a:avLst/>
              <a:gdLst>
                <a:gd name="T0" fmla="*/ 136 w 299"/>
                <a:gd name="T1" fmla="*/ 257 h 324"/>
                <a:gd name="T2" fmla="*/ 150 w 299"/>
                <a:gd name="T3" fmla="*/ 185 h 324"/>
                <a:gd name="T4" fmla="*/ 148 w 299"/>
                <a:gd name="T5" fmla="*/ 151 h 324"/>
                <a:gd name="T6" fmla="*/ 177 w 299"/>
                <a:gd name="T7" fmla="*/ 130 h 324"/>
                <a:gd name="T8" fmla="*/ 210 w 299"/>
                <a:gd name="T9" fmla="*/ 126 h 324"/>
                <a:gd name="T10" fmla="*/ 251 w 299"/>
                <a:gd name="T11" fmla="*/ 121 h 324"/>
                <a:gd name="T12" fmla="*/ 243 w 299"/>
                <a:gd name="T13" fmla="*/ 35 h 324"/>
                <a:gd name="T14" fmla="*/ 148 w 299"/>
                <a:gd name="T15" fmla="*/ 17 h 324"/>
                <a:gd name="T16" fmla="*/ 55 w 299"/>
                <a:gd name="T17" fmla="*/ 110 h 324"/>
                <a:gd name="T18" fmla="*/ 52 w 299"/>
                <a:gd name="T19" fmla="*/ 92 h 324"/>
                <a:gd name="T20" fmla="*/ 51 w 299"/>
                <a:gd name="T21" fmla="*/ 110 h 324"/>
                <a:gd name="T22" fmla="*/ 32 w 299"/>
                <a:gd name="T23" fmla="*/ 109 h 324"/>
                <a:gd name="T24" fmla="*/ 47 w 299"/>
                <a:gd name="T25" fmla="*/ 122 h 324"/>
                <a:gd name="T26" fmla="*/ 61 w 299"/>
                <a:gd name="T27" fmla="*/ 245 h 324"/>
                <a:gd name="T28" fmla="*/ 114 w 299"/>
                <a:gd name="T29" fmla="*/ 303 h 324"/>
                <a:gd name="T30" fmla="*/ 130 w 299"/>
                <a:gd name="T31" fmla="*/ 297 h 324"/>
                <a:gd name="T32" fmla="*/ 143 w 299"/>
                <a:gd name="T33" fmla="*/ 311 h 324"/>
                <a:gd name="T34" fmla="*/ 136 w 299"/>
                <a:gd name="T35" fmla="*/ 25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9" h="324">
                  <a:moveTo>
                    <a:pt x="136" y="257"/>
                  </a:moveTo>
                  <a:cubicBezTo>
                    <a:pt x="136" y="257"/>
                    <a:pt x="165" y="238"/>
                    <a:pt x="150" y="185"/>
                  </a:cubicBezTo>
                  <a:cubicBezTo>
                    <a:pt x="145" y="167"/>
                    <a:pt x="148" y="151"/>
                    <a:pt x="148" y="151"/>
                  </a:cubicBezTo>
                  <a:cubicBezTo>
                    <a:pt x="148" y="151"/>
                    <a:pt x="141" y="163"/>
                    <a:pt x="177" y="130"/>
                  </a:cubicBezTo>
                  <a:cubicBezTo>
                    <a:pt x="182" y="124"/>
                    <a:pt x="196" y="125"/>
                    <a:pt x="210" y="126"/>
                  </a:cubicBezTo>
                  <a:cubicBezTo>
                    <a:pt x="225" y="127"/>
                    <a:pt x="242" y="128"/>
                    <a:pt x="251" y="121"/>
                  </a:cubicBezTo>
                  <a:cubicBezTo>
                    <a:pt x="268" y="108"/>
                    <a:pt x="299" y="53"/>
                    <a:pt x="243" y="35"/>
                  </a:cubicBezTo>
                  <a:cubicBezTo>
                    <a:pt x="186" y="16"/>
                    <a:pt x="123" y="0"/>
                    <a:pt x="148" y="17"/>
                  </a:cubicBezTo>
                  <a:cubicBezTo>
                    <a:pt x="245" y="83"/>
                    <a:pt x="89" y="66"/>
                    <a:pt x="55" y="110"/>
                  </a:cubicBezTo>
                  <a:cubicBezTo>
                    <a:pt x="55" y="110"/>
                    <a:pt x="61" y="92"/>
                    <a:pt x="52" y="92"/>
                  </a:cubicBezTo>
                  <a:cubicBezTo>
                    <a:pt x="34" y="92"/>
                    <a:pt x="51" y="110"/>
                    <a:pt x="51" y="110"/>
                  </a:cubicBezTo>
                  <a:cubicBezTo>
                    <a:pt x="51" y="110"/>
                    <a:pt x="39" y="95"/>
                    <a:pt x="32" y="109"/>
                  </a:cubicBezTo>
                  <a:cubicBezTo>
                    <a:pt x="26" y="122"/>
                    <a:pt x="47" y="122"/>
                    <a:pt x="47" y="122"/>
                  </a:cubicBezTo>
                  <a:cubicBezTo>
                    <a:pt x="47" y="122"/>
                    <a:pt x="0" y="183"/>
                    <a:pt x="61" y="245"/>
                  </a:cubicBezTo>
                  <a:cubicBezTo>
                    <a:pt x="61" y="245"/>
                    <a:pt x="112" y="292"/>
                    <a:pt x="114" y="303"/>
                  </a:cubicBezTo>
                  <a:cubicBezTo>
                    <a:pt x="116" y="314"/>
                    <a:pt x="130" y="297"/>
                    <a:pt x="130" y="297"/>
                  </a:cubicBezTo>
                  <a:cubicBezTo>
                    <a:pt x="130" y="297"/>
                    <a:pt x="120" y="324"/>
                    <a:pt x="143" y="311"/>
                  </a:cubicBezTo>
                  <a:cubicBezTo>
                    <a:pt x="183" y="290"/>
                    <a:pt x="136" y="257"/>
                    <a:pt x="136" y="257"/>
                  </a:cubicBezTo>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î$ļídè"/>
            <p:cNvSpPr/>
            <p:nvPr/>
          </p:nvSpPr>
          <p:spPr bwMode="auto">
            <a:xfrm>
              <a:off x="5699126" y="1692275"/>
              <a:ext cx="117475" cy="119063"/>
            </a:xfrm>
            <a:custGeom>
              <a:avLst/>
              <a:gdLst>
                <a:gd name="T0" fmla="*/ 53 w 68"/>
                <a:gd name="T1" fmla="*/ 14 h 69"/>
                <a:gd name="T2" fmla="*/ 18 w 68"/>
                <a:gd name="T3" fmla="*/ 11 h 69"/>
                <a:gd name="T4" fmla="*/ 61 w 68"/>
                <a:gd name="T5" fmla="*/ 40 h 69"/>
                <a:gd name="T6" fmla="*/ 53 w 68"/>
                <a:gd name="T7" fmla="*/ 14 h 69"/>
              </a:gdLst>
              <a:ahLst/>
              <a:cxnLst>
                <a:cxn ang="0">
                  <a:pos x="T0" y="T1"/>
                </a:cxn>
                <a:cxn ang="0">
                  <a:pos x="T2" y="T3"/>
                </a:cxn>
                <a:cxn ang="0">
                  <a:pos x="T4" y="T5"/>
                </a:cxn>
                <a:cxn ang="0">
                  <a:pos x="T6" y="T7"/>
                </a:cxn>
              </a:cxnLst>
              <a:rect l="0" t="0" r="r" b="b"/>
              <a:pathLst>
                <a:path w="68" h="69">
                  <a:moveTo>
                    <a:pt x="53" y="14"/>
                  </a:moveTo>
                  <a:cubicBezTo>
                    <a:pt x="53" y="14"/>
                    <a:pt x="36" y="0"/>
                    <a:pt x="18" y="11"/>
                  </a:cubicBezTo>
                  <a:cubicBezTo>
                    <a:pt x="0" y="23"/>
                    <a:pt x="24" y="69"/>
                    <a:pt x="61" y="40"/>
                  </a:cubicBezTo>
                  <a:cubicBezTo>
                    <a:pt x="61" y="40"/>
                    <a:pt x="68" y="33"/>
                    <a:pt x="53" y="14"/>
                  </a:cubicBezTo>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ïŝľíďé"/>
            <p:cNvSpPr/>
            <p:nvPr/>
          </p:nvSpPr>
          <p:spPr bwMode="auto">
            <a:xfrm>
              <a:off x="5719764" y="1711325"/>
              <a:ext cx="11113" cy="20638"/>
            </a:xfrm>
            <a:custGeom>
              <a:avLst/>
              <a:gdLst>
                <a:gd name="T0" fmla="*/ 7 w 7"/>
                <a:gd name="T1" fmla="*/ 0 h 12"/>
                <a:gd name="T2" fmla="*/ 6 w 7"/>
                <a:gd name="T3" fmla="*/ 0 h 12"/>
                <a:gd name="T4" fmla="*/ 0 w 7"/>
                <a:gd name="T5" fmla="*/ 12 h 12"/>
                <a:gd name="T6" fmla="*/ 6 w 7"/>
                <a:gd name="T7" fmla="*/ 0 h 12"/>
                <a:gd name="T8" fmla="*/ 7 w 7"/>
                <a:gd name="T9" fmla="*/ 0 h 12"/>
              </a:gdLst>
              <a:ahLst/>
              <a:cxnLst>
                <a:cxn ang="0">
                  <a:pos x="T0" y="T1"/>
                </a:cxn>
                <a:cxn ang="0">
                  <a:pos x="T2" y="T3"/>
                </a:cxn>
                <a:cxn ang="0">
                  <a:pos x="T4" y="T5"/>
                </a:cxn>
                <a:cxn ang="0">
                  <a:pos x="T6" y="T7"/>
                </a:cxn>
                <a:cxn ang="0">
                  <a:pos x="T8" y="T9"/>
                </a:cxn>
              </a:cxnLst>
              <a:rect l="0" t="0" r="r" b="b"/>
              <a:pathLst>
                <a:path w="7" h="12">
                  <a:moveTo>
                    <a:pt x="7" y="0"/>
                  </a:moveTo>
                  <a:cubicBezTo>
                    <a:pt x="6" y="0"/>
                    <a:pt x="6" y="0"/>
                    <a:pt x="6" y="0"/>
                  </a:cubicBezTo>
                  <a:cubicBezTo>
                    <a:pt x="2" y="3"/>
                    <a:pt x="0" y="7"/>
                    <a:pt x="0" y="12"/>
                  </a:cubicBezTo>
                  <a:cubicBezTo>
                    <a:pt x="0" y="7"/>
                    <a:pt x="2" y="3"/>
                    <a:pt x="6" y="0"/>
                  </a:cubicBezTo>
                  <a:cubicBezTo>
                    <a:pt x="6" y="0"/>
                    <a:pt x="6" y="0"/>
                    <a:pt x="7" y="0"/>
                  </a:cubicBezTo>
                </a:path>
              </a:pathLst>
            </a:custGeom>
            <a:solidFill>
              <a:srgbClr val="583E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ïsľïďê"/>
            <p:cNvSpPr/>
            <p:nvPr/>
          </p:nvSpPr>
          <p:spPr bwMode="auto">
            <a:xfrm>
              <a:off x="5719764" y="1703388"/>
              <a:ext cx="92075" cy="73025"/>
            </a:xfrm>
            <a:custGeom>
              <a:avLst/>
              <a:gdLst>
                <a:gd name="T0" fmla="*/ 27 w 54"/>
                <a:gd name="T1" fmla="*/ 34 h 42"/>
                <a:gd name="T2" fmla="*/ 9 w 54"/>
                <a:gd name="T3" fmla="*/ 17 h 42"/>
                <a:gd name="T4" fmla="*/ 37 w 54"/>
                <a:gd name="T5" fmla="*/ 29 h 42"/>
                <a:gd name="T6" fmla="*/ 45 w 54"/>
                <a:gd name="T7" fmla="*/ 29 h 42"/>
                <a:gd name="T8" fmla="*/ 27 w 54"/>
                <a:gd name="T9" fmla="*/ 34 h 42"/>
                <a:gd name="T10" fmla="*/ 20 w 54"/>
                <a:gd name="T11" fmla="*/ 0 h 42"/>
                <a:gd name="T12" fmla="*/ 7 w 54"/>
                <a:gd name="T13" fmla="*/ 4 h 42"/>
                <a:gd name="T14" fmla="*/ 6 w 54"/>
                <a:gd name="T15" fmla="*/ 4 h 42"/>
                <a:gd name="T16" fmla="*/ 0 w 54"/>
                <a:gd name="T17" fmla="*/ 16 h 42"/>
                <a:gd name="T18" fmla="*/ 26 w 54"/>
                <a:gd name="T19" fmla="*/ 42 h 42"/>
                <a:gd name="T20" fmla="*/ 49 w 54"/>
                <a:gd name="T21" fmla="*/ 33 h 42"/>
                <a:gd name="T22" fmla="*/ 47 w 54"/>
                <a:gd name="T23" fmla="*/ 17 h 42"/>
                <a:gd name="T24" fmla="*/ 47 w 54"/>
                <a:gd name="T25" fmla="*/ 17 h 42"/>
                <a:gd name="T26" fmla="*/ 36 w 54"/>
                <a:gd name="T27" fmla="*/ 21 h 42"/>
                <a:gd name="T28" fmla="*/ 28 w 54"/>
                <a:gd name="T29" fmla="*/ 19 h 42"/>
                <a:gd name="T30" fmla="*/ 22 w 54"/>
                <a:gd name="T31" fmla="*/ 3 h 42"/>
                <a:gd name="T32" fmla="*/ 23 w 54"/>
                <a:gd name="T33" fmla="*/ 0 h 42"/>
                <a:gd name="T34" fmla="*/ 20 w 54"/>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42">
                  <a:moveTo>
                    <a:pt x="27" y="34"/>
                  </a:moveTo>
                  <a:cubicBezTo>
                    <a:pt x="11" y="34"/>
                    <a:pt x="9" y="17"/>
                    <a:pt x="9" y="17"/>
                  </a:cubicBezTo>
                  <a:cubicBezTo>
                    <a:pt x="15" y="27"/>
                    <a:pt x="28" y="29"/>
                    <a:pt x="37" y="29"/>
                  </a:cubicBezTo>
                  <a:cubicBezTo>
                    <a:pt x="41" y="29"/>
                    <a:pt x="45" y="29"/>
                    <a:pt x="45" y="29"/>
                  </a:cubicBezTo>
                  <a:cubicBezTo>
                    <a:pt x="37" y="32"/>
                    <a:pt x="31" y="34"/>
                    <a:pt x="27" y="34"/>
                  </a:cubicBezTo>
                  <a:moveTo>
                    <a:pt x="20" y="0"/>
                  </a:moveTo>
                  <a:cubicBezTo>
                    <a:pt x="16" y="0"/>
                    <a:pt x="11" y="1"/>
                    <a:pt x="7" y="4"/>
                  </a:cubicBezTo>
                  <a:cubicBezTo>
                    <a:pt x="6" y="4"/>
                    <a:pt x="6" y="4"/>
                    <a:pt x="6" y="4"/>
                  </a:cubicBezTo>
                  <a:cubicBezTo>
                    <a:pt x="2" y="7"/>
                    <a:pt x="0" y="11"/>
                    <a:pt x="0" y="16"/>
                  </a:cubicBezTo>
                  <a:cubicBezTo>
                    <a:pt x="0" y="28"/>
                    <a:pt x="10" y="42"/>
                    <a:pt x="26" y="42"/>
                  </a:cubicBezTo>
                  <a:cubicBezTo>
                    <a:pt x="33" y="42"/>
                    <a:pt x="40" y="40"/>
                    <a:pt x="49" y="33"/>
                  </a:cubicBezTo>
                  <a:cubicBezTo>
                    <a:pt x="49" y="33"/>
                    <a:pt x="54" y="29"/>
                    <a:pt x="47" y="17"/>
                  </a:cubicBezTo>
                  <a:cubicBezTo>
                    <a:pt x="47" y="17"/>
                    <a:pt x="47" y="17"/>
                    <a:pt x="47" y="17"/>
                  </a:cubicBezTo>
                  <a:cubicBezTo>
                    <a:pt x="44" y="20"/>
                    <a:pt x="40" y="21"/>
                    <a:pt x="36" y="21"/>
                  </a:cubicBezTo>
                  <a:cubicBezTo>
                    <a:pt x="33" y="21"/>
                    <a:pt x="30" y="21"/>
                    <a:pt x="28" y="19"/>
                  </a:cubicBezTo>
                  <a:cubicBezTo>
                    <a:pt x="23" y="15"/>
                    <a:pt x="21" y="9"/>
                    <a:pt x="22" y="3"/>
                  </a:cubicBezTo>
                  <a:cubicBezTo>
                    <a:pt x="22" y="2"/>
                    <a:pt x="22" y="1"/>
                    <a:pt x="23" y="0"/>
                  </a:cubicBezTo>
                  <a:cubicBezTo>
                    <a:pt x="22" y="0"/>
                    <a:pt x="21" y="0"/>
                    <a:pt x="20" y="0"/>
                  </a:cubicBezTo>
                </a:path>
              </a:pathLst>
            </a:custGeom>
            <a:solidFill>
              <a:srgbClr val="F6F4E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î$líḓé"/>
            <p:cNvSpPr/>
            <p:nvPr/>
          </p:nvSpPr>
          <p:spPr bwMode="auto">
            <a:xfrm>
              <a:off x="5735639" y="1733550"/>
              <a:ext cx="61913" cy="28575"/>
            </a:xfrm>
            <a:custGeom>
              <a:avLst/>
              <a:gdLst>
                <a:gd name="T0" fmla="*/ 0 w 36"/>
                <a:gd name="T1" fmla="*/ 0 h 17"/>
                <a:gd name="T2" fmla="*/ 18 w 36"/>
                <a:gd name="T3" fmla="*/ 17 h 17"/>
                <a:gd name="T4" fmla="*/ 36 w 36"/>
                <a:gd name="T5" fmla="*/ 12 h 17"/>
                <a:gd name="T6" fmla="*/ 28 w 36"/>
                <a:gd name="T7" fmla="*/ 12 h 17"/>
                <a:gd name="T8" fmla="*/ 0 w 36"/>
                <a:gd name="T9" fmla="*/ 0 h 17"/>
              </a:gdLst>
              <a:ahLst/>
              <a:cxnLst>
                <a:cxn ang="0">
                  <a:pos x="T0" y="T1"/>
                </a:cxn>
                <a:cxn ang="0">
                  <a:pos x="T2" y="T3"/>
                </a:cxn>
                <a:cxn ang="0">
                  <a:pos x="T4" y="T5"/>
                </a:cxn>
                <a:cxn ang="0">
                  <a:pos x="T6" y="T7"/>
                </a:cxn>
                <a:cxn ang="0">
                  <a:pos x="T8" y="T9"/>
                </a:cxn>
              </a:cxnLst>
              <a:rect l="0" t="0" r="r" b="b"/>
              <a:pathLst>
                <a:path w="36" h="17">
                  <a:moveTo>
                    <a:pt x="0" y="0"/>
                  </a:moveTo>
                  <a:cubicBezTo>
                    <a:pt x="0" y="0"/>
                    <a:pt x="2" y="17"/>
                    <a:pt x="18" y="17"/>
                  </a:cubicBezTo>
                  <a:cubicBezTo>
                    <a:pt x="22" y="17"/>
                    <a:pt x="28" y="15"/>
                    <a:pt x="36" y="12"/>
                  </a:cubicBezTo>
                  <a:cubicBezTo>
                    <a:pt x="36" y="12"/>
                    <a:pt x="32" y="12"/>
                    <a:pt x="28" y="12"/>
                  </a:cubicBezTo>
                  <a:cubicBezTo>
                    <a:pt x="19" y="12"/>
                    <a:pt x="6" y="10"/>
                    <a:pt x="0" y="0"/>
                  </a:cubicBezTo>
                </a:path>
              </a:pathLst>
            </a:custGeom>
            <a:solidFill>
              <a:srgbClr val="F2EFD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íṡļîde"/>
            <p:cNvSpPr/>
            <p:nvPr/>
          </p:nvSpPr>
          <p:spPr bwMode="auto">
            <a:xfrm>
              <a:off x="5821364" y="1557338"/>
              <a:ext cx="85725" cy="95250"/>
            </a:xfrm>
            <a:custGeom>
              <a:avLst/>
              <a:gdLst>
                <a:gd name="T0" fmla="*/ 45 w 50"/>
                <a:gd name="T1" fmla="*/ 5 h 55"/>
                <a:gd name="T2" fmla="*/ 44 w 50"/>
                <a:gd name="T3" fmla="*/ 22 h 55"/>
                <a:gd name="T4" fmla="*/ 13 w 50"/>
                <a:gd name="T5" fmla="*/ 38 h 55"/>
                <a:gd name="T6" fmla="*/ 32 w 50"/>
                <a:gd name="T7" fmla="*/ 15 h 55"/>
                <a:gd name="T8" fmla="*/ 45 w 50"/>
                <a:gd name="T9" fmla="*/ 5 h 55"/>
              </a:gdLst>
              <a:ahLst/>
              <a:cxnLst>
                <a:cxn ang="0">
                  <a:pos x="T0" y="T1"/>
                </a:cxn>
                <a:cxn ang="0">
                  <a:pos x="T2" y="T3"/>
                </a:cxn>
                <a:cxn ang="0">
                  <a:pos x="T4" y="T5"/>
                </a:cxn>
                <a:cxn ang="0">
                  <a:pos x="T6" y="T7"/>
                </a:cxn>
                <a:cxn ang="0">
                  <a:pos x="T8" y="T9"/>
                </a:cxn>
              </a:cxnLst>
              <a:rect l="0" t="0" r="r" b="b"/>
              <a:pathLst>
                <a:path w="50" h="55">
                  <a:moveTo>
                    <a:pt x="45" y="5"/>
                  </a:moveTo>
                  <a:cubicBezTo>
                    <a:pt x="45" y="5"/>
                    <a:pt x="50" y="13"/>
                    <a:pt x="44" y="22"/>
                  </a:cubicBezTo>
                  <a:cubicBezTo>
                    <a:pt x="37" y="31"/>
                    <a:pt x="21" y="21"/>
                    <a:pt x="13" y="38"/>
                  </a:cubicBezTo>
                  <a:cubicBezTo>
                    <a:pt x="4" y="55"/>
                    <a:pt x="0" y="23"/>
                    <a:pt x="32" y="15"/>
                  </a:cubicBezTo>
                  <a:cubicBezTo>
                    <a:pt x="32" y="15"/>
                    <a:pt x="35" y="0"/>
                    <a:pt x="45" y="5"/>
                  </a:cubicBez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îṩļíďe"/>
            <p:cNvSpPr/>
            <p:nvPr/>
          </p:nvSpPr>
          <p:spPr bwMode="auto">
            <a:xfrm>
              <a:off x="5886451" y="1647825"/>
              <a:ext cx="38100" cy="20638"/>
            </a:xfrm>
            <a:custGeom>
              <a:avLst/>
              <a:gdLst>
                <a:gd name="T0" fmla="*/ 22 w 22"/>
                <a:gd name="T1" fmla="*/ 0 h 12"/>
                <a:gd name="T2" fmla="*/ 22 w 22"/>
                <a:gd name="T3" fmla="*/ 0 h 12"/>
                <a:gd name="T4" fmla="*/ 22 w 22"/>
                <a:gd name="T5" fmla="*/ 0 h 12"/>
                <a:gd name="T6" fmla="*/ 22 w 22"/>
                <a:gd name="T7" fmla="*/ 0 h 12"/>
                <a:gd name="T8" fmla="*/ 12 w 22"/>
                <a:gd name="T9" fmla="*/ 5 h 12"/>
                <a:gd name="T10" fmla="*/ 0 w 22"/>
                <a:gd name="T11" fmla="*/ 6 h 12"/>
                <a:gd name="T12" fmla="*/ 13 w 22"/>
                <a:gd name="T13" fmla="*/ 7 h 12"/>
                <a:gd name="T14" fmla="*/ 14 w 22"/>
                <a:gd name="T15" fmla="*/ 7 h 12"/>
                <a:gd name="T16" fmla="*/ 13 w 22"/>
                <a:gd name="T17" fmla="*/ 8 h 12"/>
                <a:gd name="T18" fmla="*/ 1 w 22"/>
                <a:gd name="T19" fmla="*/ 10 h 12"/>
                <a:gd name="T20" fmla="*/ 13 w 22"/>
                <a:gd name="T21" fmla="*/ 10 h 12"/>
                <a:gd name="T22" fmla="*/ 21 w 22"/>
                <a:gd name="T23" fmla="*/ 2 h 12"/>
                <a:gd name="T24" fmla="*/ 22 w 2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2">
                  <a:moveTo>
                    <a:pt x="22" y="0"/>
                  </a:moveTo>
                  <a:cubicBezTo>
                    <a:pt x="22" y="0"/>
                    <a:pt x="22" y="0"/>
                    <a:pt x="22" y="0"/>
                  </a:cubicBezTo>
                  <a:cubicBezTo>
                    <a:pt x="22" y="0"/>
                    <a:pt x="22" y="0"/>
                    <a:pt x="22" y="0"/>
                  </a:cubicBezTo>
                  <a:cubicBezTo>
                    <a:pt x="22" y="0"/>
                    <a:pt x="22" y="0"/>
                    <a:pt x="22" y="0"/>
                  </a:cubicBezTo>
                  <a:cubicBezTo>
                    <a:pt x="20" y="2"/>
                    <a:pt x="17" y="4"/>
                    <a:pt x="12" y="5"/>
                  </a:cubicBezTo>
                  <a:cubicBezTo>
                    <a:pt x="6" y="8"/>
                    <a:pt x="0" y="6"/>
                    <a:pt x="0" y="6"/>
                  </a:cubicBezTo>
                  <a:cubicBezTo>
                    <a:pt x="0" y="6"/>
                    <a:pt x="6" y="9"/>
                    <a:pt x="13" y="7"/>
                  </a:cubicBezTo>
                  <a:cubicBezTo>
                    <a:pt x="13" y="7"/>
                    <a:pt x="14" y="7"/>
                    <a:pt x="14" y="7"/>
                  </a:cubicBezTo>
                  <a:cubicBezTo>
                    <a:pt x="14" y="7"/>
                    <a:pt x="13" y="7"/>
                    <a:pt x="13" y="8"/>
                  </a:cubicBezTo>
                  <a:cubicBezTo>
                    <a:pt x="7" y="11"/>
                    <a:pt x="1" y="10"/>
                    <a:pt x="1" y="10"/>
                  </a:cubicBezTo>
                  <a:cubicBezTo>
                    <a:pt x="1" y="10"/>
                    <a:pt x="7" y="12"/>
                    <a:pt x="13" y="10"/>
                  </a:cubicBezTo>
                  <a:cubicBezTo>
                    <a:pt x="17" y="8"/>
                    <a:pt x="20" y="4"/>
                    <a:pt x="21" y="2"/>
                  </a:cubicBezTo>
                  <a:cubicBezTo>
                    <a:pt x="22" y="0"/>
                    <a:pt x="22" y="0"/>
                    <a:pt x="22" y="0"/>
                  </a:cubicBezTo>
                  <a:close/>
                </a:path>
              </a:pathLst>
            </a:custGeom>
            <a:solidFill>
              <a:srgbClr val="5C70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ïşḷiḍê"/>
            <p:cNvSpPr/>
            <p:nvPr/>
          </p:nvSpPr>
          <p:spPr bwMode="auto">
            <a:xfrm>
              <a:off x="5921376" y="1762125"/>
              <a:ext cx="39688" cy="20638"/>
            </a:xfrm>
            <a:custGeom>
              <a:avLst/>
              <a:gdLst>
                <a:gd name="T0" fmla="*/ 0 w 23"/>
                <a:gd name="T1" fmla="*/ 0 h 12"/>
                <a:gd name="T2" fmla="*/ 4 w 23"/>
                <a:gd name="T3" fmla="*/ 3 h 12"/>
                <a:gd name="T4" fmla="*/ 7 w 23"/>
                <a:gd name="T5" fmla="*/ 6 h 12"/>
                <a:gd name="T6" fmla="*/ 9 w 23"/>
                <a:gd name="T7" fmla="*/ 7 h 12"/>
                <a:gd name="T8" fmla="*/ 12 w 23"/>
                <a:gd name="T9" fmla="*/ 7 h 12"/>
                <a:gd name="T10" fmla="*/ 14 w 23"/>
                <a:gd name="T11" fmla="*/ 8 h 12"/>
                <a:gd name="T12" fmla="*/ 15 w 23"/>
                <a:gd name="T13" fmla="*/ 8 h 12"/>
                <a:gd name="T14" fmla="*/ 16 w 23"/>
                <a:gd name="T15" fmla="*/ 8 h 12"/>
                <a:gd name="T16" fmla="*/ 18 w 23"/>
                <a:gd name="T17" fmla="*/ 7 h 12"/>
                <a:gd name="T18" fmla="*/ 20 w 23"/>
                <a:gd name="T19" fmla="*/ 6 h 12"/>
                <a:gd name="T20" fmla="*/ 21 w 23"/>
                <a:gd name="T21" fmla="*/ 6 h 12"/>
                <a:gd name="T22" fmla="*/ 22 w 23"/>
                <a:gd name="T23" fmla="*/ 5 h 12"/>
                <a:gd name="T24" fmla="*/ 23 w 23"/>
                <a:gd name="T25" fmla="*/ 4 h 12"/>
                <a:gd name="T26" fmla="*/ 23 w 23"/>
                <a:gd name="T27" fmla="*/ 5 h 12"/>
                <a:gd name="T28" fmla="*/ 21 w 23"/>
                <a:gd name="T29" fmla="*/ 8 h 12"/>
                <a:gd name="T30" fmla="*/ 19 w 23"/>
                <a:gd name="T31" fmla="*/ 10 h 12"/>
                <a:gd name="T32" fmla="*/ 17 w 23"/>
                <a:gd name="T33" fmla="*/ 11 h 12"/>
                <a:gd name="T34" fmla="*/ 15 w 23"/>
                <a:gd name="T35" fmla="*/ 12 h 12"/>
                <a:gd name="T36" fmla="*/ 14 w 23"/>
                <a:gd name="T37" fmla="*/ 12 h 12"/>
                <a:gd name="T38" fmla="*/ 10 w 23"/>
                <a:gd name="T39" fmla="*/ 11 h 12"/>
                <a:gd name="T40" fmla="*/ 8 w 23"/>
                <a:gd name="T41" fmla="*/ 10 h 12"/>
                <a:gd name="T42" fmla="*/ 5 w 23"/>
                <a:gd name="T43" fmla="*/ 8 h 12"/>
                <a:gd name="T44" fmla="*/ 3 w 23"/>
                <a:gd name="T45" fmla="*/ 7 h 12"/>
                <a:gd name="T46" fmla="*/ 2 w 23"/>
                <a:gd name="T47" fmla="*/ 5 h 12"/>
                <a:gd name="T48" fmla="*/ 0 w 23"/>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12">
                  <a:moveTo>
                    <a:pt x="0" y="0"/>
                  </a:moveTo>
                  <a:cubicBezTo>
                    <a:pt x="0" y="0"/>
                    <a:pt x="2" y="2"/>
                    <a:pt x="4" y="3"/>
                  </a:cubicBezTo>
                  <a:cubicBezTo>
                    <a:pt x="5" y="4"/>
                    <a:pt x="6" y="5"/>
                    <a:pt x="7" y="6"/>
                  </a:cubicBezTo>
                  <a:cubicBezTo>
                    <a:pt x="8" y="6"/>
                    <a:pt x="9" y="6"/>
                    <a:pt x="9" y="7"/>
                  </a:cubicBezTo>
                  <a:cubicBezTo>
                    <a:pt x="10" y="7"/>
                    <a:pt x="11" y="7"/>
                    <a:pt x="12" y="7"/>
                  </a:cubicBezTo>
                  <a:cubicBezTo>
                    <a:pt x="12" y="7"/>
                    <a:pt x="13" y="8"/>
                    <a:pt x="14" y="8"/>
                  </a:cubicBezTo>
                  <a:cubicBezTo>
                    <a:pt x="15" y="8"/>
                    <a:pt x="15" y="8"/>
                    <a:pt x="15" y="8"/>
                  </a:cubicBezTo>
                  <a:cubicBezTo>
                    <a:pt x="16" y="8"/>
                    <a:pt x="16" y="8"/>
                    <a:pt x="16" y="8"/>
                  </a:cubicBezTo>
                  <a:cubicBezTo>
                    <a:pt x="16" y="8"/>
                    <a:pt x="17" y="7"/>
                    <a:pt x="18" y="7"/>
                  </a:cubicBezTo>
                  <a:cubicBezTo>
                    <a:pt x="18" y="7"/>
                    <a:pt x="19" y="7"/>
                    <a:pt x="20" y="6"/>
                  </a:cubicBezTo>
                  <a:cubicBezTo>
                    <a:pt x="20" y="6"/>
                    <a:pt x="21" y="6"/>
                    <a:pt x="21" y="6"/>
                  </a:cubicBezTo>
                  <a:cubicBezTo>
                    <a:pt x="22" y="5"/>
                    <a:pt x="22" y="5"/>
                    <a:pt x="22" y="5"/>
                  </a:cubicBezTo>
                  <a:cubicBezTo>
                    <a:pt x="23" y="4"/>
                    <a:pt x="23" y="4"/>
                    <a:pt x="23" y="4"/>
                  </a:cubicBezTo>
                  <a:cubicBezTo>
                    <a:pt x="23" y="4"/>
                    <a:pt x="23" y="5"/>
                    <a:pt x="23" y="5"/>
                  </a:cubicBezTo>
                  <a:cubicBezTo>
                    <a:pt x="23" y="6"/>
                    <a:pt x="22" y="7"/>
                    <a:pt x="21" y="8"/>
                  </a:cubicBezTo>
                  <a:cubicBezTo>
                    <a:pt x="20" y="9"/>
                    <a:pt x="20" y="9"/>
                    <a:pt x="19" y="10"/>
                  </a:cubicBezTo>
                  <a:cubicBezTo>
                    <a:pt x="18" y="10"/>
                    <a:pt x="18" y="11"/>
                    <a:pt x="17" y="11"/>
                  </a:cubicBezTo>
                  <a:cubicBezTo>
                    <a:pt x="16" y="11"/>
                    <a:pt x="16" y="11"/>
                    <a:pt x="15" y="12"/>
                  </a:cubicBezTo>
                  <a:cubicBezTo>
                    <a:pt x="15" y="12"/>
                    <a:pt x="14" y="12"/>
                    <a:pt x="14" y="12"/>
                  </a:cubicBezTo>
                  <a:cubicBezTo>
                    <a:pt x="13" y="12"/>
                    <a:pt x="12" y="11"/>
                    <a:pt x="10" y="11"/>
                  </a:cubicBezTo>
                  <a:cubicBezTo>
                    <a:pt x="10" y="11"/>
                    <a:pt x="8" y="11"/>
                    <a:pt x="8" y="10"/>
                  </a:cubicBezTo>
                  <a:cubicBezTo>
                    <a:pt x="7" y="10"/>
                    <a:pt x="6" y="9"/>
                    <a:pt x="5" y="8"/>
                  </a:cubicBezTo>
                  <a:cubicBezTo>
                    <a:pt x="5" y="8"/>
                    <a:pt x="4" y="7"/>
                    <a:pt x="3" y="7"/>
                  </a:cubicBezTo>
                  <a:cubicBezTo>
                    <a:pt x="3" y="6"/>
                    <a:pt x="2" y="5"/>
                    <a:pt x="2" y="5"/>
                  </a:cubicBezTo>
                  <a:cubicBezTo>
                    <a:pt x="0" y="2"/>
                    <a:pt x="0" y="0"/>
                    <a:pt x="0" y="0"/>
                  </a:cubicBezTo>
                  <a:close/>
                </a:path>
              </a:pathLst>
            </a:custGeom>
            <a:solidFill>
              <a:srgbClr val="B8AA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iSḻïḍè"/>
            <p:cNvSpPr/>
            <p:nvPr/>
          </p:nvSpPr>
          <p:spPr bwMode="auto">
            <a:xfrm>
              <a:off x="5768976" y="1636713"/>
              <a:ext cx="66675" cy="103188"/>
            </a:xfrm>
            <a:custGeom>
              <a:avLst/>
              <a:gdLst>
                <a:gd name="T0" fmla="*/ 4 w 38"/>
                <a:gd name="T1" fmla="*/ 0 h 60"/>
                <a:gd name="T2" fmla="*/ 36 w 38"/>
                <a:gd name="T3" fmla="*/ 51 h 60"/>
                <a:gd name="T4" fmla="*/ 29 w 38"/>
                <a:gd name="T5" fmla="*/ 58 h 60"/>
                <a:gd name="T6" fmla="*/ 2 w 38"/>
                <a:gd name="T7" fmla="*/ 33 h 60"/>
                <a:gd name="T8" fmla="*/ 4 w 38"/>
                <a:gd name="T9" fmla="*/ 0 h 60"/>
              </a:gdLst>
              <a:ahLst/>
              <a:cxnLst>
                <a:cxn ang="0">
                  <a:pos x="T0" y="T1"/>
                </a:cxn>
                <a:cxn ang="0">
                  <a:pos x="T2" y="T3"/>
                </a:cxn>
                <a:cxn ang="0">
                  <a:pos x="T4" y="T5"/>
                </a:cxn>
                <a:cxn ang="0">
                  <a:pos x="T6" y="T7"/>
                </a:cxn>
                <a:cxn ang="0">
                  <a:pos x="T8" y="T9"/>
                </a:cxn>
              </a:cxnLst>
              <a:rect l="0" t="0" r="r" b="b"/>
              <a:pathLst>
                <a:path w="38" h="60">
                  <a:moveTo>
                    <a:pt x="4" y="0"/>
                  </a:moveTo>
                  <a:cubicBezTo>
                    <a:pt x="4" y="0"/>
                    <a:pt x="26" y="26"/>
                    <a:pt x="36" y="51"/>
                  </a:cubicBezTo>
                  <a:cubicBezTo>
                    <a:pt x="38" y="56"/>
                    <a:pt x="33" y="60"/>
                    <a:pt x="29" y="58"/>
                  </a:cubicBezTo>
                  <a:cubicBezTo>
                    <a:pt x="18" y="52"/>
                    <a:pt x="0" y="41"/>
                    <a:pt x="2" y="33"/>
                  </a:cubicBezTo>
                  <a:cubicBezTo>
                    <a:pt x="3" y="29"/>
                    <a:pt x="4" y="0"/>
                    <a:pt x="4" y="0"/>
                  </a:cubicBezTo>
                  <a:close/>
                </a:path>
              </a:pathLst>
            </a:custGeom>
            <a:solidFill>
              <a:srgbClr val="593F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îṧḷîḍè"/>
            <p:cNvSpPr/>
            <p:nvPr/>
          </p:nvSpPr>
          <p:spPr bwMode="auto">
            <a:xfrm>
              <a:off x="5953126" y="1657350"/>
              <a:ext cx="69850" cy="63500"/>
            </a:xfrm>
            <a:custGeom>
              <a:avLst/>
              <a:gdLst>
                <a:gd name="T0" fmla="*/ 0 w 40"/>
                <a:gd name="T1" fmla="*/ 11 h 37"/>
                <a:gd name="T2" fmla="*/ 7 w 40"/>
                <a:gd name="T3" fmla="*/ 37 h 37"/>
              </a:gdLst>
              <a:ahLst/>
              <a:cxnLst>
                <a:cxn ang="0">
                  <a:pos x="T0" y="T1"/>
                </a:cxn>
                <a:cxn ang="0">
                  <a:pos x="T2" y="T3"/>
                </a:cxn>
              </a:cxnLst>
              <a:rect l="0" t="0" r="r" b="b"/>
              <a:pathLst>
                <a:path w="40" h="37">
                  <a:moveTo>
                    <a:pt x="0" y="11"/>
                  </a:moveTo>
                  <a:cubicBezTo>
                    <a:pt x="7" y="0"/>
                    <a:pt x="40" y="21"/>
                    <a:pt x="7" y="37"/>
                  </a:cubicBezTo>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ïsļïďé"/>
            <p:cNvSpPr/>
            <p:nvPr/>
          </p:nvSpPr>
          <p:spPr bwMode="auto">
            <a:xfrm>
              <a:off x="5878514" y="2009775"/>
              <a:ext cx="71438" cy="119063"/>
            </a:xfrm>
            <a:custGeom>
              <a:avLst/>
              <a:gdLst>
                <a:gd name="T0" fmla="*/ 42 w 42"/>
                <a:gd name="T1" fmla="*/ 0 h 69"/>
                <a:gd name="T2" fmla="*/ 28 w 42"/>
                <a:gd name="T3" fmla="*/ 6 h 69"/>
                <a:gd name="T4" fmla="*/ 15 w 42"/>
                <a:gd name="T5" fmla="*/ 16 h 69"/>
                <a:gd name="T6" fmla="*/ 9 w 42"/>
                <a:gd name="T7" fmla="*/ 22 h 69"/>
                <a:gd name="T8" fmla="*/ 4 w 42"/>
                <a:gd name="T9" fmla="*/ 31 h 69"/>
                <a:gd name="T10" fmla="*/ 1 w 42"/>
                <a:gd name="T11" fmla="*/ 40 h 69"/>
                <a:gd name="T12" fmla="*/ 0 w 42"/>
                <a:gd name="T13" fmla="*/ 49 h 69"/>
                <a:gd name="T14" fmla="*/ 1 w 42"/>
                <a:gd name="T15" fmla="*/ 58 h 69"/>
                <a:gd name="T16" fmla="*/ 3 w 42"/>
                <a:gd name="T17" fmla="*/ 65 h 69"/>
                <a:gd name="T18" fmla="*/ 4 w 42"/>
                <a:gd name="T19" fmla="*/ 68 h 69"/>
                <a:gd name="T20" fmla="*/ 6 w 42"/>
                <a:gd name="T21" fmla="*/ 69 h 69"/>
                <a:gd name="T22" fmla="*/ 7 w 42"/>
                <a:gd name="T23" fmla="*/ 69 h 69"/>
                <a:gd name="T24" fmla="*/ 5 w 42"/>
                <a:gd name="T25" fmla="*/ 64 h 69"/>
                <a:gd name="T26" fmla="*/ 4 w 42"/>
                <a:gd name="T27" fmla="*/ 57 h 69"/>
                <a:gd name="T28" fmla="*/ 4 w 42"/>
                <a:gd name="T29" fmla="*/ 49 h 69"/>
                <a:gd name="T30" fmla="*/ 5 w 42"/>
                <a:gd name="T31" fmla="*/ 41 h 69"/>
                <a:gd name="T32" fmla="*/ 8 w 42"/>
                <a:gd name="T33" fmla="*/ 32 h 69"/>
                <a:gd name="T34" fmla="*/ 29 w 42"/>
                <a:gd name="T35" fmla="*/ 8 h 69"/>
                <a:gd name="T36" fmla="*/ 38 w 42"/>
                <a:gd name="T37" fmla="*/ 2 h 69"/>
                <a:gd name="T38" fmla="*/ 42 w 42"/>
                <a:gd name="T3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9">
                  <a:moveTo>
                    <a:pt x="42" y="0"/>
                  </a:moveTo>
                  <a:cubicBezTo>
                    <a:pt x="42" y="0"/>
                    <a:pt x="36" y="1"/>
                    <a:pt x="28" y="6"/>
                  </a:cubicBezTo>
                  <a:cubicBezTo>
                    <a:pt x="24" y="8"/>
                    <a:pt x="19" y="11"/>
                    <a:pt x="15" y="16"/>
                  </a:cubicBezTo>
                  <a:cubicBezTo>
                    <a:pt x="13" y="18"/>
                    <a:pt x="11" y="20"/>
                    <a:pt x="9" y="22"/>
                  </a:cubicBezTo>
                  <a:cubicBezTo>
                    <a:pt x="7" y="25"/>
                    <a:pt x="5" y="28"/>
                    <a:pt x="4" y="31"/>
                  </a:cubicBezTo>
                  <a:cubicBezTo>
                    <a:pt x="3" y="34"/>
                    <a:pt x="2" y="37"/>
                    <a:pt x="1" y="40"/>
                  </a:cubicBezTo>
                  <a:cubicBezTo>
                    <a:pt x="0" y="43"/>
                    <a:pt x="0" y="46"/>
                    <a:pt x="0" y="49"/>
                  </a:cubicBezTo>
                  <a:cubicBezTo>
                    <a:pt x="0" y="52"/>
                    <a:pt x="1" y="55"/>
                    <a:pt x="1" y="58"/>
                  </a:cubicBezTo>
                  <a:cubicBezTo>
                    <a:pt x="2" y="60"/>
                    <a:pt x="2" y="63"/>
                    <a:pt x="3" y="65"/>
                  </a:cubicBezTo>
                  <a:cubicBezTo>
                    <a:pt x="4" y="66"/>
                    <a:pt x="4" y="67"/>
                    <a:pt x="4" y="68"/>
                  </a:cubicBezTo>
                  <a:cubicBezTo>
                    <a:pt x="5" y="69"/>
                    <a:pt x="6" y="69"/>
                    <a:pt x="6" y="69"/>
                  </a:cubicBezTo>
                  <a:cubicBezTo>
                    <a:pt x="6" y="69"/>
                    <a:pt x="6" y="69"/>
                    <a:pt x="7" y="69"/>
                  </a:cubicBezTo>
                  <a:cubicBezTo>
                    <a:pt x="6" y="67"/>
                    <a:pt x="6" y="66"/>
                    <a:pt x="5" y="64"/>
                  </a:cubicBezTo>
                  <a:cubicBezTo>
                    <a:pt x="5" y="62"/>
                    <a:pt x="4" y="60"/>
                    <a:pt x="4" y="57"/>
                  </a:cubicBezTo>
                  <a:cubicBezTo>
                    <a:pt x="4" y="55"/>
                    <a:pt x="4" y="52"/>
                    <a:pt x="4" y="49"/>
                  </a:cubicBezTo>
                  <a:cubicBezTo>
                    <a:pt x="4" y="46"/>
                    <a:pt x="4" y="44"/>
                    <a:pt x="5" y="41"/>
                  </a:cubicBezTo>
                  <a:cubicBezTo>
                    <a:pt x="5" y="38"/>
                    <a:pt x="7" y="35"/>
                    <a:pt x="8" y="32"/>
                  </a:cubicBezTo>
                  <a:cubicBezTo>
                    <a:pt x="12" y="22"/>
                    <a:pt x="22" y="13"/>
                    <a:pt x="29" y="8"/>
                  </a:cubicBezTo>
                  <a:cubicBezTo>
                    <a:pt x="33" y="5"/>
                    <a:pt x="36" y="3"/>
                    <a:pt x="38" y="2"/>
                  </a:cubicBezTo>
                  <a:cubicBezTo>
                    <a:pt x="41" y="1"/>
                    <a:pt x="42" y="0"/>
                    <a:pt x="42" y="0"/>
                  </a:cubicBezTo>
                </a:path>
              </a:pathLst>
            </a:custGeom>
            <a:solidFill>
              <a:srgbClr val="A148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ïṩļíḓé"/>
            <p:cNvSpPr/>
            <p:nvPr/>
          </p:nvSpPr>
          <p:spPr bwMode="auto">
            <a:xfrm>
              <a:off x="5884864" y="2127250"/>
              <a:ext cx="11113" cy="19050"/>
            </a:xfrm>
            <a:custGeom>
              <a:avLst/>
              <a:gdLst>
                <a:gd name="T0" fmla="*/ 0 w 6"/>
                <a:gd name="T1" fmla="*/ 0 h 11"/>
                <a:gd name="T2" fmla="*/ 2 w 6"/>
                <a:gd name="T3" fmla="*/ 3 h 11"/>
                <a:gd name="T4" fmla="*/ 4 w 6"/>
                <a:gd name="T5" fmla="*/ 7 h 11"/>
                <a:gd name="T6" fmla="*/ 6 w 6"/>
                <a:gd name="T7" fmla="*/ 11 h 11"/>
                <a:gd name="T8" fmla="*/ 4 w 6"/>
                <a:gd name="T9" fmla="*/ 7 h 11"/>
                <a:gd name="T10" fmla="*/ 3 w 6"/>
                <a:gd name="T11" fmla="*/ 1 h 11"/>
                <a:gd name="T12" fmla="*/ 2 w 6"/>
                <a:gd name="T13" fmla="*/ 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1"/>
                    <a:pt x="1" y="2"/>
                    <a:pt x="2" y="3"/>
                  </a:cubicBezTo>
                  <a:cubicBezTo>
                    <a:pt x="2" y="5"/>
                    <a:pt x="3" y="6"/>
                    <a:pt x="4" y="7"/>
                  </a:cubicBezTo>
                  <a:cubicBezTo>
                    <a:pt x="5" y="10"/>
                    <a:pt x="6" y="11"/>
                    <a:pt x="6" y="11"/>
                  </a:cubicBezTo>
                  <a:cubicBezTo>
                    <a:pt x="6" y="11"/>
                    <a:pt x="5" y="10"/>
                    <a:pt x="4" y="7"/>
                  </a:cubicBezTo>
                  <a:cubicBezTo>
                    <a:pt x="4" y="5"/>
                    <a:pt x="3" y="3"/>
                    <a:pt x="3" y="1"/>
                  </a:cubicBezTo>
                  <a:cubicBezTo>
                    <a:pt x="2" y="1"/>
                    <a:pt x="2" y="1"/>
                    <a:pt x="2" y="1"/>
                  </a:cubicBezTo>
                  <a:cubicBezTo>
                    <a:pt x="2" y="1"/>
                    <a:pt x="1" y="1"/>
                    <a:pt x="0" y="0"/>
                  </a:cubicBezTo>
                </a:path>
              </a:pathLst>
            </a:custGeom>
            <a:solidFill>
              <a:srgbClr val="A148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iṣliďê"/>
            <p:cNvSpPr/>
            <p:nvPr/>
          </p:nvSpPr>
          <p:spPr bwMode="auto">
            <a:xfrm>
              <a:off x="6370639" y="1573213"/>
              <a:ext cx="150813" cy="149225"/>
            </a:xfrm>
            <a:custGeom>
              <a:avLst/>
              <a:gdLst>
                <a:gd name="T0" fmla="*/ 87 w 87"/>
                <a:gd name="T1" fmla="*/ 63 h 87"/>
                <a:gd name="T2" fmla="*/ 81 w 87"/>
                <a:gd name="T3" fmla="*/ 16 h 87"/>
                <a:gd name="T4" fmla="*/ 2 w 87"/>
                <a:gd name="T5" fmla="*/ 22 h 87"/>
                <a:gd name="T6" fmla="*/ 3 w 87"/>
                <a:gd name="T7" fmla="*/ 73 h 87"/>
                <a:gd name="T8" fmla="*/ 64 w 87"/>
                <a:gd name="T9" fmla="*/ 87 h 87"/>
                <a:gd name="T10" fmla="*/ 87 w 87"/>
                <a:gd name="T11" fmla="*/ 63 h 87"/>
              </a:gdLst>
              <a:ahLst/>
              <a:cxnLst>
                <a:cxn ang="0">
                  <a:pos x="T0" y="T1"/>
                </a:cxn>
                <a:cxn ang="0">
                  <a:pos x="T2" y="T3"/>
                </a:cxn>
                <a:cxn ang="0">
                  <a:pos x="T4" y="T5"/>
                </a:cxn>
                <a:cxn ang="0">
                  <a:pos x="T6" y="T7"/>
                </a:cxn>
                <a:cxn ang="0">
                  <a:pos x="T8" y="T9"/>
                </a:cxn>
                <a:cxn ang="0">
                  <a:pos x="T10" y="T11"/>
                </a:cxn>
              </a:cxnLst>
              <a:rect l="0" t="0" r="r" b="b"/>
              <a:pathLst>
                <a:path w="87" h="87">
                  <a:moveTo>
                    <a:pt x="87" y="63"/>
                  </a:moveTo>
                  <a:cubicBezTo>
                    <a:pt x="86" y="51"/>
                    <a:pt x="85" y="36"/>
                    <a:pt x="81" y="16"/>
                  </a:cubicBezTo>
                  <a:cubicBezTo>
                    <a:pt x="77" y="0"/>
                    <a:pt x="11" y="9"/>
                    <a:pt x="2" y="22"/>
                  </a:cubicBezTo>
                  <a:cubicBezTo>
                    <a:pt x="2" y="22"/>
                    <a:pt x="9" y="61"/>
                    <a:pt x="3" y="73"/>
                  </a:cubicBezTo>
                  <a:cubicBezTo>
                    <a:pt x="0" y="81"/>
                    <a:pt x="38" y="85"/>
                    <a:pt x="64" y="87"/>
                  </a:cubicBezTo>
                  <a:cubicBezTo>
                    <a:pt x="66" y="75"/>
                    <a:pt x="74" y="65"/>
                    <a:pt x="87" y="63"/>
                  </a:cubicBezTo>
                  <a:close/>
                </a:path>
              </a:pathLst>
            </a:cu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iṡḷíḍé"/>
            <p:cNvSpPr/>
            <p:nvPr/>
          </p:nvSpPr>
          <p:spPr bwMode="auto">
            <a:xfrm>
              <a:off x="6121401" y="1597025"/>
              <a:ext cx="34925"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ïṥ1iḓè"/>
            <p:cNvSpPr/>
            <p:nvPr/>
          </p:nvSpPr>
          <p:spPr bwMode="auto">
            <a:xfrm>
              <a:off x="6151564" y="1593850"/>
              <a:ext cx="36513" cy="65088"/>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ís1íḍê"/>
            <p:cNvSpPr/>
            <p:nvPr/>
          </p:nvSpPr>
          <p:spPr bwMode="auto">
            <a:xfrm>
              <a:off x="6184901" y="1589088"/>
              <a:ext cx="36513"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îş1iḋê"/>
            <p:cNvSpPr/>
            <p:nvPr/>
          </p:nvSpPr>
          <p:spPr bwMode="auto">
            <a:xfrm>
              <a:off x="6219826" y="1589088"/>
              <a:ext cx="34925"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iṧlíḓê"/>
            <p:cNvSpPr/>
            <p:nvPr/>
          </p:nvSpPr>
          <p:spPr bwMode="auto">
            <a:xfrm>
              <a:off x="6375401" y="1576388"/>
              <a:ext cx="36513"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iṥḻïḑe"/>
            <p:cNvSpPr/>
            <p:nvPr/>
          </p:nvSpPr>
          <p:spPr bwMode="auto">
            <a:xfrm>
              <a:off x="6405564" y="1573213"/>
              <a:ext cx="36513" cy="65088"/>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íṣḷïdè"/>
            <p:cNvSpPr/>
            <p:nvPr/>
          </p:nvSpPr>
          <p:spPr bwMode="auto">
            <a:xfrm>
              <a:off x="6440489" y="1568450"/>
              <a:ext cx="34925"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îšḷíḓé"/>
            <p:cNvSpPr/>
            <p:nvPr/>
          </p:nvSpPr>
          <p:spPr bwMode="auto">
            <a:xfrm>
              <a:off x="6473826" y="1568450"/>
              <a:ext cx="36513" cy="66675"/>
            </a:xfrm>
            <a:prstGeom prst="ellipse">
              <a:avLst/>
            </a:prstGeom>
            <a:solidFill>
              <a:srgbClr val="F8F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íṧlíḑê"/>
            <p:cNvSpPr/>
            <p:nvPr/>
          </p:nvSpPr>
          <p:spPr bwMode="auto">
            <a:xfrm>
              <a:off x="5799139" y="2293938"/>
              <a:ext cx="66675" cy="371475"/>
            </a:xfrm>
            <a:custGeom>
              <a:avLst/>
              <a:gdLst>
                <a:gd name="T0" fmla="*/ 0 w 39"/>
                <a:gd name="T1" fmla="*/ 0 h 216"/>
                <a:gd name="T2" fmla="*/ 1 w 39"/>
                <a:gd name="T3" fmla="*/ 2 h 216"/>
                <a:gd name="T4" fmla="*/ 3 w 39"/>
                <a:gd name="T5" fmla="*/ 9 h 216"/>
                <a:gd name="T6" fmla="*/ 10 w 39"/>
                <a:gd name="T7" fmla="*/ 33 h 216"/>
                <a:gd name="T8" fmla="*/ 19 w 39"/>
                <a:gd name="T9" fmla="*/ 68 h 216"/>
                <a:gd name="T10" fmla="*/ 28 w 39"/>
                <a:gd name="T11" fmla="*/ 107 h 216"/>
                <a:gd name="T12" fmla="*/ 35 w 39"/>
                <a:gd name="T13" fmla="*/ 148 h 216"/>
                <a:gd name="T14" fmla="*/ 36 w 39"/>
                <a:gd name="T15" fmla="*/ 183 h 216"/>
                <a:gd name="T16" fmla="*/ 31 w 39"/>
                <a:gd name="T17" fmla="*/ 207 h 216"/>
                <a:gd name="T18" fmla="*/ 27 w 39"/>
                <a:gd name="T19" fmla="*/ 214 h 216"/>
                <a:gd name="T20" fmla="*/ 26 w 39"/>
                <a:gd name="T21" fmla="*/ 216 h 216"/>
                <a:gd name="T22" fmla="*/ 27 w 39"/>
                <a:gd name="T23" fmla="*/ 214 h 216"/>
                <a:gd name="T24" fmla="*/ 31 w 39"/>
                <a:gd name="T25" fmla="*/ 208 h 216"/>
                <a:gd name="T26" fmla="*/ 38 w 39"/>
                <a:gd name="T27" fmla="*/ 183 h 216"/>
                <a:gd name="T28" fmla="*/ 38 w 39"/>
                <a:gd name="T29" fmla="*/ 147 h 216"/>
                <a:gd name="T30" fmla="*/ 32 w 39"/>
                <a:gd name="T31" fmla="*/ 107 h 216"/>
                <a:gd name="T32" fmla="*/ 23 w 39"/>
                <a:gd name="T33" fmla="*/ 67 h 216"/>
                <a:gd name="T34" fmla="*/ 12 w 39"/>
                <a:gd name="T35" fmla="*/ 32 h 216"/>
                <a:gd name="T36" fmla="*/ 4 w 39"/>
                <a:gd name="T37" fmla="*/ 9 h 216"/>
                <a:gd name="T38" fmla="*/ 1 w 39"/>
                <a:gd name="T39" fmla="*/ 2 h 216"/>
                <a:gd name="T40" fmla="*/ 0 w 39"/>
                <a:gd name="T41" fmla="*/ 0 h 216"/>
                <a:gd name="T42" fmla="*/ 0 w 39"/>
                <a:gd name="T43" fmla="*/ 0 h 216"/>
                <a:gd name="T44" fmla="*/ 0 w 39"/>
                <a:gd name="T45" fmla="*/ 0 h 216"/>
                <a:gd name="T46" fmla="*/ 0 w 39"/>
                <a:gd name="T47" fmla="*/ 0 h 216"/>
                <a:gd name="T48" fmla="*/ 0 w 39"/>
                <a:gd name="T49" fmla="*/ 0 h 216"/>
                <a:gd name="T50" fmla="*/ 0 w 39"/>
                <a:gd name="T51" fmla="*/ 0 h 216"/>
                <a:gd name="T52" fmla="*/ 0 w 39"/>
                <a:gd name="T53" fmla="*/ 0 h 216"/>
                <a:gd name="T54" fmla="*/ 0 w 39"/>
                <a:gd name="T55" fmla="*/ 0 h 216"/>
                <a:gd name="T56" fmla="*/ 0 w 39"/>
                <a:gd name="T5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216">
                  <a:moveTo>
                    <a:pt x="0" y="0"/>
                  </a:moveTo>
                  <a:cubicBezTo>
                    <a:pt x="0" y="0"/>
                    <a:pt x="1" y="1"/>
                    <a:pt x="1" y="2"/>
                  </a:cubicBezTo>
                  <a:cubicBezTo>
                    <a:pt x="1" y="4"/>
                    <a:pt x="2" y="6"/>
                    <a:pt x="3" y="9"/>
                  </a:cubicBezTo>
                  <a:cubicBezTo>
                    <a:pt x="5" y="15"/>
                    <a:pt x="7" y="23"/>
                    <a:pt x="10" y="33"/>
                  </a:cubicBezTo>
                  <a:cubicBezTo>
                    <a:pt x="13" y="43"/>
                    <a:pt x="16" y="55"/>
                    <a:pt x="19" y="68"/>
                  </a:cubicBezTo>
                  <a:cubicBezTo>
                    <a:pt x="22" y="80"/>
                    <a:pt x="26" y="94"/>
                    <a:pt x="28" y="107"/>
                  </a:cubicBezTo>
                  <a:cubicBezTo>
                    <a:pt x="31" y="121"/>
                    <a:pt x="33" y="135"/>
                    <a:pt x="35" y="148"/>
                  </a:cubicBezTo>
                  <a:cubicBezTo>
                    <a:pt x="36" y="161"/>
                    <a:pt x="37" y="173"/>
                    <a:pt x="36" y="183"/>
                  </a:cubicBezTo>
                  <a:cubicBezTo>
                    <a:pt x="35" y="193"/>
                    <a:pt x="33" y="202"/>
                    <a:pt x="31" y="207"/>
                  </a:cubicBezTo>
                  <a:cubicBezTo>
                    <a:pt x="29" y="210"/>
                    <a:pt x="28" y="212"/>
                    <a:pt x="27" y="214"/>
                  </a:cubicBezTo>
                  <a:cubicBezTo>
                    <a:pt x="26" y="215"/>
                    <a:pt x="26" y="216"/>
                    <a:pt x="26" y="216"/>
                  </a:cubicBezTo>
                  <a:cubicBezTo>
                    <a:pt x="26" y="216"/>
                    <a:pt x="26" y="215"/>
                    <a:pt x="27" y="214"/>
                  </a:cubicBezTo>
                  <a:cubicBezTo>
                    <a:pt x="29" y="213"/>
                    <a:pt x="30" y="211"/>
                    <a:pt x="31" y="208"/>
                  </a:cubicBezTo>
                  <a:cubicBezTo>
                    <a:pt x="34" y="202"/>
                    <a:pt x="37" y="194"/>
                    <a:pt x="38" y="183"/>
                  </a:cubicBezTo>
                  <a:cubicBezTo>
                    <a:pt x="39" y="173"/>
                    <a:pt x="39" y="160"/>
                    <a:pt x="38" y="147"/>
                  </a:cubicBezTo>
                  <a:cubicBezTo>
                    <a:pt x="37" y="134"/>
                    <a:pt x="35" y="120"/>
                    <a:pt x="32" y="107"/>
                  </a:cubicBezTo>
                  <a:cubicBezTo>
                    <a:pt x="29" y="93"/>
                    <a:pt x="26" y="79"/>
                    <a:pt x="23" y="67"/>
                  </a:cubicBezTo>
                  <a:cubicBezTo>
                    <a:pt x="19" y="54"/>
                    <a:pt x="15" y="42"/>
                    <a:pt x="12" y="32"/>
                  </a:cubicBezTo>
                  <a:cubicBezTo>
                    <a:pt x="9" y="23"/>
                    <a:pt x="6" y="14"/>
                    <a:pt x="4" y="9"/>
                  </a:cubicBezTo>
                  <a:cubicBezTo>
                    <a:pt x="3" y="6"/>
                    <a:pt x="2" y="4"/>
                    <a:pt x="1" y="2"/>
                  </a:cubicBezTo>
                  <a:cubicBezTo>
                    <a:pt x="1" y="1"/>
                    <a:pt x="0" y="0"/>
                    <a:pt x="0" y="0"/>
                  </a:cubicBezTo>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A1485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ïS1ïdé"/>
            <p:cNvSpPr/>
            <p:nvPr/>
          </p:nvSpPr>
          <p:spPr bwMode="auto">
            <a:xfrm>
              <a:off x="7097714" y="2316163"/>
              <a:ext cx="742950" cy="355600"/>
            </a:xfrm>
            <a:custGeom>
              <a:avLst/>
              <a:gdLst>
                <a:gd name="T0" fmla="*/ 384 w 431"/>
                <a:gd name="T1" fmla="*/ 112 h 207"/>
                <a:gd name="T2" fmla="*/ 359 w 431"/>
                <a:gd name="T3" fmla="*/ 119 h 207"/>
                <a:gd name="T4" fmla="*/ 311 w 431"/>
                <a:gd name="T5" fmla="*/ 73 h 207"/>
                <a:gd name="T6" fmla="*/ 283 w 431"/>
                <a:gd name="T7" fmla="*/ 82 h 207"/>
                <a:gd name="T8" fmla="*/ 199 w 431"/>
                <a:gd name="T9" fmla="*/ 0 h 207"/>
                <a:gd name="T10" fmla="*/ 118 w 431"/>
                <a:gd name="T11" fmla="*/ 63 h 207"/>
                <a:gd name="T12" fmla="*/ 78 w 431"/>
                <a:gd name="T13" fmla="*/ 51 h 207"/>
                <a:gd name="T14" fmla="*/ 0 w 431"/>
                <a:gd name="T15" fmla="*/ 128 h 207"/>
                <a:gd name="T16" fmla="*/ 53 w 431"/>
                <a:gd name="T17" fmla="*/ 202 h 207"/>
                <a:gd name="T18" fmla="*/ 69 w 431"/>
                <a:gd name="T19" fmla="*/ 206 h 207"/>
                <a:gd name="T20" fmla="*/ 371 w 431"/>
                <a:gd name="T21" fmla="*/ 206 h 207"/>
                <a:gd name="T22" fmla="*/ 384 w 431"/>
                <a:gd name="T23" fmla="*/ 207 h 207"/>
                <a:gd name="T24" fmla="*/ 431 w 431"/>
                <a:gd name="T25" fmla="*/ 160 h 207"/>
                <a:gd name="T26" fmla="*/ 384 w 431"/>
                <a:gd name="T27" fmla="*/ 11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207">
                  <a:moveTo>
                    <a:pt x="384" y="112"/>
                  </a:moveTo>
                  <a:cubicBezTo>
                    <a:pt x="375" y="112"/>
                    <a:pt x="366" y="115"/>
                    <a:pt x="359" y="119"/>
                  </a:cubicBezTo>
                  <a:cubicBezTo>
                    <a:pt x="358" y="93"/>
                    <a:pt x="337" y="73"/>
                    <a:pt x="311" y="73"/>
                  </a:cubicBezTo>
                  <a:cubicBezTo>
                    <a:pt x="301" y="73"/>
                    <a:pt x="291" y="76"/>
                    <a:pt x="283" y="82"/>
                  </a:cubicBezTo>
                  <a:cubicBezTo>
                    <a:pt x="282" y="36"/>
                    <a:pt x="245" y="0"/>
                    <a:pt x="199" y="0"/>
                  </a:cubicBezTo>
                  <a:cubicBezTo>
                    <a:pt x="160" y="0"/>
                    <a:pt x="128" y="27"/>
                    <a:pt x="118" y="63"/>
                  </a:cubicBezTo>
                  <a:cubicBezTo>
                    <a:pt x="106" y="55"/>
                    <a:pt x="93" y="51"/>
                    <a:pt x="78" y="51"/>
                  </a:cubicBezTo>
                  <a:cubicBezTo>
                    <a:pt x="35" y="51"/>
                    <a:pt x="0" y="86"/>
                    <a:pt x="0" y="128"/>
                  </a:cubicBezTo>
                  <a:cubicBezTo>
                    <a:pt x="0" y="162"/>
                    <a:pt x="22" y="191"/>
                    <a:pt x="53" y="202"/>
                  </a:cubicBezTo>
                  <a:cubicBezTo>
                    <a:pt x="58" y="204"/>
                    <a:pt x="63" y="206"/>
                    <a:pt x="69" y="206"/>
                  </a:cubicBezTo>
                  <a:cubicBezTo>
                    <a:pt x="371" y="206"/>
                    <a:pt x="371" y="206"/>
                    <a:pt x="371" y="206"/>
                  </a:cubicBezTo>
                  <a:cubicBezTo>
                    <a:pt x="375" y="207"/>
                    <a:pt x="379" y="207"/>
                    <a:pt x="384" y="207"/>
                  </a:cubicBezTo>
                  <a:cubicBezTo>
                    <a:pt x="410" y="207"/>
                    <a:pt x="431" y="186"/>
                    <a:pt x="431" y="160"/>
                  </a:cubicBezTo>
                  <a:cubicBezTo>
                    <a:pt x="431" y="133"/>
                    <a:pt x="410" y="112"/>
                    <a:pt x="384" y="112"/>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íṩḷiďe"/>
            <p:cNvSpPr/>
            <p:nvPr/>
          </p:nvSpPr>
          <p:spPr bwMode="auto">
            <a:xfrm>
              <a:off x="4352926" y="2814638"/>
              <a:ext cx="750888" cy="361950"/>
            </a:xfrm>
            <a:custGeom>
              <a:avLst/>
              <a:gdLst>
                <a:gd name="T0" fmla="*/ 387 w 436"/>
                <a:gd name="T1" fmla="*/ 113 h 210"/>
                <a:gd name="T2" fmla="*/ 362 w 436"/>
                <a:gd name="T3" fmla="*/ 120 h 210"/>
                <a:gd name="T4" fmla="*/ 314 w 436"/>
                <a:gd name="T5" fmla="*/ 73 h 210"/>
                <a:gd name="T6" fmla="*/ 286 w 436"/>
                <a:gd name="T7" fmla="*/ 83 h 210"/>
                <a:gd name="T8" fmla="*/ 201 w 436"/>
                <a:gd name="T9" fmla="*/ 0 h 210"/>
                <a:gd name="T10" fmla="*/ 119 w 436"/>
                <a:gd name="T11" fmla="*/ 63 h 210"/>
                <a:gd name="T12" fmla="*/ 78 w 436"/>
                <a:gd name="T13" fmla="*/ 52 h 210"/>
                <a:gd name="T14" fmla="*/ 0 w 436"/>
                <a:gd name="T15" fmla="*/ 130 h 210"/>
                <a:gd name="T16" fmla="*/ 53 w 436"/>
                <a:gd name="T17" fmla="*/ 204 h 210"/>
                <a:gd name="T18" fmla="*/ 70 w 436"/>
                <a:gd name="T19" fmla="*/ 208 h 210"/>
                <a:gd name="T20" fmla="*/ 375 w 436"/>
                <a:gd name="T21" fmla="*/ 208 h 210"/>
                <a:gd name="T22" fmla="*/ 387 w 436"/>
                <a:gd name="T23" fmla="*/ 210 h 210"/>
                <a:gd name="T24" fmla="*/ 436 w 436"/>
                <a:gd name="T25" fmla="*/ 162 h 210"/>
                <a:gd name="T26" fmla="*/ 387 w 436"/>
                <a:gd name="T27" fmla="*/ 11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6" h="210">
                  <a:moveTo>
                    <a:pt x="387" y="113"/>
                  </a:moveTo>
                  <a:cubicBezTo>
                    <a:pt x="378" y="113"/>
                    <a:pt x="370" y="116"/>
                    <a:pt x="362" y="120"/>
                  </a:cubicBezTo>
                  <a:cubicBezTo>
                    <a:pt x="362" y="94"/>
                    <a:pt x="340" y="73"/>
                    <a:pt x="314" y="73"/>
                  </a:cubicBezTo>
                  <a:cubicBezTo>
                    <a:pt x="304" y="73"/>
                    <a:pt x="294" y="77"/>
                    <a:pt x="286" y="83"/>
                  </a:cubicBezTo>
                  <a:cubicBezTo>
                    <a:pt x="284" y="37"/>
                    <a:pt x="247" y="0"/>
                    <a:pt x="201" y="0"/>
                  </a:cubicBezTo>
                  <a:cubicBezTo>
                    <a:pt x="162" y="0"/>
                    <a:pt x="129" y="27"/>
                    <a:pt x="119" y="63"/>
                  </a:cubicBezTo>
                  <a:cubicBezTo>
                    <a:pt x="107" y="56"/>
                    <a:pt x="93" y="52"/>
                    <a:pt x="78" y="52"/>
                  </a:cubicBezTo>
                  <a:cubicBezTo>
                    <a:pt x="35" y="52"/>
                    <a:pt x="0" y="87"/>
                    <a:pt x="0" y="130"/>
                  </a:cubicBezTo>
                  <a:cubicBezTo>
                    <a:pt x="0" y="164"/>
                    <a:pt x="22" y="193"/>
                    <a:pt x="53" y="204"/>
                  </a:cubicBezTo>
                  <a:cubicBezTo>
                    <a:pt x="58" y="207"/>
                    <a:pt x="64" y="208"/>
                    <a:pt x="70" y="208"/>
                  </a:cubicBezTo>
                  <a:cubicBezTo>
                    <a:pt x="375" y="208"/>
                    <a:pt x="375" y="208"/>
                    <a:pt x="375" y="208"/>
                  </a:cubicBezTo>
                  <a:cubicBezTo>
                    <a:pt x="379" y="209"/>
                    <a:pt x="383" y="210"/>
                    <a:pt x="387" y="210"/>
                  </a:cubicBezTo>
                  <a:cubicBezTo>
                    <a:pt x="414" y="210"/>
                    <a:pt x="436" y="188"/>
                    <a:pt x="436" y="162"/>
                  </a:cubicBezTo>
                  <a:cubicBezTo>
                    <a:pt x="436" y="135"/>
                    <a:pt x="414" y="113"/>
                    <a:pt x="387" y="113"/>
                  </a:cubicBezTo>
                  <a:close/>
                </a:path>
              </a:pathLst>
            </a:custGeom>
            <a:solidFill>
              <a:srgbClr val="FCFC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一、教师专业发展规划的方法</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en-US" altLang="zh-CN"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CASVE</a:t>
            </a: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循环法</a:t>
            </a:r>
          </a:p>
        </p:txBody>
      </p:sp>
      <p:graphicFrame>
        <p:nvGraphicFramePr>
          <p:cNvPr id="3" name="图示 2"/>
          <p:cNvGraphicFramePr/>
          <p:nvPr/>
        </p:nvGraphicFramePr>
        <p:xfrm>
          <a:off x="609990" y="1782119"/>
          <a:ext cx="10858499" cy="479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二、教师专业发展规划的评价</a:t>
            </a:r>
          </a:p>
        </p:txBody>
      </p:sp>
      <p:graphicFrame>
        <p:nvGraphicFramePr>
          <p:cNvPr id="6" name="图示 5"/>
          <p:cNvGraphicFramePr/>
          <p:nvPr/>
        </p:nvGraphicFramePr>
        <p:xfrm>
          <a:off x="666750" y="1373905"/>
          <a:ext cx="10858499" cy="479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二、教师专业发展规划的评价</a:t>
            </a:r>
          </a:p>
        </p:txBody>
      </p:sp>
      <p:graphicFrame>
        <p:nvGraphicFramePr>
          <p:cNvPr id="6" name="图示 5"/>
          <p:cNvGraphicFramePr/>
          <p:nvPr/>
        </p:nvGraphicFramePr>
        <p:xfrm>
          <a:off x="666750" y="1373905"/>
          <a:ext cx="10858499" cy="479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学习目标</a:t>
            </a:r>
          </a:p>
        </p:txBody>
      </p:sp>
      <p:graphicFrame>
        <p:nvGraphicFramePr>
          <p:cNvPr id="4" name="图示 3"/>
          <p:cNvGraphicFramePr/>
          <p:nvPr/>
        </p:nvGraphicFramePr>
        <p:xfrm>
          <a:off x="772646" y="1160794"/>
          <a:ext cx="10665567" cy="5382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三、教师专业发展规划的修订</a:t>
            </a:r>
          </a:p>
        </p:txBody>
      </p:sp>
      <p:sp>
        <p:nvSpPr>
          <p:cNvPr id="5" name="文本框 4"/>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（一）修订目的</a:t>
            </a:r>
          </a:p>
        </p:txBody>
      </p:sp>
      <p:sp>
        <p:nvSpPr>
          <p:cNvPr id="6" name="文本框 5"/>
          <p:cNvSpPr txBox="1"/>
          <p:nvPr/>
        </p:nvSpPr>
        <p:spPr>
          <a:xfrm>
            <a:off x="1329795" y="2503275"/>
            <a:ext cx="4956630" cy="2345770"/>
          </a:xfrm>
          <a:prstGeom prst="rect">
            <a:avLst/>
          </a:prstGeom>
          <a:solidFill>
            <a:schemeClr val="accent3">
              <a:lumMod val="20000"/>
              <a:lumOff val="80000"/>
            </a:schemeClr>
          </a:solidFill>
        </p:spPr>
        <p:txBody>
          <a:bodyPr wrap="square">
            <a:spAutoFit/>
          </a:bodyPr>
          <a:lstStyle/>
          <a:p>
            <a:pPr indent="457200">
              <a:lnSpc>
                <a:spcPct val="150000"/>
              </a:lnSpc>
            </a:pPr>
            <a:r>
              <a:rPr lang="zh-CN" altLang="en-US" sz="2000" dirty="0"/>
              <a:t>在对自身专业发展规划评估的基础上所进行的修订，是为了帮助自己促进专业发展、实现职业发展目标，但并不是每一次发展规划评估之后都要进行修订，同时切忌为了修订而不断进行评估。</a:t>
            </a:r>
          </a:p>
        </p:txBody>
      </p:sp>
      <p:grpSp>
        <p:nvGrpSpPr>
          <p:cNvPr id="7" name="组合 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7533923" y="1860628"/>
            <a:ext cx="2896911" cy="3631066"/>
            <a:chOff x="3941636" y="728663"/>
            <a:chExt cx="4308728" cy="5400675"/>
          </a:xfrm>
        </p:grpSpPr>
        <p:grpSp>
          <p:nvGrpSpPr>
            <p:cNvPr id="8" name="ïṡ1îḑè"/>
            <p:cNvGrpSpPr/>
            <p:nvPr/>
          </p:nvGrpSpPr>
          <p:grpSpPr>
            <a:xfrm rot="4066030" flipH="1">
              <a:off x="2350961" y="2319338"/>
              <a:ext cx="5400675" cy="2219325"/>
              <a:chOff x="2514600" y="4654550"/>
              <a:chExt cx="5400675" cy="2219325"/>
            </a:xfrm>
          </p:grpSpPr>
          <p:sp>
            <p:nvSpPr>
              <p:cNvPr id="17" name="íṣḷíḋê"/>
              <p:cNvSpPr/>
              <p:nvPr/>
            </p:nvSpPr>
            <p:spPr bwMode="auto">
              <a:xfrm>
                <a:off x="3570288" y="4902200"/>
                <a:ext cx="3176588" cy="1265238"/>
              </a:xfrm>
              <a:custGeom>
                <a:avLst/>
                <a:gdLst>
                  <a:gd name="T0" fmla="*/ 606 w 1213"/>
                  <a:gd name="T1" fmla="*/ 0 h 483"/>
                  <a:gd name="T2" fmla="*/ 0 w 1213"/>
                  <a:gd name="T3" fmla="*/ 241 h 483"/>
                  <a:gd name="T4" fmla="*/ 606 w 1213"/>
                  <a:gd name="T5" fmla="*/ 483 h 483"/>
                  <a:gd name="T6" fmla="*/ 1213 w 1213"/>
                  <a:gd name="T7" fmla="*/ 241 h 483"/>
                  <a:gd name="T8" fmla="*/ 606 w 1213"/>
                  <a:gd name="T9" fmla="*/ 0 h 483"/>
                  <a:gd name="T10" fmla="*/ 604 w 1213"/>
                  <a:gd name="T11" fmla="*/ 383 h 483"/>
                  <a:gd name="T12" fmla="*/ 148 w 1213"/>
                  <a:gd name="T13" fmla="*/ 216 h 483"/>
                  <a:gd name="T14" fmla="*/ 604 w 1213"/>
                  <a:gd name="T15" fmla="*/ 49 h 483"/>
                  <a:gd name="T16" fmla="*/ 1060 w 1213"/>
                  <a:gd name="T17" fmla="*/ 216 h 483"/>
                  <a:gd name="T18" fmla="*/ 604 w 1213"/>
                  <a:gd name="T19" fmla="*/ 3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3" h="483">
                    <a:moveTo>
                      <a:pt x="606" y="0"/>
                    </a:moveTo>
                    <a:cubicBezTo>
                      <a:pt x="271" y="0"/>
                      <a:pt x="0" y="108"/>
                      <a:pt x="0" y="241"/>
                    </a:cubicBezTo>
                    <a:cubicBezTo>
                      <a:pt x="0" y="375"/>
                      <a:pt x="271" y="483"/>
                      <a:pt x="606" y="483"/>
                    </a:cubicBezTo>
                    <a:cubicBezTo>
                      <a:pt x="941" y="483"/>
                      <a:pt x="1213" y="375"/>
                      <a:pt x="1213" y="241"/>
                    </a:cubicBezTo>
                    <a:cubicBezTo>
                      <a:pt x="1213" y="108"/>
                      <a:pt x="941" y="0"/>
                      <a:pt x="606" y="0"/>
                    </a:cubicBezTo>
                    <a:close/>
                    <a:moveTo>
                      <a:pt x="604" y="383"/>
                    </a:moveTo>
                    <a:cubicBezTo>
                      <a:pt x="353" y="383"/>
                      <a:pt x="148" y="308"/>
                      <a:pt x="148" y="216"/>
                    </a:cubicBezTo>
                    <a:cubicBezTo>
                      <a:pt x="148" y="124"/>
                      <a:pt x="353" y="49"/>
                      <a:pt x="604" y="49"/>
                    </a:cubicBezTo>
                    <a:cubicBezTo>
                      <a:pt x="856" y="49"/>
                      <a:pt x="1060" y="124"/>
                      <a:pt x="1060" y="216"/>
                    </a:cubicBezTo>
                    <a:cubicBezTo>
                      <a:pt x="1060" y="308"/>
                      <a:pt x="856" y="383"/>
                      <a:pt x="604" y="383"/>
                    </a:cubicBezTo>
                    <a:close/>
                  </a:path>
                </a:pathLst>
              </a:custGeom>
              <a:solidFill>
                <a:schemeClr val="accent5"/>
              </a:solidFill>
              <a:ln>
                <a:noFill/>
              </a:ln>
            </p:spPr>
            <p:txBody>
              <a:bodyPr anchor="ctr"/>
              <a:lstStyle/>
              <a:p>
                <a:pPr algn="ctr"/>
                <a:endParaRPr/>
              </a:p>
            </p:txBody>
          </p:sp>
          <p:sp>
            <p:nvSpPr>
              <p:cNvPr id="18" name="íṥḻîde"/>
              <p:cNvSpPr/>
              <p:nvPr/>
            </p:nvSpPr>
            <p:spPr bwMode="auto">
              <a:xfrm>
                <a:off x="2514600" y="4654550"/>
                <a:ext cx="5400675" cy="2219325"/>
              </a:xfrm>
              <a:custGeom>
                <a:avLst/>
                <a:gdLst>
                  <a:gd name="T0" fmla="*/ 1031 w 2062"/>
                  <a:gd name="T1" fmla="*/ 0 h 848"/>
                  <a:gd name="T2" fmla="*/ 0 w 2062"/>
                  <a:gd name="T3" fmla="*/ 401 h 848"/>
                  <a:gd name="T4" fmla="*/ 1031 w 2062"/>
                  <a:gd name="T5" fmla="*/ 848 h 848"/>
                  <a:gd name="T6" fmla="*/ 2062 w 2062"/>
                  <a:gd name="T7" fmla="*/ 401 h 848"/>
                  <a:gd name="T8" fmla="*/ 1031 w 2062"/>
                  <a:gd name="T9" fmla="*/ 0 h 848"/>
                  <a:gd name="T10" fmla="*/ 1027 w 2062"/>
                  <a:gd name="T11" fmla="*/ 663 h 848"/>
                  <a:gd name="T12" fmla="*/ 253 w 2062"/>
                  <a:gd name="T13" fmla="*/ 355 h 848"/>
                  <a:gd name="T14" fmla="*/ 1027 w 2062"/>
                  <a:gd name="T15" fmla="*/ 47 h 848"/>
                  <a:gd name="T16" fmla="*/ 1802 w 2062"/>
                  <a:gd name="T17" fmla="*/ 355 h 848"/>
                  <a:gd name="T18" fmla="*/ 1027 w 2062"/>
                  <a:gd name="T19" fmla="*/ 66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2" h="848">
                    <a:moveTo>
                      <a:pt x="1031" y="0"/>
                    </a:moveTo>
                    <a:cubicBezTo>
                      <a:pt x="461" y="0"/>
                      <a:pt x="0" y="182"/>
                      <a:pt x="0" y="401"/>
                    </a:cubicBezTo>
                    <a:cubicBezTo>
                      <a:pt x="0" y="648"/>
                      <a:pt x="461" y="848"/>
                      <a:pt x="1031" y="848"/>
                    </a:cubicBezTo>
                    <a:cubicBezTo>
                      <a:pt x="1600" y="848"/>
                      <a:pt x="2062" y="648"/>
                      <a:pt x="2062" y="401"/>
                    </a:cubicBezTo>
                    <a:cubicBezTo>
                      <a:pt x="2062" y="184"/>
                      <a:pt x="1600" y="0"/>
                      <a:pt x="1031" y="0"/>
                    </a:cubicBezTo>
                    <a:moveTo>
                      <a:pt x="1027" y="663"/>
                    </a:moveTo>
                    <a:cubicBezTo>
                      <a:pt x="600" y="663"/>
                      <a:pt x="253" y="511"/>
                      <a:pt x="253" y="355"/>
                    </a:cubicBezTo>
                    <a:cubicBezTo>
                      <a:pt x="253" y="185"/>
                      <a:pt x="600" y="47"/>
                      <a:pt x="1027" y="47"/>
                    </a:cubicBezTo>
                    <a:cubicBezTo>
                      <a:pt x="1455" y="47"/>
                      <a:pt x="1802" y="185"/>
                      <a:pt x="1802" y="355"/>
                    </a:cubicBezTo>
                    <a:cubicBezTo>
                      <a:pt x="1802" y="525"/>
                      <a:pt x="1455" y="663"/>
                      <a:pt x="1027" y="663"/>
                    </a:cubicBezTo>
                  </a:path>
                </a:pathLst>
              </a:custGeom>
              <a:solidFill>
                <a:srgbClr val="EAECE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íSliḍè"/>
              <p:cNvSpPr/>
              <p:nvPr/>
            </p:nvSpPr>
            <p:spPr bwMode="auto">
              <a:xfrm>
                <a:off x="4381500" y="5168900"/>
                <a:ext cx="1603375" cy="538163"/>
              </a:xfrm>
              <a:prstGeom prst="ellipse">
                <a:avLst/>
              </a:prstGeom>
              <a:solidFill>
                <a:schemeClr val="bg2">
                  <a:lumMod val="90000"/>
                </a:schemeClr>
              </a:solidFill>
              <a:ln>
                <a:noFill/>
              </a:ln>
            </p:spPr>
            <p:txBody>
              <a:bodyPr anchor="ctr"/>
              <a:lstStyle/>
              <a:p>
                <a:pPr algn="ctr"/>
                <a:endParaRPr/>
              </a:p>
            </p:txBody>
          </p:sp>
          <p:sp>
            <p:nvSpPr>
              <p:cNvPr id="20" name="ïṡḷíďê"/>
              <p:cNvSpPr/>
              <p:nvPr/>
            </p:nvSpPr>
            <p:spPr bwMode="auto">
              <a:xfrm>
                <a:off x="4751388" y="5272088"/>
                <a:ext cx="862013" cy="279400"/>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9" name="îš1iḓe"/>
            <p:cNvGrpSpPr>
              <a:grpSpLocks noChangeAspect="1"/>
            </p:cNvGrpSpPr>
            <p:nvPr/>
          </p:nvGrpSpPr>
          <p:grpSpPr bwMode="auto">
            <a:xfrm rot="751896">
              <a:off x="5548438" y="1096436"/>
              <a:ext cx="2701926" cy="2789245"/>
              <a:chOff x="6253" y="-20"/>
              <a:chExt cx="1702" cy="1757"/>
            </a:xfrm>
          </p:grpSpPr>
          <p:sp>
            <p:nvSpPr>
              <p:cNvPr id="10" name="îṩ1îḍe"/>
              <p:cNvSpPr/>
              <p:nvPr/>
            </p:nvSpPr>
            <p:spPr bwMode="auto">
              <a:xfrm>
                <a:off x="6258" y="1576"/>
                <a:ext cx="102" cy="97"/>
              </a:xfrm>
              <a:custGeom>
                <a:avLst/>
                <a:gdLst>
                  <a:gd name="T0" fmla="*/ 43 w 43"/>
                  <a:gd name="T1" fmla="*/ 14 h 41"/>
                  <a:gd name="T2" fmla="*/ 6 w 43"/>
                  <a:gd name="T3" fmla="*/ 41 h 41"/>
                  <a:gd name="T4" fmla="*/ 0 w 43"/>
                  <a:gd name="T5" fmla="*/ 35 h 41"/>
                  <a:gd name="T6" fmla="*/ 30 w 43"/>
                  <a:gd name="T7" fmla="*/ 0 h 41"/>
                  <a:gd name="T8" fmla="*/ 43 w 43"/>
                  <a:gd name="T9" fmla="*/ 14 h 41"/>
                </a:gdLst>
                <a:ahLst/>
                <a:cxnLst>
                  <a:cxn ang="0">
                    <a:pos x="T0" y="T1"/>
                  </a:cxn>
                  <a:cxn ang="0">
                    <a:pos x="T2" y="T3"/>
                  </a:cxn>
                  <a:cxn ang="0">
                    <a:pos x="T4" y="T5"/>
                  </a:cxn>
                  <a:cxn ang="0">
                    <a:pos x="T6" y="T7"/>
                  </a:cxn>
                  <a:cxn ang="0">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îṣľidé"/>
              <p:cNvSpPr/>
              <p:nvPr/>
            </p:nvSpPr>
            <p:spPr bwMode="auto">
              <a:xfrm>
                <a:off x="6393" y="631"/>
                <a:ext cx="992" cy="928"/>
              </a:xfrm>
              <a:custGeom>
                <a:avLst/>
                <a:gdLst>
                  <a:gd name="T0" fmla="*/ 48 w 418"/>
                  <a:gd name="T1" fmla="*/ 391 h 391"/>
                  <a:gd name="T2" fmla="*/ 0 w 418"/>
                  <a:gd name="T3" fmla="*/ 335 h 391"/>
                  <a:gd name="T4" fmla="*/ 418 w 418"/>
                  <a:gd name="T5" fmla="*/ 0 h 391"/>
                  <a:gd name="T6" fmla="*/ 48 w 418"/>
                  <a:gd name="T7" fmla="*/ 391 h 391"/>
                </a:gdLst>
                <a:ahLst/>
                <a:cxnLst>
                  <a:cxn ang="0">
                    <a:pos x="T0" y="T1"/>
                  </a:cxn>
                  <a:cxn ang="0">
                    <a:pos x="T2" y="T3"/>
                  </a:cxn>
                  <a:cxn ang="0">
                    <a:pos x="T4" y="T5"/>
                  </a:cxn>
                  <a:cxn ang="0">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îşḷïḍé"/>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îṧlídè"/>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íṥľîḑè"/>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iSḷiḑê"/>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ïşlîďè"/>
              <p:cNvSpPr/>
              <p:nvPr/>
            </p:nvSpPr>
            <p:spPr bwMode="auto">
              <a:xfrm>
                <a:off x="6253" y="1426"/>
                <a:ext cx="264" cy="311"/>
              </a:xfrm>
              <a:custGeom>
                <a:avLst/>
                <a:gdLst>
                  <a:gd name="T0" fmla="*/ 111 w 111"/>
                  <a:gd name="T1" fmla="*/ 52 h 131"/>
                  <a:gd name="T2" fmla="*/ 59 w 111"/>
                  <a:gd name="T3" fmla="*/ 0 h 131"/>
                  <a:gd name="T4" fmla="*/ 111 w 111"/>
                  <a:gd name="T5" fmla="*/ 52 h 131"/>
                </a:gdLst>
                <a:ahLst/>
                <a:cxnLst>
                  <a:cxn ang="0">
                    <a:pos x="T0" y="T1"/>
                  </a:cxn>
                  <a:cxn ang="0">
                    <a:pos x="T2" y="T3"/>
                  </a:cxn>
                  <a:cxn ang="0">
                    <a:pos x="T4" y="T5"/>
                  </a:cxn>
                </a:cxnLst>
                <a:rect l="0" t="0" r="r" b="b"/>
                <a:pathLst>
                  <a:path w="111" h="131">
                    <a:moveTo>
                      <a:pt x="111" y="52"/>
                    </a:moveTo>
                    <a:cubicBezTo>
                      <a:pt x="30" y="131"/>
                      <a:pt x="0" y="41"/>
                      <a:pt x="59" y="0"/>
                    </a:cubicBezTo>
                    <a:cubicBezTo>
                      <a:pt x="70" y="23"/>
                      <a:pt x="85" y="39"/>
                      <a:pt x="111" y="5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三、教师专业发展规划的修订</a:t>
            </a:r>
          </a:p>
        </p:txBody>
      </p:sp>
      <p:sp>
        <p:nvSpPr>
          <p:cNvPr id="5" name="文本框 4"/>
          <p:cNvSpPr txBox="1"/>
          <p:nvPr/>
        </p:nvSpPr>
        <p:spPr>
          <a:xfrm>
            <a:off x="512019" y="-1216351"/>
            <a:ext cx="6719571" cy="369570"/>
          </a:xfrm>
          <a:prstGeom prst="rect">
            <a:avLst/>
          </a:prstGeom>
          <a:noFill/>
        </p:spPr>
        <p:txBody>
          <a:bodyPr wrap="none" rtlCol="0" anchor="b">
            <a:noAutofit/>
          </a:bodyPr>
          <a:lstStyle/>
          <a:p>
            <a:pPr algn="l">
              <a:lnSpc>
                <a:spcPct val="100000"/>
              </a:lnSpc>
            </a:pPr>
            <a:endPar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矩形 11"/>
          <p:cNvSpPr/>
          <p:nvPr/>
        </p:nvSpPr>
        <p:spPr>
          <a:xfrm>
            <a:off x="660399" y="2156642"/>
            <a:ext cx="5261610" cy="39878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3" name="矩形 12"/>
          <p:cNvSpPr/>
          <p:nvPr/>
        </p:nvSpPr>
        <p:spPr>
          <a:xfrm>
            <a:off x="660399" y="2157277"/>
            <a:ext cx="5261610" cy="10795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horz" wrap="square"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accent1"/>
              </a:solidFill>
              <a:sym typeface="+mn-ea"/>
            </a:endParaRPr>
          </a:p>
        </p:txBody>
      </p:sp>
      <p:sp>
        <p:nvSpPr>
          <p:cNvPr id="14" name="矩形 13"/>
          <p:cNvSpPr/>
          <p:nvPr/>
        </p:nvSpPr>
        <p:spPr>
          <a:xfrm>
            <a:off x="2360565" y="2455792"/>
            <a:ext cx="1861277" cy="524511"/>
          </a:xfrm>
          <a:prstGeom prst="rect">
            <a:avLst/>
          </a:prstGeom>
          <a:noFill/>
        </p:spPr>
        <p:txBody>
          <a:bodyPr wrap="square" lIns="0" tIns="0" rIns="0" bIns="0" rtlCol="0" anchor="b" anchorCtr="0">
            <a:noAutofit/>
            <a:scene3d>
              <a:camera prst="orthographicFront"/>
              <a:lightRig rig="threePt" dir="t"/>
            </a:scene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Bef>
                <a:spcPct val="0"/>
              </a:spcBef>
              <a:spcAft>
                <a:spcPct val="0"/>
              </a:spcAft>
            </a:pPr>
            <a:r>
              <a:rPr lang="en-US" altLang="zh-CN"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1.</a:t>
            </a:r>
            <a:r>
              <a:rPr lang="zh-CN" altLang="en-US"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环境因素</a:t>
            </a:r>
            <a:endParaRPr lang="en-US" altLang="zh-CN" sz="28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endParaRPr>
          </a:p>
        </p:txBody>
      </p:sp>
      <p:sp>
        <p:nvSpPr>
          <p:cNvPr id="15" name="矩形 14"/>
          <p:cNvSpPr/>
          <p:nvPr/>
        </p:nvSpPr>
        <p:spPr>
          <a:xfrm>
            <a:off x="962433" y="3166881"/>
            <a:ext cx="4657542" cy="2851785"/>
          </a:xfrm>
          <a:prstGeom prst="rect">
            <a:avLst/>
          </a:prstGeom>
          <a:noFill/>
        </p:spPr>
        <p:txBody>
          <a:bodyPr wrap="square" lIns="0" tIns="0" rIns="0" bIns="0" rtlCol="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2000" dirty="0"/>
              <a:t>环境因素主要包括社会环境、职业环境、学校环境和家庭环境等。教师在修订专业发展规划时，应从宏观角度来认识和把握环境变化，明确自身专业发展的局限和可能性，努力顺应外部环境的需要，以尽可能地发挥个人优势，促进自身发展。</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endParaRPr>
          </a:p>
        </p:txBody>
      </p:sp>
      <p:sp>
        <p:nvSpPr>
          <p:cNvPr id="16" name="矩形 15"/>
          <p:cNvSpPr/>
          <p:nvPr/>
        </p:nvSpPr>
        <p:spPr>
          <a:xfrm>
            <a:off x="6185534" y="2156642"/>
            <a:ext cx="5261610" cy="39878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6185534" y="2157277"/>
            <a:ext cx="5261610" cy="10795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horz" wrap="square"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tx1"/>
              </a:solidFill>
              <a:sym typeface="+mn-ea"/>
            </a:endParaRPr>
          </a:p>
        </p:txBody>
      </p:sp>
      <p:sp>
        <p:nvSpPr>
          <p:cNvPr id="18" name="矩形 17"/>
          <p:cNvSpPr/>
          <p:nvPr/>
        </p:nvSpPr>
        <p:spPr>
          <a:xfrm>
            <a:off x="7758475" y="2553763"/>
            <a:ext cx="3503750" cy="858512"/>
          </a:xfrm>
          <a:prstGeom prst="rect">
            <a:avLst/>
          </a:prstGeom>
          <a:noFill/>
        </p:spPr>
        <p:txBody>
          <a:bodyPr wrap="square" lIns="0" tIns="0" rIns="0" bIns="0" rtlCol="0" anchor="b" anchorCtr="0">
            <a:noAutofit/>
            <a:scene3d>
              <a:camera prst="orthographicFront"/>
              <a:lightRig rig="threePt" dir="t"/>
            </a:scene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Bef>
                <a:spcPct val="0"/>
              </a:spcBef>
              <a:spcAft>
                <a:spcPct val="0"/>
              </a:spcAft>
            </a:pPr>
            <a:r>
              <a:rPr lang="en-US" altLang="zh-CN"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2.</a:t>
            </a:r>
            <a:r>
              <a:rPr lang="zh-CN" altLang="en-US"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rPr>
              <a:t>自身因素</a:t>
            </a:r>
          </a:p>
          <a:p>
            <a:pPr algn="just">
              <a:spcBef>
                <a:spcPct val="0"/>
              </a:spcBef>
              <a:spcAft>
                <a:spcPct val="0"/>
              </a:spcAft>
            </a:pPr>
            <a:endParaRPr lang="en-US" altLang="zh-CN" sz="2800" b="1" dirty="0">
              <a:solidFill>
                <a:schemeClr val="accent2"/>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mn-ea"/>
            </a:endParaRPr>
          </a:p>
        </p:txBody>
      </p:sp>
      <p:sp>
        <p:nvSpPr>
          <p:cNvPr id="19" name="矩形 18"/>
          <p:cNvSpPr/>
          <p:nvPr/>
        </p:nvSpPr>
        <p:spPr>
          <a:xfrm>
            <a:off x="6550114" y="3166881"/>
            <a:ext cx="4532449" cy="2851785"/>
          </a:xfrm>
          <a:prstGeom prst="rect">
            <a:avLst/>
          </a:prstGeom>
          <a:noFill/>
        </p:spPr>
        <p:txBody>
          <a:bodyPr wrap="square" lIns="0" tIns="0" rIns="0" bIns="0" rtlCol="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2000" dirty="0"/>
              <a:t>自身因素包括年龄、知识水平、性格特质和职业素养等。教师在修订自身专业发展规划时，应结合实际情况，充分考虑自身因素，对自身发展优势充满信心，对自身发展不足重点改进，以确保修订过程的科学性与合理性。</a:t>
            </a:r>
            <a:endParaRPr lang="zh-CN" altLang="en-US" sz="2000" dirty="0">
              <a:solidFill>
                <a:schemeClr val="tx1">
                  <a:lumMod val="85000"/>
                  <a:lumOff val="15000"/>
                </a:schemeClr>
              </a:solidFill>
              <a:latin typeface="Arial" panose="020B0604020202020204" pitchFamily="34" charset="0"/>
              <a:ea typeface="微软雅黑" panose="020B0503020204020204" pitchFamily="34" charset="-122"/>
              <a:cs typeface="+mn-ea"/>
              <a:sym typeface="+mn-ea"/>
            </a:endParaRPr>
          </a:p>
        </p:txBody>
      </p:sp>
      <p:sp>
        <p:nvSpPr>
          <p:cNvPr id="20" name="文本框 19"/>
          <p:cNvSpPr txBox="1"/>
          <p:nvPr/>
        </p:nvSpPr>
        <p:spPr>
          <a:xfrm>
            <a:off x="609990" y="1412549"/>
            <a:ext cx="6719571" cy="369570"/>
          </a:xfrm>
          <a:prstGeom prst="rect">
            <a:avLst/>
          </a:prstGeom>
          <a:noFill/>
        </p:spPr>
        <p:txBody>
          <a:bodyPr wrap="none" rtlCol="0" anchor="b">
            <a:noAutofit/>
          </a:bodyPr>
          <a:lstStyle/>
          <a:p>
            <a:pPr algn="l">
              <a:lnSpc>
                <a:spcPct val="100000"/>
              </a:lnSpc>
            </a:pPr>
            <a:r>
              <a:rPr lang="zh-CN" altLang="en-US" sz="2800" b="1"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sym typeface="+mn-ea"/>
              </a:rPr>
              <a:t>（二）修订需考虑的因素</a:t>
            </a:r>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教育直通车：面向未来的积极行动</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244111"/>
          </a:xfrm>
          <a:prstGeom prst="rect">
            <a:avLst/>
          </a:prstGeom>
          <a:noFill/>
        </p:spPr>
        <p:txBody>
          <a:bodyPr wrap="square">
            <a:spAutoFit/>
          </a:bodyPr>
          <a:lstStyle/>
          <a:p>
            <a:pPr indent="457200" algn="just" fontAlgn="auto">
              <a:lnSpc>
                <a:spcPct val="150000"/>
              </a:lnSpc>
            </a:pPr>
            <a:r>
              <a:rPr lang="zh-CN" altLang="en-US" dirty="0"/>
              <a:t>教师强则教育强。</a:t>
            </a:r>
            <a:r>
              <a:rPr lang="en-US" altLang="zh-CN" dirty="0"/>
              <a:t>2018</a:t>
            </a:r>
            <a:r>
              <a:rPr lang="zh-CN" altLang="en-US" dirty="0"/>
              <a:t>年发布的</a:t>
            </a:r>
            <a:r>
              <a:rPr lang="en-US" altLang="zh-CN" dirty="0"/>
              <a:t>《</a:t>
            </a:r>
            <a:r>
              <a:rPr lang="zh-CN" altLang="en-US" dirty="0"/>
              <a:t>中共中央国务院关于全面深化新时代教师队伍建设改革的意见</a:t>
            </a:r>
            <a:r>
              <a:rPr lang="en-US" altLang="zh-CN" dirty="0"/>
              <a:t>》</a:t>
            </a:r>
            <a:r>
              <a:rPr lang="zh-CN" altLang="en-US" dirty="0"/>
              <a:t>中明确指出：“到</a:t>
            </a:r>
            <a:r>
              <a:rPr lang="en-US" altLang="zh-CN" dirty="0"/>
              <a:t>2035</a:t>
            </a:r>
            <a:r>
              <a:rPr lang="zh-CN" altLang="en-US" dirty="0"/>
              <a:t>年，教师综合素质、专业化水平和创新能力大幅提升，培养造就数以百万计的骨干教师、数以十万计的卓越教师、数以万计的教育家型教师。”在这一背景下，教师必须提升发展和自我发展意识，找准自己的发展方向和目标，并通过行动实践让目标落地。</a:t>
            </a:r>
            <a:endParaRPr lang="en-US" altLang="zh-CN" dirty="0"/>
          </a:p>
          <a:p>
            <a:pPr indent="457200" algn="just" fontAlgn="auto">
              <a:lnSpc>
                <a:spcPct val="150000"/>
              </a:lnSpc>
            </a:pPr>
            <a:r>
              <a:rPr lang="zh-CN" altLang="en-US" sz="2000" b="1" dirty="0">
                <a:solidFill>
                  <a:schemeClr val="accent5">
                    <a:lumMod val="75000"/>
                  </a:schemeClr>
                </a:solidFill>
              </a:rPr>
              <a:t>一、分析自我，把握发展起点</a:t>
            </a:r>
            <a:endParaRPr lang="en-US" altLang="zh-CN" sz="2000" b="1" dirty="0">
              <a:solidFill>
                <a:schemeClr val="accent5">
                  <a:lumMod val="75000"/>
                </a:schemeClr>
              </a:solidFill>
            </a:endParaRPr>
          </a:p>
          <a:p>
            <a:pPr indent="457200" algn="just" fontAlgn="auto">
              <a:lnSpc>
                <a:spcPct val="150000"/>
              </a:lnSpc>
            </a:pPr>
            <a:r>
              <a:rPr lang="zh-CN" altLang="en-US" dirty="0"/>
              <a:t>教师制订个人发展规划，首先就需科学合理地认识自我，勇敢地面对自我。一是结合教师身份认同对自我进行分析，通过自我评估、同事反馈、标准对照等方式，多角度反思自身人格、兴趣、特长、情商、价值观及当前成长历程、发展现状等，同时找出在教育教学中面临的问题和困难，正确分析自己的优势与不足，全面、客观地认识自我，对自己的职业方向做出正确的判断，为自己的发展做出准确定位。二是结合时代背景、社会需求、学校发展对自身所处的外部环境进行分析。</a:t>
            </a:r>
            <a:endParaRPr lang="en-US" altLang="zh-CN" dirty="0"/>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教育直通车：面向未来的积极行动</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6750" y="2095878"/>
            <a:ext cx="10858499" cy="3828612"/>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二、确定目标，把握发展方向</a:t>
            </a:r>
            <a:endParaRPr lang="en-US" altLang="zh-CN" sz="2000" b="1" dirty="0">
              <a:solidFill>
                <a:schemeClr val="accent5">
                  <a:lumMod val="75000"/>
                </a:schemeClr>
              </a:solidFill>
            </a:endParaRPr>
          </a:p>
          <a:p>
            <a:pPr indent="457200" algn="just" fontAlgn="auto">
              <a:lnSpc>
                <a:spcPct val="150000"/>
              </a:lnSpc>
            </a:pPr>
            <a:r>
              <a:rPr lang="zh-CN" altLang="en-US" dirty="0"/>
              <a:t>基于科学合理地认识自我和清晰明确地分析环境，进入个人发展规划明确定位、确定目标的阶段。目标应是实际可行的，太低则失去目标管理作用，过高则无法实现而流于形式进而让人产生挫败感；目标应是有时间梯度的，各阶段要有开始执行与完成目标的时间节点，没有时间约束会使教师个人发展规划陷入空谈；目标应是适合自己的，建立在自己的优势之上、避开自己劣势的目标，能使自身处于主动有利的地位，激活内驱力；目标应是分类清晰的，埃德加</a:t>
            </a:r>
            <a:r>
              <a:rPr lang="en-US" altLang="zh-CN" dirty="0"/>
              <a:t>·</a:t>
            </a:r>
            <a:r>
              <a:rPr lang="zh-CN" altLang="en-US" dirty="0"/>
              <a:t>施恩（</a:t>
            </a:r>
            <a:r>
              <a:rPr lang="en-US" altLang="zh-CN" dirty="0" err="1"/>
              <a:t>E.H.Schein</a:t>
            </a:r>
            <a:r>
              <a:rPr lang="zh-CN" altLang="en-US" dirty="0"/>
              <a:t>）把人的职业生涯分为“内生涯”和“外生涯”，教师制订个人发展规划时可明确职务、职称、工作内容、工作环境等外生涯目标，也可设立提升综合素养、提高工作能力、增强教育实践、提炼教学成果、丰富工作内涵等内生涯目标，此为个人发展规划的核心内容。</a:t>
            </a:r>
            <a:endParaRPr lang="en-US" altLang="zh-CN" dirty="0"/>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教育直通车：面向未来的积极行动</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9" y="1478371"/>
            <a:ext cx="10858499" cy="4290277"/>
          </a:xfrm>
          <a:prstGeom prst="rect">
            <a:avLst/>
          </a:prstGeom>
          <a:noFill/>
        </p:spPr>
        <p:txBody>
          <a:bodyPr wrap="square">
            <a:spAutoFit/>
          </a:bodyPr>
          <a:lstStyle/>
          <a:p>
            <a:pPr indent="457200" algn="just" fontAlgn="auto">
              <a:lnSpc>
                <a:spcPct val="150000"/>
              </a:lnSpc>
            </a:pPr>
            <a:r>
              <a:rPr lang="zh-CN" altLang="en-US" sz="2000" b="1" dirty="0">
                <a:solidFill>
                  <a:schemeClr val="accent5">
                    <a:lumMod val="75000"/>
                  </a:schemeClr>
                </a:solidFill>
              </a:rPr>
              <a:t>三、跟进行动，把握发展脉搏</a:t>
            </a:r>
            <a:endParaRPr lang="en-US" altLang="zh-CN" sz="2000" b="1" dirty="0">
              <a:solidFill>
                <a:schemeClr val="accent5">
                  <a:lumMod val="75000"/>
                </a:schemeClr>
              </a:solidFill>
            </a:endParaRPr>
          </a:p>
          <a:p>
            <a:pPr indent="457200" algn="just" fontAlgn="auto">
              <a:lnSpc>
                <a:spcPct val="150000"/>
              </a:lnSpc>
            </a:pPr>
            <a:r>
              <a:rPr lang="zh-CN" altLang="en-US" dirty="0"/>
              <a:t>对应目标，教师需要制订与日常工作紧密结合、切实可行的行动计划，确保发展愿景的实现。教师个人发展常用的行动策略有参与专业研修、开展教学实践、阅读专业书籍、承担课题研究、持续教育写作、建立富有自己个性的资源库等。</a:t>
            </a:r>
            <a:endParaRPr lang="en-US" altLang="zh-CN" dirty="0"/>
          </a:p>
          <a:p>
            <a:pPr indent="457200" algn="just" fontAlgn="auto">
              <a:lnSpc>
                <a:spcPct val="150000"/>
              </a:lnSpc>
            </a:pPr>
            <a:r>
              <a:rPr lang="zh-CN" altLang="en-US" sz="2000" b="1" dirty="0">
                <a:solidFill>
                  <a:schemeClr val="accent5">
                    <a:lumMod val="75000"/>
                  </a:schemeClr>
                </a:solidFill>
              </a:rPr>
              <a:t>四、寻求支持，把握发展机遇</a:t>
            </a:r>
            <a:endParaRPr lang="en-US" altLang="zh-CN" sz="2000" b="1" dirty="0">
              <a:solidFill>
                <a:schemeClr val="accent5">
                  <a:lumMod val="75000"/>
                </a:schemeClr>
              </a:solidFill>
            </a:endParaRPr>
          </a:p>
          <a:p>
            <a:pPr indent="457200" algn="just" fontAlgn="auto">
              <a:lnSpc>
                <a:spcPct val="150000"/>
              </a:lnSpc>
            </a:pPr>
            <a:r>
              <a:rPr lang="zh-CN" altLang="en-US" dirty="0"/>
              <a:t>教师个人发展规划虽然强调教师的主体性，但不意味着纯属个人行为。教师在制订个人发展规划时，前期可主动与学校领导、同事积极沟通，后期也要对接相关领导同事，提交所订规划，明确表述自己的需求，争取获得相关平台、经费保障、专家引领等方面所需要的支持与帮助。值得注意的是，寻求支持要适切，不要提出学校在当前情况下无法实现的要求。</a:t>
            </a:r>
            <a:endParaRPr lang="en-US" altLang="zh-CN" dirty="0"/>
          </a:p>
          <a:p>
            <a:pPr indent="457200" algn="r" fontAlgn="auto">
              <a:lnSpc>
                <a:spcPct val="150000"/>
              </a:lnSpc>
            </a:pPr>
            <a:r>
              <a:rPr lang="zh-CN" altLang="en-US" dirty="0"/>
              <a:t>（资料来源：</a:t>
            </a:r>
            <a:r>
              <a:rPr lang="en-US" altLang="zh-CN" dirty="0"/>
              <a:t>《</a:t>
            </a:r>
            <a:r>
              <a:rPr lang="zh-CN" altLang="en-US" dirty="0"/>
              <a:t>教育</a:t>
            </a:r>
            <a:r>
              <a:rPr lang="en-US" altLang="zh-CN" dirty="0"/>
              <a:t>》</a:t>
            </a:r>
            <a:r>
              <a:rPr lang="zh-CN" altLang="en-US" dirty="0"/>
              <a:t>，</a:t>
            </a:r>
            <a:r>
              <a:rPr lang="en-US" altLang="zh-CN" dirty="0"/>
              <a:t>2023-11-17</a:t>
            </a:r>
            <a:r>
              <a:rPr lang="zh-CN" altLang="en-US" dirty="0"/>
              <a:t>，有删改）</a:t>
            </a:r>
            <a:endParaRPr lang="en-US" altLang="zh-CN" dirty="0"/>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368493" cy="492443"/>
            <a:chOff x="175807" y="315567"/>
            <a:chExt cx="11368493" cy="492443"/>
          </a:xfrm>
        </p:grpSpPr>
        <p:sp>
          <p:nvSpPr>
            <p:cNvPr id="56" name="@稿定PPT实验室 出品-9"/>
            <p:cNvSpPr txBox="1"/>
            <p:nvPr/>
          </p:nvSpPr>
          <p:spPr>
            <a:xfrm>
              <a:off x="924247" y="315567"/>
              <a:ext cx="10620053"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教师成长营：制订个人专业发展规划</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3543984"/>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活动目的</a:t>
            </a:r>
            <a:r>
              <a:rPr lang="en-US" altLang="zh-CN" sz="2400" b="1" dirty="0">
                <a:solidFill>
                  <a:schemeClr val="accent5"/>
                </a:solidFill>
              </a:rPr>
              <a:t>】</a:t>
            </a:r>
          </a:p>
          <a:p>
            <a:pPr indent="457200">
              <a:lnSpc>
                <a:spcPct val="150000"/>
              </a:lnSpc>
            </a:pPr>
            <a:r>
              <a:rPr lang="zh-CN" altLang="en-US" sz="2000" dirty="0"/>
              <a:t>强化专业发展规划的意识，激发自主发展的动力。</a:t>
            </a:r>
          </a:p>
          <a:p>
            <a:pPr indent="457200">
              <a:lnSpc>
                <a:spcPct val="150000"/>
              </a:lnSpc>
            </a:pPr>
            <a:r>
              <a:rPr lang="en-US" altLang="zh-CN" sz="2400" b="1" dirty="0">
                <a:solidFill>
                  <a:schemeClr val="accent5"/>
                </a:solidFill>
              </a:rPr>
              <a:t>【</a:t>
            </a:r>
            <a:r>
              <a:rPr lang="zh-CN" altLang="en-US" sz="2400" b="1" dirty="0">
                <a:solidFill>
                  <a:schemeClr val="accent5"/>
                </a:solidFill>
              </a:rPr>
              <a:t>活动准备</a:t>
            </a:r>
            <a:r>
              <a:rPr lang="en-US" altLang="zh-CN" sz="2400" b="1" dirty="0">
                <a:solidFill>
                  <a:schemeClr val="accent5"/>
                </a:solidFill>
              </a:rPr>
              <a:t>】</a:t>
            </a:r>
          </a:p>
          <a:p>
            <a:pPr indent="457200">
              <a:lnSpc>
                <a:spcPct val="150000"/>
              </a:lnSpc>
            </a:pPr>
            <a:r>
              <a:rPr lang="zh-CN" altLang="en-US" sz="2000" dirty="0"/>
              <a:t>可以向学长、学姐了解他们制订个人专业发展规划的步骤、方法等。</a:t>
            </a:r>
            <a:endParaRPr lang="en-US" altLang="zh-CN" sz="2000" dirty="0"/>
          </a:p>
          <a:p>
            <a:pPr indent="457200">
              <a:lnSpc>
                <a:spcPct val="150000"/>
              </a:lnSpc>
            </a:pPr>
            <a:r>
              <a:rPr lang="en-US" altLang="zh-CN" sz="2400" b="1" dirty="0">
                <a:solidFill>
                  <a:schemeClr val="accent5"/>
                </a:solidFill>
              </a:rPr>
              <a:t>【</a:t>
            </a:r>
            <a:r>
              <a:rPr lang="zh-CN" altLang="en-US" sz="2400" b="1" dirty="0">
                <a:solidFill>
                  <a:schemeClr val="accent5"/>
                </a:solidFill>
              </a:rPr>
              <a:t>活动过程</a:t>
            </a:r>
            <a:r>
              <a:rPr lang="en-US" altLang="zh-CN" sz="2400" b="1" dirty="0">
                <a:solidFill>
                  <a:schemeClr val="accent5"/>
                </a:solidFill>
              </a:rPr>
              <a:t>】</a:t>
            </a:r>
          </a:p>
          <a:p>
            <a:pPr indent="457200">
              <a:lnSpc>
                <a:spcPct val="150000"/>
              </a:lnSpc>
            </a:pPr>
            <a:r>
              <a:rPr lang="zh-CN" altLang="en-US" sz="2000" dirty="0"/>
              <a:t>结合所学内容和自身实际情况，制订一份个人专业发展规划。</a:t>
            </a:r>
          </a:p>
          <a:p>
            <a:pPr indent="457200">
              <a:lnSpc>
                <a:spcPct val="150000"/>
              </a:lnSpc>
            </a:pPr>
            <a:endParaRPr lang="en-US" altLang="zh-CN" sz="2000" dirty="0"/>
          </a:p>
        </p:txBody>
      </p:sp>
      <p:grpSp>
        <p:nvGrpSpPr>
          <p:cNvPr id="2" name="组合 1"/>
          <p:cNvGrpSpPr/>
          <p:nvPr/>
        </p:nvGrpSpPr>
        <p:grpSpPr>
          <a:xfrm>
            <a:off x="3746459" y="3802804"/>
            <a:ext cx="4699082" cy="2507074"/>
            <a:chOff x="2305877" y="1541629"/>
            <a:chExt cx="8297394" cy="4346242"/>
          </a:xfrm>
        </p:grpSpPr>
        <p:grpSp>
          <p:nvGrpSpPr>
            <p:cNvPr id="3" name="组合 2"/>
            <p:cNvGrpSpPr/>
            <p:nvPr/>
          </p:nvGrpSpPr>
          <p:grpSpPr>
            <a:xfrm>
              <a:off x="9335497" y="1981064"/>
              <a:ext cx="1267774" cy="2125968"/>
              <a:chOff x="11236135" y="4578510"/>
              <a:chExt cx="972943" cy="1631557"/>
            </a:xfrm>
          </p:grpSpPr>
          <p:sp>
            <p:nvSpPr>
              <p:cNvPr id="118" name="任意多边形 137"/>
              <p:cNvSpPr/>
              <p:nvPr/>
            </p:nvSpPr>
            <p:spPr bwMode="auto">
              <a:xfrm rot="21023698">
                <a:off x="11254035" y="5516329"/>
                <a:ext cx="466725" cy="693738"/>
              </a:xfrm>
              <a:custGeom>
                <a:avLst/>
                <a:gdLst>
                  <a:gd name="T0" fmla="*/ 284 w 294"/>
                  <a:gd name="T1" fmla="*/ 2 h 437"/>
                  <a:gd name="T2" fmla="*/ 284 w 294"/>
                  <a:gd name="T3" fmla="*/ 2 h 437"/>
                  <a:gd name="T4" fmla="*/ 286 w 294"/>
                  <a:gd name="T5" fmla="*/ 24 h 437"/>
                  <a:gd name="T6" fmla="*/ 240 w 294"/>
                  <a:gd name="T7" fmla="*/ 174 h 437"/>
                  <a:gd name="T8" fmla="*/ 0 w 294"/>
                  <a:gd name="T9" fmla="*/ 431 h 437"/>
                  <a:gd name="T10" fmla="*/ 4 w 294"/>
                  <a:gd name="T11" fmla="*/ 437 h 437"/>
                  <a:gd name="T12" fmla="*/ 247 w 294"/>
                  <a:gd name="T13" fmla="*/ 178 h 437"/>
                  <a:gd name="T14" fmla="*/ 294 w 294"/>
                  <a:gd name="T15" fmla="*/ 24 h 437"/>
                  <a:gd name="T16" fmla="*/ 292 w 294"/>
                  <a:gd name="T17" fmla="*/ 0 h 437"/>
                  <a:gd name="T18" fmla="*/ 284 w 294"/>
                  <a:gd name="T19" fmla="*/ 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437">
                    <a:moveTo>
                      <a:pt x="284" y="2"/>
                    </a:moveTo>
                    <a:cubicBezTo>
                      <a:pt x="284" y="2"/>
                      <a:pt x="284" y="2"/>
                      <a:pt x="284" y="2"/>
                    </a:cubicBezTo>
                    <a:cubicBezTo>
                      <a:pt x="284" y="3"/>
                      <a:pt x="286" y="10"/>
                      <a:pt x="286" y="24"/>
                    </a:cubicBezTo>
                    <a:cubicBezTo>
                      <a:pt x="286" y="52"/>
                      <a:pt x="279" y="104"/>
                      <a:pt x="240" y="174"/>
                    </a:cubicBezTo>
                    <a:cubicBezTo>
                      <a:pt x="201" y="245"/>
                      <a:pt x="130" y="333"/>
                      <a:pt x="0" y="431"/>
                    </a:cubicBezTo>
                    <a:cubicBezTo>
                      <a:pt x="4" y="437"/>
                      <a:pt x="4" y="437"/>
                      <a:pt x="4" y="437"/>
                    </a:cubicBezTo>
                    <a:cubicBezTo>
                      <a:pt x="135" y="339"/>
                      <a:pt x="208" y="250"/>
                      <a:pt x="247" y="178"/>
                    </a:cubicBezTo>
                    <a:cubicBezTo>
                      <a:pt x="287" y="107"/>
                      <a:pt x="294" y="53"/>
                      <a:pt x="294" y="24"/>
                    </a:cubicBezTo>
                    <a:cubicBezTo>
                      <a:pt x="294" y="9"/>
                      <a:pt x="292" y="1"/>
                      <a:pt x="292" y="0"/>
                    </a:cubicBezTo>
                    <a:cubicBezTo>
                      <a:pt x="284" y="2"/>
                      <a:pt x="284" y="2"/>
                      <a:pt x="284" y="2"/>
                    </a:cubicBezTo>
                  </a:path>
                </a:pathLst>
              </a:custGeom>
              <a:solidFill>
                <a:srgbClr val="FFCF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vl="0"/>
                <a:endParaRPr lang="zh-CN" altLang="en-US" dirty="0"/>
              </a:p>
            </p:txBody>
          </p:sp>
          <p:sp>
            <p:nvSpPr>
              <p:cNvPr id="119" name="任意多边形 138"/>
              <p:cNvSpPr/>
              <p:nvPr/>
            </p:nvSpPr>
            <p:spPr bwMode="auto">
              <a:xfrm rot="21023698">
                <a:off x="11236135" y="5191495"/>
                <a:ext cx="808038" cy="989013"/>
              </a:xfrm>
              <a:custGeom>
                <a:avLst/>
                <a:gdLst>
                  <a:gd name="T0" fmla="*/ 3 w 510"/>
                  <a:gd name="T1" fmla="*/ 623 h 623"/>
                  <a:gd name="T2" fmla="*/ 413 w 510"/>
                  <a:gd name="T3" fmla="*/ 233 h 623"/>
                  <a:gd name="T4" fmla="*/ 510 w 510"/>
                  <a:gd name="T5" fmla="*/ 2 h 623"/>
                  <a:gd name="T6" fmla="*/ 502 w 510"/>
                  <a:gd name="T7" fmla="*/ 0 h 623"/>
                  <a:gd name="T8" fmla="*/ 501 w 510"/>
                  <a:gd name="T9" fmla="*/ 1 h 623"/>
                  <a:gd name="T10" fmla="*/ 399 w 510"/>
                  <a:gd name="T11" fmla="*/ 241 h 623"/>
                  <a:gd name="T12" fmla="*/ 0 w 510"/>
                  <a:gd name="T13" fmla="*/ 616 h 623"/>
                  <a:gd name="T14" fmla="*/ 3 w 510"/>
                  <a:gd name="T15" fmla="*/ 623 h 623"/>
                  <a:gd name="T16" fmla="*/ 3 w 510"/>
                  <a:gd name="T17"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623">
                    <a:moveTo>
                      <a:pt x="3" y="623"/>
                    </a:moveTo>
                    <a:cubicBezTo>
                      <a:pt x="212" y="517"/>
                      <a:pt x="339" y="362"/>
                      <a:pt x="413" y="233"/>
                    </a:cubicBezTo>
                    <a:cubicBezTo>
                      <a:pt x="487" y="105"/>
                      <a:pt x="509" y="2"/>
                      <a:pt x="510" y="2"/>
                    </a:cubicBezTo>
                    <a:cubicBezTo>
                      <a:pt x="502" y="0"/>
                      <a:pt x="502" y="0"/>
                      <a:pt x="502" y="0"/>
                    </a:cubicBezTo>
                    <a:cubicBezTo>
                      <a:pt x="502" y="0"/>
                      <a:pt x="502" y="1"/>
                      <a:pt x="501" y="1"/>
                    </a:cubicBezTo>
                    <a:cubicBezTo>
                      <a:pt x="499" y="13"/>
                      <a:pt x="474" y="116"/>
                      <a:pt x="399" y="241"/>
                    </a:cubicBezTo>
                    <a:cubicBezTo>
                      <a:pt x="324" y="367"/>
                      <a:pt x="200" y="514"/>
                      <a:pt x="0" y="616"/>
                    </a:cubicBezTo>
                    <a:cubicBezTo>
                      <a:pt x="3" y="623"/>
                      <a:pt x="3" y="623"/>
                      <a:pt x="3" y="623"/>
                    </a:cubicBezTo>
                    <a:cubicBezTo>
                      <a:pt x="3" y="623"/>
                      <a:pt x="3" y="623"/>
                      <a:pt x="3" y="623"/>
                    </a:cubicBezTo>
                  </a:path>
                </a:pathLst>
              </a:custGeom>
              <a:solidFill>
                <a:srgbClr val="FFCF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vl="0"/>
                <a:endParaRPr lang="zh-CN" altLang="en-US"/>
              </a:p>
            </p:txBody>
          </p:sp>
          <p:sp>
            <p:nvSpPr>
              <p:cNvPr id="120" name="任意多边形 139"/>
              <p:cNvSpPr/>
              <p:nvPr/>
            </p:nvSpPr>
            <p:spPr bwMode="auto">
              <a:xfrm rot="21023698">
                <a:off x="11377245" y="4578510"/>
                <a:ext cx="527050" cy="614363"/>
              </a:xfrm>
              <a:custGeom>
                <a:avLst/>
                <a:gdLst>
                  <a:gd name="T0" fmla="*/ 306 w 333"/>
                  <a:gd name="T1" fmla="*/ 229 h 387"/>
                  <a:gd name="T2" fmla="*/ 111 w 333"/>
                  <a:gd name="T3" fmla="*/ 364 h 387"/>
                  <a:gd name="T4" fmla="*/ 27 w 333"/>
                  <a:gd name="T5" fmla="*/ 142 h 387"/>
                  <a:gd name="T6" fmla="*/ 217 w 333"/>
                  <a:gd name="T7" fmla="*/ 24 h 387"/>
                  <a:gd name="T8" fmla="*/ 306 w 333"/>
                  <a:gd name="T9" fmla="*/ 229 h 387"/>
                </a:gdLst>
                <a:ahLst/>
                <a:cxnLst>
                  <a:cxn ang="0">
                    <a:pos x="T0" y="T1"/>
                  </a:cxn>
                  <a:cxn ang="0">
                    <a:pos x="T2" y="T3"/>
                  </a:cxn>
                  <a:cxn ang="0">
                    <a:pos x="T4" y="T5"/>
                  </a:cxn>
                  <a:cxn ang="0">
                    <a:pos x="T6" y="T7"/>
                  </a:cxn>
                  <a:cxn ang="0">
                    <a:pos x="T8" y="T9"/>
                  </a:cxn>
                </a:cxnLst>
                <a:rect l="0" t="0" r="r" b="b"/>
                <a:pathLst>
                  <a:path w="333" h="387">
                    <a:moveTo>
                      <a:pt x="306" y="229"/>
                    </a:moveTo>
                    <a:cubicBezTo>
                      <a:pt x="279" y="316"/>
                      <a:pt x="184" y="387"/>
                      <a:pt x="111" y="364"/>
                    </a:cubicBezTo>
                    <a:cubicBezTo>
                      <a:pt x="43" y="343"/>
                      <a:pt x="0" y="229"/>
                      <a:pt x="27" y="142"/>
                    </a:cubicBezTo>
                    <a:cubicBezTo>
                      <a:pt x="55" y="55"/>
                      <a:pt x="140" y="0"/>
                      <a:pt x="217" y="24"/>
                    </a:cubicBezTo>
                    <a:cubicBezTo>
                      <a:pt x="294" y="48"/>
                      <a:pt x="333" y="142"/>
                      <a:pt x="306" y="229"/>
                    </a:cubicBezTo>
                    <a:close/>
                  </a:path>
                </a:pathLst>
              </a:custGeom>
              <a:solidFill>
                <a:srgbClr val="3B50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任意多边形 140"/>
              <p:cNvSpPr/>
              <p:nvPr/>
            </p:nvSpPr>
            <p:spPr bwMode="auto">
              <a:xfrm rot="21023698">
                <a:off x="11670915" y="4695196"/>
                <a:ext cx="538163" cy="596900"/>
              </a:xfrm>
              <a:custGeom>
                <a:avLst/>
                <a:gdLst>
                  <a:gd name="T0" fmla="*/ 267 w 339"/>
                  <a:gd name="T1" fmla="*/ 48 h 376"/>
                  <a:gd name="T2" fmla="*/ 286 w 339"/>
                  <a:gd name="T3" fmla="*/ 270 h 376"/>
                  <a:gd name="T4" fmla="*/ 69 w 339"/>
                  <a:gd name="T5" fmla="*/ 343 h 376"/>
                  <a:gd name="T6" fmla="*/ 60 w 339"/>
                  <a:gd name="T7" fmla="*/ 359 h 376"/>
                  <a:gd name="T8" fmla="*/ 35 w 339"/>
                  <a:gd name="T9" fmla="*/ 340 h 376"/>
                  <a:gd name="T10" fmla="*/ 47 w 339"/>
                  <a:gd name="T11" fmla="*/ 327 h 376"/>
                  <a:gd name="T12" fmla="*/ 50 w 339"/>
                  <a:gd name="T13" fmla="*/ 98 h 376"/>
                  <a:gd name="T14" fmla="*/ 267 w 339"/>
                  <a:gd name="T15" fmla="*/ 48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76">
                    <a:moveTo>
                      <a:pt x="267" y="48"/>
                    </a:moveTo>
                    <a:cubicBezTo>
                      <a:pt x="332" y="95"/>
                      <a:pt x="339" y="197"/>
                      <a:pt x="286" y="270"/>
                    </a:cubicBezTo>
                    <a:cubicBezTo>
                      <a:pt x="235" y="340"/>
                      <a:pt x="132" y="376"/>
                      <a:pt x="69" y="343"/>
                    </a:cubicBezTo>
                    <a:cubicBezTo>
                      <a:pt x="60" y="359"/>
                      <a:pt x="60" y="359"/>
                      <a:pt x="60" y="359"/>
                    </a:cubicBezTo>
                    <a:cubicBezTo>
                      <a:pt x="35" y="340"/>
                      <a:pt x="35" y="340"/>
                      <a:pt x="35" y="340"/>
                    </a:cubicBezTo>
                    <a:cubicBezTo>
                      <a:pt x="47" y="327"/>
                      <a:pt x="47" y="327"/>
                      <a:pt x="47" y="327"/>
                    </a:cubicBezTo>
                    <a:cubicBezTo>
                      <a:pt x="0" y="278"/>
                      <a:pt x="0" y="167"/>
                      <a:pt x="50" y="98"/>
                    </a:cubicBezTo>
                    <a:cubicBezTo>
                      <a:pt x="104" y="25"/>
                      <a:pt x="202" y="0"/>
                      <a:pt x="267" y="48"/>
                    </a:cubicBez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任意多边形 141"/>
              <p:cNvSpPr/>
              <p:nvPr/>
            </p:nvSpPr>
            <p:spPr bwMode="auto">
              <a:xfrm rot="21023698">
                <a:off x="11411870" y="5100290"/>
                <a:ext cx="546100" cy="549275"/>
              </a:xfrm>
              <a:custGeom>
                <a:avLst/>
                <a:gdLst>
                  <a:gd name="T0" fmla="*/ 229 w 345"/>
                  <a:gd name="T1" fmla="*/ 315 h 346"/>
                  <a:gd name="T2" fmla="*/ 31 w 345"/>
                  <a:gd name="T3" fmla="*/ 229 h 346"/>
                  <a:gd name="T4" fmla="*/ 116 w 345"/>
                  <a:gd name="T5" fmla="*/ 31 h 346"/>
                  <a:gd name="T6" fmla="*/ 314 w 345"/>
                  <a:gd name="T7" fmla="*/ 117 h 346"/>
                  <a:gd name="T8" fmla="*/ 229 w 345"/>
                  <a:gd name="T9" fmla="*/ 315 h 346"/>
                </a:gdLst>
                <a:ahLst/>
                <a:cxnLst>
                  <a:cxn ang="0">
                    <a:pos x="T0" y="T1"/>
                  </a:cxn>
                  <a:cxn ang="0">
                    <a:pos x="T2" y="T3"/>
                  </a:cxn>
                  <a:cxn ang="0">
                    <a:pos x="T4" y="T5"/>
                  </a:cxn>
                  <a:cxn ang="0">
                    <a:pos x="T6" y="T7"/>
                  </a:cxn>
                  <a:cxn ang="0">
                    <a:pos x="T8" y="T9"/>
                  </a:cxn>
                </a:cxnLst>
                <a:rect l="0" t="0" r="r" b="b"/>
                <a:pathLst>
                  <a:path w="345" h="346">
                    <a:moveTo>
                      <a:pt x="229" y="315"/>
                    </a:moveTo>
                    <a:cubicBezTo>
                      <a:pt x="151" y="346"/>
                      <a:pt x="62" y="307"/>
                      <a:pt x="31" y="229"/>
                    </a:cubicBezTo>
                    <a:cubicBezTo>
                      <a:pt x="0" y="151"/>
                      <a:pt x="38" y="62"/>
                      <a:pt x="116" y="31"/>
                    </a:cubicBezTo>
                    <a:cubicBezTo>
                      <a:pt x="195" y="0"/>
                      <a:pt x="283" y="38"/>
                      <a:pt x="314" y="117"/>
                    </a:cubicBezTo>
                    <a:cubicBezTo>
                      <a:pt x="345" y="195"/>
                      <a:pt x="307" y="284"/>
                      <a:pt x="229" y="315"/>
                    </a:cubicBezTo>
                  </a:path>
                </a:pathLst>
              </a:custGeom>
              <a:solidFill>
                <a:srgbClr val="97E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23" name="任意多边形 142"/>
              <p:cNvSpPr/>
              <p:nvPr/>
            </p:nvSpPr>
            <p:spPr bwMode="auto">
              <a:xfrm rot="21023698">
                <a:off x="11449599" y="5280362"/>
                <a:ext cx="493713" cy="334963"/>
              </a:xfrm>
              <a:custGeom>
                <a:avLst/>
                <a:gdLst>
                  <a:gd name="T0" fmla="*/ 16 w 312"/>
                  <a:gd name="T1" fmla="*/ 0 h 211"/>
                  <a:gd name="T2" fmla="*/ 14 w 312"/>
                  <a:gd name="T3" fmla="*/ 111 h 211"/>
                  <a:gd name="T4" fmla="*/ 14 w 312"/>
                  <a:gd name="T5" fmla="*/ 112 h 211"/>
                  <a:gd name="T6" fmla="*/ 14 w 312"/>
                  <a:gd name="T7" fmla="*/ 112 h 211"/>
                  <a:gd name="T8" fmla="*/ 14 w 312"/>
                  <a:gd name="T9" fmla="*/ 112 h 211"/>
                  <a:gd name="T10" fmla="*/ 14 w 312"/>
                  <a:gd name="T11" fmla="*/ 112 h 211"/>
                  <a:gd name="T12" fmla="*/ 14 w 312"/>
                  <a:gd name="T13" fmla="*/ 113 h 211"/>
                  <a:gd name="T14" fmla="*/ 14 w 312"/>
                  <a:gd name="T15" fmla="*/ 113 h 211"/>
                  <a:gd name="T16" fmla="*/ 14 w 312"/>
                  <a:gd name="T17" fmla="*/ 113 h 211"/>
                  <a:gd name="T18" fmla="*/ 14 w 312"/>
                  <a:gd name="T19" fmla="*/ 113 h 211"/>
                  <a:gd name="T20" fmla="*/ 14 w 312"/>
                  <a:gd name="T21" fmla="*/ 114 h 211"/>
                  <a:gd name="T22" fmla="*/ 14 w 312"/>
                  <a:gd name="T23" fmla="*/ 114 h 211"/>
                  <a:gd name="T24" fmla="*/ 14 w 312"/>
                  <a:gd name="T25" fmla="*/ 114 h 211"/>
                  <a:gd name="T26" fmla="*/ 15 w 312"/>
                  <a:gd name="T27" fmla="*/ 114 h 211"/>
                  <a:gd name="T28" fmla="*/ 15 w 312"/>
                  <a:gd name="T29" fmla="*/ 114 h 211"/>
                  <a:gd name="T30" fmla="*/ 15 w 312"/>
                  <a:gd name="T31" fmla="*/ 115 h 211"/>
                  <a:gd name="T32" fmla="*/ 15 w 312"/>
                  <a:gd name="T33" fmla="*/ 115 h 211"/>
                  <a:gd name="T34" fmla="*/ 15 w 312"/>
                  <a:gd name="T35" fmla="*/ 115 h 211"/>
                  <a:gd name="T36" fmla="*/ 157 w 312"/>
                  <a:gd name="T37" fmla="*/ 211 h 211"/>
                  <a:gd name="T38" fmla="*/ 213 w 312"/>
                  <a:gd name="T39" fmla="*/ 201 h 211"/>
                  <a:gd name="T40" fmla="*/ 214 w 312"/>
                  <a:gd name="T41" fmla="*/ 200 h 211"/>
                  <a:gd name="T42" fmla="*/ 214 w 312"/>
                  <a:gd name="T43" fmla="*/ 200 h 211"/>
                  <a:gd name="T44" fmla="*/ 214 w 312"/>
                  <a:gd name="T45" fmla="*/ 200 h 211"/>
                  <a:gd name="T46" fmla="*/ 214 w 312"/>
                  <a:gd name="T47" fmla="*/ 200 h 211"/>
                  <a:gd name="T48" fmla="*/ 309 w 312"/>
                  <a:gd name="T49" fmla="*/ 51 h 211"/>
                  <a:gd name="T50" fmla="*/ 225 w 312"/>
                  <a:gd name="T51" fmla="*/ 133 h 211"/>
                  <a:gd name="T52" fmla="*/ 168 w 312"/>
                  <a:gd name="T53" fmla="*/ 144 h 211"/>
                  <a:gd name="T54" fmla="*/ 27 w 312"/>
                  <a:gd name="T55" fmla="*/ 47 h 211"/>
                  <a:gd name="T56" fmla="*/ 16 w 312"/>
                  <a:gd name="T5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2" h="211">
                    <a:moveTo>
                      <a:pt x="16" y="0"/>
                    </a:moveTo>
                    <a:cubicBezTo>
                      <a:pt x="2" y="34"/>
                      <a:pt x="0" y="74"/>
                      <a:pt x="14" y="111"/>
                    </a:cubicBezTo>
                    <a:cubicBezTo>
                      <a:pt x="14" y="112"/>
                      <a:pt x="14" y="112"/>
                      <a:pt x="14" y="112"/>
                    </a:cubicBezTo>
                    <a:cubicBezTo>
                      <a:pt x="14" y="112"/>
                      <a:pt x="14" y="112"/>
                      <a:pt x="14" y="112"/>
                    </a:cubicBezTo>
                    <a:cubicBezTo>
                      <a:pt x="14" y="112"/>
                      <a:pt x="14" y="112"/>
                      <a:pt x="14" y="112"/>
                    </a:cubicBezTo>
                    <a:cubicBezTo>
                      <a:pt x="14" y="112"/>
                      <a:pt x="14" y="112"/>
                      <a:pt x="14" y="112"/>
                    </a:cubicBezTo>
                    <a:cubicBezTo>
                      <a:pt x="14" y="112"/>
                      <a:pt x="14" y="112"/>
                      <a:pt x="14" y="113"/>
                    </a:cubicBezTo>
                    <a:cubicBezTo>
                      <a:pt x="14" y="113"/>
                      <a:pt x="14" y="113"/>
                      <a:pt x="14" y="113"/>
                    </a:cubicBezTo>
                    <a:cubicBezTo>
                      <a:pt x="14" y="113"/>
                      <a:pt x="14" y="113"/>
                      <a:pt x="14" y="113"/>
                    </a:cubicBezTo>
                    <a:cubicBezTo>
                      <a:pt x="14" y="113"/>
                      <a:pt x="14" y="113"/>
                      <a:pt x="14" y="113"/>
                    </a:cubicBezTo>
                    <a:cubicBezTo>
                      <a:pt x="14" y="113"/>
                      <a:pt x="14" y="114"/>
                      <a:pt x="14" y="114"/>
                    </a:cubicBezTo>
                    <a:cubicBezTo>
                      <a:pt x="14" y="114"/>
                      <a:pt x="14" y="114"/>
                      <a:pt x="14" y="114"/>
                    </a:cubicBezTo>
                    <a:cubicBezTo>
                      <a:pt x="14" y="114"/>
                      <a:pt x="14" y="114"/>
                      <a:pt x="14" y="114"/>
                    </a:cubicBezTo>
                    <a:cubicBezTo>
                      <a:pt x="14" y="114"/>
                      <a:pt x="15" y="114"/>
                      <a:pt x="15" y="114"/>
                    </a:cubicBezTo>
                    <a:cubicBezTo>
                      <a:pt x="15" y="114"/>
                      <a:pt x="15" y="114"/>
                      <a:pt x="15" y="114"/>
                    </a:cubicBezTo>
                    <a:cubicBezTo>
                      <a:pt x="15" y="115"/>
                      <a:pt x="15" y="115"/>
                      <a:pt x="15" y="115"/>
                    </a:cubicBezTo>
                    <a:cubicBezTo>
                      <a:pt x="15" y="115"/>
                      <a:pt x="15" y="115"/>
                      <a:pt x="15" y="115"/>
                    </a:cubicBezTo>
                    <a:cubicBezTo>
                      <a:pt x="15" y="115"/>
                      <a:pt x="15" y="115"/>
                      <a:pt x="15" y="115"/>
                    </a:cubicBezTo>
                    <a:cubicBezTo>
                      <a:pt x="39" y="175"/>
                      <a:pt x="96" y="211"/>
                      <a:pt x="157" y="211"/>
                    </a:cubicBezTo>
                    <a:cubicBezTo>
                      <a:pt x="175" y="211"/>
                      <a:pt x="194" y="208"/>
                      <a:pt x="213" y="201"/>
                    </a:cubicBezTo>
                    <a:cubicBezTo>
                      <a:pt x="213" y="200"/>
                      <a:pt x="213" y="200"/>
                      <a:pt x="214" y="200"/>
                    </a:cubicBezTo>
                    <a:cubicBezTo>
                      <a:pt x="214" y="200"/>
                      <a:pt x="214" y="200"/>
                      <a:pt x="214" y="200"/>
                    </a:cubicBezTo>
                    <a:cubicBezTo>
                      <a:pt x="214" y="200"/>
                      <a:pt x="214" y="200"/>
                      <a:pt x="214" y="200"/>
                    </a:cubicBezTo>
                    <a:cubicBezTo>
                      <a:pt x="214" y="200"/>
                      <a:pt x="214" y="200"/>
                      <a:pt x="214" y="200"/>
                    </a:cubicBezTo>
                    <a:cubicBezTo>
                      <a:pt x="276" y="175"/>
                      <a:pt x="312" y="114"/>
                      <a:pt x="309" y="51"/>
                    </a:cubicBezTo>
                    <a:cubicBezTo>
                      <a:pt x="293" y="87"/>
                      <a:pt x="264" y="117"/>
                      <a:pt x="225" y="133"/>
                    </a:cubicBezTo>
                    <a:cubicBezTo>
                      <a:pt x="206" y="140"/>
                      <a:pt x="187" y="144"/>
                      <a:pt x="168" y="144"/>
                    </a:cubicBezTo>
                    <a:cubicBezTo>
                      <a:pt x="108" y="144"/>
                      <a:pt x="50" y="107"/>
                      <a:pt x="27" y="47"/>
                    </a:cubicBezTo>
                    <a:cubicBezTo>
                      <a:pt x="20" y="32"/>
                      <a:pt x="17" y="16"/>
                      <a:pt x="16" y="0"/>
                    </a:cubicBezTo>
                  </a:path>
                </a:pathLst>
              </a:custGeom>
              <a:solidFill>
                <a:srgbClr val="71D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24" name="任意多边形 143"/>
              <p:cNvSpPr/>
              <p:nvPr/>
            </p:nvSpPr>
            <p:spPr bwMode="auto">
              <a:xfrm rot="21023698">
                <a:off x="11421912" y="4588176"/>
                <a:ext cx="374650" cy="317500"/>
              </a:xfrm>
              <a:custGeom>
                <a:avLst/>
                <a:gdLst>
                  <a:gd name="T0" fmla="*/ 174 w 237"/>
                  <a:gd name="T1" fmla="*/ 20 h 200"/>
                  <a:gd name="T2" fmla="*/ 237 w 237"/>
                  <a:gd name="T3" fmla="*/ 64 h 200"/>
                  <a:gd name="T4" fmla="*/ 41 w 237"/>
                  <a:gd name="T5" fmla="*/ 162 h 200"/>
                  <a:gd name="T6" fmla="*/ 0 w 237"/>
                  <a:gd name="T7" fmla="*/ 102 h 200"/>
                  <a:gd name="T8" fmla="*/ 174 w 237"/>
                  <a:gd name="T9" fmla="*/ 20 h 200"/>
                </a:gdLst>
                <a:ahLst/>
                <a:cxnLst>
                  <a:cxn ang="0">
                    <a:pos x="T0" y="T1"/>
                  </a:cxn>
                  <a:cxn ang="0">
                    <a:pos x="T2" y="T3"/>
                  </a:cxn>
                  <a:cxn ang="0">
                    <a:pos x="T4" y="T5"/>
                  </a:cxn>
                  <a:cxn ang="0">
                    <a:pos x="T6" y="T7"/>
                  </a:cxn>
                  <a:cxn ang="0">
                    <a:pos x="T8" y="T9"/>
                  </a:cxn>
                </a:cxnLst>
                <a:rect l="0" t="0" r="r" b="b"/>
                <a:pathLst>
                  <a:path w="237" h="200">
                    <a:moveTo>
                      <a:pt x="174" y="20"/>
                    </a:moveTo>
                    <a:cubicBezTo>
                      <a:pt x="199" y="28"/>
                      <a:pt x="221" y="44"/>
                      <a:pt x="237" y="64"/>
                    </a:cubicBezTo>
                    <a:cubicBezTo>
                      <a:pt x="223" y="148"/>
                      <a:pt x="102" y="200"/>
                      <a:pt x="41" y="162"/>
                    </a:cubicBezTo>
                    <a:cubicBezTo>
                      <a:pt x="24" y="151"/>
                      <a:pt x="9" y="135"/>
                      <a:pt x="0" y="102"/>
                    </a:cubicBezTo>
                    <a:cubicBezTo>
                      <a:pt x="36" y="37"/>
                      <a:pt x="108" y="0"/>
                      <a:pt x="174" y="20"/>
                    </a:cubicBezTo>
                    <a:close/>
                  </a:path>
                </a:pathLst>
              </a:cu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25" name="任意多边形 144"/>
              <p:cNvSpPr/>
              <p:nvPr/>
            </p:nvSpPr>
            <p:spPr bwMode="auto">
              <a:xfrm rot="21023698">
                <a:off x="11701903" y="4694993"/>
                <a:ext cx="468313" cy="474663"/>
              </a:xfrm>
              <a:custGeom>
                <a:avLst/>
                <a:gdLst>
                  <a:gd name="T0" fmla="*/ 241 w 295"/>
                  <a:gd name="T1" fmla="*/ 48 h 299"/>
                  <a:gd name="T2" fmla="*/ 295 w 295"/>
                  <a:gd name="T3" fmla="*/ 150 h 299"/>
                  <a:gd name="T4" fmla="*/ 273 w 295"/>
                  <a:gd name="T5" fmla="*/ 189 h 299"/>
                  <a:gd name="T6" fmla="*/ 45 w 295"/>
                  <a:gd name="T7" fmla="*/ 254 h 299"/>
                  <a:gd name="T8" fmla="*/ 0 w 295"/>
                  <a:gd name="T9" fmla="*/ 145 h 299"/>
                  <a:gd name="T10" fmla="*/ 24 w 295"/>
                  <a:gd name="T11" fmla="*/ 98 h 299"/>
                  <a:gd name="T12" fmla="*/ 241 w 295"/>
                  <a:gd name="T13" fmla="*/ 48 h 299"/>
                </a:gdLst>
                <a:ahLst/>
                <a:cxnLst>
                  <a:cxn ang="0">
                    <a:pos x="T0" y="T1"/>
                  </a:cxn>
                  <a:cxn ang="0">
                    <a:pos x="T2" y="T3"/>
                  </a:cxn>
                  <a:cxn ang="0">
                    <a:pos x="T4" y="T5"/>
                  </a:cxn>
                  <a:cxn ang="0">
                    <a:pos x="T6" y="T7"/>
                  </a:cxn>
                  <a:cxn ang="0">
                    <a:pos x="T8" y="T9"/>
                  </a:cxn>
                  <a:cxn ang="0">
                    <a:pos x="T10" y="T11"/>
                  </a:cxn>
                  <a:cxn ang="0">
                    <a:pos x="T12" y="T13"/>
                  </a:cxn>
                </a:cxnLst>
                <a:rect l="0" t="0" r="r" b="b"/>
                <a:pathLst>
                  <a:path w="295" h="299">
                    <a:moveTo>
                      <a:pt x="241" y="48"/>
                    </a:moveTo>
                    <a:cubicBezTo>
                      <a:pt x="274" y="72"/>
                      <a:pt x="292" y="109"/>
                      <a:pt x="295" y="150"/>
                    </a:cubicBezTo>
                    <a:cubicBezTo>
                      <a:pt x="289" y="164"/>
                      <a:pt x="282" y="177"/>
                      <a:pt x="273" y="189"/>
                    </a:cubicBezTo>
                    <a:cubicBezTo>
                      <a:pt x="219" y="263"/>
                      <a:pt x="106" y="299"/>
                      <a:pt x="45" y="254"/>
                    </a:cubicBezTo>
                    <a:cubicBezTo>
                      <a:pt x="16" y="233"/>
                      <a:pt x="0" y="191"/>
                      <a:pt x="0" y="145"/>
                    </a:cubicBezTo>
                    <a:cubicBezTo>
                      <a:pt x="6" y="128"/>
                      <a:pt x="14" y="112"/>
                      <a:pt x="24" y="98"/>
                    </a:cubicBezTo>
                    <a:cubicBezTo>
                      <a:pt x="78" y="25"/>
                      <a:pt x="176" y="0"/>
                      <a:pt x="241" y="48"/>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7" name="组合 6"/>
            <p:cNvGrpSpPr/>
            <p:nvPr/>
          </p:nvGrpSpPr>
          <p:grpSpPr>
            <a:xfrm>
              <a:off x="3356984" y="1616173"/>
              <a:ext cx="5517719" cy="4271698"/>
              <a:chOff x="2960688" y="1033463"/>
              <a:chExt cx="6664325" cy="5159375"/>
            </a:xfrm>
          </p:grpSpPr>
          <p:sp>
            <p:nvSpPr>
              <p:cNvPr id="42" name="任意多边形 5"/>
              <p:cNvSpPr/>
              <p:nvPr/>
            </p:nvSpPr>
            <p:spPr bwMode="auto">
              <a:xfrm>
                <a:off x="5446713" y="1989138"/>
                <a:ext cx="434975" cy="366713"/>
              </a:xfrm>
              <a:custGeom>
                <a:avLst/>
                <a:gdLst>
                  <a:gd name="T0" fmla="*/ 0 w 286"/>
                  <a:gd name="T1" fmla="*/ 205 h 241"/>
                  <a:gd name="T2" fmla="*/ 217 w 286"/>
                  <a:gd name="T3" fmla="*/ 39 h 241"/>
                  <a:gd name="T4" fmla="*/ 286 w 286"/>
                  <a:gd name="T5" fmla="*/ 241 h 241"/>
                  <a:gd name="T6" fmla="*/ 0 w 286"/>
                  <a:gd name="T7" fmla="*/ 205 h 241"/>
                </a:gdLst>
                <a:ahLst/>
                <a:cxnLst>
                  <a:cxn ang="0">
                    <a:pos x="T0" y="T1"/>
                  </a:cxn>
                  <a:cxn ang="0">
                    <a:pos x="T2" y="T3"/>
                  </a:cxn>
                  <a:cxn ang="0">
                    <a:pos x="T4" y="T5"/>
                  </a:cxn>
                  <a:cxn ang="0">
                    <a:pos x="T6" y="T7"/>
                  </a:cxn>
                </a:cxnLst>
                <a:rect l="0" t="0" r="r" b="b"/>
                <a:pathLst>
                  <a:path w="286" h="241">
                    <a:moveTo>
                      <a:pt x="0" y="205"/>
                    </a:moveTo>
                    <a:cubicBezTo>
                      <a:pt x="0" y="205"/>
                      <a:pt x="20" y="0"/>
                      <a:pt x="217" y="39"/>
                    </a:cubicBezTo>
                    <a:cubicBezTo>
                      <a:pt x="286" y="241"/>
                      <a:pt x="286" y="241"/>
                      <a:pt x="286" y="241"/>
                    </a:cubicBezTo>
                    <a:lnTo>
                      <a:pt x="0" y="205"/>
                    </a:lnTo>
                    <a:close/>
                  </a:path>
                </a:pathLst>
              </a:custGeom>
              <a:solidFill>
                <a:srgbClr val="FFA91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任意多边形 6"/>
              <p:cNvSpPr/>
              <p:nvPr/>
            </p:nvSpPr>
            <p:spPr bwMode="auto">
              <a:xfrm>
                <a:off x="6489700" y="5073650"/>
                <a:ext cx="327025" cy="301625"/>
              </a:xfrm>
              <a:custGeom>
                <a:avLst/>
                <a:gdLst>
                  <a:gd name="T0" fmla="*/ 77 w 216"/>
                  <a:gd name="T1" fmla="*/ 8 h 199"/>
                  <a:gd name="T2" fmla="*/ 33 w 216"/>
                  <a:gd name="T3" fmla="*/ 17 h 199"/>
                  <a:gd name="T4" fmla="*/ 9 w 216"/>
                  <a:gd name="T5" fmla="*/ 40 h 199"/>
                  <a:gd name="T6" fmla="*/ 8 w 216"/>
                  <a:gd name="T7" fmla="*/ 73 h 199"/>
                  <a:gd name="T8" fmla="*/ 175 w 216"/>
                  <a:gd name="T9" fmla="*/ 190 h 199"/>
                  <a:gd name="T10" fmla="*/ 208 w 216"/>
                  <a:gd name="T11" fmla="*/ 158 h 199"/>
                  <a:gd name="T12" fmla="*/ 77 w 216"/>
                  <a:gd name="T13" fmla="*/ 8 h 199"/>
                </a:gdLst>
                <a:ahLst/>
                <a:cxnLst>
                  <a:cxn ang="0">
                    <a:pos x="T0" y="T1"/>
                  </a:cxn>
                  <a:cxn ang="0">
                    <a:pos x="T2" y="T3"/>
                  </a:cxn>
                  <a:cxn ang="0">
                    <a:pos x="T4" y="T5"/>
                  </a:cxn>
                  <a:cxn ang="0">
                    <a:pos x="T6" y="T7"/>
                  </a:cxn>
                  <a:cxn ang="0">
                    <a:pos x="T8" y="T9"/>
                  </a:cxn>
                  <a:cxn ang="0">
                    <a:pos x="T10" y="T11"/>
                  </a:cxn>
                  <a:cxn ang="0">
                    <a:pos x="T12" y="T13"/>
                  </a:cxn>
                </a:cxnLst>
                <a:rect l="0" t="0" r="r" b="b"/>
                <a:pathLst>
                  <a:path w="216" h="199">
                    <a:moveTo>
                      <a:pt x="77" y="8"/>
                    </a:moveTo>
                    <a:cubicBezTo>
                      <a:pt x="77" y="8"/>
                      <a:pt x="55" y="0"/>
                      <a:pt x="33" y="17"/>
                    </a:cubicBezTo>
                    <a:cubicBezTo>
                      <a:pt x="24" y="25"/>
                      <a:pt x="15" y="33"/>
                      <a:pt x="9" y="40"/>
                    </a:cubicBezTo>
                    <a:cubicBezTo>
                      <a:pt x="0" y="49"/>
                      <a:pt x="0" y="63"/>
                      <a:pt x="8" y="73"/>
                    </a:cubicBezTo>
                    <a:cubicBezTo>
                      <a:pt x="32" y="99"/>
                      <a:pt x="87" y="153"/>
                      <a:pt x="175" y="190"/>
                    </a:cubicBezTo>
                    <a:cubicBezTo>
                      <a:pt x="196" y="199"/>
                      <a:pt x="216" y="178"/>
                      <a:pt x="208" y="158"/>
                    </a:cubicBezTo>
                    <a:cubicBezTo>
                      <a:pt x="188" y="114"/>
                      <a:pt x="150" y="50"/>
                      <a:pt x="77" y="8"/>
                    </a:cubicBezTo>
                    <a:close/>
                  </a:path>
                </a:pathLst>
              </a:custGeom>
              <a:solidFill>
                <a:srgbClr val="7924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任意多边形 7"/>
              <p:cNvSpPr/>
              <p:nvPr/>
            </p:nvSpPr>
            <p:spPr bwMode="auto">
              <a:xfrm>
                <a:off x="6570663" y="4927600"/>
                <a:ext cx="196850" cy="246063"/>
              </a:xfrm>
              <a:custGeom>
                <a:avLst/>
                <a:gdLst>
                  <a:gd name="T0" fmla="*/ 41 w 129"/>
                  <a:gd name="T1" fmla="*/ 4 h 162"/>
                  <a:gd name="T2" fmla="*/ 5 w 129"/>
                  <a:gd name="T3" fmla="*/ 116 h 162"/>
                  <a:gd name="T4" fmla="*/ 19 w 129"/>
                  <a:gd name="T5" fmla="*/ 151 h 162"/>
                  <a:gd name="T6" fmla="*/ 26 w 129"/>
                  <a:gd name="T7" fmla="*/ 155 h 162"/>
                  <a:gd name="T8" fmla="*/ 65 w 129"/>
                  <a:gd name="T9" fmla="*/ 141 h 162"/>
                  <a:gd name="T10" fmla="*/ 129 w 129"/>
                  <a:gd name="T11" fmla="*/ 0 h 162"/>
                  <a:gd name="T12" fmla="*/ 41 w 129"/>
                  <a:gd name="T13" fmla="*/ 4 h 162"/>
                </a:gdLst>
                <a:ahLst/>
                <a:cxnLst>
                  <a:cxn ang="0">
                    <a:pos x="T0" y="T1"/>
                  </a:cxn>
                  <a:cxn ang="0">
                    <a:pos x="T2" y="T3"/>
                  </a:cxn>
                  <a:cxn ang="0">
                    <a:pos x="T4" y="T5"/>
                  </a:cxn>
                  <a:cxn ang="0">
                    <a:pos x="T6" y="T7"/>
                  </a:cxn>
                  <a:cxn ang="0">
                    <a:pos x="T8" y="T9"/>
                  </a:cxn>
                  <a:cxn ang="0">
                    <a:pos x="T10" y="T11"/>
                  </a:cxn>
                  <a:cxn ang="0">
                    <a:pos x="T12" y="T13"/>
                  </a:cxn>
                </a:cxnLst>
                <a:rect l="0" t="0" r="r" b="b"/>
                <a:pathLst>
                  <a:path w="129" h="162">
                    <a:moveTo>
                      <a:pt x="41" y="4"/>
                    </a:moveTo>
                    <a:cubicBezTo>
                      <a:pt x="5" y="116"/>
                      <a:pt x="5" y="116"/>
                      <a:pt x="5" y="116"/>
                    </a:cubicBezTo>
                    <a:cubicBezTo>
                      <a:pt x="0" y="130"/>
                      <a:pt x="6" y="145"/>
                      <a:pt x="19" y="151"/>
                    </a:cubicBezTo>
                    <a:cubicBezTo>
                      <a:pt x="26" y="155"/>
                      <a:pt x="26" y="155"/>
                      <a:pt x="26" y="155"/>
                    </a:cubicBezTo>
                    <a:cubicBezTo>
                      <a:pt x="41" y="162"/>
                      <a:pt x="59" y="156"/>
                      <a:pt x="65" y="141"/>
                    </a:cubicBezTo>
                    <a:cubicBezTo>
                      <a:pt x="129" y="0"/>
                      <a:pt x="129" y="0"/>
                      <a:pt x="129" y="0"/>
                    </a:cubicBezTo>
                    <a:lnTo>
                      <a:pt x="41" y="4"/>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8"/>
              <p:cNvSpPr/>
              <p:nvPr/>
            </p:nvSpPr>
            <p:spPr bwMode="auto">
              <a:xfrm>
                <a:off x="5972175" y="5210175"/>
                <a:ext cx="228600" cy="411163"/>
              </a:xfrm>
              <a:custGeom>
                <a:avLst/>
                <a:gdLst>
                  <a:gd name="T0" fmla="*/ 59 w 150"/>
                  <a:gd name="T1" fmla="*/ 18 h 270"/>
                  <a:gd name="T2" fmla="*/ 3 w 150"/>
                  <a:gd name="T3" fmla="*/ 62 h 270"/>
                  <a:gd name="T4" fmla="*/ 27 w 150"/>
                  <a:gd name="T5" fmla="*/ 231 h 270"/>
                  <a:gd name="T6" fmla="*/ 75 w 150"/>
                  <a:gd name="T7" fmla="*/ 270 h 270"/>
                  <a:gd name="T8" fmla="*/ 123 w 150"/>
                  <a:gd name="T9" fmla="*/ 229 h 270"/>
                  <a:gd name="T10" fmla="*/ 59 w 150"/>
                  <a:gd name="T11" fmla="*/ 18 h 270"/>
                </a:gdLst>
                <a:ahLst/>
                <a:cxnLst>
                  <a:cxn ang="0">
                    <a:pos x="T0" y="T1"/>
                  </a:cxn>
                  <a:cxn ang="0">
                    <a:pos x="T2" y="T3"/>
                  </a:cxn>
                  <a:cxn ang="0">
                    <a:pos x="T4" y="T5"/>
                  </a:cxn>
                  <a:cxn ang="0">
                    <a:pos x="T6" y="T7"/>
                  </a:cxn>
                  <a:cxn ang="0">
                    <a:pos x="T8" y="T9"/>
                  </a:cxn>
                  <a:cxn ang="0">
                    <a:pos x="T10" y="T11"/>
                  </a:cxn>
                </a:cxnLst>
                <a:rect l="0" t="0" r="r" b="b"/>
                <a:pathLst>
                  <a:path w="150" h="270">
                    <a:moveTo>
                      <a:pt x="59" y="18"/>
                    </a:moveTo>
                    <a:cubicBezTo>
                      <a:pt x="59" y="18"/>
                      <a:pt x="7" y="14"/>
                      <a:pt x="3" y="62"/>
                    </a:cubicBezTo>
                    <a:cubicBezTo>
                      <a:pt x="0" y="95"/>
                      <a:pt x="16" y="181"/>
                      <a:pt x="27" y="231"/>
                    </a:cubicBezTo>
                    <a:cubicBezTo>
                      <a:pt x="31" y="254"/>
                      <a:pt x="51" y="270"/>
                      <a:pt x="75" y="270"/>
                    </a:cubicBezTo>
                    <a:cubicBezTo>
                      <a:pt x="99" y="270"/>
                      <a:pt x="119" y="253"/>
                      <a:pt x="123" y="229"/>
                    </a:cubicBezTo>
                    <a:cubicBezTo>
                      <a:pt x="135" y="153"/>
                      <a:pt x="150" y="0"/>
                      <a:pt x="59" y="18"/>
                    </a:cubicBezTo>
                    <a:close/>
                  </a:path>
                </a:pathLst>
              </a:custGeom>
              <a:solidFill>
                <a:srgbClr val="7924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任意多边形 9"/>
              <p:cNvSpPr/>
              <p:nvPr/>
            </p:nvSpPr>
            <p:spPr bwMode="auto">
              <a:xfrm>
                <a:off x="5994400" y="5080000"/>
                <a:ext cx="146050" cy="230188"/>
              </a:xfrm>
              <a:custGeom>
                <a:avLst/>
                <a:gdLst>
                  <a:gd name="T0" fmla="*/ 0 w 96"/>
                  <a:gd name="T1" fmla="*/ 16 h 152"/>
                  <a:gd name="T2" fmla="*/ 12 w 96"/>
                  <a:gd name="T3" fmla="*/ 118 h 152"/>
                  <a:gd name="T4" fmla="*/ 51 w 96"/>
                  <a:gd name="T5" fmla="*/ 152 h 152"/>
                  <a:gd name="T6" fmla="*/ 90 w 96"/>
                  <a:gd name="T7" fmla="*/ 115 h 152"/>
                  <a:gd name="T8" fmla="*/ 96 w 96"/>
                  <a:gd name="T9" fmla="*/ 0 h 152"/>
                  <a:gd name="T10" fmla="*/ 0 w 96"/>
                  <a:gd name="T11" fmla="*/ 16 h 152"/>
                </a:gdLst>
                <a:ahLst/>
                <a:cxnLst>
                  <a:cxn ang="0">
                    <a:pos x="T0" y="T1"/>
                  </a:cxn>
                  <a:cxn ang="0">
                    <a:pos x="T2" y="T3"/>
                  </a:cxn>
                  <a:cxn ang="0">
                    <a:pos x="T4" y="T5"/>
                  </a:cxn>
                  <a:cxn ang="0">
                    <a:pos x="T6" y="T7"/>
                  </a:cxn>
                  <a:cxn ang="0">
                    <a:pos x="T8" y="T9"/>
                  </a:cxn>
                  <a:cxn ang="0">
                    <a:pos x="T10" y="T11"/>
                  </a:cxn>
                </a:cxnLst>
                <a:rect l="0" t="0" r="r" b="b"/>
                <a:pathLst>
                  <a:path w="96" h="152">
                    <a:moveTo>
                      <a:pt x="0" y="16"/>
                    </a:moveTo>
                    <a:cubicBezTo>
                      <a:pt x="12" y="118"/>
                      <a:pt x="12" y="118"/>
                      <a:pt x="12" y="118"/>
                    </a:cubicBezTo>
                    <a:cubicBezTo>
                      <a:pt x="14" y="137"/>
                      <a:pt x="31" y="152"/>
                      <a:pt x="51" y="152"/>
                    </a:cubicBezTo>
                    <a:cubicBezTo>
                      <a:pt x="72" y="152"/>
                      <a:pt x="89" y="136"/>
                      <a:pt x="90" y="115"/>
                    </a:cubicBezTo>
                    <a:cubicBezTo>
                      <a:pt x="96" y="0"/>
                      <a:pt x="96" y="0"/>
                      <a:pt x="96" y="0"/>
                    </a:cubicBezTo>
                    <a:lnTo>
                      <a:pt x="0" y="16"/>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任意多边形 10"/>
              <p:cNvSpPr/>
              <p:nvPr/>
            </p:nvSpPr>
            <p:spPr bwMode="auto">
              <a:xfrm>
                <a:off x="5792788" y="3544888"/>
                <a:ext cx="1177925" cy="1655763"/>
              </a:xfrm>
              <a:custGeom>
                <a:avLst/>
                <a:gdLst>
                  <a:gd name="T0" fmla="*/ 742 w 775"/>
                  <a:gd name="T1" fmla="*/ 720 h 1089"/>
                  <a:gd name="T2" fmla="*/ 741 w 775"/>
                  <a:gd name="T3" fmla="*/ 724 h 1089"/>
                  <a:gd name="T4" fmla="*/ 636 w 775"/>
                  <a:gd name="T5" fmla="*/ 1002 h 1089"/>
                  <a:gd name="T6" fmla="*/ 512 w 775"/>
                  <a:gd name="T7" fmla="*/ 961 h 1089"/>
                  <a:gd name="T8" fmla="*/ 556 w 775"/>
                  <a:gd name="T9" fmla="*/ 563 h 1089"/>
                  <a:gd name="T10" fmla="*/ 322 w 775"/>
                  <a:gd name="T11" fmla="*/ 269 h 1089"/>
                  <a:gd name="T12" fmla="*/ 320 w 775"/>
                  <a:gd name="T13" fmla="*/ 266 h 1089"/>
                  <a:gd name="T14" fmla="*/ 246 w 775"/>
                  <a:gd name="T15" fmla="*/ 1057 h 1089"/>
                  <a:gd name="T16" fmla="*/ 115 w 775"/>
                  <a:gd name="T17" fmla="*/ 1057 h 1089"/>
                  <a:gd name="T18" fmla="*/ 87 w 775"/>
                  <a:gd name="T19" fmla="*/ 750 h 1089"/>
                  <a:gd name="T20" fmla="*/ 86 w 775"/>
                  <a:gd name="T21" fmla="*/ 746 h 1089"/>
                  <a:gd name="T22" fmla="*/ 66 w 775"/>
                  <a:gd name="T23" fmla="*/ 542 h 1089"/>
                  <a:gd name="T24" fmla="*/ 65 w 775"/>
                  <a:gd name="T25" fmla="*/ 536 h 1089"/>
                  <a:gd name="T26" fmla="*/ 54 w 775"/>
                  <a:gd name="T27" fmla="*/ 437 h 1089"/>
                  <a:gd name="T28" fmla="*/ 29 w 775"/>
                  <a:gd name="T29" fmla="*/ 239 h 1089"/>
                  <a:gd name="T30" fmla="*/ 28 w 775"/>
                  <a:gd name="T31" fmla="*/ 232 h 1089"/>
                  <a:gd name="T32" fmla="*/ 0 w 775"/>
                  <a:gd name="T33" fmla="*/ 25 h 1089"/>
                  <a:gd name="T34" fmla="*/ 529 w 775"/>
                  <a:gd name="T35" fmla="*/ 0 h 1089"/>
                  <a:gd name="T36" fmla="*/ 594 w 775"/>
                  <a:gd name="T37" fmla="*/ 136 h 1089"/>
                  <a:gd name="T38" fmla="*/ 596 w 775"/>
                  <a:gd name="T39" fmla="*/ 140 h 1089"/>
                  <a:gd name="T40" fmla="*/ 745 w 775"/>
                  <a:gd name="T41" fmla="*/ 479 h 1089"/>
                  <a:gd name="T42" fmla="*/ 747 w 775"/>
                  <a:gd name="T43" fmla="*/ 483 h 1089"/>
                  <a:gd name="T44" fmla="*/ 765 w 775"/>
                  <a:gd name="T45" fmla="*/ 538 h 1089"/>
                  <a:gd name="T46" fmla="*/ 742 w 775"/>
                  <a:gd name="T47" fmla="*/ 720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5" h="1089">
                    <a:moveTo>
                      <a:pt x="742" y="720"/>
                    </a:moveTo>
                    <a:cubicBezTo>
                      <a:pt x="742" y="721"/>
                      <a:pt x="742" y="722"/>
                      <a:pt x="741" y="724"/>
                    </a:cubicBezTo>
                    <a:cubicBezTo>
                      <a:pt x="702" y="858"/>
                      <a:pt x="636" y="1002"/>
                      <a:pt x="636" y="1002"/>
                    </a:cubicBezTo>
                    <a:cubicBezTo>
                      <a:pt x="586" y="1002"/>
                      <a:pt x="543" y="990"/>
                      <a:pt x="512" y="961"/>
                    </a:cubicBezTo>
                    <a:cubicBezTo>
                      <a:pt x="556" y="563"/>
                      <a:pt x="556" y="563"/>
                      <a:pt x="556" y="563"/>
                    </a:cubicBezTo>
                    <a:cubicBezTo>
                      <a:pt x="322" y="269"/>
                      <a:pt x="322" y="269"/>
                      <a:pt x="322" y="269"/>
                    </a:cubicBezTo>
                    <a:cubicBezTo>
                      <a:pt x="320" y="266"/>
                      <a:pt x="320" y="266"/>
                      <a:pt x="320" y="266"/>
                    </a:cubicBezTo>
                    <a:cubicBezTo>
                      <a:pt x="246" y="1057"/>
                      <a:pt x="246" y="1057"/>
                      <a:pt x="246" y="1057"/>
                    </a:cubicBezTo>
                    <a:cubicBezTo>
                      <a:pt x="200" y="1086"/>
                      <a:pt x="156" y="1089"/>
                      <a:pt x="115" y="1057"/>
                    </a:cubicBezTo>
                    <a:cubicBezTo>
                      <a:pt x="115" y="1057"/>
                      <a:pt x="102" y="908"/>
                      <a:pt x="87" y="750"/>
                    </a:cubicBezTo>
                    <a:cubicBezTo>
                      <a:pt x="86" y="749"/>
                      <a:pt x="86" y="748"/>
                      <a:pt x="86" y="746"/>
                    </a:cubicBezTo>
                    <a:cubicBezTo>
                      <a:pt x="79" y="676"/>
                      <a:pt x="72" y="603"/>
                      <a:pt x="66" y="542"/>
                    </a:cubicBezTo>
                    <a:cubicBezTo>
                      <a:pt x="66" y="540"/>
                      <a:pt x="66" y="538"/>
                      <a:pt x="65" y="536"/>
                    </a:cubicBezTo>
                    <a:cubicBezTo>
                      <a:pt x="61" y="497"/>
                      <a:pt x="58" y="463"/>
                      <a:pt x="54" y="437"/>
                    </a:cubicBezTo>
                    <a:cubicBezTo>
                      <a:pt x="47" y="378"/>
                      <a:pt x="38" y="306"/>
                      <a:pt x="29" y="239"/>
                    </a:cubicBezTo>
                    <a:cubicBezTo>
                      <a:pt x="29" y="236"/>
                      <a:pt x="28" y="234"/>
                      <a:pt x="28" y="232"/>
                    </a:cubicBezTo>
                    <a:cubicBezTo>
                      <a:pt x="13" y="121"/>
                      <a:pt x="0" y="25"/>
                      <a:pt x="0" y="25"/>
                    </a:cubicBezTo>
                    <a:cubicBezTo>
                      <a:pt x="529" y="0"/>
                      <a:pt x="529" y="0"/>
                      <a:pt x="529" y="0"/>
                    </a:cubicBezTo>
                    <a:cubicBezTo>
                      <a:pt x="529" y="0"/>
                      <a:pt x="557" y="57"/>
                      <a:pt x="594" y="136"/>
                    </a:cubicBezTo>
                    <a:cubicBezTo>
                      <a:pt x="595" y="137"/>
                      <a:pt x="595" y="139"/>
                      <a:pt x="596" y="140"/>
                    </a:cubicBezTo>
                    <a:cubicBezTo>
                      <a:pt x="646" y="246"/>
                      <a:pt x="711" y="388"/>
                      <a:pt x="745" y="479"/>
                    </a:cubicBezTo>
                    <a:cubicBezTo>
                      <a:pt x="746" y="480"/>
                      <a:pt x="746" y="482"/>
                      <a:pt x="747" y="483"/>
                    </a:cubicBezTo>
                    <a:cubicBezTo>
                      <a:pt x="755" y="505"/>
                      <a:pt x="761" y="524"/>
                      <a:pt x="765" y="538"/>
                    </a:cubicBezTo>
                    <a:cubicBezTo>
                      <a:pt x="775" y="579"/>
                      <a:pt x="763" y="648"/>
                      <a:pt x="742" y="720"/>
                    </a:cubicBezTo>
                    <a:close/>
                  </a:path>
                </a:pathLst>
              </a:custGeom>
              <a:solidFill>
                <a:srgbClr val="705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任意多边形 11"/>
              <p:cNvSpPr/>
              <p:nvPr/>
            </p:nvSpPr>
            <p:spPr bwMode="auto">
              <a:xfrm>
                <a:off x="5792788" y="3544888"/>
                <a:ext cx="852488" cy="309563"/>
              </a:xfrm>
              <a:custGeom>
                <a:avLst/>
                <a:gdLst>
                  <a:gd name="T0" fmla="*/ 529 w 561"/>
                  <a:gd name="T1" fmla="*/ 0 h 204"/>
                  <a:gd name="T2" fmla="*/ 0 w 561"/>
                  <a:gd name="T3" fmla="*/ 25 h 204"/>
                  <a:gd name="T4" fmla="*/ 24 w 561"/>
                  <a:gd name="T5" fmla="*/ 204 h 204"/>
                  <a:gd name="T6" fmla="*/ 561 w 561"/>
                  <a:gd name="T7" fmla="*/ 66 h 204"/>
                  <a:gd name="T8" fmla="*/ 529 w 561"/>
                  <a:gd name="T9" fmla="*/ 0 h 204"/>
                </a:gdLst>
                <a:ahLst/>
                <a:cxnLst>
                  <a:cxn ang="0">
                    <a:pos x="T0" y="T1"/>
                  </a:cxn>
                  <a:cxn ang="0">
                    <a:pos x="T2" y="T3"/>
                  </a:cxn>
                  <a:cxn ang="0">
                    <a:pos x="T4" y="T5"/>
                  </a:cxn>
                  <a:cxn ang="0">
                    <a:pos x="T6" y="T7"/>
                  </a:cxn>
                  <a:cxn ang="0">
                    <a:pos x="T8" y="T9"/>
                  </a:cxn>
                </a:cxnLst>
                <a:rect l="0" t="0" r="r" b="b"/>
                <a:pathLst>
                  <a:path w="561" h="204">
                    <a:moveTo>
                      <a:pt x="529" y="0"/>
                    </a:moveTo>
                    <a:cubicBezTo>
                      <a:pt x="0" y="25"/>
                      <a:pt x="0" y="25"/>
                      <a:pt x="0" y="25"/>
                    </a:cubicBezTo>
                    <a:cubicBezTo>
                      <a:pt x="0" y="25"/>
                      <a:pt x="11" y="105"/>
                      <a:pt x="24" y="204"/>
                    </a:cubicBezTo>
                    <a:cubicBezTo>
                      <a:pt x="208" y="190"/>
                      <a:pt x="387" y="147"/>
                      <a:pt x="561" y="66"/>
                    </a:cubicBezTo>
                    <a:cubicBezTo>
                      <a:pt x="541" y="26"/>
                      <a:pt x="529" y="0"/>
                      <a:pt x="529" y="0"/>
                    </a:cubicBezTo>
                    <a:close/>
                  </a:path>
                </a:pathLst>
              </a:custGeom>
              <a:solidFill>
                <a:srgbClr val="5E4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任意多边形 12"/>
              <p:cNvSpPr/>
              <p:nvPr/>
            </p:nvSpPr>
            <p:spPr bwMode="auto">
              <a:xfrm>
                <a:off x="8843963" y="2484438"/>
                <a:ext cx="360363" cy="381000"/>
              </a:xfrm>
              <a:custGeom>
                <a:avLst/>
                <a:gdLst>
                  <a:gd name="T0" fmla="*/ 93 w 237"/>
                  <a:gd name="T1" fmla="*/ 250 h 250"/>
                  <a:gd name="T2" fmla="*/ 195 w 237"/>
                  <a:gd name="T3" fmla="*/ 40 h 250"/>
                  <a:gd name="T4" fmla="*/ 142 w 237"/>
                  <a:gd name="T5" fmla="*/ 0 h 250"/>
                  <a:gd name="T6" fmla="*/ 93 w 237"/>
                  <a:gd name="T7" fmla="*/ 250 h 250"/>
                </a:gdLst>
                <a:ahLst/>
                <a:cxnLst>
                  <a:cxn ang="0">
                    <a:pos x="T0" y="T1"/>
                  </a:cxn>
                  <a:cxn ang="0">
                    <a:pos x="T2" y="T3"/>
                  </a:cxn>
                  <a:cxn ang="0">
                    <a:pos x="T4" y="T5"/>
                  </a:cxn>
                  <a:cxn ang="0">
                    <a:pos x="T6" y="T7"/>
                  </a:cxn>
                </a:cxnLst>
                <a:rect l="0" t="0" r="r" b="b"/>
                <a:pathLst>
                  <a:path w="237" h="250">
                    <a:moveTo>
                      <a:pt x="93" y="250"/>
                    </a:moveTo>
                    <a:cubicBezTo>
                      <a:pt x="93" y="250"/>
                      <a:pt x="237" y="175"/>
                      <a:pt x="195" y="40"/>
                    </a:cubicBezTo>
                    <a:cubicBezTo>
                      <a:pt x="142" y="0"/>
                      <a:pt x="142" y="0"/>
                      <a:pt x="142" y="0"/>
                    </a:cubicBezTo>
                    <a:cubicBezTo>
                      <a:pt x="142" y="0"/>
                      <a:pt x="0" y="72"/>
                      <a:pt x="93" y="250"/>
                    </a:cubicBezTo>
                    <a:close/>
                  </a:path>
                </a:pathLst>
              </a:custGeom>
              <a:solidFill>
                <a:srgbClr val="5F6C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任意多边形 13"/>
              <p:cNvSpPr/>
              <p:nvPr/>
            </p:nvSpPr>
            <p:spPr bwMode="auto">
              <a:xfrm>
                <a:off x="8774113" y="2044700"/>
                <a:ext cx="714375" cy="822325"/>
              </a:xfrm>
              <a:custGeom>
                <a:avLst/>
                <a:gdLst>
                  <a:gd name="T0" fmla="*/ 0 w 450"/>
                  <a:gd name="T1" fmla="*/ 355 h 518"/>
                  <a:gd name="T2" fmla="*/ 202 w 450"/>
                  <a:gd name="T3" fmla="*/ 271 h 518"/>
                  <a:gd name="T4" fmla="*/ 399 w 450"/>
                  <a:gd name="T5" fmla="*/ 0 h 518"/>
                  <a:gd name="T6" fmla="*/ 450 w 450"/>
                  <a:gd name="T7" fmla="*/ 38 h 518"/>
                  <a:gd name="T8" fmla="*/ 289 w 450"/>
                  <a:gd name="T9" fmla="*/ 347 h 518"/>
                  <a:gd name="T10" fmla="*/ 15 w 450"/>
                  <a:gd name="T11" fmla="*/ 518 h 518"/>
                  <a:gd name="T12" fmla="*/ 0 w 450"/>
                  <a:gd name="T13" fmla="*/ 355 h 518"/>
                </a:gdLst>
                <a:ahLst/>
                <a:cxnLst>
                  <a:cxn ang="0">
                    <a:pos x="T0" y="T1"/>
                  </a:cxn>
                  <a:cxn ang="0">
                    <a:pos x="T2" y="T3"/>
                  </a:cxn>
                  <a:cxn ang="0">
                    <a:pos x="T4" y="T5"/>
                  </a:cxn>
                  <a:cxn ang="0">
                    <a:pos x="T6" y="T7"/>
                  </a:cxn>
                  <a:cxn ang="0">
                    <a:pos x="T8" y="T9"/>
                  </a:cxn>
                  <a:cxn ang="0">
                    <a:pos x="T10" y="T11"/>
                  </a:cxn>
                  <a:cxn ang="0">
                    <a:pos x="T12" y="T13"/>
                  </a:cxn>
                </a:cxnLst>
                <a:rect l="0" t="0" r="r" b="b"/>
                <a:pathLst>
                  <a:path w="450" h="518">
                    <a:moveTo>
                      <a:pt x="0" y="355"/>
                    </a:moveTo>
                    <a:lnTo>
                      <a:pt x="202" y="271"/>
                    </a:lnTo>
                    <a:lnTo>
                      <a:pt x="399" y="0"/>
                    </a:lnTo>
                    <a:lnTo>
                      <a:pt x="450" y="38"/>
                    </a:lnTo>
                    <a:lnTo>
                      <a:pt x="289" y="347"/>
                    </a:lnTo>
                    <a:lnTo>
                      <a:pt x="15" y="518"/>
                    </a:lnTo>
                    <a:lnTo>
                      <a:pt x="0" y="355"/>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任意多边形 14"/>
              <p:cNvSpPr/>
              <p:nvPr/>
            </p:nvSpPr>
            <p:spPr bwMode="auto">
              <a:xfrm>
                <a:off x="8815388" y="2481263"/>
                <a:ext cx="263525" cy="314325"/>
              </a:xfrm>
              <a:custGeom>
                <a:avLst/>
                <a:gdLst>
                  <a:gd name="T0" fmla="*/ 173 w 173"/>
                  <a:gd name="T1" fmla="*/ 0 h 206"/>
                  <a:gd name="T2" fmla="*/ 74 w 173"/>
                  <a:gd name="T3" fmla="*/ 41 h 206"/>
                  <a:gd name="T4" fmla="*/ 0 w 173"/>
                  <a:gd name="T5" fmla="*/ 156 h 206"/>
                  <a:gd name="T6" fmla="*/ 63 w 173"/>
                  <a:gd name="T7" fmla="*/ 206 h 206"/>
                  <a:gd name="T8" fmla="*/ 168 w 173"/>
                  <a:gd name="T9" fmla="*/ 141 h 206"/>
                  <a:gd name="T10" fmla="*/ 173 w 173"/>
                  <a:gd name="T11" fmla="*/ 0 h 206"/>
                </a:gdLst>
                <a:ahLst/>
                <a:cxnLst>
                  <a:cxn ang="0">
                    <a:pos x="T0" y="T1"/>
                  </a:cxn>
                  <a:cxn ang="0">
                    <a:pos x="T2" y="T3"/>
                  </a:cxn>
                  <a:cxn ang="0">
                    <a:pos x="T4" y="T5"/>
                  </a:cxn>
                  <a:cxn ang="0">
                    <a:pos x="T6" y="T7"/>
                  </a:cxn>
                  <a:cxn ang="0">
                    <a:pos x="T8" y="T9"/>
                  </a:cxn>
                  <a:cxn ang="0">
                    <a:pos x="T10" y="T11"/>
                  </a:cxn>
                </a:cxnLst>
                <a:rect l="0" t="0" r="r" b="b"/>
                <a:pathLst>
                  <a:path w="173" h="206">
                    <a:moveTo>
                      <a:pt x="173" y="0"/>
                    </a:moveTo>
                    <a:cubicBezTo>
                      <a:pt x="74" y="41"/>
                      <a:pt x="74" y="41"/>
                      <a:pt x="74" y="41"/>
                    </a:cubicBezTo>
                    <a:cubicBezTo>
                      <a:pt x="0" y="156"/>
                      <a:pt x="0" y="156"/>
                      <a:pt x="0" y="156"/>
                    </a:cubicBezTo>
                    <a:cubicBezTo>
                      <a:pt x="63" y="206"/>
                      <a:pt x="63" y="206"/>
                      <a:pt x="63" y="206"/>
                    </a:cubicBezTo>
                    <a:cubicBezTo>
                      <a:pt x="168" y="141"/>
                      <a:pt x="168" y="141"/>
                      <a:pt x="168" y="141"/>
                    </a:cubicBezTo>
                    <a:cubicBezTo>
                      <a:pt x="160" y="66"/>
                      <a:pt x="169" y="17"/>
                      <a:pt x="173" y="0"/>
                    </a:cubicBezTo>
                    <a:close/>
                  </a:path>
                </a:pathLst>
              </a:custGeom>
              <a:solidFill>
                <a:srgbClr val="FFC3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任意多边形 15"/>
              <p:cNvSpPr/>
              <p:nvPr/>
            </p:nvSpPr>
            <p:spPr bwMode="auto">
              <a:xfrm>
                <a:off x="7829550" y="3314700"/>
                <a:ext cx="830263" cy="573088"/>
              </a:xfrm>
              <a:custGeom>
                <a:avLst/>
                <a:gdLst>
                  <a:gd name="T0" fmla="*/ 23 w 545"/>
                  <a:gd name="T1" fmla="*/ 139 h 377"/>
                  <a:gd name="T2" fmla="*/ 246 w 545"/>
                  <a:gd name="T3" fmla="*/ 323 h 377"/>
                  <a:gd name="T4" fmla="*/ 545 w 545"/>
                  <a:gd name="T5" fmla="*/ 317 h 377"/>
                  <a:gd name="T6" fmla="*/ 400 w 545"/>
                  <a:gd name="T7" fmla="*/ 0 h 377"/>
                  <a:gd name="T8" fmla="*/ 23 w 545"/>
                  <a:gd name="T9" fmla="*/ 139 h 377"/>
                </a:gdLst>
                <a:ahLst/>
                <a:cxnLst>
                  <a:cxn ang="0">
                    <a:pos x="T0" y="T1"/>
                  </a:cxn>
                  <a:cxn ang="0">
                    <a:pos x="T2" y="T3"/>
                  </a:cxn>
                  <a:cxn ang="0">
                    <a:pos x="T4" y="T5"/>
                  </a:cxn>
                  <a:cxn ang="0">
                    <a:pos x="T6" y="T7"/>
                  </a:cxn>
                  <a:cxn ang="0">
                    <a:pos x="T8" y="T9"/>
                  </a:cxn>
                </a:cxnLst>
                <a:rect l="0" t="0" r="r" b="b"/>
                <a:pathLst>
                  <a:path w="545" h="377">
                    <a:moveTo>
                      <a:pt x="23" y="139"/>
                    </a:moveTo>
                    <a:cubicBezTo>
                      <a:pt x="23" y="139"/>
                      <a:pt x="0" y="269"/>
                      <a:pt x="246" y="323"/>
                    </a:cubicBezTo>
                    <a:cubicBezTo>
                      <a:pt x="493" y="377"/>
                      <a:pt x="545" y="317"/>
                      <a:pt x="545" y="317"/>
                    </a:cubicBezTo>
                    <a:cubicBezTo>
                      <a:pt x="400" y="0"/>
                      <a:pt x="400" y="0"/>
                      <a:pt x="400" y="0"/>
                    </a:cubicBezTo>
                    <a:lnTo>
                      <a:pt x="23" y="139"/>
                    </a:lnTo>
                    <a:close/>
                  </a:path>
                </a:pathLst>
              </a:custGeom>
              <a:solidFill>
                <a:srgbClr val="335A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任意多边形 16"/>
              <p:cNvSpPr/>
              <p:nvPr/>
            </p:nvSpPr>
            <p:spPr bwMode="auto">
              <a:xfrm>
                <a:off x="3427413" y="2398713"/>
                <a:ext cx="233363" cy="328613"/>
              </a:xfrm>
              <a:custGeom>
                <a:avLst/>
                <a:gdLst>
                  <a:gd name="T0" fmla="*/ 63 w 153"/>
                  <a:gd name="T1" fmla="*/ 0 h 216"/>
                  <a:gd name="T2" fmla="*/ 54 w 153"/>
                  <a:gd name="T3" fmla="*/ 216 h 216"/>
                  <a:gd name="T4" fmla="*/ 153 w 153"/>
                  <a:gd name="T5" fmla="*/ 111 h 216"/>
                  <a:gd name="T6" fmla="*/ 63 w 153"/>
                  <a:gd name="T7" fmla="*/ 0 h 216"/>
                </a:gdLst>
                <a:ahLst/>
                <a:cxnLst>
                  <a:cxn ang="0">
                    <a:pos x="T0" y="T1"/>
                  </a:cxn>
                  <a:cxn ang="0">
                    <a:pos x="T2" y="T3"/>
                  </a:cxn>
                  <a:cxn ang="0">
                    <a:pos x="T4" y="T5"/>
                  </a:cxn>
                  <a:cxn ang="0">
                    <a:pos x="T6" y="T7"/>
                  </a:cxn>
                </a:cxnLst>
                <a:rect l="0" t="0" r="r" b="b"/>
                <a:pathLst>
                  <a:path w="153" h="216">
                    <a:moveTo>
                      <a:pt x="63" y="0"/>
                    </a:moveTo>
                    <a:cubicBezTo>
                      <a:pt x="63" y="0"/>
                      <a:pt x="0" y="99"/>
                      <a:pt x="54" y="216"/>
                    </a:cubicBezTo>
                    <a:cubicBezTo>
                      <a:pt x="153" y="111"/>
                      <a:pt x="153" y="111"/>
                      <a:pt x="153" y="111"/>
                    </a:cubicBezTo>
                    <a:cubicBezTo>
                      <a:pt x="129" y="59"/>
                      <a:pt x="102" y="15"/>
                      <a:pt x="63" y="0"/>
                    </a:cubicBezTo>
                    <a:close/>
                  </a:path>
                </a:pathLst>
              </a:custGeom>
              <a:solidFill>
                <a:srgbClr val="EA4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任意多边形 17"/>
              <p:cNvSpPr/>
              <p:nvPr/>
            </p:nvSpPr>
            <p:spPr bwMode="auto">
              <a:xfrm>
                <a:off x="3733800" y="1776413"/>
                <a:ext cx="749300" cy="650875"/>
              </a:xfrm>
              <a:custGeom>
                <a:avLst/>
                <a:gdLst>
                  <a:gd name="T0" fmla="*/ 226 w 493"/>
                  <a:gd name="T1" fmla="*/ 17 h 428"/>
                  <a:gd name="T2" fmla="*/ 85 w 493"/>
                  <a:gd name="T3" fmla="*/ 160 h 428"/>
                  <a:gd name="T4" fmla="*/ 0 w 493"/>
                  <a:gd name="T5" fmla="*/ 386 h 428"/>
                  <a:gd name="T6" fmla="*/ 493 w 493"/>
                  <a:gd name="T7" fmla="*/ 334 h 428"/>
                  <a:gd name="T8" fmla="*/ 418 w 493"/>
                  <a:gd name="T9" fmla="*/ 162 h 428"/>
                  <a:gd name="T10" fmla="*/ 226 w 493"/>
                  <a:gd name="T11" fmla="*/ 17 h 428"/>
                </a:gdLst>
                <a:ahLst/>
                <a:cxnLst>
                  <a:cxn ang="0">
                    <a:pos x="T0" y="T1"/>
                  </a:cxn>
                  <a:cxn ang="0">
                    <a:pos x="T2" y="T3"/>
                  </a:cxn>
                  <a:cxn ang="0">
                    <a:pos x="T4" y="T5"/>
                  </a:cxn>
                  <a:cxn ang="0">
                    <a:pos x="T6" y="T7"/>
                  </a:cxn>
                  <a:cxn ang="0">
                    <a:pos x="T8" y="T9"/>
                  </a:cxn>
                  <a:cxn ang="0">
                    <a:pos x="T10" y="T11"/>
                  </a:cxn>
                </a:cxnLst>
                <a:rect l="0" t="0" r="r" b="b"/>
                <a:pathLst>
                  <a:path w="493" h="428">
                    <a:moveTo>
                      <a:pt x="226" y="17"/>
                    </a:moveTo>
                    <a:cubicBezTo>
                      <a:pt x="177" y="27"/>
                      <a:pt x="96" y="79"/>
                      <a:pt x="85" y="160"/>
                    </a:cubicBezTo>
                    <a:cubicBezTo>
                      <a:pt x="67" y="283"/>
                      <a:pt x="59" y="369"/>
                      <a:pt x="0" y="386"/>
                    </a:cubicBezTo>
                    <a:cubicBezTo>
                      <a:pt x="0" y="386"/>
                      <a:pt x="328" y="428"/>
                      <a:pt x="493" y="334"/>
                    </a:cubicBezTo>
                    <a:cubicBezTo>
                      <a:pt x="493" y="334"/>
                      <a:pt x="441" y="274"/>
                      <a:pt x="418" y="162"/>
                    </a:cubicBezTo>
                    <a:cubicBezTo>
                      <a:pt x="395" y="49"/>
                      <a:pt x="304" y="0"/>
                      <a:pt x="226" y="17"/>
                    </a:cubicBezTo>
                    <a:close/>
                  </a:path>
                </a:pathLst>
              </a:custGeom>
              <a:solidFill>
                <a:srgbClr val="274D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任意多边形 18"/>
              <p:cNvSpPr/>
              <p:nvPr/>
            </p:nvSpPr>
            <p:spPr bwMode="auto">
              <a:xfrm>
                <a:off x="4033838" y="3735388"/>
                <a:ext cx="819150" cy="288925"/>
              </a:xfrm>
              <a:custGeom>
                <a:avLst/>
                <a:gdLst>
                  <a:gd name="T0" fmla="*/ 528 w 538"/>
                  <a:gd name="T1" fmla="*/ 63 h 190"/>
                  <a:gd name="T2" fmla="*/ 343 w 538"/>
                  <a:gd name="T3" fmla="*/ 172 h 190"/>
                  <a:gd name="T4" fmla="*/ 0 w 538"/>
                  <a:gd name="T5" fmla="*/ 137 h 190"/>
                  <a:gd name="T6" fmla="*/ 438 w 538"/>
                  <a:gd name="T7" fmla="*/ 6 h 190"/>
                  <a:gd name="T8" fmla="*/ 528 w 538"/>
                  <a:gd name="T9" fmla="*/ 63 h 190"/>
                </a:gdLst>
                <a:ahLst/>
                <a:cxnLst>
                  <a:cxn ang="0">
                    <a:pos x="T0" y="T1"/>
                  </a:cxn>
                  <a:cxn ang="0">
                    <a:pos x="T2" y="T3"/>
                  </a:cxn>
                  <a:cxn ang="0">
                    <a:pos x="T4" y="T5"/>
                  </a:cxn>
                  <a:cxn ang="0">
                    <a:pos x="T6" y="T7"/>
                  </a:cxn>
                  <a:cxn ang="0">
                    <a:pos x="T8" y="T9"/>
                  </a:cxn>
                </a:cxnLst>
                <a:rect l="0" t="0" r="r" b="b"/>
                <a:pathLst>
                  <a:path w="538" h="190">
                    <a:moveTo>
                      <a:pt x="528" y="63"/>
                    </a:moveTo>
                    <a:cubicBezTo>
                      <a:pt x="528" y="63"/>
                      <a:pt x="538" y="153"/>
                      <a:pt x="343" y="172"/>
                    </a:cubicBezTo>
                    <a:cubicBezTo>
                      <a:pt x="262" y="181"/>
                      <a:pt x="103" y="190"/>
                      <a:pt x="0" y="137"/>
                    </a:cubicBezTo>
                    <a:cubicBezTo>
                      <a:pt x="438" y="6"/>
                      <a:pt x="438" y="6"/>
                      <a:pt x="438" y="6"/>
                    </a:cubicBezTo>
                    <a:cubicBezTo>
                      <a:pt x="470" y="2"/>
                      <a:pt x="502" y="0"/>
                      <a:pt x="528" y="63"/>
                    </a:cubicBezTo>
                    <a:close/>
                  </a:path>
                </a:pathLst>
              </a:custGeom>
              <a:solidFill>
                <a:srgbClr val="0CA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任意多边形 19"/>
              <p:cNvSpPr/>
              <p:nvPr/>
            </p:nvSpPr>
            <p:spPr bwMode="auto">
              <a:xfrm>
                <a:off x="8858250" y="4679950"/>
                <a:ext cx="420688" cy="327025"/>
              </a:xfrm>
              <a:custGeom>
                <a:avLst/>
                <a:gdLst>
                  <a:gd name="T0" fmla="*/ 103 w 265"/>
                  <a:gd name="T1" fmla="*/ 0 h 206"/>
                  <a:gd name="T2" fmla="*/ 265 w 265"/>
                  <a:gd name="T3" fmla="*/ 118 h 206"/>
                  <a:gd name="T4" fmla="*/ 236 w 265"/>
                  <a:gd name="T5" fmla="*/ 206 h 206"/>
                  <a:gd name="T6" fmla="*/ 0 w 265"/>
                  <a:gd name="T7" fmla="*/ 63 h 206"/>
                  <a:gd name="T8" fmla="*/ 103 w 265"/>
                  <a:gd name="T9" fmla="*/ 0 h 206"/>
                </a:gdLst>
                <a:ahLst/>
                <a:cxnLst>
                  <a:cxn ang="0">
                    <a:pos x="T0" y="T1"/>
                  </a:cxn>
                  <a:cxn ang="0">
                    <a:pos x="T2" y="T3"/>
                  </a:cxn>
                  <a:cxn ang="0">
                    <a:pos x="T4" y="T5"/>
                  </a:cxn>
                  <a:cxn ang="0">
                    <a:pos x="T6" y="T7"/>
                  </a:cxn>
                  <a:cxn ang="0">
                    <a:pos x="T8" y="T9"/>
                  </a:cxn>
                </a:cxnLst>
                <a:rect l="0" t="0" r="r" b="b"/>
                <a:pathLst>
                  <a:path w="265" h="206">
                    <a:moveTo>
                      <a:pt x="103" y="0"/>
                    </a:moveTo>
                    <a:lnTo>
                      <a:pt x="265" y="118"/>
                    </a:lnTo>
                    <a:lnTo>
                      <a:pt x="236" y="206"/>
                    </a:lnTo>
                    <a:lnTo>
                      <a:pt x="0" y="63"/>
                    </a:lnTo>
                    <a:lnTo>
                      <a:pt x="103" y="0"/>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任意多边形 20"/>
              <p:cNvSpPr/>
              <p:nvPr/>
            </p:nvSpPr>
            <p:spPr bwMode="auto">
              <a:xfrm>
                <a:off x="9097963" y="4802188"/>
                <a:ext cx="200025" cy="498475"/>
              </a:xfrm>
              <a:custGeom>
                <a:avLst/>
                <a:gdLst>
                  <a:gd name="T0" fmla="*/ 132 w 132"/>
                  <a:gd name="T1" fmla="*/ 45 h 327"/>
                  <a:gd name="T2" fmla="*/ 78 w 132"/>
                  <a:gd name="T3" fmla="*/ 315 h 327"/>
                  <a:gd name="T4" fmla="*/ 62 w 132"/>
                  <a:gd name="T5" fmla="*/ 325 h 327"/>
                  <a:gd name="T6" fmla="*/ 16 w 132"/>
                  <a:gd name="T7" fmla="*/ 261 h 327"/>
                  <a:gd name="T8" fmla="*/ 0 w 132"/>
                  <a:gd name="T9" fmla="*/ 82 h 327"/>
                  <a:gd name="T10" fmla="*/ 63 w 132"/>
                  <a:gd name="T11" fmla="*/ 0 h 327"/>
                  <a:gd name="T12" fmla="*/ 132 w 132"/>
                  <a:gd name="T13" fmla="*/ 45 h 327"/>
                </a:gdLst>
                <a:ahLst/>
                <a:cxnLst>
                  <a:cxn ang="0">
                    <a:pos x="T0" y="T1"/>
                  </a:cxn>
                  <a:cxn ang="0">
                    <a:pos x="T2" y="T3"/>
                  </a:cxn>
                  <a:cxn ang="0">
                    <a:pos x="T4" y="T5"/>
                  </a:cxn>
                  <a:cxn ang="0">
                    <a:pos x="T6" y="T7"/>
                  </a:cxn>
                  <a:cxn ang="0">
                    <a:pos x="T8" y="T9"/>
                  </a:cxn>
                  <a:cxn ang="0">
                    <a:pos x="T10" y="T11"/>
                  </a:cxn>
                  <a:cxn ang="0">
                    <a:pos x="T12" y="T13"/>
                  </a:cxn>
                </a:cxnLst>
                <a:rect l="0" t="0" r="r" b="b"/>
                <a:pathLst>
                  <a:path w="132" h="327">
                    <a:moveTo>
                      <a:pt x="132" y="45"/>
                    </a:moveTo>
                    <a:cubicBezTo>
                      <a:pt x="78" y="315"/>
                      <a:pt x="78" y="315"/>
                      <a:pt x="78" y="315"/>
                    </a:cubicBezTo>
                    <a:cubicBezTo>
                      <a:pt x="77" y="323"/>
                      <a:pt x="69" y="327"/>
                      <a:pt x="62" y="325"/>
                    </a:cubicBezTo>
                    <a:cubicBezTo>
                      <a:pt x="35" y="316"/>
                      <a:pt x="16" y="290"/>
                      <a:pt x="16" y="261"/>
                    </a:cubicBezTo>
                    <a:cubicBezTo>
                      <a:pt x="0" y="82"/>
                      <a:pt x="0" y="82"/>
                      <a:pt x="0" y="82"/>
                    </a:cubicBezTo>
                    <a:cubicBezTo>
                      <a:pt x="45" y="66"/>
                      <a:pt x="63" y="0"/>
                      <a:pt x="63" y="0"/>
                    </a:cubicBezTo>
                    <a:lnTo>
                      <a:pt x="132" y="45"/>
                    </a:lnTo>
                    <a:close/>
                  </a:path>
                </a:pathLst>
              </a:custGeom>
              <a:solidFill>
                <a:srgbClr val="5F6C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任意多边形 21"/>
              <p:cNvSpPr/>
              <p:nvPr/>
            </p:nvSpPr>
            <p:spPr bwMode="auto">
              <a:xfrm>
                <a:off x="8763000" y="4167188"/>
                <a:ext cx="427038" cy="234950"/>
              </a:xfrm>
              <a:custGeom>
                <a:avLst/>
                <a:gdLst>
                  <a:gd name="T0" fmla="*/ 28 w 269"/>
                  <a:gd name="T1" fmla="*/ 30 h 148"/>
                  <a:gd name="T2" fmla="*/ 227 w 269"/>
                  <a:gd name="T3" fmla="*/ 0 h 148"/>
                  <a:gd name="T4" fmla="*/ 269 w 269"/>
                  <a:gd name="T5" fmla="*/ 82 h 148"/>
                  <a:gd name="T6" fmla="*/ 0 w 269"/>
                  <a:gd name="T7" fmla="*/ 148 h 148"/>
                  <a:gd name="T8" fmla="*/ 28 w 269"/>
                  <a:gd name="T9" fmla="*/ 30 h 148"/>
                </a:gdLst>
                <a:ahLst/>
                <a:cxnLst>
                  <a:cxn ang="0">
                    <a:pos x="T0" y="T1"/>
                  </a:cxn>
                  <a:cxn ang="0">
                    <a:pos x="T2" y="T3"/>
                  </a:cxn>
                  <a:cxn ang="0">
                    <a:pos x="T4" y="T5"/>
                  </a:cxn>
                  <a:cxn ang="0">
                    <a:pos x="T6" y="T7"/>
                  </a:cxn>
                  <a:cxn ang="0">
                    <a:pos x="T8" y="T9"/>
                  </a:cxn>
                </a:cxnLst>
                <a:rect l="0" t="0" r="r" b="b"/>
                <a:pathLst>
                  <a:path w="269" h="148">
                    <a:moveTo>
                      <a:pt x="28" y="30"/>
                    </a:moveTo>
                    <a:lnTo>
                      <a:pt x="227" y="0"/>
                    </a:lnTo>
                    <a:lnTo>
                      <a:pt x="269" y="82"/>
                    </a:lnTo>
                    <a:lnTo>
                      <a:pt x="0" y="148"/>
                    </a:lnTo>
                    <a:lnTo>
                      <a:pt x="28" y="30"/>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任意多边形 22"/>
              <p:cNvSpPr/>
              <p:nvPr/>
            </p:nvSpPr>
            <p:spPr bwMode="auto">
              <a:xfrm>
                <a:off x="7575550" y="2122488"/>
                <a:ext cx="817563" cy="674688"/>
              </a:xfrm>
              <a:custGeom>
                <a:avLst/>
                <a:gdLst>
                  <a:gd name="T0" fmla="*/ 515 w 515"/>
                  <a:gd name="T1" fmla="*/ 279 h 425"/>
                  <a:gd name="T2" fmla="*/ 265 w 515"/>
                  <a:gd name="T3" fmla="*/ 196 h 425"/>
                  <a:gd name="T4" fmla="*/ 60 w 515"/>
                  <a:gd name="T5" fmla="*/ 0 h 425"/>
                  <a:gd name="T6" fmla="*/ 0 w 515"/>
                  <a:gd name="T7" fmla="*/ 58 h 425"/>
                  <a:gd name="T8" fmla="*/ 228 w 515"/>
                  <a:gd name="T9" fmla="*/ 306 h 425"/>
                  <a:gd name="T10" fmla="*/ 494 w 515"/>
                  <a:gd name="T11" fmla="*/ 425 h 425"/>
                  <a:gd name="T12" fmla="*/ 515 w 515"/>
                  <a:gd name="T13" fmla="*/ 279 h 425"/>
                </a:gdLst>
                <a:ahLst/>
                <a:cxnLst>
                  <a:cxn ang="0">
                    <a:pos x="T0" y="T1"/>
                  </a:cxn>
                  <a:cxn ang="0">
                    <a:pos x="T2" y="T3"/>
                  </a:cxn>
                  <a:cxn ang="0">
                    <a:pos x="T4" y="T5"/>
                  </a:cxn>
                  <a:cxn ang="0">
                    <a:pos x="T6" y="T7"/>
                  </a:cxn>
                  <a:cxn ang="0">
                    <a:pos x="T8" y="T9"/>
                  </a:cxn>
                  <a:cxn ang="0">
                    <a:pos x="T10" y="T11"/>
                  </a:cxn>
                  <a:cxn ang="0">
                    <a:pos x="T12" y="T13"/>
                  </a:cxn>
                </a:cxnLst>
                <a:rect l="0" t="0" r="r" b="b"/>
                <a:pathLst>
                  <a:path w="515" h="425">
                    <a:moveTo>
                      <a:pt x="515" y="279"/>
                    </a:moveTo>
                    <a:lnTo>
                      <a:pt x="265" y="196"/>
                    </a:lnTo>
                    <a:lnTo>
                      <a:pt x="60" y="0"/>
                    </a:lnTo>
                    <a:lnTo>
                      <a:pt x="0" y="58"/>
                    </a:lnTo>
                    <a:lnTo>
                      <a:pt x="228" y="306"/>
                    </a:lnTo>
                    <a:lnTo>
                      <a:pt x="494" y="425"/>
                    </a:lnTo>
                    <a:lnTo>
                      <a:pt x="515" y="279"/>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任意多边形 23"/>
              <p:cNvSpPr/>
              <p:nvPr/>
            </p:nvSpPr>
            <p:spPr bwMode="auto">
              <a:xfrm>
                <a:off x="5368925" y="1265238"/>
                <a:ext cx="625475" cy="1311275"/>
              </a:xfrm>
              <a:custGeom>
                <a:avLst/>
                <a:gdLst>
                  <a:gd name="T0" fmla="*/ 298 w 411"/>
                  <a:gd name="T1" fmla="*/ 862 h 862"/>
                  <a:gd name="T2" fmla="*/ 82 w 411"/>
                  <a:gd name="T3" fmla="*/ 595 h 862"/>
                  <a:gd name="T4" fmla="*/ 0 w 411"/>
                  <a:gd name="T5" fmla="*/ 17 h 862"/>
                  <a:gd name="T6" fmla="*/ 93 w 411"/>
                  <a:gd name="T7" fmla="*/ 0 h 862"/>
                  <a:gd name="T8" fmla="*/ 225 w 411"/>
                  <a:gd name="T9" fmla="*/ 467 h 862"/>
                  <a:gd name="T10" fmla="*/ 411 w 411"/>
                  <a:gd name="T11" fmla="*/ 713 h 862"/>
                  <a:gd name="T12" fmla="*/ 298 w 411"/>
                  <a:gd name="T13" fmla="*/ 862 h 862"/>
                </a:gdLst>
                <a:ahLst/>
                <a:cxnLst>
                  <a:cxn ang="0">
                    <a:pos x="T0" y="T1"/>
                  </a:cxn>
                  <a:cxn ang="0">
                    <a:pos x="T2" y="T3"/>
                  </a:cxn>
                  <a:cxn ang="0">
                    <a:pos x="T4" y="T5"/>
                  </a:cxn>
                  <a:cxn ang="0">
                    <a:pos x="T6" y="T7"/>
                  </a:cxn>
                  <a:cxn ang="0">
                    <a:pos x="T8" y="T9"/>
                  </a:cxn>
                  <a:cxn ang="0">
                    <a:pos x="T10" y="T11"/>
                  </a:cxn>
                  <a:cxn ang="0">
                    <a:pos x="T12" y="T13"/>
                  </a:cxn>
                </a:cxnLst>
                <a:rect l="0" t="0" r="r" b="b"/>
                <a:pathLst>
                  <a:path w="411" h="862">
                    <a:moveTo>
                      <a:pt x="298" y="862"/>
                    </a:moveTo>
                    <a:cubicBezTo>
                      <a:pt x="298" y="862"/>
                      <a:pt x="100" y="655"/>
                      <a:pt x="82" y="595"/>
                    </a:cubicBezTo>
                    <a:cubicBezTo>
                      <a:pt x="64" y="534"/>
                      <a:pt x="0" y="17"/>
                      <a:pt x="0" y="17"/>
                    </a:cubicBezTo>
                    <a:cubicBezTo>
                      <a:pt x="93" y="0"/>
                      <a:pt x="93" y="0"/>
                      <a:pt x="93" y="0"/>
                    </a:cubicBezTo>
                    <a:cubicBezTo>
                      <a:pt x="93" y="0"/>
                      <a:pt x="210" y="446"/>
                      <a:pt x="225" y="467"/>
                    </a:cubicBezTo>
                    <a:cubicBezTo>
                      <a:pt x="240" y="488"/>
                      <a:pt x="411" y="713"/>
                      <a:pt x="411" y="713"/>
                    </a:cubicBezTo>
                    <a:lnTo>
                      <a:pt x="298" y="862"/>
                    </a:lnTo>
                    <a:close/>
                  </a:path>
                </a:pathLst>
              </a:custGeom>
              <a:solidFill>
                <a:srgbClr val="F4D0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任意多边形 24"/>
              <p:cNvSpPr/>
              <p:nvPr/>
            </p:nvSpPr>
            <p:spPr bwMode="auto">
              <a:xfrm>
                <a:off x="6416675" y="1909763"/>
                <a:ext cx="736600" cy="984250"/>
              </a:xfrm>
              <a:custGeom>
                <a:avLst/>
                <a:gdLst>
                  <a:gd name="T0" fmla="*/ 0 w 485"/>
                  <a:gd name="T1" fmla="*/ 419 h 647"/>
                  <a:gd name="T2" fmla="*/ 256 w 485"/>
                  <a:gd name="T3" fmla="*/ 333 h 647"/>
                  <a:gd name="T4" fmla="*/ 408 w 485"/>
                  <a:gd name="T5" fmla="*/ 0 h 647"/>
                  <a:gd name="T6" fmla="*/ 485 w 485"/>
                  <a:gd name="T7" fmla="*/ 29 h 647"/>
                  <a:gd name="T8" fmla="*/ 335 w 485"/>
                  <a:gd name="T9" fmla="*/ 500 h 647"/>
                  <a:gd name="T10" fmla="*/ 52 w 485"/>
                  <a:gd name="T11" fmla="*/ 647 h 647"/>
                  <a:gd name="T12" fmla="*/ 0 w 485"/>
                  <a:gd name="T13" fmla="*/ 419 h 647"/>
                </a:gdLst>
                <a:ahLst/>
                <a:cxnLst>
                  <a:cxn ang="0">
                    <a:pos x="T0" y="T1"/>
                  </a:cxn>
                  <a:cxn ang="0">
                    <a:pos x="T2" y="T3"/>
                  </a:cxn>
                  <a:cxn ang="0">
                    <a:pos x="T4" y="T5"/>
                  </a:cxn>
                  <a:cxn ang="0">
                    <a:pos x="T6" y="T7"/>
                  </a:cxn>
                  <a:cxn ang="0">
                    <a:pos x="T8" y="T9"/>
                  </a:cxn>
                  <a:cxn ang="0">
                    <a:pos x="T10" y="T11"/>
                  </a:cxn>
                  <a:cxn ang="0">
                    <a:pos x="T12" y="T13"/>
                  </a:cxn>
                </a:cxnLst>
                <a:rect l="0" t="0" r="r" b="b"/>
                <a:pathLst>
                  <a:path w="485" h="647">
                    <a:moveTo>
                      <a:pt x="0" y="419"/>
                    </a:moveTo>
                    <a:cubicBezTo>
                      <a:pt x="256" y="333"/>
                      <a:pt x="256" y="333"/>
                      <a:pt x="256" y="333"/>
                    </a:cubicBezTo>
                    <a:cubicBezTo>
                      <a:pt x="408" y="0"/>
                      <a:pt x="408" y="0"/>
                      <a:pt x="408" y="0"/>
                    </a:cubicBezTo>
                    <a:cubicBezTo>
                      <a:pt x="485" y="29"/>
                      <a:pt x="485" y="29"/>
                      <a:pt x="485" y="29"/>
                    </a:cubicBezTo>
                    <a:cubicBezTo>
                      <a:pt x="485" y="29"/>
                      <a:pt x="370" y="462"/>
                      <a:pt x="335" y="500"/>
                    </a:cubicBezTo>
                    <a:cubicBezTo>
                      <a:pt x="300" y="538"/>
                      <a:pt x="52" y="647"/>
                      <a:pt x="52" y="647"/>
                    </a:cubicBezTo>
                    <a:lnTo>
                      <a:pt x="0" y="419"/>
                    </a:lnTo>
                    <a:close/>
                  </a:path>
                </a:pathLst>
              </a:custGeom>
              <a:solidFill>
                <a:srgbClr val="F4D0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任意多边形 25"/>
              <p:cNvSpPr/>
              <p:nvPr/>
            </p:nvSpPr>
            <p:spPr bwMode="auto">
              <a:xfrm>
                <a:off x="5446713" y="2047875"/>
                <a:ext cx="1189038" cy="1690688"/>
              </a:xfrm>
              <a:custGeom>
                <a:avLst/>
                <a:gdLst>
                  <a:gd name="T0" fmla="*/ 217 w 781"/>
                  <a:gd name="T1" fmla="*/ 0 h 1111"/>
                  <a:gd name="T2" fmla="*/ 0 w 781"/>
                  <a:gd name="T3" fmla="*/ 166 h 1111"/>
                  <a:gd name="T4" fmla="*/ 172 w 781"/>
                  <a:gd name="T5" fmla="*/ 407 h 1111"/>
                  <a:gd name="T6" fmla="*/ 217 w 781"/>
                  <a:gd name="T7" fmla="*/ 1101 h 1111"/>
                  <a:gd name="T8" fmla="*/ 781 w 781"/>
                  <a:gd name="T9" fmla="*/ 1020 h 1111"/>
                  <a:gd name="T10" fmla="*/ 745 w 781"/>
                  <a:gd name="T11" fmla="*/ 764 h 1111"/>
                  <a:gd name="T12" fmla="*/ 747 w 781"/>
                  <a:gd name="T13" fmla="*/ 455 h 1111"/>
                  <a:gd name="T14" fmla="*/ 728 w 781"/>
                  <a:gd name="T15" fmla="*/ 262 h 1111"/>
                  <a:gd name="T16" fmla="*/ 525 w 781"/>
                  <a:gd name="T17" fmla="*/ 239 h 1111"/>
                  <a:gd name="T18" fmla="*/ 386 w 781"/>
                  <a:gd name="T19" fmla="*/ 217 h 1111"/>
                  <a:gd name="T20" fmla="*/ 217 w 781"/>
                  <a:gd name="T21"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1" h="1111">
                    <a:moveTo>
                      <a:pt x="217" y="0"/>
                    </a:moveTo>
                    <a:cubicBezTo>
                      <a:pt x="166" y="113"/>
                      <a:pt x="94" y="163"/>
                      <a:pt x="0" y="166"/>
                    </a:cubicBezTo>
                    <a:cubicBezTo>
                      <a:pt x="172" y="407"/>
                      <a:pt x="172" y="407"/>
                      <a:pt x="172" y="407"/>
                    </a:cubicBezTo>
                    <a:cubicBezTo>
                      <a:pt x="172" y="407"/>
                      <a:pt x="187" y="581"/>
                      <a:pt x="217" y="1101"/>
                    </a:cubicBezTo>
                    <a:cubicBezTo>
                      <a:pt x="407" y="1111"/>
                      <a:pt x="595" y="1087"/>
                      <a:pt x="781" y="1020"/>
                    </a:cubicBezTo>
                    <a:cubicBezTo>
                      <a:pt x="781" y="1020"/>
                      <a:pt x="749" y="903"/>
                      <a:pt x="745" y="764"/>
                    </a:cubicBezTo>
                    <a:cubicBezTo>
                      <a:pt x="740" y="590"/>
                      <a:pt x="738" y="510"/>
                      <a:pt x="747" y="455"/>
                    </a:cubicBezTo>
                    <a:cubicBezTo>
                      <a:pt x="771" y="309"/>
                      <a:pt x="728" y="262"/>
                      <a:pt x="728" y="262"/>
                    </a:cubicBezTo>
                    <a:cubicBezTo>
                      <a:pt x="525" y="239"/>
                      <a:pt x="525" y="239"/>
                      <a:pt x="525" y="239"/>
                    </a:cubicBezTo>
                    <a:cubicBezTo>
                      <a:pt x="386" y="217"/>
                      <a:pt x="386" y="217"/>
                      <a:pt x="386" y="217"/>
                    </a:cubicBezTo>
                    <a:lnTo>
                      <a:pt x="217" y="0"/>
                    </a:lnTo>
                    <a:close/>
                  </a:path>
                </a:pathLst>
              </a:custGeom>
              <a:solidFill>
                <a:srgbClr val="FFCF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任意多边形 26"/>
              <p:cNvSpPr/>
              <p:nvPr/>
            </p:nvSpPr>
            <p:spPr bwMode="auto">
              <a:xfrm>
                <a:off x="7781925" y="3424238"/>
                <a:ext cx="1220788" cy="1158875"/>
              </a:xfrm>
              <a:custGeom>
                <a:avLst/>
                <a:gdLst>
                  <a:gd name="T0" fmla="*/ 115 w 803"/>
                  <a:gd name="T1" fmla="*/ 0 h 762"/>
                  <a:gd name="T2" fmla="*/ 44 w 803"/>
                  <a:gd name="T3" fmla="*/ 660 h 762"/>
                  <a:gd name="T4" fmla="*/ 169 w 803"/>
                  <a:gd name="T5" fmla="*/ 752 h 762"/>
                  <a:gd name="T6" fmla="*/ 803 w 803"/>
                  <a:gd name="T7" fmla="*/ 636 h 762"/>
                  <a:gd name="T8" fmla="*/ 769 w 803"/>
                  <a:gd name="T9" fmla="*/ 490 h 762"/>
                  <a:gd name="T10" fmla="*/ 256 w 803"/>
                  <a:gd name="T11" fmla="*/ 518 h 762"/>
                  <a:gd name="T12" fmla="*/ 330 w 803"/>
                  <a:gd name="T13" fmla="*/ 22 h 762"/>
                  <a:gd name="T14" fmla="*/ 115 w 803"/>
                  <a:gd name="T15" fmla="*/ 0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3" h="762">
                    <a:moveTo>
                      <a:pt x="115" y="0"/>
                    </a:moveTo>
                    <a:cubicBezTo>
                      <a:pt x="115" y="0"/>
                      <a:pt x="0" y="348"/>
                      <a:pt x="44" y="660"/>
                    </a:cubicBezTo>
                    <a:cubicBezTo>
                      <a:pt x="53" y="720"/>
                      <a:pt x="109" y="762"/>
                      <a:pt x="169" y="752"/>
                    </a:cubicBezTo>
                    <a:cubicBezTo>
                      <a:pt x="803" y="636"/>
                      <a:pt x="803" y="636"/>
                      <a:pt x="803" y="636"/>
                    </a:cubicBezTo>
                    <a:cubicBezTo>
                      <a:pt x="769" y="490"/>
                      <a:pt x="769" y="490"/>
                      <a:pt x="769" y="490"/>
                    </a:cubicBezTo>
                    <a:cubicBezTo>
                      <a:pt x="256" y="518"/>
                      <a:pt x="256" y="518"/>
                      <a:pt x="256" y="518"/>
                    </a:cubicBezTo>
                    <a:cubicBezTo>
                      <a:pt x="256" y="518"/>
                      <a:pt x="307" y="114"/>
                      <a:pt x="330" y="22"/>
                    </a:cubicBezTo>
                    <a:lnTo>
                      <a:pt x="115" y="0"/>
                    </a:lnTo>
                    <a:close/>
                  </a:path>
                </a:pathLst>
              </a:custGeom>
              <a:solidFill>
                <a:srgbClr val="4F69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任意多边形 27"/>
              <p:cNvSpPr/>
              <p:nvPr/>
            </p:nvSpPr>
            <p:spPr bwMode="auto">
              <a:xfrm>
                <a:off x="8048625" y="3400425"/>
                <a:ext cx="1035050" cy="1487488"/>
              </a:xfrm>
              <a:custGeom>
                <a:avLst/>
                <a:gdLst>
                  <a:gd name="T0" fmla="*/ 78 w 680"/>
                  <a:gd name="T1" fmla="*/ 16 h 978"/>
                  <a:gd name="T2" fmla="*/ 112 w 680"/>
                  <a:gd name="T3" fmla="*/ 706 h 978"/>
                  <a:gd name="T4" fmla="*/ 609 w 680"/>
                  <a:gd name="T5" fmla="*/ 978 h 978"/>
                  <a:gd name="T6" fmla="*/ 680 w 680"/>
                  <a:gd name="T7" fmla="*/ 855 h 978"/>
                  <a:gd name="T8" fmla="*/ 316 w 680"/>
                  <a:gd name="T9" fmla="*/ 558 h 978"/>
                  <a:gd name="T10" fmla="*/ 368 w 680"/>
                  <a:gd name="T11" fmla="*/ 106 h 978"/>
                  <a:gd name="T12" fmla="*/ 78 w 680"/>
                  <a:gd name="T13" fmla="*/ 16 h 978"/>
                </a:gdLst>
                <a:ahLst/>
                <a:cxnLst>
                  <a:cxn ang="0">
                    <a:pos x="T0" y="T1"/>
                  </a:cxn>
                  <a:cxn ang="0">
                    <a:pos x="T2" y="T3"/>
                  </a:cxn>
                  <a:cxn ang="0">
                    <a:pos x="T4" y="T5"/>
                  </a:cxn>
                  <a:cxn ang="0">
                    <a:pos x="T6" y="T7"/>
                  </a:cxn>
                  <a:cxn ang="0">
                    <a:pos x="T8" y="T9"/>
                  </a:cxn>
                  <a:cxn ang="0">
                    <a:pos x="T10" y="T11"/>
                  </a:cxn>
                  <a:cxn ang="0">
                    <a:pos x="T12" y="T13"/>
                  </a:cxn>
                </a:cxnLst>
                <a:rect l="0" t="0" r="r" b="b"/>
                <a:pathLst>
                  <a:path w="680" h="978">
                    <a:moveTo>
                      <a:pt x="78" y="16"/>
                    </a:moveTo>
                    <a:cubicBezTo>
                      <a:pt x="34" y="8"/>
                      <a:pt x="0" y="414"/>
                      <a:pt x="112" y="706"/>
                    </a:cubicBezTo>
                    <a:cubicBezTo>
                      <a:pt x="609" y="978"/>
                      <a:pt x="609" y="978"/>
                      <a:pt x="609" y="978"/>
                    </a:cubicBezTo>
                    <a:cubicBezTo>
                      <a:pt x="680" y="855"/>
                      <a:pt x="680" y="855"/>
                      <a:pt x="680" y="855"/>
                    </a:cubicBezTo>
                    <a:cubicBezTo>
                      <a:pt x="316" y="558"/>
                      <a:pt x="316" y="558"/>
                      <a:pt x="316" y="558"/>
                    </a:cubicBezTo>
                    <a:cubicBezTo>
                      <a:pt x="368" y="106"/>
                      <a:pt x="368" y="106"/>
                      <a:pt x="368" y="106"/>
                    </a:cubicBezTo>
                    <a:cubicBezTo>
                      <a:pt x="368" y="106"/>
                      <a:pt x="284" y="0"/>
                      <a:pt x="78" y="16"/>
                    </a:cubicBezTo>
                    <a:close/>
                  </a:path>
                </a:pathLst>
              </a:custGeom>
              <a:solidFill>
                <a:srgbClr val="5F6C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68" name="任意多边形 28"/>
              <p:cNvSpPr/>
              <p:nvPr/>
            </p:nvSpPr>
            <p:spPr bwMode="auto">
              <a:xfrm>
                <a:off x="9018588" y="4159250"/>
                <a:ext cx="296863" cy="327025"/>
              </a:xfrm>
              <a:custGeom>
                <a:avLst/>
                <a:gdLst>
                  <a:gd name="T0" fmla="*/ 67 w 196"/>
                  <a:gd name="T1" fmla="*/ 0 h 215"/>
                  <a:gd name="T2" fmla="*/ 193 w 196"/>
                  <a:gd name="T3" fmla="*/ 190 h 215"/>
                  <a:gd name="T4" fmla="*/ 189 w 196"/>
                  <a:gd name="T5" fmla="*/ 205 h 215"/>
                  <a:gd name="T6" fmla="*/ 125 w 196"/>
                  <a:gd name="T7" fmla="*/ 194 h 215"/>
                  <a:gd name="T8" fmla="*/ 23 w 196"/>
                  <a:gd name="T9" fmla="*/ 115 h 215"/>
                  <a:gd name="T10" fmla="*/ 0 w 196"/>
                  <a:gd name="T11" fmla="*/ 14 h 215"/>
                  <a:gd name="T12" fmla="*/ 67 w 196"/>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196" h="215">
                    <a:moveTo>
                      <a:pt x="67" y="0"/>
                    </a:moveTo>
                    <a:cubicBezTo>
                      <a:pt x="193" y="190"/>
                      <a:pt x="193" y="190"/>
                      <a:pt x="193" y="190"/>
                    </a:cubicBezTo>
                    <a:cubicBezTo>
                      <a:pt x="196" y="195"/>
                      <a:pt x="195" y="202"/>
                      <a:pt x="189" y="205"/>
                    </a:cubicBezTo>
                    <a:cubicBezTo>
                      <a:pt x="168" y="215"/>
                      <a:pt x="142" y="211"/>
                      <a:pt x="125" y="194"/>
                    </a:cubicBezTo>
                    <a:cubicBezTo>
                      <a:pt x="23" y="115"/>
                      <a:pt x="23" y="115"/>
                      <a:pt x="23" y="115"/>
                    </a:cubicBezTo>
                    <a:cubicBezTo>
                      <a:pt x="40" y="80"/>
                      <a:pt x="0" y="14"/>
                      <a:pt x="0" y="14"/>
                    </a:cubicBezTo>
                    <a:lnTo>
                      <a:pt x="67" y="0"/>
                    </a:lnTo>
                    <a:close/>
                  </a:path>
                </a:pathLst>
              </a:custGeom>
              <a:solidFill>
                <a:srgbClr val="5F6C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任意多边形 29"/>
              <p:cNvSpPr/>
              <p:nvPr/>
            </p:nvSpPr>
            <p:spPr bwMode="auto">
              <a:xfrm>
                <a:off x="8513763" y="2484438"/>
                <a:ext cx="546100" cy="520700"/>
              </a:xfrm>
              <a:custGeom>
                <a:avLst/>
                <a:gdLst>
                  <a:gd name="T0" fmla="*/ 0 w 359"/>
                  <a:gd name="T1" fmla="*/ 18 h 342"/>
                  <a:gd name="T2" fmla="*/ 359 w 359"/>
                  <a:gd name="T3" fmla="*/ 0 h 342"/>
                  <a:gd name="T4" fmla="*/ 310 w 359"/>
                  <a:gd name="T5" fmla="*/ 250 h 342"/>
                  <a:gd name="T6" fmla="*/ 48 w 359"/>
                  <a:gd name="T7" fmla="*/ 342 h 342"/>
                  <a:gd name="T8" fmla="*/ 0 w 359"/>
                  <a:gd name="T9" fmla="*/ 18 h 342"/>
                </a:gdLst>
                <a:ahLst/>
                <a:cxnLst>
                  <a:cxn ang="0">
                    <a:pos x="T0" y="T1"/>
                  </a:cxn>
                  <a:cxn ang="0">
                    <a:pos x="T2" y="T3"/>
                  </a:cxn>
                  <a:cxn ang="0">
                    <a:pos x="T4" y="T5"/>
                  </a:cxn>
                  <a:cxn ang="0">
                    <a:pos x="T6" y="T7"/>
                  </a:cxn>
                  <a:cxn ang="0">
                    <a:pos x="T8" y="T9"/>
                  </a:cxn>
                </a:cxnLst>
                <a:rect l="0" t="0" r="r" b="b"/>
                <a:pathLst>
                  <a:path w="359" h="342">
                    <a:moveTo>
                      <a:pt x="0" y="18"/>
                    </a:moveTo>
                    <a:cubicBezTo>
                      <a:pt x="359" y="0"/>
                      <a:pt x="359" y="0"/>
                      <a:pt x="359" y="0"/>
                    </a:cubicBezTo>
                    <a:cubicBezTo>
                      <a:pt x="359" y="0"/>
                      <a:pt x="287" y="52"/>
                      <a:pt x="310" y="250"/>
                    </a:cubicBezTo>
                    <a:cubicBezTo>
                      <a:pt x="221" y="262"/>
                      <a:pt x="87" y="310"/>
                      <a:pt x="48" y="342"/>
                    </a:cubicBezTo>
                    <a:lnTo>
                      <a:pt x="0" y="18"/>
                    </a:lnTo>
                    <a:close/>
                  </a:path>
                </a:pathLst>
              </a:cu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任意多边形 30"/>
              <p:cNvSpPr/>
              <p:nvPr/>
            </p:nvSpPr>
            <p:spPr bwMode="auto">
              <a:xfrm>
                <a:off x="7385050" y="1927225"/>
                <a:ext cx="295275" cy="311150"/>
              </a:xfrm>
              <a:custGeom>
                <a:avLst/>
                <a:gdLst>
                  <a:gd name="T0" fmla="*/ 136 w 186"/>
                  <a:gd name="T1" fmla="*/ 196 h 196"/>
                  <a:gd name="T2" fmla="*/ 0 w 186"/>
                  <a:gd name="T3" fmla="*/ 126 h 196"/>
                  <a:gd name="T4" fmla="*/ 5 w 186"/>
                  <a:gd name="T5" fmla="*/ 112 h 196"/>
                  <a:gd name="T6" fmla="*/ 76 w 186"/>
                  <a:gd name="T7" fmla="*/ 134 h 196"/>
                  <a:gd name="T8" fmla="*/ 0 w 186"/>
                  <a:gd name="T9" fmla="*/ 59 h 196"/>
                  <a:gd name="T10" fmla="*/ 18 w 186"/>
                  <a:gd name="T11" fmla="*/ 43 h 196"/>
                  <a:gd name="T12" fmla="*/ 87 w 186"/>
                  <a:gd name="T13" fmla="*/ 99 h 196"/>
                  <a:gd name="T14" fmla="*/ 21 w 186"/>
                  <a:gd name="T15" fmla="*/ 33 h 196"/>
                  <a:gd name="T16" fmla="*/ 39 w 186"/>
                  <a:gd name="T17" fmla="*/ 14 h 196"/>
                  <a:gd name="T18" fmla="*/ 111 w 186"/>
                  <a:gd name="T19" fmla="*/ 75 h 196"/>
                  <a:gd name="T20" fmla="*/ 52 w 186"/>
                  <a:gd name="T21" fmla="*/ 14 h 196"/>
                  <a:gd name="T22" fmla="*/ 74 w 186"/>
                  <a:gd name="T23" fmla="*/ 0 h 196"/>
                  <a:gd name="T24" fmla="*/ 145 w 186"/>
                  <a:gd name="T25" fmla="*/ 62 h 196"/>
                  <a:gd name="T26" fmla="*/ 145 w 186"/>
                  <a:gd name="T27" fmla="*/ 24 h 196"/>
                  <a:gd name="T28" fmla="*/ 178 w 186"/>
                  <a:gd name="T29" fmla="*/ 21 h 196"/>
                  <a:gd name="T30" fmla="*/ 186 w 186"/>
                  <a:gd name="T31" fmla="*/ 131 h 196"/>
                  <a:gd name="T32" fmla="*/ 136 w 186"/>
                  <a:gd name="T33"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96">
                    <a:moveTo>
                      <a:pt x="136" y="196"/>
                    </a:moveTo>
                    <a:lnTo>
                      <a:pt x="0" y="126"/>
                    </a:lnTo>
                    <a:lnTo>
                      <a:pt x="5" y="112"/>
                    </a:lnTo>
                    <a:lnTo>
                      <a:pt x="76" y="134"/>
                    </a:lnTo>
                    <a:lnTo>
                      <a:pt x="0" y="59"/>
                    </a:lnTo>
                    <a:lnTo>
                      <a:pt x="18" y="43"/>
                    </a:lnTo>
                    <a:lnTo>
                      <a:pt x="87" y="99"/>
                    </a:lnTo>
                    <a:lnTo>
                      <a:pt x="21" y="33"/>
                    </a:lnTo>
                    <a:lnTo>
                      <a:pt x="39" y="14"/>
                    </a:lnTo>
                    <a:lnTo>
                      <a:pt x="111" y="75"/>
                    </a:lnTo>
                    <a:lnTo>
                      <a:pt x="52" y="14"/>
                    </a:lnTo>
                    <a:lnTo>
                      <a:pt x="74" y="0"/>
                    </a:lnTo>
                    <a:lnTo>
                      <a:pt x="145" y="62"/>
                    </a:lnTo>
                    <a:lnTo>
                      <a:pt x="145" y="24"/>
                    </a:lnTo>
                    <a:lnTo>
                      <a:pt x="178" y="21"/>
                    </a:lnTo>
                    <a:lnTo>
                      <a:pt x="186" y="131"/>
                    </a:lnTo>
                    <a:lnTo>
                      <a:pt x="136" y="196"/>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任意多边形 31"/>
              <p:cNvSpPr/>
              <p:nvPr/>
            </p:nvSpPr>
            <p:spPr bwMode="auto">
              <a:xfrm>
                <a:off x="9345613" y="1882775"/>
                <a:ext cx="279400" cy="322263"/>
              </a:xfrm>
              <a:custGeom>
                <a:avLst/>
                <a:gdLst>
                  <a:gd name="T0" fmla="*/ 56 w 176"/>
                  <a:gd name="T1" fmla="*/ 203 h 203"/>
                  <a:gd name="T2" fmla="*/ 176 w 176"/>
                  <a:gd name="T3" fmla="*/ 115 h 203"/>
                  <a:gd name="T4" fmla="*/ 169 w 176"/>
                  <a:gd name="T5" fmla="*/ 103 h 203"/>
                  <a:gd name="T6" fmla="*/ 101 w 176"/>
                  <a:gd name="T7" fmla="*/ 140 h 203"/>
                  <a:gd name="T8" fmla="*/ 168 w 176"/>
                  <a:gd name="T9" fmla="*/ 49 h 203"/>
                  <a:gd name="T10" fmla="*/ 150 w 176"/>
                  <a:gd name="T11" fmla="*/ 37 h 203"/>
                  <a:gd name="T12" fmla="*/ 88 w 176"/>
                  <a:gd name="T13" fmla="*/ 110 h 203"/>
                  <a:gd name="T14" fmla="*/ 149 w 176"/>
                  <a:gd name="T15" fmla="*/ 23 h 203"/>
                  <a:gd name="T16" fmla="*/ 130 w 176"/>
                  <a:gd name="T17" fmla="*/ 8 h 203"/>
                  <a:gd name="T18" fmla="*/ 64 w 176"/>
                  <a:gd name="T19" fmla="*/ 91 h 203"/>
                  <a:gd name="T20" fmla="*/ 114 w 176"/>
                  <a:gd name="T21" fmla="*/ 9 h 203"/>
                  <a:gd name="T22" fmla="*/ 94 w 176"/>
                  <a:gd name="T23" fmla="*/ 0 h 203"/>
                  <a:gd name="T24" fmla="*/ 32 w 176"/>
                  <a:gd name="T25" fmla="*/ 83 h 203"/>
                  <a:gd name="T26" fmla="*/ 28 w 176"/>
                  <a:gd name="T27" fmla="*/ 49 h 203"/>
                  <a:gd name="T28" fmla="*/ 0 w 176"/>
                  <a:gd name="T29" fmla="*/ 50 h 203"/>
                  <a:gd name="T30" fmla="*/ 5 w 176"/>
                  <a:gd name="T31" fmla="*/ 149 h 203"/>
                  <a:gd name="T32" fmla="*/ 56 w 176"/>
                  <a:gd name="T33"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203">
                    <a:moveTo>
                      <a:pt x="56" y="203"/>
                    </a:moveTo>
                    <a:lnTo>
                      <a:pt x="176" y="115"/>
                    </a:lnTo>
                    <a:lnTo>
                      <a:pt x="169" y="103"/>
                    </a:lnTo>
                    <a:lnTo>
                      <a:pt x="101" y="140"/>
                    </a:lnTo>
                    <a:lnTo>
                      <a:pt x="168" y="49"/>
                    </a:lnTo>
                    <a:lnTo>
                      <a:pt x="150" y="37"/>
                    </a:lnTo>
                    <a:lnTo>
                      <a:pt x="88" y="110"/>
                    </a:lnTo>
                    <a:lnTo>
                      <a:pt x="149" y="23"/>
                    </a:lnTo>
                    <a:lnTo>
                      <a:pt x="130" y="8"/>
                    </a:lnTo>
                    <a:lnTo>
                      <a:pt x="64" y="91"/>
                    </a:lnTo>
                    <a:lnTo>
                      <a:pt x="114" y="9"/>
                    </a:lnTo>
                    <a:lnTo>
                      <a:pt x="94" y="0"/>
                    </a:lnTo>
                    <a:lnTo>
                      <a:pt x="32" y="83"/>
                    </a:lnTo>
                    <a:lnTo>
                      <a:pt x="28" y="49"/>
                    </a:lnTo>
                    <a:lnTo>
                      <a:pt x="0" y="50"/>
                    </a:lnTo>
                    <a:lnTo>
                      <a:pt x="5" y="149"/>
                    </a:lnTo>
                    <a:lnTo>
                      <a:pt x="56" y="203"/>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椭圆 71"/>
              <p:cNvSpPr/>
              <p:nvPr/>
            </p:nvSpPr>
            <p:spPr bwMode="auto">
              <a:xfrm>
                <a:off x="3149600" y="5705475"/>
                <a:ext cx="1441450" cy="287338"/>
              </a:xfrm>
              <a:prstGeom prst="ellipse">
                <a:avLst/>
              </a:prstGeom>
              <a:solidFill>
                <a:srgbClr val="DEDB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椭圆 72"/>
              <p:cNvSpPr/>
              <p:nvPr/>
            </p:nvSpPr>
            <p:spPr bwMode="auto">
              <a:xfrm>
                <a:off x="7845425" y="5743575"/>
                <a:ext cx="1489075" cy="238125"/>
              </a:xfrm>
              <a:prstGeom prst="ellipse">
                <a:avLst/>
              </a:prstGeom>
              <a:solidFill>
                <a:srgbClr val="DEDB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椭圆 73"/>
              <p:cNvSpPr/>
              <p:nvPr/>
            </p:nvSpPr>
            <p:spPr bwMode="auto">
              <a:xfrm>
                <a:off x="5715000" y="5903913"/>
                <a:ext cx="1460500" cy="288925"/>
              </a:xfrm>
              <a:prstGeom prst="ellipse">
                <a:avLst/>
              </a:prstGeom>
              <a:solidFill>
                <a:srgbClr val="DEDB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任意多边形 35"/>
              <p:cNvSpPr/>
              <p:nvPr/>
            </p:nvSpPr>
            <p:spPr bwMode="auto">
              <a:xfrm>
                <a:off x="4214813" y="2076450"/>
                <a:ext cx="820738" cy="676275"/>
              </a:xfrm>
              <a:custGeom>
                <a:avLst/>
                <a:gdLst>
                  <a:gd name="T0" fmla="*/ 0 w 517"/>
                  <a:gd name="T1" fmla="*/ 279 h 426"/>
                  <a:gd name="T2" fmla="*/ 250 w 517"/>
                  <a:gd name="T3" fmla="*/ 197 h 426"/>
                  <a:gd name="T4" fmla="*/ 455 w 517"/>
                  <a:gd name="T5" fmla="*/ 0 h 426"/>
                  <a:gd name="T6" fmla="*/ 517 w 517"/>
                  <a:gd name="T7" fmla="*/ 59 h 426"/>
                  <a:gd name="T8" fmla="*/ 288 w 517"/>
                  <a:gd name="T9" fmla="*/ 306 h 426"/>
                  <a:gd name="T10" fmla="*/ 21 w 517"/>
                  <a:gd name="T11" fmla="*/ 426 h 426"/>
                  <a:gd name="T12" fmla="*/ 0 w 517"/>
                  <a:gd name="T13" fmla="*/ 279 h 426"/>
                </a:gdLst>
                <a:ahLst/>
                <a:cxnLst>
                  <a:cxn ang="0">
                    <a:pos x="T0" y="T1"/>
                  </a:cxn>
                  <a:cxn ang="0">
                    <a:pos x="T2" y="T3"/>
                  </a:cxn>
                  <a:cxn ang="0">
                    <a:pos x="T4" y="T5"/>
                  </a:cxn>
                  <a:cxn ang="0">
                    <a:pos x="T6" y="T7"/>
                  </a:cxn>
                  <a:cxn ang="0">
                    <a:pos x="T8" y="T9"/>
                  </a:cxn>
                  <a:cxn ang="0">
                    <a:pos x="T10" y="T11"/>
                  </a:cxn>
                  <a:cxn ang="0">
                    <a:pos x="T12" y="T13"/>
                  </a:cxn>
                </a:cxnLst>
                <a:rect l="0" t="0" r="r" b="b"/>
                <a:pathLst>
                  <a:path w="517" h="426">
                    <a:moveTo>
                      <a:pt x="0" y="279"/>
                    </a:moveTo>
                    <a:lnTo>
                      <a:pt x="250" y="197"/>
                    </a:lnTo>
                    <a:lnTo>
                      <a:pt x="455" y="0"/>
                    </a:lnTo>
                    <a:lnTo>
                      <a:pt x="517" y="59"/>
                    </a:lnTo>
                    <a:lnTo>
                      <a:pt x="288" y="306"/>
                    </a:lnTo>
                    <a:lnTo>
                      <a:pt x="21" y="426"/>
                    </a:lnTo>
                    <a:lnTo>
                      <a:pt x="0" y="279"/>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任意多边形 36"/>
              <p:cNvSpPr/>
              <p:nvPr/>
            </p:nvSpPr>
            <p:spPr bwMode="auto">
              <a:xfrm>
                <a:off x="3503613" y="3278188"/>
                <a:ext cx="1273175" cy="1171575"/>
              </a:xfrm>
              <a:custGeom>
                <a:avLst/>
                <a:gdLst>
                  <a:gd name="T0" fmla="*/ 639 w 837"/>
                  <a:gd name="T1" fmla="*/ 0 h 770"/>
                  <a:gd name="T2" fmla="*/ 821 w 837"/>
                  <a:gd name="T3" fmla="*/ 663 h 770"/>
                  <a:gd name="T4" fmla="*/ 706 w 837"/>
                  <a:gd name="T5" fmla="*/ 766 h 770"/>
                  <a:gd name="T6" fmla="*/ 0 w 837"/>
                  <a:gd name="T7" fmla="*/ 653 h 770"/>
                  <a:gd name="T8" fmla="*/ 12 w 837"/>
                  <a:gd name="T9" fmla="*/ 578 h 770"/>
                  <a:gd name="T10" fmla="*/ 597 w 837"/>
                  <a:gd name="T11" fmla="*/ 541 h 770"/>
                  <a:gd name="T12" fmla="*/ 433 w 837"/>
                  <a:gd name="T13" fmla="*/ 55 h 770"/>
                  <a:gd name="T14" fmla="*/ 639 w 837"/>
                  <a:gd name="T15" fmla="*/ 0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7" h="770">
                    <a:moveTo>
                      <a:pt x="639" y="0"/>
                    </a:moveTo>
                    <a:cubicBezTo>
                      <a:pt x="639" y="0"/>
                      <a:pt x="837" y="347"/>
                      <a:pt x="821" y="663"/>
                    </a:cubicBezTo>
                    <a:cubicBezTo>
                      <a:pt x="818" y="723"/>
                      <a:pt x="766" y="770"/>
                      <a:pt x="706" y="766"/>
                    </a:cubicBezTo>
                    <a:cubicBezTo>
                      <a:pt x="0" y="653"/>
                      <a:pt x="0" y="653"/>
                      <a:pt x="0" y="653"/>
                    </a:cubicBezTo>
                    <a:cubicBezTo>
                      <a:pt x="12" y="578"/>
                      <a:pt x="12" y="578"/>
                      <a:pt x="12" y="578"/>
                    </a:cubicBezTo>
                    <a:cubicBezTo>
                      <a:pt x="597" y="541"/>
                      <a:pt x="597" y="541"/>
                      <a:pt x="597" y="541"/>
                    </a:cubicBezTo>
                    <a:cubicBezTo>
                      <a:pt x="597" y="541"/>
                      <a:pt x="464" y="144"/>
                      <a:pt x="433" y="55"/>
                    </a:cubicBezTo>
                    <a:lnTo>
                      <a:pt x="639" y="0"/>
                    </a:lnTo>
                    <a:close/>
                  </a:path>
                </a:pathLst>
              </a:custGeom>
              <a:solidFill>
                <a:srgbClr val="F4D2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任意多边形 37"/>
              <p:cNvSpPr/>
              <p:nvPr/>
            </p:nvSpPr>
            <p:spPr bwMode="auto">
              <a:xfrm>
                <a:off x="3094038" y="1958975"/>
                <a:ext cx="714375" cy="822325"/>
              </a:xfrm>
              <a:custGeom>
                <a:avLst/>
                <a:gdLst>
                  <a:gd name="T0" fmla="*/ 450 w 450"/>
                  <a:gd name="T1" fmla="*/ 354 h 518"/>
                  <a:gd name="T2" fmla="*/ 248 w 450"/>
                  <a:gd name="T3" fmla="*/ 272 h 518"/>
                  <a:gd name="T4" fmla="*/ 51 w 450"/>
                  <a:gd name="T5" fmla="*/ 0 h 518"/>
                  <a:gd name="T6" fmla="*/ 0 w 450"/>
                  <a:gd name="T7" fmla="*/ 37 h 518"/>
                  <a:gd name="T8" fmla="*/ 161 w 450"/>
                  <a:gd name="T9" fmla="*/ 347 h 518"/>
                  <a:gd name="T10" fmla="*/ 435 w 450"/>
                  <a:gd name="T11" fmla="*/ 518 h 518"/>
                  <a:gd name="T12" fmla="*/ 450 w 450"/>
                  <a:gd name="T13" fmla="*/ 354 h 518"/>
                </a:gdLst>
                <a:ahLst/>
                <a:cxnLst>
                  <a:cxn ang="0">
                    <a:pos x="T0" y="T1"/>
                  </a:cxn>
                  <a:cxn ang="0">
                    <a:pos x="T2" y="T3"/>
                  </a:cxn>
                  <a:cxn ang="0">
                    <a:pos x="T4" y="T5"/>
                  </a:cxn>
                  <a:cxn ang="0">
                    <a:pos x="T6" y="T7"/>
                  </a:cxn>
                  <a:cxn ang="0">
                    <a:pos x="T8" y="T9"/>
                  </a:cxn>
                  <a:cxn ang="0">
                    <a:pos x="T10" y="T11"/>
                  </a:cxn>
                  <a:cxn ang="0">
                    <a:pos x="T12" y="T13"/>
                  </a:cxn>
                </a:cxnLst>
                <a:rect l="0" t="0" r="r" b="b"/>
                <a:pathLst>
                  <a:path w="450" h="518">
                    <a:moveTo>
                      <a:pt x="450" y="354"/>
                    </a:moveTo>
                    <a:lnTo>
                      <a:pt x="248" y="272"/>
                    </a:lnTo>
                    <a:lnTo>
                      <a:pt x="51" y="0"/>
                    </a:lnTo>
                    <a:lnTo>
                      <a:pt x="0" y="37"/>
                    </a:lnTo>
                    <a:lnTo>
                      <a:pt x="161" y="347"/>
                    </a:lnTo>
                    <a:lnTo>
                      <a:pt x="435" y="518"/>
                    </a:lnTo>
                    <a:lnTo>
                      <a:pt x="450" y="354"/>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任意多边形 38"/>
              <p:cNvSpPr/>
              <p:nvPr/>
            </p:nvSpPr>
            <p:spPr bwMode="auto">
              <a:xfrm>
                <a:off x="3509963" y="2398713"/>
                <a:ext cx="392113" cy="492125"/>
              </a:xfrm>
              <a:custGeom>
                <a:avLst/>
                <a:gdLst>
                  <a:gd name="T0" fmla="*/ 258 w 258"/>
                  <a:gd name="T1" fmla="*/ 26 h 323"/>
                  <a:gd name="T2" fmla="*/ 9 w 258"/>
                  <a:gd name="T3" fmla="*/ 0 h 323"/>
                  <a:gd name="T4" fmla="*/ 0 w 258"/>
                  <a:gd name="T5" fmla="*/ 216 h 323"/>
                  <a:gd name="T6" fmla="*/ 232 w 258"/>
                  <a:gd name="T7" fmla="*/ 323 h 323"/>
                  <a:gd name="T8" fmla="*/ 258 w 258"/>
                  <a:gd name="T9" fmla="*/ 26 h 323"/>
                </a:gdLst>
                <a:ahLst/>
                <a:cxnLst>
                  <a:cxn ang="0">
                    <a:pos x="T0" y="T1"/>
                  </a:cxn>
                  <a:cxn ang="0">
                    <a:pos x="T2" y="T3"/>
                  </a:cxn>
                  <a:cxn ang="0">
                    <a:pos x="T4" y="T5"/>
                  </a:cxn>
                  <a:cxn ang="0">
                    <a:pos x="T6" y="T7"/>
                  </a:cxn>
                  <a:cxn ang="0">
                    <a:pos x="T8" y="T9"/>
                  </a:cxn>
                </a:cxnLst>
                <a:rect l="0" t="0" r="r" b="b"/>
                <a:pathLst>
                  <a:path w="258" h="323">
                    <a:moveTo>
                      <a:pt x="258" y="26"/>
                    </a:moveTo>
                    <a:cubicBezTo>
                      <a:pt x="9" y="0"/>
                      <a:pt x="9" y="0"/>
                      <a:pt x="9" y="0"/>
                    </a:cubicBezTo>
                    <a:cubicBezTo>
                      <a:pt x="25" y="10"/>
                      <a:pt x="74" y="112"/>
                      <a:pt x="0" y="216"/>
                    </a:cubicBezTo>
                    <a:cubicBezTo>
                      <a:pt x="101" y="240"/>
                      <a:pt x="179" y="276"/>
                      <a:pt x="232" y="323"/>
                    </a:cubicBezTo>
                    <a:lnTo>
                      <a:pt x="258" y="26"/>
                    </a:ln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任意多边形 39"/>
              <p:cNvSpPr/>
              <p:nvPr/>
            </p:nvSpPr>
            <p:spPr bwMode="auto">
              <a:xfrm>
                <a:off x="4105275" y="2398713"/>
                <a:ext cx="495300" cy="461963"/>
              </a:xfrm>
              <a:custGeom>
                <a:avLst/>
                <a:gdLst>
                  <a:gd name="T0" fmla="*/ 0 w 325"/>
                  <a:gd name="T1" fmla="*/ 20 h 303"/>
                  <a:gd name="T2" fmla="*/ 292 w 325"/>
                  <a:gd name="T3" fmla="*/ 0 h 303"/>
                  <a:gd name="T4" fmla="*/ 325 w 325"/>
                  <a:gd name="T5" fmla="*/ 182 h 303"/>
                  <a:gd name="T6" fmla="*/ 183 w 325"/>
                  <a:gd name="T7" fmla="*/ 303 h 303"/>
                  <a:gd name="T8" fmla="*/ 0 w 325"/>
                  <a:gd name="T9" fmla="*/ 20 h 303"/>
                </a:gdLst>
                <a:ahLst/>
                <a:cxnLst>
                  <a:cxn ang="0">
                    <a:pos x="T0" y="T1"/>
                  </a:cxn>
                  <a:cxn ang="0">
                    <a:pos x="T2" y="T3"/>
                  </a:cxn>
                  <a:cxn ang="0">
                    <a:pos x="T4" y="T5"/>
                  </a:cxn>
                  <a:cxn ang="0">
                    <a:pos x="T6" y="T7"/>
                  </a:cxn>
                  <a:cxn ang="0">
                    <a:pos x="T8" y="T9"/>
                  </a:cxn>
                </a:cxnLst>
                <a:rect l="0" t="0" r="r" b="b"/>
                <a:pathLst>
                  <a:path w="325" h="303">
                    <a:moveTo>
                      <a:pt x="0" y="20"/>
                    </a:moveTo>
                    <a:cubicBezTo>
                      <a:pt x="292" y="0"/>
                      <a:pt x="292" y="0"/>
                      <a:pt x="292" y="0"/>
                    </a:cubicBezTo>
                    <a:cubicBezTo>
                      <a:pt x="292" y="0"/>
                      <a:pt x="325" y="22"/>
                      <a:pt x="325" y="182"/>
                    </a:cubicBezTo>
                    <a:cubicBezTo>
                      <a:pt x="325" y="182"/>
                      <a:pt x="200" y="228"/>
                      <a:pt x="183" y="303"/>
                    </a:cubicBezTo>
                    <a:lnTo>
                      <a:pt x="0" y="20"/>
                    </a:ln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任意多边形 40"/>
              <p:cNvSpPr/>
              <p:nvPr/>
            </p:nvSpPr>
            <p:spPr bwMode="auto">
              <a:xfrm>
                <a:off x="4929188" y="1885950"/>
                <a:ext cx="293688" cy="306388"/>
              </a:xfrm>
              <a:custGeom>
                <a:avLst/>
                <a:gdLst>
                  <a:gd name="T0" fmla="*/ 52 w 193"/>
                  <a:gd name="T1" fmla="*/ 202 h 202"/>
                  <a:gd name="T2" fmla="*/ 188 w 193"/>
                  <a:gd name="T3" fmla="*/ 132 h 202"/>
                  <a:gd name="T4" fmla="*/ 192 w 193"/>
                  <a:gd name="T5" fmla="*/ 121 h 202"/>
                  <a:gd name="T6" fmla="*/ 182 w 193"/>
                  <a:gd name="T7" fmla="*/ 117 h 202"/>
                  <a:gd name="T8" fmla="*/ 114 w 193"/>
                  <a:gd name="T9" fmla="*/ 137 h 202"/>
                  <a:gd name="T10" fmla="*/ 188 w 193"/>
                  <a:gd name="T11" fmla="*/ 65 h 202"/>
                  <a:gd name="T12" fmla="*/ 188 w 193"/>
                  <a:gd name="T13" fmla="*/ 53 h 202"/>
                  <a:gd name="T14" fmla="*/ 180 w 193"/>
                  <a:gd name="T15" fmla="*/ 47 h 202"/>
                  <a:gd name="T16" fmla="*/ 170 w 193"/>
                  <a:gd name="T17" fmla="*/ 47 h 202"/>
                  <a:gd name="T18" fmla="*/ 103 w 193"/>
                  <a:gd name="T19" fmla="*/ 101 h 202"/>
                  <a:gd name="T20" fmla="*/ 167 w 193"/>
                  <a:gd name="T21" fmla="*/ 37 h 202"/>
                  <a:gd name="T22" fmla="*/ 167 w 193"/>
                  <a:gd name="T23" fmla="*/ 25 h 202"/>
                  <a:gd name="T24" fmla="*/ 166 w 193"/>
                  <a:gd name="T25" fmla="*/ 25 h 202"/>
                  <a:gd name="T26" fmla="*/ 139 w 193"/>
                  <a:gd name="T27" fmla="*/ 24 h 202"/>
                  <a:gd name="T28" fmla="*/ 78 w 193"/>
                  <a:gd name="T29" fmla="*/ 76 h 202"/>
                  <a:gd name="T30" fmla="*/ 129 w 193"/>
                  <a:gd name="T31" fmla="*/ 23 h 202"/>
                  <a:gd name="T32" fmla="*/ 126 w 193"/>
                  <a:gd name="T33" fmla="*/ 4 h 202"/>
                  <a:gd name="T34" fmla="*/ 125 w 193"/>
                  <a:gd name="T35" fmla="*/ 3 h 202"/>
                  <a:gd name="T36" fmla="*/ 110 w 193"/>
                  <a:gd name="T37" fmla="*/ 4 h 202"/>
                  <a:gd name="T38" fmla="*/ 42 w 193"/>
                  <a:gd name="T39" fmla="*/ 62 h 202"/>
                  <a:gd name="T40" fmla="*/ 42 w 193"/>
                  <a:gd name="T41" fmla="*/ 34 h 202"/>
                  <a:gd name="T42" fmla="*/ 31 w 193"/>
                  <a:gd name="T43" fmla="*/ 22 h 202"/>
                  <a:gd name="T44" fmla="*/ 21 w 193"/>
                  <a:gd name="T45" fmla="*/ 21 h 202"/>
                  <a:gd name="T46" fmla="*/ 8 w 193"/>
                  <a:gd name="T47" fmla="*/ 33 h 202"/>
                  <a:gd name="T48" fmla="*/ 0 w 193"/>
                  <a:gd name="T49" fmla="*/ 133 h 202"/>
                  <a:gd name="T50" fmla="*/ 52 w 193"/>
                  <a:gd name="T5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3" h="202">
                    <a:moveTo>
                      <a:pt x="52" y="202"/>
                    </a:moveTo>
                    <a:cubicBezTo>
                      <a:pt x="188" y="132"/>
                      <a:pt x="188" y="132"/>
                      <a:pt x="188" y="132"/>
                    </a:cubicBezTo>
                    <a:cubicBezTo>
                      <a:pt x="192" y="130"/>
                      <a:pt x="193" y="125"/>
                      <a:pt x="192" y="121"/>
                    </a:cubicBezTo>
                    <a:cubicBezTo>
                      <a:pt x="190" y="118"/>
                      <a:pt x="186" y="115"/>
                      <a:pt x="182" y="117"/>
                    </a:cubicBezTo>
                    <a:cubicBezTo>
                      <a:pt x="114" y="137"/>
                      <a:pt x="114" y="137"/>
                      <a:pt x="114" y="137"/>
                    </a:cubicBezTo>
                    <a:cubicBezTo>
                      <a:pt x="188" y="65"/>
                      <a:pt x="188" y="65"/>
                      <a:pt x="188" y="65"/>
                    </a:cubicBezTo>
                    <a:cubicBezTo>
                      <a:pt x="192" y="62"/>
                      <a:pt x="191" y="56"/>
                      <a:pt x="188" y="53"/>
                    </a:cubicBezTo>
                    <a:cubicBezTo>
                      <a:pt x="180" y="47"/>
                      <a:pt x="180" y="47"/>
                      <a:pt x="180" y="47"/>
                    </a:cubicBezTo>
                    <a:cubicBezTo>
                      <a:pt x="177" y="44"/>
                      <a:pt x="173" y="44"/>
                      <a:pt x="170" y="47"/>
                    </a:cubicBezTo>
                    <a:cubicBezTo>
                      <a:pt x="103" y="101"/>
                      <a:pt x="103" y="101"/>
                      <a:pt x="103" y="101"/>
                    </a:cubicBezTo>
                    <a:cubicBezTo>
                      <a:pt x="167" y="37"/>
                      <a:pt x="167" y="37"/>
                      <a:pt x="167" y="37"/>
                    </a:cubicBezTo>
                    <a:cubicBezTo>
                      <a:pt x="170" y="34"/>
                      <a:pt x="170" y="29"/>
                      <a:pt x="167" y="25"/>
                    </a:cubicBezTo>
                    <a:cubicBezTo>
                      <a:pt x="166" y="25"/>
                      <a:pt x="166" y="25"/>
                      <a:pt x="166" y="25"/>
                    </a:cubicBezTo>
                    <a:cubicBezTo>
                      <a:pt x="159" y="18"/>
                      <a:pt x="147" y="17"/>
                      <a:pt x="139" y="24"/>
                    </a:cubicBezTo>
                    <a:cubicBezTo>
                      <a:pt x="78" y="76"/>
                      <a:pt x="78" y="76"/>
                      <a:pt x="78" y="76"/>
                    </a:cubicBezTo>
                    <a:cubicBezTo>
                      <a:pt x="129" y="23"/>
                      <a:pt x="129" y="23"/>
                      <a:pt x="129" y="23"/>
                    </a:cubicBezTo>
                    <a:cubicBezTo>
                      <a:pt x="134" y="17"/>
                      <a:pt x="133" y="8"/>
                      <a:pt x="126" y="4"/>
                    </a:cubicBezTo>
                    <a:cubicBezTo>
                      <a:pt x="125" y="3"/>
                      <a:pt x="125" y="3"/>
                      <a:pt x="125" y="3"/>
                    </a:cubicBezTo>
                    <a:cubicBezTo>
                      <a:pt x="120" y="0"/>
                      <a:pt x="114" y="0"/>
                      <a:pt x="110" y="4"/>
                    </a:cubicBezTo>
                    <a:cubicBezTo>
                      <a:pt x="42" y="62"/>
                      <a:pt x="42" y="62"/>
                      <a:pt x="42" y="62"/>
                    </a:cubicBezTo>
                    <a:cubicBezTo>
                      <a:pt x="42" y="34"/>
                      <a:pt x="42" y="34"/>
                      <a:pt x="42" y="34"/>
                    </a:cubicBezTo>
                    <a:cubicBezTo>
                      <a:pt x="42" y="28"/>
                      <a:pt x="37" y="23"/>
                      <a:pt x="31" y="22"/>
                    </a:cubicBezTo>
                    <a:cubicBezTo>
                      <a:pt x="21" y="21"/>
                      <a:pt x="21" y="21"/>
                      <a:pt x="21" y="21"/>
                    </a:cubicBezTo>
                    <a:cubicBezTo>
                      <a:pt x="14" y="21"/>
                      <a:pt x="8" y="26"/>
                      <a:pt x="8" y="33"/>
                    </a:cubicBezTo>
                    <a:cubicBezTo>
                      <a:pt x="0" y="133"/>
                      <a:pt x="0" y="133"/>
                      <a:pt x="0" y="133"/>
                    </a:cubicBezTo>
                    <a:lnTo>
                      <a:pt x="52" y="202"/>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任意多边形 41"/>
              <p:cNvSpPr/>
              <p:nvPr/>
            </p:nvSpPr>
            <p:spPr bwMode="auto">
              <a:xfrm>
                <a:off x="6965950" y="1625600"/>
                <a:ext cx="327025" cy="347663"/>
              </a:xfrm>
              <a:custGeom>
                <a:avLst/>
                <a:gdLst>
                  <a:gd name="T0" fmla="*/ 112 w 206"/>
                  <a:gd name="T1" fmla="*/ 219 h 219"/>
                  <a:gd name="T2" fmla="*/ 206 w 206"/>
                  <a:gd name="T3" fmla="*/ 94 h 219"/>
                  <a:gd name="T4" fmla="*/ 195 w 206"/>
                  <a:gd name="T5" fmla="*/ 85 h 219"/>
                  <a:gd name="T6" fmla="*/ 142 w 206"/>
                  <a:gd name="T7" fmla="*/ 138 h 219"/>
                  <a:gd name="T8" fmla="*/ 188 w 206"/>
                  <a:gd name="T9" fmla="*/ 27 h 219"/>
                  <a:gd name="T10" fmla="*/ 164 w 206"/>
                  <a:gd name="T11" fmla="*/ 22 h 219"/>
                  <a:gd name="T12" fmla="*/ 116 w 206"/>
                  <a:gd name="T13" fmla="*/ 112 h 219"/>
                  <a:gd name="T14" fmla="*/ 148 w 206"/>
                  <a:gd name="T15" fmla="*/ 7 h 219"/>
                  <a:gd name="T16" fmla="*/ 123 w 206"/>
                  <a:gd name="T17" fmla="*/ 0 h 219"/>
                  <a:gd name="T18" fmla="*/ 84 w 206"/>
                  <a:gd name="T19" fmla="*/ 102 h 219"/>
                  <a:gd name="T20" fmla="*/ 107 w 206"/>
                  <a:gd name="T21" fmla="*/ 21 h 219"/>
                  <a:gd name="T22" fmla="*/ 82 w 206"/>
                  <a:gd name="T23" fmla="*/ 19 h 219"/>
                  <a:gd name="T24" fmla="*/ 47 w 206"/>
                  <a:gd name="T25" fmla="*/ 107 h 219"/>
                  <a:gd name="T26" fmla="*/ 29 w 206"/>
                  <a:gd name="T27" fmla="*/ 73 h 219"/>
                  <a:gd name="T28" fmla="*/ 0 w 206"/>
                  <a:gd name="T29" fmla="*/ 87 h 219"/>
                  <a:gd name="T30" fmla="*/ 44 w 206"/>
                  <a:gd name="T31" fmla="*/ 186 h 219"/>
                  <a:gd name="T32" fmla="*/ 112 w 206"/>
                  <a:gd name="T33"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219">
                    <a:moveTo>
                      <a:pt x="112" y="219"/>
                    </a:moveTo>
                    <a:lnTo>
                      <a:pt x="206" y="94"/>
                    </a:lnTo>
                    <a:lnTo>
                      <a:pt x="195" y="85"/>
                    </a:lnTo>
                    <a:lnTo>
                      <a:pt x="142" y="138"/>
                    </a:lnTo>
                    <a:lnTo>
                      <a:pt x="188" y="27"/>
                    </a:lnTo>
                    <a:lnTo>
                      <a:pt x="164" y="22"/>
                    </a:lnTo>
                    <a:lnTo>
                      <a:pt x="116" y="112"/>
                    </a:lnTo>
                    <a:lnTo>
                      <a:pt x="148" y="7"/>
                    </a:lnTo>
                    <a:lnTo>
                      <a:pt x="123" y="0"/>
                    </a:lnTo>
                    <a:lnTo>
                      <a:pt x="84" y="102"/>
                    </a:lnTo>
                    <a:lnTo>
                      <a:pt x="107" y="21"/>
                    </a:lnTo>
                    <a:lnTo>
                      <a:pt x="82" y="19"/>
                    </a:lnTo>
                    <a:lnTo>
                      <a:pt x="47" y="107"/>
                    </a:lnTo>
                    <a:lnTo>
                      <a:pt x="29" y="73"/>
                    </a:lnTo>
                    <a:lnTo>
                      <a:pt x="0" y="87"/>
                    </a:lnTo>
                    <a:lnTo>
                      <a:pt x="44" y="186"/>
                    </a:lnTo>
                    <a:lnTo>
                      <a:pt x="112" y="219"/>
                    </a:lnTo>
                    <a:close/>
                  </a:path>
                </a:pathLst>
              </a:custGeom>
              <a:solidFill>
                <a:srgbClr val="F4D0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任意多边形 42"/>
              <p:cNvSpPr/>
              <p:nvPr/>
            </p:nvSpPr>
            <p:spPr bwMode="auto">
              <a:xfrm>
                <a:off x="2960688" y="1800225"/>
                <a:ext cx="276225" cy="317500"/>
              </a:xfrm>
              <a:custGeom>
                <a:avLst/>
                <a:gdLst>
                  <a:gd name="T0" fmla="*/ 123 w 182"/>
                  <a:gd name="T1" fmla="*/ 209 h 209"/>
                  <a:gd name="T2" fmla="*/ 3 w 182"/>
                  <a:gd name="T3" fmla="*/ 121 h 209"/>
                  <a:gd name="T4" fmla="*/ 1 w 182"/>
                  <a:gd name="T5" fmla="*/ 112 h 209"/>
                  <a:gd name="T6" fmla="*/ 11 w 182"/>
                  <a:gd name="T7" fmla="*/ 109 h 209"/>
                  <a:gd name="T8" fmla="*/ 76 w 182"/>
                  <a:gd name="T9" fmla="*/ 144 h 209"/>
                  <a:gd name="T10" fmla="*/ 14 w 182"/>
                  <a:gd name="T11" fmla="*/ 59 h 209"/>
                  <a:gd name="T12" fmla="*/ 17 w 182"/>
                  <a:gd name="T13" fmla="*/ 43 h 209"/>
                  <a:gd name="T14" fmla="*/ 32 w 182"/>
                  <a:gd name="T15" fmla="*/ 45 h 209"/>
                  <a:gd name="T16" fmla="*/ 90 w 182"/>
                  <a:gd name="T17" fmla="*/ 113 h 209"/>
                  <a:gd name="T18" fmla="*/ 34 w 182"/>
                  <a:gd name="T19" fmla="*/ 32 h 209"/>
                  <a:gd name="T20" fmla="*/ 36 w 182"/>
                  <a:gd name="T21" fmla="*/ 14 h 209"/>
                  <a:gd name="T22" fmla="*/ 53 w 182"/>
                  <a:gd name="T23" fmla="*/ 16 h 209"/>
                  <a:gd name="T24" fmla="*/ 115 w 182"/>
                  <a:gd name="T25" fmla="*/ 93 h 209"/>
                  <a:gd name="T26" fmla="*/ 70 w 182"/>
                  <a:gd name="T27" fmla="*/ 19 h 209"/>
                  <a:gd name="T28" fmla="*/ 75 w 182"/>
                  <a:gd name="T29" fmla="*/ 2 h 209"/>
                  <a:gd name="T30" fmla="*/ 90 w 182"/>
                  <a:gd name="T31" fmla="*/ 6 h 209"/>
                  <a:gd name="T32" fmla="*/ 148 w 182"/>
                  <a:gd name="T33" fmla="*/ 84 h 209"/>
                  <a:gd name="T34" fmla="*/ 150 w 182"/>
                  <a:gd name="T35" fmla="*/ 71 h 209"/>
                  <a:gd name="T36" fmla="*/ 175 w 182"/>
                  <a:gd name="T37" fmla="*/ 50 h 209"/>
                  <a:gd name="T38" fmla="*/ 182 w 182"/>
                  <a:gd name="T39" fmla="*/ 58 h 209"/>
                  <a:gd name="T40" fmla="*/ 177 w 182"/>
                  <a:gd name="T41" fmla="*/ 153 h 209"/>
                  <a:gd name="T42" fmla="*/ 123 w 182"/>
                  <a:gd name="T43"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209">
                    <a:moveTo>
                      <a:pt x="123" y="209"/>
                    </a:moveTo>
                    <a:cubicBezTo>
                      <a:pt x="3" y="121"/>
                      <a:pt x="3" y="121"/>
                      <a:pt x="3" y="121"/>
                    </a:cubicBezTo>
                    <a:cubicBezTo>
                      <a:pt x="1" y="119"/>
                      <a:pt x="0" y="115"/>
                      <a:pt x="1" y="112"/>
                    </a:cubicBezTo>
                    <a:cubicBezTo>
                      <a:pt x="3" y="108"/>
                      <a:pt x="8" y="107"/>
                      <a:pt x="11" y="109"/>
                    </a:cubicBezTo>
                    <a:cubicBezTo>
                      <a:pt x="76" y="144"/>
                      <a:pt x="76" y="144"/>
                      <a:pt x="76" y="144"/>
                    </a:cubicBezTo>
                    <a:cubicBezTo>
                      <a:pt x="14" y="59"/>
                      <a:pt x="14" y="59"/>
                      <a:pt x="14" y="59"/>
                    </a:cubicBezTo>
                    <a:cubicBezTo>
                      <a:pt x="10" y="54"/>
                      <a:pt x="11" y="46"/>
                      <a:pt x="17" y="43"/>
                    </a:cubicBezTo>
                    <a:cubicBezTo>
                      <a:pt x="22" y="39"/>
                      <a:pt x="28" y="40"/>
                      <a:pt x="32" y="45"/>
                    </a:cubicBezTo>
                    <a:cubicBezTo>
                      <a:pt x="90" y="113"/>
                      <a:pt x="90" y="113"/>
                      <a:pt x="90" y="113"/>
                    </a:cubicBezTo>
                    <a:cubicBezTo>
                      <a:pt x="34" y="32"/>
                      <a:pt x="34" y="32"/>
                      <a:pt x="34" y="32"/>
                    </a:cubicBezTo>
                    <a:cubicBezTo>
                      <a:pt x="30" y="26"/>
                      <a:pt x="31" y="18"/>
                      <a:pt x="36" y="14"/>
                    </a:cubicBezTo>
                    <a:cubicBezTo>
                      <a:pt x="42" y="10"/>
                      <a:pt x="49" y="11"/>
                      <a:pt x="53" y="16"/>
                    </a:cubicBezTo>
                    <a:cubicBezTo>
                      <a:pt x="115" y="93"/>
                      <a:pt x="115" y="93"/>
                      <a:pt x="115" y="93"/>
                    </a:cubicBezTo>
                    <a:cubicBezTo>
                      <a:pt x="70" y="19"/>
                      <a:pt x="70" y="19"/>
                      <a:pt x="70" y="19"/>
                    </a:cubicBezTo>
                    <a:cubicBezTo>
                      <a:pt x="66" y="13"/>
                      <a:pt x="69" y="5"/>
                      <a:pt x="75" y="2"/>
                    </a:cubicBezTo>
                    <a:cubicBezTo>
                      <a:pt x="80" y="0"/>
                      <a:pt x="87" y="1"/>
                      <a:pt x="90" y="6"/>
                    </a:cubicBezTo>
                    <a:cubicBezTo>
                      <a:pt x="148" y="84"/>
                      <a:pt x="148" y="84"/>
                      <a:pt x="148" y="84"/>
                    </a:cubicBezTo>
                    <a:cubicBezTo>
                      <a:pt x="150" y="71"/>
                      <a:pt x="150" y="71"/>
                      <a:pt x="150" y="71"/>
                    </a:cubicBezTo>
                    <a:cubicBezTo>
                      <a:pt x="151" y="59"/>
                      <a:pt x="162" y="50"/>
                      <a:pt x="175" y="50"/>
                    </a:cubicBezTo>
                    <a:cubicBezTo>
                      <a:pt x="179" y="50"/>
                      <a:pt x="182" y="54"/>
                      <a:pt x="182" y="58"/>
                    </a:cubicBezTo>
                    <a:cubicBezTo>
                      <a:pt x="177" y="153"/>
                      <a:pt x="177" y="153"/>
                      <a:pt x="177" y="153"/>
                    </a:cubicBezTo>
                    <a:lnTo>
                      <a:pt x="123" y="209"/>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任意多边形 43"/>
              <p:cNvSpPr/>
              <p:nvPr/>
            </p:nvSpPr>
            <p:spPr bwMode="auto">
              <a:xfrm>
                <a:off x="5259388" y="1033463"/>
                <a:ext cx="296863" cy="330200"/>
              </a:xfrm>
              <a:custGeom>
                <a:avLst/>
                <a:gdLst>
                  <a:gd name="T0" fmla="*/ 88 w 187"/>
                  <a:gd name="T1" fmla="*/ 208 h 208"/>
                  <a:gd name="T2" fmla="*/ 0 w 187"/>
                  <a:gd name="T3" fmla="*/ 88 h 208"/>
                  <a:gd name="T4" fmla="*/ 9 w 187"/>
                  <a:gd name="T5" fmla="*/ 80 h 208"/>
                  <a:gd name="T6" fmla="*/ 64 w 187"/>
                  <a:gd name="T7" fmla="*/ 135 h 208"/>
                  <a:gd name="T8" fmla="*/ 26 w 187"/>
                  <a:gd name="T9" fmla="*/ 29 h 208"/>
                  <a:gd name="T10" fmla="*/ 47 w 187"/>
                  <a:gd name="T11" fmla="*/ 22 h 208"/>
                  <a:gd name="T12" fmla="*/ 85 w 187"/>
                  <a:gd name="T13" fmla="*/ 110 h 208"/>
                  <a:gd name="T14" fmla="*/ 53 w 187"/>
                  <a:gd name="T15" fmla="*/ 9 h 208"/>
                  <a:gd name="T16" fmla="*/ 75 w 187"/>
                  <a:gd name="T17" fmla="*/ 0 h 208"/>
                  <a:gd name="T18" fmla="*/ 114 w 187"/>
                  <a:gd name="T19" fmla="*/ 99 h 208"/>
                  <a:gd name="T20" fmla="*/ 91 w 187"/>
                  <a:gd name="T21" fmla="*/ 7 h 208"/>
                  <a:gd name="T22" fmla="*/ 113 w 187"/>
                  <a:gd name="T23" fmla="*/ 4 h 208"/>
                  <a:gd name="T24" fmla="*/ 146 w 187"/>
                  <a:gd name="T25" fmla="*/ 101 h 208"/>
                  <a:gd name="T26" fmla="*/ 160 w 187"/>
                  <a:gd name="T27" fmla="*/ 70 h 208"/>
                  <a:gd name="T28" fmla="*/ 187 w 187"/>
                  <a:gd name="T29" fmla="*/ 80 h 208"/>
                  <a:gd name="T30" fmla="*/ 153 w 187"/>
                  <a:gd name="T31" fmla="*/ 171 h 208"/>
                  <a:gd name="T32" fmla="*/ 88 w 187"/>
                  <a:gd name="T3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08">
                    <a:moveTo>
                      <a:pt x="88" y="208"/>
                    </a:moveTo>
                    <a:lnTo>
                      <a:pt x="0" y="88"/>
                    </a:lnTo>
                    <a:lnTo>
                      <a:pt x="9" y="80"/>
                    </a:lnTo>
                    <a:lnTo>
                      <a:pt x="64" y="135"/>
                    </a:lnTo>
                    <a:lnTo>
                      <a:pt x="26" y="29"/>
                    </a:lnTo>
                    <a:lnTo>
                      <a:pt x="47" y="22"/>
                    </a:lnTo>
                    <a:lnTo>
                      <a:pt x="85" y="110"/>
                    </a:lnTo>
                    <a:lnTo>
                      <a:pt x="53" y="9"/>
                    </a:lnTo>
                    <a:lnTo>
                      <a:pt x="75" y="0"/>
                    </a:lnTo>
                    <a:lnTo>
                      <a:pt x="114" y="99"/>
                    </a:lnTo>
                    <a:lnTo>
                      <a:pt x="91" y="7"/>
                    </a:lnTo>
                    <a:lnTo>
                      <a:pt x="113" y="4"/>
                    </a:lnTo>
                    <a:lnTo>
                      <a:pt x="146" y="101"/>
                    </a:lnTo>
                    <a:lnTo>
                      <a:pt x="160" y="70"/>
                    </a:lnTo>
                    <a:lnTo>
                      <a:pt x="187" y="80"/>
                    </a:lnTo>
                    <a:lnTo>
                      <a:pt x="153" y="171"/>
                    </a:lnTo>
                    <a:lnTo>
                      <a:pt x="88" y="208"/>
                    </a:lnTo>
                    <a:close/>
                  </a:path>
                </a:pathLst>
              </a:custGeom>
              <a:solidFill>
                <a:srgbClr val="F4D0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任意多边形 44"/>
              <p:cNvSpPr/>
              <p:nvPr/>
            </p:nvSpPr>
            <p:spPr bwMode="auto">
              <a:xfrm>
                <a:off x="3722688" y="2417763"/>
                <a:ext cx="957263" cy="1222375"/>
              </a:xfrm>
              <a:custGeom>
                <a:avLst/>
                <a:gdLst>
                  <a:gd name="T0" fmla="*/ 384 w 629"/>
                  <a:gd name="T1" fmla="*/ 0 h 804"/>
                  <a:gd name="T2" fmla="*/ 204 w 629"/>
                  <a:gd name="T3" fmla="*/ 16 h 804"/>
                  <a:gd name="T4" fmla="*/ 0 w 629"/>
                  <a:gd name="T5" fmla="*/ 4 h 804"/>
                  <a:gd name="T6" fmla="*/ 173 w 629"/>
                  <a:gd name="T7" fmla="*/ 804 h 804"/>
                  <a:gd name="T8" fmla="*/ 629 w 629"/>
                  <a:gd name="T9" fmla="*/ 684 h 804"/>
                  <a:gd name="T10" fmla="*/ 384 w 629"/>
                  <a:gd name="T11" fmla="*/ 0 h 804"/>
                </a:gdLst>
                <a:ahLst/>
                <a:cxnLst>
                  <a:cxn ang="0">
                    <a:pos x="T0" y="T1"/>
                  </a:cxn>
                  <a:cxn ang="0">
                    <a:pos x="T2" y="T3"/>
                  </a:cxn>
                  <a:cxn ang="0">
                    <a:pos x="T4" y="T5"/>
                  </a:cxn>
                  <a:cxn ang="0">
                    <a:pos x="T6" y="T7"/>
                  </a:cxn>
                  <a:cxn ang="0">
                    <a:pos x="T8" y="T9"/>
                  </a:cxn>
                  <a:cxn ang="0">
                    <a:pos x="T10" y="T11"/>
                  </a:cxn>
                </a:cxnLst>
                <a:rect l="0" t="0" r="r" b="b"/>
                <a:pathLst>
                  <a:path w="629" h="804">
                    <a:moveTo>
                      <a:pt x="384" y="0"/>
                    </a:moveTo>
                    <a:cubicBezTo>
                      <a:pt x="204" y="16"/>
                      <a:pt x="204" y="16"/>
                      <a:pt x="204" y="16"/>
                    </a:cubicBezTo>
                    <a:cubicBezTo>
                      <a:pt x="204" y="16"/>
                      <a:pt x="176" y="20"/>
                      <a:pt x="0" y="4"/>
                    </a:cubicBezTo>
                    <a:cubicBezTo>
                      <a:pt x="173" y="804"/>
                      <a:pt x="173" y="804"/>
                      <a:pt x="173" y="804"/>
                    </a:cubicBezTo>
                    <a:cubicBezTo>
                      <a:pt x="173" y="804"/>
                      <a:pt x="269" y="656"/>
                      <a:pt x="629" y="684"/>
                    </a:cubicBezTo>
                    <a:lnTo>
                      <a:pt x="384" y="0"/>
                    </a:ln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任意多边形 45"/>
              <p:cNvSpPr/>
              <p:nvPr/>
            </p:nvSpPr>
            <p:spPr bwMode="auto">
              <a:xfrm>
                <a:off x="3994150" y="2054225"/>
                <a:ext cx="263525" cy="512763"/>
              </a:xfrm>
              <a:custGeom>
                <a:avLst/>
                <a:gdLst>
                  <a:gd name="T0" fmla="*/ 45 w 173"/>
                  <a:gd name="T1" fmla="*/ 329 h 337"/>
                  <a:gd name="T2" fmla="*/ 45 w 173"/>
                  <a:gd name="T3" fmla="*/ 329 h 337"/>
                  <a:gd name="T4" fmla="*/ 113 w 173"/>
                  <a:gd name="T5" fmla="*/ 288 h 337"/>
                  <a:gd name="T6" fmla="*/ 166 w 173"/>
                  <a:gd name="T7" fmla="*/ 72 h 337"/>
                  <a:gd name="T8" fmla="*/ 127 w 173"/>
                  <a:gd name="T9" fmla="*/ 8 h 337"/>
                  <a:gd name="T10" fmla="*/ 124 w 173"/>
                  <a:gd name="T11" fmla="*/ 7 h 337"/>
                  <a:gd name="T12" fmla="*/ 60 w 173"/>
                  <a:gd name="T13" fmla="*/ 46 h 337"/>
                  <a:gd name="T14" fmla="*/ 7 w 173"/>
                  <a:gd name="T15" fmla="*/ 266 h 337"/>
                  <a:gd name="T16" fmla="*/ 45 w 173"/>
                  <a:gd name="T17" fmla="*/ 32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337">
                    <a:moveTo>
                      <a:pt x="45" y="329"/>
                    </a:moveTo>
                    <a:cubicBezTo>
                      <a:pt x="45" y="329"/>
                      <a:pt x="45" y="329"/>
                      <a:pt x="45" y="329"/>
                    </a:cubicBezTo>
                    <a:cubicBezTo>
                      <a:pt x="76" y="337"/>
                      <a:pt x="106" y="318"/>
                      <a:pt x="113" y="288"/>
                    </a:cubicBezTo>
                    <a:cubicBezTo>
                      <a:pt x="166" y="72"/>
                      <a:pt x="166" y="72"/>
                      <a:pt x="166" y="72"/>
                    </a:cubicBezTo>
                    <a:cubicBezTo>
                      <a:pt x="173" y="43"/>
                      <a:pt x="156" y="15"/>
                      <a:pt x="127" y="8"/>
                    </a:cubicBezTo>
                    <a:cubicBezTo>
                      <a:pt x="124" y="7"/>
                      <a:pt x="124" y="7"/>
                      <a:pt x="124" y="7"/>
                    </a:cubicBezTo>
                    <a:cubicBezTo>
                      <a:pt x="96" y="0"/>
                      <a:pt x="67" y="18"/>
                      <a:pt x="60" y="46"/>
                    </a:cubicBezTo>
                    <a:cubicBezTo>
                      <a:pt x="7" y="266"/>
                      <a:pt x="7" y="266"/>
                      <a:pt x="7" y="266"/>
                    </a:cubicBezTo>
                    <a:cubicBezTo>
                      <a:pt x="0" y="294"/>
                      <a:pt x="17" y="322"/>
                      <a:pt x="45" y="329"/>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任意多边形 46"/>
              <p:cNvSpPr/>
              <p:nvPr/>
            </p:nvSpPr>
            <p:spPr bwMode="auto">
              <a:xfrm>
                <a:off x="6110288" y="2011363"/>
                <a:ext cx="220663" cy="511175"/>
              </a:xfrm>
              <a:custGeom>
                <a:avLst/>
                <a:gdLst>
                  <a:gd name="T0" fmla="*/ 53 w 145"/>
                  <a:gd name="T1" fmla="*/ 333 h 336"/>
                  <a:gd name="T2" fmla="*/ 53 w 145"/>
                  <a:gd name="T3" fmla="*/ 333 h 336"/>
                  <a:gd name="T4" fmla="*/ 4 w 145"/>
                  <a:gd name="T5" fmla="*/ 270 h 336"/>
                  <a:gd name="T6" fmla="*/ 33 w 145"/>
                  <a:gd name="T7" fmla="*/ 49 h 336"/>
                  <a:gd name="T8" fmla="*/ 92 w 145"/>
                  <a:gd name="T9" fmla="*/ 3 h 336"/>
                  <a:gd name="T10" fmla="*/ 95 w 145"/>
                  <a:gd name="T11" fmla="*/ 4 h 336"/>
                  <a:gd name="T12" fmla="*/ 141 w 145"/>
                  <a:gd name="T13" fmla="*/ 63 h 336"/>
                  <a:gd name="T14" fmla="*/ 112 w 145"/>
                  <a:gd name="T15" fmla="*/ 287 h 336"/>
                  <a:gd name="T16" fmla="*/ 53 w 145"/>
                  <a:gd name="T17" fmla="*/ 33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336">
                    <a:moveTo>
                      <a:pt x="53" y="333"/>
                    </a:moveTo>
                    <a:cubicBezTo>
                      <a:pt x="53" y="333"/>
                      <a:pt x="53" y="333"/>
                      <a:pt x="53" y="333"/>
                    </a:cubicBezTo>
                    <a:cubicBezTo>
                      <a:pt x="22" y="329"/>
                      <a:pt x="0" y="300"/>
                      <a:pt x="4" y="270"/>
                    </a:cubicBezTo>
                    <a:cubicBezTo>
                      <a:pt x="33" y="49"/>
                      <a:pt x="33" y="49"/>
                      <a:pt x="33" y="49"/>
                    </a:cubicBezTo>
                    <a:cubicBezTo>
                      <a:pt x="37" y="20"/>
                      <a:pt x="63" y="0"/>
                      <a:pt x="92" y="3"/>
                    </a:cubicBezTo>
                    <a:cubicBezTo>
                      <a:pt x="95" y="4"/>
                      <a:pt x="95" y="4"/>
                      <a:pt x="95" y="4"/>
                    </a:cubicBezTo>
                    <a:cubicBezTo>
                      <a:pt x="124" y="8"/>
                      <a:pt x="145" y="34"/>
                      <a:pt x="141" y="63"/>
                    </a:cubicBezTo>
                    <a:cubicBezTo>
                      <a:pt x="112" y="287"/>
                      <a:pt x="112" y="287"/>
                      <a:pt x="112" y="287"/>
                    </a:cubicBezTo>
                    <a:cubicBezTo>
                      <a:pt x="108" y="316"/>
                      <a:pt x="82" y="336"/>
                      <a:pt x="53" y="333"/>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任意多边形 47"/>
              <p:cNvSpPr/>
              <p:nvPr/>
            </p:nvSpPr>
            <p:spPr bwMode="auto">
              <a:xfrm>
                <a:off x="3492500" y="4132263"/>
                <a:ext cx="477838" cy="214313"/>
              </a:xfrm>
              <a:custGeom>
                <a:avLst/>
                <a:gdLst>
                  <a:gd name="T0" fmla="*/ 0 w 314"/>
                  <a:gd name="T1" fmla="*/ 17 h 141"/>
                  <a:gd name="T2" fmla="*/ 298 w 314"/>
                  <a:gd name="T3" fmla="*/ 0 h 141"/>
                  <a:gd name="T4" fmla="*/ 314 w 314"/>
                  <a:gd name="T5" fmla="*/ 141 h 141"/>
                  <a:gd name="T6" fmla="*/ 3 w 314"/>
                  <a:gd name="T7" fmla="*/ 91 h 141"/>
                  <a:gd name="T8" fmla="*/ 0 w 314"/>
                  <a:gd name="T9" fmla="*/ 17 h 141"/>
                </a:gdLst>
                <a:ahLst/>
                <a:cxnLst>
                  <a:cxn ang="0">
                    <a:pos x="T0" y="T1"/>
                  </a:cxn>
                  <a:cxn ang="0">
                    <a:pos x="T2" y="T3"/>
                  </a:cxn>
                  <a:cxn ang="0">
                    <a:pos x="T4" y="T5"/>
                  </a:cxn>
                  <a:cxn ang="0">
                    <a:pos x="T6" y="T7"/>
                  </a:cxn>
                  <a:cxn ang="0">
                    <a:pos x="T8" y="T9"/>
                  </a:cxn>
                </a:cxnLst>
                <a:rect l="0" t="0" r="r" b="b"/>
                <a:pathLst>
                  <a:path w="314" h="141">
                    <a:moveTo>
                      <a:pt x="0" y="17"/>
                    </a:moveTo>
                    <a:cubicBezTo>
                      <a:pt x="298" y="0"/>
                      <a:pt x="298" y="0"/>
                      <a:pt x="298" y="0"/>
                    </a:cubicBezTo>
                    <a:cubicBezTo>
                      <a:pt x="298" y="0"/>
                      <a:pt x="261" y="68"/>
                      <a:pt x="314" y="141"/>
                    </a:cubicBezTo>
                    <a:cubicBezTo>
                      <a:pt x="3" y="91"/>
                      <a:pt x="3" y="91"/>
                      <a:pt x="3" y="91"/>
                    </a:cubicBezTo>
                    <a:lnTo>
                      <a:pt x="0" y="17"/>
                    </a:ln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任意多边形 48"/>
              <p:cNvSpPr/>
              <p:nvPr/>
            </p:nvSpPr>
            <p:spPr bwMode="auto">
              <a:xfrm>
                <a:off x="3294063" y="4130675"/>
                <a:ext cx="266700" cy="341313"/>
              </a:xfrm>
              <a:custGeom>
                <a:avLst/>
                <a:gdLst>
                  <a:gd name="T0" fmla="*/ 111 w 176"/>
                  <a:gd name="T1" fmla="*/ 0 h 225"/>
                  <a:gd name="T2" fmla="*/ 3 w 176"/>
                  <a:gd name="T3" fmla="*/ 202 h 225"/>
                  <a:gd name="T4" fmla="*/ 8 w 176"/>
                  <a:gd name="T5" fmla="*/ 216 h 225"/>
                  <a:gd name="T6" fmla="*/ 71 w 176"/>
                  <a:gd name="T7" fmla="*/ 200 h 225"/>
                  <a:gd name="T8" fmla="*/ 165 w 176"/>
                  <a:gd name="T9" fmla="*/ 111 h 225"/>
                  <a:gd name="T10" fmla="*/ 173 w 176"/>
                  <a:gd name="T11" fmla="*/ 22 h 225"/>
                  <a:gd name="T12" fmla="*/ 164 w 176"/>
                  <a:gd name="T13" fmla="*/ 7 h 225"/>
                  <a:gd name="T14" fmla="*/ 111 w 176"/>
                  <a:gd name="T15" fmla="*/ 0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225">
                    <a:moveTo>
                      <a:pt x="111" y="0"/>
                    </a:moveTo>
                    <a:cubicBezTo>
                      <a:pt x="3" y="202"/>
                      <a:pt x="3" y="202"/>
                      <a:pt x="3" y="202"/>
                    </a:cubicBezTo>
                    <a:cubicBezTo>
                      <a:pt x="0" y="207"/>
                      <a:pt x="3" y="214"/>
                      <a:pt x="8" y="216"/>
                    </a:cubicBezTo>
                    <a:cubicBezTo>
                      <a:pt x="31" y="225"/>
                      <a:pt x="56" y="218"/>
                      <a:pt x="71" y="200"/>
                    </a:cubicBezTo>
                    <a:cubicBezTo>
                      <a:pt x="165" y="111"/>
                      <a:pt x="165" y="111"/>
                      <a:pt x="165" y="111"/>
                    </a:cubicBezTo>
                    <a:cubicBezTo>
                      <a:pt x="151" y="87"/>
                      <a:pt x="164" y="44"/>
                      <a:pt x="173" y="22"/>
                    </a:cubicBezTo>
                    <a:cubicBezTo>
                      <a:pt x="176" y="15"/>
                      <a:pt x="171" y="8"/>
                      <a:pt x="164" y="7"/>
                    </a:cubicBezTo>
                    <a:lnTo>
                      <a:pt x="111" y="0"/>
                    </a:lnTo>
                    <a:close/>
                  </a:path>
                </a:pathLst>
              </a:custGeom>
              <a:solidFill>
                <a:srgbClr val="0CA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任意多边形 49"/>
              <p:cNvSpPr/>
              <p:nvPr/>
            </p:nvSpPr>
            <p:spPr bwMode="auto">
              <a:xfrm>
                <a:off x="6497638" y="2417763"/>
                <a:ext cx="374650" cy="555625"/>
              </a:xfrm>
              <a:custGeom>
                <a:avLst/>
                <a:gdLst>
                  <a:gd name="T0" fmla="*/ 37 w 246"/>
                  <a:gd name="T1" fmla="*/ 19 h 365"/>
                  <a:gd name="T2" fmla="*/ 185 w 246"/>
                  <a:gd name="T3" fmla="*/ 0 h 365"/>
                  <a:gd name="T4" fmla="*/ 206 w 246"/>
                  <a:gd name="T5" fmla="*/ 259 h 365"/>
                  <a:gd name="T6" fmla="*/ 0 w 246"/>
                  <a:gd name="T7" fmla="*/ 365 h 365"/>
                  <a:gd name="T8" fmla="*/ 37 w 246"/>
                  <a:gd name="T9" fmla="*/ 19 h 365"/>
                </a:gdLst>
                <a:ahLst/>
                <a:cxnLst>
                  <a:cxn ang="0">
                    <a:pos x="T0" y="T1"/>
                  </a:cxn>
                  <a:cxn ang="0">
                    <a:pos x="T2" y="T3"/>
                  </a:cxn>
                  <a:cxn ang="0">
                    <a:pos x="T4" y="T5"/>
                  </a:cxn>
                  <a:cxn ang="0">
                    <a:pos x="T6" y="T7"/>
                  </a:cxn>
                  <a:cxn ang="0">
                    <a:pos x="T8" y="T9"/>
                  </a:cxn>
                </a:cxnLst>
                <a:rect l="0" t="0" r="r" b="b"/>
                <a:pathLst>
                  <a:path w="246" h="365">
                    <a:moveTo>
                      <a:pt x="37" y="19"/>
                    </a:moveTo>
                    <a:cubicBezTo>
                      <a:pt x="185" y="0"/>
                      <a:pt x="185" y="0"/>
                      <a:pt x="185" y="0"/>
                    </a:cubicBezTo>
                    <a:cubicBezTo>
                      <a:pt x="185" y="0"/>
                      <a:pt x="246" y="67"/>
                      <a:pt x="206" y="259"/>
                    </a:cubicBezTo>
                    <a:cubicBezTo>
                      <a:pt x="0" y="365"/>
                      <a:pt x="0" y="365"/>
                      <a:pt x="0" y="365"/>
                    </a:cubicBezTo>
                    <a:lnTo>
                      <a:pt x="37" y="19"/>
                    </a:lnTo>
                    <a:close/>
                  </a:path>
                </a:pathLst>
              </a:custGeom>
              <a:solidFill>
                <a:srgbClr val="FFCF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任意多边形 50"/>
              <p:cNvSpPr/>
              <p:nvPr/>
            </p:nvSpPr>
            <p:spPr bwMode="auto">
              <a:xfrm>
                <a:off x="6129338" y="2011363"/>
                <a:ext cx="201613" cy="358775"/>
              </a:xfrm>
              <a:custGeom>
                <a:avLst/>
                <a:gdLst>
                  <a:gd name="T0" fmla="*/ 129 w 133"/>
                  <a:gd name="T1" fmla="*/ 63 h 236"/>
                  <a:gd name="T2" fmla="*/ 83 w 133"/>
                  <a:gd name="T3" fmla="*/ 4 h 236"/>
                  <a:gd name="T4" fmla="*/ 80 w 133"/>
                  <a:gd name="T5" fmla="*/ 3 h 236"/>
                  <a:gd name="T6" fmla="*/ 21 w 133"/>
                  <a:gd name="T7" fmla="*/ 49 h 236"/>
                  <a:gd name="T8" fmla="*/ 0 w 133"/>
                  <a:gd name="T9" fmla="*/ 212 h 236"/>
                  <a:gd name="T10" fmla="*/ 77 w 133"/>
                  <a:gd name="T11" fmla="*/ 234 h 236"/>
                  <a:gd name="T12" fmla="*/ 107 w 133"/>
                  <a:gd name="T13" fmla="*/ 229 h 236"/>
                  <a:gd name="T14" fmla="*/ 129 w 133"/>
                  <a:gd name="T15" fmla="*/ 63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236">
                    <a:moveTo>
                      <a:pt x="129" y="63"/>
                    </a:moveTo>
                    <a:cubicBezTo>
                      <a:pt x="133" y="34"/>
                      <a:pt x="112" y="8"/>
                      <a:pt x="83" y="4"/>
                    </a:cubicBezTo>
                    <a:cubicBezTo>
                      <a:pt x="80" y="3"/>
                      <a:pt x="80" y="3"/>
                      <a:pt x="80" y="3"/>
                    </a:cubicBezTo>
                    <a:cubicBezTo>
                      <a:pt x="51" y="0"/>
                      <a:pt x="25" y="20"/>
                      <a:pt x="21" y="49"/>
                    </a:cubicBezTo>
                    <a:cubicBezTo>
                      <a:pt x="0" y="212"/>
                      <a:pt x="0" y="212"/>
                      <a:pt x="0" y="212"/>
                    </a:cubicBezTo>
                    <a:cubicBezTo>
                      <a:pt x="23" y="227"/>
                      <a:pt x="49" y="236"/>
                      <a:pt x="77" y="234"/>
                    </a:cubicBezTo>
                    <a:cubicBezTo>
                      <a:pt x="87" y="234"/>
                      <a:pt x="98" y="232"/>
                      <a:pt x="107" y="229"/>
                    </a:cubicBezTo>
                    <a:lnTo>
                      <a:pt x="129" y="63"/>
                    </a:lnTo>
                    <a:close/>
                  </a:path>
                </a:pathLst>
              </a:custGeom>
              <a:solidFill>
                <a:srgbClr val="FFC3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任意多边形 51"/>
              <p:cNvSpPr/>
              <p:nvPr/>
            </p:nvSpPr>
            <p:spPr bwMode="auto">
              <a:xfrm>
                <a:off x="5980113" y="1704975"/>
                <a:ext cx="481013" cy="623888"/>
              </a:xfrm>
              <a:custGeom>
                <a:avLst/>
                <a:gdLst>
                  <a:gd name="T0" fmla="*/ 311 w 317"/>
                  <a:gd name="T1" fmla="*/ 198 h 410"/>
                  <a:gd name="T2" fmla="*/ 168 w 317"/>
                  <a:gd name="T3" fmla="*/ 406 h 410"/>
                  <a:gd name="T4" fmla="*/ 6 w 317"/>
                  <a:gd name="T5" fmla="*/ 213 h 410"/>
                  <a:gd name="T6" fmla="*/ 149 w 317"/>
                  <a:gd name="T7" fmla="*/ 4 h 410"/>
                  <a:gd name="T8" fmla="*/ 311 w 317"/>
                  <a:gd name="T9" fmla="*/ 198 h 410"/>
                </a:gdLst>
                <a:ahLst/>
                <a:cxnLst>
                  <a:cxn ang="0">
                    <a:pos x="T0" y="T1"/>
                  </a:cxn>
                  <a:cxn ang="0">
                    <a:pos x="T2" y="T3"/>
                  </a:cxn>
                  <a:cxn ang="0">
                    <a:pos x="T4" y="T5"/>
                  </a:cxn>
                  <a:cxn ang="0">
                    <a:pos x="T6" y="T7"/>
                  </a:cxn>
                  <a:cxn ang="0">
                    <a:pos x="T8" y="T9"/>
                  </a:cxn>
                </a:cxnLst>
                <a:rect l="0" t="0" r="r" b="b"/>
                <a:pathLst>
                  <a:path w="317" h="410">
                    <a:moveTo>
                      <a:pt x="311" y="198"/>
                    </a:moveTo>
                    <a:cubicBezTo>
                      <a:pt x="317" y="308"/>
                      <a:pt x="253" y="402"/>
                      <a:pt x="168" y="406"/>
                    </a:cubicBezTo>
                    <a:cubicBezTo>
                      <a:pt x="84" y="410"/>
                      <a:pt x="11" y="324"/>
                      <a:pt x="6" y="213"/>
                    </a:cubicBezTo>
                    <a:cubicBezTo>
                      <a:pt x="0" y="102"/>
                      <a:pt x="64" y="8"/>
                      <a:pt x="149" y="4"/>
                    </a:cubicBezTo>
                    <a:cubicBezTo>
                      <a:pt x="233" y="0"/>
                      <a:pt x="306" y="87"/>
                      <a:pt x="311" y="198"/>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任意多边形 52"/>
              <p:cNvSpPr/>
              <p:nvPr/>
            </p:nvSpPr>
            <p:spPr bwMode="auto">
              <a:xfrm>
                <a:off x="5908675" y="1958975"/>
                <a:ext cx="165100" cy="200025"/>
              </a:xfrm>
              <a:custGeom>
                <a:avLst/>
                <a:gdLst>
                  <a:gd name="T0" fmla="*/ 101 w 109"/>
                  <a:gd name="T1" fmla="*/ 54 h 132"/>
                  <a:gd name="T2" fmla="*/ 70 w 109"/>
                  <a:gd name="T3" fmla="*/ 125 h 132"/>
                  <a:gd name="T4" fmla="*/ 8 w 109"/>
                  <a:gd name="T5" fmla="*/ 79 h 132"/>
                  <a:gd name="T6" fmla="*/ 39 w 109"/>
                  <a:gd name="T7" fmla="*/ 7 h 132"/>
                  <a:gd name="T8" fmla="*/ 101 w 109"/>
                  <a:gd name="T9" fmla="*/ 54 h 132"/>
                </a:gdLst>
                <a:ahLst/>
                <a:cxnLst>
                  <a:cxn ang="0">
                    <a:pos x="T0" y="T1"/>
                  </a:cxn>
                  <a:cxn ang="0">
                    <a:pos x="T2" y="T3"/>
                  </a:cxn>
                  <a:cxn ang="0">
                    <a:pos x="T4" y="T5"/>
                  </a:cxn>
                  <a:cxn ang="0">
                    <a:pos x="T6" y="T7"/>
                  </a:cxn>
                  <a:cxn ang="0">
                    <a:pos x="T8" y="T9"/>
                  </a:cxn>
                </a:cxnLst>
                <a:rect l="0" t="0" r="r" b="b"/>
                <a:pathLst>
                  <a:path w="109" h="132">
                    <a:moveTo>
                      <a:pt x="101" y="54"/>
                    </a:moveTo>
                    <a:cubicBezTo>
                      <a:pt x="109" y="86"/>
                      <a:pt x="96" y="118"/>
                      <a:pt x="70" y="125"/>
                    </a:cubicBezTo>
                    <a:cubicBezTo>
                      <a:pt x="45" y="132"/>
                      <a:pt x="17" y="111"/>
                      <a:pt x="8" y="79"/>
                    </a:cubicBezTo>
                    <a:cubicBezTo>
                      <a:pt x="0" y="46"/>
                      <a:pt x="13" y="14"/>
                      <a:pt x="39" y="7"/>
                    </a:cubicBezTo>
                    <a:cubicBezTo>
                      <a:pt x="64" y="0"/>
                      <a:pt x="92" y="21"/>
                      <a:pt x="101" y="54"/>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椭圆 92"/>
              <p:cNvSpPr/>
              <p:nvPr/>
            </p:nvSpPr>
            <p:spPr bwMode="auto">
              <a:xfrm>
                <a:off x="6357938" y="1957388"/>
                <a:ext cx="144463" cy="184150"/>
              </a:xfrm>
              <a:prstGeom prst="ellipse">
                <a:avLst/>
              </a:pr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任意多边形 54"/>
              <p:cNvSpPr/>
              <p:nvPr/>
            </p:nvSpPr>
            <p:spPr bwMode="auto">
              <a:xfrm>
                <a:off x="5929313" y="1597025"/>
                <a:ext cx="617538" cy="485775"/>
              </a:xfrm>
              <a:custGeom>
                <a:avLst/>
                <a:gdLst>
                  <a:gd name="T0" fmla="*/ 281 w 406"/>
                  <a:gd name="T1" fmla="*/ 210 h 319"/>
                  <a:gd name="T2" fmla="*/ 180 w 406"/>
                  <a:gd name="T3" fmla="*/ 207 h 319"/>
                  <a:gd name="T4" fmla="*/ 201 w 406"/>
                  <a:gd name="T5" fmla="*/ 166 h 319"/>
                  <a:gd name="T6" fmla="*/ 42 w 406"/>
                  <a:gd name="T7" fmla="*/ 262 h 319"/>
                  <a:gd name="T8" fmla="*/ 3 w 406"/>
                  <a:gd name="T9" fmla="*/ 197 h 319"/>
                  <a:gd name="T10" fmla="*/ 208 w 406"/>
                  <a:gd name="T11" fmla="*/ 41 h 319"/>
                  <a:gd name="T12" fmla="*/ 345 w 406"/>
                  <a:gd name="T13" fmla="*/ 93 h 319"/>
                  <a:gd name="T14" fmla="*/ 377 w 406"/>
                  <a:gd name="T15" fmla="*/ 297 h 319"/>
                  <a:gd name="T16" fmla="*/ 281 w 406"/>
                  <a:gd name="T17" fmla="*/ 21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 h="319">
                    <a:moveTo>
                      <a:pt x="281" y="210"/>
                    </a:moveTo>
                    <a:cubicBezTo>
                      <a:pt x="259" y="240"/>
                      <a:pt x="155" y="256"/>
                      <a:pt x="180" y="207"/>
                    </a:cubicBezTo>
                    <a:cubicBezTo>
                      <a:pt x="192" y="182"/>
                      <a:pt x="201" y="166"/>
                      <a:pt x="201" y="166"/>
                    </a:cubicBezTo>
                    <a:cubicBezTo>
                      <a:pt x="201" y="166"/>
                      <a:pt x="120" y="277"/>
                      <a:pt x="42" y="262"/>
                    </a:cubicBezTo>
                    <a:cubicBezTo>
                      <a:pt x="42" y="262"/>
                      <a:pt x="5" y="274"/>
                      <a:pt x="3" y="197"/>
                    </a:cubicBezTo>
                    <a:cubicBezTo>
                      <a:pt x="0" y="121"/>
                      <a:pt x="61" y="10"/>
                      <a:pt x="208" y="41"/>
                    </a:cubicBezTo>
                    <a:cubicBezTo>
                      <a:pt x="208" y="41"/>
                      <a:pt x="289" y="0"/>
                      <a:pt x="345" y="93"/>
                    </a:cubicBezTo>
                    <a:cubicBezTo>
                      <a:pt x="402" y="185"/>
                      <a:pt x="406" y="275"/>
                      <a:pt x="377" y="297"/>
                    </a:cubicBezTo>
                    <a:cubicBezTo>
                      <a:pt x="349" y="319"/>
                      <a:pt x="283" y="251"/>
                      <a:pt x="281" y="210"/>
                    </a:cubicBezTo>
                    <a:close/>
                  </a:path>
                </a:pathLst>
              </a:custGeom>
              <a:solidFill>
                <a:srgbClr val="502C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任意多边形 55"/>
              <p:cNvSpPr/>
              <p:nvPr/>
            </p:nvSpPr>
            <p:spPr bwMode="auto">
              <a:xfrm>
                <a:off x="7923213" y="3424238"/>
                <a:ext cx="360363" cy="258763"/>
              </a:xfrm>
              <a:custGeom>
                <a:avLst/>
                <a:gdLst>
                  <a:gd name="T0" fmla="*/ 0 w 237"/>
                  <a:gd name="T1" fmla="*/ 78 h 170"/>
                  <a:gd name="T2" fmla="*/ 211 w 237"/>
                  <a:gd name="T3" fmla="*/ 170 h 170"/>
                  <a:gd name="T4" fmla="*/ 237 w 237"/>
                  <a:gd name="T5" fmla="*/ 22 h 170"/>
                  <a:gd name="T6" fmla="*/ 22 w 237"/>
                  <a:gd name="T7" fmla="*/ 0 h 170"/>
                  <a:gd name="T8" fmla="*/ 0 w 237"/>
                  <a:gd name="T9" fmla="*/ 78 h 170"/>
                </a:gdLst>
                <a:ahLst/>
                <a:cxnLst>
                  <a:cxn ang="0">
                    <a:pos x="T0" y="T1"/>
                  </a:cxn>
                  <a:cxn ang="0">
                    <a:pos x="T2" y="T3"/>
                  </a:cxn>
                  <a:cxn ang="0">
                    <a:pos x="T4" y="T5"/>
                  </a:cxn>
                  <a:cxn ang="0">
                    <a:pos x="T6" y="T7"/>
                  </a:cxn>
                  <a:cxn ang="0">
                    <a:pos x="T8" y="T9"/>
                  </a:cxn>
                </a:cxnLst>
                <a:rect l="0" t="0" r="r" b="b"/>
                <a:pathLst>
                  <a:path w="237" h="170">
                    <a:moveTo>
                      <a:pt x="0" y="78"/>
                    </a:moveTo>
                    <a:cubicBezTo>
                      <a:pt x="44" y="92"/>
                      <a:pt x="121" y="121"/>
                      <a:pt x="211" y="170"/>
                    </a:cubicBezTo>
                    <a:cubicBezTo>
                      <a:pt x="221" y="106"/>
                      <a:pt x="230" y="50"/>
                      <a:pt x="237" y="22"/>
                    </a:cubicBezTo>
                    <a:cubicBezTo>
                      <a:pt x="22" y="0"/>
                      <a:pt x="22" y="0"/>
                      <a:pt x="22" y="0"/>
                    </a:cubicBezTo>
                    <a:cubicBezTo>
                      <a:pt x="22" y="0"/>
                      <a:pt x="13" y="29"/>
                      <a:pt x="0" y="78"/>
                    </a:cubicBezTo>
                    <a:close/>
                  </a:path>
                </a:pathLst>
              </a:custGeom>
              <a:solidFill>
                <a:srgbClr val="232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任意多边形 56"/>
              <p:cNvSpPr/>
              <p:nvPr/>
            </p:nvSpPr>
            <p:spPr bwMode="auto">
              <a:xfrm>
                <a:off x="8112125" y="3400425"/>
                <a:ext cx="496888" cy="509588"/>
              </a:xfrm>
              <a:custGeom>
                <a:avLst/>
                <a:gdLst>
                  <a:gd name="T0" fmla="*/ 299 w 327"/>
                  <a:gd name="T1" fmla="*/ 335 h 335"/>
                  <a:gd name="T2" fmla="*/ 301 w 327"/>
                  <a:gd name="T3" fmla="*/ 334 h 335"/>
                  <a:gd name="T4" fmla="*/ 327 w 327"/>
                  <a:gd name="T5" fmla="*/ 106 h 335"/>
                  <a:gd name="T6" fmla="*/ 37 w 327"/>
                  <a:gd name="T7" fmla="*/ 16 h 335"/>
                  <a:gd name="T8" fmla="*/ 0 w 327"/>
                  <a:gd name="T9" fmla="*/ 142 h 335"/>
                  <a:gd name="T10" fmla="*/ 299 w 327"/>
                  <a:gd name="T11" fmla="*/ 335 h 335"/>
                </a:gdLst>
                <a:ahLst/>
                <a:cxnLst>
                  <a:cxn ang="0">
                    <a:pos x="T0" y="T1"/>
                  </a:cxn>
                  <a:cxn ang="0">
                    <a:pos x="T2" y="T3"/>
                  </a:cxn>
                  <a:cxn ang="0">
                    <a:pos x="T4" y="T5"/>
                  </a:cxn>
                  <a:cxn ang="0">
                    <a:pos x="T6" y="T7"/>
                  </a:cxn>
                  <a:cxn ang="0">
                    <a:pos x="T8" y="T9"/>
                  </a:cxn>
                  <a:cxn ang="0">
                    <a:pos x="T10" y="T11"/>
                  </a:cxn>
                </a:cxnLst>
                <a:rect l="0" t="0" r="r" b="b"/>
                <a:pathLst>
                  <a:path w="327" h="335">
                    <a:moveTo>
                      <a:pt x="299" y="335"/>
                    </a:moveTo>
                    <a:cubicBezTo>
                      <a:pt x="301" y="334"/>
                      <a:pt x="301" y="334"/>
                      <a:pt x="301" y="334"/>
                    </a:cubicBezTo>
                    <a:cubicBezTo>
                      <a:pt x="327" y="106"/>
                      <a:pt x="327" y="106"/>
                      <a:pt x="327" y="106"/>
                    </a:cubicBezTo>
                    <a:cubicBezTo>
                      <a:pt x="327" y="106"/>
                      <a:pt x="243" y="0"/>
                      <a:pt x="37" y="16"/>
                    </a:cubicBezTo>
                    <a:cubicBezTo>
                      <a:pt x="22" y="13"/>
                      <a:pt x="7" y="63"/>
                      <a:pt x="0" y="142"/>
                    </a:cubicBezTo>
                    <a:cubicBezTo>
                      <a:pt x="86" y="181"/>
                      <a:pt x="194" y="243"/>
                      <a:pt x="299" y="335"/>
                    </a:cubicBezTo>
                    <a:close/>
                  </a:path>
                </a:pathLst>
              </a:custGeom>
              <a:solidFill>
                <a:srgbClr val="3B50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任意多边形 57"/>
              <p:cNvSpPr/>
              <p:nvPr/>
            </p:nvSpPr>
            <p:spPr bwMode="auto">
              <a:xfrm>
                <a:off x="7996238" y="2441575"/>
                <a:ext cx="515938" cy="431800"/>
              </a:xfrm>
              <a:custGeom>
                <a:avLst/>
                <a:gdLst>
                  <a:gd name="T0" fmla="*/ 339 w 339"/>
                  <a:gd name="T1" fmla="*/ 46 h 284"/>
                  <a:gd name="T2" fmla="*/ 44 w 339"/>
                  <a:gd name="T3" fmla="*/ 0 h 284"/>
                  <a:gd name="T4" fmla="*/ 0 w 339"/>
                  <a:gd name="T5" fmla="*/ 166 h 284"/>
                  <a:gd name="T6" fmla="*/ 153 w 339"/>
                  <a:gd name="T7" fmla="*/ 284 h 284"/>
                  <a:gd name="T8" fmla="*/ 339 w 339"/>
                  <a:gd name="T9" fmla="*/ 46 h 284"/>
                </a:gdLst>
                <a:ahLst/>
                <a:cxnLst>
                  <a:cxn ang="0">
                    <a:pos x="T0" y="T1"/>
                  </a:cxn>
                  <a:cxn ang="0">
                    <a:pos x="T2" y="T3"/>
                  </a:cxn>
                  <a:cxn ang="0">
                    <a:pos x="T4" y="T5"/>
                  </a:cxn>
                  <a:cxn ang="0">
                    <a:pos x="T6" y="T7"/>
                  </a:cxn>
                  <a:cxn ang="0">
                    <a:pos x="T8" y="T9"/>
                  </a:cxn>
                </a:cxnLst>
                <a:rect l="0" t="0" r="r" b="b"/>
                <a:pathLst>
                  <a:path w="339" h="284">
                    <a:moveTo>
                      <a:pt x="339" y="46"/>
                    </a:moveTo>
                    <a:cubicBezTo>
                      <a:pt x="44" y="0"/>
                      <a:pt x="44" y="0"/>
                      <a:pt x="44" y="0"/>
                    </a:cubicBezTo>
                    <a:cubicBezTo>
                      <a:pt x="44" y="0"/>
                      <a:pt x="12" y="33"/>
                      <a:pt x="0" y="166"/>
                    </a:cubicBezTo>
                    <a:cubicBezTo>
                      <a:pt x="0" y="166"/>
                      <a:pt x="135" y="209"/>
                      <a:pt x="153" y="284"/>
                    </a:cubicBezTo>
                    <a:lnTo>
                      <a:pt x="339" y="46"/>
                    </a:lnTo>
                    <a:close/>
                  </a:path>
                </a:pathLst>
              </a:cu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任意多边形 58"/>
              <p:cNvSpPr/>
              <p:nvPr/>
            </p:nvSpPr>
            <p:spPr bwMode="auto">
              <a:xfrm>
                <a:off x="7864475" y="2503488"/>
                <a:ext cx="1012825" cy="1293813"/>
              </a:xfrm>
              <a:custGeom>
                <a:avLst/>
                <a:gdLst>
                  <a:gd name="T0" fmla="*/ 294 w 666"/>
                  <a:gd name="T1" fmla="*/ 0 h 851"/>
                  <a:gd name="T2" fmla="*/ 666 w 666"/>
                  <a:gd name="T3" fmla="*/ 60 h 851"/>
                  <a:gd name="T4" fmla="*/ 523 w 666"/>
                  <a:gd name="T5" fmla="*/ 851 h 851"/>
                  <a:gd name="T6" fmla="*/ 0 w 666"/>
                  <a:gd name="T7" fmla="*/ 673 h 851"/>
                  <a:gd name="T8" fmla="*/ 294 w 666"/>
                  <a:gd name="T9" fmla="*/ 0 h 851"/>
                </a:gdLst>
                <a:ahLst/>
                <a:cxnLst>
                  <a:cxn ang="0">
                    <a:pos x="T0" y="T1"/>
                  </a:cxn>
                  <a:cxn ang="0">
                    <a:pos x="T2" y="T3"/>
                  </a:cxn>
                  <a:cxn ang="0">
                    <a:pos x="T4" y="T5"/>
                  </a:cxn>
                  <a:cxn ang="0">
                    <a:pos x="T6" y="T7"/>
                  </a:cxn>
                  <a:cxn ang="0">
                    <a:pos x="T8" y="T9"/>
                  </a:cxn>
                </a:cxnLst>
                <a:rect l="0" t="0" r="r" b="b"/>
                <a:pathLst>
                  <a:path w="666" h="851">
                    <a:moveTo>
                      <a:pt x="294" y="0"/>
                    </a:moveTo>
                    <a:cubicBezTo>
                      <a:pt x="311" y="43"/>
                      <a:pt x="476" y="44"/>
                      <a:pt x="666" y="60"/>
                    </a:cubicBezTo>
                    <a:cubicBezTo>
                      <a:pt x="523" y="851"/>
                      <a:pt x="523" y="851"/>
                      <a:pt x="523" y="851"/>
                    </a:cubicBezTo>
                    <a:cubicBezTo>
                      <a:pt x="523" y="851"/>
                      <a:pt x="360" y="645"/>
                      <a:pt x="0" y="673"/>
                    </a:cubicBezTo>
                    <a:lnTo>
                      <a:pt x="294" y="0"/>
                    </a:lnTo>
                    <a:close/>
                  </a:path>
                </a:pathLst>
              </a:cu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任意多边形 59"/>
              <p:cNvSpPr/>
              <p:nvPr/>
            </p:nvSpPr>
            <p:spPr bwMode="auto">
              <a:xfrm>
                <a:off x="8337550" y="2093913"/>
                <a:ext cx="263525" cy="511175"/>
              </a:xfrm>
              <a:custGeom>
                <a:avLst/>
                <a:gdLst>
                  <a:gd name="T0" fmla="*/ 127 w 173"/>
                  <a:gd name="T1" fmla="*/ 329 h 336"/>
                  <a:gd name="T2" fmla="*/ 127 w 173"/>
                  <a:gd name="T3" fmla="*/ 329 h 336"/>
                  <a:gd name="T4" fmla="*/ 59 w 173"/>
                  <a:gd name="T5" fmla="*/ 287 h 336"/>
                  <a:gd name="T6" fmla="*/ 7 w 173"/>
                  <a:gd name="T7" fmla="*/ 71 h 336"/>
                  <a:gd name="T8" fmla="*/ 45 w 173"/>
                  <a:gd name="T9" fmla="*/ 7 h 336"/>
                  <a:gd name="T10" fmla="*/ 49 w 173"/>
                  <a:gd name="T11" fmla="*/ 7 h 336"/>
                  <a:gd name="T12" fmla="*/ 112 w 173"/>
                  <a:gd name="T13" fmla="*/ 45 h 336"/>
                  <a:gd name="T14" fmla="*/ 166 w 173"/>
                  <a:gd name="T15" fmla="*/ 265 h 336"/>
                  <a:gd name="T16" fmla="*/ 127 w 173"/>
                  <a:gd name="T17" fmla="*/ 32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336">
                    <a:moveTo>
                      <a:pt x="127" y="329"/>
                    </a:moveTo>
                    <a:cubicBezTo>
                      <a:pt x="127" y="329"/>
                      <a:pt x="127" y="329"/>
                      <a:pt x="127" y="329"/>
                    </a:cubicBezTo>
                    <a:cubicBezTo>
                      <a:pt x="97" y="336"/>
                      <a:pt x="67" y="318"/>
                      <a:pt x="59" y="287"/>
                    </a:cubicBezTo>
                    <a:cubicBezTo>
                      <a:pt x="7" y="71"/>
                      <a:pt x="7" y="71"/>
                      <a:pt x="7" y="71"/>
                    </a:cubicBezTo>
                    <a:cubicBezTo>
                      <a:pt x="0" y="43"/>
                      <a:pt x="17" y="14"/>
                      <a:pt x="45" y="7"/>
                    </a:cubicBezTo>
                    <a:cubicBezTo>
                      <a:pt x="49" y="7"/>
                      <a:pt x="49" y="7"/>
                      <a:pt x="49" y="7"/>
                    </a:cubicBezTo>
                    <a:cubicBezTo>
                      <a:pt x="77" y="0"/>
                      <a:pt x="106" y="17"/>
                      <a:pt x="112" y="45"/>
                    </a:cubicBezTo>
                    <a:cubicBezTo>
                      <a:pt x="166" y="265"/>
                      <a:pt x="166" y="265"/>
                      <a:pt x="166" y="265"/>
                    </a:cubicBezTo>
                    <a:cubicBezTo>
                      <a:pt x="173" y="293"/>
                      <a:pt x="156" y="322"/>
                      <a:pt x="127" y="329"/>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任意多边形 60"/>
              <p:cNvSpPr/>
              <p:nvPr/>
            </p:nvSpPr>
            <p:spPr bwMode="auto">
              <a:xfrm>
                <a:off x="8337550" y="2093913"/>
                <a:ext cx="242888" cy="407988"/>
              </a:xfrm>
              <a:custGeom>
                <a:avLst/>
                <a:gdLst>
                  <a:gd name="T0" fmla="*/ 159 w 159"/>
                  <a:gd name="T1" fmla="*/ 235 h 268"/>
                  <a:gd name="T2" fmla="*/ 112 w 159"/>
                  <a:gd name="T3" fmla="*/ 45 h 268"/>
                  <a:gd name="T4" fmla="*/ 49 w 159"/>
                  <a:gd name="T5" fmla="*/ 7 h 268"/>
                  <a:gd name="T6" fmla="*/ 45 w 159"/>
                  <a:gd name="T7" fmla="*/ 7 h 268"/>
                  <a:gd name="T8" fmla="*/ 7 w 159"/>
                  <a:gd name="T9" fmla="*/ 71 h 268"/>
                  <a:gd name="T10" fmla="*/ 53 w 159"/>
                  <a:gd name="T11" fmla="*/ 260 h 268"/>
                  <a:gd name="T12" fmla="*/ 159 w 159"/>
                  <a:gd name="T13" fmla="*/ 235 h 268"/>
                </a:gdLst>
                <a:ahLst/>
                <a:cxnLst>
                  <a:cxn ang="0">
                    <a:pos x="T0" y="T1"/>
                  </a:cxn>
                  <a:cxn ang="0">
                    <a:pos x="T2" y="T3"/>
                  </a:cxn>
                  <a:cxn ang="0">
                    <a:pos x="T4" y="T5"/>
                  </a:cxn>
                  <a:cxn ang="0">
                    <a:pos x="T6" y="T7"/>
                  </a:cxn>
                  <a:cxn ang="0">
                    <a:pos x="T8" y="T9"/>
                  </a:cxn>
                  <a:cxn ang="0">
                    <a:pos x="T10" y="T11"/>
                  </a:cxn>
                  <a:cxn ang="0">
                    <a:pos x="T12" y="T13"/>
                  </a:cxn>
                </a:cxnLst>
                <a:rect l="0" t="0" r="r" b="b"/>
                <a:pathLst>
                  <a:path w="159" h="268">
                    <a:moveTo>
                      <a:pt x="159" y="235"/>
                    </a:moveTo>
                    <a:cubicBezTo>
                      <a:pt x="112" y="45"/>
                      <a:pt x="112" y="45"/>
                      <a:pt x="112" y="45"/>
                    </a:cubicBezTo>
                    <a:cubicBezTo>
                      <a:pt x="106" y="17"/>
                      <a:pt x="77" y="0"/>
                      <a:pt x="49" y="7"/>
                    </a:cubicBezTo>
                    <a:cubicBezTo>
                      <a:pt x="45" y="7"/>
                      <a:pt x="45" y="7"/>
                      <a:pt x="45" y="7"/>
                    </a:cubicBezTo>
                    <a:cubicBezTo>
                      <a:pt x="17" y="14"/>
                      <a:pt x="0" y="43"/>
                      <a:pt x="7" y="71"/>
                    </a:cubicBezTo>
                    <a:cubicBezTo>
                      <a:pt x="53" y="260"/>
                      <a:pt x="53" y="260"/>
                      <a:pt x="53" y="260"/>
                    </a:cubicBezTo>
                    <a:cubicBezTo>
                      <a:pt x="89" y="268"/>
                      <a:pt x="126" y="258"/>
                      <a:pt x="159" y="235"/>
                    </a:cubicBezTo>
                    <a:close/>
                  </a:path>
                </a:pathLst>
              </a:custGeom>
              <a:solidFill>
                <a:srgbClr val="FFC3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任意多边形 61"/>
              <p:cNvSpPr/>
              <p:nvPr/>
            </p:nvSpPr>
            <p:spPr bwMode="auto">
              <a:xfrm>
                <a:off x="8197850" y="1824038"/>
                <a:ext cx="542925" cy="660400"/>
              </a:xfrm>
              <a:custGeom>
                <a:avLst/>
                <a:gdLst>
                  <a:gd name="T0" fmla="*/ 325 w 357"/>
                  <a:gd name="T1" fmla="*/ 262 h 434"/>
                  <a:gd name="T2" fmla="*/ 120 w 357"/>
                  <a:gd name="T3" fmla="*/ 410 h 434"/>
                  <a:gd name="T4" fmla="*/ 32 w 357"/>
                  <a:gd name="T5" fmla="*/ 172 h 434"/>
                  <a:gd name="T6" fmla="*/ 237 w 357"/>
                  <a:gd name="T7" fmla="*/ 25 h 434"/>
                  <a:gd name="T8" fmla="*/ 325 w 357"/>
                  <a:gd name="T9" fmla="*/ 262 h 434"/>
                </a:gdLst>
                <a:ahLst/>
                <a:cxnLst>
                  <a:cxn ang="0">
                    <a:pos x="T0" y="T1"/>
                  </a:cxn>
                  <a:cxn ang="0">
                    <a:pos x="T2" y="T3"/>
                  </a:cxn>
                  <a:cxn ang="0">
                    <a:pos x="T4" y="T5"/>
                  </a:cxn>
                  <a:cxn ang="0">
                    <a:pos x="T6" y="T7"/>
                  </a:cxn>
                  <a:cxn ang="0">
                    <a:pos x="T8" y="T9"/>
                  </a:cxn>
                </a:cxnLst>
                <a:rect l="0" t="0" r="r" b="b"/>
                <a:pathLst>
                  <a:path w="357" h="434">
                    <a:moveTo>
                      <a:pt x="325" y="262"/>
                    </a:moveTo>
                    <a:cubicBezTo>
                      <a:pt x="292" y="368"/>
                      <a:pt x="200" y="434"/>
                      <a:pt x="120" y="410"/>
                    </a:cubicBezTo>
                    <a:cubicBezTo>
                      <a:pt x="39" y="385"/>
                      <a:pt x="0" y="279"/>
                      <a:pt x="32" y="172"/>
                    </a:cubicBezTo>
                    <a:cubicBezTo>
                      <a:pt x="65" y="66"/>
                      <a:pt x="156" y="0"/>
                      <a:pt x="237" y="25"/>
                    </a:cubicBezTo>
                    <a:cubicBezTo>
                      <a:pt x="318" y="49"/>
                      <a:pt x="357" y="156"/>
                      <a:pt x="325" y="262"/>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任意多边形 62"/>
              <p:cNvSpPr/>
              <p:nvPr/>
            </p:nvSpPr>
            <p:spPr bwMode="auto">
              <a:xfrm>
                <a:off x="8242300" y="1719263"/>
                <a:ext cx="674688" cy="566738"/>
              </a:xfrm>
              <a:custGeom>
                <a:avLst/>
                <a:gdLst>
                  <a:gd name="T0" fmla="*/ 30 w 444"/>
                  <a:gd name="T1" fmla="*/ 178 h 373"/>
                  <a:gd name="T2" fmla="*/ 226 w 444"/>
                  <a:gd name="T3" fmla="*/ 230 h 373"/>
                  <a:gd name="T4" fmla="*/ 289 w 444"/>
                  <a:gd name="T5" fmla="*/ 373 h 373"/>
                  <a:gd name="T6" fmla="*/ 268 w 444"/>
                  <a:gd name="T7" fmla="*/ 94 h 373"/>
                  <a:gd name="T8" fmla="*/ 6 w 444"/>
                  <a:gd name="T9" fmla="*/ 117 h 373"/>
                  <a:gd name="T10" fmla="*/ 30 w 444"/>
                  <a:gd name="T11" fmla="*/ 178 h 373"/>
                </a:gdLst>
                <a:ahLst/>
                <a:cxnLst>
                  <a:cxn ang="0">
                    <a:pos x="T0" y="T1"/>
                  </a:cxn>
                  <a:cxn ang="0">
                    <a:pos x="T2" y="T3"/>
                  </a:cxn>
                  <a:cxn ang="0">
                    <a:pos x="T4" y="T5"/>
                  </a:cxn>
                  <a:cxn ang="0">
                    <a:pos x="T6" y="T7"/>
                  </a:cxn>
                  <a:cxn ang="0">
                    <a:pos x="T8" y="T9"/>
                  </a:cxn>
                  <a:cxn ang="0">
                    <a:pos x="T10" y="T11"/>
                  </a:cxn>
                </a:cxnLst>
                <a:rect l="0" t="0" r="r" b="b"/>
                <a:pathLst>
                  <a:path w="444" h="373">
                    <a:moveTo>
                      <a:pt x="30" y="178"/>
                    </a:moveTo>
                    <a:cubicBezTo>
                      <a:pt x="30" y="178"/>
                      <a:pt x="160" y="180"/>
                      <a:pt x="226" y="230"/>
                    </a:cubicBezTo>
                    <a:cubicBezTo>
                      <a:pt x="226" y="230"/>
                      <a:pt x="225" y="343"/>
                      <a:pt x="289" y="373"/>
                    </a:cubicBezTo>
                    <a:cubicBezTo>
                      <a:pt x="289" y="373"/>
                      <a:pt x="444" y="158"/>
                      <a:pt x="268" y="94"/>
                    </a:cubicBezTo>
                    <a:cubicBezTo>
                      <a:pt x="106" y="0"/>
                      <a:pt x="0" y="65"/>
                      <a:pt x="6" y="117"/>
                    </a:cubicBezTo>
                    <a:cubicBezTo>
                      <a:pt x="12" y="164"/>
                      <a:pt x="30" y="178"/>
                      <a:pt x="30" y="178"/>
                    </a:cubicBezTo>
                    <a:close/>
                  </a:path>
                </a:pathLst>
              </a:custGeom>
              <a:solidFill>
                <a:srgbClr val="502C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任意多边形 63"/>
              <p:cNvSpPr/>
              <p:nvPr/>
            </p:nvSpPr>
            <p:spPr bwMode="auto">
              <a:xfrm>
                <a:off x="8602663" y="2179638"/>
                <a:ext cx="128588" cy="155575"/>
              </a:xfrm>
              <a:custGeom>
                <a:avLst/>
                <a:gdLst>
                  <a:gd name="T0" fmla="*/ 71 w 84"/>
                  <a:gd name="T1" fmla="*/ 68 h 102"/>
                  <a:gd name="T2" fmla="*/ 18 w 84"/>
                  <a:gd name="T3" fmla="*/ 93 h 102"/>
                  <a:gd name="T4" fmla="*/ 14 w 84"/>
                  <a:gd name="T5" fmla="*/ 35 h 102"/>
                  <a:gd name="T6" fmla="*/ 66 w 84"/>
                  <a:gd name="T7" fmla="*/ 9 h 102"/>
                  <a:gd name="T8" fmla="*/ 71 w 84"/>
                  <a:gd name="T9" fmla="*/ 68 h 102"/>
                </a:gdLst>
                <a:ahLst/>
                <a:cxnLst>
                  <a:cxn ang="0">
                    <a:pos x="T0" y="T1"/>
                  </a:cxn>
                  <a:cxn ang="0">
                    <a:pos x="T2" y="T3"/>
                  </a:cxn>
                  <a:cxn ang="0">
                    <a:pos x="T4" y="T5"/>
                  </a:cxn>
                  <a:cxn ang="0">
                    <a:pos x="T6" y="T7"/>
                  </a:cxn>
                  <a:cxn ang="0">
                    <a:pos x="T8" y="T9"/>
                  </a:cxn>
                </a:cxnLst>
                <a:rect l="0" t="0" r="r" b="b"/>
                <a:pathLst>
                  <a:path w="84" h="102">
                    <a:moveTo>
                      <a:pt x="71" y="68"/>
                    </a:moveTo>
                    <a:cubicBezTo>
                      <a:pt x="57" y="91"/>
                      <a:pt x="34" y="102"/>
                      <a:pt x="18" y="93"/>
                    </a:cubicBezTo>
                    <a:cubicBezTo>
                      <a:pt x="2" y="84"/>
                      <a:pt x="0" y="58"/>
                      <a:pt x="14" y="35"/>
                    </a:cubicBezTo>
                    <a:cubicBezTo>
                      <a:pt x="27" y="12"/>
                      <a:pt x="51" y="0"/>
                      <a:pt x="66" y="9"/>
                    </a:cubicBezTo>
                    <a:cubicBezTo>
                      <a:pt x="82" y="18"/>
                      <a:pt x="84" y="44"/>
                      <a:pt x="71" y="68"/>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任意多边形 64"/>
              <p:cNvSpPr/>
              <p:nvPr/>
            </p:nvSpPr>
            <p:spPr bwMode="auto">
              <a:xfrm>
                <a:off x="4019550" y="2054225"/>
                <a:ext cx="238125" cy="396875"/>
              </a:xfrm>
              <a:custGeom>
                <a:avLst/>
                <a:gdLst>
                  <a:gd name="T0" fmla="*/ 111 w 157"/>
                  <a:gd name="T1" fmla="*/ 8 h 261"/>
                  <a:gd name="T2" fmla="*/ 108 w 157"/>
                  <a:gd name="T3" fmla="*/ 7 h 261"/>
                  <a:gd name="T4" fmla="*/ 44 w 157"/>
                  <a:gd name="T5" fmla="*/ 46 h 261"/>
                  <a:gd name="T6" fmla="*/ 0 w 157"/>
                  <a:gd name="T7" fmla="*/ 227 h 261"/>
                  <a:gd name="T8" fmla="*/ 106 w 157"/>
                  <a:gd name="T9" fmla="*/ 254 h 261"/>
                  <a:gd name="T10" fmla="*/ 150 w 157"/>
                  <a:gd name="T11" fmla="*/ 72 h 261"/>
                  <a:gd name="T12" fmla="*/ 111 w 157"/>
                  <a:gd name="T13" fmla="*/ 8 h 261"/>
                </a:gdLst>
                <a:ahLst/>
                <a:cxnLst>
                  <a:cxn ang="0">
                    <a:pos x="T0" y="T1"/>
                  </a:cxn>
                  <a:cxn ang="0">
                    <a:pos x="T2" y="T3"/>
                  </a:cxn>
                  <a:cxn ang="0">
                    <a:pos x="T4" y="T5"/>
                  </a:cxn>
                  <a:cxn ang="0">
                    <a:pos x="T6" y="T7"/>
                  </a:cxn>
                  <a:cxn ang="0">
                    <a:pos x="T8" y="T9"/>
                  </a:cxn>
                  <a:cxn ang="0">
                    <a:pos x="T10" y="T11"/>
                  </a:cxn>
                  <a:cxn ang="0">
                    <a:pos x="T12" y="T13"/>
                  </a:cxn>
                </a:cxnLst>
                <a:rect l="0" t="0" r="r" b="b"/>
                <a:pathLst>
                  <a:path w="157" h="261">
                    <a:moveTo>
                      <a:pt x="111" y="8"/>
                    </a:moveTo>
                    <a:cubicBezTo>
                      <a:pt x="108" y="7"/>
                      <a:pt x="108" y="7"/>
                      <a:pt x="108" y="7"/>
                    </a:cubicBezTo>
                    <a:cubicBezTo>
                      <a:pt x="80" y="0"/>
                      <a:pt x="51" y="18"/>
                      <a:pt x="44" y="46"/>
                    </a:cubicBezTo>
                    <a:cubicBezTo>
                      <a:pt x="0" y="227"/>
                      <a:pt x="0" y="227"/>
                      <a:pt x="0" y="227"/>
                    </a:cubicBezTo>
                    <a:cubicBezTo>
                      <a:pt x="32" y="250"/>
                      <a:pt x="69" y="261"/>
                      <a:pt x="106" y="254"/>
                    </a:cubicBezTo>
                    <a:cubicBezTo>
                      <a:pt x="150" y="72"/>
                      <a:pt x="150" y="72"/>
                      <a:pt x="150" y="72"/>
                    </a:cubicBezTo>
                    <a:cubicBezTo>
                      <a:pt x="157" y="43"/>
                      <a:pt x="140" y="15"/>
                      <a:pt x="111" y="8"/>
                    </a:cubicBezTo>
                    <a:close/>
                  </a:path>
                </a:pathLst>
              </a:custGeom>
              <a:solidFill>
                <a:srgbClr val="FFC3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任意多边形 65"/>
              <p:cNvSpPr/>
              <p:nvPr/>
            </p:nvSpPr>
            <p:spPr bwMode="auto">
              <a:xfrm>
                <a:off x="3895725" y="1801813"/>
                <a:ext cx="484188" cy="622300"/>
              </a:xfrm>
              <a:custGeom>
                <a:avLst/>
                <a:gdLst>
                  <a:gd name="T0" fmla="*/ 22 w 318"/>
                  <a:gd name="T1" fmla="*/ 233 h 409"/>
                  <a:gd name="T2" fmla="*/ 212 w 318"/>
                  <a:gd name="T3" fmla="*/ 391 h 409"/>
                  <a:gd name="T4" fmla="*/ 296 w 318"/>
                  <a:gd name="T5" fmla="*/ 180 h 409"/>
                  <a:gd name="T6" fmla="*/ 118 w 318"/>
                  <a:gd name="T7" fmla="*/ 18 h 409"/>
                  <a:gd name="T8" fmla="*/ 22 w 318"/>
                  <a:gd name="T9" fmla="*/ 233 h 409"/>
                </a:gdLst>
                <a:ahLst/>
                <a:cxnLst>
                  <a:cxn ang="0">
                    <a:pos x="T0" y="T1"/>
                  </a:cxn>
                  <a:cxn ang="0">
                    <a:pos x="T2" y="T3"/>
                  </a:cxn>
                  <a:cxn ang="0">
                    <a:pos x="T4" y="T5"/>
                  </a:cxn>
                  <a:cxn ang="0">
                    <a:pos x="T6" y="T7"/>
                  </a:cxn>
                  <a:cxn ang="0">
                    <a:pos x="T8" y="T9"/>
                  </a:cxn>
                </a:cxnLst>
                <a:rect l="0" t="0" r="r" b="b"/>
                <a:pathLst>
                  <a:path w="318" h="409">
                    <a:moveTo>
                      <a:pt x="22" y="233"/>
                    </a:moveTo>
                    <a:cubicBezTo>
                      <a:pt x="44" y="338"/>
                      <a:pt x="129" y="409"/>
                      <a:pt x="212" y="391"/>
                    </a:cubicBezTo>
                    <a:cubicBezTo>
                      <a:pt x="294" y="374"/>
                      <a:pt x="318" y="285"/>
                      <a:pt x="296" y="180"/>
                    </a:cubicBezTo>
                    <a:cubicBezTo>
                      <a:pt x="275" y="75"/>
                      <a:pt x="199" y="0"/>
                      <a:pt x="118" y="18"/>
                    </a:cubicBezTo>
                    <a:cubicBezTo>
                      <a:pt x="35" y="36"/>
                      <a:pt x="0" y="128"/>
                      <a:pt x="22" y="233"/>
                    </a:cubicBez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任意多边形 66"/>
              <p:cNvSpPr/>
              <p:nvPr/>
            </p:nvSpPr>
            <p:spPr bwMode="auto">
              <a:xfrm>
                <a:off x="4081463" y="1693863"/>
                <a:ext cx="290513" cy="400050"/>
              </a:xfrm>
              <a:custGeom>
                <a:avLst/>
                <a:gdLst>
                  <a:gd name="T0" fmla="*/ 0 w 191"/>
                  <a:gd name="T1" fmla="*/ 106 h 263"/>
                  <a:gd name="T2" fmla="*/ 191 w 191"/>
                  <a:gd name="T3" fmla="*/ 256 h 263"/>
                  <a:gd name="T4" fmla="*/ 0 w 191"/>
                  <a:gd name="T5" fmla="*/ 106 h 263"/>
                </a:gdLst>
                <a:ahLst/>
                <a:cxnLst>
                  <a:cxn ang="0">
                    <a:pos x="T0" y="T1"/>
                  </a:cxn>
                  <a:cxn ang="0">
                    <a:pos x="T2" y="T3"/>
                  </a:cxn>
                  <a:cxn ang="0">
                    <a:pos x="T4" y="T5"/>
                  </a:cxn>
                </a:cxnLst>
                <a:rect l="0" t="0" r="r" b="b"/>
                <a:pathLst>
                  <a:path w="191" h="263">
                    <a:moveTo>
                      <a:pt x="0" y="106"/>
                    </a:moveTo>
                    <a:cubicBezTo>
                      <a:pt x="0" y="106"/>
                      <a:pt x="50" y="263"/>
                      <a:pt x="191" y="256"/>
                    </a:cubicBezTo>
                    <a:cubicBezTo>
                      <a:pt x="191" y="256"/>
                      <a:pt x="128" y="0"/>
                      <a:pt x="0" y="106"/>
                    </a:cubicBezTo>
                    <a:close/>
                  </a:path>
                </a:pathLst>
              </a:custGeom>
              <a:solidFill>
                <a:srgbClr val="274D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任意多边形 67"/>
              <p:cNvSpPr/>
              <p:nvPr/>
            </p:nvSpPr>
            <p:spPr bwMode="auto">
              <a:xfrm>
                <a:off x="3857625" y="1731963"/>
                <a:ext cx="357188" cy="490538"/>
              </a:xfrm>
              <a:custGeom>
                <a:avLst/>
                <a:gdLst>
                  <a:gd name="T0" fmla="*/ 210 w 235"/>
                  <a:gd name="T1" fmla="*/ 61 h 323"/>
                  <a:gd name="T2" fmla="*/ 16 w 235"/>
                  <a:gd name="T3" fmla="*/ 285 h 323"/>
                  <a:gd name="T4" fmla="*/ 210 w 235"/>
                  <a:gd name="T5" fmla="*/ 61 h 323"/>
                </a:gdLst>
                <a:ahLst/>
                <a:cxnLst>
                  <a:cxn ang="0">
                    <a:pos x="T0" y="T1"/>
                  </a:cxn>
                  <a:cxn ang="0">
                    <a:pos x="T2" y="T3"/>
                  </a:cxn>
                  <a:cxn ang="0">
                    <a:pos x="T4" y="T5"/>
                  </a:cxn>
                </a:cxnLst>
                <a:rect l="0" t="0" r="r" b="b"/>
                <a:pathLst>
                  <a:path w="235" h="323">
                    <a:moveTo>
                      <a:pt x="210" y="61"/>
                    </a:moveTo>
                    <a:cubicBezTo>
                      <a:pt x="235" y="90"/>
                      <a:pt x="206" y="323"/>
                      <a:pt x="16" y="285"/>
                    </a:cubicBezTo>
                    <a:cubicBezTo>
                      <a:pt x="16" y="285"/>
                      <a:pt x="0" y="0"/>
                      <a:pt x="210" y="61"/>
                    </a:cubicBezTo>
                    <a:close/>
                  </a:path>
                </a:pathLst>
              </a:custGeom>
              <a:solidFill>
                <a:srgbClr val="274D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任意多边形 68"/>
              <p:cNvSpPr/>
              <p:nvPr/>
            </p:nvSpPr>
            <p:spPr bwMode="auto">
              <a:xfrm>
                <a:off x="4162425" y="3278188"/>
                <a:ext cx="554038" cy="752475"/>
              </a:xfrm>
              <a:custGeom>
                <a:avLst/>
                <a:gdLst>
                  <a:gd name="T0" fmla="*/ 206 w 365"/>
                  <a:gd name="T1" fmla="*/ 0 h 494"/>
                  <a:gd name="T2" fmla="*/ 0 w 365"/>
                  <a:gd name="T3" fmla="*/ 55 h 494"/>
                  <a:gd name="T4" fmla="*/ 149 w 365"/>
                  <a:gd name="T5" fmla="*/ 494 h 494"/>
                  <a:gd name="T6" fmla="*/ 365 w 365"/>
                  <a:gd name="T7" fmla="*/ 419 h 494"/>
                  <a:gd name="T8" fmla="*/ 206 w 365"/>
                  <a:gd name="T9" fmla="*/ 0 h 494"/>
                </a:gdLst>
                <a:ahLst/>
                <a:cxnLst>
                  <a:cxn ang="0">
                    <a:pos x="T0" y="T1"/>
                  </a:cxn>
                  <a:cxn ang="0">
                    <a:pos x="T2" y="T3"/>
                  </a:cxn>
                  <a:cxn ang="0">
                    <a:pos x="T4" y="T5"/>
                  </a:cxn>
                  <a:cxn ang="0">
                    <a:pos x="T6" y="T7"/>
                  </a:cxn>
                  <a:cxn ang="0">
                    <a:pos x="T8" y="T9"/>
                  </a:cxn>
                </a:cxnLst>
                <a:rect l="0" t="0" r="r" b="b"/>
                <a:pathLst>
                  <a:path w="365" h="494">
                    <a:moveTo>
                      <a:pt x="206" y="0"/>
                    </a:moveTo>
                    <a:cubicBezTo>
                      <a:pt x="0" y="55"/>
                      <a:pt x="0" y="55"/>
                      <a:pt x="0" y="55"/>
                    </a:cubicBezTo>
                    <a:cubicBezTo>
                      <a:pt x="24" y="125"/>
                      <a:pt x="113" y="387"/>
                      <a:pt x="149" y="494"/>
                    </a:cubicBezTo>
                    <a:cubicBezTo>
                      <a:pt x="260" y="474"/>
                      <a:pt x="329" y="441"/>
                      <a:pt x="365" y="419"/>
                    </a:cubicBezTo>
                    <a:cubicBezTo>
                      <a:pt x="315" y="191"/>
                      <a:pt x="206" y="0"/>
                      <a:pt x="206" y="0"/>
                    </a:cubicBezTo>
                    <a:close/>
                  </a:path>
                </a:pathLst>
              </a:custGeom>
              <a:solidFill>
                <a:srgbClr val="E9AD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任意多边形 69"/>
              <p:cNvSpPr/>
              <p:nvPr/>
            </p:nvSpPr>
            <p:spPr bwMode="auto">
              <a:xfrm>
                <a:off x="3851275" y="3236913"/>
                <a:ext cx="581025" cy="2000250"/>
              </a:xfrm>
              <a:custGeom>
                <a:avLst/>
                <a:gdLst>
                  <a:gd name="T0" fmla="*/ 382 w 382"/>
                  <a:gd name="T1" fmla="*/ 0 h 1315"/>
                  <a:gd name="T2" fmla="*/ 24 w 382"/>
                  <a:gd name="T3" fmla="*/ 71 h 1315"/>
                  <a:gd name="T4" fmla="*/ 93 w 382"/>
                  <a:gd name="T5" fmla="*/ 550 h 1315"/>
                  <a:gd name="T6" fmla="*/ 88 w 382"/>
                  <a:gd name="T7" fmla="*/ 813 h 1315"/>
                  <a:gd name="T8" fmla="*/ 0 w 382"/>
                  <a:gd name="T9" fmla="*/ 1285 h 1315"/>
                  <a:gd name="T10" fmla="*/ 62 w 382"/>
                  <a:gd name="T11" fmla="*/ 1315 h 1315"/>
                  <a:gd name="T12" fmla="*/ 277 w 382"/>
                  <a:gd name="T13" fmla="*/ 846 h 1315"/>
                  <a:gd name="T14" fmla="*/ 332 w 382"/>
                  <a:gd name="T15" fmla="*/ 555 h 1315"/>
                  <a:gd name="T16" fmla="*/ 382 w 382"/>
                  <a:gd name="T17"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1315">
                    <a:moveTo>
                      <a:pt x="382" y="0"/>
                    </a:moveTo>
                    <a:cubicBezTo>
                      <a:pt x="24" y="71"/>
                      <a:pt x="24" y="71"/>
                      <a:pt x="24" y="71"/>
                    </a:cubicBezTo>
                    <a:cubicBezTo>
                      <a:pt x="93" y="550"/>
                      <a:pt x="93" y="550"/>
                      <a:pt x="93" y="550"/>
                    </a:cubicBezTo>
                    <a:cubicBezTo>
                      <a:pt x="102" y="638"/>
                      <a:pt x="105" y="727"/>
                      <a:pt x="88" y="813"/>
                    </a:cubicBezTo>
                    <a:cubicBezTo>
                      <a:pt x="0" y="1285"/>
                      <a:pt x="0" y="1285"/>
                      <a:pt x="0" y="1285"/>
                    </a:cubicBezTo>
                    <a:cubicBezTo>
                      <a:pt x="62" y="1315"/>
                      <a:pt x="62" y="1315"/>
                      <a:pt x="62" y="1315"/>
                    </a:cubicBezTo>
                    <a:cubicBezTo>
                      <a:pt x="277" y="846"/>
                      <a:pt x="277" y="846"/>
                      <a:pt x="277" y="846"/>
                    </a:cubicBezTo>
                    <a:cubicBezTo>
                      <a:pt x="311" y="753"/>
                      <a:pt x="330" y="655"/>
                      <a:pt x="332" y="555"/>
                    </a:cubicBezTo>
                    <a:lnTo>
                      <a:pt x="382" y="0"/>
                    </a:lnTo>
                    <a:close/>
                  </a:path>
                </a:pathLst>
              </a:custGeom>
              <a:solidFill>
                <a:srgbClr val="FFDF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任意多边形 70"/>
              <p:cNvSpPr/>
              <p:nvPr/>
            </p:nvSpPr>
            <p:spPr bwMode="auto">
              <a:xfrm>
                <a:off x="3838575" y="4759325"/>
                <a:ext cx="293688" cy="469900"/>
              </a:xfrm>
              <a:custGeom>
                <a:avLst/>
                <a:gdLst>
                  <a:gd name="T0" fmla="*/ 0 w 193"/>
                  <a:gd name="T1" fmla="*/ 288 h 308"/>
                  <a:gd name="T2" fmla="*/ 60 w 193"/>
                  <a:gd name="T3" fmla="*/ 0 h 308"/>
                  <a:gd name="T4" fmla="*/ 193 w 193"/>
                  <a:gd name="T5" fmla="*/ 51 h 308"/>
                  <a:gd name="T6" fmla="*/ 77 w 193"/>
                  <a:gd name="T7" fmla="*/ 308 h 308"/>
                  <a:gd name="T8" fmla="*/ 0 w 193"/>
                  <a:gd name="T9" fmla="*/ 288 h 308"/>
                </a:gdLst>
                <a:ahLst/>
                <a:cxnLst>
                  <a:cxn ang="0">
                    <a:pos x="T0" y="T1"/>
                  </a:cxn>
                  <a:cxn ang="0">
                    <a:pos x="T2" y="T3"/>
                  </a:cxn>
                  <a:cxn ang="0">
                    <a:pos x="T4" y="T5"/>
                  </a:cxn>
                  <a:cxn ang="0">
                    <a:pos x="T6" y="T7"/>
                  </a:cxn>
                  <a:cxn ang="0">
                    <a:pos x="T8" y="T9"/>
                  </a:cxn>
                </a:cxnLst>
                <a:rect l="0" t="0" r="r" b="b"/>
                <a:pathLst>
                  <a:path w="193" h="308">
                    <a:moveTo>
                      <a:pt x="0" y="288"/>
                    </a:moveTo>
                    <a:cubicBezTo>
                      <a:pt x="0" y="283"/>
                      <a:pt x="60" y="0"/>
                      <a:pt x="60" y="0"/>
                    </a:cubicBezTo>
                    <a:cubicBezTo>
                      <a:pt x="60" y="0"/>
                      <a:pt x="99" y="53"/>
                      <a:pt x="193" y="51"/>
                    </a:cubicBezTo>
                    <a:cubicBezTo>
                      <a:pt x="77" y="308"/>
                      <a:pt x="77" y="308"/>
                      <a:pt x="77" y="308"/>
                    </a:cubicBezTo>
                    <a:lnTo>
                      <a:pt x="0" y="288"/>
                    </a:lnTo>
                    <a:close/>
                  </a:path>
                </a:pathLst>
              </a:custGeom>
              <a:solidFill>
                <a:srgbClr val="FB6B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任意多边形 71"/>
              <p:cNvSpPr/>
              <p:nvPr/>
            </p:nvSpPr>
            <p:spPr bwMode="auto">
              <a:xfrm>
                <a:off x="3757613" y="5130800"/>
                <a:ext cx="446088" cy="415925"/>
              </a:xfrm>
              <a:custGeom>
                <a:avLst/>
                <a:gdLst>
                  <a:gd name="T0" fmla="*/ 0 w 293"/>
                  <a:gd name="T1" fmla="*/ 70 h 273"/>
                  <a:gd name="T2" fmla="*/ 243 w 293"/>
                  <a:gd name="T3" fmla="*/ 264 h 273"/>
                  <a:gd name="T4" fmla="*/ 278 w 293"/>
                  <a:gd name="T5" fmla="*/ 258 h 273"/>
                  <a:gd name="T6" fmla="*/ 273 w 293"/>
                  <a:gd name="T7" fmla="*/ 183 h 273"/>
                  <a:gd name="T8" fmla="*/ 155 w 293"/>
                  <a:gd name="T9" fmla="*/ 40 h 273"/>
                  <a:gd name="T10" fmla="*/ 62 w 293"/>
                  <a:gd name="T11" fmla="*/ 4 h 273"/>
                  <a:gd name="T12" fmla="*/ 47 w 293"/>
                  <a:gd name="T13" fmla="*/ 5 h 273"/>
                  <a:gd name="T14" fmla="*/ 0 w 293"/>
                  <a:gd name="T15" fmla="*/ 70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273">
                    <a:moveTo>
                      <a:pt x="0" y="70"/>
                    </a:moveTo>
                    <a:cubicBezTo>
                      <a:pt x="243" y="264"/>
                      <a:pt x="243" y="264"/>
                      <a:pt x="243" y="264"/>
                    </a:cubicBezTo>
                    <a:cubicBezTo>
                      <a:pt x="254" y="273"/>
                      <a:pt x="270" y="270"/>
                      <a:pt x="278" y="258"/>
                    </a:cubicBezTo>
                    <a:cubicBezTo>
                      <a:pt x="293" y="234"/>
                      <a:pt x="291" y="204"/>
                      <a:pt x="273" y="183"/>
                    </a:cubicBezTo>
                    <a:cubicBezTo>
                      <a:pt x="155" y="40"/>
                      <a:pt x="155" y="40"/>
                      <a:pt x="155" y="40"/>
                    </a:cubicBezTo>
                    <a:cubicBezTo>
                      <a:pt x="115" y="55"/>
                      <a:pt x="78" y="21"/>
                      <a:pt x="62" y="4"/>
                    </a:cubicBezTo>
                    <a:cubicBezTo>
                      <a:pt x="58" y="0"/>
                      <a:pt x="51" y="0"/>
                      <a:pt x="47" y="5"/>
                    </a:cubicBezTo>
                    <a:lnTo>
                      <a:pt x="0" y="70"/>
                    </a:lnTo>
                    <a:close/>
                  </a:path>
                </a:pathLst>
              </a:custGeom>
              <a:solidFill>
                <a:srgbClr val="0CA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任意多边形 72"/>
              <p:cNvSpPr/>
              <p:nvPr/>
            </p:nvSpPr>
            <p:spPr bwMode="auto">
              <a:xfrm>
                <a:off x="3933825" y="3300413"/>
                <a:ext cx="490538" cy="777875"/>
              </a:xfrm>
              <a:custGeom>
                <a:avLst/>
                <a:gdLst>
                  <a:gd name="T0" fmla="*/ 322 w 322"/>
                  <a:gd name="T1" fmla="*/ 25 h 512"/>
                  <a:gd name="T2" fmla="*/ 121 w 322"/>
                  <a:gd name="T3" fmla="*/ 0 h 512"/>
                  <a:gd name="T4" fmla="*/ 0 w 322"/>
                  <a:gd name="T5" fmla="*/ 24 h 512"/>
                  <a:gd name="T6" fmla="*/ 4 w 322"/>
                  <a:gd name="T7" fmla="*/ 267 h 512"/>
                  <a:gd name="T8" fmla="*/ 38 w 322"/>
                  <a:gd name="T9" fmla="*/ 499 h 512"/>
                  <a:gd name="T10" fmla="*/ 280 w 322"/>
                  <a:gd name="T11" fmla="*/ 493 h 512"/>
                  <a:gd name="T12" fmla="*/ 322 w 322"/>
                  <a:gd name="T13" fmla="*/ 25 h 512"/>
                </a:gdLst>
                <a:ahLst/>
                <a:cxnLst>
                  <a:cxn ang="0">
                    <a:pos x="T0" y="T1"/>
                  </a:cxn>
                  <a:cxn ang="0">
                    <a:pos x="T2" y="T3"/>
                  </a:cxn>
                  <a:cxn ang="0">
                    <a:pos x="T4" y="T5"/>
                  </a:cxn>
                  <a:cxn ang="0">
                    <a:pos x="T6" y="T7"/>
                  </a:cxn>
                  <a:cxn ang="0">
                    <a:pos x="T8" y="T9"/>
                  </a:cxn>
                  <a:cxn ang="0">
                    <a:pos x="T10" y="T11"/>
                  </a:cxn>
                  <a:cxn ang="0">
                    <a:pos x="T12" y="T13"/>
                  </a:cxn>
                </a:cxnLst>
                <a:rect l="0" t="0" r="r" b="b"/>
                <a:pathLst>
                  <a:path w="322" h="512">
                    <a:moveTo>
                      <a:pt x="322" y="25"/>
                    </a:moveTo>
                    <a:cubicBezTo>
                      <a:pt x="121" y="0"/>
                      <a:pt x="121" y="0"/>
                      <a:pt x="121" y="0"/>
                    </a:cubicBezTo>
                    <a:cubicBezTo>
                      <a:pt x="0" y="24"/>
                      <a:pt x="0" y="24"/>
                      <a:pt x="0" y="24"/>
                    </a:cubicBezTo>
                    <a:cubicBezTo>
                      <a:pt x="4" y="267"/>
                      <a:pt x="4" y="267"/>
                      <a:pt x="4" y="267"/>
                    </a:cubicBezTo>
                    <a:cubicBezTo>
                      <a:pt x="38" y="499"/>
                      <a:pt x="38" y="499"/>
                      <a:pt x="38" y="499"/>
                    </a:cubicBezTo>
                    <a:cubicBezTo>
                      <a:pt x="79" y="505"/>
                      <a:pt x="161" y="512"/>
                      <a:pt x="280" y="493"/>
                    </a:cubicBezTo>
                    <a:lnTo>
                      <a:pt x="322" y="25"/>
                    </a:lnTo>
                    <a:close/>
                  </a:path>
                </a:pathLst>
              </a:custGeom>
              <a:solidFill>
                <a:srgbClr val="FFCC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任意多边形 73"/>
              <p:cNvSpPr/>
              <p:nvPr/>
            </p:nvSpPr>
            <p:spPr bwMode="auto">
              <a:xfrm>
                <a:off x="3778250" y="2417763"/>
                <a:ext cx="1058863" cy="1649413"/>
              </a:xfrm>
              <a:custGeom>
                <a:avLst/>
                <a:gdLst>
                  <a:gd name="T0" fmla="*/ 31 w 696"/>
                  <a:gd name="T1" fmla="*/ 9 h 1085"/>
                  <a:gd name="T2" fmla="*/ 74 w 696"/>
                  <a:gd name="T3" fmla="*/ 270 h 1085"/>
                  <a:gd name="T4" fmla="*/ 43 w 696"/>
                  <a:gd name="T5" fmla="*/ 364 h 1085"/>
                  <a:gd name="T6" fmla="*/ 0 w 696"/>
                  <a:gd name="T7" fmla="*/ 1031 h 1085"/>
                  <a:gd name="T8" fmla="*/ 367 w 696"/>
                  <a:gd name="T9" fmla="*/ 968 h 1085"/>
                  <a:gd name="T10" fmla="*/ 696 w 696"/>
                  <a:gd name="T11" fmla="*/ 929 h 1085"/>
                  <a:gd name="T12" fmla="*/ 460 w 696"/>
                  <a:gd name="T13" fmla="*/ 319 h 1085"/>
                  <a:gd name="T14" fmla="*/ 415 w 696"/>
                  <a:gd name="T15" fmla="*/ 181 h 1085"/>
                  <a:gd name="T16" fmla="*/ 327 w 696"/>
                  <a:gd name="T17" fmla="*/ 0 h 1085"/>
                  <a:gd name="T18" fmla="*/ 294 w 696"/>
                  <a:gd name="T19" fmla="*/ 2 h 1085"/>
                  <a:gd name="T20" fmla="*/ 312 w 696"/>
                  <a:gd name="T21" fmla="*/ 103 h 1085"/>
                  <a:gd name="T22" fmla="*/ 250 w 696"/>
                  <a:gd name="T23" fmla="*/ 184 h 1085"/>
                  <a:gd name="T24" fmla="*/ 236 w 696"/>
                  <a:gd name="T25" fmla="*/ 185 h 1085"/>
                  <a:gd name="T26" fmla="*/ 113 w 696"/>
                  <a:gd name="T27" fmla="*/ 101 h 1085"/>
                  <a:gd name="T28" fmla="*/ 86 w 696"/>
                  <a:gd name="T29" fmla="*/ 12 h 1085"/>
                  <a:gd name="T30" fmla="*/ 31 w 696"/>
                  <a:gd name="T31" fmla="*/ 9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6" h="1085">
                    <a:moveTo>
                      <a:pt x="31" y="9"/>
                    </a:moveTo>
                    <a:cubicBezTo>
                      <a:pt x="31" y="9"/>
                      <a:pt x="86" y="218"/>
                      <a:pt x="74" y="270"/>
                    </a:cubicBezTo>
                    <a:cubicBezTo>
                      <a:pt x="62" y="322"/>
                      <a:pt x="43" y="364"/>
                      <a:pt x="43" y="364"/>
                    </a:cubicBezTo>
                    <a:cubicBezTo>
                      <a:pt x="0" y="1031"/>
                      <a:pt x="0" y="1031"/>
                      <a:pt x="0" y="1031"/>
                    </a:cubicBezTo>
                    <a:cubicBezTo>
                      <a:pt x="87" y="1085"/>
                      <a:pt x="282" y="1016"/>
                      <a:pt x="367" y="968"/>
                    </a:cubicBezTo>
                    <a:cubicBezTo>
                      <a:pt x="463" y="914"/>
                      <a:pt x="653" y="861"/>
                      <a:pt x="696" y="929"/>
                    </a:cubicBezTo>
                    <a:cubicBezTo>
                      <a:pt x="460" y="319"/>
                      <a:pt x="460" y="319"/>
                      <a:pt x="460" y="319"/>
                    </a:cubicBezTo>
                    <a:cubicBezTo>
                      <a:pt x="460" y="319"/>
                      <a:pt x="439" y="241"/>
                      <a:pt x="415" y="181"/>
                    </a:cubicBezTo>
                    <a:cubicBezTo>
                      <a:pt x="391" y="121"/>
                      <a:pt x="327" y="0"/>
                      <a:pt x="327" y="0"/>
                    </a:cubicBezTo>
                    <a:cubicBezTo>
                      <a:pt x="294" y="2"/>
                      <a:pt x="294" y="2"/>
                      <a:pt x="294" y="2"/>
                    </a:cubicBezTo>
                    <a:cubicBezTo>
                      <a:pt x="296" y="0"/>
                      <a:pt x="313" y="73"/>
                      <a:pt x="312" y="103"/>
                    </a:cubicBezTo>
                    <a:cubicBezTo>
                      <a:pt x="312" y="144"/>
                      <a:pt x="299" y="172"/>
                      <a:pt x="250" y="184"/>
                    </a:cubicBezTo>
                    <a:cubicBezTo>
                      <a:pt x="236" y="185"/>
                      <a:pt x="236" y="185"/>
                      <a:pt x="236" y="185"/>
                    </a:cubicBezTo>
                    <a:cubicBezTo>
                      <a:pt x="181" y="188"/>
                      <a:pt x="130" y="154"/>
                      <a:pt x="113" y="101"/>
                    </a:cubicBezTo>
                    <a:cubicBezTo>
                      <a:pt x="86" y="12"/>
                      <a:pt x="86" y="12"/>
                      <a:pt x="86" y="12"/>
                    </a:cubicBezTo>
                    <a:lnTo>
                      <a:pt x="31" y="9"/>
                    </a:lnTo>
                    <a:close/>
                  </a:path>
                </a:pathLst>
              </a:custGeom>
              <a:solidFill>
                <a:srgbClr val="71D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任意多边形 74"/>
              <p:cNvSpPr/>
              <p:nvPr/>
            </p:nvSpPr>
            <p:spPr bwMode="auto">
              <a:xfrm>
                <a:off x="4095750" y="3198813"/>
                <a:ext cx="509588" cy="379413"/>
              </a:xfrm>
              <a:custGeom>
                <a:avLst/>
                <a:gdLst>
                  <a:gd name="T0" fmla="*/ 269 w 335"/>
                  <a:gd name="T1" fmla="*/ 0 h 249"/>
                  <a:gd name="T2" fmla="*/ 0 w 335"/>
                  <a:gd name="T3" fmla="*/ 35 h 249"/>
                  <a:gd name="T4" fmla="*/ 183 w 335"/>
                  <a:gd name="T5" fmla="*/ 218 h 249"/>
                  <a:gd name="T6" fmla="*/ 269 w 335"/>
                  <a:gd name="T7" fmla="*/ 0 h 249"/>
                </a:gdLst>
                <a:ahLst/>
                <a:cxnLst>
                  <a:cxn ang="0">
                    <a:pos x="T0" y="T1"/>
                  </a:cxn>
                  <a:cxn ang="0">
                    <a:pos x="T2" y="T3"/>
                  </a:cxn>
                  <a:cxn ang="0">
                    <a:pos x="T4" y="T5"/>
                  </a:cxn>
                  <a:cxn ang="0">
                    <a:pos x="T6" y="T7"/>
                  </a:cxn>
                </a:cxnLst>
                <a:rect l="0" t="0" r="r" b="b"/>
                <a:pathLst>
                  <a:path w="335" h="249">
                    <a:moveTo>
                      <a:pt x="269" y="0"/>
                    </a:moveTo>
                    <a:cubicBezTo>
                      <a:pt x="252" y="5"/>
                      <a:pt x="177" y="45"/>
                      <a:pt x="0" y="35"/>
                    </a:cubicBezTo>
                    <a:cubicBezTo>
                      <a:pt x="0" y="35"/>
                      <a:pt x="28" y="249"/>
                      <a:pt x="183" y="218"/>
                    </a:cubicBezTo>
                    <a:cubicBezTo>
                      <a:pt x="335" y="188"/>
                      <a:pt x="269" y="0"/>
                      <a:pt x="269" y="0"/>
                    </a:cubicBezTo>
                    <a:close/>
                  </a:path>
                </a:pathLst>
              </a:custGeom>
              <a:solidFill>
                <a:srgbClr val="97E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任意多边形 75"/>
              <p:cNvSpPr/>
              <p:nvPr/>
            </p:nvSpPr>
            <p:spPr bwMode="auto">
              <a:xfrm>
                <a:off x="8482013" y="2832100"/>
                <a:ext cx="179388" cy="182563"/>
              </a:xfrm>
              <a:custGeom>
                <a:avLst/>
                <a:gdLst>
                  <a:gd name="T0" fmla="*/ 24 w 118"/>
                  <a:gd name="T1" fmla="*/ 0 h 121"/>
                  <a:gd name="T2" fmla="*/ 118 w 118"/>
                  <a:gd name="T3" fmla="*/ 3 h 121"/>
                  <a:gd name="T4" fmla="*/ 70 w 118"/>
                  <a:gd name="T5" fmla="*/ 108 h 121"/>
                  <a:gd name="T6" fmla="*/ 4 w 118"/>
                  <a:gd name="T7" fmla="*/ 74 h 121"/>
                  <a:gd name="T8" fmla="*/ 24 w 118"/>
                  <a:gd name="T9" fmla="*/ 0 h 121"/>
                </a:gdLst>
                <a:ahLst/>
                <a:cxnLst>
                  <a:cxn ang="0">
                    <a:pos x="T0" y="T1"/>
                  </a:cxn>
                  <a:cxn ang="0">
                    <a:pos x="T2" y="T3"/>
                  </a:cxn>
                  <a:cxn ang="0">
                    <a:pos x="T4" y="T5"/>
                  </a:cxn>
                  <a:cxn ang="0">
                    <a:pos x="T6" y="T7"/>
                  </a:cxn>
                  <a:cxn ang="0">
                    <a:pos x="T8" y="T9"/>
                  </a:cxn>
                </a:cxnLst>
                <a:rect l="0" t="0" r="r" b="b"/>
                <a:pathLst>
                  <a:path w="118" h="121">
                    <a:moveTo>
                      <a:pt x="24" y="0"/>
                    </a:moveTo>
                    <a:cubicBezTo>
                      <a:pt x="24" y="0"/>
                      <a:pt x="78" y="5"/>
                      <a:pt x="118" y="3"/>
                    </a:cubicBezTo>
                    <a:cubicBezTo>
                      <a:pt x="118" y="3"/>
                      <a:pt x="111" y="87"/>
                      <a:pt x="70" y="108"/>
                    </a:cubicBezTo>
                    <a:cubicBezTo>
                      <a:pt x="46" y="121"/>
                      <a:pt x="0" y="111"/>
                      <a:pt x="4" y="74"/>
                    </a:cubicBezTo>
                    <a:cubicBezTo>
                      <a:pt x="10" y="27"/>
                      <a:pt x="24" y="0"/>
                      <a:pt x="24" y="0"/>
                    </a:cubicBezTo>
                    <a:close/>
                  </a:path>
                </a:pathLst>
              </a:custGeom>
              <a:solidFill>
                <a:srgbClr val="5F6C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8562446" y="3355918"/>
              <a:ext cx="1007223" cy="478431"/>
              <a:chOff x="507443" y="1903413"/>
              <a:chExt cx="3048000" cy="1447800"/>
            </a:xfrm>
          </p:grpSpPr>
          <p:sp>
            <p:nvSpPr>
              <p:cNvPr id="38" name="椭圆 37"/>
              <p:cNvSpPr/>
              <p:nvPr/>
            </p:nvSpPr>
            <p:spPr bwMode="auto">
              <a:xfrm>
                <a:off x="3182380" y="2620963"/>
                <a:ext cx="373063" cy="373063"/>
              </a:xfrm>
              <a:prstGeom prst="ellipse">
                <a:avLst/>
              </a:prstGeom>
              <a:solidFill>
                <a:srgbClr val="668E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椭圆 38"/>
              <p:cNvSpPr/>
              <p:nvPr/>
            </p:nvSpPr>
            <p:spPr bwMode="auto">
              <a:xfrm>
                <a:off x="507443" y="2152650"/>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任意多边形 95"/>
              <p:cNvSpPr/>
              <p:nvPr/>
            </p:nvSpPr>
            <p:spPr bwMode="auto">
              <a:xfrm>
                <a:off x="2402918" y="291306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任意多边形 96"/>
              <p:cNvSpPr/>
              <p:nvPr/>
            </p:nvSpPr>
            <p:spPr bwMode="auto">
              <a:xfrm>
                <a:off x="2993468" y="1903413"/>
                <a:ext cx="338138" cy="481013"/>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2D8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rot="17568905">
              <a:off x="8432521" y="2033547"/>
              <a:ext cx="1215548" cy="1197114"/>
              <a:chOff x="233806" y="976297"/>
              <a:chExt cx="2183870" cy="2150751"/>
            </a:xfrm>
          </p:grpSpPr>
          <p:sp>
            <p:nvSpPr>
              <p:cNvPr id="34" name="椭圆 33"/>
              <p:cNvSpPr/>
              <p:nvPr/>
            </p:nvSpPr>
            <p:spPr bwMode="auto">
              <a:xfrm>
                <a:off x="1246006" y="1854816"/>
                <a:ext cx="373063" cy="373063"/>
              </a:xfrm>
              <a:prstGeom prst="ellipse">
                <a:avLst/>
              </a:pr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椭圆 34"/>
              <p:cNvSpPr/>
              <p:nvPr/>
            </p:nvSpPr>
            <p:spPr bwMode="auto">
              <a:xfrm>
                <a:off x="233806" y="2375432"/>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任意多边形 101"/>
              <p:cNvSpPr/>
              <p:nvPr/>
            </p:nvSpPr>
            <p:spPr bwMode="auto">
              <a:xfrm>
                <a:off x="1859042" y="2688898"/>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任意多边形 102"/>
              <p:cNvSpPr/>
              <p:nvPr/>
            </p:nvSpPr>
            <p:spPr bwMode="auto">
              <a:xfrm>
                <a:off x="2079538" y="976297"/>
                <a:ext cx="338138" cy="481012"/>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9FBC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flipH="1">
              <a:off x="2305877" y="1820211"/>
              <a:ext cx="1381866" cy="2309035"/>
              <a:chOff x="806545" y="835400"/>
              <a:chExt cx="1669024" cy="2788863"/>
            </a:xfrm>
          </p:grpSpPr>
          <p:grpSp>
            <p:nvGrpSpPr>
              <p:cNvPr id="21" name="组合 20"/>
              <p:cNvGrpSpPr/>
              <p:nvPr/>
            </p:nvGrpSpPr>
            <p:grpSpPr>
              <a:xfrm>
                <a:off x="806545" y="2381571"/>
                <a:ext cx="1669024" cy="1242692"/>
                <a:chOff x="507443" y="237660"/>
                <a:chExt cx="4181724" cy="3113553"/>
              </a:xfrm>
            </p:grpSpPr>
            <p:sp>
              <p:nvSpPr>
                <p:cNvPr id="28" name="椭圆 27"/>
                <p:cNvSpPr/>
                <p:nvPr/>
              </p:nvSpPr>
              <p:spPr bwMode="auto">
                <a:xfrm>
                  <a:off x="3182380" y="2620963"/>
                  <a:ext cx="373063" cy="373063"/>
                </a:xfrm>
                <a:prstGeom prst="ellipse">
                  <a:avLst/>
                </a:prstGeom>
                <a:solidFill>
                  <a:srgbClr val="668E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椭圆 28"/>
                <p:cNvSpPr/>
                <p:nvPr/>
              </p:nvSpPr>
              <p:spPr bwMode="auto">
                <a:xfrm>
                  <a:off x="507443" y="2152650"/>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任意多边形 106"/>
                <p:cNvSpPr/>
                <p:nvPr/>
              </p:nvSpPr>
              <p:spPr bwMode="auto">
                <a:xfrm>
                  <a:off x="2402918" y="291306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任意多边形 107"/>
                <p:cNvSpPr/>
                <p:nvPr/>
              </p:nvSpPr>
              <p:spPr bwMode="auto">
                <a:xfrm>
                  <a:off x="2993468" y="1903413"/>
                  <a:ext cx="338138" cy="481013"/>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2D8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任意多边形 124"/>
                <p:cNvSpPr/>
                <p:nvPr/>
              </p:nvSpPr>
              <p:spPr bwMode="auto">
                <a:xfrm rot="18107149">
                  <a:off x="3689041" y="117587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任意多边形 125"/>
                <p:cNvSpPr/>
                <p:nvPr/>
              </p:nvSpPr>
              <p:spPr bwMode="auto">
                <a:xfrm rot="18107149">
                  <a:off x="4279590" y="166223"/>
                  <a:ext cx="338139" cy="481014"/>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71D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rot="17568905">
                <a:off x="840383" y="1308795"/>
                <a:ext cx="2049071" cy="1102282"/>
                <a:chOff x="507443" y="1711565"/>
                <a:chExt cx="3048000" cy="1639648"/>
              </a:xfrm>
            </p:grpSpPr>
            <p:sp>
              <p:nvSpPr>
                <p:cNvPr id="23" name="椭圆 22"/>
                <p:cNvSpPr/>
                <p:nvPr/>
              </p:nvSpPr>
              <p:spPr bwMode="auto">
                <a:xfrm>
                  <a:off x="3182380" y="2620963"/>
                  <a:ext cx="373063" cy="373063"/>
                </a:xfrm>
                <a:prstGeom prst="ellipse">
                  <a:avLst/>
                </a:prstGeom>
                <a:solidFill>
                  <a:srgbClr val="668E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椭圆 23"/>
                <p:cNvSpPr/>
                <p:nvPr/>
              </p:nvSpPr>
              <p:spPr bwMode="auto">
                <a:xfrm>
                  <a:off x="507443" y="2152650"/>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111"/>
                <p:cNvSpPr/>
                <p:nvPr/>
              </p:nvSpPr>
              <p:spPr bwMode="auto">
                <a:xfrm>
                  <a:off x="2402918" y="291306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任意多边形 112"/>
                <p:cNvSpPr/>
                <p:nvPr/>
              </p:nvSpPr>
              <p:spPr bwMode="auto">
                <a:xfrm>
                  <a:off x="2993468" y="1903413"/>
                  <a:ext cx="338138" cy="481013"/>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2D8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椭圆 26"/>
                <p:cNvSpPr/>
                <p:nvPr/>
              </p:nvSpPr>
              <p:spPr bwMode="auto">
                <a:xfrm rot="18107149">
                  <a:off x="1526142" y="1711565"/>
                  <a:ext cx="505082" cy="505082"/>
                </a:xfrm>
                <a:prstGeom prst="ellipse">
                  <a:avLst/>
                </a:prstGeom>
                <a:solidFill>
                  <a:srgbClr val="71D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3862150" y="1541629"/>
              <a:ext cx="1007223" cy="478431"/>
              <a:chOff x="507443" y="1903413"/>
              <a:chExt cx="3048000" cy="1447800"/>
            </a:xfrm>
          </p:grpSpPr>
          <p:sp>
            <p:nvSpPr>
              <p:cNvPr id="17" name="椭圆 16"/>
              <p:cNvSpPr/>
              <p:nvPr/>
            </p:nvSpPr>
            <p:spPr bwMode="auto">
              <a:xfrm>
                <a:off x="3182380" y="2620963"/>
                <a:ext cx="373063" cy="373063"/>
              </a:xfrm>
              <a:prstGeom prst="ellipse">
                <a:avLst/>
              </a:prstGeom>
              <a:solidFill>
                <a:srgbClr val="668E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椭圆 17"/>
              <p:cNvSpPr/>
              <p:nvPr/>
            </p:nvSpPr>
            <p:spPr bwMode="auto">
              <a:xfrm>
                <a:off x="507443" y="2152650"/>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任意多边形 117"/>
              <p:cNvSpPr/>
              <p:nvPr/>
            </p:nvSpPr>
            <p:spPr bwMode="auto">
              <a:xfrm>
                <a:off x="2402918" y="291306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任意多边形 118"/>
              <p:cNvSpPr/>
              <p:nvPr/>
            </p:nvSpPr>
            <p:spPr bwMode="auto">
              <a:xfrm>
                <a:off x="2993468" y="1903413"/>
                <a:ext cx="338138" cy="481013"/>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2D8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19403732">
              <a:off x="6588474" y="3127697"/>
              <a:ext cx="1007223" cy="478431"/>
              <a:chOff x="507443" y="1903413"/>
              <a:chExt cx="3048000" cy="1447800"/>
            </a:xfrm>
          </p:grpSpPr>
          <p:sp>
            <p:nvSpPr>
              <p:cNvPr id="13" name="椭圆 12"/>
              <p:cNvSpPr/>
              <p:nvPr/>
            </p:nvSpPr>
            <p:spPr bwMode="auto">
              <a:xfrm>
                <a:off x="3182380" y="2620963"/>
                <a:ext cx="373063" cy="373063"/>
              </a:xfrm>
              <a:prstGeom prst="ellipse">
                <a:avLst/>
              </a:prstGeom>
              <a:solidFill>
                <a:srgbClr val="668E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椭圆 13"/>
              <p:cNvSpPr/>
              <p:nvPr/>
            </p:nvSpPr>
            <p:spPr bwMode="auto">
              <a:xfrm>
                <a:off x="507443" y="2152650"/>
                <a:ext cx="268288" cy="268288"/>
              </a:xfrm>
              <a:prstGeom prst="ellipse">
                <a:avLst/>
              </a:prstGeom>
              <a:solidFill>
                <a:srgbClr val="FAC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22"/>
              <p:cNvSpPr/>
              <p:nvPr/>
            </p:nvSpPr>
            <p:spPr bwMode="auto">
              <a:xfrm>
                <a:off x="2402918" y="2913063"/>
                <a:ext cx="381000" cy="438150"/>
              </a:xfrm>
              <a:custGeom>
                <a:avLst/>
                <a:gdLst>
                  <a:gd name="T0" fmla="*/ 214 w 240"/>
                  <a:gd name="T1" fmla="*/ 276 h 276"/>
                  <a:gd name="T2" fmla="*/ 191 w 240"/>
                  <a:gd name="T3" fmla="*/ 257 h 276"/>
                  <a:gd name="T4" fmla="*/ 20 w 240"/>
                  <a:gd name="T5" fmla="*/ 50 h 276"/>
                  <a:gd name="T6" fmla="*/ 3 w 240"/>
                  <a:gd name="T7" fmla="*/ 20 h 276"/>
                  <a:gd name="T8" fmla="*/ 32 w 240"/>
                  <a:gd name="T9" fmla="*/ 3 h 276"/>
                  <a:gd name="T10" fmla="*/ 237 w 240"/>
                  <a:gd name="T11" fmla="*/ 246 h 276"/>
                  <a:gd name="T12" fmla="*/ 220 w 240"/>
                  <a:gd name="T13" fmla="*/ 275 h 276"/>
                  <a:gd name="T14" fmla="*/ 214 w 240"/>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276">
                    <a:moveTo>
                      <a:pt x="214" y="276"/>
                    </a:moveTo>
                    <a:cubicBezTo>
                      <a:pt x="203" y="276"/>
                      <a:pt x="193" y="268"/>
                      <a:pt x="191" y="257"/>
                    </a:cubicBezTo>
                    <a:cubicBezTo>
                      <a:pt x="147" y="84"/>
                      <a:pt x="25" y="51"/>
                      <a:pt x="20" y="50"/>
                    </a:cubicBezTo>
                    <a:cubicBezTo>
                      <a:pt x="7" y="46"/>
                      <a:pt x="0" y="33"/>
                      <a:pt x="3" y="20"/>
                    </a:cubicBezTo>
                    <a:cubicBezTo>
                      <a:pt x="6" y="8"/>
                      <a:pt x="19" y="0"/>
                      <a:pt x="32" y="3"/>
                    </a:cubicBezTo>
                    <a:cubicBezTo>
                      <a:pt x="38" y="4"/>
                      <a:pt x="186" y="43"/>
                      <a:pt x="237" y="246"/>
                    </a:cubicBezTo>
                    <a:cubicBezTo>
                      <a:pt x="240" y="259"/>
                      <a:pt x="233" y="272"/>
                      <a:pt x="220" y="275"/>
                    </a:cubicBezTo>
                    <a:cubicBezTo>
                      <a:pt x="218" y="275"/>
                      <a:pt x="216" y="276"/>
                      <a:pt x="214" y="276"/>
                    </a:cubicBezTo>
                    <a:close/>
                  </a:path>
                </a:pathLst>
              </a:custGeom>
              <a:solidFill>
                <a:srgbClr val="FAA0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任意多边形 123"/>
              <p:cNvSpPr/>
              <p:nvPr/>
            </p:nvSpPr>
            <p:spPr bwMode="auto">
              <a:xfrm>
                <a:off x="2993468" y="1903413"/>
                <a:ext cx="338138" cy="481013"/>
              </a:xfrm>
              <a:custGeom>
                <a:avLst/>
                <a:gdLst>
                  <a:gd name="T0" fmla="*/ 27 w 213"/>
                  <a:gd name="T1" fmla="*/ 303 h 303"/>
                  <a:gd name="T2" fmla="*/ 7 w 213"/>
                  <a:gd name="T3" fmla="*/ 292 h 303"/>
                  <a:gd name="T4" fmla="*/ 13 w 213"/>
                  <a:gd name="T5" fmla="*/ 259 h 303"/>
                  <a:gd name="T6" fmla="*/ 150 w 213"/>
                  <a:gd name="T7" fmla="*/ 28 h 303"/>
                  <a:gd name="T8" fmla="*/ 171 w 213"/>
                  <a:gd name="T9" fmla="*/ 1 h 303"/>
                  <a:gd name="T10" fmla="*/ 197 w 213"/>
                  <a:gd name="T11" fmla="*/ 22 h 303"/>
                  <a:gd name="T12" fmla="*/ 40 w 213"/>
                  <a:gd name="T13" fmla="*/ 299 h 303"/>
                  <a:gd name="T14" fmla="*/ 27 w 213"/>
                  <a:gd name="T15" fmla="*/ 30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03">
                    <a:moveTo>
                      <a:pt x="27" y="303"/>
                    </a:moveTo>
                    <a:cubicBezTo>
                      <a:pt x="19" y="303"/>
                      <a:pt x="12" y="299"/>
                      <a:pt x="7" y="292"/>
                    </a:cubicBezTo>
                    <a:cubicBezTo>
                      <a:pt x="0" y="282"/>
                      <a:pt x="2" y="267"/>
                      <a:pt x="13" y="259"/>
                    </a:cubicBezTo>
                    <a:cubicBezTo>
                      <a:pt x="161" y="158"/>
                      <a:pt x="150" y="33"/>
                      <a:pt x="150" y="28"/>
                    </a:cubicBezTo>
                    <a:cubicBezTo>
                      <a:pt x="148" y="14"/>
                      <a:pt x="158" y="3"/>
                      <a:pt x="171" y="1"/>
                    </a:cubicBezTo>
                    <a:cubicBezTo>
                      <a:pt x="184" y="0"/>
                      <a:pt x="196" y="9"/>
                      <a:pt x="197" y="22"/>
                    </a:cubicBezTo>
                    <a:cubicBezTo>
                      <a:pt x="198" y="29"/>
                      <a:pt x="213" y="181"/>
                      <a:pt x="40" y="299"/>
                    </a:cubicBezTo>
                    <a:cubicBezTo>
                      <a:pt x="36" y="302"/>
                      <a:pt x="31" y="303"/>
                      <a:pt x="27" y="303"/>
                    </a:cubicBezTo>
                    <a:close/>
                  </a:path>
                </a:pathLst>
              </a:custGeom>
              <a:solidFill>
                <a:srgbClr val="2D89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5655674"/>
            <a:ext cx="12192000" cy="1202327"/>
            <a:chOff x="0" y="5655674"/>
            <a:chExt cx="12192000" cy="1202327"/>
          </a:xfrm>
        </p:grpSpPr>
        <p:sp>
          <p:nvSpPr>
            <p:cNvPr id="101" name="任意多边形: 形状 100"/>
            <p:cNvSpPr/>
            <p:nvPr/>
          </p:nvSpPr>
          <p:spPr>
            <a:xfrm>
              <a:off x="0" y="5655674"/>
              <a:ext cx="12192000" cy="1202326"/>
            </a:xfrm>
            <a:custGeom>
              <a:avLst/>
              <a:gdLst>
                <a:gd name="connsiteX0" fmla="*/ 0 w 12192000"/>
                <a:gd name="connsiteY0" fmla="*/ 0 h 1202326"/>
                <a:gd name="connsiteX1" fmla="*/ 148488 w 12192000"/>
                <a:gd name="connsiteY1" fmla="*/ 67024 h 1202326"/>
                <a:gd name="connsiteX2" fmla="*/ 6096001 w 12192000"/>
                <a:gd name="connsiteY2" fmla="*/ 1096263 h 1202326"/>
                <a:gd name="connsiteX3" fmla="*/ 12043514 w 12192000"/>
                <a:gd name="connsiteY3" fmla="*/ 67024 h 1202326"/>
                <a:gd name="connsiteX4" fmla="*/ 12192000 w 12192000"/>
                <a:gd name="connsiteY4" fmla="*/ 1 h 1202326"/>
                <a:gd name="connsiteX5" fmla="*/ 12192000 w 12192000"/>
                <a:gd name="connsiteY5" fmla="*/ 1202326 h 1202326"/>
                <a:gd name="connsiteX6" fmla="*/ 0 w 12192000"/>
                <a:gd name="connsiteY6" fmla="*/ 1202326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02326">
                  <a:moveTo>
                    <a:pt x="0" y="0"/>
                  </a:moveTo>
                  <a:lnTo>
                    <a:pt x="148488" y="67024"/>
                  </a:lnTo>
                  <a:cubicBezTo>
                    <a:pt x="1618279" y="699307"/>
                    <a:pt x="3738577" y="1096263"/>
                    <a:pt x="6096001" y="1096263"/>
                  </a:cubicBezTo>
                  <a:cubicBezTo>
                    <a:pt x="8453424" y="1096263"/>
                    <a:pt x="10573722" y="699307"/>
                    <a:pt x="12043514" y="67024"/>
                  </a:cubicBezTo>
                  <a:lnTo>
                    <a:pt x="12192000" y="1"/>
                  </a:lnTo>
                  <a:lnTo>
                    <a:pt x="12192000" y="1202326"/>
                  </a:lnTo>
                  <a:lnTo>
                    <a:pt x="0" y="1202326"/>
                  </a:lnTo>
                  <a:close/>
                </a:path>
              </a:pathLst>
            </a:custGeom>
            <a:solidFill>
              <a:schemeClr val="accent6">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02" name="任意多边形: 形状 101"/>
            <p:cNvSpPr/>
            <p:nvPr/>
          </p:nvSpPr>
          <p:spPr>
            <a:xfrm>
              <a:off x="0" y="5960456"/>
              <a:ext cx="12192000" cy="897545"/>
            </a:xfrm>
            <a:custGeom>
              <a:avLst/>
              <a:gdLst>
                <a:gd name="connsiteX0" fmla="*/ 12192000 w 12192000"/>
                <a:gd name="connsiteY0" fmla="*/ 0 h 897545"/>
                <a:gd name="connsiteX1" fmla="*/ 12192000 w 12192000"/>
                <a:gd name="connsiteY1" fmla="*/ 897545 h 897545"/>
                <a:gd name="connsiteX2" fmla="*/ 0 w 12192000"/>
                <a:gd name="connsiteY2" fmla="*/ 897545 h 897545"/>
                <a:gd name="connsiteX3" fmla="*/ 0 w 12192000"/>
                <a:gd name="connsiteY3" fmla="*/ 0 h 897545"/>
                <a:gd name="connsiteX4" fmla="*/ 157768 w 12192000"/>
                <a:gd name="connsiteY4" fmla="*/ 48659 h 897545"/>
                <a:gd name="connsiteX5" fmla="*/ 6096000 w 12192000"/>
                <a:gd name="connsiteY5" fmla="*/ 835355 h 897545"/>
                <a:gd name="connsiteX6" fmla="*/ 12034232 w 12192000"/>
                <a:gd name="connsiteY6" fmla="*/ 48659 h 89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97545">
                  <a:moveTo>
                    <a:pt x="12192000" y="0"/>
                  </a:moveTo>
                  <a:lnTo>
                    <a:pt x="12192000" y="897545"/>
                  </a:lnTo>
                  <a:lnTo>
                    <a:pt x="0" y="897545"/>
                  </a:lnTo>
                  <a:lnTo>
                    <a:pt x="0" y="0"/>
                  </a:lnTo>
                  <a:lnTo>
                    <a:pt x="157768" y="48659"/>
                  </a:lnTo>
                  <a:cubicBezTo>
                    <a:pt x="1852871" y="545338"/>
                    <a:pt x="3896345" y="835355"/>
                    <a:pt x="6096000" y="835355"/>
                  </a:cubicBezTo>
                  <a:cubicBezTo>
                    <a:pt x="8295655" y="835355"/>
                    <a:pt x="10339129" y="545338"/>
                    <a:pt x="12034232" y="48659"/>
                  </a:cubicBezTo>
                  <a:close/>
                </a:path>
              </a:pathLst>
            </a:custGeom>
            <a:gradFill flip="none" rotWithShape="1">
              <a:gsLst>
                <a:gs pos="0">
                  <a:schemeClr val="accent6">
                    <a:lumMod val="60000"/>
                    <a:lumOff val="40000"/>
                  </a:schemeClr>
                </a:gs>
                <a:gs pos="91000">
                  <a:schemeClr val="accent6">
                    <a:lumMod val="75000"/>
                  </a:schemeClr>
                </a:gs>
              </a:gsLst>
              <a:lin ang="5400000" scaled="1"/>
            </a:gradFill>
            <a:ln>
              <a:noFill/>
            </a:ln>
            <a:effectLst>
              <a:outerShdw blurRad="304800" dist="38100" dir="10800000" sx="102000" sy="102000" algn="r" rotWithShape="0">
                <a:srgbClr val="0D85E9">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grpSp>
        <p:nvGrpSpPr>
          <p:cNvPr id="4" name="组合 3"/>
          <p:cNvGrpSpPr/>
          <p:nvPr/>
        </p:nvGrpSpPr>
        <p:grpSpPr>
          <a:xfrm>
            <a:off x="175807" y="315567"/>
            <a:ext cx="11548107" cy="492443"/>
            <a:chOff x="175807" y="315567"/>
            <a:chExt cx="11548107" cy="492443"/>
          </a:xfrm>
        </p:grpSpPr>
        <p:sp>
          <p:nvSpPr>
            <p:cNvPr id="56" name="@稿定PPT实验室 出品-9"/>
            <p:cNvSpPr txBox="1"/>
            <p:nvPr/>
          </p:nvSpPr>
          <p:spPr>
            <a:xfrm>
              <a:off x="924247" y="315567"/>
              <a:ext cx="10799667" cy="492443"/>
            </a:xfrm>
            <a:prstGeom prst="rect">
              <a:avLst/>
            </a:prstGeom>
            <a:noFill/>
            <a:ln>
              <a:noFill/>
            </a:ln>
          </p:spPr>
          <p:txBody>
            <a:bodyPr wrap="square" lIns="0" tIns="0" rIns="0" bIns="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教师成长营：制订个人专业发展规划</a:t>
              </a:r>
              <a:endParaRPr kumimoji="0" lang="en-US" altLang="zh-CN" sz="32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椭圆 57"/>
            <p:cNvSpPr/>
            <p:nvPr/>
          </p:nvSpPr>
          <p:spPr>
            <a:xfrm rot="719376">
              <a:off x="175807" y="319755"/>
              <a:ext cx="450607" cy="450607"/>
            </a:xfrm>
            <a:prstGeom prst="ellipse">
              <a:avLst/>
            </a:prstGeom>
            <a:noFill/>
            <a:ln>
              <a:gradFill flip="none" rotWithShape="1">
                <a:gsLst>
                  <a:gs pos="0">
                    <a:schemeClr val="bg1"/>
                  </a:gs>
                  <a:gs pos="24000">
                    <a:schemeClr val="accent6">
                      <a:lumMod val="20000"/>
                      <a:lumOff val="80000"/>
                    </a:schemeClr>
                  </a:gs>
                  <a:gs pos="100000">
                    <a:schemeClr val="accent6"/>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59" name="椭圆 58"/>
            <p:cNvSpPr/>
            <p:nvPr/>
          </p:nvSpPr>
          <p:spPr>
            <a:xfrm rot="19315440">
              <a:off x="351464" y="323228"/>
              <a:ext cx="450607" cy="450607"/>
            </a:xfrm>
            <a:prstGeom prst="ellipse">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zh-CN" altLang="en-US" sz="2000" b="1">
                <a:solidFill>
                  <a:srgbClr val="FFFFFF"/>
                </a:solidFill>
              </a:endParaRPr>
            </a:p>
          </p:txBody>
        </p:sp>
      </p:grpSp>
      <p:sp>
        <p:nvSpPr>
          <p:cNvPr id="6" name="文本框 5"/>
          <p:cNvSpPr txBox="1"/>
          <p:nvPr/>
        </p:nvSpPr>
        <p:spPr>
          <a:xfrm>
            <a:off x="175033" y="784554"/>
            <a:ext cx="11548881" cy="1053109"/>
          </a:xfrm>
          <a:prstGeom prst="rect">
            <a:avLst/>
          </a:prstGeom>
          <a:noFill/>
        </p:spPr>
        <p:txBody>
          <a:bodyPr wrap="square">
            <a:spAutoFit/>
          </a:bodyPr>
          <a:lstStyle/>
          <a:p>
            <a:pPr indent="457200">
              <a:lnSpc>
                <a:spcPct val="150000"/>
              </a:lnSpc>
            </a:pPr>
            <a:r>
              <a:rPr lang="en-US" altLang="zh-CN" sz="2400" b="1" dirty="0">
                <a:solidFill>
                  <a:schemeClr val="accent5"/>
                </a:solidFill>
              </a:rPr>
              <a:t>【</a:t>
            </a:r>
            <a:r>
              <a:rPr lang="zh-CN" altLang="en-US" sz="2400" b="1" dirty="0">
                <a:solidFill>
                  <a:schemeClr val="accent5"/>
                </a:solidFill>
              </a:rPr>
              <a:t>活动评价</a:t>
            </a:r>
            <a:r>
              <a:rPr lang="en-US" altLang="zh-CN" sz="2400" b="1" dirty="0">
                <a:solidFill>
                  <a:schemeClr val="accent5"/>
                </a:solidFill>
              </a:rPr>
              <a:t>】</a:t>
            </a:r>
          </a:p>
          <a:p>
            <a:pPr indent="457200">
              <a:lnSpc>
                <a:spcPct val="150000"/>
              </a:lnSpc>
            </a:pPr>
            <a:r>
              <a:rPr lang="zh-CN" altLang="en-US" sz="2000" dirty="0"/>
              <a:t>个人专业发展规划制订完成后，邀请三位评价者对这份个人专业发展规划进行评估</a:t>
            </a:r>
            <a:endParaRPr lang="en-US" altLang="zh-CN" sz="2000" dirty="0"/>
          </a:p>
        </p:txBody>
      </p:sp>
      <p:graphicFrame>
        <p:nvGraphicFramePr>
          <p:cNvPr id="8" name="表格 7"/>
          <p:cNvGraphicFramePr>
            <a:graphicFrameLocks noGrp="1"/>
          </p:cNvGraphicFramePr>
          <p:nvPr/>
        </p:nvGraphicFramePr>
        <p:xfrm>
          <a:off x="1176564" y="2280463"/>
          <a:ext cx="9838872" cy="3679992"/>
        </p:xfrm>
        <a:graphic>
          <a:graphicData uri="http://schemas.openxmlformats.org/drawingml/2006/table">
            <a:tbl>
              <a:tblPr/>
              <a:tblGrid>
                <a:gridCol w="2459718">
                  <a:extLst>
                    <a:ext uri="{9D8B030D-6E8A-4147-A177-3AD203B41FA5}">
                      <a16:colId xmlns:a16="http://schemas.microsoft.com/office/drawing/2014/main" val="20000"/>
                    </a:ext>
                  </a:extLst>
                </a:gridCol>
                <a:gridCol w="2459718">
                  <a:extLst>
                    <a:ext uri="{9D8B030D-6E8A-4147-A177-3AD203B41FA5}">
                      <a16:colId xmlns:a16="http://schemas.microsoft.com/office/drawing/2014/main" val="20001"/>
                    </a:ext>
                  </a:extLst>
                </a:gridCol>
                <a:gridCol w="2459718">
                  <a:extLst>
                    <a:ext uri="{9D8B030D-6E8A-4147-A177-3AD203B41FA5}">
                      <a16:colId xmlns:a16="http://schemas.microsoft.com/office/drawing/2014/main" val="20002"/>
                    </a:ext>
                  </a:extLst>
                </a:gridCol>
                <a:gridCol w="2459718">
                  <a:extLst>
                    <a:ext uri="{9D8B030D-6E8A-4147-A177-3AD203B41FA5}">
                      <a16:colId xmlns:a16="http://schemas.microsoft.com/office/drawing/2014/main" val="20003"/>
                    </a:ext>
                  </a:extLst>
                </a:gridCol>
              </a:tblGrid>
              <a:tr h="613332">
                <a:tc>
                  <a:txBody>
                    <a:bodyPr/>
                    <a:lstStyle/>
                    <a:p>
                      <a:pPr algn="ctr"/>
                      <a:r>
                        <a:rPr lang="zh-CN" altLang="en-US" sz="2000" b="1">
                          <a:solidFill>
                            <a:srgbClr val="000000"/>
                          </a:solidFill>
                          <a:effectLst/>
                        </a:rPr>
                        <a:t>评价标准</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769FCD"/>
                    </a:solidFill>
                  </a:tcPr>
                </a:tc>
                <a:tc>
                  <a:txBody>
                    <a:bodyPr/>
                    <a:lstStyle/>
                    <a:p>
                      <a:pPr algn="ctr"/>
                      <a:r>
                        <a:rPr lang="zh-CN" altLang="en-US" sz="2000" b="1">
                          <a:solidFill>
                            <a:srgbClr val="000000"/>
                          </a:solidFill>
                          <a:effectLst/>
                        </a:rPr>
                        <a:t>评价者一</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769FCD"/>
                    </a:solidFill>
                  </a:tcPr>
                </a:tc>
                <a:tc>
                  <a:txBody>
                    <a:bodyPr/>
                    <a:lstStyle/>
                    <a:p>
                      <a:pPr algn="ctr"/>
                      <a:r>
                        <a:rPr lang="zh-CN" altLang="en-US" sz="2000" b="1">
                          <a:solidFill>
                            <a:srgbClr val="000000"/>
                          </a:solidFill>
                          <a:effectLst/>
                        </a:rPr>
                        <a:t>评价者二</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769FCD"/>
                    </a:solidFill>
                  </a:tcPr>
                </a:tc>
                <a:tc>
                  <a:txBody>
                    <a:bodyPr/>
                    <a:lstStyle/>
                    <a:p>
                      <a:pPr algn="ctr"/>
                      <a:r>
                        <a:rPr lang="zh-CN" altLang="en-US" sz="2000" b="1">
                          <a:solidFill>
                            <a:srgbClr val="000000"/>
                          </a:solidFill>
                          <a:effectLst/>
                        </a:rPr>
                        <a:t>评价者三</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769FCD"/>
                    </a:solidFill>
                  </a:tcPr>
                </a:tc>
                <a:extLst>
                  <a:ext uri="{0D108BD9-81ED-4DB2-BD59-A6C34878D82A}">
                    <a16:rowId xmlns:a16="http://schemas.microsoft.com/office/drawing/2014/main" val="10000"/>
                  </a:ext>
                </a:extLst>
              </a:tr>
              <a:tr h="613332">
                <a:tc>
                  <a:txBody>
                    <a:bodyPr/>
                    <a:lstStyle/>
                    <a:p>
                      <a:pPr algn="ctr"/>
                      <a:r>
                        <a:rPr lang="zh-CN" altLang="en-US" sz="2000" b="1">
                          <a:solidFill>
                            <a:srgbClr val="000000"/>
                          </a:solidFill>
                          <a:effectLst/>
                        </a:rPr>
                        <a:t>分析准确真实</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769FCD"/>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extLst>
                  <a:ext uri="{0D108BD9-81ED-4DB2-BD59-A6C34878D82A}">
                    <a16:rowId xmlns:a16="http://schemas.microsoft.com/office/drawing/2014/main" val="10001"/>
                  </a:ext>
                </a:extLst>
              </a:tr>
              <a:tr h="613332">
                <a:tc>
                  <a:txBody>
                    <a:bodyPr/>
                    <a:lstStyle/>
                    <a:p>
                      <a:pPr algn="ctr"/>
                      <a:r>
                        <a:rPr lang="zh-CN" altLang="en-US" sz="2000" b="1">
                          <a:solidFill>
                            <a:srgbClr val="000000"/>
                          </a:solidFill>
                          <a:effectLst/>
                        </a:rPr>
                        <a:t>目标科学合理</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extLst>
                  <a:ext uri="{0D108BD9-81ED-4DB2-BD59-A6C34878D82A}">
                    <a16:rowId xmlns:a16="http://schemas.microsoft.com/office/drawing/2014/main" val="10002"/>
                  </a:ext>
                </a:extLst>
              </a:tr>
              <a:tr h="613332">
                <a:tc>
                  <a:txBody>
                    <a:bodyPr/>
                    <a:lstStyle/>
                    <a:p>
                      <a:pPr algn="ctr"/>
                      <a:r>
                        <a:rPr lang="zh-CN" altLang="en-US" sz="2000" b="1">
                          <a:solidFill>
                            <a:srgbClr val="000000"/>
                          </a:solidFill>
                          <a:effectLst/>
                        </a:rPr>
                        <a:t>实施方案具体可行</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F7FBFC"/>
                      </a:solidFill>
                      <a:prstDash val="solid"/>
                      <a:round/>
                      <a:headEnd type="none" w="med" len="med"/>
                      <a:tailEnd type="none" w="med" len="med"/>
                    </a:lnB>
                    <a:solidFill>
                      <a:srgbClr val="D6E6F2"/>
                    </a:solidFill>
                  </a:tcPr>
                </a:tc>
                <a:extLst>
                  <a:ext uri="{0D108BD9-81ED-4DB2-BD59-A6C34878D82A}">
                    <a16:rowId xmlns:a16="http://schemas.microsoft.com/office/drawing/2014/main" val="10003"/>
                  </a:ext>
                </a:extLst>
              </a:tr>
              <a:tr h="613332">
                <a:tc>
                  <a:txBody>
                    <a:bodyPr/>
                    <a:lstStyle/>
                    <a:p>
                      <a:pPr algn="ctr"/>
                      <a:r>
                        <a:rPr lang="zh-CN" altLang="en-US" sz="2000" b="1" dirty="0">
                          <a:solidFill>
                            <a:srgbClr val="000000"/>
                          </a:solidFill>
                          <a:effectLst/>
                        </a:rPr>
                        <a:t>重点内容突出</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tc>
                  <a:txBody>
                    <a:bodyPr/>
                    <a:lstStyle/>
                    <a:p>
                      <a:pPr algn="ctr"/>
                      <a:r>
                        <a:rPr lang="zh-CN" altLang="en-US" sz="2000" b="1" dirty="0">
                          <a:solidFill>
                            <a:srgbClr val="000000"/>
                          </a:solidFill>
                          <a:effectLst/>
                        </a:rPr>
                        <a:t>☆☆☆☆☆</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F7FBFC"/>
                      </a:solidFill>
                      <a:prstDash val="solid"/>
                      <a:round/>
                      <a:headEnd type="none" w="med" len="med"/>
                      <a:tailEnd type="none" w="med" len="med"/>
                    </a:lnT>
                    <a:lnB w="7620" cap="flat" cmpd="sng" algn="ctr">
                      <a:solidFill>
                        <a:srgbClr val="D6E6F2"/>
                      </a:solidFill>
                      <a:prstDash val="solid"/>
                      <a:round/>
                      <a:headEnd type="none" w="med" len="med"/>
                      <a:tailEnd type="none" w="med" len="med"/>
                    </a:lnB>
                    <a:solidFill>
                      <a:srgbClr val="F7FBFC"/>
                    </a:solidFill>
                  </a:tcPr>
                </a:tc>
                <a:extLst>
                  <a:ext uri="{0D108BD9-81ED-4DB2-BD59-A6C34878D82A}">
                    <a16:rowId xmlns:a16="http://schemas.microsoft.com/office/drawing/2014/main" val="10004"/>
                  </a:ext>
                </a:extLst>
              </a:tr>
              <a:tr h="613332">
                <a:tc>
                  <a:txBody>
                    <a:bodyPr/>
                    <a:lstStyle/>
                    <a:p>
                      <a:pPr algn="ctr"/>
                      <a:r>
                        <a:rPr lang="zh-CN" altLang="en-US" sz="2000" b="1" dirty="0">
                          <a:solidFill>
                            <a:srgbClr val="000000"/>
                          </a:solidFill>
                          <a:effectLst/>
                        </a:rPr>
                        <a:t>评语</a:t>
                      </a: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D6E6F2"/>
                    </a:solidFill>
                  </a:tcPr>
                </a:tc>
                <a:tc>
                  <a:txBody>
                    <a:bodyPr/>
                    <a:lstStyle/>
                    <a:p>
                      <a:pPr algn="ctr"/>
                      <a:endParaRPr lang="zh-CN" altLang="en-US" sz="2000" b="1" dirty="0">
                        <a:solidFill>
                          <a:srgbClr val="000000"/>
                        </a:solidFill>
                        <a:effectLst/>
                      </a:endParaRP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D6E6F2"/>
                    </a:solidFill>
                  </a:tcPr>
                </a:tc>
                <a:tc>
                  <a:txBody>
                    <a:bodyPr/>
                    <a:lstStyle/>
                    <a:p>
                      <a:pPr algn="ctr"/>
                      <a:endParaRPr lang="zh-CN" altLang="en-US" sz="2000" b="1" dirty="0">
                        <a:solidFill>
                          <a:srgbClr val="000000"/>
                        </a:solidFill>
                        <a:effectLst/>
                      </a:endParaRP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D6E6F2"/>
                    </a:solidFill>
                  </a:tcPr>
                </a:tc>
                <a:tc>
                  <a:txBody>
                    <a:bodyPr/>
                    <a:lstStyle/>
                    <a:p>
                      <a:pPr algn="ctr"/>
                      <a:endParaRPr lang="zh-CN" altLang="en-US" sz="2000" b="1" dirty="0">
                        <a:solidFill>
                          <a:srgbClr val="000000"/>
                        </a:solidFill>
                        <a:effectLst/>
                      </a:endParaRPr>
                    </a:p>
                  </a:txBody>
                  <a:tcPr marL="60960" marR="60960" marT="60960" marB="60960" anchor="ctr">
                    <a:lnL w="7620" cap="flat" cmpd="sng" algn="ctr">
                      <a:solidFill>
                        <a:srgbClr val="769FCD"/>
                      </a:solidFill>
                      <a:prstDash val="solid"/>
                      <a:round/>
                      <a:headEnd type="none" w="med" len="med"/>
                      <a:tailEnd type="none" w="med" len="med"/>
                    </a:lnL>
                    <a:lnR w="7620" cap="flat" cmpd="sng" algn="ctr">
                      <a:solidFill>
                        <a:srgbClr val="769FCD"/>
                      </a:solidFill>
                      <a:prstDash val="solid"/>
                      <a:round/>
                      <a:headEnd type="none" w="med" len="med"/>
                      <a:tailEnd type="none" w="med" len="med"/>
                    </a:lnR>
                    <a:lnT w="7620" cap="flat" cmpd="sng" algn="ctr">
                      <a:solidFill>
                        <a:srgbClr val="D6E6F2"/>
                      </a:solidFill>
                      <a:prstDash val="solid"/>
                      <a:round/>
                      <a:headEnd type="none" w="med" len="med"/>
                      <a:tailEnd type="none" w="med" len="med"/>
                    </a:lnT>
                    <a:lnB w="7620" cap="flat" cmpd="sng" algn="ctr">
                      <a:solidFill>
                        <a:srgbClr val="769FCD"/>
                      </a:solidFill>
                      <a:prstDash val="solid"/>
                      <a:round/>
                      <a:headEnd type="none" w="med" len="med"/>
                      <a:tailEnd type="none" w="med" len="med"/>
                    </a:lnB>
                    <a:solidFill>
                      <a:srgbClr val="D6E6F2"/>
                    </a:solidFill>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511289"/>
            <a:ext cx="4929254" cy="2244013"/>
          </a:xfrm>
        </p:spPr>
        <p:txBody>
          <a:bodyPr wrap="square">
            <a:normAutofit/>
          </a:bodyPr>
          <a:lstStyle/>
          <a:p>
            <a:pPr lvl="0"/>
            <a:r>
              <a:rPr lang="zh-CN" altLang="en-US" dirty="0"/>
              <a:t>感谢聆听</a:t>
            </a:r>
            <a:endParaRPr lang="en-US" dirty="0"/>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教坛阶梯：背对光明，一路奔跑</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9116" y="1703463"/>
            <a:ext cx="11181066" cy="4613442"/>
          </a:xfrm>
          <a:prstGeom prst="rect">
            <a:avLst/>
          </a:prstGeom>
          <a:noFill/>
        </p:spPr>
        <p:txBody>
          <a:bodyPr wrap="square">
            <a:spAutoFit/>
          </a:bodyPr>
          <a:lstStyle/>
          <a:p>
            <a:pPr indent="457200" algn="just" fontAlgn="auto">
              <a:lnSpc>
                <a:spcPct val="150000"/>
              </a:lnSpc>
            </a:pPr>
            <a:r>
              <a:rPr lang="zh-CN" altLang="en-US" dirty="0"/>
              <a:t>“狗熊，枪，枪，狗熊，猎人，枪”，满是欢声笑语的教室里传来嘹亮而干脆的声音，这位正在以俏皮生动的教学方式给学生们授课的教师，就是</a:t>
            </a:r>
            <a:r>
              <a:rPr lang="en-US" altLang="zh-CN" dirty="0"/>
              <a:t>2024</a:t>
            </a:r>
            <a:r>
              <a:rPr lang="zh-CN" altLang="en-US" dirty="0"/>
              <a:t>年两会期间，在“委员通道”上被全国政协委员实名点赞的刘芳。虽然双目失明，刘芳却不断创新教学方法，在三尺讲台上坚守了近</a:t>
            </a:r>
            <a:r>
              <a:rPr lang="en-US" altLang="zh-CN" dirty="0"/>
              <a:t>30</a:t>
            </a:r>
            <a:r>
              <a:rPr lang="zh-CN" altLang="en-US" dirty="0"/>
              <a:t>年，在背后支撑她的，是她对教师职业不变的初心与热爱。</a:t>
            </a:r>
            <a:endParaRPr lang="en-US" altLang="zh-CN" dirty="0"/>
          </a:p>
          <a:p>
            <a:pPr indent="457200" algn="just" fontAlgn="auto">
              <a:lnSpc>
                <a:spcPct val="150000"/>
              </a:lnSpc>
            </a:pPr>
            <a:r>
              <a:rPr lang="en-US" altLang="zh-CN" dirty="0"/>
              <a:t>1993</a:t>
            </a:r>
            <a:r>
              <a:rPr lang="zh-CN" altLang="en-US" dirty="0"/>
              <a:t>年，刘芳从贵州大学师范学院中文系毕业。因为自幼受教书育人思想的熏陶，她如愿进入贵阳市白云区第三中学成为一名语文教师。</a:t>
            </a:r>
            <a:endParaRPr lang="en-US" altLang="zh-CN" dirty="0"/>
          </a:p>
          <a:p>
            <a:pPr indent="457200" algn="just" fontAlgn="auto">
              <a:lnSpc>
                <a:spcPct val="150000"/>
              </a:lnSpc>
            </a:pPr>
            <a:r>
              <a:rPr lang="en-US" altLang="zh-CN" dirty="0"/>
              <a:t>1997</a:t>
            </a:r>
            <a:r>
              <a:rPr lang="zh-CN" altLang="en-US" dirty="0"/>
              <a:t>年，刘芳被查出患有视网膜色素变形这一不可逆的痼疾，视力逐渐衰退。有一天，因为看不清楚讲台的边缘，刘芳在课堂上写板书时不慎跌落讲台，被前排冲上来的学生一把拉了起来。缓过神来，刘芳不得不接受残酷的现实</a:t>
            </a:r>
            <a:r>
              <a:rPr lang="en-US" altLang="zh-CN" dirty="0"/>
              <a:t>——</a:t>
            </a:r>
            <a:r>
              <a:rPr lang="zh-CN" altLang="en-US" dirty="0"/>
              <a:t>因为急剧下降的视力导致教学工作不便。她上课时会出现把书拿倒的情况，即使贴近看，教材上“语文”两个字也只是两团黑影。“我想我最大的伤感就是‘语文’这两个字给我的，一个人实现了梦想，然后有一天这个梦想要飞走的时候，你是不是觉得很痛苦？”刘芳说。</a:t>
            </a:r>
            <a:endParaRPr lang="en-US" altLang="zh-CN" b="1" dirty="0">
              <a:solidFill>
                <a:schemeClr val="accent5"/>
              </a:solidFill>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教坛阶梯：背对光明，一路奔跑</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05806" y="1507246"/>
            <a:ext cx="10767686" cy="5028941"/>
          </a:xfrm>
          <a:prstGeom prst="rect">
            <a:avLst/>
          </a:prstGeom>
          <a:noFill/>
        </p:spPr>
        <p:txBody>
          <a:bodyPr wrap="square">
            <a:spAutoFit/>
          </a:bodyPr>
          <a:lstStyle/>
          <a:p>
            <a:pPr indent="457200" algn="just" fontAlgn="auto">
              <a:lnSpc>
                <a:spcPct val="150000"/>
              </a:lnSpc>
            </a:pPr>
            <a:r>
              <a:rPr lang="zh-CN" altLang="en-US" dirty="0"/>
              <a:t>这个坚韧的姑娘没有屈服，她激励自己：“看得见的苦难不叫苦难，跨过它。”为此，刘芳把教案备课内容刻画在脑海中，课堂上依旧活灵活现地呈现教学内容。她针对语文课听说读写四种能力进行教学方法创新，如评改作文课，她以学生朗读作文的形式代替办公室独自批改，当场点评，趣味十足，独树一帜的教学方法不仅深受学生们欢迎，还提高了学生的学习成绩，在她的学生中曾经有三个成了当地语文中考状元。超出常人的意志力和对教育事业的热忱像一束光，让刘芳那双被黑暗笼罩着的眼眸开始有了光亮。</a:t>
            </a:r>
            <a:endParaRPr lang="en-US" altLang="zh-CN" dirty="0"/>
          </a:p>
          <a:p>
            <a:pPr indent="457200" algn="just" fontAlgn="auto">
              <a:lnSpc>
                <a:spcPct val="150000"/>
              </a:lnSpc>
            </a:pPr>
            <a:r>
              <a:rPr lang="zh-CN" altLang="en-US" dirty="0"/>
              <a:t>后来，一场突如其来的车祸又一次给刘芳敲响了警钟，进一步恶化的视力导致她无法继续从事一线教学工作。</a:t>
            </a:r>
            <a:r>
              <a:rPr lang="en-US" altLang="zh-CN" dirty="0"/>
              <a:t>2006</a:t>
            </a:r>
            <a:r>
              <a:rPr lang="zh-CN" altLang="en-US" dirty="0"/>
              <a:t>年，刘芳主动办理了残疾证，开始了对事业转型的思考。</a:t>
            </a:r>
            <a:endParaRPr lang="en-US" altLang="zh-CN" dirty="0"/>
          </a:p>
          <a:p>
            <a:pPr indent="457200" algn="just" fontAlgn="auto">
              <a:lnSpc>
                <a:spcPct val="150000"/>
              </a:lnSpc>
            </a:pPr>
            <a:r>
              <a:rPr lang="zh-CN" altLang="en-US" dirty="0"/>
              <a:t>由于内心细腻又有一定心理教育课程的理论基础，</a:t>
            </a:r>
            <a:r>
              <a:rPr lang="en-US" altLang="zh-CN" dirty="0"/>
              <a:t>2007</a:t>
            </a:r>
            <a:r>
              <a:rPr lang="zh-CN" altLang="en-US" dirty="0"/>
              <a:t>年</a:t>
            </a:r>
            <a:r>
              <a:rPr lang="en-US" altLang="zh-CN" dirty="0"/>
              <a:t>8</a:t>
            </a:r>
            <a:r>
              <a:rPr lang="zh-CN" altLang="en-US" dirty="0"/>
              <a:t>月，刘芳自告奋勇担任起了白云三中的心理辅导教师。她悉心为学生建造了一个答疑解惑的“精神树洞”，咨询室也从最初的门可罗雀逐渐成为学生疏解心事的不二选择。至今，刘芳在校累计完成三万余次的心理辅导课程，帮助了上万个“花骨朵”，呵护着学生脆弱又丰富的隐秘心情，当初四十平方米的“芳芳聊天室”也正式被当地教育局命名为“刘芳工作室”。</a:t>
            </a:r>
            <a:endParaRPr lang="en-US" altLang="zh-CN" b="1" dirty="0">
              <a:solidFill>
                <a:schemeClr val="accent5"/>
              </a:solidFill>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教坛阶梯：背对光明，一路奔跑</a:t>
            </a: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60396" y="1840106"/>
            <a:ext cx="5840737" cy="2535951"/>
          </a:xfrm>
          <a:prstGeom prst="rect">
            <a:avLst/>
          </a:prstGeom>
          <a:noFill/>
        </p:spPr>
        <p:txBody>
          <a:bodyPr wrap="square">
            <a:spAutoFit/>
          </a:bodyPr>
          <a:lstStyle/>
          <a:p>
            <a:pPr indent="457200" algn="just" fontAlgn="auto">
              <a:lnSpc>
                <a:spcPct val="150000"/>
              </a:lnSpc>
            </a:pPr>
            <a:r>
              <a:rPr lang="zh-CN" altLang="en-US" dirty="0"/>
              <a:t>为了让更多人认识到心理健康教育对学生发展的重要性，刘芳将心理教育领域的研究拓展至校外，呼吁壮大农村教育队伍。近年来，她通过讲座、励志报告、电台节目、小说等多种形式，提供心理疏导与排解，对贫困学子进行救济帮扶，也吸引更多志同道合的人加入了农村教育队伍中。</a:t>
            </a:r>
            <a:endParaRPr lang="en-US" altLang="zh-CN" dirty="0"/>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6818905" y="1714500"/>
            <a:ext cx="4142827" cy="2661557"/>
          </a:xfrm>
          <a:prstGeom prst="rect">
            <a:avLst/>
          </a:prstGeom>
        </p:spPr>
      </p:pic>
      <p:sp>
        <p:nvSpPr>
          <p:cNvPr id="8" name="文本框 7"/>
          <p:cNvSpPr txBox="1"/>
          <p:nvPr/>
        </p:nvSpPr>
        <p:spPr>
          <a:xfrm>
            <a:off x="660398" y="4376057"/>
            <a:ext cx="11111231" cy="2120452"/>
          </a:xfrm>
          <a:prstGeom prst="rect">
            <a:avLst/>
          </a:prstGeom>
          <a:noFill/>
        </p:spPr>
        <p:txBody>
          <a:bodyPr wrap="square">
            <a:spAutoFit/>
          </a:bodyPr>
          <a:lstStyle/>
          <a:p>
            <a:pPr indent="457200" algn="just" fontAlgn="auto">
              <a:lnSpc>
                <a:spcPct val="150000"/>
              </a:lnSpc>
            </a:pPr>
            <a:r>
              <a:rPr lang="zh-CN" altLang="en-US" dirty="0"/>
              <a:t>一路走来在黑暗中趔趄摸索，刘芳背对光明，却正点亮光明。荣誉纷至沓来，刘芳获得“时代楷模”“全国三八红旗手”“全国优秀教师”“最美奋斗者”等称号，她的故事也被更多人知晓。“荣誉对我来说，是跋山涉水、千辛万苦之后，在路边看到的别人看不到的那片风景。很美，但是你带不走，另外还有后来人。”</a:t>
            </a:r>
            <a:endParaRPr lang="en-US" altLang="zh-CN" dirty="0"/>
          </a:p>
          <a:p>
            <a:pPr indent="457200" algn="r" fontAlgn="auto">
              <a:lnSpc>
                <a:spcPct val="150000"/>
              </a:lnSpc>
            </a:pPr>
            <a:r>
              <a:rPr lang="zh-CN" altLang="en-US" dirty="0"/>
              <a:t>（资料来源：央视网，</a:t>
            </a:r>
            <a:r>
              <a:rPr lang="en-US" altLang="zh-CN" dirty="0"/>
              <a:t>2020-08-06</a:t>
            </a:r>
            <a:r>
              <a:rPr lang="zh-CN" altLang="en-US" dirty="0"/>
              <a:t>，有删改）</a:t>
            </a:r>
            <a:endParaRPr lang="en-US" altLang="zh-CN" b="1" dirty="0">
              <a:solidFill>
                <a:schemeClr val="accent5"/>
              </a:solidFill>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a:latin typeface="微软雅黑" panose="020B0503020204020204" pitchFamily="34" charset="-122"/>
                <a:ea typeface="微软雅黑" panose="020B0503020204020204" pitchFamily="34" charset="-122"/>
                <a:cs typeface="微软雅黑" panose="020B0503020204020204" pitchFamily="34" charset="-122"/>
              </a:rPr>
              <a:t>教坛阶梯：背对光明，一路奔跑</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0370" y="1290955"/>
            <a:ext cx="10859135" cy="4958080"/>
          </a:xfrm>
          <a:prstGeom prst="rect">
            <a:avLst/>
          </a:prstGeom>
        </p:spPr>
        <p:txBody>
          <a:bodyPr>
            <a:noAutofit/>
          </a:bodyPr>
          <a:lstStyle/>
          <a:p>
            <a:pPr marL="725170" indent="0" algn="just" defTabSz="266700" eaLnBrk="0" fontAlgn="base">
              <a:spcBef>
                <a:spcPts val="600"/>
              </a:spcBef>
              <a:spcAft>
                <a:spcPct val="0"/>
              </a:spcAft>
            </a:pP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4723" y="1290955"/>
            <a:ext cx="11629854" cy="5438458"/>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圆角矩形 12"/>
          <p:cNvSpPr/>
          <p:nvPr/>
        </p:nvSpPr>
        <p:spPr>
          <a:xfrm>
            <a:off x="420370" y="1478371"/>
            <a:ext cx="11351260" cy="5086692"/>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gn="just"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云形标注 1"/>
          <p:cNvSpPr/>
          <p:nvPr/>
        </p:nvSpPr>
        <p:spPr>
          <a:xfrm>
            <a:off x="1719000" y="2198223"/>
            <a:ext cx="8261874" cy="3143543"/>
          </a:xfrm>
          <a:prstGeom prst="cloudCallout">
            <a:avLst/>
          </a:prstGeom>
          <a:solidFill>
            <a:schemeClr val="accent5">
              <a:lumMod val="20000"/>
              <a:lumOff val="80000"/>
              <a:alpha val="2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501296" y="2926221"/>
            <a:ext cx="7176706" cy="1422441"/>
          </a:xfrm>
          <a:prstGeom prst="rect">
            <a:avLst/>
          </a:prstGeom>
          <a:noFill/>
        </p:spPr>
        <p:txBody>
          <a:bodyPr wrap="square">
            <a:spAutoFit/>
          </a:bodyPr>
          <a:lstStyle/>
          <a:p>
            <a:pPr>
              <a:lnSpc>
                <a:spcPct val="150000"/>
              </a:lnSpc>
            </a:pPr>
            <a:r>
              <a:rPr lang="zh-CN" altLang="en-US" sz="2000" b="1" dirty="0">
                <a:solidFill>
                  <a:schemeClr val="accent5"/>
                </a:solidFill>
              </a:rPr>
              <a:t>思考与讨论</a:t>
            </a:r>
            <a:endParaRPr lang="en-US" altLang="zh-CN" sz="2000" b="1" dirty="0">
              <a:solidFill>
                <a:schemeClr val="accent5"/>
              </a:solidFill>
            </a:endParaRPr>
          </a:p>
          <a:p>
            <a:pPr>
              <a:lnSpc>
                <a:spcPct val="150000"/>
              </a:lnSpc>
            </a:pPr>
            <a:r>
              <a:rPr lang="zh-CN" altLang="en-US" sz="2000" b="1" dirty="0"/>
              <a:t>（</a:t>
            </a:r>
            <a:r>
              <a:rPr lang="en-US" altLang="zh-CN" sz="2000" b="1" dirty="0"/>
              <a:t>1</a:t>
            </a:r>
            <a:r>
              <a:rPr lang="zh-CN" altLang="en-US" sz="2000" b="1" dirty="0"/>
              <a:t>）从案例中你得到了哪些启示？</a:t>
            </a:r>
          </a:p>
          <a:p>
            <a:pPr>
              <a:lnSpc>
                <a:spcPct val="150000"/>
              </a:lnSpc>
            </a:pPr>
            <a:r>
              <a:rPr lang="zh-CN" altLang="en-US" sz="2000" b="1" dirty="0"/>
              <a:t>（</a:t>
            </a:r>
            <a:r>
              <a:rPr lang="en-US" altLang="zh-CN" sz="2000" b="1" dirty="0"/>
              <a:t>2</a:t>
            </a:r>
            <a:r>
              <a:rPr lang="zh-CN" altLang="en-US" sz="2000" b="1" dirty="0"/>
              <a:t>）当我们的专业发展规划发生意外情况时，应该如何修订？</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60401" y="1089025"/>
            <a:ext cx="9495970" cy="2657764"/>
          </a:xfrm>
        </p:spPr>
        <p:txBody>
          <a:bodyPr wrap="square">
            <a:normAutofit/>
          </a:bodyPr>
          <a:lstStyle/>
          <a:p>
            <a:pPr lvl="0"/>
            <a:r>
              <a:rPr lang="zh-CN" altLang="en-US" dirty="0"/>
              <a:t>第一节  </a:t>
            </a:r>
            <a:br>
              <a:rPr lang="en-US" altLang="zh-CN" dirty="0"/>
            </a:br>
            <a:r>
              <a:rPr lang="zh-CN" altLang="en-US" sz="6000" dirty="0"/>
              <a:t>认识教师专业发展规划</a:t>
            </a:r>
            <a:endParaRPr lang="en-US" sz="6000" dirty="0"/>
          </a:p>
        </p:txBody>
      </p:sp>
    </p:spTree>
    <p:custDataLst>
      <p:tags r:id="rId1"/>
    </p:custData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OFFICEPLUS.IMAGE" val="New_Batches_0403_Outline/20240403/images_texture_8001_9000/49a7ed74-380e-45fb-8639-ac2c0d1b74c1-3.source.default.zh-Hans.jpg"/>
  <p:tag name="OFFICEPLUS.THEME" val="New_Batches_0403_Outline/20240403/images_texture_8001_9000/49a7ed74-380e-45fb-8639-ac2c0d1b74c1-3.source.default.zh-Hans-1.pptx"/>
  <p:tag name="OFFICEPLUS.OUTLINE" val="1695342"/>
  <p:tag name="OFFICEPLUS.OUTLINEEXTERNAL" val="07290b6c-444d-249c-f9e0-774a188c55a9"/>
  <p:tag name="COMMONDATA" val="eyJoZGlkIjoiYjZkM2M2NDk5ZTRlNGQ1NDY1MzViMjVmZTE2MzE0NzMifQ=="/>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1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xml><?xml version="1.0" encoding="utf-8"?>
<p:tagLst xmlns:a="http://schemas.openxmlformats.org/drawingml/2006/main" xmlns:r="http://schemas.openxmlformats.org/officeDocument/2006/relationships" xmlns:p="http://schemas.openxmlformats.org/presentationml/2006/main">
  <p:tag name="OFFICEPLUS.TAG" val="03a12446-4040-4dad-8d54-bb681f10892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OFFICEPLUS.TAG" val="7bbc12ee-40ec-489f-ab8c-4fa55cf2bf59"/>
  <p:tag name="OFFICEPLUS.TEMPLATE" val="96b9ae34-36f7-4b48-95be-77dbdbcf38eb.pptx"/>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3.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5.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38.xml><?xml version="1.0" encoding="utf-8"?>
<p:tagLst xmlns:a="http://schemas.openxmlformats.org/drawingml/2006/main" xmlns:r="http://schemas.openxmlformats.org/officeDocument/2006/relationships" xmlns:p="http://schemas.openxmlformats.org/presentationml/2006/main">
  <p:tag name="OFFICEPLUS.TAG" val="e69c5ac3-dafd-4b9a-bbf1-d26a1016f816"/>
</p:tagLst>
</file>

<file path=ppt/tags/tag4.xml><?xml version="1.0" encoding="utf-8"?>
<p:tagLst xmlns:a="http://schemas.openxmlformats.org/drawingml/2006/main" xmlns:r="http://schemas.openxmlformats.org/officeDocument/2006/relationships" xmlns:p="http://schemas.openxmlformats.org/presentationml/2006/main">
  <p:tag name="OFFICEPLUS.TEMPLATE" val="2f38a169-d8db-404f-bcd0-1f31caec2321.pptx"/>
  <p:tag name="OFFICEPLUS.TAG" val="bd142c3d-b2ac-49d2-945d-a40ea7d68a02"/>
  <p:tag name="OFFICEPLUS.OUTLINECONTENT" val="42497746"/>
</p:tagLst>
</file>

<file path=ppt/tags/tag5.xml><?xml version="1.0" encoding="utf-8"?>
<p:tagLst xmlns:a="http://schemas.openxmlformats.org/drawingml/2006/main" xmlns:r="http://schemas.openxmlformats.org/officeDocument/2006/relationships" xmlns:p="http://schemas.openxmlformats.org/presentationml/2006/main">
  <p:tag name="OFFICEPLUS.TAG" val="43779941-ebb9-4272-ab0a-451395e9a0c0"/>
  <p:tag name="OFFICEPLUS.OUTLINESECTION" val="11243012"/>
</p:tagLst>
</file>

<file path=ppt/tags/tag6.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heme/theme1.xml><?xml version="1.0" encoding="utf-8"?>
<a:theme xmlns:a="http://schemas.openxmlformats.org/drawingml/2006/main" name="Designed by OfficePLUS">
  <a:themeElements>
    <a:clrScheme name="OfficePLUS">
      <a:dk1>
        <a:srgbClr val="000000"/>
      </a:dk1>
      <a:lt1>
        <a:srgbClr val="FFFFFF"/>
      </a:lt1>
      <a:dk2>
        <a:srgbClr val="778495"/>
      </a:dk2>
      <a:lt2>
        <a:srgbClr val="F0F0F0"/>
      </a:lt2>
      <a:accent1>
        <a:srgbClr val="004BBE"/>
      </a:accent1>
      <a:accent2>
        <a:srgbClr val="4C92FF"/>
      </a:accent2>
      <a:accent3>
        <a:srgbClr val="1883FF"/>
      </a:accent3>
      <a:accent4>
        <a:srgbClr val="B46CC9"/>
      </a:accent4>
      <a:accent5>
        <a:srgbClr val="005AE5"/>
      </a:accent5>
      <a:accent6>
        <a:srgbClr val="68BFFF"/>
      </a:accent6>
      <a:hlink>
        <a:srgbClr val="4472C4"/>
      </a:hlink>
      <a:folHlink>
        <a:srgbClr val="BFBFBF"/>
      </a:folHlink>
    </a:clrScheme>
    <a:fontScheme name="OfficePLUS">
      <a:majorFont>
        <a:latin typeface="Arial"/>
        <a:ea typeface="微软雅黑"/>
        <a:cs typeface=""/>
      </a:majorFont>
      <a:minorFont>
        <a:latin typeface="Arial"/>
        <a:ea typeface="微软雅黑"/>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5823</Words>
  <Application>Microsoft Office PowerPoint</Application>
  <PresentationFormat>宽屏</PresentationFormat>
  <Paragraphs>316</Paragraphs>
  <Slides>47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47</vt:i4>
      </vt:variant>
    </vt:vector>
  </HeadingPairs>
  <TitlesOfParts>
    <vt:vector size="53" baseType="lpstr">
      <vt:lpstr>等线</vt:lpstr>
      <vt:lpstr>微软雅黑</vt:lpstr>
      <vt:lpstr>Arial</vt:lpstr>
      <vt:lpstr>Calibri</vt:lpstr>
      <vt:lpstr>Wingdings</vt:lpstr>
      <vt:lpstr>Designed by OfficePLUS</vt:lpstr>
      <vt:lpstr>第五章 教师专业发展规划</vt:lpstr>
      <vt:lpstr>PowerPoint 演示文稿</vt:lpstr>
      <vt:lpstr>导语</vt:lpstr>
      <vt:lpstr>学习目标</vt:lpstr>
      <vt:lpstr>教坛阶梯：背对光明，一路奔跑</vt:lpstr>
      <vt:lpstr>教坛阶梯：背对光明，一路奔跑</vt:lpstr>
      <vt:lpstr>教坛阶梯：背对光明，一路奔跑</vt:lpstr>
      <vt:lpstr>教坛阶梯：背对光明，一路奔跑</vt:lpstr>
      <vt:lpstr>第一节   认识教师专业发展规划</vt:lpstr>
      <vt:lpstr>一、教师专业发展规划的定义</vt:lpstr>
      <vt:lpstr>一、教师专业发展规划的定义</vt:lpstr>
      <vt:lpstr>教育视窗：教师应制订哪些计划</vt:lpstr>
      <vt:lpstr>教育视窗：教师应制订哪些计划</vt:lpstr>
      <vt:lpstr>教育视窗：教师应制订哪些计划</vt:lpstr>
      <vt:lpstr>教育视窗：教师应制订哪些计划</vt:lpstr>
      <vt:lpstr>二、教师专业发展规划的类型</vt:lpstr>
      <vt:lpstr>二、教师专业发展规划的类型</vt:lpstr>
      <vt:lpstr>情境案例：某青年教师的职业发展规划</vt:lpstr>
      <vt:lpstr>情境案例：某青年教师的职业发展规划</vt:lpstr>
      <vt:lpstr>情境案例：某青年教师的职业发展规划</vt:lpstr>
      <vt:lpstr>三、教师专业发展规划的意义</vt:lpstr>
      <vt:lpstr>第二节   教师专业发展规划的内容</vt:lpstr>
      <vt:lpstr>一、自我分析</vt:lpstr>
      <vt:lpstr>一、自我分析</vt:lpstr>
      <vt:lpstr>二、环境分析</vt:lpstr>
      <vt:lpstr>三、目标确立</vt:lpstr>
      <vt:lpstr>四、策略拟订</vt:lpstr>
      <vt:lpstr>教育视窗：教师3～5年发展规划提纲</vt:lpstr>
      <vt:lpstr>第三节   教师专业发展规划的实现</vt:lpstr>
      <vt:lpstr>一、教师专业发展规划的方法</vt:lpstr>
      <vt:lpstr>一、教师专业发展规划的方法</vt:lpstr>
      <vt:lpstr>一、教师专业发展规划的方法</vt:lpstr>
      <vt:lpstr>一、教师专业发展规划的方法</vt:lpstr>
      <vt:lpstr>一、教师专业发展规划的方法</vt:lpstr>
      <vt:lpstr>一、教师专业发展规划的方法</vt:lpstr>
      <vt:lpstr>一、教师专业发展规划的方法</vt:lpstr>
      <vt:lpstr>一、教师专业发展规划的方法</vt:lpstr>
      <vt:lpstr>二、教师专业发展规划的评价</vt:lpstr>
      <vt:lpstr>二、教师专业发展规划的评价</vt:lpstr>
      <vt:lpstr>三、教师专业发展规划的修订</vt:lpstr>
      <vt:lpstr>三、教师专业发展规划的修订</vt:lpstr>
      <vt:lpstr>教育直通车：面向未来的积极行动</vt:lpstr>
      <vt:lpstr>教育直通车：面向未来的积极行动</vt:lpstr>
      <vt:lpstr>教育直通车：面向未来的积极行动</vt:lpstr>
      <vt:lpstr>PowerPoint 演示文稿</vt:lpstr>
      <vt:lpstr>PowerPoint 演示文稿</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游 于</cp:lastModifiedBy>
  <cp:revision>16</cp:revision>
  <dcterms:created xsi:type="dcterms:W3CDTF">2023-07-20T03:04:00Z</dcterms:created>
  <dcterms:modified xsi:type="dcterms:W3CDTF">2025-03-20T10:03:29Z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534425C9ACA64FF3B09456B2E2352731_12</vt:lpwstr>
  </property>
  <property fmtid="{D5CDD505-2E9C-101B-9397-08002B2CF9AE}" pid="3" name="KSOProductBuildVer">
    <vt:lpwstr>2052-12.1.0.20305</vt:lpwstr>
  </property>
</Properties>
</file>