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3" r:id="rId6"/>
    <p:sldId id="285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307" r:id="rId15"/>
    <p:sldId id="309" r:id="rId16"/>
    <p:sldId id="310" r:id="rId17"/>
    <p:sldId id="311" r:id="rId18"/>
    <p:sldId id="312" r:id="rId19"/>
    <p:sldId id="277" r:id="rId20"/>
    <p:sldId id="278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6" r:id="rId33"/>
    <p:sldId id="325" r:id="rId34"/>
    <p:sldId id="327" r:id="rId35"/>
    <p:sldId id="330" r:id="rId36"/>
    <p:sldId id="328" r:id="rId37"/>
    <p:sldId id="331" r:id="rId38"/>
    <p:sldId id="332" r:id="rId39"/>
    <p:sldId id="333" r:id="rId40"/>
    <p:sldId id="334" r:id="rId41"/>
    <p:sldId id="335" r:id="rId42"/>
    <p:sldId id="336" r:id="rId43"/>
    <p:sldId id="337" r:id="rId44"/>
    <p:sldId id="338" r:id="rId45"/>
    <p:sldId id="339" r:id="rId46"/>
    <p:sldId id="341" r:id="rId47"/>
    <p:sldId id="342" r:id="rId48"/>
    <p:sldId id="343" r:id="rId49"/>
    <p:sldId id="344" r:id="rId50"/>
    <p:sldId id="345" r:id="rId51"/>
    <p:sldId id="346" r:id="rId52"/>
    <p:sldId id="347" r:id="rId53"/>
    <p:sldId id="348" r:id="rId54"/>
    <p:sldId id="349" r:id="rId55"/>
    <p:sldId id="350" r:id="rId56"/>
    <p:sldId id="351" r:id="rId57"/>
    <p:sldId id="352" r:id="rId58"/>
    <p:sldId id="353" r:id="rId59"/>
    <p:sldId id="354" r:id="rId60"/>
    <p:sldId id="355" r:id="rId61"/>
    <p:sldId id="356" r:id="rId62"/>
    <p:sldId id="357" r:id="rId63"/>
    <p:sldId id="358" r:id="rId64"/>
    <p:sldId id="359" r:id="rId65"/>
    <p:sldId id="360" r:id="rId66"/>
    <p:sldId id="282" r:id="rId67"/>
    <p:sldId id="283" r:id="rId68"/>
    <p:sldId id="284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5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2" Type="http://schemas.openxmlformats.org/officeDocument/2006/relationships/tableStyles" Target="tableStyles.xml"/><Relationship Id="rId71" Type="http://schemas.openxmlformats.org/officeDocument/2006/relationships/viewProps" Target="viewProps.xml"/><Relationship Id="rId70" Type="http://schemas.openxmlformats.org/officeDocument/2006/relationships/presProps" Target="presProps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0.png"/><Relationship Id="rId7" Type="http://schemas.openxmlformats.org/officeDocument/2006/relationships/image" Target="../media/image1.png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emf"/><Relationship Id="rId1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emf"/><Relationship Id="rId1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1" Type="http://schemas.openxmlformats.org/officeDocument/2006/relationships/image" Target="../media/image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8.png"/></Relationships>
</file>

<file path=ppt/slides/_rels/slide6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400175" cy="2562225"/>
          </a:xfrm>
          <a:custGeom>
            <a:avLst/>
            <a:gdLst/>
            <a:ahLst/>
            <a:cxnLst/>
            <a:rect l="l" t="t" r="r" b="b"/>
            <a:pathLst>
              <a:path w="1400175" h="2562225">
                <a:moveTo>
                  <a:pt x="1400174" y="0"/>
                </a:moveTo>
                <a:lnTo>
                  <a:pt x="0" y="0"/>
                </a:lnTo>
                <a:lnTo>
                  <a:pt x="0" y="2478790"/>
                </a:lnTo>
                <a:lnTo>
                  <a:pt x="75181" y="2508277"/>
                </a:lnTo>
                <a:lnTo>
                  <a:pt x="119281" y="2522275"/>
                </a:lnTo>
                <a:lnTo>
                  <a:pt x="164238" y="2534263"/>
                </a:lnTo>
                <a:lnTo>
                  <a:pt x="210000" y="2544190"/>
                </a:lnTo>
                <a:lnTo>
                  <a:pt x="256515" y="2552001"/>
                </a:lnTo>
                <a:lnTo>
                  <a:pt x="303730" y="2557646"/>
                </a:lnTo>
                <a:lnTo>
                  <a:pt x="351592" y="2561071"/>
                </a:lnTo>
                <a:lnTo>
                  <a:pt x="400049" y="2562225"/>
                </a:lnTo>
                <a:lnTo>
                  <a:pt x="448506" y="2561071"/>
                </a:lnTo>
                <a:lnTo>
                  <a:pt x="496367" y="2557646"/>
                </a:lnTo>
                <a:lnTo>
                  <a:pt x="543581" y="2552001"/>
                </a:lnTo>
                <a:lnTo>
                  <a:pt x="590095" y="2544190"/>
                </a:lnTo>
                <a:lnTo>
                  <a:pt x="635857" y="2534263"/>
                </a:lnTo>
                <a:lnTo>
                  <a:pt x="680813" y="2522275"/>
                </a:lnTo>
                <a:lnTo>
                  <a:pt x="724913" y="2508277"/>
                </a:lnTo>
                <a:lnTo>
                  <a:pt x="768103" y="2492321"/>
                </a:lnTo>
                <a:lnTo>
                  <a:pt x="810332" y="2474460"/>
                </a:lnTo>
                <a:lnTo>
                  <a:pt x="851546" y="2454747"/>
                </a:lnTo>
                <a:lnTo>
                  <a:pt x="891693" y="2433233"/>
                </a:lnTo>
                <a:lnTo>
                  <a:pt x="930721" y="2409972"/>
                </a:lnTo>
                <a:lnTo>
                  <a:pt x="968578" y="2385016"/>
                </a:lnTo>
                <a:lnTo>
                  <a:pt x="1005211" y="2358416"/>
                </a:lnTo>
                <a:lnTo>
                  <a:pt x="1040568" y="2330226"/>
                </a:lnTo>
                <a:lnTo>
                  <a:pt x="1074596" y="2300497"/>
                </a:lnTo>
                <a:lnTo>
                  <a:pt x="1107243" y="2269283"/>
                </a:lnTo>
                <a:lnTo>
                  <a:pt x="1138456" y="2236636"/>
                </a:lnTo>
                <a:lnTo>
                  <a:pt x="1168184" y="2202607"/>
                </a:lnTo>
                <a:lnTo>
                  <a:pt x="1196373" y="2167250"/>
                </a:lnTo>
                <a:lnTo>
                  <a:pt x="1222972" y="2130617"/>
                </a:lnTo>
                <a:lnTo>
                  <a:pt x="1247928" y="2092760"/>
                </a:lnTo>
                <a:lnTo>
                  <a:pt x="1271189" y="2053732"/>
                </a:lnTo>
                <a:lnTo>
                  <a:pt x="1292701" y="2013585"/>
                </a:lnTo>
                <a:lnTo>
                  <a:pt x="1312414" y="1972371"/>
                </a:lnTo>
                <a:lnTo>
                  <a:pt x="1330274" y="1930143"/>
                </a:lnTo>
                <a:lnTo>
                  <a:pt x="1346229" y="1886953"/>
                </a:lnTo>
                <a:lnTo>
                  <a:pt x="1360227" y="1842854"/>
                </a:lnTo>
                <a:lnTo>
                  <a:pt x="1372215" y="1797898"/>
                </a:lnTo>
                <a:lnTo>
                  <a:pt x="1382140" y="1752138"/>
                </a:lnTo>
                <a:lnTo>
                  <a:pt x="1389952" y="1705626"/>
                </a:lnTo>
                <a:lnTo>
                  <a:pt x="1395596" y="1658413"/>
                </a:lnTo>
                <a:lnTo>
                  <a:pt x="1399021" y="1610554"/>
                </a:lnTo>
                <a:lnTo>
                  <a:pt x="1400174" y="1562100"/>
                </a:lnTo>
                <a:lnTo>
                  <a:pt x="1400174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2881630" cy="700405"/>
          </a:xfrm>
          <a:custGeom>
            <a:avLst/>
            <a:gdLst/>
            <a:ahLst/>
            <a:cxnLst/>
            <a:rect l="l" t="t" r="r" b="b"/>
            <a:pathLst>
              <a:path w="2881630" h="700405">
                <a:moveTo>
                  <a:pt x="2872829" y="0"/>
                </a:moveTo>
                <a:lnTo>
                  <a:pt x="2874241" y="7255"/>
                </a:lnTo>
                <a:lnTo>
                  <a:pt x="2879569" y="53172"/>
                </a:lnTo>
                <a:lnTo>
                  <a:pt x="2881375" y="100075"/>
                </a:lnTo>
                <a:lnTo>
                  <a:pt x="2879569" y="146962"/>
                </a:lnTo>
                <a:lnTo>
                  <a:pt x="2874241" y="192863"/>
                </a:lnTo>
                <a:lnTo>
                  <a:pt x="2865523" y="237645"/>
                </a:lnTo>
                <a:lnTo>
                  <a:pt x="2853549" y="281175"/>
                </a:lnTo>
                <a:lnTo>
                  <a:pt x="2838453" y="323319"/>
                </a:lnTo>
                <a:lnTo>
                  <a:pt x="2820368" y="363943"/>
                </a:lnTo>
                <a:lnTo>
                  <a:pt x="2799427" y="402914"/>
                </a:lnTo>
                <a:lnTo>
                  <a:pt x="2775765" y="440098"/>
                </a:lnTo>
                <a:lnTo>
                  <a:pt x="2749514" y="475363"/>
                </a:lnTo>
                <a:lnTo>
                  <a:pt x="2720808" y="508573"/>
                </a:lnTo>
                <a:lnTo>
                  <a:pt x="2689780" y="539596"/>
                </a:lnTo>
                <a:lnTo>
                  <a:pt x="2656564" y="568299"/>
                </a:lnTo>
                <a:lnTo>
                  <a:pt x="2621293" y="594547"/>
                </a:lnTo>
                <a:lnTo>
                  <a:pt x="2584101" y="618207"/>
                </a:lnTo>
                <a:lnTo>
                  <a:pt x="2545122" y="639146"/>
                </a:lnTo>
                <a:lnTo>
                  <a:pt x="2504487" y="657230"/>
                </a:lnTo>
                <a:lnTo>
                  <a:pt x="2462333" y="672325"/>
                </a:lnTo>
                <a:lnTo>
                  <a:pt x="2418790" y="684298"/>
                </a:lnTo>
                <a:lnTo>
                  <a:pt x="2373994" y="693016"/>
                </a:lnTo>
                <a:lnTo>
                  <a:pt x="2328077" y="698345"/>
                </a:lnTo>
                <a:lnTo>
                  <a:pt x="2281173" y="700151"/>
                </a:lnTo>
                <a:lnTo>
                  <a:pt x="0" y="700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3129280" cy="890905"/>
          </a:xfrm>
          <a:custGeom>
            <a:avLst/>
            <a:gdLst/>
            <a:ahLst/>
            <a:cxnLst/>
            <a:rect l="l" t="t" r="r" b="b"/>
            <a:pathLst>
              <a:path w="3129280" h="890905">
                <a:moveTo>
                  <a:pt x="3122626" y="0"/>
                </a:moveTo>
                <a:lnTo>
                  <a:pt x="3123307" y="4517"/>
                </a:lnTo>
                <a:lnTo>
                  <a:pt x="3127582" y="51915"/>
                </a:lnTo>
                <a:lnTo>
                  <a:pt x="3129025" y="100075"/>
                </a:lnTo>
                <a:lnTo>
                  <a:pt x="3127582" y="148235"/>
                </a:lnTo>
                <a:lnTo>
                  <a:pt x="3123307" y="195632"/>
                </a:lnTo>
                <a:lnTo>
                  <a:pt x="3116284" y="242183"/>
                </a:lnTo>
                <a:lnTo>
                  <a:pt x="3106595" y="287806"/>
                </a:lnTo>
                <a:lnTo>
                  <a:pt x="3094323" y="332417"/>
                </a:lnTo>
                <a:lnTo>
                  <a:pt x="3079551" y="375934"/>
                </a:lnTo>
                <a:lnTo>
                  <a:pt x="3062361" y="418275"/>
                </a:lnTo>
                <a:lnTo>
                  <a:pt x="3042837" y="459356"/>
                </a:lnTo>
                <a:lnTo>
                  <a:pt x="3021061" y="499095"/>
                </a:lnTo>
                <a:lnTo>
                  <a:pt x="2997116" y="537410"/>
                </a:lnTo>
                <a:lnTo>
                  <a:pt x="2971085" y="574217"/>
                </a:lnTo>
                <a:lnTo>
                  <a:pt x="2943051" y="609434"/>
                </a:lnTo>
                <a:lnTo>
                  <a:pt x="2913097" y="642979"/>
                </a:lnTo>
                <a:lnTo>
                  <a:pt x="2881304" y="674768"/>
                </a:lnTo>
                <a:lnTo>
                  <a:pt x="2847757" y="704718"/>
                </a:lnTo>
                <a:lnTo>
                  <a:pt x="2812537" y="732748"/>
                </a:lnTo>
                <a:lnTo>
                  <a:pt x="2775729" y="758775"/>
                </a:lnTo>
                <a:lnTo>
                  <a:pt x="2737414" y="782715"/>
                </a:lnTo>
                <a:lnTo>
                  <a:pt x="2697675" y="804486"/>
                </a:lnTo>
                <a:lnTo>
                  <a:pt x="2656595" y="824005"/>
                </a:lnTo>
                <a:lnTo>
                  <a:pt x="2614258" y="841191"/>
                </a:lnTo>
                <a:lnTo>
                  <a:pt x="2570745" y="855959"/>
                </a:lnTo>
                <a:lnTo>
                  <a:pt x="2526139" y="868227"/>
                </a:lnTo>
                <a:lnTo>
                  <a:pt x="2480525" y="877913"/>
                </a:lnTo>
                <a:lnTo>
                  <a:pt x="2433983" y="884934"/>
                </a:lnTo>
                <a:lnTo>
                  <a:pt x="2386597" y="889208"/>
                </a:lnTo>
                <a:lnTo>
                  <a:pt x="2338450" y="890651"/>
                </a:lnTo>
                <a:lnTo>
                  <a:pt x="0" y="89055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3386454" cy="1081405"/>
          </a:xfrm>
          <a:custGeom>
            <a:avLst/>
            <a:gdLst/>
            <a:ahLst/>
            <a:cxnLst/>
            <a:rect l="l" t="t" r="r" b="b"/>
            <a:pathLst>
              <a:path w="3386454" h="1081405">
                <a:moveTo>
                  <a:pt x="3381054" y="0"/>
                </a:moveTo>
                <a:lnTo>
                  <a:pt x="3381709" y="5472"/>
                </a:lnTo>
                <a:lnTo>
                  <a:pt x="3385069" y="52419"/>
                </a:lnTo>
                <a:lnTo>
                  <a:pt x="3386200" y="99949"/>
                </a:lnTo>
                <a:lnTo>
                  <a:pt x="3385069" y="147489"/>
                </a:lnTo>
                <a:lnTo>
                  <a:pt x="3381709" y="194446"/>
                </a:lnTo>
                <a:lnTo>
                  <a:pt x="3376171" y="240767"/>
                </a:lnTo>
                <a:lnTo>
                  <a:pt x="3368508" y="286401"/>
                </a:lnTo>
                <a:lnTo>
                  <a:pt x="3358771" y="331298"/>
                </a:lnTo>
                <a:lnTo>
                  <a:pt x="3347010" y="375404"/>
                </a:lnTo>
                <a:lnTo>
                  <a:pt x="3333278" y="418670"/>
                </a:lnTo>
                <a:lnTo>
                  <a:pt x="3317626" y="461043"/>
                </a:lnTo>
                <a:lnTo>
                  <a:pt x="3300105" y="502473"/>
                </a:lnTo>
                <a:lnTo>
                  <a:pt x="3280766" y="542907"/>
                </a:lnTo>
                <a:lnTo>
                  <a:pt x="3259662" y="582295"/>
                </a:lnTo>
                <a:lnTo>
                  <a:pt x="3236843" y="620585"/>
                </a:lnTo>
                <a:lnTo>
                  <a:pt x="3212361" y="657725"/>
                </a:lnTo>
                <a:lnTo>
                  <a:pt x="3186268" y="693665"/>
                </a:lnTo>
                <a:lnTo>
                  <a:pt x="3158614" y="728352"/>
                </a:lnTo>
                <a:lnTo>
                  <a:pt x="3129451" y="761736"/>
                </a:lnTo>
                <a:lnTo>
                  <a:pt x="3098831" y="793765"/>
                </a:lnTo>
                <a:lnTo>
                  <a:pt x="3066805" y="824388"/>
                </a:lnTo>
                <a:lnTo>
                  <a:pt x="3033424" y="853553"/>
                </a:lnTo>
                <a:lnTo>
                  <a:pt x="2998740" y="881209"/>
                </a:lnTo>
                <a:lnTo>
                  <a:pt x="2962805" y="907304"/>
                </a:lnTo>
                <a:lnTo>
                  <a:pt x="2925669" y="931788"/>
                </a:lnTo>
                <a:lnTo>
                  <a:pt x="2887384" y="954608"/>
                </a:lnTo>
                <a:lnTo>
                  <a:pt x="2848002" y="975713"/>
                </a:lnTo>
                <a:lnTo>
                  <a:pt x="2807573" y="995052"/>
                </a:lnTo>
                <a:lnTo>
                  <a:pt x="2766150" y="1012574"/>
                </a:lnTo>
                <a:lnTo>
                  <a:pt x="2723783" y="1028227"/>
                </a:lnTo>
                <a:lnTo>
                  <a:pt x="2680525" y="1041960"/>
                </a:lnTo>
                <a:lnTo>
                  <a:pt x="2636426" y="1053720"/>
                </a:lnTo>
                <a:lnTo>
                  <a:pt x="2591538" y="1063458"/>
                </a:lnTo>
                <a:lnTo>
                  <a:pt x="2545913" y="1071121"/>
                </a:lnTo>
                <a:lnTo>
                  <a:pt x="2499601" y="1076659"/>
                </a:lnTo>
                <a:lnTo>
                  <a:pt x="2452655" y="1080019"/>
                </a:lnTo>
                <a:lnTo>
                  <a:pt x="2405125" y="1081151"/>
                </a:lnTo>
                <a:lnTo>
                  <a:pt x="0" y="1081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0" y="0"/>
            <a:ext cx="3634104" cy="1281430"/>
          </a:xfrm>
          <a:custGeom>
            <a:avLst/>
            <a:gdLst/>
            <a:ahLst/>
            <a:cxnLst/>
            <a:rect l="l" t="t" r="r" b="b"/>
            <a:pathLst>
              <a:path w="3634104" h="1281430">
                <a:moveTo>
                  <a:pt x="3629109" y="0"/>
                </a:moveTo>
                <a:lnTo>
                  <a:pt x="3629951" y="8288"/>
                </a:lnTo>
                <a:lnTo>
                  <a:pt x="3632869" y="56282"/>
                </a:lnTo>
                <a:lnTo>
                  <a:pt x="3633850" y="104775"/>
                </a:lnTo>
                <a:lnTo>
                  <a:pt x="3632869" y="153267"/>
                </a:lnTo>
                <a:lnTo>
                  <a:pt x="3629951" y="201261"/>
                </a:lnTo>
                <a:lnTo>
                  <a:pt x="3625133" y="248717"/>
                </a:lnTo>
                <a:lnTo>
                  <a:pt x="3618454" y="295599"/>
                </a:lnTo>
                <a:lnTo>
                  <a:pt x="3609951" y="341867"/>
                </a:lnTo>
                <a:lnTo>
                  <a:pt x="3599662" y="387485"/>
                </a:lnTo>
                <a:lnTo>
                  <a:pt x="3587626" y="432414"/>
                </a:lnTo>
                <a:lnTo>
                  <a:pt x="3573879" y="476617"/>
                </a:lnTo>
                <a:lnTo>
                  <a:pt x="3558460" y="520056"/>
                </a:lnTo>
                <a:lnTo>
                  <a:pt x="3541406" y="562693"/>
                </a:lnTo>
                <a:lnTo>
                  <a:pt x="3522756" y="604490"/>
                </a:lnTo>
                <a:lnTo>
                  <a:pt x="3502547" y="645409"/>
                </a:lnTo>
                <a:lnTo>
                  <a:pt x="3480817" y="685413"/>
                </a:lnTo>
                <a:lnTo>
                  <a:pt x="3457604" y="724463"/>
                </a:lnTo>
                <a:lnTo>
                  <a:pt x="3432946" y="762522"/>
                </a:lnTo>
                <a:lnTo>
                  <a:pt x="3406880" y="799552"/>
                </a:lnTo>
                <a:lnTo>
                  <a:pt x="3379445" y="835515"/>
                </a:lnTo>
                <a:lnTo>
                  <a:pt x="3350677" y="870373"/>
                </a:lnTo>
                <a:lnTo>
                  <a:pt x="3320616" y="904089"/>
                </a:lnTo>
                <a:lnTo>
                  <a:pt x="3289299" y="936625"/>
                </a:lnTo>
                <a:lnTo>
                  <a:pt x="3256764" y="967942"/>
                </a:lnTo>
                <a:lnTo>
                  <a:pt x="3223048" y="998003"/>
                </a:lnTo>
                <a:lnTo>
                  <a:pt x="3188190" y="1026770"/>
                </a:lnTo>
                <a:lnTo>
                  <a:pt x="3152227" y="1054205"/>
                </a:lnTo>
                <a:lnTo>
                  <a:pt x="3115197" y="1080271"/>
                </a:lnTo>
                <a:lnTo>
                  <a:pt x="3077138" y="1104929"/>
                </a:lnTo>
                <a:lnTo>
                  <a:pt x="3038087" y="1128142"/>
                </a:lnTo>
                <a:lnTo>
                  <a:pt x="2998084" y="1149872"/>
                </a:lnTo>
                <a:lnTo>
                  <a:pt x="2957165" y="1170081"/>
                </a:lnTo>
                <a:lnTo>
                  <a:pt x="2915368" y="1188731"/>
                </a:lnTo>
                <a:lnTo>
                  <a:pt x="2872731" y="1205785"/>
                </a:lnTo>
                <a:lnTo>
                  <a:pt x="2829292" y="1221204"/>
                </a:lnTo>
                <a:lnTo>
                  <a:pt x="2785089" y="1234951"/>
                </a:lnTo>
                <a:lnTo>
                  <a:pt x="2740160" y="1246988"/>
                </a:lnTo>
                <a:lnTo>
                  <a:pt x="2694542" y="1257276"/>
                </a:lnTo>
                <a:lnTo>
                  <a:pt x="2648273" y="1265779"/>
                </a:lnTo>
                <a:lnTo>
                  <a:pt x="2601392" y="1272458"/>
                </a:lnTo>
                <a:lnTo>
                  <a:pt x="2553936" y="1277276"/>
                </a:lnTo>
                <a:lnTo>
                  <a:pt x="2505942" y="1280194"/>
                </a:lnTo>
                <a:lnTo>
                  <a:pt x="2457449" y="1281176"/>
                </a:lnTo>
                <a:lnTo>
                  <a:pt x="0" y="12811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0" y="0"/>
            <a:ext cx="3891279" cy="1471930"/>
          </a:xfrm>
          <a:custGeom>
            <a:avLst/>
            <a:gdLst/>
            <a:ahLst/>
            <a:cxnLst/>
            <a:rect l="l" t="t" r="r" b="b"/>
            <a:pathLst>
              <a:path w="3891279" h="1471930">
                <a:moveTo>
                  <a:pt x="3886941" y="0"/>
                </a:moveTo>
                <a:lnTo>
                  <a:pt x="3887737" y="9218"/>
                </a:lnTo>
                <a:lnTo>
                  <a:pt x="3890199" y="56789"/>
                </a:lnTo>
                <a:lnTo>
                  <a:pt x="3891025" y="104775"/>
                </a:lnTo>
                <a:lnTo>
                  <a:pt x="3890199" y="152760"/>
                </a:lnTo>
                <a:lnTo>
                  <a:pt x="3887737" y="200331"/>
                </a:lnTo>
                <a:lnTo>
                  <a:pt x="3883667" y="247459"/>
                </a:lnTo>
                <a:lnTo>
                  <a:pt x="3878016" y="294118"/>
                </a:lnTo>
                <a:lnTo>
                  <a:pt x="3870811" y="340280"/>
                </a:lnTo>
                <a:lnTo>
                  <a:pt x="3862079" y="385919"/>
                </a:lnTo>
                <a:lnTo>
                  <a:pt x="3851848" y="431007"/>
                </a:lnTo>
                <a:lnTo>
                  <a:pt x="3840144" y="475517"/>
                </a:lnTo>
                <a:lnTo>
                  <a:pt x="3826995" y="519423"/>
                </a:lnTo>
                <a:lnTo>
                  <a:pt x="3812428" y="562696"/>
                </a:lnTo>
                <a:lnTo>
                  <a:pt x="3796469" y="605310"/>
                </a:lnTo>
                <a:lnTo>
                  <a:pt x="3779146" y="647237"/>
                </a:lnTo>
                <a:lnTo>
                  <a:pt x="3760486" y="688451"/>
                </a:lnTo>
                <a:lnTo>
                  <a:pt x="3740516" y="728925"/>
                </a:lnTo>
                <a:lnTo>
                  <a:pt x="3719264" y="768631"/>
                </a:lnTo>
                <a:lnTo>
                  <a:pt x="3696756" y="807542"/>
                </a:lnTo>
                <a:lnTo>
                  <a:pt x="3673019" y="845632"/>
                </a:lnTo>
                <a:lnTo>
                  <a:pt x="3648081" y="882872"/>
                </a:lnTo>
                <a:lnTo>
                  <a:pt x="3621969" y="919237"/>
                </a:lnTo>
                <a:lnTo>
                  <a:pt x="3594709" y="954698"/>
                </a:lnTo>
                <a:lnTo>
                  <a:pt x="3566329" y="989229"/>
                </a:lnTo>
                <a:lnTo>
                  <a:pt x="3536857" y="1022802"/>
                </a:lnTo>
                <a:lnTo>
                  <a:pt x="3506318" y="1055391"/>
                </a:lnTo>
                <a:lnTo>
                  <a:pt x="3474741" y="1086968"/>
                </a:lnTo>
                <a:lnTo>
                  <a:pt x="3442152" y="1117507"/>
                </a:lnTo>
                <a:lnTo>
                  <a:pt x="3408579" y="1146980"/>
                </a:lnTo>
                <a:lnTo>
                  <a:pt x="3374048" y="1175359"/>
                </a:lnTo>
                <a:lnTo>
                  <a:pt x="3338587" y="1202619"/>
                </a:lnTo>
                <a:lnTo>
                  <a:pt x="3302222" y="1228731"/>
                </a:lnTo>
                <a:lnTo>
                  <a:pt x="3264982" y="1253669"/>
                </a:lnTo>
                <a:lnTo>
                  <a:pt x="3226892" y="1277406"/>
                </a:lnTo>
                <a:lnTo>
                  <a:pt x="3187981" y="1299914"/>
                </a:lnTo>
                <a:lnTo>
                  <a:pt x="3148275" y="1321167"/>
                </a:lnTo>
                <a:lnTo>
                  <a:pt x="3107801" y="1341136"/>
                </a:lnTo>
                <a:lnTo>
                  <a:pt x="3066587" y="1359796"/>
                </a:lnTo>
                <a:lnTo>
                  <a:pt x="3024659" y="1377119"/>
                </a:lnTo>
                <a:lnTo>
                  <a:pt x="2982046" y="1393078"/>
                </a:lnTo>
                <a:lnTo>
                  <a:pt x="2938772" y="1407645"/>
                </a:lnTo>
                <a:lnTo>
                  <a:pt x="2894867" y="1420795"/>
                </a:lnTo>
                <a:lnTo>
                  <a:pt x="2850357" y="1432498"/>
                </a:lnTo>
                <a:lnTo>
                  <a:pt x="2805269" y="1442730"/>
                </a:lnTo>
                <a:lnTo>
                  <a:pt x="2759630" y="1451461"/>
                </a:lnTo>
                <a:lnTo>
                  <a:pt x="2713468" y="1458666"/>
                </a:lnTo>
                <a:lnTo>
                  <a:pt x="2666809" y="1464317"/>
                </a:lnTo>
                <a:lnTo>
                  <a:pt x="2619681" y="1468387"/>
                </a:lnTo>
                <a:lnTo>
                  <a:pt x="2572110" y="1470849"/>
                </a:lnTo>
                <a:lnTo>
                  <a:pt x="2524124" y="1471676"/>
                </a:lnTo>
                <a:lnTo>
                  <a:pt x="0" y="14716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477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1430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819150" y="1905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81075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1430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819150" y="21526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81075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1430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819150" y="24003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81075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6477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11430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819150" y="264795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7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7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Freeform 23"/>
          <p:cNvSpPr/>
          <p:nvPr/>
        </p:nvSpPr>
        <p:spPr>
          <a:xfrm>
            <a:off x="981075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77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1430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819150" y="28479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981075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477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1430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819150" y="30956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981075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6477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1430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819150" y="33432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981075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Freeform 36"/>
          <p:cNvSpPr/>
          <p:nvPr/>
        </p:nvSpPr>
        <p:spPr>
          <a:xfrm>
            <a:off x="6477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Freeform 37"/>
          <p:cNvSpPr/>
          <p:nvPr/>
        </p:nvSpPr>
        <p:spPr>
          <a:xfrm>
            <a:off x="11430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819150" y="359092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Freeform 39"/>
          <p:cNvSpPr/>
          <p:nvPr/>
        </p:nvSpPr>
        <p:spPr>
          <a:xfrm>
            <a:off x="981075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Freeform 40"/>
          <p:cNvSpPr/>
          <p:nvPr/>
        </p:nvSpPr>
        <p:spPr>
          <a:xfrm>
            <a:off x="0" y="5434076"/>
            <a:ext cx="1595755" cy="1424305"/>
          </a:xfrm>
          <a:custGeom>
            <a:avLst/>
            <a:gdLst/>
            <a:ahLst/>
            <a:cxnLst/>
            <a:rect l="l" t="t" r="r" b="b"/>
            <a:pathLst>
              <a:path w="1595755" h="1424304">
                <a:moveTo>
                  <a:pt x="0" y="68764"/>
                </a:moveTo>
                <a:lnTo>
                  <a:pt x="74873" y="44755"/>
                </a:lnTo>
                <a:lnTo>
                  <a:pt x="119524" y="33095"/>
                </a:lnTo>
                <a:lnTo>
                  <a:pt x="164835" y="23131"/>
                </a:lnTo>
                <a:lnTo>
                  <a:pt x="210772" y="14899"/>
                </a:lnTo>
                <a:lnTo>
                  <a:pt x="257297" y="8434"/>
                </a:lnTo>
                <a:lnTo>
                  <a:pt x="304375" y="3772"/>
                </a:lnTo>
                <a:lnTo>
                  <a:pt x="351971" y="949"/>
                </a:lnTo>
                <a:lnTo>
                  <a:pt x="400050" y="0"/>
                </a:lnTo>
                <a:lnTo>
                  <a:pt x="448128" y="949"/>
                </a:lnTo>
                <a:lnTo>
                  <a:pt x="495724" y="3772"/>
                </a:lnTo>
                <a:lnTo>
                  <a:pt x="542803" y="8434"/>
                </a:lnTo>
                <a:lnTo>
                  <a:pt x="589329" y="14899"/>
                </a:lnTo>
                <a:lnTo>
                  <a:pt x="635266" y="23131"/>
                </a:lnTo>
                <a:lnTo>
                  <a:pt x="680579" y="33095"/>
                </a:lnTo>
                <a:lnTo>
                  <a:pt x="725231" y="44755"/>
                </a:lnTo>
                <a:lnTo>
                  <a:pt x="769187" y="58074"/>
                </a:lnTo>
                <a:lnTo>
                  <a:pt x="812412" y="73018"/>
                </a:lnTo>
                <a:lnTo>
                  <a:pt x="854869" y="89551"/>
                </a:lnTo>
                <a:lnTo>
                  <a:pt x="896523" y="107637"/>
                </a:lnTo>
                <a:lnTo>
                  <a:pt x="937338" y="127241"/>
                </a:lnTo>
                <a:lnTo>
                  <a:pt x="977279" y="148326"/>
                </a:lnTo>
                <a:lnTo>
                  <a:pt x="1016309" y="170857"/>
                </a:lnTo>
                <a:lnTo>
                  <a:pt x="1054393" y="194798"/>
                </a:lnTo>
                <a:lnTo>
                  <a:pt x="1091495" y="220114"/>
                </a:lnTo>
                <a:lnTo>
                  <a:pt x="1127580" y="246768"/>
                </a:lnTo>
                <a:lnTo>
                  <a:pt x="1162612" y="274726"/>
                </a:lnTo>
                <a:lnTo>
                  <a:pt x="1196555" y="303951"/>
                </a:lnTo>
                <a:lnTo>
                  <a:pt x="1229373" y="334408"/>
                </a:lnTo>
                <a:lnTo>
                  <a:pt x="1261030" y="366062"/>
                </a:lnTo>
                <a:lnTo>
                  <a:pt x="1291492" y="398875"/>
                </a:lnTo>
                <a:lnTo>
                  <a:pt x="1320722" y="432813"/>
                </a:lnTo>
                <a:lnTo>
                  <a:pt x="1348684" y="467840"/>
                </a:lnTo>
                <a:lnTo>
                  <a:pt x="1375343" y="503921"/>
                </a:lnTo>
                <a:lnTo>
                  <a:pt x="1400664" y="541019"/>
                </a:lnTo>
                <a:lnTo>
                  <a:pt x="1424609" y="579099"/>
                </a:lnTo>
                <a:lnTo>
                  <a:pt x="1447144" y="618125"/>
                </a:lnTo>
                <a:lnTo>
                  <a:pt x="1468233" y="658061"/>
                </a:lnTo>
                <a:lnTo>
                  <a:pt x="1487840" y="698872"/>
                </a:lnTo>
                <a:lnTo>
                  <a:pt x="1505930" y="740523"/>
                </a:lnTo>
                <a:lnTo>
                  <a:pt x="1522466" y="782977"/>
                </a:lnTo>
                <a:lnTo>
                  <a:pt x="1537413" y="826198"/>
                </a:lnTo>
                <a:lnTo>
                  <a:pt x="1550736" y="870152"/>
                </a:lnTo>
                <a:lnTo>
                  <a:pt x="1562398" y="914802"/>
                </a:lnTo>
                <a:lnTo>
                  <a:pt x="1572364" y="960112"/>
                </a:lnTo>
                <a:lnTo>
                  <a:pt x="1580598" y="1006047"/>
                </a:lnTo>
                <a:lnTo>
                  <a:pt x="1587064" y="1052572"/>
                </a:lnTo>
                <a:lnTo>
                  <a:pt x="1591727" y="1099650"/>
                </a:lnTo>
                <a:lnTo>
                  <a:pt x="1594551" y="1147246"/>
                </a:lnTo>
                <a:lnTo>
                  <a:pt x="1595501" y="1195324"/>
                </a:lnTo>
                <a:lnTo>
                  <a:pt x="1594551" y="1243402"/>
                </a:lnTo>
                <a:lnTo>
                  <a:pt x="1591727" y="1290998"/>
                </a:lnTo>
                <a:lnTo>
                  <a:pt x="1587064" y="1338076"/>
                </a:lnTo>
                <a:lnTo>
                  <a:pt x="1580598" y="1384601"/>
                </a:lnTo>
                <a:lnTo>
                  <a:pt x="1573550" y="1423921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Freeform 41"/>
          <p:cNvSpPr/>
          <p:nvPr/>
        </p:nvSpPr>
        <p:spPr>
          <a:xfrm>
            <a:off x="697382" y="5293105"/>
            <a:ext cx="439420" cy="388620"/>
          </a:xfrm>
          <a:custGeom>
            <a:avLst/>
            <a:gdLst/>
            <a:ahLst/>
            <a:cxnLst/>
            <a:rect l="l" t="t" r="r" b="b"/>
            <a:pathLst>
              <a:path w="439419" h="388620">
                <a:moveTo>
                  <a:pt x="233273" y="0"/>
                </a:moveTo>
                <a:lnTo>
                  <a:pt x="0" y="373849"/>
                </a:lnTo>
                <a:lnTo>
                  <a:pt x="438924" y="388023"/>
                </a:lnTo>
                <a:lnTo>
                  <a:pt x="233273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219075" y="584835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Freeform 43"/>
          <p:cNvSpPr/>
          <p:nvPr/>
        </p:nvSpPr>
        <p:spPr>
          <a:xfrm>
            <a:off x="219075" y="599122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Freeform 44"/>
          <p:cNvSpPr/>
          <p:nvPr/>
        </p:nvSpPr>
        <p:spPr>
          <a:xfrm>
            <a:off x="219075" y="6181725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Freeform 45"/>
          <p:cNvSpPr/>
          <p:nvPr/>
        </p:nvSpPr>
        <p:spPr>
          <a:xfrm>
            <a:off x="219075" y="6324600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219075" y="651510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Freeform 47"/>
          <p:cNvSpPr/>
          <p:nvPr/>
        </p:nvSpPr>
        <p:spPr>
          <a:xfrm>
            <a:off x="219075" y="665797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Freeform 48"/>
          <p:cNvSpPr/>
          <p:nvPr/>
        </p:nvSpPr>
        <p:spPr>
          <a:xfrm>
            <a:off x="10839450" y="5362575"/>
            <a:ext cx="1352550" cy="1495425"/>
          </a:xfrm>
          <a:custGeom>
            <a:avLst/>
            <a:gdLst/>
            <a:ahLst/>
            <a:cxnLst/>
            <a:rect l="l" t="t" r="r" b="b"/>
            <a:pathLst>
              <a:path w="1352550" h="1495425">
                <a:moveTo>
                  <a:pt x="1262126" y="0"/>
                </a:moveTo>
                <a:lnTo>
                  <a:pt x="1213710" y="914"/>
                </a:lnTo>
                <a:lnTo>
                  <a:pt x="1165756" y="3637"/>
                </a:lnTo>
                <a:lnTo>
                  <a:pt x="1118296" y="8134"/>
                </a:lnTo>
                <a:lnTo>
                  <a:pt x="1071362" y="14374"/>
                </a:lnTo>
                <a:lnTo>
                  <a:pt x="1024988" y="22322"/>
                </a:lnTo>
                <a:lnTo>
                  <a:pt x="979206" y="31948"/>
                </a:lnTo>
                <a:lnTo>
                  <a:pt x="934048" y="43216"/>
                </a:lnTo>
                <a:lnTo>
                  <a:pt x="889548" y="56096"/>
                </a:lnTo>
                <a:lnTo>
                  <a:pt x="845738" y="70554"/>
                </a:lnTo>
                <a:lnTo>
                  <a:pt x="802650" y="86557"/>
                </a:lnTo>
                <a:lnTo>
                  <a:pt x="760317" y="104072"/>
                </a:lnTo>
                <a:lnTo>
                  <a:pt x="718773" y="123068"/>
                </a:lnTo>
                <a:lnTo>
                  <a:pt x="678049" y="143510"/>
                </a:lnTo>
                <a:lnTo>
                  <a:pt x="638179" y="165366"/>
                </a:lnTo>
                <a:lnTo>
                  <a:pt x="599195" y="188603"/>
                </a:lnTo>
                <a:lnTo>
                  <a:pt x="561129" y="213188"/>
                </a:lnTo>
                <a:lnTo>
                  <a:pt x="524014" y="239089"/>
                </a:lnTo>
                <a:lnTo>
                  <a:pt x="487884" y="266273"/>
                </a:lnTo>
                <a:lnTo>
                  <a:pt x="452771" y="294707"/>
                </a:lnTo>
                <a:lnTo>
                  <a:pt x="418706" y="324359"/>
                </a:lnTo>
                <a:lnTo>
                  <a:pt x="385724" y="355194"/>
                </a:lnTo>
                <a:lnTo>
                  <a:pt x="353856" y="387181"/>
                </a:lnTo>
                <a:lnTo>
                  <a:pt x="323136" y="420287"/>
                </a:lnTo>
                <a:lnTo>
                  <a:pt x="293596" y="454479"/>
                </a:lnTo>
                <a:lnTo>
                  <a:pt x="265269" y="489724"/>
                </a:lnTo>
                <a:lnTo>
                  <a:pt x="238187" y="525989"/>
                </a:lnTo>
                <a:lnTo>
                  <a:pt x="212383" y="563242"/>
                </a:lnTo>
                <a:lnTo>
                  <a:pt x="187890" y="601450"/>
                </a:lnTo>
                <a:lnTo>
                  <a:pt x="164740" y="640580"/>
                </a:lnTo>
                <a:lnTo>
                  <a:pt x="142967" y="680598"/>
                </a:lnTo>
                <a:lnTo>
                  <a:pt x="122602" y="721473"/>
                </a:lnTo>
                <a:lnTo>
                  <a:pt x="103678" y="763172"/>
                </a:lnTo>
                <a:lnTo>
                  <a:pt x="86229" y="805661"/>
                </a:lnTo>
                <a:lnTo>
                  <a:pt x="70287" y="848908"/>
                </a:lnTo>
                <a:lnTo>
                  <a:pt x="55883" y="892880"/>
                </a:lnTo>
                <a:lnTo>
                  <a:pt x="43052" y="937545"/>
                </a:lnTo>
                <a:lnTo>
                  <a:pt x="31826" y="982869"/>
                </a:lnTo>
                <a:lnTo>
                  <a:pt x="22238" y="1028819"/>
                </a:lnTo>
                <a:lnTo>
                  <a:pt x="14319" y="1075364"/>
                </a:lnTo>
                <a:lnTo>
                  <a:pt x="8103" y="1122469"/>
                </a:lnTo>
                <a:lnTo>
                  <a:pt x="3623" y="1170103"/>
                </a:lnTo>
                <a:lnTo>
                  <a:pt x="906" y="1218489"/>
                </a:lnTo>
                <a:lnTo>
                  <a:pt x="0" y="1266825"/>
                </a:lnTo>
                <a:lnTo>
                  <a:pt x="911" y="1315416"/>
                </a:lnTo>
                <a:lnTo>
                  <a:pt x="3623" y="1363546"/>
                </a:lnTo>
                <a:lnTo>
                  <a:pt x="8103" y="1411180"/>
                </a:lnTo>
                <a:lnTo>
                  <a:pt x="14319" y="1458285"/>
                </a:lnTo>
                <a:lnTo>
                  <a:pt x="20637" y="1495422"/>
                </a:lnTo>
                <a:lnTo>
                  <a:pt x="537225" y="1495422"/>
                </a:lnTo>
                <a:lnTo>
                  <a:pt x="525739" y="1455015"/>
                </a:lnTo>
                <a:lnTo>
                  <a:pt x="515722" y="1409344"/>
                </a:lnTo>
                <a:lnTo>
                  <a:pt x="508457" y="1362696"/>
                </a:lnTo>
                <a:lnTo>
                  <a:pt x="504033" y="1315160"/>
                </a:lnTo>
                <a:lnTo>
                  <a:pt x="502539" y="1266825"/>
                </a:lnTo>
                <a:lnTo>
                  <a:pt x="504033" y="1218489"/>
                </a:lnTo>
                <a:lnTo>
                  <a:pt x="508457" y="1170953"/>
                </a:lnTo>
                <a:lnTo>
                  <a:pt x="515722" y="1124305"/>
                </a:lnTo>
                <a:lnTo>
                  <a:pt x="525739" y="1078634"/>
                </a:lnTo>
                <a:lnTo>
                  <a:pt x="538418" y="1034032"/>
                </a:lnTo>
                <a:lnTo>
                  <a:pt x="553671" y="990586"/>
                </a:lnTo>
                <a:lnTo>
                  <a:pt x="571408" y="948387"/>
                </a:lnTo>
                <a:lnTo>
                  <a:pt x="591541" y="907524"/>
                </a:lnTo>
                <a:lnTo>
                  <a:pt x="613981" y="868087"/>
                </a:lnTo>
                <a:lnTo>
                  <a:pt x="638639" y="830164"/>
                </a:lnTo>
                <a:lnTo>
                  <a:pt x="665425" y="793847"/>
                </a:lnTo>
                <a:lnTo>
                  <a:pt x="694250" y="759224"/>
                </a:lnTo>
                <a:lnTo>
                  <a:pt x="725027" y="726384"/>
                </a:lnTo>
                <a:lnTo>
                  <a:pt x="757665" y="695418"/>
                </a:lnTo>
                <a:lnTo>
                  <a:pt x="792075" y="666414"/>
                </a:lnTo>
                <a:lnTo>
                  <a:pt x="828169" y="639463"/>
                </a:lnTo>
                <a:lnTo>
                  <a:pt x="865858" y="614653"/>
                </a:lnTo>
                <a:lnTo>
                  <a:pt x="905052" y="592075"/>
                </a:lnTo>
                <a:lnTo>
                  <a:pt x="945663" y="571818"/>
                </a:lnTo>
                <a:lnTo>
                  <a:pt x="987601" y="553972"/>
                </a:lnTo>
                <a:lnTo>
                  <a:pt x="1030778" y="538625"/>
                </a:lnTo>
                <a:lnTo>
                  <a:pt x="1075104" y="525868"/>
                </a:lnTo>
                <a:lnTo>
                  <a:pt x="1120491" y="515790"/>
                </a:lnTo>
                <a:lnTo>
                  <a:pt x="1166850" y="508481"/>
                </a:lnTo>
                <a:lnTo>
                  <a:pt x="1214091" y="504029"/>
                </a:lnTo>
                <a:lnTo>
                  <a:pt x="1262126" y="502526"/>
                </a:lnTo>
                <a:lnTo>
                  <a:pt x="1352550" y="502526"/>
                </a:lnTo>
                <a:lnTo>
                  <a:pt x="1352550" y="3300"/>
                </a:lnTo>
                <a:lnTo>
                  <a:pt x="1310532" y="914"/>
                </a:lnTo>
                <a:lnTo>
                  <a:pt x="1262126" y="0"/>
                </a:lnTo>
                <a:close/>
              </a:path>
              <a:path w="1352550" h="1495425">
                <a:moveTo>
                  <a:pt x="1352550" y="502526"/>
                </a:moveTo>
                <a:lnTo>
                  <a:pt x="1262126" y="502526"/>
                </a:lnTo>
                <a:lnTo>
                  <a:pt x="1310146" y="504029"/>
                </a:lnTo>
                <a:lnTo>
                  <a:pt x="1352550" y="508026"/>
                </a:lnTo>
                <a:lnTo>
                  <a:pt x="1352550" y="502526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1142047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11915775" y="49339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1582400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174432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Freeform 53"/>
          <p:cNvSpPr/>
          <p:nvPr/>
        </p:nvSpPr>
        <p:spPr>
          <a:xfrm>
            <a:off x="1142047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1915775" y="518160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66" y="2250"/>
                </a:lnTo>
                <a:lnTo>
                  <a:pt x="8381" y="8381"/>
                </a:lnTo>
                <a:lnTo>
                  <a:pt x="2250" y="17466"/>
                </a:lnTo>
                <a:lnTo>
                  <a:pt x="0" y="28575"/>
                </a:lnTo>
                <a:lnTo>
                  <a:pt x="2250" y="39683"/>
                </a:lnTo>
                <a:lnTo>
                  <a:pt x="8381" y="48768"/>
                </a:lnTo>
                <a:lnTo>
                  <a:pt x="17466" y="54899"/>
                </a:lnTo>
                <a:lnTo>
                  <a:pt x="28575" y="57150"/>
                </a:lnTo>
                <a:lnTo>
                  <a:pt x="39683" y="54899"/>
                </a:lnTo>
                <a:lnTo>
                  <a:pt x="48768" y="48768"/>
                </a:lnTo>
                <a:lnTo>
                  <a:pt x="54899" y="39683"/>
                </a:lnTo>
                <a:lnTo>
                  <a:pt x="57150" y="28575"/>
                </a:lnTo>
                <a:lnTo>
                  <a:pt x="54899" y="17466"/>
                </a:lnTo>
                <a:lnTo>
                  <a:pt x="48768" y="8381"/>
                </a:lnTo>
                <a:lnTo>
                  <a:pt x="39683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Freeform 55"/>
          <p:cNvSpPr/>
          <p:nvPr/>
        </p:nvSpPr>
        <p:spPr>
          <a:xfrm>
            <a:off x="11582400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6" name="Freeform 56"/>
          <p:cNvSpPr/>
          <p:nvPr/>
        </p:nvSpPr>
        <p:spPr>
          <a:xfrm>
            <a:off x="1174432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AutoShape 57"/>
          <p:cNvSpPr/>
          <p:nvPr/>
        </p:nvSpPr>
        <p:spPr>
          <a:xfrm>
            <a:off x="1142047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8" name="Freeform 58"/>
          <p:cNvSpPr/>
          <p:nvPr/>
        </p:nvSpPr>
        <p:spPr>
          <a:xfrm>
            <a:off x="11915775" y="54197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9"/>
                </a:lnTo>
                <a:lnTo>
                  <a:pt x="8381" y="9794"/>
                </a:lnTo>
                <a:lnTo>
                  <a:pt x="2250" y="20413"/>
                </a:lnTo>
                <a:lnTo>
                  <a:pt x="0" y="33400"/>
                </a:lnTo>
                <a:lnTo>
                  <a:pt x="2250" y="46315"/>
                </a:lnTo>
                <a:lnTo>
                  <a:pt x="8381" y="56896"/>
                </a:lnTo>
                <a:lnTo>
                  <a:pt x="17466" y="64047"/>
                </a:lnTo>
                <a:lnTo>
                  <a:pt x="28575" y="66675"/>
                </a:lnTo>
                <a:lnTo>
                  <a:pt x="39683" y="64047"/>
                </a:lnTo>
                <a:lnTo>
                  <a:pt x="48768" y="56896"/>
                </a:lnTo>
                <a:lnTo>
                  <a:pt x="54899" y="46315"/>
                </a:lnTo>
                <a:lnTo>
                  <a:pt x="57150" y="33400"/>
                </a:lnTo>
                <a:lnTo>
                  <a:pt x="54899" y="20413"/>
                </a:lnTo>
                <a:lnTo>
                  <a:pt x="48768" y="9794"/>
                </a:lnTo>
                <a:lnTo>
                  <a:pt x="39683" y="262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9" name="AutoShape 59"/>
          <p:cNvSpPr/>
          <p:nvPr/>
        </p:nvSpPr>
        <p:spPr>
          <a:xfrm>
            <a:off x="11582400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0" name="AutoShape 60"/>
          <p:cNvSpPr/>
          <p:nvPr/>
        </p:nvSpPr>
        <p:spPr>
          <a:xfrm>
            <a:off x="1174432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1" name="AutoShape 61"/>
          <p:cNvSpPr/>
          <p:nvPr/>
        </p:nvSpPr>
        <p:spPr>
          <a:xfrm>
            <a:off x="1142047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2" name="Freeform 62"/>
          <p:cNvSpPr/>
          <p:nvPr/>
        </p:nvSpPr>
        <p:spPr>
          <a:xfrm>
            <a:off x="11915775" y="56673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3" name="AutoShape 63"/>
          <p:cNvSpPr/>
          <p:nvPr/>
        </p:nvSpPr>
        <p:spPr>
          <a:xfrm>
            <a:off x="11582400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4" name="AutoShape 64"/>
          <p:cNvSpPr/>
          <p:nvPr/>
        </p:nvSpPr>
        <p:spPr>
          <a:xfrm>
            <a:off x="1174432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5" name="AutoShape 65"/>
          <p:cNvSpPr/>
          <p:nvPr/>
        </p:nvSpPr>
        <p:spPr>
          <a:xfrm>
            <a:off x="1142047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6" name="Freeform 66"/>
          <p:cNvSpPr/>
          <p:nvPr/>
        </p:nvSpPr>
        <p:spPr>
          <a:xfrm>
            <a:off x="11915775" y="5876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7" name="AutoShape 67"/>
          <p:cNvSpPr/>
          <p:nvPr/>
        </p:nvSpPr>
        <p:spPr>
          <a:xfrm>
            <a:off x="11582400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AutoShape 68"/>
          <p:cNvSpPr/>
          <p:nvPr/>
        </p:nvSpPr>
        <p:spPr>
          <a:xfrm>
            <a:off x="1174432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9" name="AutoShape 69"/>
          <p:cNvSpPr/>
          <p:nvPr/>
        </p:nvSpPr>
        <p:spPr>
          <a:xfrm>
            <a:off x="1142047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0" name="Freeform 70"/>
          <p:cNvSpPr/>
          <p:nvPr/>
        </p:nvSpPr>
        <p:spPr>
          <a:xfrm>
            <a:off x="11915775" y="61150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1" name="AutoShape 71"/>
          <p:cNvSpPr/>
          <p:nvPr/>
        </p:nvSpPr>
        <p:spPr>
          <a:xfrm>
            <a:off x="11582400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2" name="AutoShape 72"/>
          <p:cNvSpPr/>
          <p:nvPr/>
        </p:nvSpPr>
        <p:spPr>
          <a:xfrm>
            <a:off x="1174432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3" name="AutoShape 73"/>
          <p:cNvSpPr/>
          <p:nvPr/>
        </p:nvSpPr>
        <p:spPr>
          <a:xfrm>
            <a:off x="1142047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4" name="Freeform 74"/>
          <p:cNvSpPr/>
          <p:nvPr/>
        </p:nvSpPr>
        <p:spPr>
          <a:xfrm>
            <a:off x="11915775" y="63627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5" name="AutoShape 75"/>
          <p:cNvSpPr/>
          <p:nvPr/>
        </p:nvSpPr>
        <p:spPr>
          <a:xfrm>
            <a:off x="11582400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6" name="AutoShape 76"/>
          <p:cNvSpPr/>
          <p:nvPr/>
        </p:nvSpPr>
        <p:spPr>
          <a:xfrm>
            <a:off x="1174432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7" name="AutoShape 77"/>
          <p:cNvSpPr/>
          <p:nvPr/>
        </p:nvSpPr>
        <p:spPr>
          <a:xfrm>
            <a:off x="1142047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8" name="Freeform 78"/>
          <p:cNvSpPr/>
          <p:nvPr/>
        </p:nvSpPr>
        <p:spPr>
          <a:xfrm>
            <a:off x="11915775" y="66103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9" name="AutoShape 79"/>
          <p:cNvSpPr/>
          <p:nvPr/>
        </p:nvSpPr>
        <p:spPr>
          <a:xfrm>
            <a:off x="11582400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0" name="AutoShape 80"/>
          <p:cNvSpPr/>
          <p:nvPr/>
        </p:nvSpPr>
        <p:spPr>
          <a:xfrm>
            <a:off x="1174432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1" name="Freeform 81"/>
          <p:cNvSpPr/>
          <p:nvPr/>
        </p:nvSpPr>
        <p:spPr>
          <a:xfrm>
            <a:off x="11325225" y="1866900"/>
            <a:ext cx="866775" cy="1733550"/>
          </a:xfrm>
          <a:custGeom>
            <a:avLst/>
            <a:gdLst/>
            <a:ahLst/>
            <a:cxnLst/>
            <a:rect l="l" t="t" r="r" b="b"/>
            <a:pathLst>
              <a:path w="866775" h="1733550">
                <a:moveTo>
                  <a:pt x="866775" y="0"/>
                </a:moveTo>
                <a:lnTo>
                  <a:pt x="819221" y="1282"/>
                </a:lnTo>
                <a:lnTo>
                  <a:pt x="772337" y="5086"/>
                </a:lnTo>
                <a:lnTo>
                  <a:pt x="726190" y="11345"/>
                </a:lnTo>
                <a:lnTo>
                  <a:pt x="680844" y="19993"/>
                </a:lnTo>
                <a:lnTo>
                  <a:pt x="636367" y="30965"/>
                </a:lnTo>
                <a:lnTo>
                  <a:pt x="592823" y="44192"/>
                </a:lnTo>
                <a:lnTo>
                  <a:pt x="550281" y="59611"/>
                </a:lnTo>
                <a:lnTo>
                  <a:pt x="508804" y="77154"/>
                </a:lnTo>
                <a:lnTo>
                  <a:pt x="468461" y="96756"/>
                </a:lnTo>
                <a:lnTo>
                  <a:pt x="429316" y="118349"/>
                </a:lnTo>
                <a:lnTo>
                  <a:pt x="391436" y="141869"/>
                </a:lnTo>
                <a:lnTo>
                  <a:pt x="354887" y="167249"/>
                </a:lnTo>
                <a:lnTo>
                  <a:pt x="319736" y="194423"/>
                </a:lnTo>
                <a:lnTo>
                  <a:pt x="286047" y="223325"/>
                </a:lnTo>
                <a:lnTo>
                  <a:pt x="253888" y="253888"/>
                </a:lnTo>
                <a:lnTo>
                  <a:pt x="223325" y="286047"/>
                </a:lnTo>
                <a:lnTo>
                  <a:pt x="194423" y="319736"/>
                </a:lnTo>
                <a:lnTo>
                  <a:pt x="167249" y="354887"/>
                </a:lnTo>
                <a:lnTo>
                  <a:pt x="141869" y="391436"/>
                </a:lnTo>
                <a:lnTo>
                  <a:pt x="118349" y="429316"/>
                </a:lnTo>
                <a:lnTo>
                  <a:pt x="96756" y="468461"/>
                </a:lnTo>
                <a:lnTo>
                  <a:pt x="77154" y="508804"/>
                </a:lnTo>
                <a:lnTo>
                  <a:pt x="59611" y="550281"/>
                </a:lnTo>
                <a:lnTo>
                  <a:pt x="44192" y="592823"/>
                </a:lnTo>
                <a:lnTo>
                  <a:pt x="30965" y="636367"/>
                </a:lnTo>
                <a:lnTo>
                  <a:pt x="19993" y="680844"/>
                </a:lnTo>
                <a:lnTo>
                  <a:pt x="11345" y="726190"/>
                </a:lnTo>
                <a:lnTo>
                  <a:pt x="5086" y="772337"/>
                </a:lnTo>
                <a:lnTo>
                  <a:pt x="1282" y="819221"/>
                </a:lnTo>
                <a:lnTo>
                  <a:pt x="0" y="866775"/>
                </a:lnTo>
                <a:lnTo>
                  <a:pt x="1282" y="914328"/>
                </a:lnTo>
                <a:lnTo>
                  <a:pt x="5086" y="961212"/>
                </a:lnTo>
                <a:lnTo>
                  <a:pt x="11345" y="1007359"/>
                </a:lnTo>
                <a:lnTo>
                  <a:pt x="19993" y="1052705"/>
                </a:lnTo>
                <a:lnTo>
                  <a:pt x="30965" y="1097182"/>
                </a:lnTo>
                <a:lnTo>
                  <a:pt x="44192" y="1140726"/>
                </a:lnTo>
                <a:lnTo>
                  <a:pt x="59611" y="1183268"/>
                </a:lnTo>
                <a:lnTo>
                  <a:pt x="77154" y="1224745"/>
                </a:lnTo>
                <a:lnTo>
                  <a:pt x="96756" y="1265088"/>
                </a:lnTo>
                <a:lnTo>
                  <a:pt x="118349" y="1304233"/>
                </a:lnTo>
                <a:lnTo>
                  <a:pt x="141869" y="1342113"/>
                </a:lnTo>
                <a:lnTo>
                  <a:pt x="167249" y="1378662"/>
                </a:lnTo>
                <a:lnTo>
                  <a:pt x="194423" y="1413813"/>
                </a:lnTo>
                <a:lnTo>
                  <a:pt x="223325" y="1447502"/>
                </a:lnTo>
                <a:lnTo>
                  <a:pt x="253888" y="1479661"/>
                </a:lnTo>
                <a:lnTo>
                  <a:pt x="286047" y="1510224"/>
                </a:lnTo>
                <a:lnTo>
                  <a:pt x="319736" y="1539126"/>
                </a:lnTo>
                <a:lnTo>
                  <a:pt x="354887" y="1566300"/>
                </a:lnTo>
                <a:lnTo>
                  <a:pt x="391436" y="1591680"/>
                </a:lnTo>
                <a:lnTo>
                  <a:pt x="429316" y="1615200"/>
                </a:lnTo>
                <a:lnTo>
                  <a:pt x="468461" y="1636793"/>
                </a:lnTo>
                <a:lnTo>
                  <a:pt x="508804" y="1656395"/>
                </a:lnTo>
                <a:lnTo>
                  <a:pt x="550281" y="1673938"/>
                </a:lnTo>
                <a:lnTo>
                  <a:pt x="592823" y="1689357"/>
                </a:lnTo>
                <a:lnTo>
                  <a:pt x="636367" y="1702584"/>
                </a:lnTo>
                <a:lnTo>
                  <a:pt x="680844" y="1713556"/>
                </a:lnTo>
                <a:lnTo>
                  <a:pt x="726190" y="1722204"/>
                </a:lnTo>
                <a:lnTo>
                  <a:pt x="772337" y="1728463"/>
                </a:lnTo>
                <a:lnTo>
                  <a:pt x="819221" y="1732267"/>
                </a:lnTo>
                <a:lnTo>
                  <a:pt x="866775" y="1733550"/>
                </a:lnTo>
                <a:lnTo>
                  <a:pt x="86677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2" name="Freeform 82"/>
          <p:cNvSpPr/>
          <p:nvPr/>
        </p:nvSpPr>
        <p:spPr>
          <a:xfrm>
            <a:off x="11015726" y="471927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0" y="1194947"/>
                </a:moveTo>
                <a:lnTo>
                  <a:pt x="949" y="1146873"/>
                </a:lnTo>
                <a:lnTo>
                  <a:pt x="3772" y="1099280"/>
                </a:lnTo>
                <a:lnTo>
                  <a:pt x="8435" y="1052205"/>
                </a:lnTo>
                <a:lnTo>
                  <a:pt x="14900" y="1005683"/>
                </a:lnTo>
                <a:lnTo>
                  <a:pt x="23133" y="959750"/>
                </a:lnTo>
                <a:lnTo>
                  <a:pt x="33098" y="914442"/>
                </a:lnTo>
                <a:lnTo>
                  <a:pt x="44758" y="869794"/>
                </a:lnTo>
                <a:lnTo>
                  <a:pt x="58079" y="825841"/>
                </a:lnTo>
                <a:lnTo>
                  <a:pt x="73024" y="782621"/>
                </a:lnTo>
                <a:lnTo>
                  <a:pt x="89558" y="740168"/>
                </a:lnTo>
                <a:lnTo>
                  <a:pt x="107645" y="698518"/>
                </a:lnTo>
                <a:lnTo>
                  <a:pt x="127250" y="657707"/>
                </a:lnTo>
                <a:lnTo>
                  <a:pt x="148336" y="617771"/>
                </a:lnTo>
                <a:lnTo>
                  <a:pt x="170868" y="578745"/>
                </a:lnTo>
                <a:lnTo>
                  <a:pt x="194811" y="540665"/>
                </a:lnTo>
                <a:lnTo>
                  <a:pt x="220128" y="503567"/>
                </a:lnTo>
                <a:lnTo>
                  <a:pt x="246784" y="467486"/>
                </a:lnTo>
                <a:lnTo>
                  <a:pt x="274743" y="432458"/>
                </a:lnTo>
                <a:lnTo>
                  <a:pt x="303969" y="398519"/>
                </a:lnTo>
                <a:lnTo>
                  <a:pt x="334427" y="365705"/>
                </a:lnTo>
                <a:lnTo>
                  <a:pt x="366081" y="334051"/>
                </a:lnTo>
                <a:lnTo>
                  <a:pt x="398895" y="303593"/>
                </a:lnTo>
                <a:lnTo>
                  <a:pt x="432834" y="274366"/>
                </a:lnTo>
                <a:lnTo>
                  <a:pt x="467862" y="246408"/>
                </a:lnTo>
                <a:lnTo>
                  <a:pt x="503943" y="219752"/>
                </a:lnTo>
                <a:lnTo>
                  <a:pt x="541041" y="194435"/>
                </a:lnTo>
                <a:lnTo>
                  <a:pt x="579121" y="170492"/>
                </a:lnTo>
                <a:lnTo>
                  <a:pt x="618147" y="147960"/>
                </a:lnTo>
                <a:lnTo>
                  <a:pt x="658083" y="126874"/>
                </a:lnTo>
                <a:lnTo>
                  <a:pt x="698894" y="107269"/>
                </a:lnTo>
                <a:lnTo>
                  <a:pt x="740544" y="89182"/>
                </a:lnTo>
                <a:lnTo>
                  <a:pt x="782997" y="72648"/>
                </a:lnTo>
                <a:lnTo>
                  <a:pt x="826218" y="57703"/>
                </a:lnTo>
                <a:lnTo>
                  <a:pt x="870170" y="44382"/>
                </a:lnTo>
                <a:lnTo>
                  <a:pt x="914818" y="32722"/>
                </a:lnTo>
                <a:lnTo>
                  <a:pt x="960126" y="22757"/>
                </a:lnTo>
                <a:lnTo>
                  <a:pt x="1006059" y="14524"/>
                </a:lnTo>
                <a:lnTo>
                  <a:pt x="1052581" y="8059"/>
                </a:lnTo>
                <a:lnTo>
                  <a:pt x="1099656" y="3396"/>
                </a:lnTo>
                <a:lnTo>
                  <a:pt x="1147249" y="573"/>
                </a:lnTo>
                <a:lnTo>
                  <a:pt x="1176274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3" name="Freeform 83"/>
          <p:cNvSpPr/>
          <p:nvPr/>
        </p:nvSpPr>
        <p:spPr>
          <a:xfrm>
            <a:off x="11015726" y="1666875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1176274" y="1195074"/>
                </a:moveTo>
                <a:lnTo>
                  <a:pt x="1099656" y="1191677"/>
                </a:lnTo>
                <a:lnTo>
                  <a:pt x="1052581" y="1187013"/>
                </a:lnTo>
                <a:lnTo>
                  <a:pt x="1006059" y="1180546"/>
                </a:lnTo>
                <a:lnTo>
                  <a:pt x="960126" y="1172312"/>
                </a:lnTo>
                <a:lnTo>
                  <a:pt x="914818" y="1162345"/>
                </a:lnTo>
                <a:lnTo>
                  <a:pt x="870170" y="1150682"/>
                </a:lnTo>
                <a:lnTo>
                  <a:pt x="826218" y="1137358"/>
                </a:lnTo>
                <a:lnTo>
                  <a:pt x="782997" y="1122410"/>
                </a:lnTo>
                <a:lnTo>
                  <a:pt x="740544" y="1105873"/>
                </a:lnTo>
                <a:lnTo>
                  <a:pt x="698894" y="1087782"/>
                </a:ln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4" name="Freeform 84"/>
          <p:cNvSpPr/>
          <p:nvPr/>
        </p:nvSpPr>
        <p:spPr>
          <a:xfrm>
            <a:off x="11063605" y="728980"/>
            <a:ext cx="389255" cy="439420"/>
          </a:xfrm>
          <a:custGeom>
            <a:avLst/>
            <a:gdLst/>
            <a:ahLst/>
            <a:cxnLst/>
            <a:rect l="l" t="t" r="r" b="b"/>
            <a:pathLst>
              <a:path w="389254" h="439419">
                <a:moveTo>
                  <a:pt x="388747" y="0"/>
                </a:moveTo>
                <a:lnTo>
                  <a:pt x="0" y="204470"/>
                </a:lnTo>
                <a:lnTo>
                  <a:pt x="373252" y="438912"/>
                </a:lnTo>
                <a:lnTo>
                  <a:pt x="38874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5" name="Freeform 85"/>
          <p:cNvSpPr/>
          <p:nvPr/>
        </p:nvSpPr>
        <p:spPr>
          <a:xfrm>
            <a:off x="5662676" y="1976501"/>
            <a:ext cx="883919" cy="19050"/>
          </a:xfrm>
          <a:custGeom>
            <a:avLst/>
            <a:gdLst/>
            <a:ahLst/>
            <a:cxnLst/>
            <a:rect l="l" t="t" r="r" b="b"/>
            <a:pathLst>
              <a:path w="883919" h="19050">
                <a:moveTo>
                  <a:pt x="0" y="0"/>
                </a:moveTo>
                <a:lnTo>
                  <a:pt x="883920" y="0"/>
                </a:lnTo>
              </a:path>
            </a:pathLst>
          </a:custGeom>
          <a:noFill/>
          <a:ln w="28575">
            <a:solidFill>
              <a:srgbClr val="3C7CB3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6" name="AutoShape 86"/>
          <p:cNvSpPr/>
          <p:nvPr/>
        </p:nvSpPr>
        <p:spPr>
          <a:xfrm>
            <a:off x="7591425" y="257175"/>
            <a:ext cx="3686175" cy="54292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7" name="TextBox 87"/>
          <p:cNvSpPr txBox="1"/>
          <p:nvPr/>
        </p:nvSpPr>
        <p:spPr>
          <a:xfrm>
            <a:off x="1981200" y="1859280"/>
            <a:ext cx="8526145" cy="20434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项目七</a:t>
            </a:r>
            <a:endParaRPr lang="en-US" sz="54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en-US" sz="5400" b="1">
                <a:solidFill>
                  <a:srgbClr val="000000">
                    <a:alpha val="100000"/>
                  </a:srgb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暴力攻击</a:t>
            </a:r>
            <a:endParaRPr lang="en-US" sz="5400" b="1">
              <a:solidFill>
                <a:srgbClr val="000000">
                  <a:alpha val="100000"/>
                </a:srgb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5" name="AutoShape 5"/>
          <p:cNvSpPr/>
          <p:nvPr/>
        </p:nvSpPr>
        <p:spPr>
          <a:xfrm>
            <a:off x="3319859" y="2929739"/>
            <a:ext cx="1861855" cy="1876059"/>
          </a:xfrm>
          <a:prstGeom prst="ellipse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6" name="AutoShape 6"/>
          <p:cNvSpPr/>
          <p:nvPr/>
        </p:nvSpPr>
        <p:spPr>
          <a:xfrm>
            <a:off x="5391791" y="3263342"/>
            <a:ext cx="2570980" cy="2590594"/>
          </a:xfrm>
          <a:prstGeom prst="ellipse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7" name="AutoShape 7"/>
          <p:cNvSpPr/>
          <p:nvPr/>
        </p:nvSpPr>
        <p:spPr>
          <a:xfrm>
            <a:off x="5037291" y="1441274"/>
            <a:ext cx="1639990" cy="1639990"/>
          </a:xfrm>
          <a:prstGeom prst="ellipse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8" name="TextBox 8"/>
          <p:cNvSpPr txBox="1"/>
          <p:nvPr/>
        </p:nvSpPr>
        <p:spPr>
          <a:xfrm>
            <a:off x="267101" y="2582695"/>
            <a:ext cx="2895600" cy="116459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密码是信息安全的基石，它确保信息安全和交易的可靠性，构建了网络信任体系。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142790" y="1546773"/>
            <a:ext cx="1428992" cy="1428992"/>
          </a:xfrm>
          <a:prstGeom prst="ellipse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584658" y="2120536"/>
            <a:ext cx="2571750" cy="30480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r">
              <a:lnSpc>
                <a:spcPct val="77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密码的重要性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953971" y="1877846"/>
            <a:ext cx="2971800" cy="116459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保密信息、保证内容完整性、验证身份和确保行为不可否认，满足网络对安全性的全面需求。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953971" y="1441274"/>
            <a:ext cx="2571750" cy="30480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l">
              <a:lnSpc>
                <a:spcPct val="77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密码技术的全面需求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rcRect l="15000" r="15000"/>
          <a:stretch>
            <a:fillRect/>
          </a:stretch>
        </p:blipFill>
        <p:spPr>
          <a:xfrm>
            <a:off x="5543697" y="3425055"/>
            <a:ext cx="2267168" cy="2267168"/>
          </a:xfrm>
          <a:prstGeom prst="ellipse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464283" y="3081265"/>
            <a:ext cx="1573008" cy="1573008"/>
          </a:xfrm>
          <a:prstGeom prst="ellipse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8211820" y="4550410"/>
            <a:ext cx="3204845" cy="116459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密码技术不仅是技术保障，也是信任的传递者，在价值转移、交易、存储和支付中发挥关键作用。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211990" y="4113743"/>
            <a:ext cx="2571750" cy="30480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l">
              <a:lnSpc>
                <a:spcPct val="77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密码的技术与信任传递</a:t>
            </a:r>
            <a:endParaRPr lang="en-US" sz="17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密码作用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 rot="0">
            <a:off x="2030063" y="1554861"/>
            <a:ext cx="1096423" cy="1096804"/>
            <a:chOff x="2030063" y="1554861"/>
            <a:chExt cx="1096423" cy="1096804"/>
          </a:xfrm>
        </p:grpSpPr>
        <p:sp>
          <p:nvSpPr>
            <p:cNvPr id="6" name="Freeform 6"/>
            <p:cNvSpPr/>
            <p:nvPr/>
          </p:nvSpPr>
          <p:spPr>
            <a:xfrm>
              <a:off x="2030063" y="1554861"/>
              <a:ext cx="1096423" cy="1096804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7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4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2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1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5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6" y="1479"/>
                  </a:lnTo>
                  <a:lnTo>
                    <a:pt x="778" y="1481"/>
                  </a:lnTo>
                  <a:lnTo>
                    <a:pt x="740" y="1482"/>
                  </a:lnTo>
                  <a:lnTo>
                    <a:pt x="740" y="1482"/>
                  </a:lnTo>
                  <a:lnTo>
                    <a:pt x="702" y="1481"/>
                  </a:lnTo>
                  <a:lnTo>
                    <a:pt x="664" y="1479"/>
                  </a:lnTo>
                  <a:lnTo>
                    <a:pt x="627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7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69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7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3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3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3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3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7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69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7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7" y="9"/>
                  </a:lnTo>
                  <a:lnTo>
                    <a:pt x="664" y="4"/>
                  </a:lnTo>
                  <a:lnTo>
                    <a:pt x="702" y="1"/>
                  </a:lnTo>
                  <a:lnTo>
                    <a:pt x="740" y="0"/>
                  </a:lnTo>
                  <a:lnTo>
                    <a:pt x="740" y="0"/>
                  </a:lnTo>
                  <a:lnTo>
                    <a:pt x="778" y="1"/>
                  </a:lnTo>
                  <a:lnTo>
                    <a:pt x="816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5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1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2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4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7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</a:path>
              </a:pathLst>
            </a:custGeom>
            <a:solidFill>
              <a:srgbClr val="2F89C9">
                <a:alpha val="100000"/>
              </a:srgbClr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2211991" y="1813846"/>
              <a:ext cx="730853" cy="670465"/>
            </a:xfrm>
            <a:custGeom>
              <a:avLst/>
              <a:gdLst/>
              <a:ahLst/>
              <a:cxnLst/>
              <a:rect l="l" t="t" r="r" b="b"/>
              <a:pathLst>
                <a:path w="988" h="905">
                  <a:moveTo>
                    <a:pt x="298" y="855"/>
                  </a:moveTo>
                  <a:lnTo>
                    <a:pt x="359" y="855"/>
                  </a:lnTo>
                  <a:lnTo>
                    <a:pt x="359" y="855"/>
                  </a:lnTo>
                  <a:lnTo>
                    <a:pt x="374" y="838"/>
                  </a:lnTo>
                  <a:lnTo>
                    <a:pt x="388" y="819"/>
                  </a:lnTo>
                  <a:lnTo>
                    <a:pt x="401" y="799"/>
                  </a:lnTo>
                  <a:lnTo>
                    <a:pt x="412" y="776"/>
                  </a:lnTo>
                  <a:lnTo>
                    <a:pt x="421" y="752"/>
                  </a:lnTo>
                  <a:lnTo>
                    <a:pt x="427" y="725"/>
                  </a:lnTo>
                  <a:lnTo>
                    <a:pt x="432" y="697"/>
                  </a:lnTo>
                  <a:lnTo>
                    <a:pt x="436" y="666"/>
                  </a:lnTo>
                  <a:lnTo>
                    <a:pt x="425" y="666"/>
                  </a:lnTo>
                  <a:lnTo>
                    <a:pt x="425" y="666"/>
                  </a:lnTo>
                  <a:lnTo>
                    <a:pt x="418" y="666"/>
                  </a:lnTo>
                  <a:lnTo>
                    <a:pt x="412" y="664"/>
                  </a:lnTo>
                  <a:lnTo>
                    <a:pt x="405" y="661"/>
                  </a:lnTo>
                  <a:lnTo>
                    <a:pt x="401" y="656"/>
                  </a:lnTo>
                  <a:lnTo>
                    <a:pt x="397" y="651"/>
                  </a:lnTo>
                  <a:lnTo>
                    <a:pt x="393" y="646"/>
                  </a:lnTo>
                  <a:lnTo>
                    <a:pt x="391" y="639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1" y="625"/>
                  </a:lnTo>
                  <a:lnTo>
                    <a:pt x="393" y="620"/>
                  </a:lnTo>
                  <a:lnTo>
                    <a:pt x="397" y="613"/>
                  </a:lnTo>
                  <a:lnTo>
                    <a:pt x="401" y="609"/>
                  </a:lnTo>
                  <a:lnTo>
                    <a:pt x="405" y="604"/>
                  </a:lnTo>
                  <a:lnTo>
                    <a:pt x="412" y="601"/>
                  </a:lnTo>
                  <a:lnTo>
                    <a:pt x="418" y="599"/>
                  </a:lnTo>
                  <a:lnTo>
                    <a:pt x="425" y="598"/>
                  </a:lnTo>
                  <a:lnTo>
                    <a:pt x="442" y="598"/>
                  </a:lnTo>
                  <a:lnTo>
                    <a:pt x="442" y="598"/>
                  </a:lnTo>
                  <a:lnTo>
                    <a:pt x="417" y="573"/>
                  </a:lnTo>
                  <a:lnTo>
                    <a:pt x="393" y="546"/>
                  </a:lnTo>
                  <a:lnTo>
                    <a:pt x="371" y="519"/>
                  </a:lnTo>
                  <a:lnTo>
                    <a:pt x="351" y="489"/>
                  </a:lnTo>
                  <a:lnTo>
                    <a:pt x="337" y="512"/>
                  </a:lnTo>
                  <a:lnTo>
                    <a:pt x="337" y="512"/>
                  </a:lnTo>
                  <a:lnTo>
                    <a:pt x="277" y="476"/>
                  </a:lnTo>
                  <a:lnTo>
                    <a:pt x="248" y="458"/>
                  </a:lnTo>
                  <a:lnTo>
                    <a:pt x="219" y="438"/>
                  </a:lnTo>
                  <a:lnTo>
                    <a:pt x="191" y="418"/>
                  </a:lnTo>
                  <a:lnTo>
                    <a:pt x="164" y="395"/>
                  </a:lnTo>
                  <a:lnTo>
                    <a:pt x="138" y="371"/>
                  </a:lnTo>
                  <a:lnTo>
                    <a:pt x="126" y="358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02" y="331"/>
                  </a:lnTo>
                  <a:lnTo>
                    <a:pt x="92" y="317"/>
                  </a:lnTo>
                  <a:lnTo>
                    <a:pt x="81" y="301"/>
                  </a:lnTo>
                  <a:lnTo>
                    <a:pt x="71" y="285"/>
                  </a:lnTo>
                  <a:lnTo>
                    <a:pt x="61" y="269"/>
                  </a:lnTo>
                  <a:lnTo>
                    <a:pt x="53" y="251"/>
                  </a:lnTo>
                  <a:lnTo>
                    <a:pt x="44" y="234"/>
                  </a:lnTo>
                  <a:lnTo>
                    <a:pt x="36" y="216"/>
                  </a:lnTo>
                  <a:lnTo>
                    <a:pt x="30" y="196"/>
                  </a:lnTo>
                  <a:lnTo>
                    <a:pt x="23" y="175"/>
                  </a:lnTo>
                  <a:lnTo>
                    <a:pt x="18" y="154"/>
                  </a:lnTo>
                  <a:lnTo>
                    <a:pt x="13" y="132"/>
                  </a:lnTo>
                  <a:lnTo>
                    <a:pt x="9" y="108"/>
                  </a:lnTo>
                  <a:lnTo>
                    <a:pt x="6" y="84"/>
                  </a:lnTo>
                  <a:lnTo>
                    <a:pt x="4" y="59"/>
                  </a:lnTo>
                  <a:lnTo>
                    <a:pt x="3" y="33"/>
                  </a:lnTo>
                  <a:lnTo>
                    <a:pt x="0" y="0"/>
                  </a:lnTo>
                  <a:lnTo>
                    <a:pt x="33" y="7"/>
                  </a:lnTo>
                  <a:lnTo>
                    <a:pt x="239" y="55"/>
                  </a:lnTo>
                  <a:lnTo>
                    <a:pt x="252" y="58"/>
                  </a:lnTo>
                  <a:lnTo>
                    <a:pt x="252" y="58"/>
                  </a:lnTo>
                  <a:lnTo>
                    <a:pt x="256" y="23"/>
                  </a:lnTo>
                  <a:lnTo>
                    <a:pt x="473" y="23"/>
                  </a:lnTo>
                  <a:lnTo>
                    <a:pt x="520" y="23"/>
                  </a:lnTo>
                  <a:lnTo>
                    <a:pt x="737" y="23"/>
                  </a:lnTo>
                  <a:lnTo>
                    <a:pt x="737" y="23"/>
                  </a:lnTo>
                  <a:lnTo>
                    <a:pt x="740" y="57"/>
                  </a:lnTo>
                  <a:lnTo>
                    <a:pt x="751" y="55"/>
                  </a:lnTo>
                  <a:lnTo>
                    <a:pt x="956" y="7"/>
                  </a:lnTo>
                  <a:lnTo>
                    <a:pt x="988" y="0"/>
                  </a:lnTo>
                  <a:lnTo>
                    <a:pt x="987" y="33"/>
                  </a:lnTo>
                  <a:lnTo>
                    <a:pt x="987" y="33"/>
                  </a:lnTo>
                  <a:lnTo>
                    <a:pt x="986" y="59"/>
                  </a:lnTo>
                  <a:lnTo>
                    <a:pt x="983" y="84"/>
                  </a:lnTo>
                  <a:lnTo>
                    <a:pt x="980" y="108"/>
                  </a:lnTo>
                  <a:lnTo>
                    <a:pt x="976" y="132"/>
                  </a:lnTo>
                  <a:lnTo>
                    <a:pt x="971" y="154"/>
                  </a:lnTo>
                  <a:lnTo>
                    <a:pt x="965" y="175"/>
                  </a:lnTo>
                  <a:lnTo>
                    <a:pt x="960" y="196"/>
                  </a:lnTo>
                  <a:lnTo>
                    <a:pt x="952" y="216"/>
                  </a:lnTo>
                  <a:lnTo>
                    <a:pt x="945" y="234"/>
                  </a:lnTo>
                  <a:lnTo>
                    <a:pt x="936" y="251"/>
                  </a:lnTo>
                  <a:lnTo>
                    <a:pt x="927" y="269"/>
                  </a:lnTo>
                  <a:lnTo>
                    <a:pt x="918" y="285"/>
                  </a:lnTo>
                  <a:lnTo>
                    <a:pt x="908" y="301"/>
                  </a:lnTo>
                  <a:lnTo>
                    <a:pt x="897" y="317"/>
                  </a:lnTo>
                  <a:lnTo>
                    <a:pt x="886" y="331"/>
                  </a:lnTo>
                  <a:lnTo>
                    <a:pt x="874" y="345"/>
                  </a:lnTo>
                  <a:lnTo>
                    <a:pt x="874" y="345"/>
                  </a:lnTo>
                  <a:lnTo>
                    <a:pt x="862" y="358"/>
                  </a:lnTo>
                  <a:lnTo>
                    <a:pt x="850" y="371"/>
                  </a:lnTo>
                  <a:lnTo>
                    <a:pt x="825" y="395"/>
                  </a:lnTo>
                  <a:lnTo>
                    <a:pt x="798" y="418"/>
                  </a:lnTo>
                  <a:lnTo>
                    <a:pt x="770" y="438"/>
                  </a:lnTo>
                  <a:lnTo>
                    <a:pt x="742" y="458"/>
                  </a:lnTo>
                  <a:lnTo>
                    <a:pt x="713" y="476"/>
                  </a:lnTo>
                  <a:lnTo>
                    <a:pt x="653" y="512"/>
                  </a:lnTo>
                  <a:lnTo>
                    <a:pt x="640" y="491"/>
                  </a:lnTo>
                  <a:lnTo>
                    <a:pt x="640" y="491"/>
                  </a:lnTo>
                  <a:lnTo>
                    <a:pt x="620" y="521"/>
                  </a:lnTo>
                  <a:lnTo>
                    <a:pt x="599" y="548"/>
                  </a:lnTo>
                  <a:lnTo>
                    <a:pt x="576" y="574"/>
                  </a:lnTo>
                  <a:lnTo>
                    <a:pt x="551" y="598"/>
                  </a:lnTo>
                  <a:lnTo>
                    <a:pt x="567" y="598"/>
                  </a:lnTo>
                  <a:lnTo>
                    <a:pt x="567" y="598"/>
                  </a:lnTo>
                  <a:lnTo>
                    <a:pt x="574" y="599"/>
                  </a:lnTo>
                  <a:lnTo>
                    <a:pt x="580" y="601"/>
                  </a:lnTo>
                  <a:lnTo>
                    <a:pt x="586" y="604"/>
                  </a:lnTo>
                  <a:lnTo>
                    <a:pt x="591" y="609"/>
                  </a:lnTo>
                  <a:lnTo>
                    <a:pt x="595" y="613"/>
                  </a:lnTo>
                  <a:lnTo>
                    <a:pt x="599" y="620"/>
                  </a:lnTo>
                  <a:lnTo>
                    <a:pt x="601" y="625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9"/>
                  </a:lnTo>
                  <a:lnTo>
                    <a:pt x="599" y="646"/>
                  </a:lnTo>
                  <a:lnTo>
                    <a:pt x="595" y="651"/>
                  </a:lnTo>
                  <a:lnTo>
                    <a:pt x="591" y="656"/>
                  </a:lnTo>
                  <a:lnTo>
                    <a:pt x="586" y="661"/>
                  </a:lnTo>
                  <a:lnTo>
                    <a:pt x="580" y="664"/>
                  </a:lnTo>
                  <a:lnTo>
                    <a:pt x="574" y="666"/>
                  </a:lnTo>
                  <a:lnTo>
                    <a:pt x="567" y="666"/>
                  </a:lnTo>
                  <a:lnTo>
                    <a:pt x="557" y="666"/>
                  </a:lnTo>
                  <a:lnTo>
                    <a:pt x="557" y="666"/>
                  </a:lnTo>
                  <a:lnTo>
                    <a:pt x="561" y="697"/>
                  </a:lnTo>
                  <a:lnTo>
                    <a:pt x="565" y="725"/>
                  </a:lnTo>
                  <a:lnTo>
                    <a:pt x="572" y="752"/>
                  </a:lnTo>
                  <a:lnTo>
                    <a:pt x="581" y="776"/>
                  </a:lnTo>
                  <a:lnTo>
                    <a:pt x="592" y="799"/>
                  </a:lnTo>
                  <a:lnTo>
                    <a:pt x="605" y="819"/>
                  </a:lnTo>
                  <a:lnTo>
                    <a:pt x="619" y="838"/>
                  </a:lnTo>
                  <a:lnTo>
                    <a:pt x="634" y="855"/>
                  </a:lnTo>
                  <a:lnTo>
                    <a:pt x="697" y="855"/>
                  </a:lnTo>
                  <a:lnTo>
                    <a:pt x="713" y="905"/>
                  </a:lnTo>
                  <a:lnTo>
                    <a:pt x="283" y="905"/>
                  </a:lnTo>
                  <a:lnTo>
                    <a:pt x="298" y="855"/>
                  </a:lnTo>
                  <a:lnTo>
                    <a:pt x="298" y="855"/>
                  </a:lnTo>
                  <a:close/>
                </a:path>
                <a:path w="988" h="905">
                  <a:moveTo>
                    <a:pt x="742" y="109"/>
                  </a:moveTo>
                  <a:lnTo>
                    <a:pt x="742" y="109"/>
                  </a:lnTo>
                  <a:lnTo>
                    <a:pt x="741" y="157"/>
                  </a:lnTo>
                  <a:lnTo>
                    <a:pt x="737" y="203"/>
                  </a:lnTo>
                  <a:lnTo>
                    <a:pt x="731" y="247"/>
                  </a:lnTo>
                  <a:lnTo>
                    <a:pt x="723" y="289"/>
                  </a:lnTo>
                  <a:lnTo>
                    <a:pt x="719" y="310"/>
                  </a:lnTo>
                  <a:lnTo>
                    <a:pt x="714" y="331"/>
                  </a:lnTo>
                  <a:lnTo>
                    <a:pt x="707" y="350"/>
                  </a:lnTo>
                  <a:lnTo>
                    <a:pt x="701" y="370"/>
                  </a:lnTo>
                  <a:lnTo>
                    <a:pt x="693" y="388"/>
                  </a:lnTo>
                  <a:lnTo>
                    <a:pt x="685" y="407"/>
                  </a:lnTo>
                  <a:lnTo>
                    <a:pt x="678" y="425"/>
                  </a:lnTo>
                  <a:lnTo>
                    <a:pt x="669" y="443"/>
                  </a:lnTo>
                  <a:lnTo>
                    <a:pt x="669" y="443"/>
                  </a:lnTo>
                  <a:lnTo>
                    <a:pt x="715" y="414"/>
                  </a:lnTo>
                  <a:lnTo>
                    <a:pt x="736" y="399"/>
                  </a:lnTo>
                  <a:lnTo>
                    <a:pt x="758" y="383"/>
                  </a:lnTo>
                  <a:lnTo>
                    <a:pt x="779" y="367"/>
                  </a:lnTo>
                  <a:lnTo>
                    <a:pt x="798" y="349"/>
                  </a:lnTo>
                  <a:lnTo>
                    <a:pt x="818" y="331"/>
                  </a:lnTo>
                  <a:lnTo>
                    <a:pt x="836" y="311"/>
                  </a:lnTo>
                  <a:lnTo>
                    <a:pt x="836" y="311"/>
                  </a:lnTo>
                  <a:lnTo>
                    <a:pt x="855" y="288"/>
                  </a:lnTo>
                  <a:lnTo>
                    <a:pt x="871" y="263"/>
                  </a:lnTo>
                  <a:lnTo>
                    <a:pt x="886" y="236"/>
                  </a:lnTo>
                  <a:lnTo>
                    <a:pt x="894" y="222"/>
                  </a:lnTo>
                  <a:lnTo>
                    <a:pt x="900" y="208"/>
                  </a:lnTo>
                  <a:lnTo>
                    <a:pt x="906" y="192"/>
                  </a:lnTo>
                  <a:lnTo>
                    <a:pt x="912" y="177"/>
                  </a:lnTo>
                  <a:lnTo>
                    <a:pt x="917" y="159"/>
                  </a:lnTo>
                  <a:lnTo>
                    <a:pt x="921" y="142"/>
                  </a:lnTo>
                  <a:lnTo>
                    <a:pt x="925" y="123"/>
                  </a:lnTo>
                  <a:lnTo>
                    <a:pt x="929" y="105"/>
                  </a:lnTo>
                  <a:lnTo>
                    <a:pt x="932" y="85"/>
                  </a:lnTo>
                  <a:lnTo>
                    <a:pt x="934" y="66"/>
                  </a:lnTo>
                  <a:lnTo>
                    <a:pt x="793" y="97"/>
                  </a:lnTo>
                  <a:lnTo>
                    <a:pt x="808" y="130"/>
                  </a:lnTo>
                  <a:lnTo>
                    <a:pt x="761" y="152"/>
                  </a:lnTo>
                  <a:lnTo>
                    <a:pt x="742" y="109"/>
                  </a:lnTo>
                  <a:lnTo>
                    <a:pt x="742" y="109"/>
                  </a:lnTo>
                  <a:close/>
                </a:path>
                <a:path w="988" h="905">
                  <a:moveTo>
                    <a:pt x="326" y="446"/>
                  </a:moveTo>
                  <a:lnTo>
                    <a:pt x="326" y="446"/>
                  </a:lnTo>
                  <a:lnTo>
                    <a:pt x="316" y="428"/>
                  </a:lnTo>
                  <a:lnTo>
                    <a:pt x="308" y="409"/>
                  </a:lnTo>
                  <a:lnTo>
                    <a:pt x="300" y="390"/>
                  </a:lnTo>
                  <a:lnTo>
                    <a:pt x="292" y="371"/>
                  </a:lnTo>
                  <a:lnTo>
                    <a:pt x="286" y="350"/>
                  </a:lnTo>
                  <a:lnTo>
                    <a:pt x="279" y="331"/>
                  </a:lnTo>
                  <a:lnTo>
                    <a:pt x="274" y="309"/>
                  </a:lnTo>
                  <a:lnTo>
                    <a:pt x="269" y="288"/>
                  </a:lnTo>
                  <a:lnTo>
                    <a:pt x="264" y="267"/>
                  </a:lnTo>
                  <a:lnTo>
                    <a:pt x="261" y="244"/>
                  </a:lnTo>
                  <a:lnTo>
                    <a:pt x="258" y="221"/>
                  </a:lnTo>
                  <a:lnTo>
                    <a:pt x="256" y="198"/>
                  </a:lnTo>
                  <a:lnTo>
                    <a:pt x="253" y="174"/>
                  </a:lnTo>
                  <a:lnTo>
                    <a:pt x="252" y="151"/>
                  </a:lnTo>
                  <a:lnTo>
                    <a:pt x="251" y="102"/>
                  </a:lnTo>
                  <a:lnTo>
                    <a:pt x="228" y="152"/>
                  </a:lnTo>
                  <a:lnTo>
                    <a:pt x="182" y="130"/>
                  </a:lnTo>
                  <a:lnTo>
                    <a:pt x="197" y="97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85"/>
                  </a:lnTo>
                  <a:lnTo>
                    <a:pt x="60" y="105"/>
                  </a:lnTo>
                  <a:lnTo>
                    <a:pt x="63" y="123"/>
                  </a:lnTo>
                  <a:lnTo>
                    <a:pt x="68" y="142"/>
                  </a:lnTo>
                  <a:lnTo>
                    <a:pt x="72" y="159"/>
                  </a:lnTo>
                  <a:lnTo>
                    <a:pt x="77" y="177"/>
                  </a:lnTo>
                  <a:lnTo>
                    <a:pt x="83" y="192"/>
                  </a:lnTo>
                  <a:lnTo>
                    <a:pt x="89" y="208"/>
                  </a:lnTo>
                  <a:lnTo>
                    <a:pt x="96" y="222"/>
                  </a:lnTo>
                  <a:lnTo>
                    <a:pt x="102" y="236"/>
                  </a:lnTo>
                  <a:lnTo>
                    <a:pt x="118" y="263"/>
                  </a:lnTo>
                  <a:lnTo>
                    <a:pt x="135" y="288"/>
                  </a:lnTo>
                  <a:lnTo>
                    <a:pt x="153" y="311"/>
                  </a:lnTo>
                  <a:lnTo>
                    <a:pt x="153" y="311"/>
                  </a:lnTo>
                  <a:lnTo>
                    <a:pt x="172" y="332"/>
                  </a:lnTo>
                  <a:lnTo>
                    <a:pt x="191" y="350"/>
                  </a:lnTo>
                  <a:lnTo>
                    <a:pt x="212" y="369"/>
                  </a:lnTo>
                  <a:lnTo>
                    <a:pt x="234" y="385"/>
                  </a:lnTo>
                  <a:lnTo>
                    <a:pt x="256" y="401"/>
                  </a:lnTo>
                  <a:lnTo>
                    <a:pt x="279" y="417"/>
                  </a:lnTo>
                  <a:lnTo>
                    <a:pt x="326" y="446"/>
                  </a:lnTo>
                  <a:lnTo>
                    <a:pt x="326" y="446"/>
                  </a:lnTo>
                  <a:close/>
                </a:path>
                <a:path w="988" h="905">
                  <a:moveTo>
                    <a:pt x="304" y="70"/>
                  </a:moveTo>
                  <a:lnTo>
                    <a:pt x="304" y="70"/>
                  </a:lnTo>
                  <a:lnTo>
                    <a:pt x="304" y="120"/>
                  </a:lnTo>
                  <a:lnTo>
                    <a:pt x="307" y="170"/>
                  </a:lnTo>
                  <a:lnTo>
                    <a:pt x="309" y="194"/>
                  </a:lnTo>
                  <a:lnTo>
                    <a:pt x="312" y="218"/>
                  </a:lnTo>
                  <a:lnTo>
                    <a:pt x="315" y="242"/>
                  </a:lnTo>
                  <a:lnTo>
                    <a:pt x="320" y="266"/>
                  </a:lnTo>
                  <a:lnTo>
                    <a:pt x="320" y="266"/>
                  </a:lnTo>
                  <a:lnTo>
                    <a:pt x="325" y="288"/>
                  </a:lnTo>
                  <a:lnTo>
                    <a:pt x="331" y="312"/>
                  </a:lnTo>
                  <a:lnTo>
                    <a:pt x="339" y="335"/>
                  </a:lnTo>
                  <a:lnTo>
                    <a:pt x="348" y="358"/>
                  </a:lnTo>
                  <a:lnTo>
                    <a:pt x="358" y="380"/>
                  </a:lnTo>
                  <a:lnTo>
                    <a:pt x="368" y="401"/>
                  </a:lnTo>
                  <a:lnTo>
                    <a:pt x="381" y="423"/>
                  </a:lnTo>
                  <a:lnTo>
                    <a:pt x="394" y="445"/>
                  </a:lnTo>
                  <a:lnTo>
                    <a:pt x="394" y="445"/>
                  </a:lnTo>
                  <a:lnTo>
                    <a:pt x="398" y="448"/>
                  </a:lnTo>
                  <a:lnTo>
                    <a:pt x="401" y="450"/>
                  </a:lnTo>
                  <a:lnTo>
                    <a:pt x="404" y="452"/>
                  </a:lnTo>
                  <a:lnTo>
                    <a:pt x="407" y="453"/>
                  </a:lnTo>
                  <a:lnTo>
                    <a:pt x="412" y="453"/>
                  </a:lnTo>
                  <a:lnTo>
                    <a:pt x="416" y="453"/>
                  </a:lnTo>
                  <a:lnTo>
                    <a:pt x="419" y="452"/>
                  </a:lnTo>
                  <a:lnTo>
                    <a:pt x="424" y="450"/>
                  </a:lnTo>
                  <a:lnTo>
                    <a:pt x="424" y="450"/>
                  </a:lnTo>
                  <a:lnTo>
                    <a:pt x="427" y="447"/>
                  </a:lnTo>
                  <a:lnTo>
                    <a:pt x="429" y="444"/>
                  </a:lnTo>
                  <a:lnTo>
                    <a:pt x="430" y="440"/>
                  </a:lnTo>
                  <a:lnTo>
                    <a:pt x="431" y="436"/>
                  </a:lnTo>
                  <a:lnTo>
                    <a:pt x="432" y="433"/>
                  </a:lnTo>
                  <a:lnTo>
                    <a:pt x="431" y="428"/>
                  </a:lnTo>
                  <a:lnTo>
                    <a:pt x="430" y="425"/>
                  </a:lnTo>
                  <a:lnTo>
                    <a:pt x="428" y="421"/>
                  </a:lnTo>
                  <a:lnTo>
                    <a:pt x="428" y="421"/>
                  </a:lnTo>
                  <a:lnTo>
                    <a:pt x="416" y="402"/>
                  </a:lnTo>
                  <a:lnTo>
                    <a:pt x="404" y="382"/>
                  </a:lnTo>
                  <a:lnTo>
                    <a:pt x="394" y="362"/>
                  </a:lnTo>
                  <a:lnTo>
                    <a:pt x="386" y="342"/>
                  </a:lnTo>
                  <a:lnTo>
                    <a:pt x="378" y="321"/>
                  </a:lnTo>
                  <a:lnTo>
                    <a:pt x="371" y="300"/>
                  </a:lnTo>
                  <a:lnTo>
                    <a:pt x="365" y="279"/>
                  </a:lnTo>
                  <a:lnTo>
                    <a:pt x="360" y="257"/>
                  </a:lnTo>
                  <a:lnTo>
                    <a:pt x="360" y="257"/>
                  </a:lnTo>
                  <a:lnTo>
                    <a:pt x="355" y="234"/>
                  </a:lnTo>
                  <a:lnTo>
                    <a:pt x="352" y="212"/>
                  </a:lnTo>
                  <a:lnTo>
                    <a:pt x="350" y="189"/>
                  </a:lnTo>
                  <a:lnTo>
                    <a:pt x="348" y="166"/>
                  </a:lnTo>
                  <a:lnTo>
                    <a:pt x="346" y="119"/>
                  </a:lnTo>
                  <a:lnTo>
                    <a:pt x="346" y="70"/>
                  </a:lnTo>
                  <a:lnTo>
                    <a:pt x="346" y="70"/>
                  </a:lnTo>
                  <a:lnTo>
                    <a:pt x="345" y="67"/>
                  </a:lnTo>
                  <a:lnTo>
                    <a:pt x="343" y="63"/>
                  </a:lnTo>
                  <a:lnTo>
                    <a:pt x="342" y="59"/>
                  </a:lnTo>
                  <a:lnTo>
                    <a:pt x="339" y="56"/>
                  </a:lnTo>
                  <a:lnTo>
                    <a:pt x="337" y="54"/>
                  </a:lnTo>
                  <a:lnTo>
                    <a:pt x="333" y="52"/>
                  </a:lnTo>
                  <a:lnTo>
                    <a:pt x="329" y="51"/>
                  </a:lnTo>
                  <a:lnTo>
                    <a:pt x="325" y="50"/>
                  </a:lnTo>
                  <a:lnTo>
                    <a:pt x="325" y="50"/>
                  </a:lnTo>
                  <a:lnTo>
                    <a:pt x="321" y="51"/>
                  </a:lnTo>
                  <a:lnTo>
                    <a:pt x="317" y="52"/>
                  </a:lnTo>
                  <a:lnTo>
                    <a:pt x="313" y="53"/>
                  </a:lnTo>
                  <a:lnTo>
                    <a:pt x="311" y="56"/>
                  </a:lnTo>
                  <a:lnTo>
                    <a:pt x="308" y="58"/>
                  </a:lnTo>
                  <a:lnTo>
                    <a:pt x="307" y="63"/>
                  </a:lnTo>
                  <a:lnTo>
                    <a:pt x="304" y="66"/>
                  </a:lnTo>
                  <a:lnTo>
                    <a:pt x="304" y="70"/>
                  </a:lnTo>
                  <a:lnTo>
                    <a:pt x="304" y="7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 rot="0">
            <a:off x="8308086" y="1554861"/>
            <a:ext cx="1096423" cy="1096804"/>
            <a:chOff x="8308086" y="1554861"/>
            <a:chExt cx="1096423" cy="1096804"/>
          </a:xfrm>
        </p:grpSpPr>
        <p:sp>
          <p:nvSpPr>
            <p:cNvPr id="9" name="Freeform 9"/>
            <p:cNvSpPr/>
            <p:nvPr/>
          </p:nvSpPr>
          <p:spPr>
            <a:xfrm>
              <a:off x="8308086" y="1554861"/>
              <a:ext cx="1096423" cy="1096804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8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5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3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2" y="1313"/>
                  </a:lnTo>
                  <a:lnTo>
                    <a:pt x="1185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7" y="1479"/>
                  </a:lnTo>
                  <a:lnTo>
                    <a:pt x="779" y="1481"/>
                  </a:lnTo>
                  <a:lnTo>
                    <a:pt x="741" y="1482"/>
                  </a:lnTo>
                  <a:lnTo>
                    <a:pt x="741" y="1482"/>
                  </a:lnTo>
                  <a:lnTo>
                    <a:pt x="703" y="1481"/>
                  </a:lnTo>
                  <a:lnTo>
                    <a:pt x="665" y="1479"/>
                  </a:lnTo>
                  <a:lnTo>
                    <a:pt x="628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7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70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8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4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4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8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70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7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8" y="9"/>
                  </a:lnTo>
                  <a:lnTo>
                    <a:pt x="665" y="4"/>
                  </a:lnTo>
                  <a:lnTo>
                    <a:pt x="703" y="1"/>
                  </a:lnTo>
                  <a:lnTo>
                    <a:pt x="741" y="0"/>
                  </a:lnTo>
                  <a:lnTo>
                    <a:pt x="741" y="0"/>
                  </a:lnTo>
                  <a:lnTo>
                    <a:pt x="779" y="1"/>
                  </a:lnTo>
                  <a:lnTo>
                    <a:pt x="817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5" y="148"/>
                  </a:lnTo>
                  <a:lnTo>
                    <a:pt x="1212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3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5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8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</a:path>
              </a:pathLst>
            </a:custGeom>
            <a:solidFill>
              <a:srgbClr val="2F89C9">
                <a:alpha val="100000"/>
              </a:srgbClr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8540305" y="1698403"/>
              <a:ext cx="653987" cy="899922"/>
            </a:xfrm>
            <a:custGeom>
              <a:avLst/>
              <a:gdLst/>
              <a:ahLst/>
              <a:cxnLst/>
              <a:rect l="l" t="t" r="r" b="b"/>
              <a:pathLst>
                <a:path w="885" h="1217">
                  <a:moveTo>
                    <a:pt x="212" y="796"/>
                  </a:moveTo>
                  <a:lnTo>
                    <a:pt x="125" y="1151"/>
                  </a:lnTo>
                  <a:lnTo>
                    <a:pt x="105" y="1154"/>
                  </a:lnTo>
                  <a:lnTo>
                    <a:pt x="194" y="790"/>
                  </a:lnTo>
                  <a:lnTo>
                    <a:pt x="194" y="790"/>
                  </a:lnTo>
                  <a:lnTo>
                    <a:pt x="178" y="783"/>
                  </a:lnTo>
                  <a:lnTo>
                    <a:pt x="162" y="775"/>
                  </a:lnTo>
                  <a:lnTo>
                    <a:pt x="162" y="775"/>
                  </a:lnTo>
                  <a:lnTo>
                    <a:pt x="149" y="769"/>
                  </a:lnTo>
                  <a:lnTo>
                    <a:pt x="137" y="761"/>
                  </a:lnTo>
                  <a:lnTo>
                    <a:pt x="127" y="753"/>
                  </a:lnTo>
                  <a:lnTo>
                    <a:pt x="117" y="744"/>
                  </a:lnTo>
                  <a:lnTo>
                    <a:pt x="110" y="732"/>
                  </a:lnTo>
                  <a:lnTo>
                    <a:pt x="102" y="719"/>
                  </a:lnTo>
                  <a:lnTo>
                    <a:pt x="96" y="704"/>
                  </a:lnTo>
                  <a:lnTo>
                    <a:pt x="90" y="685"/>
                  </a:lnTo>
                  <a:lnTo>
                    <a:pt x="90" y="685"/>
                  </a:lnTo>
                  <a:lnTo>
                    <a:pt x="77" y="639"/>
                  </a:lnTo>
                  <a:lnTo>
                    <a:pt x="69" y="616"/>
                  </a:lnTo>
                  <a:lnTo>
                    <a:pt x="61" y="594"/>
                  </a:lnTo>
                  <a:lnTo>
                    <a:pt x="61" y="594"/>
                  </a:lnTo>
                  <a:lnTo>
                    <a:pt x="48" y="565"/>
                  </a:lnTo>
                  <a:lnTo>
                    <a:pt x="34" y="538"/>
                  </a:lnTo>
                  <a:lnTo>
                    <a:pt x="34" y="538"/>
                  </a:lnTo>
                  <a:lnTo>
                    <a:pt x="20" y="509"/>
                  </a:lnTo>
                  <a:lnTo>
                    <a:pt x="14" y="495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4" y="466"/>
                  </a:lnTo>
                  <a:lnTo>
                    <a:pt x="1" y="452"/>
                  </a:lnTo>
                  <a:lnTo>
                    <a:pt x="0" y="439"/>
                  </a:lnTo>
                  <a:lnTo>
                    <a:pt x="0" y="426"/>
                  </a:lnTo>
                  <a:lnTo>
                    <a:pt x="2" y="412"/>
                  </a:lnTo>
                  <a:lnTo>
                    <a:pt x="6" y="398"/>
                  </a:lnTo>
                  <a:lnTo>
                    <a:pt x="13" y="382"/>
                  </a:lnTo>
                  <a:lnTo>
                    <a:pt x="22" y="365"/>
                  </a:lnTo>
                  <a:lnTo>
                    <a:pt x="22" y="365"/>
                  </a:lnTo>
                  <a:lnTo>
                    <a:pt x="44" y="323"/>
                  </a:lnTo>
                  <a:lnTo>
                    <a:pt x="55" y="302"/>
                  </a:lnTo>
                  <a:lnTo>
                    <a:pt x="66" y="280"/>
                  </a:lnTo>
                  <a:lnTo>
                    <a:pt x="66" y="280"/>
                  </a:lnTo>
                  <a:lnTo>
                    <a:pt x="77" y="251"/>
                  </a:lnTo>
                  <a:lnTo>
                    <a:pt x="87" y="222"/>
                  </a:lnTo>
                  <a:lnTo>
                    <a:pt x="87" y="222"/>
                  </a:lnTo>
                  <a:lnTo>
                    <a:pt x="97" y="191"/>
                  </a:lnTo>
                  <a:lnTo>
                    <a:pt x="102" y="177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16" y="149"/>
                  </a:lnTo>
                  <a:lnTo>
                    <a:pt x="124" y="138"/>
                  </a:lnTo>
                  <a:lnTo>
                    <a:pt x="131" y="127"/>
                  </a:lnTo>
                  <a:lnTo>
                    <a:pt x="141" y="119"/>
                  </a:lnTo>
                  <a:lnTo>
                    <a:pt x="153" y="110"/>
                  </a:lnTo>
                  <a:lnTo>
                    <a:pt x="166" y="102"/>
                  </a:lnTo>
                  <a:lnTo>
                    <a:pt x="181" y="96"/>
                  </a:lnTo>
                  <a:lnTo>
                    <a:pt x="200" y="90"/>
                  </a:lnTo>
                  <a:lnTo>
                    <a:pt x="200" y="90"/>
                  </a:lnTo>
                  <a:lnTo>
                    <a:pt x="245" y="77"/>
                  </a:lnTo>
                  <a:lnTo>
                    <a:pt x="268" y="70"/>
                  </a:lnTo>
                  <a:lnTo>
                    <a:pt x="291" y="61"/>
                  </a:lnTo>
                  <a:lnTo>
                    <a:pt x="291" y="61"/>
                  </a:lnTo>
                  <a:lnTo>
                    <a:pt x="320" y="49"/>
                  </a:lnTo>
                  <a:lnTo>
                    <a:pt x="347" y="35"/>
                  </a:lnTo>
                  <a:lnTo>
                    <a:pt x="347" y="35"/>
                  </a:lnTo>
                  <a:lnTo>
                    <a:pt x="376" y="20"/>
                  </a:lnTo>
                  <a:lnTo>
                    <a:pt x="390" y="14"/>
                  </a:lnTo>
                  <a:lnTo>
                    <a:pt x="405" y="9"/>
                  </a:lnTo>
                  <a:lnTo>
                    <a:pt x="405" y="9"/>
                  </a:lnTo>
                  <a:lnTo>
                    <a:pt x="419" y="5"/>
                  </a:lnTo>
                  <a:lnTo>
                    <a:pt x="432" y="1"/>
                  </a:lnTo>
                  <a:lnTo>
                    <a:pt x="446" y="0"/>
                  </a:lnTo>
                  <a:lnTo>
                    <a:pt x="459" y="0"/>
                  </a:lnTo>
                  <a:lnTo>
                    <a:pt x="472" y="2"/>
                  </a:lnTo>
                  <a:lnTo>
                    <a:pt x="487" y="7"/>
                  </a:lnTo>
                  <a:lnTo>
                    <a:pt x="503" y="13"/>
                  </a:lnTo>
                  <a:lnTo>
                    <a:pt x="520" y="22"/>
                  </a:lnTo>
                  <a:lnTo>
                    <a:pt x="520" y="22"/>
                  </a:lnTo>
                  <a:lnTo>
                    <a:pt x="561" y="46"/>
                  </a:lnTo>
                  <a:lnTo>
                    <a:pt x="583" y="57"/>
                  </a:lnTo>
                  <a:lnTo>
                    <a:pt x="605" y="66"/>
                  </a:lnTo>
                  <a:lnTo>
                    <a:pt x="605" y="66"/>
                  </a:lnTo>
                  <a:lnTo>
                    <a:pt x="634" y="77"/>
                  </a:lnTo>
                  <a:lnTo>
                    <a:pt x="663" y="87"/>
                  </a:lnTo>
                  <a:lnTo>
                    <a:pt x="663" y="87"/>
                  </a:lnTo>
                  <a:lnTo>
                    <a:pt x="694" y="97"/>
                  </a:lnTo>
                  <a:lnTo>
                    <a:pt x="708" y="102"/>
                  </a:lnTo>
                  <a:lnTo>
                    <a:pt x="723" y="110"/>
                  </a:lnTo>
                  <a:lnTo>
                    <a:pt x="723" y="110"/>
                  </a:lnTo>
                  <a:lnTo>
                    <a:pt x="736" y="116"/>
                  </a:lnTo>
                  <a:lnTo>
                    <a:pt x="747" y="124"/>
                  </a:lnTo>
                  <a:lnTo>
                    <a:pt x="758" y="133"/>
                  </a:lnTo>
                  <a:lnTo>
                    <a:pt x="766" y="142"/>
                  </a:lnTo>
                  <a:lnTo>
                    <a:pt x="775" y="153"/>
                  </a:lnTo>
                  <a:lnTo>
                    <a:pt x="783" y="166"/>
                  </a:lnTo>
                  <a:lnTo>
                    <a:pt x="789" y="182"/>
                  </a:lnTo>
                  <a:lnTo>
                    <a:pt x="795" y="200"/>
                  </a:lnTo>
                  <a:lnTo>
                    <a:pt x="795" y="200"/>
                  </a:lnTo>
                  <a:lnTo>
                    <a:pt x="808" y="247"/>
                  </a:lnTo>
                  <a:lnTo>
                    <a:pt x="815" y="270"/>
                  </a:lnTo>
                  <a:lnTo>
                    <a:pt x="823" y="292"/>
                  </a:lnTo>
                  <a:lnTo>
                    <a:pt x="823" y="292"/>
                  </a:lnTo>
                  <a:lnTo>
                    <a:pt x="836" y="321"/>
                  </a:lnTo>
                  <a:lnTo>
                    <a:pt x="850" y="348"/>
                  </a:lnTo>
                  <a:lnTo>
                    <a:pt x="850" y="348"/>
                  </a:lnTo>
                  <a:lnTo>
                    <a:pt x="864" y="376"/>
                  </a:lnTo>
                  <a:lnTo>
                    <a:pt x="871" y="390"/>
                  </a:lnTo>
                  <a:lnTo>
                    <a:pt x="876" y="405"/>
                  </a:lnTo>
                  <a:lnTo>
                    <a:pt x="876" y="405"/>
                  </a:lnTo>
                  <a:lnTo>
                    <a:pt x="880" y="419"/>
                  </a:lnTo>
                  <a:lnTo>
                    <a:pt x="884" y="433"/>
                  </a:lnTo>
                  <a:lnTo>
                    <a:pt x="885" y="446"/>
                  </a:lnTo>
                  <a:lnTo>
                    <a:pt x="885" y="460"/>
                  </a:lnTo>
                  <a:lnTo>
                    <a:pt x="883" y="474"/>
                  </a:lnTo>
                  <a:lnTo>
                    <a:pt x="878" y="488"/>
                  </a:lnTo>
                  <a:lnTo>
                    <a:pt x="872" y="504"/>
                  </a:lnTo>
                  <a:lnTo>
                    <a:pt x="863" y="520"/>
                  </a:lnTo>
                  <a:lnTo>
                    <a:pt x="863" y="520"/>
                  </a:lnTo>
                  <a:lnTo>
                    <a:pt x="839" y="563"/>
                  </a:lnTo>
                  <a:lnTo>
                    <a:pt x="828" y="583"/>
                  </a:lnTo>
                  <a:lnTo>
                    <a:pt x="818" y="606"/>
                  </a:lnTo>
                  <a:lnTo>
                    <a:pt x="818" y="606"/>
                  </a:lnTo>
                  <a:lnTo>
                    <a:pt x="808" y="634"/>
                  </a:lnTo>
                  <a:lnTo>
                    <a:pt x="798" y="665"/>
                  </a:lnTo>
                  <a:lnTo>
                    <a:pt x="798" y="665"/>
                  </a:lnTo>
                  <a:lnTo>
                    <a:pt x="788" y="694"/>
                  </a:lnTo>
                  <a:lnTo>
                    <a:pt x="783" y="709"/>
                  </a:lnTo>
                  <a:lnTo>
                    <a:pt x="775" y="723"/>
                  </a:lnTo>
                  <a:lnTo>
                    <a:pt x="775" y="723"/>
                  </a:lnTo>
                  <a:lnTo>
                    <a:pt x="766" y="740"/>
                  </a:lnTo>
                  <a:lnTo>
                    <a:pt x="757" y="754"/>
                  </a:lnTo>
                  <a:lnTo>
                    <a:pt x="751" y="760"/>
                  </a:lnTo>
                  <a:lnTo>
                    <a:pt x="745" y="766"/>
                  </a:lnTo>
                  <a:lnTo>
                    <a:pt x="738" y="771"/>
                  </a:lnTo>
                  <a:lnTo>
                    <a:pt x="731" y="777"/>
                  </a:lnTo>
                  <a:lnTo>
                    <a:pt x="805" y="1000"/>
                  </a:lnTo>
                  <a:lnTo>
                    <a:pt x="785" y="998"/>
                  </a:lnTo>
                  <a:lnTo>
                    <a:pt x="714" y="785"/>
                  </a:lnTo>
                  <a:lnTo>
                    <a:pt x="714" y="785"/>
                  </a:lnTo>
                  <a:lnTo>
                    <a:pt x="703" y="790"/>
                  </a:lnTo>
                  <a:lnTo>
                    <a:pt x="772" y="997"/>
                  </a:lnTo>
                  <a:lnTo>
                    <a:pt x="593" y="982"/>
                  </a:lnTo>
                  <a:lnTo>
                    <a:pt x="566" y="1046"/>
                  </a:lnTo>
                  <a:lnTo>
                    <a:pt x="506" y="867"/>
                  </a:lnTo>
                  <a:lnTo>
                    <a:pt x="506" y="867"/>
                  </a:lnTo>
                  <a:lnTo>
                    <a:pt x="495" y="871"/>
                  </a:lnTo>
                  <a:lnTo>
                    <a:pt x="559" y="1063"/>
                  </a:lnTo>
                  <a:lnTo>
                    <a:pt x="550" y="1085"/>
                  </a:lnTo>
                  <a:lnTo>
                    <a:pt x="481" y="876"/>
                  </a:lnTo>
                  <a:lnTo>
                    <a:pt x="480" y="876"/>
                  </a:lnTo>
                  <a:lnTo>
                    <a:pt x="480" y="876"/>
                  </a:lnTo>
                  <a:lnTo>
                    <a:pt x="463" y="882"/>
                  </a:lnTo>
                  <a:lnTo>
                    <a:pt x="448" y="884"/>
                  </a:lnTo>
                  <a:lnTo>
                    <a:pt x="367" y="1217"/>
                  </a:lnTo>
                  <a:lnTo>
                    <a:pt x="356" y="1197"/>
                  </a:lnTo>
                  <a:lnTo>
                    <a:pt x="432" y="885"/>
                  </a:lnTo>
                  <a:lnTo>
                    <a:pt x="432" y="885"/>
                  </a:lnTo>
                  <a:lnTo>
                    <a:pt x="420" y="884"/>
                  </a:lnTo>
                  <a:lnTo>
                    <a:pt x="348" y="1180"/>
                  </a:lnTo>
                  <a:lnTo>
                    <a:pt x="316" y="1117"/>
                  </a:lnTo>
                  <a:lnTo>
                    <a:pt x="139" y="1149"/>
                  </a:lnTo>
                  <a:lnTo>
                    <a:pt x="223" y="799"/>
                  </a:lnTo>
                  <a:lnTo>
                    <a:pt x="220" y="798"/>
                  </a:lnTo>
                  <a:lnTo>
                    <a:pt x="220" y="798"/>
                  </a:lnTo>
                  <a:lnTo>
                    <a:pt x="212" y="796"/>
                  </a:lnTo>
                  <a:lnTo>
                    <a:pt x="212" y="796"/>
                  </a:lnTo>
                  <a:close/>
                </a:path>
                <a:path w="885" h="1217">
                  <a:moveTo>
                    <a:pt x="497" y="656"/>
                  </a:moveTo>
                  <a:lnTo>
                    <a:pt x="497" y="208"/>
                  </a:lnTo>
                  <a:lnTo>
                    <a:pt x="411" y="208"/>
                  </a:lnTo>
                  <a:lnTo>
                    <a:pt x="411" y="208"/>
                  </a:lnTo>
                  <a:lnTo>
                    <a:pt x="411" y="216"/>
                  </a:lnTo>
                  <a:lnTo>
                    <a:pt x="408" y="226"/>
                  </a:lnTo>
                  <a:lnTo>
                    <a:pt x="404" y="235"/>
                  </a:lnTo>
                  <a:lnTo>
                    <a:pt x="397" y="243"/>
                  </a:lnTo>
                  <a:lnTo>
                    <a:pt x="397" y="243"/>
                  </a:lnTo>
                  <a:lnTo>
                    <a:pt x="390" y="252"/>
                  </a:lnTo>
                  <a:lnTo>
                    <a:pt x="381" y="258"/>
                  </a:lnTo>
                  <a:lnTo>
                    <a:pt x="371" y="261"/>
                  </a:lnTo>
                  <a:lnTo>
                    <a:pt x="360" y="262"/>
                  </a:lnTo>
                  <a:lnTo>
                    <a:pt x="360" y="327"/>
                  </a:lnTo>
                  <a:lnTo>
                    <a:pt x="398" y="327"/>
                  </a:lnTo>
                  <a:lnTo>
                    <a:pt x="398" y="656"/>
                  </a:lnTo>
                  <a:lnTo>
                    <a:pt x="497" y="656"/>
                  </a:lnTo>
                  <a:lnTo>
                    <a:pt x="497" y="656"/>
                  </a:lnTo>
                  <a:close/>
                </a:path>
                <a:path w="885" h="1217">
                  <a:moveTo>
                    <a:pt x="486" y="124"/>
                  </a:moveTo>
                  <a:lnTo>
                    <a:pt x="486" y="124"/>
                  </a:lnTo>
                  <a:lnTo>
                    <a:pt x="511" y="131"/>
                  </a:lnTo>
                  <a:lnTo>
                    <a:pt x="536" y="139"/>
                  </a:lnTo>
                  <a:lnTo>
                    <a:pt x="560" y="150"/>
                  </a:lnTo>
                  <a:lnTo>
                    <a:pt x="582" y="163"/>
                  </a:lnTo>
                  <a:lnTo>
                    <a:pt x="604" y="177"/>
                  </a:lnTo>
                  <a:lnTo>
                    <a:pt x="623" y="194"/>
                  </a:lnTo>
                  <a:lnTo>
                    <a:pt x="643" y="211"/>
                  </a:lnTo>
                  <a:lnTo>
                    <a:pt x="659" y="229"/>
                  </a:lnTo>
                  <a:lnTo>
                    <a:pt x="674" y="250"/>
                  </a:lnTo>
                  <a:lnTo>
                    <a:pt x="688" y="272"/>
                  </a:lnTo>
                  <a:lnTo>
                    <a:pt x="700" y="294"/>
                  </a:lnTo>
                  <a:lnTo>
                    <a:pt x="710" y="318"/>
                  </a:lnTo>
                  <a:lnTo>
                    <a:pt x="718" y="343"/>
                  </a:lnTo>
                  <a:lnTo>
                    <a:pt x="724" y="369"/>
                  </a:lnTo>
                  <a:lnTo>
                    <a:pt x="727" y="397"/>
                  </a:lnTo>
                  <a:lnTo>
                    <a:pt x="728" y="424"/>
                  </a:lnTo>
                  <a:lnTo>
                    <a:pt x="728" y="424"/>
                  </a:lnTo>
                  <a:lnTo>
                    <a:pt x="728" y="439"/>
                  </a:lnTo>
                  <a:lnTo>
                    <a:pt x="727" y="455"/>
                  </a:lnTo>
                  <a:lnTo>
                    <a:pt x="725" y="470"/>
                  </a:lnTo>
                  <a:lnTo>
                    <a:pt x="722" y="486"/>
                  </a:lnTo>
                  <a:lnTo>
                    <a:pt x="719" y="500"/>
                  </a:lnTo>
                  <a:lnTo>
                    <a:pt x="714" y="515"/>
                  </a:lnTo>
                  <a:lnTo>
                    <a:pt x="710" y="529"/>
                  </a:lnTo>
                  <a:lnTo>
                    <a:pt x="704" y="542"/>
                  </a:lnTo>
                  <a:lnTo>
                    <a:pt x="698" y="556"/>
                  </a:lnTo>
                  <a:lnTo>
                    <a:pt x="691" y="569"/>
                  </a:lnTo>
                  <a:lnTo>
                    <a:pt x="684" y="582"/>
                  </a:lnTo>
                  <a:lnTo>
                    <a:pt x="676" y="594"/>
                  </a:lnTo>
                  <a:lnTo>
                    <a:pt x="668" y="606"/>
                  </a:lnTo>
                  <a:lnTo>
                    <a:pt x="659" y="618"/>
                  </a:lnTo>
                  <a:lnTo>
                    <a:pt x="649" y="629"/>
                  </a:lnTo>
                  <a:lnTo>
                    <a:pt x="639" y="640"/>
                  </a:lnTo>
                  <a:lnTo>
                    <a:pt x="628" y="650"/>
                  </a:lnTo>
                  <a:lnTo>
                    <a:pt x="618" y="659"/>
                  </a:lnTo>
                  <a:lnTo>
                    <a:pt x="606" y="668"/>
                  </a:lnTo>
                  <a:lnTo>
                    <a:pt x="594" y="677"/>
                  </a:lnTo>
                  <a:lnTo>
                    <a:pt x="582" y="685"/>
                  </a:lnTo>
                  <a:lnTo>
                    <a:pt x="569" y="692"/>
                  </a:lnTo>
                  <a:lnTo>
                    <a:pt x="556" y="699"/>
                  </a:lnTo>
                  <a:lnTo>
                    <a:pt x="542" y="705"/>
                  </a:lnTo>
                  <a:lnTo>
                    <a:pt x="528" y="710"/>
                  </a:lnTo>
                  <a:lnTo>
                    <a:pt x="513" y="716"/>
                  </a:lnTo>
                  <a:lnTo>
                    <a:pt x="499" y="719"/>
                  </a:lnTo>
                  <a:lnTo>
                    <a:pt x="484" y="723"/>
                  </a:lnTo>
                  <a:lnTo>
                    <a:pt x="469" y="726"/>
                  </a:lnTo>
                  <a:lnTo>
                    <a:pt x="454" y="728"/>
                  </a:lnTo>
                  <a:lnTo>
                    <a:pt x="439" y="729"/>
                  </a:lnTo>
                  <a:lnTo>
                    <a:pt x="423" y="729"/>
                  </a:lnTo>
                  <a:lnTo>
                    <a:pt x="423" y="729"/>
                  </a:lnTo>
                  <a:lnTo>
                    <a:pt x="398" y="728"/>
                  </a:lnTo>
                  <a:lnTo>
                    <a:pt x="374" y="726"/>
                  </a:lnTo>
                  <a:lnTo>
                    <a:pt x="351" y="720"/>
                  </a:lnTo>
                  <a:lnTo>
                    <a:pt x="328" y="714"/>
                  </a:lnTo>
                  <a:lnTo>
                    <a:pt x="306" y="706"/>
                  </a:lnTo>
                  <a:lnTo>
                    <a:pt x="284" y="696"/>
                  </a:lnTo>
                  <a:lnTo>
                    <a:pt x="264" y="684"/>
                  </a:lnTo>
                  <a:lnTo>
                    <a:pt x="244" y="672"/>
                  </a:lnTo>
                  <a:lnTo>
                    <a:pt x="227" y="657"/>
                  </a:lnTo>
                  <a:lnTo>
                    <a:pt x="209" y="642"/>
                  </a:lnTo>
                  <a:lnTo>
                    <a:pt x="193" y="626"/>
                  </a:lnTo>
                  <a:lnTo>
                    <a:pt x="179" y="607"/>
                  </a:lnTo>
                  <a:lnTo>
                    <a:pt x="166" y="589"/>
                  </a:lnTo>
                  <a:lnTo>
                    <a:pt x="154" y="568"/>
                  </a:lnTo>
                  <a:lnTo>
                    <a:pt x="143" y="547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43" y="551"/>
                  </a:lnTo>
                  <a:lnTo>
                    <a:pt x="153" y="575"/>
                  </a:lnTo>
                  <a:lnTo>
                    <a:pt x="164" y="597"/>
                  </a:lnTo>
                  <a:lnTo>
                    <a:pt x="178" y="619"/>
                  </a:lnTo>
                  <a:lnTo>
                    <a:pt x="193" y="640"/>
                  </a:lnTo>
                  <a:lnTo>
                    <a:pt x="209" y="659"/>
                  </a:lnTo>
                  <a:lnTo>
                    <a:pt x="228" y="677"/>
                  </a:lnTo>
                  <a:lnTo>
                    <a:pt x="247" y="693"/>
                  </a:lnTo>
                  <a:lnTo>
                    <a:pt x="268" y="708"/>
                  </a:lnTo>
                  <a:lnTo>
                    <a:pt x="291" y="721"/>
                  </a:lnTo>
                  <a:lnTo>
                    <a:pt x="314" y="733"/>
                  </a:lnTo>
                  <a:lnTo>
                    <a:pt x="338" y="742"/>
                  </a:lnTo>
                  <a:lnTo>
                    <a:pt x="363" y="749"/>
                  </a:lnTo>
                  <a:lnTo>
                    <a:pt x="389" y="755"/>
                  </a:lnTo>
                  <a:lnTo>
                    <a:pt x="416" y="759"/>
                  </a:lnTo>
                  <a:lnTo>
                    <a:pt x="443" y="760"/>
                  </a:lnTo>
                  <a:lnTo>
                    <a:pt x="443" y="760"/>
                  </a:lnTo>
                  <a:lnTo>
                    <a:pt x="459" y="759"/>
                  </a:lnTo>
                  <a:lnTo>
                    <a:pt x="475" y="758"/>
                  </a:lnTo>
                  <a:lnTo>
                    <a:pt x="491" y="756"/>
                  </a:lnTo>
                  <a:lnTo>
                    <a:pt x="507" y="754"/>
                  </a:lnTo>
                  <a:lnTo>
                    <a:pt x="522" y="749"/>
                  </a:lnTo>
                  <a:lnTo>
                    <a:pt x="537" y="745"/>
                  </a:lnTo>
                  <a:lnTo>
                    <a:pt x="553" y="741"/>
                  </a:lnTo>
                  <a:lnTo>
                    <a:pt x="567" y="735"/>
                  </a:lnTo>
                  <a:lnTo>
                    <a:pt x="581" y="729"/>
                  </a:lnTo>
                  <a:lnTo>
                    <a:pt x="595" y="721"/>
                  </a:lnTo>
                  <a:lnTo>
                    <a:pt x="608" y="714"/>
                  </a:lnTo>
                  <a:lnTo>
                    <a:pt x="621" y="705"/>
                  </a:lnTo>
                  <a:lnTo>
                    <a:pt x="634" y="696"/>
                  </a:lnTo>
                  <a:lnTo>
                    <a:pt x="646" y="686"/>
                  </a:lnTo>
                  <a:lnTo>
                    <a:pt x="657" y="677"/>
                  </a:lnTo>
                  <a:lnTo>
                    <a:pt x="669" y="667"/>
                  </a:lnTo>
                  <a:lnTo>
                    <a:pt x="678" y="655"/>
                  </a:lnTo>
                  <a:lnTo>
                    <a:pt x="688" y="644"/>
                  </a:lnTo>
                  <a:lnTo>
                    <a:pt x="698" y="632"/>
                  </a:lnTo>
                  <a:lnTo>
                    <a:pt x="707" y="619"/>
                  </a:lnTo>
                  <a:lnTo>
                    <a:pt x="715" y="606"/>
                  </a:lnTo>
                  <a:lnTo>
                    <a:pt x="723" y="593"/>
                  </a:lnTo>
                  <a:lnTo>
                    <a:pt x="731" y="579"/>
                  </a:lnTo>
                  <a:lnTo>
                    <a:pt x="737" y="565"/>
                  </a:lnTo>
                  <a:lnTo>
                    <a:pt x="742" y="551"/>
                  </a:lnTo>
                  <a:lnTo>
                    <a:pt x="747" y="536"/>
                  </a:lnTo>
                  <a:lnTo>
                    <a:pt x="751" y="520"/>
                  </a:lnTo>
                  <a:lnTo>
                    <a:pt x="756" y="505"/>
                  </a:lnTo>
                  <a:lnTo>
                    <a:pt x="758" y="489"/>
                  </a:lnTo>
                  <a:lnTo>
                    <a:pt x="760" y="474"/>
                  </a:lnTo>
                  <a:lnTo>
                    <a:pt x="761" y="457"/>
                  </a:lnTo>
                  <a:lnTo>
                    <a:pt x="762" y="441"/>
                  </a:lnTo>
                  <a:lnTo>
                    <a:pt x="762" y="441"/>
                  </a:lnTo>
                  <a:lnTo>
                    <a:pt x="761" y="426"/>
                  </a:lnTo>
                  <a:lnTo>
                    <a:pt x="760" y="411"/>
                  </a:lnTo>
                  <a:lnTo>
                    <a:pt x="759" y="397"/>
                  </a:lnTo>
                  <a:lnTo>
                    <a:pt x="757" y="381"/>
                  </a:lnTo>
                  <a:lnTo>
                    <a:pt x="753" y="367"/>
                  </a:lnTo>
                  <a:lnTo>
                    <a:pt x="749" y="353"/>
                  </a:lnTo>
                  <a:lnTo>
                    <a:pt x="746" y="340"/>
                  </a:lnTo>
                  <a:lnTo>
                    <a:pt x="740" y="326"/>
                  </a:lnTo>
                  <a:lnTo>
                    <a:pt x="729" y="300"/>
                  </a:lnTo>
                  <a:lnTo>
                    <a:pt x="715" y="275"/>
                  </a:lnTo>
                  <a:lnTo>
                    <a:pt x="700" y="252"/>
                  </a:lnTo>
                  <a:lnTo>
                    <a:pt x="682" y="230"/>
                  </a:lnTo>
                  <a:lnTo>
                    <a:pt x="663" y="210"/>
                  </a:lnTo>
                  <a:lnTo>
                    <a:pt x="642" y="191"/>
                  </a:lnTo>
                  <a:lnTo>
                    <a:pt x="619" y="175"/>
                  </a:lnTo>
                  <a:lnTo>
                    <a:pt x="595" y="160"/>
                  </a:lnTo>
                  <a:lnTo>
                    <a:pt x="569" y="148"/>
                  </a:lnTo>
                  <a:lnTo>
                    <a:pt x="543" y="137"/>
                  </a:lnTo>
                  <a:lnTo>
                    <a:pt x="529" y="134"/>
                  </a:lnTo>
                  <a:lnTo>
                    <a:pt x="515" y="129"/>
                  </a:lnTo>
                  <a:lnTo>
                    <a:pt x="500" y="127"/>
                  </a:lnTo>
                  <a:lnTo>
                    <a:pt x="486" y="124"/>
                  </a:lnTo>
                  <a:lnTo>
                    <a:pt x="486" y="124"/>
                  </a:lnTo>
                  <a:close/>
                </a:path>
                <a:path w="885" h="1217">
                  <a:moveTo>
                    <a:pt x="216" y="696"/>
                  </a:moveTo>
                  <a:lnTo>
                    <a:pt x="217" y="696"/>
                  </a:lnTo>
                  <a:lnTo>
                    <a:pt x="217" y="697"/>
                  </a:lnTo>
                  <a:lnTo>
                    <a:pt x="217" y="697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3" y="702"/>
                  </a:lnTo>
                  <a:lnTo>
                    <a:pt x="223" y="702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5" y="703"/>
                  </a:lnTo>
                  <a:lnTo>
                    <a:pt x="227" y="705"/>
                  </a:lnTo>
                  <a:lnTo>
                    <a:pt x="227" y="705"/>
                  </a:lnTo>
                  <a:lnTo>
                    <a:pt x="231" y="708"/>
                  </a:lnTo>
                  <a:lnTo>
                    <a:pt x="231" y="709"/>
                  </a:lnTo>
                  <a:lnTo>
                    <a:pt x="232" y="709"/>
                  </a:lnTo>
                  <a:lnTo>
                    <a:pt x="232" y="709"/>
                  </a:lnTo>
                  <a:lnTo>
                    <a:pt x="243" y="718"/>
                  </a:lnTo>
                  <a:lnTo>
                    <a:pt x="243" y="718"/>
                  </a:lnTo>
                  <a:lnTo>
                    <a:pt x="247" y="721"/>
                  </a:lnTo>
                  <a:lnTo>
                    <a:pt x="249" y="722"/>
                  </a:lnTo>
                  <a:lnTo>
                    <a:pt x="249" y="722"/>
                  </a:lnTo>
                  <a:lnTo>
                    <a:pt x="253" y="726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61" y="730"/>
                  </a:lnTo>
                  <a:lnTo>
                    <a:pt x="264" y="731"/>
                  </a:lnTo>
                  <a:lnTo>
                    <a:pt x="264" y="731"/>
                  </a:lnTo>
                  <a:lnTo>
                    <a:pt x="267" y="733"/>
                  </a:lnTo>
                  <a:lnTo>
                    <a:pt x="270" y="735"/>
                  </a:lnTo>
                  <a:lnTo>
                    <a:pt x="270" y="735"/>
                  </a:lnTo>
                  <a:lnTo>
                    <a:pt x="275" y="739"/>
                  </a:lnTo>
                  <a:lnTo>
                    <a:pt x="278" y="740"/>
                  </a:lnTo>
                  <a:lnTo>
                    <a:pt x="281" y="742"/>
                  </a:lnTo>
                  <a:lnTo>
                    <a:pt x="285" y="744"/>
                  </a:lnTo>
                  <a:lnTo>
                    <a:pt x="289" y="746"/>
                  </a:lnTo>
                  <a:lnTo>
                    <a:pt x="293" y="747"/>
                  </a:lnTo>
                  <a:lnTo>
                    <a:pt x="296" y="749"/>
                  </a:lnTo>
                  <a:lnTo>
                    <a:pt x="296" y="749"/>
                  </a:lnTo>
                  <a:lnTo>
                    <a:pt x="300" y="752"/>
                  </a:lnTo>
                  <a:lnTo>
                    <a:pt x="304" y="753"/>
                  </a:lnTo>
                  <a:lnTo>
                    <a:pt x="304" y="753"/>
                  </a:lnTo>
                  <a:lnTo>
                    <a:pt x="308" y="755"/>
                  </a:lnTo>
                  <a:lnTo>
                    <a:pt x="310" y="756"/>
                  </a:lnTo>
                  <a:lnTo>
                    <a:pt x="310" y="756"/>
                  </a:lnTo>
                  <a:lnTo>
                    <a:pt x="316" y="758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3" y="761"/>
                  </a:lnTo>
                  <a:lnTo>
                    <a:pt x="326" y="761"/>
                  </a:lnTo>
                  <a:lnTo>
                    <a:pt x="326" y="761"/>
                  </a:lnTo>
                  <a:lnTo>
                    <a:pt x="332" y="764"/>
                  </a:lnTo>
                  <a:lnTo>
                    <a:pt x="334" y="765"/>
                  </a:lnTo>
                  <a:lnTo>
                    <a:pt x="334" y="765"/>
                  </a:lnTo>
                  <a:lnTo>
                    <a:pt x="340" y="767"/>
                  </a:lnTo>
                  <a:lnTo>
                    <a:pt x="342" y="767"/>
                  </a:lnTo>
                  <a:lnTo>
                    <a:pt x="342" y="767"/>
                  </a:lnTo>
                  <a:lnTo>
                    <a:pt x="348" y="769"/>
                  </a:lnTo>
                  <a:lnTo>
                    <a:pt x="351" y="769"/>
                  </a:lnTo>
                  <a:lnTo>
                    <a:pt x="351" y="769"/>
                  </a:lnTo>
                  <a:lnTo>
                    <a:pt x="356" y="771"/>
                  </a:lnTo>
                  <a:lnTo>
                    <a:pt x="358" y="771"/>
                  </a:lnTo>
                  <a:lnTo>
                    <a:pt x="358" y="771"/>
                  </a:lnTo>
                  <a:lnTo>
                    <a:pt x="365" y="773"/>
                  </a:lnTo>
                  <a:lnTo>
                    <a:pt x="366" y="773"/>
                  </a:lnTo>
                  <a:lnTo>
                    <a:pt x="366" y="773"/>
                  </a:lnTo>
                  <a:lnTo>
                    <a:pt x="372" y="775"/>
                  </a:lnTo>
                  <a:lnTo>
                    <a:pt x="374" y="775"/>
                  </a:lnTo>
                  <a:lnTo>
                    <a:pt x="374" y="775"/>
                  </a:lnTo>
                  <a:lnTo>
                    <a:pt x="382" y="777"/>
                  </a:lnTo>
                  <a:lnTo>
                    <a:pt x="383" y="777"/>
                  </a:lnTo>
                  <a:lnTo>
                    <a:pt x="383" y="777"/>
                  </a:lnTo>
                  <a:lnTo>
                    <a:pt x="390" y="778"/>
                  </a:lnTo>
                  <a:lnTo>
                    <a:pt x="391" y="779"/>
                  </a:lnTo>
                  <a:lnTo>
                    <a:pt x="391" y="779"/>
                  </a:lnTo>
                  <a:lnTo>
                    <a:pt x="398" y="780"/>
                  </a:lnTo>
                  <a:lnTo>
                    <a:pt x="399" y="780"/>
                  </a:lnTo>
                  <a:lnTo>
                    <a:pt x="399" y="780"/>
                  </a:lnTo>
                  <a:lnTo>
                    <a:pt x="407" y="780"/>
                  </a:lnTo>
                  <a:lnTo>
                    <a:pt x="407" y="781"/>
                  </a:lnTo>
                  <a:lnTo>
                    <a:pt x="408" y="781"/>
                  </a:lnTo>
                  <a:lnTo>
                    <a:pt x="408" y="781"/>
                  </a:lnTo>
                  <a:lnTo>
                    <a:pt x="416" y="781"/>
                  </a:lnTo>
                  <a:lnTo>
                    <a:pt x="417" y="781"/>
                  </a:lnTo>
                  <a:lnTo>
                    <a:pt x="417" y="781"/>
                  </a:lnTo>
                  <a:lnTo>
                    <a:pt x="433" y="782"/>
                  </a:lnTo>
                  <a:lnTo>
                    <a:pt x="434" y="782"/>
                  </a:lnTo>
                  <a:lnTo>
                    <a:pt x="434" y="782"/>
                  </a:lnTo>
                  <a:lnTo>
                    <a:pt x="443" y="782"/>
                  </a:lnTo>
                  <a:lnTo>
                    <a:pt x="443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53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71" y="781"/>
                  </a:lnTo>
                  <a:lnTo>
                    <a:pt x="471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85" y="780"/>
                  </a:lnTo>
                  <a:lnTo>
                    <a:pt x="486" y="780"/>
                  </a:lnTo>
                  <a:lnTo>
                    <a:pt x="486" y="780"/>
                  </a:lnTo>
                  <a:lnTo>
                    <a:pt x="494" y="779"/>
                  </a:lnTo>
                  <a:lnTo>
                    <a:pt x="495" y="779"/>
                  </a:lnTo>
                  <a:lnTo>
                    <a:pt x="495" y="778"/>
                  </a:lnTo>
                  <a:lnTo>
                    <a:pt x="495" y="778"/>
                  </a:lnTo>
                  <a:lnTo>
                    <a:pt x="503" y="777"/>
                  </a:lnTo>
                  <a:lnTo>
                    <a:pt x="504" y="777"/>
                  </a:lnTo>
                  <a:lnTo>
                    <a:pt x="504" y="777"/>
                  </a:lnTo>
                  <a:lnTo>
                    <a:pt x="510" y="775"/>
                  </a:lnTo>
                  <a:lnTo>
                    <a:pt x="512" y="775"/>
                  </a:lnTo>
                  <a:lnTo>
                    <a:pt x="512" y="775"/>
                  </a:lnTo>
                  <a:lnTo>
                    <a:pt x="519" y="773"/>
                  </a:lnTo>
                  <a:lnTo>
                    <a:pt x="520" y="773"/>
                  </a:lnTo>
                  <a:lnTo>
                    <a:pt x="520" y="773"/>
                  </a:lnTo>
                  <a:lnTo>
                    <a:pt x="528" y="771"/>
                  </a:lnTo>
                  <a:lnTo>
                    <a:pt x="529" y="771"/>
                  </a:lnTo>
                  <a:lnTo>
                    <a:pt x="529" y="771"/>
                  </a:lnTo>
                  <a:lnTo>
                    <a:pt x="535" y="769"/>
                  </a:lnTo>
                  <a:lnTo>
                    <a:pt x="537" y="769"/>
                  </a:lnTo>
                  <a:lnTo>
                    <a:pt x="537" y="769"/>
                  </a:lnTo>
                  <a:lnTo>
                    <a:pt x="543" y="767"/>
                  </a:lnTo>
                  <a:lnTo>
                    <a:pt x="545" y="767"/>
                  </a:lnTo>
                  <a:lnTo>
                    <a:pt x="545" y="767"/>
                  </a:lnTo>
                  <a:lnTo>
                    <a:pt x="551" y="765"/>
                  </a:lnTo>
                  <a:lnTo>
                    <a:pt x="553" y="764"/>
                  </a:lnTo>
                  <a:lnTo>
                    <a:pt x="553" y="764"/>
                  </a:lnTo>
                  <a:lnTo>
                    <a:pt x="559" y="761"/>
                  </a:lnTo>
                  <a:lnTo>
                    <a:pt x="560" y="761"/>
                  </a:lnTo>
                  <a:lnTo>
                    <a:pt x="560" y="761"/>
                  </a:lnTo>
                  <a:lnTo>
                    <a:pt x="567" y="759"/>
                  </a:lnTo>
                  <a:lnTo>
                    <a:pt x="569" y="758"/>
                  </a:lnTo>
                  <a:lnTo>
                    <a:pt x="569" y="758"/>
                  </a:lnTo>
                  <a:lnTo>
                    <a:pt x="574" y="756"/>
                  </a:lnTo>
                  <a:lnTo>
                    <a:pt x="576" y="755"/>
                  </a:lnTo>
                  <a:lnTo>
                    <a:pt x="576" y="755"/>
                  </a:lnTo>
                  <a:lnTo>
                    <a:pt x="582" y="753"/>
                  </a:lnTo>
                  <a:lnTo>
                    <a:pt x="584" y="752"/>
                  </a:lnTo>
                  <a:lnTo>
                    <a:pt x="584" y="752"/>
                  </a:lnTo>
                  <a:lnTo>
                    <a:pt x="589" y="749"/>
                  </a:lnTo>
                  <a:lnTo>
                    <a:pt x="592" y="748"/>
                  </a:lnTo>
                  <a:lnTo>
                    <a:pt x="592" y="748"/>
                  </a:lnTo>
                  <a:lnTo>
                    <a:pt x="597" y="745"/>
                  </a:lnTo>
                  <a:lnTo>
                    <a:pt x="599" y="744"/>
                  </a:lnTo>
                  <a:lnTo>
                    <a:pt x="599" y="744"/>
                  </a:lnTo>
                  <a:lnTo>
                    <a:pt x="604" y="742"/>
                  </a:lnTo>
                  <a:lnTo>
                    <a:pt x="606" y="741"/>
                  </a:lnTo>
                  <a:lnTo>
                    <a:pt x="606" y="741"/>
                  </a:lnTo>
                  <a:lnTo>
                    <a:pt x="611" y="737"/>
                  </a:lnTo>
                  <a:lnTo>
                    <a:pt x="614" y="736"/>
                  </a:lnTo>
                  <a:lnTo>
                    <a:pt x="614" y="736"/>
                  </a:lnTo>
                  <a:lnTo>
                    <a:pt x="619" y="733"/>
                  </a:lnTo>
                  <a:lnTo>
                    <a:pt x="621" y="732"/>
                  </a:lnTo>
                  <a:lnTo>
                    <a:pt x="621" y="732"/>
                  </a:lnTo>
                  <a:lnTo>
                    <a:pt x="625" y="729"/>
                  </a:lnTo>
                  <a:lnTo>
                    <a:pt x="628" y="728"/>
                  </a:lnTo>
                  <a:lnTo>
                    <a:pt x="632" y="724"/>
                  </a:lnTo>
                  <a:lnTo>
                    <a:pt x="635" y="723"/>
                  </a:lnTo>
                  <a:lnTo>
                    <a:pt x="635" y="723"/>
                  </a:lnTo>
                  <a:lnTo>
                    <a:pt x="638" y="720"/>
                  </a:lnTo>
                  <a:lnTo>
                    <a:pt x="642" y="718"/>
                  </a:lnTo>
                  <a:lnTo>
                    <a:pt x="642" y="718"/>
                  </a:lnTo>
                  <a:lnTo>
                    <a:pt x="646" y="715"/>
                  </a:lnTo>
                  <a:lnTo>
                    <a:pt x="648" y="714"/>
                  </a:lnTo>
                  <a:lnTo>
                    <a:pt x="648" y="714"/>
                  </a:lnTo>
                  <a:lnTo>
                    <a:pt x="651" y="710"/>
                  </a:lnTo>
                  <a:lnTo>
                    <a:pt x="655" y="708"/>
                  </a:lnTo>
                  <a:lnTo>
                    <a:pt x="655" y="708"/>
                  </a:lnTo>
                  <a:lnTo>
                    <a:pt x="659" y="705"/>
                  </a:lnTo>
                  <a:lnTo>
                    <a:pt x="661" y="703"/>
                  </a:lnTo>
                  <a:lnTo>
                    <a:pt x="664" y="701"/>
                  </a:lnTo>
                  <a:lnTo>
                    <a:pt x="668" y="697"/>
                  </a:lnTo>
                  <a:lnTo>
                    <a:pt x="668" y="697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81" y="685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3" y="683"/>
                  </a:lnTo>
                  <a:lnTo>
                    <a:pt x="685" y="681"/>
                  </a:lnTo>
                  <a:lnTo>
                    <a:pt x="685" y="681"/>
                  </a:lnTo>
                  <a:lnTo>
                    <a:pt x="686" y="680"/>
                  </a:lnTo>
                  <a:lnTo>
                    <a:pt x="686" y="680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7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5" y="671"/>
                  </a:lnTo>
                  <a:lnTo>
                    <a:pt x="695" y="670"/>
                  </a:lnTo>
                  <a:lnTo>
                    <a:pt x="696" y="670"/>
                  </a:lnTo>
                  <a:lnTo>
                    <a:pt x="696" y="670"/>
                  </a:lnTo>
                  <a:lnTo>
                    <a:pt x="706" y="658"/>
                  </a:lnTo>
                  <a:lnTo>
                    <a:pt x="715" y="646"/>
                  </a:lnTo>
                  <a:lnTo>
                    <a:pt x="724" y="634"/>
                  </a:lnTo>
                  <a:lnTo>
                    <a:pt x="733" y="621"/>
                  </a:lnTo>
                  <a:lnTo>
                    <a:pt x="740" y="608"/>
                  </a:lnTo>
                  <a:lnTo>
                    <a:pt x="748" y="594"/>
                  </a:lnTo>
                  <a:lnTo>
                    <a:pt x="754" y="580"/>
                  </a:lnTo>
                  <a:lnTo>
                    <a:pt x="760" y="566"/>
                  </a:lnTo>
                  <a:lnTo>
                    <a:pt x="765" y="551"/>
                  </a:lnTo>
                  <a:lnTo>
                    <a:pt x="771" y="536"/>
                  </a:lnTo>
                  <a:lnTo>
                    <a:pt x="774" y="520"/>
                  </a:lnTo>
                  <a:lnTo>
                    <a:pt x="778" y="505"/>
                  </a:lnTo>
                  <a:lnTo>
                    <a:pt x="780" y="490"/>
                  </a:lnTo>
                  <a:lnTo>
                    <a:pt x="783" y="474"/>
                  </a:lnTo>
                  <a:lnTo>
                    <a:pt x="784" y="457"/>
                  </a:lnTo>
                  <a:lnTo>
                    <a:pt x="784" y="441"/>
                  </a:lnTo>
                  <a:lnTo>
                    <a:pt x="784" y="441"/>
                  </a:lnTo>
                  <a:lnTo>
                    <a:pt x="784" y="423"/>
                  </a:lnTo>
                  <a:lnTo>
                    <a:pt x="783" y="406"/>
                  </a:lnTo>
                  <a:lnTo>
                    <a:pt x="780" y="389"/>
                  </a:lnTo>
                  <a:lnTo>
                    <a:pt x="777" y="372"/>
                  </a:lnTo>
                  <a:lnTo>
                    <a:pt x="773" y="355"/>
                  </a:lnTo>
                  <a:lnTo>
                    <a:pt x="769" y="339"/>
                  </a:lnTo>
                  <a:lnTo>
                    <a:pt x="763" y="324"/>
                  </a:lnTo>
                  <a:lnTo>
                    <a:pt x="757" y="308"/>
                  </a:lnTo>
                  <a:lnTo>
                    <a:pt x="750" y="292"/>
                  </a:lnTo>
                  <a:lnTo>
                    <a:pt x="742" y="278"/>
                  </a:lnTo>
                  <a:lnTo>
                    <a:pt x="735" y="264"/>
                  </a:lnTo>
                  <a:lnTo>
                    <a:pt x="725" y="250"/>
                  </a:lnTo>
                  <a:lnTo>
                    <a:pt x="716" y="237"/>
                  </a:lnTo>
                  <a:lnTo>
                    <a:pt x="706" y="224"/>
                  </a:lnTo>
                  <a:lnTo>
                    <a:pt x="695" y="211"/>
                  </a:lnTo>
                  <a:lnTo>
                    <a:pt x="684" y="199"/>
                  </a:lnTo>
                  <a:lnTo>
                    <a:pt x="672" y="188"/>
                  </a:lnTo>
                  <a:lnTo>
                    <a:pt x="660" y="177"/>
                  </a:lnTo>
                  <a:lnTo>
                    <a:pt x="647" y="167"/>
                  </a:lnTo>
                  <a:lnTo>
                    <a:pt x="633" y="158"/>
                  </a:lnTo>
                  <a:lnTo>
                    <a:pt x="620" y="149"/>
                  </a:lnTo>
                  <a:lnTo>
                    <a:pt x="606" y="140"/>
                  </a:lnTo>
                  <a:lnTo>
                    <a:pt x="591" y="133"/>
                  </a:lnTo>
                  <a:lnTo>
                    <a:pt x="575" y="126"/>
                  </a:lnTo>
                  <a:lnTo>
                    <a:pt x="560" y="120"/>
                  </a:lnTo>
                  <a:lnTo>
                    <a:pt x="544" y="114"/>
                  </a:lnTo>
                  <a:lnTo>
                    <a:pt x="528" y="110"/>
                  </a:lnTo>
                  <a:lnTo>
                    <a:pt x="511" y="107"/>
                  </a:lnTo>
                  <a:lnTo>
                    <a:pt x="495" y="103"/>
                  </a:lnTo>
                  <a:lnTo>
                    <a:pt x="478" y="101"/>
                  </a:lnTo>
                  <a:lnTo>
                    <a:pt x="460" y="100"/>
                  </a:lnTo>
                  <a:lnTo>
                    <a:pt x="443" y="99"/>
                  </a:lnTo>
                  <a:lnTo>
                    <a:pt x="443" y="99"/>
                  </a:lnTo>
                  <a:lnTo>
                    <a:pt x="424" y="100"/>
                  </a:lnTo>
                  <a:lnTo>
                    <a:pt x="407" y="101"/>
                  </a:lnTo>
                  <a:lnTo>
                    <a:pt x="391" y="103"/>
                  </a:lnTo>
                  <a:lnTo>
                    <a:pt x="373" y="107"/>
                  </a:lnTo>
                  <a:lnTo>
                    <a:pt x="357" y="110"/>
                  </a:lnTo>
                  <a:lnTo>
                    <a:pt x="341" y="114"/>
                  </a:lnTo>
                  <a:lnTo>
                    <a:pt x="326" y="120"/>
                  </a:lnTo>
                  <a:lnTo>
                    <a:pt x="309" y="126"/>
                  </a:lnTo>
                  <a:lnTo>
                    <a:pt x="294" y="133"/>
                  </a:lnTo>
                  <a:lnTo>
                    <a:pt x="280" y="140"/>
                  </a:lnTo>
                  <a:lnTo>
                    <a:pt x="266" y="149"/>
                  </a:lnTo>
                  <a:lnTo>
                    <a:pt x="252" y="158"/>
                  </a:lnTo>
                  <a:lnTo>
                    <a:pt x="238" y="167"/>
                  </a:lnTo>
                  <a:lnTo>
                    <a:pt x="226" y="177"/>
                  </a:lnTo>
                  <a:lnTo>
                    <a:pt x="213" y="188"/>
                  </a:lnTo>
                  <a:lnTo>
                    <a:pt x="201" y="199"/>
                  </a:lnTo>
                  <a:lnTo>
                    <a:pt x="190" y="211"/>
                  </a:lnTo>
                  <a:lnTo>
                    <a:pt x="179" y="224"/>
                  </a:lnTo>
                  <a:lnTo>
                    <a:pt x="169" y="237"/>
                  </a:lnTo>
                  <a:lnTo>
                    <a:pt x="160" y="250"/>
                  </a:lnTo>
                  <a:lnTo>
                    <a:pt x="151" y="264"/>
                  </a:lnTo>
                  <a:lnTo>
                    <a:pt x="142" y="278"/>
                  </a:lnTo>
                  <a:lnTo>
                    <a:pt x="135" y="292"/>
                  </a:lnTo>
                  <a:lnTo>
                    <a:pt x="128" y="308"/>
                  </a:lnTo>
                  <a:lnTo>
                    <a:pt x="122" y="324"/>
                  </a:lnTo>
                  <a:lnTo>
                    <a:pt x="116" y="339"/>
                  </a:lnTo>
                  <a:lnTo>
                    <a:pt x="112" y="355"/>
                  </a:lnTo>
                  <a:lnTo>
                    <a:pt x="109" y="372"/>
                  </a:lnTo>
                  <a:lnTo>
                    <a:pt x="105" y="389"/>
                  </a:lnTo>
                  <a:lnTo>
                    <a:pt x="103" y="406"/>
                  </a:lnTo>
                  <a:lnTo>
                    <a:pt x="102" y="423"/>
                  </a:lnTo>
                  <a:lnTo>
                    <a:pt x="101" y="441"/>
                  </a:lnTo>
                  <a:lnTo>
                    <a:pt x="101" y="441"/>
                  </a:lnTo>
                  <a:lnTo>
                    <a:pt x="102" y="460"/>
                  </a:lnTo>
                  <a:lnTo>
                    <a:pt x="103" y="478"/>
                  </a:lnTo>
                  <a:lnTo>
                    <a:pt x="105" y="496"/>
                  </a:lnTo>
                  <a:lnTo>
                    <a:pt x="110" y="515"/>
                  </a:lnTo>
                  <a:lnTo>
                    <a:pt x="114" y="532"/>
                  </a:lnTo>
                  <a:lnTo>
                    <a:pt x="119" y="550"/>
                  </a:lnTo>
                  <a:lnTo>
                    <a:pt x="125" y="567"/>
                  </a:lnTo>
                  <a:lnTo>
                    <a:pt x="132" y="583"/>
                  </a:lnTo>
                  <a:lnTo>
                    <a:pt x="140" y="600"/>
                  </a:lnTo>
                  <a:lnTo>
                    <a:pt x="149" y="615"/>
                  </a:lnTo>
                  <a:lnTo>
                    <a:pt x="158" y="630"/>
                  </a:lnTo>
                  <a:lnTo>
                    <a:pt x="168" y="644"/>
                  </a:lnTo>
                  <a:lnTo>
                    <a:pt x="179" y="658"/>
                  </a:lnTo>
                  <a:lnTo>
                    <a:pt x="191" y="671"/>
                  </a:lnTo>
                  <a:lnTo>
                    <a:pt x="203" y="684"/>
                  </a:lnTo>
                  <a:lnTo>
                    <a:pt x="216" y="696"/>
                  </a:lnTo>
                  <a:lnTo>
                    <a:pt x="216" y="696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 rot="0">
            <a:off x="5170265" y="1554861"/>
            <a:ext cx="1096423" cy="1096804"/>
            <a:chOff x="5170265" y="1554861"/>
            <a:chExt cx="1096423" cy="1096804"/>
          </a:xfrm>
        </p:grpSpPr>
        <p:sp>
          <p:nvSpPr>
            <p:cNvPr id="12" name="Freeform 12"/>
            <p:cNvSpPr/>
            <p:nvPr/>
          </p:nvSpPr>
          <p:spPr>
            <a:xfrm>
              <a:off x="5170265" y="1554861"/>
              <a:ext cx="1096423" cy="1096804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9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9" y="926"/>
                  </a:lnTo>
                  <a:lnTo>
                    <a:pt x="1448" y="962"/>
                  </a:lnTo>
                  <a:lnTo>
                    <a:pt x="1437" y="997"/>
                  </a:lnTo>
                  <a:lnTo>
                    <a:pt x="1424" y="1029"/>
                  </a:lnTo>
                  <a:lnTo>
                    <a:pt x="1409" y="1063"/>
                  </a:lnTo>
                  <a:lnTo>
                    <a:pt x="1393" y="1094"/>
                  </a:lnTo>
                  <a:lnTo>
                    <a:pt x="1374" y="1126"/>
                  </a:lnTo>
                  <a:lnTo>
                    <a:pt x="1356" y="1155"/>
                  </a:lnTo>
                  <a:lnTo>
                    <a:pt x="1335" y="1185"/>
                  </a:lnTo>
                  <a:lnTo>
                    <a:pt x="1313" y="1213"/>
                  </a:lnTo>
                  <a:lnTo>
                    <a:pt x="1290" y="1240"/>
                  </a:lnTo>
                  <a:lnTo>
                    <a:pt x="1265" y="1265"/>
                  </a:lnTo>
                  <a:lnTo>
                    <a:pt x="1240" y="1290"/>
                  </a:lnTo>
                  <a:lnTo>
                    <a:pt x="1213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6" y="1375"/>
                  </a:lnTo>
                  <a:lnTo>
                    <a:pt x="1094" y="1393"/>
                  </a:lnTo>
                  <a:lnTo>
                    <a:pt x="1063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2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4" y="1473"/>
                  </a:lnTo>
                  <a:lnTo>
                    <a:pt x="818" y="1479"/>
                  </a:lnTo>
                  <a:lnTo>
                    <a:pt x="780" y="1481"/>
                  </a:lnTo>
                  <a:lnTo>
                    <a:pt x="742" y="1482"/>
                  </a:lnTo>
                  <a:lnTo>
                    <a:pt x="742" y="1482"/>
                  </a:lnTo>
                  <a:lnTo>
                    <a:pt x="704" y="1481"/>
                  </a:lnTo>
                  <a:lnTo>
                    <a:pt x="666" y="1479"/>
                  </a:lnTo>
                  <a:lnTo>
                    <a:pt x="629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1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20" y="1409"/>
                  </a:lnTo>
                  <a:lnTo>
                    <a:pt x="388" y="1393"/>
                  </a:lnTo>
                  <a:lnTo>
                    <a:pt x="357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70" y="1313"/>
                  </a:lnTo>
                  <a:lnTo>
                    <a:pt x="243" y="1290"/>
                  </a:lnTo>
                  <a:lnTo>
                    <a:pt x="217" y="1265"/>
                  </a:lnTo>
                  <a:lnTo>
                    <a:pt x="193" y="1240"/>
                  </a:lnTo>
                  <a:lnTo>
                    <a:pt x="169" y="1213"/>
                  </a:lnTo>
                  <a:lnTo>
                    <a:pt x="148" y="1185"/>
                  </a:lnTo>
                  <a:lnTo>
                    <a:pt x="127" y="1155"/>
                  </a:lnTo>
                  <a:lnTo>
                    <a:pt x="108" y="1126"/>
                  </a:lnTo>
                  <a:lnTo>
                    <a:pt x="90" y="1094"/>
                  </a:lnTo>
                  <a:lnTo>
                    <a:pt x="74" y="1063"/>
                  </a:lnTo>
                  <a:lnTo>
                    <a:pt x="59" y="1029"/>
                  </a:lnTo>
                  <a:lnTo>
                    <a:pt x="46" y="997"/>
                  </a:lnTo>
                  <a:lnTo>
                    <a:pt x="34" y="962"/>
                  </a:lnTo>
                  <a:lnTo>
                    <a:pt x="24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4" y="556"/>
                  </a:lnTo>
                  <a:lnTo>
                    <a:pt x="34" y="521"/>
                  </a:lnTo>
                  <a:lnTo>
                    <a:pt x="46" y="486"/>
                  </a:lnTo>
                  <a:lnTo>
                    <a:pt x="59" y="453"/>
                  </a:lnTo>
                  <a:lnTo>
                    <a:pt x="74" y="420"/>
                  </a:lnTo>
                  <a:lnTo>
                    <a:pt x="90" y="389"/>
                  </a:lnTo>
                  <a:lnTo>
                    <a:pt x="108" y="357"/>
                  </a:lnTo>
                  <a:lnTo>
                    <a:pt x="127" y="327"/>
                  </a:lnTo>
                  <a:lnTo>
                    <a:pt x="148" y="299"/>
                  </a:lnTo>
                  <a:lnTo>
                    <a:pt x="169" y="270"/>
                  </a:lnTo>
                  <a:lnTo>
                    <a:pt x="193" y="243"/>
                  </a:lnTo>
                  <a:lnTo>
                    <a:pt x="217" y="217"/>
                  </a:lnTo>
                  <a:lnTo>
                    <a:pt x="243" y="193"/>
                  </a:lnTo>
                  <a:lnTo>
                    <a:pt x="270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7" y="107"/>
                  </a:lnTo>
                  <a:lnTo>
                    <a:pt x="388" y="90"/>
                  </a:lnTo>
                  <a:lnTo>
                    <a:pt x="420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1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9" y="9"/>
                  </a:lnTo>
                  <a:lnTo>
                    <a:pt x="666" y="4"/>
                  </a:lnTo>
                  <a:lnTo>
                    <a:pt x="704" y="1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80" y="1"/>
                  </a:lnTo>
                  <a:lnTo>
                    <a:pt x="818" y="4"/>
                  </a:lnTo>
                  <a:lnTo>
                    <a:pt x="854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2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3" y="74"/>
                  </a:lnTo>
                  <a:lnTo>
                    <a:pt x="1094" y="90"/>
                  </a:lnTo>
                  <a:lnTo>
                    <a:pt x="1126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3" y="169"/>
                  </a:lnTo>
                  <a:lnTo>
                    <a:pt x="1240" y="193"/>
                  </a:lnTo>
                  <a:lnTo>
                    <a:pt x="1265" y="217"/>
                  </a:lnTo>
                  <a:lnTo>
                    <a:pt x="1290" y="243"/>
                  </a:lnTo>
                  <a:lnTo>
                    <a:pt x="1313" y="270"/>
                  </a:lnTo>
                  <a:lnTo>
                    <a:pt x="1335" y="299"/>
                  </a:lnTo>
                  <a:lnTo>
                    <a:pt x="1356" y="327"/>
                  </a:lnTo>
                  <a:lnTo>
                    <a:pt x="1374" y="357"/>
                  </a:lnTo>
                  <a:lnTo>
                    <a:pt x="1393" y="389"/>
                  </a:lnTo>
                  <a:lnTo>
                    <a:pt x="1409" y="420"/>
                  </a:lnTo>
                  <a:lnTo>
                    <a:pt x="1424" y="453"/>
                  </a:lnTo>
                  <a:lnTo>
                    <a:pt x="1437" y="486"/>
                  </a:lnTo>
                  <a:lnTo>
                    <a:pt x="1448" y="521"/>
                  </a:lnTo>
                  <a:lnTo>
                    <a:pt x="1459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9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</a:path>
              </a:pathLst>
            </a:custGeom>
            <a:solidFill>
              <a:srgbClr val="2F89C9">
                <a:alpha val="100000"/>
              </a:srgbClr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5387721" y="1754600"/>
              <a:ext cx="656939" cy="787432"/>
            </a:xfrm>
            <a:custGeom>
              <a:avLst/>
              <a:gdLst/>
              <a:ahLst/>
              <a:cxnLst/>
              <a:rect l="l" t="t" r="r" b="b"/>
              <a:pathLst>
                <a:path w="889" h="1065">
                  <a:moveTo>
                    <a:pt x="455" y="403"/>
                  </a:moveTo>
                  <a:lnTo>
                    <a:pt x="455" y="403"/>
                  </a:lnTo>
                  <a:lnTo>
                    <a:pt x="479" y="403"/>
                  </a:lnTo>
                  <a:lnTo>
                    <a:pt x="502" y="406"/>
                  </a:lnTo>
                  <a:lnTo>
                    <a:pt x="525" y="410"/>
                  </a:lnTo>
                  <a:lnTo>
                    <a:pt x="547" y="415"/>
                  </a:lnTo>
                  <a:lnTo>
                    <a:pt x="568" y="423"/>
                  </a:lnTo>
                  <a:lnTo>
                    <a:pt x="589" y="431"/>
                  </a:lnTo>
                  <a:lnTo>
                    <a:pt x="609" y="440"/>
                  </a:lnTo>
                  <a:lnTo>
                    <a:pt x="629" y="452"/>
                  </a:lnTo>
                  <a:lnTo>
                    <a:pt x="629" y="363"/>
                  </a:lnTo>
                  <a:lnTo>
                    <a:pt x="583" y="363"/>
                  </a:lnTo>
                  <a:lnTo>
                    <a:pt x="568" y="343"/>
                  </a:lnTo>
                  <a:lnTo>
                    <a:pt x="819" y="0"/>
                  </a:lnTo>
                  <a:lnTo>
                    <a:pt x="889" y="0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9" y="332"/>
                  </a:lnTo>
                  <a:lnTo>
                    <a:pt x="659" y="348"/>
                  </a:lnTo>
                  <a:lnTo>
                    <a:pt x="659" y="473"/>
                  </a:lnTo>
                  <a:lnTo>
                    <a:pt x="659" y="473"/>
                  </a:lnTo>
                  <a:lnTo>
                    <a:pt x="674" y="486"/>
                  </a:lnTo>
                  <a:lnTo>
                    <a:pt x="690" y="500"/>
                  </a:lnTo>
                  <a:lnTo>
                    <a:pt x="690" y="500"/>
                  </a:lnTo>
                  <a:lnTo>
                    <a:pt x="700" y="512"/>
                  </a:lnTo>
                  <a:lnTo>
                    <a:pt x="711" y="524"/>
                  </a:lnTo>
                  <a:lnTo>
                    <a:pt x="721" y="536"/>
                  </a:lnTo>
                  <a:lnTo>
                    <a:pt x="730" y="549"/>
                  </a:lnTo>
                  <a:lnTo>
                    <a:pt x="738" y="563"/>
                  </a:lnTo>
                  <a:lnTo>
                    <a:pt x="747" y="576"/>
                  </a:lnTo>
                  <a:lnTo>
                    <a:pt x="754" y="591"/>
                  </a:lnTo>
                  <a:lnTo>
                    <a:pt x="761" y="605"/>
                  </a:lnTo>
                  <a:lnTo>
                    <a:pt x="767" y="620"/>
                  </a:lnTo>
                  <a:lnTo>
                    <a:pt x="772" y="635"/>
                  </a:lnTo>
                  <a:lnTo>
                    <a:pt x="776" y="652"/>
                  </a:lnTo>
                  <a:lnTo>
                    <a:pt x="780" y="667"/>
                  </a:lnTo>
                  <a:lnTo>
                    <a:pt x="783" y="683"/>
                  </a:lnTo>
                  <a:lnTo>
                    <a:pt x="785" y="701"/>
                  </a:lnTo>
                  <a:lnTo>
                    <a:pt x="786" y="717"/>
                  </a:lnTo>
                  <a:lnTo>
                    <a:pt x="787" y="734"/>
                  </a:lnTo>
                  <a:lnTo>
                    <a:pt x="787" y="734"/>
                  </a:lnTo>
                  <a:lnTo>
                    <a:pt x="786" y="752"/>
                  </a:lnTo>
                  <a:lnTo>
                    <a:pt x="785" y="768"/>
                  </a:lnTo>
                  <a:lnTo>
                    <a:pt x="783" y="784"/>
                  </a:lnTo>
                  <a:lnTo>
                    <a:pt x="780" y="800"/>
                  </a:lnTo>
                  <a:lnTo>
                    <a:pt x="776" y="817"/>
                  </a:lnTo>
                  <a:lnTo>
                    <a:pt x="772" y="833"/>
                  </a:lnTo>
                  <a:lnTo>
                    <a:pt x="767" y="848"/>
                  </a:lnTo>
                  <a:lnTo>
                    <a:pt x="761" y="863"/>
                  </a:lnTo>
                  <a:lnTo>
                    <a:pt x="754" y="878"/>
                  </a:lnTo>
                  <a:lnTo>
                    <a:pt x="747" y="892"/>
                  </a:lnTo>
                  <a:lnTo>
                    <a:pt x="738" y="906"/>
                  </a:lnTo>
                  <a:lnTo>
                    <a:pt x="730" y="919"/>
                  </a:lnTo>
                  <a:lnTo>
                    <a:pt x="721" y="932"/>
                  </a:lnTo>
                  <a:lnTo>
                    <a:pt x="711" y="945"/>
                  </a:lnTo>
                  <a:lnTo>
                    <a:pt x="700" y="957"/>
                  </a:lnTo>
                  <a:lnTo>
                    <a:pt x="690" y="969"/>
                  </a:lnTo>
                  <a:lnTo>
                    <a:pt x="690" y="969"/>
                  </a:lnTo>
                  <a:lnTo>
                    <a:pt x="679" y="980"/>
                  </a:lnTo>
                  <a:lnTo>
                    <a:pt x="666" y="989"/>
                  </a:lnTo>
                  <a:lnTo>
                    <a:pt x="654" y="999"/>
                  </a:lnTo>
                  <a:lnTo>
                    <a:pt x="641" y="1009"/>
                  </a:lnTo>
                  <a:lnTo>
                    <a:pt x="628" y="1018"/>
                  </a:lnTo>
                  <a:lnTo>
                    <a:pt x="614" y="1025"/>
                  </a:lnTo>
                  <a:lnTo>
                    <a:pt x="599" y="1033"/>
                  </a:lnTo>
                  <a:lnTo>
                    <a:pt x="584" y="1039"/>
                  </a:lnTo>
                  <a:lnTo>
                    <a:pt x="569" y="1046"/>
                  </a:lnTo>
                  <a:lnTo>
                    <a:pt x="554" y="1050"/>
                  </a:lnTo>
                  <a:lnTo>
                    <a:pt x="539" y="1054"/>
                  </a:lnTo>
                  <a:lnTo>
                    <a:pt x="522" y="1059"/>
                  </a:lnTo>
                  <a:lnTo>
                    <a:pt x="506" y="1062"/>
                  </a:lnTo>
                  <a:lnTo>
                    <a:pt x="490" y="1063"/>
                  </a:lnTo>
                  <a:lnTo>
                    <a:pt x="472" y="1065"/>
                  </a:lnTo>
                  <a:lnTo>
                    <a:pt x="455" y="1065"/>
                  </a:lnTo>
                  <a:lnTo>
                    <a:pt x="455" y="1065"/>
                  </a:lnTo>
                  <a:lnTo>
                    <a:pt x="439" y="1065"/>
                  </a:lnTo>
                  <a:lnTo>
                    <a:pt x="421" y="1063"/>
                  </a:lnTo>
                  <a:lnTo>
                    <a:pt x="405" y="1062"/>
                  </a:lnTo>
                  <a:lnTo>
                    <a:pt x="389" y="1059"/>
                  </a:lnTo>
                  <a:lnTo>
                    <a:pt x="373" y="1054"/>
                  </a:lnTo>
                  <a:lnTo>
                    <a:pt x="357" y="1050"/>
                  </a:lnTo>
                  <a:lnTo>
                    <a:pt x="341" y="1046"/>
                  </a:lnTo>
                  <a:lnTo>
                    <a:pt x="327" y="1039"/>
                  </a:lnTo>
                  <a:lnTo>
                    <a:pt x="312" y="1033"/>
                  </a:lnTo>
                  <a:lnTo>
                    <a:pt x="298" y="1025"/>
                  </a:lnTo>
                  <a:lnTo>
                    <a:pt x="284" y="1018"/>
                  </a:lnTo>
                  <a:lnTo>
                    <a:pt x="271" y="1009"/>
                  </a:lnTo>
                  <a:lnTo>
                    <a:pt x="257" y="999"/>
                  </a:lnTo>
                  <a:lnTo>
                    <a:pt x="244" y="989"/>
                  </a:lnTo>
                  <a:lnTo>
                    <a:pt x="233" y="980"/>
                  </a:lnTo>
                  <a:lnTo>
                    <a:pt x="222" y="969"/>
                  </a:lnTo>
                  <a:lnTo>
                    <a:pt x="222" y="969"/>
                  </a:lnTo>
                  <a:lnTo>
                    <a:pt x="210" y="957"/>
                  </a:lnTo>
                  <a:lnTo>
                    <a:pt x="200" y="945"/>
                  </a:lnTo>
                  <a:lnTo>
                    <a:pt x="190" y="932"/>
                  </a:lnTo>
                  <a:lnTo>
                    <a:pt x="180" y="919"/>
                  </a:lnTo>
                  <a:lnTo>
                    <a:pt x="172" y="906"/>
                  </a:lnTo>
                  <a:lnTo>
                    <a:pt x="164" y="892"/>
                  </a:lnTo>
                  <a:lnTo>
                    <a:pt x="157" y="878"/>
                  </a:lnTo>
                  <a:lnTo>
                    <a:pt x="150" y="863"/>
                  </a:lnTo>
                  <a:lnTo>
                    <a:pt x="145" y="848"/>
                  </a:lnTo>
                  <a:lnTo>
                    <a:pt x="139" y="833"/>
                  </a:lnTo>
                  <a:lnTo>
                    <a:pt x="135" y="817"/>
                  </a:lnTo>
                  <a:lnTo>
                    <a:pt x="130" y="800"/>
                  </a:lnTo>
                  <a:lnTo>
                    <a:pt x="128" y="784"/>
                  </a:lnTo>
                  <a:lnTo>
                    <a:pt x="126" y="768"/>
                  </a:lnTo>
                  <a:lnTo>
                    <a:pt x="125" y="752"/>
                  </a:lnTo>
                  <a:lnTo>
                    <a:pt x="124" y="734"/>
                  </a:lnTo>
                  <a:lnTo>
                    <a:pt x="124" y="734"/>
                  </a:lnTo>
                  <a:lnTo>
                    <a:pt x="125" y="717"/>
                  </a:lnTo>
                  <a:lnTo>
                    <a:pt x="126" y="701"/>
                  </a:lnTo>
                  <a:lnTo>
                    <a:pt x="128" y="683"/>
                  </a:lnTo>
                  <a:lnTo>
                    <a:pt x="130" y="667"/>
                  </a:lnTo>
                  <a:lnTo>
                    <a:pt x="135" y="652"/>
                  </a:lnTo>
                  <a:lnTo>
                    <a:pt x="139" y="635"/>
                  </a:lnTo>
                  <a:lnTo>
                    <a:pt x="145" y="620"/>
                  </a:lnTo>
                  <a:lnTo>
                    <a:pt x="150" y="605"/>
                  </a:lnTo>
                  <a:lnTo>
                    <a:pt x="157" y="591"/>
                  </a:lnTo>
                  <a:lnTo>
                    <a:pt x="164" y="576"/>
                  </a:lnTo>
                  <a:lnTo>
                    <a:pt x="172" y="563"/>
                  </a:lnTo>
                  <a:lnTo>
                    <a:pt x="180" y="549"/>
                  </a:lnTo>
                  <a:lnTo>
                    <a:pt x="190" y="536"/>
                  </a:lnTo>
                  <a:lnTo>
                    <a:pt x="200" y="524"/>
                  </a:lnTo>
                  <a:lnTo>
                    <a:pt x="210" y="512"/>
                  </a:lnTo>
                  <a:lnTo>
                    <a:pt x="222" y="500"/>
                  </a:lnTo>
                  <a:lnTo>
                    <a:pt x="222" y="500"/>
                  </a:lnTo>
                  <a:lnTo>
                    <a:pt x="233" y="489"/>
                  </a:lnTo>
                  <a:lnTo>
                    <a:pt x="246" y="478"/>
                  </a:lnTo>
                  <a:lnTo>
                    <a:pt x="246" y="379"/>
                  </a:lnTo>
                  <a:lnTo>
                    <a:pt x="256" y="393"/>
                  </a:lnTo>
                  <a:lnTo>
                    <a:pt x="276" y="393"/>
                  </a:lnTo>
                  <a:lnTo>
                    <a:pt x="276" y="455"/>
                  </a:lnTo>
                  <a:lnTo>
                    <a:pt x="276" y="455"/>
                  </a:lnTo>
                  <a:lnTo>
                    <a:pt x="295" y="443"/>
                  </a:lnTo>
                  <a:lnTo>
                    <a:pt x="317" y="433"/>
                  </a:lnTo>
                  <a:lnTo>
                    <a:pt x="338" y="424"/>
                  </a:lnTo>
                  <a:lnTo>
                    <a:pt x="361" y="416"/>
                  </a:lnTo>
                  <a:lnTo>
                    <a:pt x="383" y="411"/>
                  </a:lnTo>
                  <a:lnTo>
                    <a:pt x="407" y="406"/>
                  </a:lnTo>
                  <a:lnTo>
                    <a:pt x="431" y="404"/>
                  </a:lnTo>
                  <a:lnTo>
                    <a:pt x="455" y="403"/>
                  </a:lnTo>
                  <a:lnTo>
                    <a:pt x="455" y="403"/>
                  </a:lnTo>
                  <a:close/>
                </a:path>
                <a:path w="889" h="1065">
                  <a:moveTo>
                    <a:pt x="556" y="328"/>
                  </a:moveTo>
                  <a:lnTo>
                    <a:pt x="795" y="0"/>
                  </a:lnTo>
                  <a:lnTo>
                    <a:pt x="752" y="0"/>
                  </a:lnTo>
                  <a:lnTo>
                    <a:pt x="534" y="299"/>
                  </a:lnTo>
                  <a:lnTo>
                    <a:pt x="556" y="328"/>
                  </a:lnTo>
                  <a:lnTo>
                    <a:pt x="556" y="328"/>
                  </a:lnTo>
                  <a:close/>
                </a:path>
                <a:path w="889" h="1065">
                  <a:moveTo>
                    <a:pt x="522" y="283"/>
                  </a:moveTo>
                  <a:lnTo>
                    <a:pt x="729" y="0"/>
                  </a:lnTo>
                  <a:lnTo>
                    <a:pt x="686" y="0"/>
                  </a:lnTo>
                  <a:lnTo>
                    <a:pt x="503" y="255"/>
                  </a:lnTo>
                  <a:lnTo>
                    <a:pt x="522" y="283"/>
                  </a:lnTo>
                  <a:lnTo>
                    <a:pt x="522" y="283"/>
                  </a:lnTo>
                  <a:close/>
                </a:path>
                <a:path w="889" h="1065">
                  <a:moveTo>
                    <a:pt x="491" y="240"/>
                  </a:moveTo>
                  <a:lnTo>
                    <a:pt x="663" y="0"/>
                  </a:lnTo>
                  <a:lnTo>
                    <a:pt x="618" y="0"/>
                  </a:lnTo>
                  <a:lnTo>
                    <a:pt x="464" y="205"/>
                  </a:lnTo>
                  <a:lnTo>
                    <a:pt x="491" y="240"/>
                  </a:lnTo>
                  <a:lnTo>
                    <a:pt x="491" y="240"/>
                  </a:lnTo>
                  <a:close/>
                </a:path>
                <a:path w="889" h="1065">
                  <a:moveTo>
                    <a:pt x="0" y="0"/>
                  </a:moveTo>
                  <a:lnTo>
                    <a:pt x="272" y="362"/>
                  </a:lnTo>
                  <a:lnTo>
                    <a:pt x="544" y="362"/>
                  </a:lnTo>
                  <a:lnTo>
                    <a:pt x="27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  <a:path w="889" h="1065">
                  <a:moveTo>
                    <a:pt x="508" y="918"/>
                  </a:moveTo>
                  <a:lnTo>
                    <a:pt x="508" y="550"/>
                  </a:lnTo>
                  <a:lnTo>
                    <a:pt x="439" y="550"/>
                  </a:lnTo>
                  <a:lnTo>
                    <a:pt x="439" y="550"/>
                  </a:lnTo>
                  <a:lnTo>
                    <a:pt x="438" y="557"/>
                  </a:lnTo>
                  <a:lnTo>
                    <a:pt x="436" y="565"/>
                  </a:lnTo>
                  <a:lnTo>
                    <a:pt x="431" y="572"/>
                  </a:lnTo>
                  <a:lnTo>
                    <a:pt x="427" y="580"/>
                  </a:lnTo>
                  <a:lnTo>
                    <a:pt x="427" y="580"/>
                  </a:lnTo>
                  <a:lnTo>
                    <a:pt x="420" y="587"/>
                  </a:lnTo>
                  <a:lnTo>
                    <a:pt x="413" y="591"/>
                  </a:lnTo>
                  <a:lnTo>
                    <a:pt x="405" y="594"/>
                  </a:lnTo>
                  <a:lnTo>
                    <a:pt x="396" y="595"/>
                  </a:lnTo>
                  <a:lnTo>
                    <a:pt x="396" y="648"/>
                  </a:lnTo>
                  <a:lnTo>
                    <a:pt x="428" y="648"/>
                  </a:lnTo>
                  <a:lnTo>
                    <a:pt x="428" y="918"/>
                  </a:lnTo>
                  <a:lnTo>
                    <a:pt x="508" y="918"/>
                  </a:lnTo>
                  <a:lnTo>
                    <a:pt x="508" y="918"/>
                  </a:lnTo>
                  <a:close/>
                </a:path>
                <a:path w="889" h="1065">
                  <a:moveTo>
                    <a:pt x="646" y="543"/>
                  </a:moveTo>
                  <a:lnTo>
                    <a:pt x="646" y="543"/>
                  </a:lnTo>
                  <a:lnTo>
                    <a:pt x="627" y="526"/>
                  </a:lnTo>
                  <a:lnTo>
                    <a:pt x="606" y="511"/>
                  </a:lnTo>
                  <a:lnTo>
                    <a:pt x="584" y="496"/>
                  </a:lnTo>
                  <a:lnTo>
                    <a:pt x="560" y="486"/>
                  </a:lnTo>
                  <a:lnTo>
                    <a:pt x="548" y="480"/>
                  </a:lnTo>
                  <a:lnTo>
                    <a:pt x="535" y="476"/>
                  </a:lnTo>
                  <a:lnTo>
                    <a:pt x="522" y="473"/>
                  </a:lnTo>
                  <a:lnTo>
                    <a:pt x="509" y="469"/>
                  </a:lnTo>
                  <a:lnTo>
                    <a:pt x="496" y="467"/>
                  </a:lnTo>
                  <a:lnTo>
                    <a:pt x="483" y="466"/>
                  </a:lnTo>
                  <a:lnTo>
                    <a:pt x="469" y="465"/>
                  </a:lnTo>
                  <a:lnTo>
                    <a:pt x="455" y="464"/>
                  </a:lnTo>
                  <a:lnTo>
                    <a:pt x="455" y="464"/>
                  </a:lnTo>
                  <a:lnTo>
                    <a:pt x="442" y="465"/>
                  </a:lnTo>
                  <a:lnTo>
                    <a:pt x="428" y="466"/>
                  </a:lnTo>
                  <a:lnTo>
                    <a:pt x="414" y="467"/>
                  </a:lnTo>
                  <a:lnTo>
                    <a:pt x="401" y="469"/>
                  </a:lnTo>
                  <a:lnTo>
                    <a:pt x="388" y="473"/>
                  </a:lnTo>
                  <a:lnTo>
                    <a:pt x="375" y="476"/>
                  </a:lnTo>
                  <a:lnTo>
                    <a:pt x="363" y="480"/>
                  </a:lnTo>
                  <a:lnTo>
                    <a:pt x="351" y="486"/>
                  </a:lnTo>
                  <a:lnTo>
                    <a:pt x="327" y="496"/>
                  </a:lnTo>
                  <a:lnTo>
                    <a:pt x="304" y="511"/>
                  </a:lnTo>
                  <a:lnTo>
                    <a:pt x="284" y="526"/>
                  </a:lnTo>
                  <a:lnTo>
                    <a:pt x="265" y="543"/>
                  </a:lnTo>
                  <a:lnTo>
                    <a:pt x="265" y="543"/>
                  </a:lnTo>
                  <a:lnTo>
                    <a:pt x="248" y="563"/>
                  </a:lnTo>
                  <a:lnTo>
                    <a:pt x="231" y="583"/>
                  </a:lnTo>
                  <a:lnTo>
                    <a:pt x="218" y="605"/>
                  </a:lnTo>
                  <a:lnTo>
                    <a:pt x="206" y="629"/>
                  </a:lnTo>
                  <a:lnTo>
                    <a:pt x="202" y="641"/>
                  </a:lnTo>
                  <a:lnTo>
                    <a:pt x="198" y="654"/>
                  </a:lnTo>
                  <a:lnTo>
                    <a:pt x="195" y="667"/>
                  </a:lnTo>
                  <a:lnTo>
                    <a:pt x="191" y="680"/>
                  </a:lnTo>
                  <a:lnTo>
                    <a:pt x="189" y="693"/>
                  </a:lnTo>
                  <a:lnTo>
                    <a:pt x="187" y="706"/>
                  </a:lnTo>
                  <a:lnTo>
                    <a:pt x="186" y="720"/>
                  </a:lnTo>
                  <a:lnTo>
                    <a:pt x="186" y="734"/>
                  </a:lnTo>
                  <a:lnTo>
                    <a:pt x="186" y="734"/>
                  </a:lnTo>
                  <a:lnTo>
                    <a:pt x="186" y="748"/>
                  </a:lnTo>
                  <a:lnTo>
                    <a:pt x="187" y="761"/>
                  </a:lnTo>
                  <a:lnTo>
                    <a:pt x="189" y="775"/>
                  </a:lnTo>
                  <a:lnTo>
                    <a:pt x="191" y="788"/>
                  </a:lnTo>
                  <a:lnTo>
                    <a:pt x="195" y="802"/>
                  </a:lnTo>
                  <a:lnTo>
                    <a:pt x="198" y="815"/>
                  </a:lnTo>
                  <a:lnTo>
                    <a:pt x="202" y="826"/>
                  </a:lnTo>
                  <a:lnTo>
                    <a:pt x="206" y="840"/>
                  </a:lnTo>
                  <a:lnTo>
                    <a:pt x="218" y="862"/>
                  </a:lnTo>
                  <a:lnTo>
                    <a:pt x="231" y="885"/>
                  </a:lnTo>
                  <a:lnTo>
                    <a:pt x="248" y="906"/>
                  </a:lnTo>
                  <a:lnTo>
                    <a:pt x="265" y="925"/>
                  </a:lnTo>
                  <a:lnTo>
                    <a:pt x="265" y="925"/>
                  </a:lnTo>
                  <a:lnTo>
                    <a:pt x="284" y="943"/>
                  </a:lnTo>
                  <a:lnTo>
                    <a:pt x="304" y="958"/>
                  </a:lnTo>
                  <a:lnTo>
                    <a:pt x="327" y="971"/>
                  </a:lnTo>
                  <a:lnTo>
                    <a:pt x="351" y="983"/>
                  </a:lnTo>
                  <a:lnTo>
                    <a:pt x="363" y="987"/>
                  </a:lnTo>
                  <a:lnTo>
                    <a:pt x="375" y="992"/>
                  </a:lnTo>
                  <a:lnTo>
                    <a:pt x="388" y="996"/>
                  </a:lnTo>
                  <a:lnTo>
                    <a:pt x="401" y="998"/>
                  </a:lnTo>
                  <a:lnTo>
                    <a:pt x="414" y="1001"/>
                  </a:lnTo>
                  <a:lnTo>
                    <a:pt x="428" y="1002"/>
                  </a:lnTo>
                  <a:lnTo>
                    <a:pt x="442" y="1003"/>
                  </a:lnTo>
                  <a:lnTo>
                    <a:pt x="455" y="1003"/>
                  </a:lnTo>
                  <a:lnTo>
                    <a:pt x="455" y="1003"/>
                  </a:lnTo>
                  <a:lnTo>
                    <a:pt x="469" y="1003"/>
                  </a:lnTo>
                  <a:lnTo>
                    <a:pt x="483" y="1002"/>
                  </a:lnTo>
                  <a:lnTo>
                    <a:pt x="496" y="1001"/>
                  </a:lnTo>
                  <a:lnTo>
                    <a:pt x="509" y="998"/>
                  </a:lnTo>
                  <a:lnTo>
                    <a:pt x="522" y="996"/>
                  </a:lnTo>
                  <a:lnTo>
                    <a:pt x="535" y="992"/>
                  </a:lnTo>
                  <a:lnTo>
                    <a:pt x="548" y="987"/>
                  </a:lnTo>
                  <a:lnTo>
                    <a:pt x="560" y="983"/>
                  </a:lnTo>
                  <a:lnTo>
                    <a:pt x="584" y="971"/>
                  </a:lnTo>
                  <a:lnTo>
                    <a:pt x="606" y="958"/>
                  </a:lnTo>
                  <a:lnTo>
                    <a:pt x="627" y="943"/>
                  </a:lnTo>
                  <a:lnTo>
                    <a:pt x="646" y="925"/>
                  </a:lnTo>
                  <a:lnTo>
                    <a:pt x="646" y="925"/>
                  </a:lnTo>
                  <a:lnTo>
                    <a:pt x="663" y="906"/>
                  </a:lnTo>
                  <a:lnTo>
                    <a:pt x="679" y="885"/>
                  </a:lnTo>
                  <a:lnTo>
                    <a:pt x="693" y="862"/>
                  </a:lnTo>
                  <a:lnTo>
                    <a:pt x="704" y="840"/>
                  </a:lnTo>
                  <a:lnTo>
                    <a:pt x="709" y="826"/>
                  </a:lnTo>
                  <a:lnTo>
                    <a:pt x="713" y="815"/>
                  </a:lnTo>
                  <a:lnTo>
                    <a:pt x="717" y="802"/>
                  </a:lnTo>
                  <a:lnTo>
                    <a:pt x="720" y="788"/>
                  </a:lnTo>
                  <a:lnTo>
                    <a:pt x="722" y="775"/>
                  </a:lnTo>
                  <a:lnTo>
                    <a:pt x="724" y="761"/>
                  </a:lnTo>
                  <a:lnTo>
                    <a:pt x="725" y="748"/>
                  </a:lnTo>
                  <a:lnTo>
                    <a:pt x="725" y="734"/>
                  </a:lnTo>
                  <a:lnTo>
                    <a:pt x="725" y="734"/>
                  </a:lnTo>
                  <a:lnTo>
                    <a:pt x="725" y="720"/>
                  </a:lnTo>
                  <a:lnTo>
                    <a:pt x="724" y="706"/>
                  </a:lnTo>
                  <a:lnTo>
                    <a:pt x="722" y="693"/>
                  </a:lnTo>
                  <a:lnTo>
                    <a:pt x="720" y="680"/>
                  </a:lnTo>
                  <a:lnTo>
                    <a:pt x="717" y="667"/>
                  </a:lnTo>
                  <a:lnTo>
                    <a:pt x="713" y="654"/>
                  </a:lnTo>
                  <a:lnTo>
                    <a:pt x="709" y="641"/>
                  </a:lnTo>
                  <a:lnTo>
                    <a:pt x="704" y="629"/>
                  </a:lnTo>
                  <a:lnTo>
                    <a:pt x="693" y="605"/>
                  </a:lnTo>
                  <a:lnTo>
                    <a:pt x="679" y="583"/>
                  </a:lnTo>
                  <a:lnTo>
                    <a:pt x="663" y="563"/>
                  </a:lnTo>
                  <a:lnTo>
                    <a:pt x="646" y="543"/>
                  </a:lnTo>
                  <a:lnTo>
                    <a:pt x="646" y="543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4099843" y="3051086"/>
            <a:ext cx="3237166" cy="423577"/>
          </a:xfrm>
          <a:prstGeom prst="rect">
            <a:avLst/>
          </a:prstGeom>
        </p:spPr>
        <p:txBody>
          <a:bodyPr vert="horz" wrap="square" lIns="66008" tIns="33052" rIns="66008" bIns="0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密码技术的访问控制优化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322378" y="3496396"/>
            <a:ext cx="2789491" cy="1419860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88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密码技术通过精细的权限设置，优化了访问控制，提升了网络系统的效率和可用性。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59648" y="3051086"/>
            <a:ext cx="3237166" cy="423577"/>
          </a:xfrm>
          <a:prstGeom prst="rect">
            <a:avLst/>
          </a:prstGeom>
        </p:spPr>
        <p:txBody>
          <a:bodyPr vert="horz" wrap="square" lIns="66008" tIns="33052" rIns="66008" bIns="0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密码的复杂性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82183" y="3496396"/>
            <a:ext cx="2789491" cy="1882140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88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密码的复杂性与定期更新，为个人隐私提供了保护，防止数据泄露，成为加密和账户安全的核心。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333577" y="3051086"/>
            <a:ext cx="3237166" cy="423577"/>
          </a:xfrm>
          <a:prstGeom prst="rect">
            <a:avLst/>
          </a:prstGeom>
        </p:spPr>
        <p:txBody>
          <a:bodyPr vert="horz" wrap="square" lIns="66008" tIns="33052" rIns="66008" bIns="0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网络世界中的密码作用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556111" y="3496396"/>
            <a:ext cx="2789491" cy="1882140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88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在网络世界中，密码是加密保护、安全认证、信任构建和个人隐私保护的基石，对维护网络健康至关重要。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密码作用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了解密码攻击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6350" y="1219200"/>
            <a:ext cx="1009713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密码攻击是黑客用来攻击密文、加密密钥等密码解决方案的一种方法。这些攻击旨在从密文中检索明文或解码加密数据。黑客可能试图通过发现加密技术、加密协议、加密算法或密钥管理策略中的弱点和缺陷来绕过加密系统的安全性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在当今数字化时代，我们在日常生活越来越依赖互联网，如银行账户、电子邮件、社交媒体、电子商务各种各样的应用。密码是保护我们的个人隐私和重要信息的重要手段。而黑客们正利用各种技术手段来猎取我们的密码，导致许多安全事件和数据泄露。因此，我们需要理解常见的密码攻击模式和相应的安全应对方法，以确保我们的密码安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了解密码攻击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5400" y="1600200"/>
            <a:ext cx="10097135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密码攻击是信息安全领域中常见的威胁，它们通过不同的策略来尝试破解或获取用户的密码。主要攻击方式有如下几种：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钓鱼攻击：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这是一种狡猾的网络诈骗手段，攻击者精心构建看似合法的网站或电子邮件，诱使受害者在不知不觉中透露自己的用户名和密码等敏感信息。他们可能会模仿知名网站的URL，或发送看似来自可信赖来源的邮件，诱骗用户输入个人信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社交工程：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这是一种心理战术，攻击者通过巧妙的对话和信息收集，获取用户的个人信息，如生日、住址或家庭成员信息。这些信息被用来构建信任，使受害者相信攻击者是合法的，从而在不知不觉中泄露密码。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暴力攻击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：这是一种直接而原始的攻击方式，攻击者利用自动化程序不断尝试各种用户名和密码的组合。这种攻击有时也被称为“字典攻击”，因为它依赖于预先编制的密码列表，直到找到正确的组合，攻击者便能获得对目标账户的控制权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密码攻击分类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了解密码攻击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5400" y="1600200"/>
            <a:ext cx="1009713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根据攻击者的段手和方法，我们可以做到以下几点，减少被密码攻击的机会：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(1)	不要轻信来自不熟悉的人或机构的信息，特别是在社交媒体平台上。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(2)	不要在社交媒体上暴露个人敏感信息。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(3)	不要使用简单或者容易推断（如生日、学号、电话、身份证号码等）的密码。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(4)	使用密码复杂性检查，如密码长度、包含数字、大小写字母和特殊符号等。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(5)	定期更换密码，并且不要使用相同的密码。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11811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密码攻击防范</a:t>
            </a:r>
            <a:endParaRPr lang="zh-CN" altLang="en-US" sz="20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什么是哈希值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5400" y="1524000"/>
            <a:ext cx="1009713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哈希技术是密码学中的一项基础而强大的工具，它通过将任意长度的数据转换成固定长度的摘要信息，为信息安全、数据完整性验证和数字签名等提供了坚实的基础。哈希值，也称为散列值、摘要值或指纹值，具有一系列独特的特性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(1)	易计算性：哈希算法能够快速地为给定数据生成哈希值。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(2)	压缩性：无论输入数据的大小，输出的哈希值长度总是固定的。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(3)	抗碰撞性：找到两个不同输入但产生相同哈希值的情况非常困难。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(4)	逆向困难：从哈希值逆推出原始数据几乎是不可能的。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(5)	输入敏感性：即使是微小的数据变化也会导致哈希值的巨大差异。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什么是哈希值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5400" y="1411605"/>
            <a:ext cx="1009713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哈希算法因其特性在多个领域发挥着关键作用，包括但不限于密码学、信息安全、数据压缩和文件校验。根据不同的设计原则和应用需求，哈希算法可分为几个主要类别：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(1)	消息摘要(MD)算法：如MD2、MD4、MD5等，它们能快速生成128位的哈希值，但安全性相对较低，容易受到攻击。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(2)	安全散列算法(SHA)：如SHA-1、SHA-2、SHA-3等，提供更高安全性的160位或更长的哈希值，但计算速度较慢。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(3)	哈希消息认证码(HMAC)：结合了MD或SHA算法与一个密钥，增强了数据的抗篡改性和抗重放性，但需要密钥的共享。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除此之外，还有CRC、BKDR、ELF、Tiger等其他类型的哈希算法，它们在特定场景或领域中发挥着独特的作用。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密码字典作用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6350" y="1371600"/>
            <a:ext cx="10402570" cy="516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在暴力破解中，密码字典是指一组常用或者可能的密码集合，用于对目标密码进行穷举猜测，从而尝试破解出明文密码。密码字典的内容和质量直接影响了暴力破解的效率和成功率。密码字典可以根据不同的目的和场景进行分类，其分类如下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弱密码字典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:这类字典包含了一些简单、常见、易猜的密码，如123456、password、admin等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强密码字典: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这类字典包含了一些复杂、随机、不易猜的密码，如p@ssw0rd、QwErTy123、1qAz2WsX等。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定制化字典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:这类字典是根据目标的特征和信息进行定制和优化的密码，如姓名、生日、邮箱等。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专用字典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:这类字典是针对特定的场景或者领域，进行专门的设计和收集的密码，如Wi-Fi、邮箱、银行卡号等。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任务实施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PART05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创建密码字典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5400" y="1524000"/>
            <a:ext cx="97770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谓的密码字典主要是配合密码破解软件所使用，密码字典里包括许多人们习惯性设置的密码。这样可以提高密码破解软件的密码破解成功率和命中率，缩短密码破解的时间。当然，如果一个人密码设置没有规律或很复杂，未包含在密码字典里，这个字典就没有用了,甚至会延长密码破解所需要的时间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AutoShape 55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6" name="Freeform 56"/>
          <p:cNvSpPr/>
          <p:nvPr/>
        </p:nvSpPr>
        <p:spPr>
          <a:xfrm>
            <a:off x="0" y="0"/>
            <a:ext cx="2000250" cy="2105025"/>
          </a:xfrm>
          <a:custGeom>
            <a:avLst/>
            <a:gdLst/>
            <a:ahLst/>
            <a:cxnLst/>
            <a:rect l="l" t="t" r="r" b="b"/>
            <a:pathLst>
              <a:path w="2000250" h="2105025">
                <a:moveTo>
                  <a:pt x="1922457" y="0"/>
                </a:moveTo>
                <a:lnTo>
                  <a:pt x="0" y="0"/>
                </a:lnTo>
                <a:lnTo>
                  <a:pt x="0" y="2057171"/>
                </a:lnTo>
                <a:lnTo>
                  <a:pt x="60397" y="2071140"/>
                </a:lnTo>
                <a:lnTo>
                  <a:pt x="106298" y="2080010"/>
                </a:lnTo>
                <a:lnTo>
                  <a:pt x="152651" y="2087570"/>
                </a:lnTo>
                <a:lnTo>
                  <a:pt x="199439" y="2093801"/>
                </a:lnTo>
                <a:lnTo>
                  <a:pt x="246640" y="2098681"/>
                </a:lnTo>
                <a:lnTo>
                  <a:pt x="294234" y="2102192"/>
                </a:lnTo>
                <a:lnTo>
                  <a:pt x="342202" y="2104313"/>
                </a:lnTo>
                <a:lnTo>
                  <a:pt x="390525" y="2105025"/>
                </a:lnTo>
                <a:lnTo>
                  <a:pt x="438845" y="2104313"/>
                </a:lnTo>
                <a:lnTo>
                  <a:pt x="486812" y="2102192"/>
                </a:lnTo>
                <a:lnTo>
                  <a:pt x="534406" y="2098681"/>
                </a:lnTo>
                <a:lnTo>
                  <a:pt x="581605" y="2093801"/>
                </a:lnTo>
                <a:lnTo>
                  <a:pt x="628392" y="2087570"/>
                </a:lnTo>
                <a:lnTo>
                  <a:pt x="674745" y="2080010"/>
                </a:lnTo>
                <a:lnTo>
                  <a:pt x="720645" y="2071140"/>
                </a:lnTo>
                <a:lnTo>
                  <a:pt x="766071" y="2060979"/>
                </a:lnTo>
                <a:lnTo>
                  <a:pt x="811004" y="2049549"/>
                </a:lnTo>
                <a:lnTo>
                  <a:pt x="855425" y="2036868"/>
                </a:lnTo>
                <a:lnTo>
                  <a:pt x="899312" y="2022957"/>
                </a:lnTo>
                <a:lnTo>
                  <a:pt x="942646" y="2007836"/>
                </a:lnTo>
                <a:lnTo>
                  <a:pt x="985408" y="1991524"/>
                </a:lnTo>
                <a:lnTo>
                  <a:pt x="1027576" y="1974041"/>
                </a:lnTo>
                <a:lnTo>
                  <a:pt x="1069132" y="1955408"/>
                </a:lnTo>
                <a:lnTo>
                  <a:pt x="1110056" y="1935645"/>
                </a:lnTo>
                <a:lnTo>
                  <a:pt x="1150327" y="1914770"/>
                </a:lnTo>
                <a:lnTo>
                  <a:pt x="1189925" y="1892805"/>
                </a:lnTo>
                <a:lnTo>
                  <a:pt x="1228831" y="1869768"/>
                </a:lnTo>
                <a:lnTo>
                  <a:pt x="1267025" y="1845681"/>
                </a:lnTo>
                <a:lnTo>
                  <a:pt x="1304486" y="1820563"/>
                </a:lnTo>
                <a:lnTo>
                  <a:pt x="1341196" y="1794433"/>
                </a:lnTo>
                <a:lnTo>
                  <a:pt x="1377133" y="1767313"/>
                </a:lnTo>
                <a:lnTo>
                  <a:pt x="1412278" y="1739221"/>
                </a:lnTo>
                <a:lnTo>
                  <a:pt x="1446612" y="1710177"/>
                </a:lnTo>
                <a:lnTo>
                  <a:pt x="1480113" y="1680202"/>
                </a:lnTo>
                <a:lnTo>
                  <a:pt x="1512763" y="1649316"/>
                </a:lnTo>
                <a:lnTo>
                  <a:pt x="1544541" y="1617538"/>
                </a:lnTo>
                <a:lnTo>
                  <a:pt x="1575427" y="1584888"/>
                </a:lnTo>
                <a:lnTo>
                  <a:pt x="1605402" y="1551387"/>
                </a:lnTo>
                <a:lnTo>
                  <a:pt x="1634446" y="1517053"/>
                </a:lnTo>
                <a:lnTo>
                  <a:pt x="1662538" y="1481908"/>
                </a:lnTo>
                <a:lnTo>
                  <a:pt x="1689658" y="1445971"/>
                </a:lnTo>
                <a:lnTo>
                  <a:pt x="1715788" y="1409261"/>
                </a:lnTo>
                <a:lnTo>
                  <a:pt x="1740906" y="1371800"/>
                </a:lnTo>
                <a:lnTo>
                  <a:pt x="1764993" y="1333606"/>
                </a:lnTo>
                <a:lnTo>
                  <a:pt x="1788030" y="1294700"/>
                </a:lnTo>
                <a:lnTo>
                  <a:pt x="1809995" y="1255102"/>
                </a:lnTo>
                <a:lnTo>
                  <a:pt x="1830870" y="1214831"/>
                </a:lnTo>
                <a:lnTo>
                  <a:pt x="1850633" y="1173907"/>
                </a:lnTo>
                <a:lnTo>
                  <a:pt x="1869266" y="1132351"/>
                </a:lnTo>
                <a:lnTo>
                  <a:pt x="1886749" y="1090183"/>
                </a:lnTo>
                <a:lnTo>
                  <a:pt x="1903061" y="1047421"/>
                </a:lnTo>
                <a:lnTo>
                  <a:pt x="1918182" y="1004087"/>
                </a:lnTo>
                <a:lnTo>
                  <a:pt x="1932093" y="960200"/>
                </a:lnTo>
                <a:lnTo>
                  <a:pt x="1944774" y="915779"/>
                </a:lnTo>
                <a:lnTo>
                  <a:pt x="1956204" y="870846"/>
                </a:lnTo>
                <a:lnTo>
                  <a:pt x="1966365" y="825420"/>
                </a:lnTo>
                <a:lnTo>
                  <a:pt x="1975235" y="779520"/>
                </a:lnTo>
                <a:lnTo>
                  <a:pt x="1982795" y="733167"/>
                </a:lnTo>
                <a:lnTo>
                  <a:pt x="1989026" y="686380"/>
                </a:lnTo>
                <a:lnTo>
                  <a:pt x="1993906" y="639181"/>
                </a:lnTo>
                <a:lnTo>
                  <a:pt x="1997417" y="591587"/>
                </a:lnTo>
                <a:lnTo>
                  <a:pt x="1999538" y="543620"/>
                </a:lnTo>
                <a:lnTo>
                  <a:pt x="2000250" y="495300"/>
                </a:lnTo>
                <a:lnTo>
                  <a:pt x="1999538" y="446979"/>
                </a:lnTo>
                <a:lnTo>
                  <a:pt x="1997417" y="399012"/>
                </a:lnTo>
                <a:lnTo>
                  <a:pt x="1993906" y="351418"/>
                </a:lnTo>
                <a:lnTo>
                  <a:pt x="1989026" y="304219"/>
                </a:lnTo>
                <a:lnTo>
                  <a:pt x="1982795" y="257432"/>
                </a:lnTo>
                <a:lnTo>
                  <a:pt x="1975235" y="211079"/>
                </a:lnTo>
                <a:lnTo>
                  <a:pt x="1966365" y="165179"/>
                </a:lnTo>
                <a:lnTo>
                  <a:pt x="1956204" y="119753"/>
                </a:lnTo>
                <a:lnTo>
                  <a:pt x="1944774" y="74820"/>
                </a:lnTo>
                <a:lnTo>
                  <a:pt x="1932093" y="30399"/>
                </a:lnTo>
                <a:lnTo>
                  <a:pt x="1922457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Freeform 57"/>
          <p:cNvSpPr/>
          <p:nvPr/>
        </p:nvSpPr>
        <p:spPr>
          <a:xfrm>
            <a:off x="206692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9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8" name="AutoShape 58"/>
          <p:cNvSpPr/>
          <p:nvPr/>
        </p:nvSpPr>
        <p:spPr>
          <a:xfrm>
            <a:off x="2066925" y="704850"/>
            <a:ext cx="66675" cy="6667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9" name="AutoShape 59"/>
          <p:cNvSpPr/>
          <p:nvPr/>
        </p:nvSpPr>
        <p:spPr>
          <a:xfrm>
            <a:off x="2066925" y="381000"/>
            <a:ext cx="66675" cy="6667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0" name="AutoShape 60"/>
          <p:cNvSpPr/>
          <p:nvPr/>
        </p:nvSpPr>
        <p:spPr>
          <a:xfrm>
            <a:off x="2066925" y="542925"/>
            <a:ext cx="66675" cy="6667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1" name="Freeform 61"/>
          <p:cNvSpPr/>
          <p:nvPr/>
        </p:nvSpPr>
        <p:spPr>
          <a:xfrm>
            <a:off x="1828800" y="2190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66" y="2250"/>
                </a:lnTo>
                <a:lnTo>
                  <a:pt x="8381" y="8381"/>
                </a:lnTo>
                <a:lnTo>
                  <a:pt x="2250" y="17466"/>
                </a:lnTo>
                <a:lnTo>
                  <a:pt x="0" y="28575"/>
                </a:lnTo>
                <a:lnTo>
                  <a:pt x="2250" y="39683"/>
                </a:lnTo>
                <a:lnTo>
                  <a:pt x="8381" y="48768"/>
                </a:lnTo>
                <a:lnTo>
                  <a:pt x="17466" y="54899"/>
                </a:lnTo>
                <a:lnTo>
                  <a:pt x="28575" y="57150"/>
                </a:lnTo>
                <a:lnTo>
                  <a:pt x="39683" y="54899"/>
                </a:lnTo>
                <a:lnTo>
                  <a:pt x="48768" y="48768"/>
                </a:lnTo>
                <a:lnTo>
                  <a:pt x="54899" y="39683"/>
                </a:lnTo>
                <a:lnTo>
                  <a:pt x="57150" y="28575"/>
                </a:lnTo>
                <a:lnTo>
                  <a:pt x="54899" y="17466"/>
                </a:lnTo>
                <a:lnTo>
                  <a:pt x="48768" y="8381"/>
                </a:lnTo>
                <a:lnTo>
                  <a:pt x="39683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2" name="Freeform 62"/>
          <p:cNvSpPr/>
          <p:nvPr/>
        </p:nvSpPr>
        <p:spPr>
          <a:xfrm>
            <a:off x="1828800" y="7048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3" name="Freeform 63"/>
          <p:cNvSpPr/>
          <p:nvPr/>
        </p:nvSpPr>
        <p:spPr>
          <a:xfrm>
            <a:off x="1828800" y="381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4" name="Freeform 64"/>
          <p:cNvSpPr/>
          <p:nvPr/>
        </p:nvSpPr>
        <p:spPr>
          <a:xfrm>
            <a:off x="1828800" y="542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5" name="Freeform 65"/>
          <p:cNvSpPr/>
          <p:nvPr/>
        </p:nvSpPr>
        <p:spPr>
          <a:xfrm>
            <a:off x="15811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6" name="AutoShape 66"/>
          <p:cNvSpPr/>
          <p:nvPr/>
        </p:nvSpPr>
        <p:spPr>
          <a:xfrm>
            <a:off x="1581150" y="70485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7" name="AutoShape 67"/>
          <p:cNvSpPr/>
          <p:nvPr/>
        </p:nvSpPr>
        <p:spPr>
          <a:xfrm>
            <a:off x="1581150" y="38100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AutoShape 68"/>
          <p:cNvSpPr/>
          <p:nvPr/>
        </p:nvSpPr>
        <p:spPr>
          <a:xfrm>
            <a:off x="1581150" y="542925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9" name="Freeform 69"/>
          <p:cNvSpPr/>
          <p:nvPr/>
        </p:nvSpPr>
        <p:spPr>
          <a:xfrm>
            <a:off x="133350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0" name="AutoShape 70"/>
          <p:cNvSpPr/>
          <p:nvPr/>
        </p:nvSpPr>
        <p:spPr>
          <a:xfrm>
            <a:off x="1333500" y="70485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1" name="AutoShape 71"/>
          <p:cNvSpPr/>
          <p:nvPr/>
        </p:nvSpPr>
        <p:spPr>
          <a:xfrm>
            <a:off x="1333500" y="381000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2" name="AutoShape 72"/>
          <p:cNvSpPr/>
          <p:nvPr/>
        </p:nvSpPr>
        <p:spPr>
          <a:xfrm>
            <a:off x="1333500" y="542925"/>
            <a:ext cx="66675" cy="66675"/>
          </a:xfrm>
          <a:prstGeom prst="rect">
            <a:avLst/>
          </a:prstGeom>
          <a:blipFill dpi="0" rotWithShape="0">
            <a:blip r:embed="rId6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3" name="Freeform 73"/>
          <p:cNvSpPr/>
          <p:nvPr/>
        </p:nvSpPr>
        <p:spPr>
          <a:xfrm>
            <a:off x="11239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4" name="AutoShape 74"/>
          <p:cNvSpPr/>
          <p:nvPr/>
        </p:nvSpPr>
        <p:spPr>
          <a:xfrm>
            <a:off x="1123950" y="70485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5" name="AutoShape 75"/>
          <p:cNvSpPr/>
          <p:nvPr/>
        </p:nvSpPr>
        <p:spPr>
          <a:xfrm>
            <a:off x="1123950" y="38100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6" name="AutoShape 76"/>
          <p:cNvSpPr/>
          <p:nvPr/>
        </p:nvSpPr>
        <p:spPr>
          <a:xfrm>
            <a:off x="1123950" y="542925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7" name="Freeform 77"/>
          <p:cNvSpPr/>
          <p:nvPr/>
        </p:nvSpPr>
        <p:spPr>
          <a:xfrm>
            <a:off x="885825" y="2190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1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1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8" name="Freeform 78"/>
          <p:cNvSpPr/>
          <p:nvPr/>
        </p:nvSpPr>
        <p:spPr>
          <a:xfrm>
            <a:off x="885825" y="7048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9" name="Freeform 79"/>
          <p:cNvSpPr/>
          <p:nvPr/>
        </p:nvSpPr>
        <p:spPr>
          <a:xfrm>
            <a:off x="885825" y="381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0" name="Freeform 80"/>
          <p:cNvSpPr/>
          <p:nvPr/>
        </p:nvSpPr>
        <p:spPr>
          <a:xfrm>
            <a:off x="885825" y="542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1" name="Freeform 81"/>
          <p:cNvSpPr/>
          <p:nvPr/>
        </p:nvSpPr>
        <p:spPr>
          <a:xfrm>
            <a:off x="63817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2" name="AutoShape 82"/>
          <p:cNvSpPr/>
          <p:nvPr/>
        </p:nvSpPr>
        <p:spPr>
          <a:xfrm>
            <a:off x="638175" y="70485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3" name="AutoShape 83"/>
          <p:cNvSpPr/>
          <p:nvPr/>
        </p:nvSpPr>
        <p:spPr>
          <a:xfrm>
            <a:off x="638175" y="38100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4" name="AutoShape 84"/>
          <p:cNvSpPr/>
          <p:nvPr/>
        </p:nvSpPr>
        <p:spPr>
          <a:xfrm>
            <a:off x="638175" y="542925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5" name="Freeform 85"/>
          <p:cNvSpPr/>
          <p:nvPr/>
        </p:nvSpPr>
        <p:spPr>
          <a:xfrm>
            <a:off x="39052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6" name="AutoShape 86"/>
          <p:cNvSpPr/>
          <p:nvPr/>
        </p:nvSpPr>
        <p:spPr>
          <a:xfrm>
            <a:off x="390525" y="70485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7" name="AutoShape 87"/>
          <p:cNvSpPr/>
          <p:nvPr/>
        </p:nvSpPr>
        <p:spPr>
          <a:xfrm>
            <a:off x="390525" y="381000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8" name="AutoShape 88"/>
          <p:cNvSpPr/>
          <p:nvPr/>
        </p:nvSpPr>
        <p:spPr>
          <a:xfrm>
            <a:off x="390525" y="542925"/>
            <a:ext cx="66675" cy="66675"/>
          </a:xfrm>
          <a:prstGeom prst="rect">
            <a:avLst/>
          </a:prstGeom>
          <a:blipFill dpi="0" rotWithShape="0">
            <a:blip r:embed="rId7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9" name="Freeform 89"/>
          <p:cNvSpPr/>
          <p:nvPr/>
        </p:nvSpPr>
        <p:spPr>
          <a:xfrm>
            <a:off x="11191875" y="3619500"/>
            <a:ext cx="1000125" cy="3238500"/>
          </a:xfrm>
          <a:custGeom>
            <a:avLst/>
            <a:gdLst/>
            <a:ahLst/>
            <a:cxnLst/>
            <a:rect l="l" t="t" r="r" b="b"/>
            <a:pathLst>
              <a:path w="1000125" h="3238500">
                <a:moveTo>
                  <a:pt x="1000125" y="0"/>
                </a:moveTo>
                <a:lnTo>
                  <a:pt x="951670" y="1153"/>
                </a:lnTo>
                <a:lnTo>
                  <a:pt x="903811" y="4578"/>
                </a:lnTo>
                <a:lnTo>
                  <a:pt x="856598" y="10223"/>
                </a:lnTo>
                <a:lnTo>
                  <a:pt x="810086" y="18034"/>
                </a:lnTo>
                <a:lnTo>
                  <a:pt x="764326" y="27961"/>
                </a:lnTo>
                <a:lnTo>
                  <a:pt x="719370" y="39949"/>
                </a:lnTo>
                <a:lnTo>
                  <a:pt x="675271" y="53947"/>
                </a:lnTo>
                <a:lnTo>
                  <a:pt x="632081" y="69903"/>
                </a:lnTo>
                <a:lnTo>
                  <a:pt x="589853" y="87764"/>
                </a:lnTo>
                <a:lnTo>
                  <a:pt x="548640" y="107477"/>
                </a:lnTo>
                <a:lnTo>
                  <a:pt x="508492" y="128991"/>
                </a:lnTo>
                <a:lnTo>
                  <a:pt x="469464" y="152252"/>
                </a:lnTo>
                <a:lnTo>
                  <a:pt x="431607" y="177208"/>
                </a:lnTo>
                <a:lnTo>
                  <a:pt x="394974" y="203808"/>
                </a:lnTo>
                <a:lnTo>
                  <a:pt x="359617" y="231998"/>
                </a:lnTo>
                <a:lnTo>
                  <a:pt x="325588" y="261727"/>
                </a:lnTo>
                <a:lnTo>
                  <a:pt x="292941" y="292941"/>
                </a:lnTo>
                <a:lnTo>
                  <a:pt x="261727" y="325588"/>
                </a:lnTo>
                <a:lnTo>
                  <a:pt x="231998" y="359617"/>
                </a:lnTo>
                <a:lnTo>
                  <a:pt x="203808" y="394974"/>
                </a:lnTo>
                <a:lnTo>
                  <a:pt x="177208" y="431607"/>
                </a:lnTo>
                <a:lnTo>
                  <a:pt x="152252" y="469464"/>
                </a:lnTo>
                <a:lnTo>
                  <a:pt x="128991" y="508492"/>
                </a:lnTo>
                <a:lnTo>
                  <a:pt x="107477" y="548639"/>
                </a:lnTo>
                <a:lnTo>
                  <a:pt x="87764" y="589853"/>
                </a:lnTo>
                <a:lnTo>
                  <a:pt x="69903" y="632081"/>
                </a:lnTo>
                <a:lnTo>
                  <a:pt x="53947" y="675271"/>
                </a:lnTo>
                <a:lnTo>
                  <a:pt x="39949" y="719370"/>
                </a:lnTo>
                <a:lnTo>
                  <a:pt x="27961" y="764326"/>
                </a:lnTo>
                <a:lnTo>
                  <a:pt x="18034" y="810086"/>
                </a:lnTo>
                <a:lnTo>
                  <a:pt x="10223" y="856598"/>
                </a:lnTo>
                <a:lnTo>
                  <a:pt x="4578" y="903811"/>
                </a:lnTo>
                <a:lnTo>
                  <a:pt x="1153" y="951670"/>
                </a:lnTo>
                <a:lnTo>
                  <a:pt x="0" y="1000125"/>
                </a:lnTo>
                <a:lnTo>
                  <a:pt x="0" y="3238500"/>
                </a:lnTo>
                <a:lnTo>
                  <a:pt x="1000125" y="3238500"/>
                </a:lnTo>
                <a:lnTo>
                  <a:pt x="100012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0" name="Freeform 90"/>
          <p:cNvSpPr/>
          <p:nvPr/>
        </p:nvSpPr>
        <p:spPr>
          <a:xfrm>
            <a:off x="10758488" y="4309998"/>
            <a:ext cx="1433830" cy="2548255"/>
          </a:xfrm>
          <a:custGeom>
            <a:avLst/>
            <a:gdLst/>
            <a:ahLst/>
            <a:cxnLst/>
            <a:rect l="l" t="t" r="r" b="b"/>
            <a:pathLst>
              <a:path w="1433829" h="2548254">
                <a:moveTo>
                  <a:pt x="0" y="2548000"/>
                </a:moveTo>
                <a:lnTo>
                  <a:pt x="63" y="981075"/>
                </a:lnTo>
                <a:lnTo>
                  <a:pt x="1194" y="933545"/>
                </a:lnTo>
                <a:lnTo>
                  <a:pt x="4553" y="886598"/>
                </a:lnTo>
                <a:lnTo>
                  <a:pt x="10089" y="840287"/>
                </a:lnTo>
                <a:lnTo>
                  <a:pt x="17750" y="794661"/>
                </a:lnTo>
                <a:lnTo>
                  <a:pt x="27485" y="749774"/>
                </a:lnTo>
                <a:lnTo>
                  <a:pt x="39243" y="705675"/>
                </a:lnTo>
                <a:lnTo>
                  <a:pt x="52972" y="662416"/>
                </a:lnTo>
                <a:lnTo>
                  <a:pt x="68621" y="620050"/>
                </a:lnTo>
                <a:lnTo>
                  <a:pt x="86139" y="578627"/>
                </a:lnTo>
                <a:lnTo>
                  <a:pt x="105474" y="538198"/>
                </a:lnTo>
                <a:lnTo>
                  <a:pt x="126574" y="498816"/>
                </a:lnTo>
                <a:lnTo>
                  <a:pt x="149389" y="460531"/>
                </a:lnTo>
                <a:lnTo>
                  <a:pt x="173868" y="423395"/>
                </a:lnTo>
                <a:lnTo>
                  <a:pt x="199958" y="387459"/>
                </a:lnTo>
                <a:lnTo>
                  <a:pt x="227608" y="352776"/>
                </a:lnTo>
                <a:lnTo>
                  <a:pt x="256767" y="319395"/>
                </a:lnTo>
                <a:lnTo>
                  <a:pt x="287384" y="287369"/>
                </a:lnTo>
                <a:lnTo>
                  <a:pt x="319408" y="256749"/>
                </a:lnTo>
                <a:lnTo>
                  <a:pt x="352786" y="227586"/>
                </a:lnTo>
                <a:lnTo>
                  <a:pt x="387468" y="199932"/>
                </a:lnTo>
                <a:lnTo>
                  <a:pt x="423403" y="173839"/>
                </a:lnTo>
                <a:lnTo>
                  <a:pt x="460538" y="149357"/>
                </a:lnTo>
                <a:lnTo>
                  <a:pt x="498823" y="126538"/>
                </a:lnTo>
                <a:lnTo>
                  <a:pt x="538206" y="105434"/>
                </a:lnTo>
                <a:lnTo>
                  <a:pt x="578636" y="86095"/>
                </a:lnTo>
                <a:lnTo>
                  <a:pt x="620061" y="68574"/>
                </a:lnTo>
                <a:lnTo>
                  <a:pt x="662430" y="52922"/>
                </a:lnTo>
                <a:lnTo>
                  <a:pt x="705692" y="39190"/>
                </a:lnTo>
                <a:lnTo>
                  <a:pt x="749796" y="27429"/>
                </a:lnTo>
                <a:lnTo>
                  <a:pt x="794690" y="17692"/>
                </a:lnTo>
                <a:lnTo>
                  <a:pt x="840322" y="10028"/>
                </a:lnTo>
                <a:lnTo>
                  <a:pt x="886642" y="4491"/>
                </a:lnTo>
                <a:lnTo>
                  <a:pt x="933598" y="1131"/>
                </a:lnTo>
                <a:lnTo>
                  <a:pt x="981138" y="0"/>
                </a:lnTo>
                <a:lnTo>
                  <a:pt x="1028551" y="1131"/>
                </a:lnTo>
                <a:lnTo>
                  <a:pt x="1075508" y="4491"/>
                </a:lnTo>
                <a:lnTo>
                  <a:pt x="1121829" y="10029"/>
                </a:lnTo>
                <a:lnTo>
                  <a:pt x="1167464" y="17692"/>
                </a:lnTo>
                <a:lnTo>
                  <a:pt x="1212360" y="27430"/>
                </a:lnTo>
                <a:lnTo>
                  <a:pt x="1256467" y="39190"/>
                </a:lnTo>
                <a:lnTo>
                  <a:pt x="1299732" y="52923"/>
                </a:lnTo>
                <a:lnTo>
                  <a:pt x="1342106" y="68576"/>
                </a:lnTo>
                <a:lnTo>
                  <a:pt x="1383535" y="86098"/>
                </a:lnTo>
                <a:lnTo>
                  <a:pt x="1423969" y="105437"/>
                </a:lnTo>
                <a:lnTo>
                  <a:pt x="1433512" y="11055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1" name="Freeform 91"/>
          <p:cNvSpPr/>
          <p:nvPr/>
        </p:nvSpPr>
        <p:spPr>
          <a:xfrm>
            <a:off x="10982351" y="5419725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25" y="0"/>
                </a:moveTo>
                <a:lnTo>
                  <a:pt x="23850" y="0"/>
                </a:lnTo>
                <a:lnTo>
                  <a:pt x="14547" y="1873"/>
                </a:lnTo>
                <a:lnTo>
                  <a:pt x="6959" y="6984"/>
                </a:lnTo>
                <a:lnTo>
                  <a:pt x="1847" y="14573"/>
                </a:lnTo>
                <a:lnTo>
                  <a:pt x="0" y="23749"/>
                </a:lnTo>
                <a:lnTo>
                  <a:pt x="1847" y="33051"/>
                </a:lnTo>
                <a:lnTo>
                  <a:pt x="6982" y="40655"/>
                </a:lnTo>
                <a:lnTo>
                  <a:pt x="14557" y="45753"/>
                </a:lnTo>
                <a:lnTo>
                  <a:pt x="23850" y="47625"/>
                </a:lnTo>
                <a:lnTo>
                  <a:pt x="395325" y="47625"/>
                </a:lnTo>
                <a:lnTo>
                  <a:pt x="404557" y="45751"/>
                </a:lnTo>
                <a:lnTo>
                  <a:pt x="412116" y="40640"/>
                </a:lnTo>
                <a:lnTo>
                  <a:pt x="417203" y="33105"/>
                </a:lnTo>
                <a:lnTo>
                  <a:pt x="419074" y="23875"/>
                </a:lnTo>
                <a:lnTo>
                  <a:pt x="417203" y="14573"/>
                </a:lnTo>
                <a:lnTo>
                  <a:pt x="412105" y="6984"/>
                </a:lnTo>
                <a:lnTo>
                  <a:pt x="404554" y="1873"/>
                </a:lnTo>
                <a:lnTo>
                  <a:pt x="39532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2" name="Freeform 92"/>
          <p:cNvSpPr/>
          <p:nvPr/>
        </p:nvSpPr>
        <p:spPr>
          <a:xfrm>
            <a:off x="10982325" y="5581650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3" name="Freeform 93"/>
          <p:cNvSpPr/>
          <p:nvPr/>
        </p:nvSpPr>
        <p:spPr>
          <a:xfrm>
            <a:off x="10982325" y="5753100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4" name="Freeform 94"/>
          <p:cNvSpPr/>
          <p:nvPr/>
        </p:nvSpPr>
        <p:spPr>
          <a:xfrm>
            <a:off x="10982325" y="5915025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5" name="Freeform 95"/>
          <p:cNvSpPr/>
          <p:nvPr/>
        </p:nvSpPr>
        <p:spPr>
          <a:xfrm>
            <a:off x="10982325" y="6086475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6" name="Freeform 96"/>
          <p:cNvSpPr/>
          <p:nvPr/>
        </p:nvSpPr>
        <p:spPr>
          <a:xfrm>
            <a:off x="10982325" y="6248400"/>
            <a:ext cx="419100" cy="47625"/>
          </a:xfrm>
          <a:custGeom>
            <a:avLst/>
            <a:gdLst/>
            <a:ahLst/>
            <a:cxnLst/>
            <a:rect l="l" t="t" r="r" b="b"/>
            <a:pathLst>
              <a:path w="419100" h="47625">
                <a:moveTo>
                  <a:pt x="395350" y="0"/>
                </a:moveTo>
                <a:lnTo>
                  <a:pt x="23875" y="0"/>
                </a:ln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1873" y="33083"/>
                </a:lnTo>
                <a:lnTo>
                  <a:pt x="6985" y="40652"/>
                </a:lnTo>
                <a:lnTo>
                  <a:pt x="14573" y="45754"/>
                </a:lnTo>
                <a:lnTo>
                  <a:pt x="23875" y="47625"/>
                </a:lnTo>
                <a:lnTo>
                  <a:pt x="395350" y="47625"/>
                </a:lnTo>
                <a:lnTo>
                  <a:pt x="404580" y="45754"/>
                </a:lnTo>
                <a:lnTo>
                  <a:pt x="412130" y="40652"/>
                </a:lnTo>
                <a:lnTo>
                  <a:pt x="417228" y="33083"/>
                </a:lnTo>
                <a:lnTo>
                  <a:pt x="419100" y="23812"/>
                </a:lnTo>
                <a:lnTo>
                  <a:pt x="417228" y="14541"/>
                </a:lnTo>
                <a:lnTo>
                  <a:pt x="412130" y="6972"/>
                </a:lnTo>
                <a:lnTo>
                  <a:pt x="404580" y="1870"/>
                </a:lnTo>
                <a:lnTo>
                  <a:pt x="39535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7" name="Freeform 97"/>
          <p:cNvSpPr/>
          <p:nvPr/>
        </p:nvSpPr>
        <p:spPr>
          <a:xfrm>
            <a:off x="0" y="5143500"/>
            <a:ext cx="2133600" cy="1333500"/>
          </a:xfrm>
          <a:custGeom>
            <a:avLst/>
            <a:gdLst/>
            <a:ahLst/>
            <a:cxnLst/>
            <a:rect l="l" t="t" r="r" b="b"/>
            <a:pathLst>
              <a:path w="2133600" h="1333500">
                <a:moveTo>
                  <a:pt x="1466850" y="0"/>
                </a:moveTo>
                <a:lnTo>
                  <a:pt x="0" y="0"/>
                </a:lnTo>
                <a:lnTo>
                  <a:pt x="0" y="1333500"/>
                </a:lnTo>
                <a:lnTo>
                  <a:pt x="1466850" y="1333500"/>
                </a:lnTo>
                <a:lnTo>
                  <a:pt x="1514474" y="1331825"/>
                </a:lnTo>
                <a:lnTo>
                  <a:pt x="1561193" y="1326878"/>
                </a:lnTo>
                <a:lnTo>
                  <a:pt x="1606894" y="1318771"/>
                </a:lnTo>
                <a:lnTo>
                  <a:pt x="1651466" y="1307617"/>
                </a:lnTo>
                <a:lnTo>
                  <a:pt x="1694793" y="1293528"/>
                </a:lnTo>
                <a:lnTo>
                  <a:pt x="1736765" y="1276617"/>
                </a:lnTo>
                <a:lnTo>
                  <a:pt x="1777269" y="1256998"/>
                </a:lnTo>
                <a:lnTo>
                  <a:pt x="1816191" y="1234782"/>
                </a:lnTo>
                <a:lnTo>
                  <a:pt x="1853419" y="1210083"/>
                </a:lnTo>
                <a:lnTo>
                  <a:pt x="1888840" y="1183014"/>
                </a:lnTo>
                <a:lnTo>
                  <a:pt x="1922341" y="1153688"/>
                </a:lnTo>
                <a:lnTo>
                  <a:pt x="1953811" y="1122217"/>
                </a:lnTo>
                <a:lnTo>
                  <a:pt x="1983135" y="1088713"/>
                </a:lnTo>
                <a:lnTo>
                  <a:pt x="2010201" y="1053291"/>
                </a:lnTo>
                <a:lnTo>
                  <a:pt x="2034897" y="1016063"/>
                </a:lnTo>
                <a:lnTo>
                  <a:pt x="2057110" y="977141"/>
                </a:lnTo>
                <a:lnTo>
                  <a:pt x="2076727" y="936638"/>
                </a:lnTo>
                <a:lnTo>
                  <a:pt x="2093635" y="894668"/>
                </a:lnTo>
                <a:lnTo>
                  <a:pt x="2107721" y="851343"/>
                </a:lnTo>
                <a:lnTo>
                  <a:pt x="2118874" y="806776"/>
                </a:lnTo>
                <a:lnTo>
                  <a:pt x="2126980" y="761079"/>
                </a:lnTo>
                <a:lnTo>
                  <a:pt x="2131926" y="714366"/>
                </a:lnTo>
                <a:lnTo>
                  <a:pt x="2133600" y="666750"/>
                </a:lnTo>
                <a:lnTo>
                  <a:pt x="2131926" y="619140"/>
                </a:lnTo>
                <a:lnTo>
                  <a:pt x="2126980" y="572434"/>
                </a:lnTo>
                <a:lnTo>
                  <a:pt x="2118874" y="526742"/>
                </a:lnTo>
                <a:lnTo>
                  <a:pt x="2107721" y="482179"/>
                </a:lnTo>
                <a:lnTo>
                  <a:pt x="2093635" y="438856"/>
                </a:lnTo>
                <a:lnTo>
                  <a:pt x="2076727" y="396888"/>
                </a:lnTo>
                <a:lnTo>
                  <a:pt x="2057110" y="356386"/>
                </a:lnTo>
                <a:lnTo>
                  <a:pt x="2034897" y="317465"/>
                </a:lnTo>
                <a:lnTo>
                  <a:pt x="2010201" y="280236"/>
                </a:lnTo>
                <a:lnTo>
                  <a:pt x="1983135" y="244812"/>
                </a:lnTo>
                <a:lnTo>
                  <a:pt x="1953811" y="211307"/>
                </a:lnTo>
                <a:lnTo>
                  <a:pt x="1922341" y="179834"/>
                </a:lnTo>
                <a:lnTo>
                  <a:pt x="1888840" y="150505"/>
                </a:lnTo>
                <a:lnTo>
                  <a:pt x="1853419" y="123433"/>
                </a:lnTo>
                <a:lnTo>
                  <a:pt x="1816191" y="98732"/>
                </a:lnTo>
                <a:lnTo>
                  <a:pt x="1777269" y="76514"/>
                </a:lnTo>
                <a:lnTo>
                  <a:pt x="1736765" y="56892"/>
                </a:lnTo>
                <a:lnTo>
                  <a:pt x="1694793" y="39978"/>
                </a:lnTo>
                <a:lnTo>
                  <a:pt x="1651466" y="25887"/>
                </a:lnTo>
                <a:lnTo>
                  <a:pt x="1606894" y="14731"/>
                </a:lnTo>
                <a:lnTo>
                  <a:pt x="1561193" y="6622"/>
                </a:lnTo>
                <a:lnTo>
                  <a:pt x="1514474" y="1674"/>
                </a:lnTo>
                <a:lnTo>
                  <a:pt x="146685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8" name="Freeform 98"/>
          <p:cNvSpPr/>
          <p:nvPr/>
        </p:nvSpPr>
        <p:spPr>
          <a:xfrm>
            <a:off x="0" y="6262682"/>
            <a:ext cx="1633855" cy="595630"/>
          </a:xfrm>
          <a:custGeom>
            <a:avLst/>
            <a:gdLst/>
            <a:ahLst/>
            <a:cxnLst/>
            <a:rect l="l" t="t" r="r" b="b"/>
            <a:pathLst>
              <a:path w="1633855" h="595629">
                <a:moveTo>
                  <a:pt x="0" y="0"/>
                </a:moveTo>
                <a:lnTo>
                  <a:pt x="1033462" y="4"/>
                </a:lnTo>
                <a:lnTo>
                  <a:pt x="1080357" y="1809"/>
                </a:lnTo>
                <a:lnTo>
                  <a:pt x="1126266" y="7137"/>
                </a:lnTo>
                <a:lnTo>
                  <a:pt x="1171055" y="15852"/>
                </a:lnTo>
                <a:lnTo>
                  <a:pt x="1214591" y="27823"/>
                </a:lnTo>
                <a:lnTo>
                  <a:pt x="1256741" y="42915"/>
                </a:lnTo>
                <a:lnTo>
                  <a:pt x="1297370" y="60995"/>
                </a:lnTo>
                <a:lnTo>
                  <a:pt x="1336345" y="81930"/>
                </a:lnTo>
                <a:lnTo>
                  <a:pt x="1373533" y="105587"/>
                </a:lnTo>
                <a:lnTo>
                  <a:pt x="1408801" y="131832"/>
                </a:lnTo>
                <a:lnTo>
                  <a:pt x="1442014" y="160531"/>
                </a:lnTo>
                <a:lnTo>
                  <a:pt x="1473040" y="191551"/>
                </a:lnTo>
                <a:lnTo>
                  <a:pt x="1501744" y="224760"/>
                </a:lnTo>
                <a:lnTo>
                  <a:pt x="1527994" y="260023"/>
                </a:lnTo>
                <a:lnTo>
                  <a:pt x="1551655" y="297207"/>
                </a:lnTo>
                <a:lnTo>
                  <a:pt x="1572595" y="336178"/>
                </a:lnTo>
                <a:lnTo>
                  <a:pt x="1590679" y="376804"/>
                </a:lnTo>
                <a:lnTo>
                  <a:pt x="1605775" y="418951"/>
                </a:lnTo>
                <a:lnTo>
                  <a:pt x="1617748" y="462485"/>
                </a:lnTo>
                <a:lnTo>
                  <a:pt x="1626466" y="507274"/>
                </a:lnTo>
                <a:lnTo>
                  <a:pt x="1631795" y="553183"/>
                </a:lnTo>
                <a:lnTo>
                  <a:pt x="1633417" y="59531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9" name="Freeform 99"/>
          <p:cNvSpPr/>
          <p:nvPr/>
        </p:nvSpPr>
        <p:spPr>
          <a:xfrm>
            <a:off x="0" y="6072187"/>
            <a:ext cx="1891030" cy="786130"/>
          </a:xfrm>
          <a:custGeom>
            <a:avLst/>
            <a:gdLst/>
            <a:ahLst/>
            <a:cxnLst/>
            <a:rect l="l" t="t" r="r" b="b"/>
            <a:pathLst>
              <a:path w="1891030" h="786129">
                <a:moveTo>
                  <a:pt x="0" y="0"/>
                </a:moveTo>
                <a:lnTo>
                  <a:pt x="1100137" y="0"/>
                </a:lnTo>
                <a:lnTo>
                  <a:pt x="1148304" y="1442"/>
                </a:lnTo>
                <a:lnTo>
                  <a:pt x="1195707" y="5716"/>
                </a:lnTo>
                <a:lnTo>
                  <a:pt x="1242264" y="12737"/>
                </a:lnTo>
                <a:lnTo>
                  <a:pt x="1287891" y="22423"/>
                </a:lnTo>
                <a:lnTo>
                  <a:pt x="1332508" y="34691"/>
                </a:lnTo>
                <a:lnTo>
                  <a:pt x="1376029" y="49460"/>
                </a:lnTo>
                <a:lnTo>
                  <a:pt x="1418374" y="66645"/>
                </a:lnTo>
                <a:lnTo>
                  <a:pt x="1459459" y="86164"/>
                </a:lnTo>
                <a:lnTo>
                  <a:pt x="1499202" y="107936"/>
                </a:lnTo>
                <a:lnTo>
                  <a:pt x="1537519" y="131876"/>
                </a:lnTo>
                <a:lnTo>
                  <a:pt x="1574329" y="157902"/>
                </a:lnTo>
                <a:lnTo>
                  <a:pt x="1609548" y="185932"/>
                </a:lnTo>
                <a:lnTo>
                  <a:pt x="1643095" y="215883"/>
                </a:lnTo>
                <a:lnTo>
                  <a:pt x="1674886" y="247672"/>
                </a:lnTo>
                <a:lnTo>
                  <a:pt x="1704838" y="281216"/>
                </a:lnTo>
                <a:lnTo>
                  <a:pt x="1732869" y="316433"/>
                </a:lnTo>
                <a:lnTo>
                  <a:pt x="1758896" y="353241"/>
                </a:lnTo>
                <a:lnTo>
                  <a:pt x="1782837" y="391556"/>
                </a:lnTo>
                <a:lnTo>
                  <a:pt x="1804609" y="431295"/>
                </a:lnTo>
                <a:lnTo>
                  <a:pt x="1824129" y="472376"/>
                </a:lnTo>
                <a:lnTo>
                  <a:pt x="1841315" y="514717"/>
                </a:lnTo>
                <a:lnTo>
                  <a:pt x="1856083" y="558235"/>
                </a:lnTo>
                <a:lnTo>
                  <a:pt x="1868352" y="602846"/>
                </a:lnTo>
                <a:lnTo>
                  <a:pt x="1878038" y="648469"/>
                </a:lnTo>
                <a:lnTo>
                  <a:pt x="1885059" y="695020"/>
                </a:lnTo>
                <a:lnTo>
                  <a:pt x="1889333" y="742417"/>
                </a:lnTo>
                <a:lnTo>
                  <a:pt x="1890633" y="78581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0" name="Freeform 100"/>
          <p:cNvSpPr/>
          <p:nvPr/>
        </p:nvSpPr>
        <p:spPr>
          <a:xfrm>
            <a:off x="0" y="5881687"/>
            <a:ext cx="2138680" cy="976630"/>
          </a:xfrm>
          <a:custGeom>
            <a:avLst/>
            <a:gdLst/>
            <a:ahLst/>
            <a:cxnLst/>
            <a:rect l="l" t="t" r="r" b="b"/>
            <a:pathLst>
              <a:path w="2138680" h="976629">
                <a:moveTo>
                  <a:pt x="0" y="0"/>
                </a:moveTo>
                <a:lnTo>
                  <a:pt x="1157287" y="0"/>
                </a:lnTo>
                <a:lnTo>
                  <a:pt x="1204822" y="1131"/>
                </a:lnTo>
                <a:lnTo>
                  <a:pt x="1251774" y="4491"/>
                </a:lnTo>
                <a:lnTo>
                  <a:pt x="1298090" y="10027"/>
                </a:lnTo>
                <a:lnTo>
                  <a:pt x="1343720" y="17690"/>
                </a:lnTo>
                <a:lnTo>
                  <a:pt x="1388612" y="27426"/>
                </a:lnTo>
                <a:lnTo>
                  <a:pt x="1432715" y="39186"/>
                </a:lnTo>
                <a:lnTo>
                  <a:pt x="1475977" y="52917"/>
                </a:lnTo>
                <a:lnTo>
                  <a:pt x="1518347" y="68568"/>
                </a:lnTo>
                <a:lnTo>
                  <a:pt x="1559773" y="86087"/>
                </a:lnTo>
                <a:lnTo>
                  <a:pt x="1600204" y="105424"/>
                </a:lnTo>
                <a:lnTo>
                  <a:pt x="1639590" y="126527"/>
                </a:lnTo>
                <a:lnTo>
                  <a:pt x="1677877" y="149344"/>
                </a:lnTo>
                <a:lnTo>
                  <a:pt x="1715015" y="173825"/>
                </a:lnTo>
                <a:lnTo>
                  <a:pt x="1750953" y="199917"/>
                </a:lnTo>
                <a:lnTo>
                  <a:pt x="1785638" y="227569"/>
                </a:lnTo>
                <a:lnTo>
                  <a:pt x="1819021" y="256731"/>
                </a:lnTo>
                <a:lnTo>
                  <a:pt x="1851048" y="287350"/>
                </a:lnTo>
                <a:lnTo>
                  <a:pt x="1881670" y="319375"/>
                </a:lnTo>
                <a:lnTo>
                  <a:pt x="1910834" y="352755"/>
                </a:lnTo>
                <a:lnTo>
                  <a:pt x="1938488" y="387438"/>
                </a:lnTo>
                <a:lnTo>
                  <a:pt x="1964583" y="423373"/>
                </a:lnTo>
                <a:lnTo>
                  <a:pt x="1989065" y="460508"/>
                </a:lnTo>
                <a:lnTo>
                  <a:pt x="2011885" y="498793"/>
                </a:lnTo>
                <a:lnTo>
                  <a:pt x="2032990" y="538176"/>
                </a:lnTo>
                <a:lnTo>
                  <a:pt x="2052329" y="578605"/>
                </a:lnTo>
                <a:lnTo>
                  <a:pt x="2069850" y="620029"/>
                </a:lnTo>
                <a:lnTo>
                  <a:pt x="2085503" y="662397"/>
                </a:lnTo>
                <a:lnTo>
                  <a:pt x="2099235" y="705657"/>
                </a:lnTo>
                <a:lnTo>
                  <a:pt x="2110996" y="749757"/>
                </a:lnTo>
                <a:lnTo>
                  <a:pt x="2120733" y="794647"/>
                </a:lnTo>
                <a:lnTo>
                  <a:pt x="2128397" y="840276"/>
                </a:lnTo>
                <a:lnTo>
                  <a:pt x="2133934" y="886590"/>
                </a:lnTo>
                <a:lnTo>
                  <a:pt x="2137294" y="933541"/>
                </a:lnTo>
                <a:lnTo>
                  <a:pt x="2138312" y="97631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1" name="Freeform 101"/>
          <p:cNvSpPr/>
          <p:nvPr/>
        </p:nvSpPr>
        <p:spPr>
          <a:xfrm>
            <a:off x="7207504" y="6018847"/>
            <a:ext cx="649605" cy="839469"/>
          </a:xfrm>
          <a:custGeom>
            <a:avLst/>
            <a:gdLst/>
            <a:ahLst/>
            <a:cxnLst/>
            <a:rect l="l" t="t" r="r" b="b"/>
            <a:pathLst>
              <a:path w="649604" h="839470">
                <a:moveTo>
                  <a:pt x="0" y="0"/>
                </a:moveTo>
                <a:lnTo>
                  <a:pt x="46209" y="15393"/>
                </a:lnTo>
                <a:lnTo>
                  <a:pt x="91058" y="32985"/>
                </a:lnTo>
                <a:lnTo>
                  <a:pt x="134505" y="52696"/>
                </a:lnTo>
                <a:lnTo>
                  <a:pt x="176507" y="74448"/>
                </a:lnTo>
                <a:lnTo>
                  <a:pt x="217023" y="98160"/>
                </a:lnTo>
                <a:lnTo>
                  <a:pt x="256010" y="123756"/>
                </a:lnTo>
                <a:lnTo>
                  <a:pt x="293425" y="151154"/>
                </a:lnTo>
                <a:lnTo>
                  <a:pt x="329227" y="180276"/>
                </a:lnTo>
                <a:lnTo>
                  <a:pt x="363374" y="211043"/>
                </a:lnTo>
                <a:lnTo>
                  <a:pt x="395822" y="243377"/>
                </a:lnTo>
                <a:lnTo>
                  <a:pt x="426530" y="277197"/>
                </a:lnTo>
                <a:lnTo>
                  <a:pt x="455456" y="312425"/>
                </a:lnTo>
                <a:lnTo>
                  <a:pt x="482558" y="348981"/>
                </a:lnTo>
                <a:lnTo>
                  <a:pt x="507792" y="386788"/>
                </a:lnTo>
                <a:lnTo>
                  <a:pt x="531118" y="425765"/>
                </a:lnTo>
                <a:lnTo>
                  <a:pt x="552492" y="465834"/>
                </a:lnTo>
                <a:lnTo>
                  <a:pt x="571873" y="506915"/>
                </a:lnTo>
                <a:lnTo>
                  <a:pt x="589218" y="548930"/>
                </a:lnTo>
                <a:lnTo>
                  <a:pt x="604484" y="591799"/>
                </a:lnTo>
                <a:lnTo>
                  <a:pt x="617631" y="635443"/>
                </a:lnTo>
                <a:lnTo>
                  <a:pt x="628616" y="679784"/>
                </a:lnTo>
                <a:lnTo>
                  <a:pt x="637395" y="724742"/>
                </a:lnTo>
                <a:lnTo>
                  <a:pt x="643928" y="770238"/>
                </a:lnTo>
                <a:lnTo>
                  <a:pt x="648172" y="816193"/>
                </a:lnTo>
                <a:lnTo>
                  <a:pt x="649119" y="839152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2" name="Freeform 102"/>
          <p:cNvSpPr/>
          <p:nvPr/>
        </p:nvSpPr>
        <p:spPr>
          <a:xfrm>
            <a:off x="6024383" y="5979000"/>
            <a:ext cx="1183640" cy="879475"/>
          </a:xfrm>
          <a:custGeom>
            <a:avLst/>
            <a:gdLst/>
            <a:ahLst/>
            <a:cxnLst/>
            <a:rect l="l" t="t" r="r" b="b"/>
            <a:pathLst>
              <a:path w="1183640" h="879475">
                <a:moveTo>
                  <a:pt x="0" y="878998"/>
                </a:moveTo>
                <a:lnTo>
                  <a:pt x="2503" y="838135"/>
                </a:lnTo>
                <a:lnTo>
                  <a:pt x="7831" y="791134"/>
                </a:lnTo>
                <a:lnTo>
                  <a:pt x="15658" y="744071"/>
                </a:lnTo>
                <a:lnTo>
                  <a:pt x="26026" y="697022"/>
                </a:lnTo>
                <a:lnTo>
                  <a:pt x="38977" y="650069"/>
                </a:lnTo>
                <a:lnTo>
                  <a:pt x="54372" y="603854"/>
                </a:lnTo>
                <a:lnTo>
                  <a:pt x="71966" y="559000"/>
                </a:lnTo>
                <a:lnTo>
                  <a:pt x="91680" y="515549"/>
                </a:lnTo>
                <a:lnTo>
                  <a:pt x="113434" y="473544"/>
                </a:lnTo>
                <a:lnTo>
                  <a:pt x="137150" y="433026"/>
                </a:lnTo>
                <a:lnTo>
                  <a:pt x="162749" y="394038"/>
                </a:lnTo>
                <a:lnTo>
                  <a:pt x="190151" y="356622"/>
                </a:lnTo>
                <a:lnTo>
                  <a:pt x="219277" y="320820"/>
                </a:lnTo>
                <a:lnTo>
                  <a:pt x="250048" y="286674"/>
                </a:lnTo>
                <a:lnTo>
                  <a:pt x="282386" y="254226"/>
                </a:lnTo>
                <a:lnTo>
                  <a:pt x="316210" y="223519"/>
                </a:lnTo>
                <a:lnTo>
                  <a:pt x="351442" y="194595"/>
                </a:lnTo>
                <a:lnTo>
                  <a:pt x="388003" y="167496"/>
                </a:lnTo>
                <a:lnTo>
                  <a:pt x="425814" y="142264"/>
                </a:lnTo>
                <a:lnTo>
                  <a:pt x="464795" y="118941"/>
                </a:lnTo>
                <a:lnTo>
                  <a:pt x="504867" y="97570"/>
                </a:lnTo>
                <a:lnTo>
                  <a:pt x="545952" y="78192"/>
                </a:lnTo>
                <a:lnTo>
                  <a:pt x="587970" y="60850"/>
                </a:lnTo>
                <a:lnTo>
                  <a:pt x="630841" y="45586"/>
                </a:lnTo>
                <a:lnTo>
                  <a:pt x="674488" y="32442"/>
                </a:lnTo>
                <a:lnTo>
                  <a:pt x="718831" y="21460"/>
                </a:lnTo>
                <a:lnTo>
                  <a:pt x="763790" y="12683"/>
                </a:lnTo>
                <a:lnTo>
                  <a:pt x="809287" y="6152"/>
                </a:lnTo>
                <a:lnTo>
                  <a:pt x="855242" y="1910"/>
                </a:lnTo>
                <a:lnTo>
                  <a:pt x="901577" y="0"/>
                </a:lnTo>
                <a:lnTo>
                  <a:pt x="948211" y="462"/>
                </a:lnTo>
                <a:lnTo>
                  <a:pt x="995067" y="3339"/>
                </a:lnTo>
                <a:lnTo>
                  <a:pt x="1042065" y="8674"/>
                </a:lnTo>
                <a:lnTo>
                  <a:pt x="1089126" y="16509"/>
                </a:lnTo>
                <a:lnTo>
                  <a:pt x="1136171" y="26886"/>
                </a:lnTo>
                <a:lnTo>
                  <a:pt x="1183120" y="39846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3" name="Freeform 103"/>
          <p:cNvSpPr/>
          <p:nvPr/>
        </p:nvSpPr>
        <p:spPr>
          <a:xfrm>
            <a:off x="7474711" y="6219659"/>
            <a:ext cx="318770" cy="330835"/>
          </a:xfrm>
          <a:custGeom>
            <a:avLst/>
            <a:gdLst/>
            <a:ahLst/>
            <a:cxnLst/>
            <a:rect l="l" t="t" r="r" b="b"/>
            <a:pathLst>
              <a:path w="318770" h="330834">
                <a:moveTo>
                  <a:pt x="255397" y="0"/>
                </a:moveTo>
                <a:lnTo>
                  <a:pt x="0" y="221462"/>
                </a:lnTo>
                <a:lnTo>
                  <a:pt x="318643" y="330834"/>
                </a:lnTo>
                <a:lnTo>
                  <a:pt x="255397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4" name="TextBox 104"/>
          <p:cNvSpPr txBox="1"/>
          <p:nvPr/>
        </p:nvSpPr>
        <p:spPr>
          <a:xfrm>
            <a:off x="3251834" y="2430462"/>
            <a:ext cx="864869" cy="2033905"/>
          </a:xfrm>
          <a:prstGeom prst="rect">
            <a:avLst/>
          </a:prstGeom>
        </p:spPr>
        <p:txBody>
          <a:bodyPr vert="horz" wrap="square" lIns="0" tIns="50768" rIns="0" bIns="0" rtlCol="0" anchor="t" anchorCtr="0">
            <a:spAutoFit/>
          </a:bodyPr>
          <a:lstStyle/>
          <a:p>
            <a:pPr marL="12700" algn="l">
              <a:lnSpc>
                <a:spcPct val="8406000"/>
              </a:lnSpc>
              <a:spcBef>
                <a:spcPts val="400"/>
              </a:spcBef>
            </a:pPr>
            <a:endParaRPr lang="en-US" sz="6600" b="1" spc="9">
              <a:solidFill>
                <a:srgbClr val="3C7CB3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5" name="Freeform 105"/>
          <p:cNvSpPr/>
          <p:nvPr/>
        </p:nvSpPr>
        <p:spPr>
          <a:xfrm>
            <a:off x="2585720" y="1750060"/>
            <a:ext cx="383540" cy="304800"/>
          </a:xfrm>
          <a:custGeom>
            <a:avLst/>
            <a:gdLst/>
            <a:ahLst/>
            <a:cxnLst/>
            <a:rect l="l" t="t" r="r" b="b"/>
            <a:pathLst>
              <a:path w="383539" h="304800">
                <a:moveTo>
                  <a:pt x="383286" y="155193"/>
                </a:moveTo>
                <a:lnTo>
                  <a:pt x="369871" y="90646"/>
                </a:lnTo>
                <a:lnTo>
                  <a:pt x="329692" y="41528"/>
                </a:lnTo>
                <a:lnTo>
                  <a:pt x="268144" y="10382"/>
                </a:lnTo>
                <a:lnTo>
                  <a:pt x="190881" y="0"/>
                </a:lnTo>
                <a:lnTo>
                  <a:pt x="150780" y="2526"/>
                </a:lnTo>
                <a:lnTo>
                  <a:pt x="82010" y="22770"/>
                </a:lnTo>
                <a:lnTo>
                  <a:pt x="30003" y="62682"/>
                </a:lnTo>
                <a:lnTo>
                  <a:pt x="3333" y="118308"/>
                </a:lnTo>
                <a:lnTo>
                  <a:pt x="0" y="151764"/>
                </a:lnTo>
                <a:lnTo>
                  <a:pt x="3192" y="185864"/>
                </a:lnTo>
                <a:lnTo>
                  <a:pt x="28771" y="242062"/>
                </a:lnTo>
                <a:lnTo>
                  <a:pt x="78920" y="281755"/>
                </a:lnTo>
                <a:lnTo>
                  <a:pt x="147639" y="301896"/>
                </a:lnTo>
                <a:lnTo>
                  <a:pt x="188594" y="304418"/>
                </a:lnTo>
                <a:lnTo>
                  <a:pt x="231288" y="301968"/>
                </a:lnTo>
                <a:lnTo>
                  <a:pt x="269255" y="294624"/>
                </a:lnTo>
                <a:lnTo>
                  <a:pt x="330962" y="265302"/>
                </a:lnTo>
                <a:lnTo>
                  <a:pt x="370173" y="218249"/>
                </a:lnTo>
                <a:lnTo>
                  <a:pt x="383286" y="155193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6" name="Freeform 106"/>
          <p:cNvSpPr/>
          <p:nvPr/>
        </p:nvSpPr>
        <p:spPr>
          <a:xfrm>
            <a:off x="2489326" y="4955921"/>
            <a:ext cx="576580" cy="452120"/>
          </a:xfrm>
          <a:custGeom>
            <a:avLst/>
            <a:gdLst/>
            <a:ahLst/>
            <a:cxnLst/>
            <a:rect l="l" t="t" r="r" b="b"/>
            <a:pathLst>
              <a:path w="576580" h="452120">
                <a:moveTo>
                  <a:pt x="576326" y="0"/>
                </a:moveTo>
                <a:lnTo>
                  <a:pt x="576326" y="451611"/>
                </a:lnTo>
                <a:lnTo>
                  <a:pt x="475869" y="451611"/>
                </a:lnTo>
                <a:lnTo>
                  <a:pt x="475869" y="287273"/>
                </a:lnTo>
                <a:lnTo>
                  <a:pt x="0" y="287273"/>
                </a:lnTo>
                <a:lnTo>
                  <a:pt x="0" y="164083"/>
                </a:lnTo>
                <a:lnTo>
                  <a:pt x="475869" y="164083"/>
                </a:lnTo>
                <a:lnTo>
                  <a:pt x="475869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7" name="Freeform 107"/>
          <p:cNvSpPr/>
          <p:nvPr/>
        </p:nvSpPr>
        <p:spPr>
          <a:xfrm>
            <a:off x="2489326" y="4257421"/>
            <a:ext cx="576580" cy="512445"/>
          </a:xfrm>
          <a:custGeom>
            <a:avLst/>
            <a:gdLst/>
            <a:ahLst/>
            <a:cxnLst/>
            <a:rect l="l" t="t" r="r" b="b"/>
            <a:pathLst>
              <a:path w="576580" h="512445">
                <a:moveTo>
                  <a:pt x="576326" y="0"/>
                </a:moveTo>
                <a:lnTo>
                  <a:pt x="576326" y="133857"/>
                </a:lnTo>
                <a:lnTo>
                  <a:pt x="213995" y="369061"/>
                </a:lnTo>
                <a:lnTo>
                  <a:pt x="197562" y="379634"/>
                </a:lnTo>
                <a:lnTo>
                  <a:pt x="184451" y="387921"/>
                </a:lnTo>
                <a:lnTo>
                  <a:pt x="174650" y="393922"/>
                </a:lnTo>
                <a:lnTo>
                  <a:pt x="168148" y="397636"/>
                </a:lnTo>
                <a:lnTo>
                  <a:pt x="168148" y="399541"/>
                </a:lnTo>
                <a:lnTo>
                  <a:pt x="220797" y="396095"/>
                </a:lnTo>
                <a:lnTo>
                  <a:pt x="576326" y="395858"/>
                </a:lnTo>
                <a:lnTo>
                  <a:pt x="576326" y="512317"/>
                </a:lnTo>
                <a:lnTo>
                  <a:pt x="0" y="512317"/>
                </a:lnTo>
                <a:lnTo>
                  <a:pt x="0" y="386587"/>
                </a:lnTo>
                <a:lnTo>
                  <a:pt x="372872" y="142493"/>
                </a:lnTo>
                <a:lnTo>
                  <a:pt x="410090" y="119866"/>
                </a:lnTo>
                <a:lnTo>
                  <a:pt x="419735" y="114934"/>
                </a:lnTo>
                <a:lnTo>
                  <a:pt x="419735" y="113029"/>
                </a:lnTo>
                <a:lnTo>
                  <a:pt x="402832" y="114530"/>
                </a:lnTo>
                <a:lnTo>
                  <a:pt x="381857" y="115601"/>
                </a:lnTo>
                <a:lnTo>
                  <a:pt x="356834" y="116244"/>
                </a:lnTo>
                <a:lnTo>
                  <a:pt x="327787" y="116458"/>
                </a:lnTo>
                <a:lnTo>
                  <a:pt x="0" y="116458"/>
                </a:lnTo>
                <a:lnTo>
                  <a:pt x="0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8" name="Freeform 108"/>
          <p:cNvSpPr/>
          <p:nvPr/>
        </p:nvSpPr>
        <p:spPr>
          <a:xfrm>
            <a:off x="2489326" y="3714496"/>
            <a:ext cx="576580" cy="341630"/>
          </a:xfrm>
          <a:custGeom>
            <a:avLst/>
            <a:gdLst/>
            <a:ahLst/>
            <a:cxnLst/>
            <a:rect l="l" t="t" r="r" b="b"/>
            <a:pathLst>
              <a:path w="576580" h="341629">
                <a:moveTo>
                  <a:pt x="576326" y="0"/>
                </a:moveTo>
                <a:lnTo>
                  <a:pt x="576326" y="327786"/>
                </a:lnTo>
                <a:lnTo>
                  <a:pt x="475869" y="327786"/>
                </a:lnTo>
                <a:lnTo>
                  <a:pt x="475869" y="122681"/>
                </a:lnTo>
                <a:lnTo>
                  <a:pt x="340106" y="122681"/>
                </a:lnTo>
                <a:lnTo>
                  <a:pt x="340106" y="313181"/>
                </a:lnTo>
                <a:lnTo>
                  <a:pt x="240030" y="313181"/>
                </a:lnTo>
                <a:lnTo>
                  <a:pt x="240030" y="122681"/>
                </a:lnTo>
                <a:lnTo>
                  <a:pt x="100456" y="122681"/>
                </a:lnTo>
                <a:lnTo>
                  <a:pt x="100456" y="341121"/>
                </a:lnTo>
                <a:lnTo>
                  <a:pt x="0" y="341121"/>
                </a:lnTo>
                <a:lnTo>
                  <a:pt x="0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9" name="Freeform 109"/>
          <p:cNvSpPr/>
          <p:nvPr/>
        </p:nvSpPr>
        <p:spPr>
          <a:xfrm>
            <a:off x="2489326" y="3079495"/>
            <a:ext cx="576580" cy="452120"/>
          </a:xfrm>
          <a:custGeom>
            <a:avLst/>
            <a:gdLst/>
            <a:ahLst/>
            <a:cxnLst/>
            <a:rect l="l" t="t" r="r" b="b"/>
            <a:pathLst>
              <a:path w="576580" h="452120">
                <a:moveTo>
                  <a:pt x="576326" y="0"/>
                </a:moveTo>
                <a:lnTo>
                  <a:pt x="576326" y="451612"/>
                </a:lnTo>
                <a:lnTo>
                  <a:pt x="475869" y="451612"/>
                </a:lnTo>
                <a:lnTo>
                  <a:pt x="475869" y="287274"/>
                </a:lnTo>
                <a:lnTo>
                  <a:pt x="0" y="287274"/>
                </a:lnTo>
                <a:lnTo>
                  <a:pt x="0" y="164083"/>
                </a:lnTo>
                <a:lnTo>
                  <a:pt x="475869" y="164083"/>
                </a:lnTo>
                <a:lnTo>
                  <a:pt x="475869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0" name="Freeform 110"/>
          <p:cNvSpPr/>
          <p:nvPr/>
        </p:nvSpPr>
        <p:spPr>
          <a:xfrm>
            <a:off x="2489326" y="2380995"/>
            <a:ext cx="576580" cy="512445"/>
          </a:xfrm>
          <a:custGeom>
            <a:avLst/>
            <a:gdLst/>
            <a:ahLst/>
            <a:cxnLst/>
            <a:rect l="l" t="t" r="r" b="b"/>
            <a:pathLst>
              <a:path w="576580" h="512444">
                <a:moveTo>
                  <a:pt x="576326" y="0"/>
                </a:moveTo>
                <a:lnTo>
                  <a:pt x="576326" y="133857"/>
                </a:lnTo>
                <a:lnTo>
                  <a:pt x="213995" y="369062"/>
                </a:lnTo>
                <a:lnTo>
                  <a:pt x="197562" y="379634"/>
                </a:lnTo>
                <a:lnTo>
                  <a:pt x="184451" y="387921"/>
                </a:lnTo>
                <a:lnTo>
                  <a:pt x="174650" y="393922"/>
                </a:lnTo>
                <a:lnTo>
                  <a:pt x="168148" y="397637"/>
                </a:lnTo>
                <a:lnTo>
                  <a:pt x="168148" y="399541"/>
                </a:lnTo>
                <a:lnTo>
                  <a:pt x="220797" y="396095"/>
                </a:lnTo>
                <a:lnTo>
                  <a:pt x="576326" y="395858"/>
                </a:lnTo>
                <a:lnTo>
                  <a:pt x="576326" y="512317"/>
                </a:lnTo>
                <a:lnTo>
                  <a:pt x="0" y="512317"/>
                </a:lnTo>
                <a:lnTo>
                  <a:pt x="0" y="386588"/>
                </a:lnTo>
                <a:lnTo>
                  <a:pt x="372872" y="142493"/>
                </a:lnTo>
                <a:lnTo>
                  <a:pt x="410090" y="119866"/>
                </a:lnTo>
                <a:lnTo>
                  <a:pt x="419735" y="114934"/>
                </a:lnTo>
                <a:lnTo>
                  <a:pt x="419735" y="113029"/>
                </a:lnTo>
                <a:lnTo>
                  <a:pt x="402832" y="114530"/>
                </a:lnTo>
                <a:lnTo>
                  <a:pt x="381857" y="115601"/>
                </a:lnTo>
                <a:lnTo>
                  <a:pt x="356834" y="116244"/>
                </a:lnTo>
                <a:lnTo>
                  <a:pt x="327787" y="116458"/>
                </a:lnTo>
                <a:lnTo>
                  <a:pt x="0" y="116458"/>
                </a:lnTo>
                <a:lnTo>
                  <a:pt x="0" y="0"/>
                </a:lnTo>
                <a:lnTo>
                  <a:pt x="576326" y="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1" name="Freeform 111"/>
          <p:cNvSpPr/>
          <p:nvPr/>
        </p:nvSpPr>
        <p:spPr>
          <a:xfrm>
            <a:off x="2479294" y="5562219"/>
            <a:ext cx="596265" cy="390525"/>
          </a:xfrm>
          <a:custGeom>
            <a:avLst/>
            <a:gdLst/>
            <a:ahLst/>
            <a:cxnLst/>
            <a:rect l="l" t="t" r="r" b="b"/>
            <a:pathLst>
              <a:path w="596264" h="390525">
                <a:moveTo>
                  <a:pt x="596011" y="223240"/>
                </a:moveTo>
                <a:lnTo>
                  <a:pt x="594651" y="263776"/>
                </a:lnTo>
                <a:lnTo>
                  <a:pt x="590565" y="300915"/>
                </a:lnTo>
                <a:lnTo>
                  <a:pt x="583741" y="334656"/>
                </a:lnTo>
                <a:lnTo>
                  <a:pt x="574167" y="364997"/>
                </a:lnTo>
                <a:lnTo>
                  <a:pt x="458724" y="364997"/>
                </a:lnTo>
                <a:lnTo>
                  <a:pt x="475986" y="334749"/>
                </a:lnTo>
                <a:lnTo>
                  <a:pt x="488330" y="302031"/>
                </a:lnTo>
                <a:lnTo>
                  <a:pt x="495746" y="266846"/>
                </a:lnTo>
                <a:lnTo>
                  <a:pt x="498220" y="229196"/>
                </a:lnTo>
                <a:lnTo>
                  <a:pt x="497177" y="207639"/>
                </a:lnTo>
                <a:lnTo>
                  <a:pt x="481711" y="156641"/>
                </a:lnTo>
                <a:lnTo>
                  <a:pt x="450421" y="131174"/>
                </a:lnTo>
                <a:lnTo>
                  <a:pt x="437133" y="129476"/>
                </a:lnTo>
                <a:lnTo>
                  <a:pt x="426206" y="130640"/>
                </a:lnTo>
                <a:lnTo>
                  <a:pt x="385871" y="160805"/>
                </a:lnTo>
                <a:lnTo>
                  <a:pt x="360483" y="206758"/>
                </a:lnTo>
                <a:lnTo>
                  <a:pt x="345313" y="239991"/>
                </a:lnTo>
                <a:lnTo>
                  <a:pt x="326596" y="279601"/>
                </a:lnTo>
                <a:lnTo>
                  <a:pt x="287734" y="338664"/>
                </a:lnTo>
                <a:lnTo>
                  <a:pt x="246133" y="372199"/>
                </a:lnTo>
                <a:lnTo>
                  <a:pt x="197365" y="388296"/>
                </a:lnTo>
                <a:lnTo>
                  <a:pt x="170053" y="390309"/>
                </a:lnTo>
                <a:lnTo>
                  <a:pt x="131000" y="386634"/>
                </a:lnTo>
                <a:lnTo>
                  <a:pt x="67754" y="357240"/>
                </a:lnTo>
                <a:lnTo>
                  <a:pt x="24485" y="299033"/>
                </a:lnTo>
                <a:lnTo>
                  <a:pt x="10874" y="260359"/>
                </a:lnTo>
                <a:lnTo>
                  <a:pt x="2716" y="215499"/>
                </a:lnTo>
                <a:lnTo>
                  <a:pt x="0" y="164452"/>
                </a:lnTo>
                <a:lnTo>
                  <a:pt x="2000" y="117202"/>
                </a:lnTo>
                <a:lnTo>
                  <a:pt x="8000" y="74420"/>
                </a:lnTo>
                <a:lnTo>
                  <a:pt x="18002" y="36113"/>
                </a:lnTo>
                <a:lnTo>
                  <a:pt x="32004" y="2285"/>
                </a:lnTo>
                <a:lnTo>
                  <a:pt x="155194" y="2285"/>
                </a:lnTo>
                <a:lnTo>
                  <a:pt x="129950" y="38229"/>
                </a:lnTo>
                <a:lnTo>
                  <a:pt x="111934" y="76561"/>
                </a:lnTo>
                <a:lnTo>
                  <a:pt x="101133" y="117275"/>
                </a:lnTo>
                <a:lnTo>
                  <a:pt x="97536" y="160362"/>
                </a:lnTo>
                <a:lnTo>
                  <a:pt x="98609" y="183920"/>
                </a:lnTo>
                <a:lnTo>
                  <a:pt x="107233" y="221683"/>
                </a:lnTo>
                <a:lnTo>
                  <a:pt x="134556" y="254869"/>
                </a:lnTo>
                <a:lnTo>
                  <a:pt x="159257" y="261200"/>
                </a:lnTo>
                <a:lnTo>
                  <a:pt x="170809" y="259943"/>
                </a:lnTo>
                <a:lnTo>
                  <a:pt x="214893" y="226945"/>
                </a:lnTo>
                <a:lnTo>
                  <a:pt x="243139" y="173924"/>
                </a:lnTo>
                <a:lnTo>
                  <a:pt x="260095" y="135064"/>
                </a:lnTo>
                <a:lnTo>
                  <a:pt x="285105" y="86441"/>
                </a:lnTo>
                <a:lnTo>
                  <a:pt x="314267" y="48623"/>
                </a:lnTo>
                <a:lnTo>
                  <a:pt x="347585" y="21610"/>
                </a:lnTo>
                <a:lnTo>
                  <a:pt x="385068" y="5402"/>
                </a:lnTo>
                <a:lnTo>
                  <a:pt x="426719" y="0"/>
                </a:lnTo>
                <a:lnTo>
                  <a:pt x="464675" y="3831"/>
                </a:lnTo>
                <a:lnTo>
                  <a:pt x="527107" y="34445"/>
                </a:lnTo>
                <a:lnTo>
                  <a:pt x="571043" y="94281"/>
                </a:lnTo>
                <a:lnTo>
                  <a:pt x="584930" y="132314"/>
                </a:lnTo>
                <a:lnTo>
                  <a:pt x="593244" y="175301"/>
                </a:lnTo>
                <a:lnTo>
                  <a:pt x="596011" y="223240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2" name="Freeform 112"/>
          <p:cNvSpPr/>
          <p:nvPr/>
        </p:nvSpPr>
        <p:spPr>
          <a:xfrm>
            <a:off x="2479294" y="1620900"/>
            <a:ext cx="596265" cy="562610"/>
          </a:xfrm>
          <a:custGeom>
            <a:avLst/>
            <a:gdLst/>
            <a:ahLst/>
            <a:cxnLst/>
            <a:rect l="l" t="t" r="r" b="b"/>
            <a:pathLst>
              <a:path w="596264" h="562610">
                <a:moveTo>
                  <a:pt x="596011" y="288036"/>
                </a:moveTo>
                <a:lnTo>
                  <a:pt x="590887" y="346757"/>
                </a:lnTo>
                <a:lnTo>
                  <a:pt x="575500" y="399478"/>
                </a:lnTo>
                <a:lnTo>
                  <a:pt x="549826" y="446198"/>
                </a:lnTo>
                <a:lnTo>
                  <a:pt x="513842" y="486918"/>
                </a:lnTo>
                <a:lnTo>
                  <a:pt x="479062" y="514013"/>
                </a:lnTo>
                <a:lnTo>
                  <a:pt x="440551" y="535098"/>
                </a:lnTo>
                <a:lnTo>
                  <a:pt x="398298" y="550167"/>
                </a:lnTo>
                <a:lnTo>
                  <a:pt x="352289" y="559212"/>
                </a:lnTo>
                <a:lnTo>
                  <a:pt x="302513" y="562228"/>
                </a:lnTo>
                <a:lnTo>
                  <a:pt x="250668" y="559102"/>
                </a:lnTo>
                <a:lnTo>
                  <a:pt x="202883" y="549715"/>
                </a:lnTo>
                <a:lnTo>
                  <a:pt x="159163" y="534056"/>
                </a:lnTo>
                <a:lnTo>
                  <a:pt x="119516" y="512111"/>
                </a:lnTo>
                <a:lnTo>
                  <a:pt x="83947" y="483870"/>
                </a:lnTo>
                <a:lnTo>
                  <a:pt x="53709" y="450615"/>
                </a:lnTo>
                <a:lnTo>
                  <a:pt x="30202" y="413483"/>
                </a:lnTo>
                <a:lnTo>
                  <a:pt x="13419" y="372468"/>
                </a:lnTo>
                <a:lnTo>
                  <a:pt x="3353" y="327564"/>
                </a:lnTo>
                <a:lnTo>
                  <a:pt x="0" y="278764"/>
                </a:lnTo>
                <a:lnTo>
                  <a:pt x="3247" y="231032"/>
                </a:lnTo>
                <a:lnTo>
                  <a:pt x="12992" y="187042"/>
                </a:lnTo>
                <a:lnTo>
                  <a:pt x="29242" y="146789"/>
                </a:lnTo>
                <a:lnTo>
                  <a:pt x="52002" y="110267"/>
                </a:lnTo>
                <a:lnTo>
                  <a:pt x="81280" y="77470"/>
                </a:lnTo>
                <a:lnTo>
                  <a:pt x="115677" y="49613"/>
                </a:lnTo>
                <a:lnTo>
                  <a:pt x="153800" y="27925"/>
                </a:lnTo>
                <a:lnTo>
                  <a:pt x="195653" y="12419"/>
                </a:lnTo>
                <a:lnTo>
                  <a:pt x="241243" y="3106"/>
                </a:lnTo>
                <a:lnTo>
                  <a:pt x="290575" y="0"/>
                </a:lnTo>
                <a:lnTo>
                  <a:pt x="342741" y="3168"/>
                </a:lnTo>
                <a:lnTo>
                  <a:pt x="390877" y="12671"/>
                </a:lnTo>
                <a:lnTo>
                  <a:pt x="434978" y="28501"/>
                </a:lnTo>
                <a:lnTo>
                  <a:pt x="475036" y="50653"/>
                </a:lnTo>
                <a:lnTo>
                  <a:pt x="511048" y="79121"/>
                </a:lnTo>
                <a:lnTo>
                  <a:pt x="541634" y="112771"/>
                </a:lnTo>
                <a:lnTo>
                  <a:pt x="565424" y="150482"/>
                </a:lnTo>
                <a:lnTo>
                  <a:pt x="582416" y="192259"/>
                </a:lnTo>
                <a:lnTo>
                  <a:pt x="592612" y="238108"/>
                </a:lnTo>
                <a:lnTo>
                  <a:pt x="596011" y="288036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3" name="Freeform 113"/>
          <p:cNvSpPr/>
          <p:nvPr/>
        </p:nvSpPr>
        <p:spPr>
          <a:xfrm>
            <a:off x="2479294" y="1011300"/>
            <a:ext cx="596265" cy="447675"/>
          </a:xfrm>
          <a:custGeom>
            <a:avLst/>
            <a:gdLst/>
            <a:ahLst/>
            <a:cxnLst/>
            <a:rect l="l" t="t" r="r" b="b"/>
            <a:pathLst>
              <a:path w="596264" h="447675">
                <a:moveTo>
                  <a:pt x="596011" y="305943"/>
                </a:moveTo>
                <a:lnTo>
                  <a:pt x="594651" y="346424"/>
                </a:lnTo>
                <a:lnTo>
                  <a:pt x="590565" y="383476"/>
                </a:lnTo>
                <a:lnTo>
                  <a:pt x="583741" y="417099"/>
                </a:lnTo>
                <a:lnTo>
                  <a:pt x="574167" y="447294"/>
                </a:lnTo>
                <a:lnTo>
                  <a:pt x="455422" y="447294"/>
                </a:lnTo>
                <a:lnTo>
                  <a:pt x="470423" y="417095"/>
                </a:lnTo>
                <a:lnTo>
                  <a:pt x="481139" y="384968"/>
                </a:lnTo>
                <a:lnTo>
                  <a:pt x="487568" y="350889"/>
                </a:lnTo>
                <a:lnTo>
                  <a:pt x="489712" y="314833"/>
                </a:lnTo>
                <a:lnTo>
                  <a:pt x="486332" y="274734"/>
                </a:lnTo>
                <a:lnTo>
                  <a:pt x="459333" y="207158"/>
                </a:lnTo>
                <a:lnTo>
                  <a:pt x="406689" y="157608"/>
                </a:lnTo>
                <a:lnTo>
                  <a:pt x="336117" y="132324"/>
                </a:lnTo>
                <a:lnTo>
                  <a:pt x="294639" y="129159"/>
                </a:lnTo>
                <a:lnTo>
                  <a:pt x="254323" y="132159"/>
                </a:lnTo>
                <a:lnTo>
                  <a:pt x="186072" y="156162"/>
                </a:lnTo>
                <a:lnTo>
                  <a:pt x="135518" y="203285"/>
                </a:lnTo>
                <a:lnTo>
                  <a:pt x="109662" y="268194"/>
                </a:lnTo>
                <a:lnTo>
                  <a:pt x="106425" y="306959"/>
                </a:lnTo>
                <a:lnTo>
                  <a:pt x="108757" y="344656"/>
                </a:lnTo>
                <a:lnTo>
                  <a:pt x="115744" y="380603"/>
                </a:lnTo>
                <a:lnTo>
                  <a:pt x="127375" y="414811"/>
                </a:lnTo>
                <a:lnTo>
                  <a:pt x="143637" y="447294"/>
                </a:lnTo>
                <a:lnTo>
                  <a:pt x="30861" y="447294"/>
                </a:lnTo>
                <a:lnTo>
                  <a:pt x="17359" y="413458"/>
                </a:lnTo>
                <a:lnTo>
                  <a:pt x="7715" y="374824"/>
                </a:lnTo>
                <a:lnTo>
                  <a:pt x="1928" y="331404"/>
                </a:lnTo>
                <a:lnTo>
                  <a:pt x="0" y="283210"/>
                </a:lnTo>
                <a:lnTo>
                  <a:pt x="3123" y="233251"/>
                </a:lnTo>
                <a:lnTo>
                  <a:pt x="12488" y="187608"/>
                </a:lnTo>
                <a:lnTo>
                  <a:pt x="28090" y="146269"/>
                </a:lnTo>
                <a:lnTo>
                  <a:pt x="49922" y="109222"/>
                </a:lnTo>
                <a:lnTo>
                  <a:pt x="77978" y="76453"/>
                </a:lnTo>
                <a:lnTo>
                  <a:pt x="111217" y="48946"/>
                </a:lnTo>
                <a:lnTo>
                  <a:pt x="148608" y="27541"/>
                </a:lnTo>
                <a:lnTo>
                  <a:pt x="190156" y="12244"/>
                </a:lnTo>
                <a:lnTo>
                  <a:pt x="235868" y="3062"/>
                </a:lnTo>
                <a:lnTo>
                  <a:pt x="285750" y="0"/>
                </a:lnTo>
                <a:lnTo>
                  <a:pt x="338389" y="3426"/>
                </a:lnTo>
                <a:lnTo>
                  <a:pt x="387043" y="13699"/>
                </a:lnTo>
                <a:lnTo>
                  <a:pt x="431715" y="30806"/>
                </a:lnTo>
                <a:lnTo>
                  <a:pt x="472413" y="54733"/>
                </a:lnTo>
                <a:lnTo>
                  <a:pt x="509143" y="85471"/>
                </a:lnTo>
                <a:lnTo>
                  <a:pt x="540415" y="121604"/>
                </a:lnTo>
                <a:lnTo>
                  <a:pt x="564738" y="161723"/>
                </a:lnTo>
                <a:lnTo>
                  <a:pt x="582112" y="205824"/>
                </a:lnTo>
                <a:lnTo>
                  <a:pt x="592536" y="253899"/>
                </a:lnTo>
                <a:lnTo>
                  <a:pt x="596011" y="305943"/>
                </a:lnTo>
              </a:path>
            </a:pathLst>
          </a:custGeom>
          <a:noFill/>
          <a:ln w="9525">
            <a:solidFill>
              <a:srgbClr val="00000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4" name="Freeform 114"/>
          <p:cNvSpPr/>
          <p:nvPr/>
        </p:nvSpPr>
        <p:spPr>
          <a:xfrm>
            <a:off x="4800600" y="99060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5" name="TextBox 115"/>
          <p:cNvSpPr txBox="1"/>
          <p:nvPr/>
        </p:nvSpPr>
        <p:spPr>
          <a:xfrm>
            <a:off x="5029200" y="1066800"/>
            <a:ext cx="17811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项目目标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6" name="AutoShape 116"/>
          <p:cNvSpPr/>
          <p:nvPr/>
        </p:nvSpPr>
        <p:spPr>
          <a:xfrm>
            <a:off x="4235926" y="97148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7" name="TextBox 117"/>
          <p:cNvSpPr txBox="1"/>
          <p:nvPr/>
        </p:nvSpPr>
        <p:spPr>
          <a:xfrm>
            <a:off x="4402454" y="1046797"/>
            <a:ext cx="176530" cy="334645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 spc="1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sz="2000" spc="1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8" name="AutoShape 11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9" name="Freeform 119"/>
          <p:cNvSpPr/>
          <p:nvPr/>
        </p:nvSpPr>
        <p:spPr>
          <a:xfrm>
            <a:off x="4800600" y="182880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0" name="TextBox 120"/>
          <p:cNvSpPr txBox="1"/>
          <p:nvPr/>
        </p:nvSpPr>
        <p:spPr>
          <a:xfrm>
            <a:off x="5029200" y="1905000"/>
            <a:ext cx="28860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项目导入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1" name="AutoShape 121"/>
          <p:cNvSpPr/>
          <p:nvPr/>
        </p:nvSpPr>
        <p:spPr>
          <a:xfrm>
            <a:off x="4235926" y="180968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2" name="TextBox 122"/>
          <p:cNvSpPr txBox="1"/>
          <p:nvPr/>
        </p:nvSpPr>
        <p:spPr>
          <a:xfrm>
            <a:off x="4402454" y="1884997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3" name="Freeform 123"/>
          <p:cNvSpPr/>
          <p:nvPr/>
        </p:nvSpPr>
        <p:spPr>
          <a:xfrm>
            <a:off x="4800600" y="274320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4" name="TextBox 124"/>
          <p:cNvSpPr txBox="1"/>
          <p:nvPr/>
        </p:nvSpPr>
        <p:spPr>
          <a:xfrm>
            <a:off x="5029200" y="2819400"/>
            <a:ext cx="3733800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lstStyle/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思政聚焦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5" name="AutoShape 125"/>
          <p:cNvSpPr/>
          <p:nvPr/>
        </p:nvSpPr>
        <p:spPr>
          <a:xfrm>
            <a:off x="4235926" y="272408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6" name="TextBox 126"/>
          <p:cNvSpPr txBox="1"/>
          <p:nvPr/>
        </p:nvSpPr>
        <p:spPr>
          <a:xfrm>
            <a:off x="4402454" y="2799397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7" name="Freeform 114"/>
          <p:cNvSpPr/>
          <p:nvPr/>
        </p:nvSpPr>
        <p:spPr>
          <a:xfrm>
            <a:off x="4800600" y="350520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28" name="TextBox 115"/>
          <p:cNvSpPr txBox="1"/>
          <p:nvPr/>
        </p:nvSpPr>
        <p:spPr>
          <a:xfrm>
            <a:off x="5029200" y="3581400"/>
            <a:ext cx="17811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知识储备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" name="AutoShape 116"/>
          <p:cNvSpPr/>
          <p:nvPr/>
        </p:nvSpPr>
        <p:spPr>
          <a:xfrm>
            <a:off x="4235926" y="348608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0" name="TextBox 117"/>
          <p:cNvSpPr txBox="1"/>
          <p:nvPr/>
        </p:nvSpPr>
        <p:spPr>
          <a:xfrm>
            <a:off x="4402454" y="3561397"/>
            <a:ext cx="176530" cy="334645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 spc="1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endParaRPr lang="en-US" sz="2000" spc="1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1" name="Freeform 119"/>
          <p:cNvSpPr/>
          <p:nvPr/>
        </p:nvSpPr>
        <p:spPr>
          <a:xfrm>
            <a:off x="4800600" y="434340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2" name="TextBox 120"/>
          <p:cNvSpPr txBox="1"/>
          <p:nvPr/>
        </p:nvSpPr>
        <p:spPr>
          <a:xfrm>
            <a:off x="5029200" y="4419600"/>
            <a:ext cx="2886075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任务实施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3" name="AutoShape 121"/>
          <p:cNvSpPr/>
          <p:nvPr/>
        </p:nvSpPr>
        <p:spPr>
          <a:xfrm>
            <a:off x="4235926" y="432428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4" name="TextBox 122"/>
          <p:cNvSpPr txBox="1"/>
          <p:nvPr/>
        </p:nvSpPr>
        <p:spPr>
          <a:xfrm>
            <a:off x="4402454" y="4399597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5" name="Freeform 123"/>
          <p:cNvSpPr/>
          <p:nvPr/>
        </p:nvSpPr>
        <p:spPr>
          <a:xfrm>
            <a:off x="4800600" y="5257800"/>
            <a:ext cx="4048125" cy="457200"/>
          </a:xfrm>
          <a:custGeom>
            <a:avLst/>
            <a:gdLst/>
            <a:ahLst/>
            <a:cxnLst/>
            <a:rect l="l" t="t" r="r" b="b"/>
            <a:pathLst>
              <a:path w="4048125" h="457200">
                <a:moveTo>
                  <a:pt x="3819525" y="0"/>
                </a:moveTo>
                <a:lnTo>
                  <a:pt x="228600" y="0"/>
                </a:lnTo>
                <a:lnTo>
                  <a:pt x="182533" y="4644"/>
                </a:lnTo>
                <a:lnTo>
                  <a:pt x="139624" y="17966"/>
                </a:lnTo>
                <a:lnTo>
                  <a:pt x="100793" y="39045"/>
                </a:lnTo>
                <a:lnTo>
                  <a:pt x="66960" y="66960"/>
                </a:lnTo>
                <a:lnTo>
                  <a:pt x="39045" y="100793"/>
                </a:lnTo>
                <a:lnTo>
                  <a:pt x="17966" y="139624"/>
                </a:lnTo>
                <a:lnTo>
                  <a:pt x="4644" y="182533"/>
                </a:lnTo>
                <a:lnTo>
                  <a:pt x="0" y="228600"/>
                </a:lnTo>
                <a:lnTo>
                  <a:pt x="4644" y="274666"/>
                </a:lnTo>
                <a:lnTo>
                  <a:pt x="17966" y="317575"/>
                </a:lnTo>
                <a:lnTo>
                  <a:pt x="39045" y="356406"/>
                </a:lnTo>
                <a:lnTo>
                  <a:pt x="66960" y="390239"/>
                </a:lnTo>
                <a:lnTo>
                  <a:pt x="100793" y="418154"/>
                </a:lnTo>
                <a:lnTo>
                  <a:pt x="139624" y="439233"/>
                </a:lnTo>
                <a:lnTo>
                  <a:pt x="182533" y="452555"/>
                </a:lnTo>
                <a:lnTo>
                  <a:pt x="228600" y="457200"/>
                </a:lnTo>
                <a:lnTo>
                  <a:pt x="3819525" y="457200"/>
                </a:lnTo>
                <a:lnTo>
                  <a:pt x="3865591" y="452555"/>
                </a:lnTo>
                <a:lnTo>
                  <a:pt x="3908500" y="439233"/>
                </a:lnTo>
                <a:lnTo>
                  <a:pt x="3947331" y="418154"/>
                </a:lnTo>
                <a:lnTo>
                  <a:pt x="3981164" y="390239"/>
                </a:lnTo>
                <a:lnTo>
                  <a:pt x="4009079" y="356406"/>
                </a:lnTo>
                <a:lnTo>
                  <a:pt x="4030158" y="317575"/>
                </a:lnTo>
                <a:lnTo>
                  <a:pt x="4043480" y="274666"/>
                </a:lnTo>
                <a:lnTo>
                  <a:pt x="4048125" y="228600"/>
                </a:lnTo>
                <a:lnTo>
                  <a:pt x="4043480" y="182533"/>
                </a:lnTo>
                <a:lnTo>
                  <a:pt x="4030158" y="139624"/>
                </a:lnTo>
                <a:lnTo>
                  <a:pt x="4009079" y="100793"/>
                </a:lnTo>
                <a:lnTo>
                  <a:pt x="3981164" y="66960"/>
                </a:lnTo>
                <a:lnTo>
                  <a:pt x="3947331" y="39045"/>
                </a:lnTo>
                <a:lnTo>
                  <a:pt x="3908500" y="17966"/>
                </a:lnTo>
                <a:lnTo>
                  <a:pt x="3865591" y="4644"/>
                </a:lnTo>
                <a:lnTo>
                  <a:pt x="3819525" y="0"/>
                </a:lnTo>
              </a:path>
            </a:pathLst>
          </a:custGeom>
          <a:solidFill>
            <a:srgbClr val="2F89C9">
              <a:alpha val="100000"/>
            </a:srgbClr>
          </a:solidFill>
        </p:spPr>
        <p:txBody>
          <a:bodyPr vert="horz" wrap="square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6" name="TextBox 124"/>
          <p:cNvSpPr txBox="1"/>
          <p:nvPr/>
        </p:nvSpPr>
        <p:spPr>
          <a:xfrm>
            <a:off x="5029200" y="5334000"/>
            <a:ext cx="3733800" cy="339757"/>
          </a:xfrm>
          <a:prstGeom prst="rect">
            <a:avLst/>
          </a:prstGeom>
        </p:spPr>
        <p:txBody>
          <a:bodyPr vert="horz" wrap="square" lIns="0" tIns="15907" rIns="0" bIns="0" rtlCol="0" anchor="t" anchorCtr="0">
            <a:spAutoFit/>
          </a:bodyPr>
          <a:p>
            <a:pPr algn="l">
              <a:lnSpc>
                <a:spcPct val="100000"/>
              </a:lnSpc>
              <a:spcBef>
                <a:spcPts val="125"/>
              </a:spcBef>
            </a:pPr>
            <a:r>
              <a:rPr lang="en-US" sz="195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项目小结</a:t>
            </a:r>
            <a:endParaRPr lang="en-US" sz="195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7" name="AutoShape 125"/>
          <p:cNvSpPr/>
          <p:nvPr/>
        </p:nvSpPr>
        <p:spPr>
          <a:xfrm>
            <a:off x="4235926" y="5238686"/>
            <a:ext cx="509587" cy="585787"/>
          </a:xfrm>
          <a:prstGeom prst="rect">
            <a:avLst/>
          </a:prstGeom>
          <a:blipFill dpi="0" rotWithShape="0">
            <a:blip r:embed="rId8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p>
            <a:pPr algn="l">
              <a:defRPr/>
            </a:pPr>
            <a:endParaRPr lang="en-US" sz="1100"/>
          </a:p>
        </p:txBody>
      </p:sp>
      <p:sp>
        <p:nvSpPr>
          <p:cNvPr id="138" name="TextBox 126"/>
          <p:cNvSpPr txBox="1"/>
          <p:nvPr/>
        </p:nvSpPr>
        <p:spPr>
          <a:xfrm>
            <a:off x="4402454" y="5313997"/>
            <a:ext cx="176530" cy="323215"/>
          </a:xfrm>
          <a:prstGeom prst="rect">
            <a:avLst/>
          </a:prstGeom>
          <a:solidFill>
            <a:srgbClr val="2F89C9">
              <a:alpha val="100000"/>
            </a:srgbClr>
          </a:solidFill>
        </p:spPr>
        <p:txBody>
          <a:bodyPr vert="horz" wrap="square" lIns="0" tIns="15907" rIns="0" bIns="0" rtlCol="0" anchor="t" anchorCtr="0">
            <a:spAutoFit/>
          </a:bodyPr>
          <a:p>
            <a:pPr marL="12700" algn="l">
              <a:lnSpc>
                <a:spcPct val="100000"/>
              </a:lnSpc>
              <a:spcBef>
                <a:spcPts val="125"/>
              </a:spcBef>
            </a:pPr>
            <a:r>
              <a:rPr lang="en-US" sz="2000">
                <a:solidFill>
                  <a:schemeClr val="lt1">
                    <a:alpha val="100000"/>
                  </a:schemeClr>
                </a:solidFill>
                <a:effectLst>
                  <a:outerShdw blurRad="50800" dist="50800" dir="3600000">
                    <a:srgbClr val="000000">
                      <a:alpha val="5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endParaRPr lang="en-US" sz="2000">
              <a:solidFill>
                <a:schemeClr val="lt1">
                  <a:alpha val="100000"/>
                </a:schemeClr>
              </a:solidFill>
              <a:effectLst>
                <a:outerShdw blurRad="50800" dist="50800" dir="3600000">
                  <a:srgbClr val="000000">
                    <a:alpha val="5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创建密码字典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6350" y="1828800"/>
            <a:ext cx="97770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Kali Linux自带的字典文件有很多，它们位于/usr/share/wordlists目录下。其中，最常用的一个是rockyou.txt，它包含了1400多万个密码，但它是压缩包需要解压才能使用。可以在Kal Linux终端中输入命令gzip -d rockyou.txt.gz，解压rockyou.txt的压缩包，如图7-1所示。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27635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1.了解自带字典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3048000" y="3858895"/>
            <a:ext cx="4820285" cy="11080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886200" y="51816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图7-1 kali自带字典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创建密码字典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6350" y="1736725"/>
            <a:ext cx="977709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除了rockyou.txt，还有其他一些包含字典文件的目录，如dirbuster、dirb、fern-wifi、metasploit等，这些字典主要的用途是：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dirb和dirbuster:这些目录包含了一些常见的网页目录和文件名，以及一些扩展名，可供Dirb或DirBuster工具对目标网站进行扫描，以枚举网页目录和文件。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fern-wif:该目录中存储了常见的无线网络密码的文本文件，可供Fern Wif Cracker工具对无线网络进行破解。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metasploit:该目录中的文件包含了一些常见的用户名、密码、域名、端口等信息，可以用于不同类型的渗透测试，如暴力破解、扫描、漏洞利用等。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ewfuzz:该目录中的文件包含了一些常见的网站目录、文件名、参数名、参数值等信息，可以用于不同类型的Web应用的fuzzing(模糊测试)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1811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1.了解自带字典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创建密码字典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6350" y="1736725"/>
            <a:ext cx="977709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unch是一种创建密码字典工具，它可以根据攻击者指定的规则和字符集生成不同长度和格式的密码，用于暴力破解。使用Crunch工具生成的密码可以发送到终端、文件或另一个程序。使用Crunch工具创建密码字典的语法格式如下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crunch [minimum length] [maximum length] [character set] [options]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crunch 命令常用的选项如下所示。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-o:用于指定输出字典文件的位置。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-b:指定写入文件最大的字节数。该大小可以指定KB、MB或 GB，但是必须与-o START 选项一起使用。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-t:设置使用的特殊格式。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-l:该选项用于当-t选项指定@、%或^时，用来识别占位符的一些字符。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1811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2.用Crunch创建字典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创建密码字典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6350" y="1600200"/>
            <a:ext cx="977709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1) 创建纯数字密码字典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生成长度为8的纯数字密码并将密码保存到指定文件中，生成一个名字为number.txt的纯数字的密码字典，如图7-2所示。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#crunch 8 8 0123456789 -o number.txt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1811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2.用Crunch创建字典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2971800" y="3657600"/>
            <a:ext cx="5312410" cy="25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657600" y="6400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图7-2纯数字的密码字典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创建密码字典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6350" y="1600200"/>
            <a:ext cx="977709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2）指定规则的创建密码字典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通过-t选项可以指定密码的格式，例如，如果想生成包含数字和小写字母的密码，且开头为abc，生成密码长度为8的密码字典，在crunch 中-t选项指定的“%”代表数字，“@”代表小写字母、",”代表大写字母、“^”代表特殊符号。如图7-3所示。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crunch 8 8 -t ab%c%%,^ -o number1.txt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18110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2.用Crunch创建字典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3429000" y="3999865"/>
            <a:ext cx="5146040" cy="179832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4061460" y="6019800"/>
            <a:ext cx="34061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图7-3 生成指定规则的密码字典</a:t>
            </a:r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创建密码字典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cupp工具是一个可以根据目标人物的个人信息生成字典文件的工具。它可以通过交互式的问题来收集目标的姓名、生日、爱好、宠物等信息，然后根据这些信息生成可能的密码组合。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在Kali Linux系统中没有预装cupp工具。因此，在这里需要先安装cupp工具。安装命令如下：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 apt-get install cupp -y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安装完成后，就可以直接使用，输入命令cupp -i进入交互模式。cupp会让我们回答一些关于目标人物的问题，例如姓名,生日、爱好等。这些信息可以帮助cupp工具生成更符合目标人物习惯的密码组合。如果不知道目标人物的信息，可以跳过那些问题或者尝试从其他渠道获取一些信息，例如社交媒体、公开资料、社会工程学等。也可以使用cupp工具的其他功能，例如下载大型的字典文件，或者对已有的字典文件进行扩展，以增加破解密码的机会。如图7-4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3.用cupp创建字典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创建密码字典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7800" y="11430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3.用cupp创建字典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4"/>
          <p:cNvPicPr/>
          <p:nvPr/>
        </p:nvPicPr>
        <p:blipFill>
          <a:blip r:embed="rId2"/>
          <a:srcRect r="8388"/>
          <a:stretch>
            <a:fillRect/>
          </a:stretch>
        </p:blipFill>
        <p:spPr>
          <a:xfrm>
            <a:off x="2819400" y="2057400"/>
            <a:ext cx="6366510" cy="31064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86200" y="55626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图7-4 根据目标人物信息创建字典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创建密码字典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也可以在cupp提供的在线仓库中选择下载字典文件。字典文件包含了常见的密码，可以直接用于密码攻击。在kali终端上输入命令cupp -l，后会显示在线仓库的字典文件名称和号码，然后输入要下载的字典文件号码就要以下载。如图7-5所示。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3.用cupp创建字典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048000" y="3124200"/>
            <a:ext cx="5843905" cy="281241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267200" y="59436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图7-5 下载cupp字典文件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90600" y="6304915"/>
            <a:ext cx="111258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也可以根据cupp提示回答一些问题创建字典，在kali终端上输入命令“cupp -w 字典名称”即可。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密码破解中，首先要获取Windows系统中用户的密码哈希值，以便进行破解。在Windows系统中，用户的密码哈希值通常存储在SAM文件或者NTDS.DIT文件中，这些文件一般只有系统进程才能访问。下面用以下两台计算机模拟攻击实训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1.获取Windows系统的哈希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6800" y="3200400"/>
            <a:ext cx="23812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/>
              <a:t>表7-1实训设备</a:t>
            </a:r>
            <a:endParaRPr lang="zh-CN" altLang="en-US" sz="2000" b="1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599180"/>
            <a:ext cx="11546840" cy="179514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收集Windows系统哈希，攻击者需要先获取系统权限，或者利用一些漏洞工具来读取或复制这些文件的内容,如图7-6所示。怎么样获取windows系统权限请参考任务5.2，然后，工具kiwi来提取密码哈希值，从而获取用户的明文密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1.获取Windows系统的哈希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590800" y="3200400"/>
            <a:ext cx="7526655" cy="210693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886200" y="54102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图7-6 获取Windows系统权限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项目目标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PART01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下面以使用kiwi工具提取Windows系统内存中的哈希为例进行介绍。kiwi是取代meterpreter中的mimikatz模块，而Mimikatz 是一款功能强大的轻量级调试神器，通过它可以提升进程权限注入进程读取进程内存。可以在meterpreter &gt;提标符下执行命令“ load kiwi”加载kiwi。具体如下：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meterpreter &gt; load kiwi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1.获取Windows系统的哈希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在kiwi 中调用命令lsa_dump_sam可以获取当前系统所有用户的哈希，如图7-7所示。其中NTLM和SHA1就是用户的密码哈希值，它们使用了NTLM和SHA1算法。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1.获取Windows系统的哈希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4038600" y="2743200"/>
            <a:ext cx="3582035" cy="347726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343400" y="6248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图7-7获取用户的哈希值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如果想获取当前被攻击机登录用户对应的密码可以输入creds_wdigest命令，具体操作如图7-8所示，可以看到当前登录的用户名（Username）是nh,密码（Password）是123456。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1.获取Windows系统的哈希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3657600" y="2743200"/>
            <a:ext cx="4024630" cy="327850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114800" y="6248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图7-8 破解当前登录用户的密码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4400" y="1524000"/>
            <a:ext cx="108445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也可以通过执行“meterpreter &gt; run post/windows/gather/hashdump”命令，获取当前被攻击机系统所有用户的哈希值,结果如图7-9所示。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99631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1.获取Windows系统的哈希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3124200" y="2514600"/>
            <a:ext cx="5397500" cy="322770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962400" y="57277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图7-9 获取当前所有用户的哈希值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0050" y="5943600"/>
            <a:ext cx="1144460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把“Administrator:500:aad3b435b51404eeaad3b435b51404ee:81f7b2cf0e04774db478b75607cfd55e:::”保存在/root/Administrator文件中。</a:t>
            </a:r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在密码破解中，获取Linux系统中用户的密码哈希值，以便进行破解。在Linux系统中，用户的密码哈希值通常存储在/etc/shadow文件中，这个文件只有root用户才能访问。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为了收集Linux系统的哈希，攻击者需要先获取root权限，或者利用一些漏洞工具来读取/etc/shadow文件的内容，然后使用一些工具，如Hydra、Metasploit等，来尝试破解密码，从而获取用户的明文密码。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假设已经获取了roo权限，执行vim命令来查看etc/shadow文件，把用户st的哈希值保存在kali Linux的/root/hashlinux文件中。如图7-10所示。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2.获取Linux系统的哈希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2.获取Linux系统的哈希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图片 10"/>
          <p:cNvPicPr/>
          <p:nvPr/>
        </p:nvPicPr>
        <p:blipFill>
          <a:blip r:embed="rId2"/>
          <a:srcRect l="24393" t="19633" r="24722" b="20522"/>
          <a:stretch>
            <a:fillRect/>
          </a:stretch>
        </p:blipFill>
        <p:spPr>
          <a:xfrm>
            <a:off x="2667000" y="1828800"/>
            <a:ext cx="6466840" cy="431609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581400" y="626173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图7-10 在/etc/shadow文件获取哈希值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hashcat是一个专门用于暴力破解密码的工具。它可以利用不同的计算核心和算法来加速破解过程，也可以利用不同的攻击模式和策略来提高破解的成功率。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hashcat工具的优势是它支持多种密码类型、多种计算核心、多种攻击模式、多种自定义选项，能够应对不同的破解场景和需求。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在破解密码前，首先需要知道破解密码所对应加密算法在hashcat工具中的ID。在kali Linux终端中输入命令如下：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 hashcat --help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3.用hashcat实施暴力攻击哈希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可以查看帮助信息以获取hashcat所支持的加密算法的ID(比如0为MD5算法)，如图7-11所示: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3.用hashcat实施暴力攻击哈希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3886200" y="2209800"/>
            <a:ext cx="4741545" cy="366966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724400" y="6096000"/>
            <a:ext cx="30149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图7-11查看加密算法的ID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除了要了解使用的加密算法的ID，还需要指定hashcat的攻击模式。攻击模式是指想要执行的密码破解的类型，具体类型如下所示。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0|Straight:直接攻击模式，指定密码字典文件破解哈希。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1|Combination:组合攻击模式，将多个密码字典文件中的内容拼接起来，以破解哈希。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3lBrute-force:暴力破解模式，使用指定的字符集，按照格式生成密码并破解哈希。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6|Hybrid Wordlist+ Mask:通过字典文件加掩码组合，以破解哈希。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7Hybrid Mask+Wordlist:通过掩码加字典文件组合，以破解哈希.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3.用hashcat实施暴力攻击哈希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在md5加密生成工具上生成MD5的哈希，如图7-12所示，在左边的框输入“8876345623”，单击“加密”按钮，在右边就会生成一串MD5的哈希值。把生成的MD5哈希值保存在kali Linux系统的/root/8876345623的文件中。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4.破解MD5算法加密的哈希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2743200" y="3048000"/>
            <a:ext cx="6235700" cy="17367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724400" y="49530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图7-12 生成MD5的哈希值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项目导入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PART02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0600" y="1641475"/>
            <a:ext cx="108445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在这里选用以直接攻击模式，输入命令格式为“hashcat-a 0-m 0 MD5的哈希文件 字典文件 -o输出密码文件”，在kali Linux终端输入命令如下：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  hashcat -a 0 -m 0 8876345623 password.txt -o md5  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hashcat结束运行后，输入如下命令：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 cat md5	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查看MD5算法加密后的哈希的明文内容，如图7-13所示。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4.破解MD5算法加密的哈希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7543800" y="3124200"/>
            <a:ext cx="4411345" cy="307530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229600" y="6248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图7-13查看哈希的明文内容</a:t>
            </a:r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66800" y="1711960"/>
            <a:ext cx="965454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使用hashcat暴力破解windows 7系统的用户哈希，以获取明文密码，以在解windows 7系统上收集到的用户哈希为例，以在Windows系统上收集到的用户哈希为例，其获取到的哈希加密算法分别为NTLM和SHA1，通过hashcat的帮助信息可以确定NTLM算法的ID为1000.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然后输入命令格式为“hashcat -a 0 -m 1000 Windows的用户哈希字 典文件”，在kali Linux终端输入命令如下：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 hashcat -a 0 -m 1000 Administrator password.txt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5.破解windows系统的哈希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965454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暴力破解Windows系统的用户哈希，以获取明文密码，如图7-14所示。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668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5.破解windows系统的哈希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9" name="图片 14"/>
          <p:cNvPicPr/>
          <p:nvPr/>
        </p:nvPicPr>
        <p:blipFill>
          <a:blip r:embed="rId2"/>
          <a:stretch>
            <a:fillRect/>
          </a:stretch>
        </p:blipFill>
        <p:spPr>
          <a:xfrm>
            <a:off x="3581400" y="2286000"/>
            <a:ext cx="5578475" cy="316611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267200" y="5486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图7-14 获得windows 7哈希明文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68730" y="5791200"/>
            <a:ext cx="106000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其中“81f7b2cf0e04774db478b75607cfd55e:1363243”的 “：”左边是哈希值，右边的“1363243”便是哈希明文。破解成功，该windows系统密码是1363243。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暴力破解哈希密码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965454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输出结果如图7-15所示。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6.破解linux系统的哈希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6" name="图片 15"/>
          <p:cNvPicPr/>
          <p:nvPr/>
        </p:nvPicPr>
        <p:blipFill>
          <a:blip r:embed="rId2"/>
          <a:stretch>
            <a:fillRect/>
          </a:stretch>
        </p:blipFill>
        <p:spPr>
          <a:xfrm>
            <a:off x="3276600" y="2209800"/>
            <a:ext cx="5848985" cy="326644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038600" y="55626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图7-15 获得Linux系统哈希明文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71600" y="5791200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成功破解Linux系统的密码为123456。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1047178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1)认识Hydra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Hydra（海德拉）是一款由著名的黑客组织THC开发的开源世界顶级密码暴力破解工具, 支持几乎所有协议的在线密码破解，功能强大，其密码能否被破解关键取决于破解字典是否足够强大，在信息安全渗透过程中是一款必备的测试工具。如SSH、FTP、Telnet等等。Hydra爆破常见服务及命令语法结构：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	爆破远程桌面（RDP）：hydra -l administrator -P 密码字典 被攻击机IP rdp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	爆破共享文件（SMB）：hydra -l administrator -P 密码字典 被攻击机IP smb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	爆破文件传输（FTP）：hydra -l 用户名字典 -P 密码字典 被攻击机IP ftp	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	爆破邮箱协议（POP3）：hydra -l 用户名字典 -P 密码字典 被攻击机IP pop3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1047178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1)认识Hydra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(5)	爆破MSSQL数据库：hydra -l sa -P 密码字典 被攻击机IP mssql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(6)	爆破MySQL数据库：hydra -l 用户名字典 -P 密码字典 被攻击机IP mysql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(7)	爆破Oracle数据库：hydra -l 用户名字典 -P 密码字典 被攻击机IP oracle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(8)	爆破Redis数据库：hydra -l 用户名字典 -P 密码字典 被攻击机IP redis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(9)	爆破PgSQL数据库：hydra -l 用户名字典 -P 密码字典 被攻击机IP postgresql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1047178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1)认识Hydra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下面用以下两台计算机模拟攻击实训，其中被攻击机已经安装和配置好了ftp和ssh服务。实训设备：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3257550"/>
            <a:ext cx="10104755" cy="157099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1047178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2）用Hydra暴力攻击ssh密码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使用Hydra工具时，需指定要暴力破解的协议名称。下面以破解ssh服务为例进行介绍。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在被攻击机上开启ssh服务，正确设置参数，能正常访问ssh服务。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Kali默认自带了一些字典，在/usr/share/wordlists 目录下,因为这些字典都比较大，为了节省攻击时间，我们利用密码字典创建工具创建较小的用户名字典文件（user_list）和密码字典文件（passwor.txt），创建一个6位纯数字密码字典文件如下命令。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crunch 6 6 0123456 -o password.txt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596328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2）用Hydra暴力攻击ssh密码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Hydra工具有图形界面，操作十分简单。具体操作步骤如下：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（1）启动Hydra攻击。在Kali桌面依次选择“应用程序”Kali Linux“密码攻击”“在线攻击”| hydra-graphical，将显示如图7-16所示的界面。该界面用于设置目标系统的地址、端口和协议等。如果要查看密码攻击的过程将0utputOptions框中的Show Attempts复选框勾上。然后单击该界面单击Passwords选项卡。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图片 16"/>
          <p:cNvPicPr/>
          <p:nvPr/>
        </p:nvPicPr>
        <p:blipFill>
          <a:blip r:embed="rId2"/>
          <a:srcRect t="470" r="591"/>
          <a:stretch>
            <a:fillRect/>
          </a:stretch>
        </p:blipFill>
        <p:spPr>
          <a:xfrm>
            <a:off x="7560310" y="1295400"/>
            <a:ext cx="3928745" cy="494474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305800" y="6400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图7-16启动界面</a:t>
            </a:r>
            <a:endParaRPr lang="zh-CN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596328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2）用Hydra暴力攻击ssh密码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(2)在Passwords选项卡界面指定用户名和密码列表文件。在这里选中刚才创建的用户名字典（/root/user_list）和密码字典/root/password，并选择Loop around users选项。如图7-17所示。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6" name="图片 17"/>
          <p:cNvPicPr/>
          <p:nvPr/>
        </p:nvPicPr>
        <p:blipFill>
          <a:blip r:embed="rId2"/>
          <a:srcRect l="1414" t="1076" r="3873" b="1358"/>
          <a:stretch>
            <a:fillRect/>
          </a:stretch>
        </p:blipFill>
        <p:spPr>
          <a:xfrm>
            <a:off x="7543800" y="990600"/>
            <a:ext cx="4199890" cy="51003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7924800" y="6248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图7-17 指定用户字典和密码字典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2000250" cy="2105025"/>
          </a:xfrm>
          <a:custGeom>
            <a:avLst/>
            <a:gdLst/>
            <a:ahLst/>
            <a:cxnLst/>
            <a:rect l="l" t="t" r="r" b="b"/>
            <a:pathLst>
              <a:path w="2000250" h="2105025">
                <a:moveTo>
                  <a:pt x="1922457" y="0"/>
                </a:moveTo>
                <a:lnTo>
                  <a:pt x="0" y="0"/>
                </a:lnTo>
                <a:lnTo>
                  <a:pt x="0" y="2057171"/>
                </a:lnTo>
                <a:lnTo>
                  <a:pt x="60397" y="2071140"/>
                </a:lnTo>
                <a:lnTo>
                  <a:pt x="106298" y="2080010"/>
                </a:lnTo>
                <a:lnTo>
                  <a:pt x="152651" y="2087570"/>
                </a:lnTo>
                <a:lnTo>
                  <a:pt x="199439" y="2093801"/>
                </a:lnTo>
                <a:lnTo>
                  <a:pt x="246640" y="2098681"/>
                </a:lnTo>
                <a:lnTo>
                  <a:pt x="294234" y="2102192"/>
                </a:lnTo>
                <a:lnTo>
                  <a:pt x="342202" y="2104313"/>
                </a:lnTo>
                <a:lnTo>
                  <a:pt x="390525" y="2105025"/>
                </a:lnTo>
                <a:lnTo>
                  <a:pt x="438845" y="2104313"/>
                </a:lnTo>
                <a:lnTo>
                  <a:pt x="486812" y="2102192"/>
                </a:lnTo>
                <a:lnTo>
                  <a:pt x="534406" y="2098681"/>
                </a:lnTo>
                <a:lnTo>
                  <a:pt x="581605" y="2093801"/>
                </a:lnTo>
                <a:lnTo>
                  <a:pt x="628392" y="2087570"/>
                </a:lnTo>
                <a:lnTo>
                  <a:pt x="674745" y="2080010"/>
                </a:lnTo>
                <a:lnTo>
                  <a:pt x="720645" y="2071140"/>
                </a:lnTo>
                <a:lnTo>
                  <a:pt x="766071" y="2060979"/>
                </a:lnTo>
                <a:lnTo>
                  <a:pt x="811004" y="2049549"/>
                </a:lnTo>
                <a:lnTo>
                  <a:pt x="855425" y="2036868"/>
                </a:lnTo>
                <a:lnTo>
                  <a:pt x="899312" y="2022957"/>
                </a:lnTo>
                <a:lnTo>
                  <a:pt x="942646" y="2007836"/>
                </a:lnTo>
                <a:lnTo>
                  <a:pt x="985408" y="1991524"/>
                </a:lnTo>
                <a:lnTo>
                  <a:pt x="1027576" y="1974041"/>
                </a:lnTo>
                <a:lnTo>
                  <a:pt x="1069132" y="1955408"/>
                </a:lnTo>
                <a:lnTo>
                  <a:pt x="1110056" y="1935645"/>
                </a:lnTo>
                <a:lnTo>
                  <a:pt x="1150327" y="1914770"/>
                </a:lnTo>
                <a:lnTo>
                  <a:pt x="1189925" y="1892805"/>
                </a:lnTo>
                <a:lnTo>
                  <a:pt x="1228831" y="1869768"/>
                </a:lnTo>
                <a:lnTo>
                  <a:pt x="1267025" y="1845681"/>
                </a:lnTo>
                <a:lnTo>
                  <a:pt x="1304486" y="1820563"/>
                </a:lnTo>
                <a:lnTo>
                  <a:pt x="1341196" y="1794433"/>
                </a:lnTo>
                <a:lnTo>
                  <a:pt x="1377133" y="1767313"/>
                </a:lnTo>
                <a:lnTo>
                  <a:pt x="1412278" y="1739221"/>
                </a:lnTo>
                <a:lnTo>
                  <a:pt x="1446612" y="1710177"/>
                </a:lnTo>
                <a:lnTo>
                  <a:pt x="1480113" y="1680202"/>
                </a:lnTo>
                <a:lnTo>
                  <a:pt x="1512763" y="1649316"/>
                </a:lnTo>
                <a:lnTo>
                  <a:pt x="1544541" y="1617538"/>
                </a:lnTo>
                <a:lnTo>
                  <a:pt x="1575427" y="1584888"/>
                </a:lnTo>
                <a:lnTo>
                  <a:pt x="1605402" y="1551387"/>
                </a:lnTo>
                <a:lnTo>
                  <a:pt x="1634446" y="1517053"/>
                </a:lnTo>
                <a:lnTo>
                  <a:pt x="1662538" y="1481908"/>
                </a:lnTo>
                <a:lnTo>
                  <a:pt x="1689658" y="1445971"/>
                </a:lnTo>
                <a:lnTo>
                  <a:pt x="1715788" y="1409261"/>
                </a:lnTo>
                <a:lnTo>
                  <a:pt x="1740906" y="1371800"/>
                </a:lnTo>
                <a:lnTo>
                  <a:pt x="1764993" y="1333606"/>
                </a:lnTo>
                <a:lnTo>
                  <a:pt x="1788030" y="1294700"/>
                </a:lnTo>
                <a:lnTo>
                  <a:pt x="1809995" y="1255102"/>
                </a:lnTo>
                <a:lnTo>
                  <a:pt x="1830870" y="1214831"/>
                </a:lnTo>
                <a:lnTo>
                  <a:pt x="1850633" y="1173907"/>
                </a:lnTo>
                <a:lnTo>
                  <a:pt x="1869266" y="1132351"/>
                </a:lnTo>
                <a:lnTo>
                  <a:pt x="1886749" y="1090183"/>
                </a:lnTo>
                <a:lnTo>
                  <a:pt x="1903061" y="1047421"/>
                </a:lnTo>
                <a:lnTo>
                  <a:pt x="1918182" y="1004087"/>
                </a:lnTo>
                <a:lnTo>
                  <a:pt x="1932093" y="960200"/>
                </a:lnTo>
                <a:lnTo>
                  <a:pt x="1944774" y="915779"/>
                </a:lnTo>
                <a:lnTo>
                  <a:pt x="1956204" y="870846"/>
                </a:lnTo>
                <a:lnTo>
                  <a:pt x="1966365" y="825420"/>
                </a:lnTo>
                <a:lnTo>
                  <a:pt x="1975235" y="779520"/>
                </a:lnTo>
                <a:lnTo>
                  <a:pt x="1982795" y="733167"/>
                </a:lnTo>
                <a:lnTo>
                  <a:pt x="1989026" y="686380"/>
                </a:lnTo>
                <a:lnTo>
                  <a:pt x="1993906" y="639181"/>
                </a:lnTo>
                <a:lnTo>
                  <a:pt x="1997417" y="591587"/>
                </a:lnTo>
                <a:lnTo>
                  <a:pt x="1999538" y="543620"/>
                </a:lnTo>
                <a:lnTo>
                  <a:pt x="2000250" y="495300"/>
                </a:lnTo>
                <a:lnTo>
                  <a:pt x="1999538" y="446979"/>
                </a:lnTo>
                <a:lnTo>
                  <a:pt x="1997417" y="399012"/>
                </a:lnTo>
                <a:lnTo>
                  <a:pt x="1993906" y="351418"/>
                </a:lnTo>
                <a:lnTo>
                  <a:pt x="1989026" y="304219"/>
                </a:lnTo>
                <a:lnTo>
                  <a:pt x="1982795" y="257432"/>
                </a:lnTo>
                <a:lnTo>
                  <a:pt x="1975235" y="211079"/>
                </a:lnTo>
                <a:lnTo>
                  <a:pt x="1966365" y="165179"/>
                </a:lnTo>
                <a:lnTo>
                  <a:pt x="1956204" y="119753"/>
                </a:lnTo>
                <a:lnTo>
                  <a:pt x="1944774" y="74820"/>
                </a:lnTo>
                <a:lnTo>
                  <a:pt x="1932093" y="30399"/>
                </a:lnTo>
                <a:lnTo>
                  <a:pt x="1922457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5811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581150" y="7048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581150" y="381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581150" y="5429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33350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50"/>
                </a:lnTo>
                <a:lnTo>
                  <a:pt x="9778" y="8381"/>
                </a:lnTo>
                <a:lnTo>
                  <a:pt x="2627" y="17466"/>
                </a:lnTo>
                <a:lnTo>
                  <a:pt x="0" y="28575"/>
                </a:lnTo>
                <a:lnTo>
                  <a:pt x="2627" y="39683"/>
                </a:lnTo>
                <a:lnTo>
                  <a:pt x="9779" y="48768"/>
                </a:lnTo>
                <a:lnTo>
                  <a:pt x="20359" y="54899"/>
                </a:lnTo>
                <a:lnTo>
                  <a:pt x="33274" y="57150"/>
                </a:lnTo>
                <a:lnTo>
                  <a:pt x="46261" y="54899"/>
                </a:lnTo>
                <a:lnTo>
                  <a:pt x="56880" y="48768"/>
                </a:lnTo>
                <a:lnTo>
                  <a:pt x="64045" y="39683"/>
                </a:lnTo>
                <a:lnTo>
                  <a:pt x="66675" y="28575"/>
                </a:lnTo>
                <a:lnTo>
                  <a:pt x="64045" y="17466"/>
                </a:lnTo>
                <a:lnTo>
                  <a:pt x="56880" y="8381"/>
                </a:lnTo>
                <a:lnTo>
                  <a:pt x="46261" y="2250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1333500" y="7048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333500" y="381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333500" y="5429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1123950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1123950" y="7048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1123950" y="38100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1123950" y="5429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Freeform 23"/>
          <p:cNvSpPr/>
          <p:nvPr/>
        </p:nvSpPr>
        <p:spPr>
          <a:xfrm>
            <a:off x="885825" y="2190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1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1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Freeform 24"/>
          <p:cNvSpPr/>
          <p:nvPr/>
        </p:nvSpPr>
        <p:spPr>
          <a:xfrm>
            <a:off x="885825" y="7048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Freeform 25"/>
          <p:cNvSpPr/>
          <p:nvPr/>
        </p:nvSpPr>
        <p:spPr>
          <a:xfrm>
            <a:off x="885825" y="381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885825" y="542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Freeform 27"/>
          <p:cNvSpPr/>
          <p:nvPr/>
        </p:nvSpPr>
        <p:spPr>
          <a:xfrm>
            <a:off x="63817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38175" y="7048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38175" y="38100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638175" y="5429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Freeform 31"/>
          <p:cNvSpPr/>
          <p:nvPr/>
        </p:nvSpPr>
        <p:spPr>
          <a:xfrm>
            <a:off x="390525" y="21907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1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1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390525" y="7048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390525" y="38100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390525" y="5429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Freeform 35"/>
          <p:cNvSpPr/>
          <p:nvPr/>
        </p:nvSpPr>
        <p:spPr>
          <a:xfrm>
            <a:off x="11191875" y="3657600"/>
            <a:ext cx="1000125" cy="3238500"/>
          </a:xfrm>
          <a:custGeom>
            <a:avLst/>
            <a:gdLst/>
            <a:ahLst/>
            <a:cxnLst/>
            <a:rect l="l" t="t" r="r" b="b"/>
            <a:pathLst>
              <a:path w="1000125" h="3238500">
                <a:moveTo>
                  <a:pt x="1000125" y="0"/>
                </a:moveTo>
                <a:lnTo>
                  <a:pt x="951670" y="1153"/>
                </a:lnTo>
                <a:lnTo>
                  <a:pt x="903811" y="4578"/>
                </a:lnTo>
                <a:lnTo>
                  <a:pt x="856598" y="10223"/>
                </a:lnTo>
                <a:lnTo>
                  <a:pt x="810086" y="18034"/>
                </a:lnTo>
                <a:lnTo>
                  <a:pt x="764326" y="27961"/>
                </a:lnTo>
                <a:lnTo>
                  <a:pt x="719370" y="39949"/>
                </a:lnTo>
                <a:lnTo>
                  <a:pt x="675271" y="53947"/>
                </a:lnTo>
                <a:lnTo>
                  <a:pt x="632081" y="69903"/>
                </a:lnTo>
                <a:lnTo>
                  <a:pt x="589853" y="87764"/>
                </a:lnTo>
                <a:lnTo>
                  <a:pt x="548640" y="107477"/>
                </a:lnTo>
                <a:lnTo>
                  <a:pt x="508492" y="128991"/>
                </a:lnTo>
                <a:lnTo>
                  <a:pt x="469464" y="152252"/>
                </a:lnTo>
                <a:lnTo>
                  <a:pt x="431607" y="177208"/>
                </a:lnTo>
                <a:lnTo>
                  <a:pt x="394974" y="203808"/>
                </a:lnTo>
                <a:lnTo>
                  <a:pt x="359617" y="231998"/>
                </a:lnTo>
                <a:lnTo>
                  <a:pt x="325588" y="261727"/>
                </a:lnTo>
                <a:lnTo>
                  <a:pt x="292941" y="292941"/>
                </a:lnTo>
                <a:lnTo>
                  <a:pt x="261727" y="325588"/>
                </a:lnTo>
                <a:lnTo>
                  <a:pt x="231998" y="359617"/>
                </a:lnTo>
                <a:lnTo>
                  <a:pt x="203808" y="394974"/>
                </a:lnTo>
                <a:lnTo>
                  <a:pt x="177208" y="431607"/>
                </a:lnTo>
                <a:lnTo>
                  <a:pt x="152252" y="469464"/>
                </a:lnTo>
                <a:lnTo>
                  <a:pt x="128991" y="508492"/>
                </a:lnTo>
                <a:lnTo>
                  <a:pt x="107477" y="548639"/>
                </a:lnTo>
                <a:lnTo>
                  <a:pt x="87764" y="589853"/>
                </a:lnTo>
                <a:lnTo>
                  <a:pt x="69903" y="632081"/>
                </a:lnTo>
                <a:lnTo>
                  <a:pt x="53947" y="675271"/>
                </a:lnTo>
                <a:lnTo>
                  <a:pt x="39949" y="719370"/>
                </a:lnTo>
                <a:lnTo>
                  <a:pt x="27961" y="764326"/>
                </a:lnTo>
                <a:lnTo>
                  <a:pt x="18034" y="810086"/>
                </a:lnTo>
                <a:lnTo>
                  <a:pt x="10223" y="856598"/>
                </a:lnTo>
                <a:lnTo>
                  <a:pt x="4578" y="903811"/>
                </a:lnTo>
                <a:lnTo>
                  <a:pt x="1153" y="951670"/>
                </a:lnTo>
                <a:lnTo>
                  <a:pt x="0" y="1000125"/>
                </a:lnTo>
                <a:lnTo>
                  <a:pt x="0" y="3238500"/>
                </a:lnTo>
                <a:lnTo>
                  <a:pt x="1000125" y="3238500"/>
                </a:lnTo>
                <a:lnTo>
                  <a:pt x="100012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Freeform 43"/>
          <p:cNvSpPr/>
          <p:nvPr/>
        </p:nvSpPr>
        <p:spPr>
          <a:xfrm>
            <a:off x="0" y="5143500"/>
            <a:ext cx="2133600" cy="1333500"/>
          </a:xfrm>
          <a:custGeom>
            <a:avLst/>
            <a:gdLst/>
            <a:ahLst/>
            <a:cxnLst/>
            <a:rect l="l" t="t" r="r" b="b"/>
            <a:pathLst>
              <a:path w="2133600" h="1333500">
                <a:moveTo>
                  <a:pt x="1466850" y="0"/>
                </a:moveTo>
                <a:lnTo>
                  <a:pt x="0" y="0"/>
                </a:lnTo>
                <a:lnTo>
                  <a:pt x="0" y="1333500"/>
                </a:lnTo>
                <a:lnTo>
                  <a:pt x="1466850" y="1333500"/>
                </a:lnTo>
                <a:lnTo>
                  <a:pt x="1514474" y="1331825"/>
                </a:lnTo>
                <a:lnTo>
                  <a:pt x="1561193" y="1326878"/>
                </a:lnTo>
                <a:lnTo>
                  <a:pt x="1606894" y="1318771"/>
                </a:lnTo>
                <a:lnTo>
                  <a:pt x="1651466" y="1307617"/>
                </a:lnTo>
                <a:lnTo>
                  <a:pt x="1694793" y="1293528"/>
                </a:lnTo>
                <a:lnTo>
                  <a:pt x="1736765" y="1276617"/>
                </a:lnTo>
                <a:lnTo>
                  <a:pt x="1777269" y="1256998"/>
                </a:lnTo>
                <a:lnTo>
                  <a:pt x="1816191" y="1234782"/>
                </a:lnTo>
                <a:lnTo>
                  <a:pt x="1853419" y="1210083"/>
                </a:lnTo>
                <a:lnTo>
                  <a:pt x="1888840" y="1183014"/>
                </a:lnTo>
                <a:lnTo>
                  <a:pt x="1922341" y="1153688"/>
                </a:lnTo>
                <a:lnTo>
                  <a:pt x="1953811" y="1122217"/>
                </a:lnTo>
                <a:lnTo>
                  <a:pt x="1983135" y="1088713"/>
                </a:lnTo>
                <a:lnTo>
                  <a:pt x="2010201" y="1053291"/>
                </a:lnTo>
                <a:lnTo>
                  <a:pt x="2034897" y="1016063"/>
                </a:lnTo>
                <a:lnTo>
                  <a:pt x="2057110" y="977141"/>
                </a:lnTo>
                <a:lnTo>
                  <a:pt x="2076727" y="936638"/>
                </a:lnTo>
                <a:lnTo>
                  <a:pt x="2093635" y="894668"/>
                </a:lnTo>
                <a:lnTo>
                  <a:pt x="2107721" y="851343"/>
                </a:lnTo>
                <a:lnTo>
                  <a:pt x="2118874" y="806776"/>
                </a:lnTo>
                <a:lnTo>
                  <a:pt x="2126980" y="761079"/>
                </a:lnTo>
                <a:lnTo>
                  <a:pt x="2131926" y="714366"/>
                </a:lnTo>
                <a:lnTo>
                  <a:pt x="2133600" y="666750"/>
                </a:lnTo>
                <a:lnTo>
                  <a:pt x="2131926" y="619140"/>
                </a:lnTo>
                <a:lnTo>
                  <a:pt x="2126980" y="572434"/>
                </a:lnTo>
                <a:lnTo>
                  <a:pt x="2118874" y="526742"/>
                </a:lnTo>
                <a:lnTo>
                  <a:pt x="2107721" y="482179"/>
                </a:lnTo>
                <a:lnTo>
                  <a:pt x="2093635" y="438856"/>
                </a:lnTo>
                <a:lnTo>
                  <a:pt x="2076727" y="396888"/>
                </a:lnTo>
                <a:lnTo>
                  <a:pt x="2057110" y="356386"/>
                </a:lnTo>
                <a:lnTo>
                  <a:pt x="2034897" y="317465"/>
                </a:lnTo>
                <a:lnTo>
                  <a:pt x="2010201" y="280236"/>
                </a:lnTo>
                <a:lnTo>
                  <a:pt x="1983135" y="244812"/>
                </a:lnTo>
                <a:lnTo>
                  <a:pt x="1953811" y="211307"/>
                </a:lnTo>
                <a:lnTo>
                  <a:pt x="1922341" y="179834"/>
                </a:lnTo>
                <a:lnTo>
                  <a:pt x="1888840" y="150505"/>
                </a:lnTo>
                <a:lnTo>
                  <a:pt x="1853419" y="123433"/>
                </a:lnTo>
                <a:lnTo>
                  <a:pt x="1816191" y="98732"/>
                </a:lnTo>
                <a:lnTo>
                  <a:pt x="1777269" y="76514"/>
                </a:lnTo>
                <a:lnTo>
                  <a:pt x="1736765" y="56892"/>
                </a:lnTo>
                <a:lnTo>
                  <a:pt x="1694793" y="39978"/>
                </a:lnTo>
                <a:lnTo>
                  <a:pt x="1651466" y="25887"/>
                </a:lnTo>
                <a:lnTo>
                  <a:pt x="1606894" y="14731"/>
                </a:lnTo>
                <a:lnTo>
                  <a:pt x="1561193" y="6622"/>
                </a:lnTo>
                <a:lnTo>
                  <a:pt x="1514474" y="1674"/>
                </a:lnTo>
                <a:lnTo>
                  <a:pt x="146685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Freeform 44"/>
          <p:cNvSpPr/>
          <p:nvPr/>
        </p:nvSpPr>
        <p:spPr>
          <a:xfrm>
            <a:off x="0" y="6262682"/>
            <a:ext cx="1633855" cy="595630"/>
          </a:xfrm>
          <a:custGeom>
            <a:avLst/>
            <a:gdLst/>
            <a:ahLst/>
            <a:cxnLst/>
            <a:rect l="l" t="t" r="r" b="b"/>
            <a:pathLst>
              <a:path w="1633855" h="595629">
                <a:moveTo>
                  <a:pt x="0" y="0"/>
                </a:moveTo>
                <a:lnTo>
                  <a:pt x="1033462" y="4"/>
                </a:lnTo>
                <a:lnTo>
                  <a:pt x="1080357" y="1809"/>
                </a:lnTo>
                <a:lnTo>
                  <a:pt x="1126266" y="7137"/>
                </a:lnTo>
                <a:lnTo>
                  <a:pt x="1171055" y="15852"/>
                </a:lnTo>
                <a:lnTo>
                  <a:pt x="1214591" y="27823"/>
                </a:lnTo>
                <a:lnTo>
                  <a:pt x="1256741" y="42915"/>
                </a:lnTo>
                <a:lnTo>
                  <a:pt x="1297370" y="60995"/>
                </a:lnTo>
                <a:lnTo>
                  <a:pt x="1336345" y="81930"/>
                </a:lnTo>
                <a:lnTo>
                  <a:pt x="1373533" y="105587"/>
                </a:lnTo>
                <a:lnTo>
                  <a:pt x="1408801" y="131832"/>
                </a:lnTo>
                <a:lnTo>
                  <a:pt x="1442014" y="160531"/>
                </a:lnTo>
                <a:lnTo>
                  <a:pt x="1473040" y="191551"/>
                </a:lnTo>
                <a:lnTo>
                  <a:pt x="1501744" y="224760"/>
                </a:lnTo>
                <a:lnTo>
                  <a:pt x="1527994" y="260023"/>
                </a:lnTo>
                <a:lnTo>
                  <a:pt x="1551655" y="297207"/>
                </a:lnTo>
                <a:lnTo>
                  <a:pt x="1572595" y="336178"/>
                </a:lnTo>
                <a:lnTo>
                  <a:pt x="1590679" y="376804"/>
                </a:lnTo>
                <a:lnTo>
                  <a:pt x="1605775" y="418951"/>
                </a:lnTo>
                <a:lnTo>
                  <a:pt x="1617748" y="462485"/>
                </a:lnTo>
                <a:lnTo>
                  <a:pt x="1626466" y="507274"/>
                </a:lnTo>
                <a:lnTo>
                  <a:pt x="1631795" y="553183"/>
                </a:lnTo>
                <a:lnTo>
                  <a:pt x="1633417" y="59531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Freeform 45"/>
          <p:cNvSpPr/>
          <p:nvPr/>
        </p:nvSpPr>
        <p:spPr>
          <a:xfrm>
            <a:off x="0" y="6072187"/>
            <a:ext cx="1891030" cy="786130"/>
          </a:xfrm>
          <a:custGeom>
            <a:avLst/>
            <a:gdLst/>
            <a:ahLst/>
            <a:cxnLst/>
            <a:rect l="l" t="t" r="r" b="b"/>
            <a:pathLst>
              <a:path w="1891030" h="786129">
                <a:moveTo>
                  <a:pt x="0" y="0"/>
                </a:moveTo>
                <a:lnTo>
                  <a:pt x="1100137" y="0"/>
                </a:lnTo>
                <a:lnTo>
                  <a:pt x="1148304" y="1442"/>
                </a:lnTo>
                <a:lnTo>
                  <a:pt x="1195707" y="5716"/>
                </a:lnTo>
                <a:lnTo>
                  <a:pt x="1242264" y="12737"/>
                </a:lnTo>
                <a:lnTo>
                  <a:pt x="1287891" y="22423"/>
                </a:lnTo>
                <a:lnTo>
                  <a:pt x="1332508" y="34691"/>
                </a:lnTo>
                <a:lnTo>
                  <a:pt x="1376029" y="49460"/>
                </a:lnTo>
                <a:lnTo>
                  <a:pt x="1418374" y="66645"/>
                </a:lnTo>
                <a:lnTo>
                  <a:pt x="1459459" y="86164"/>
                </a:lnTo>
                <a:lnTo>
                  <a:pt x="1499202" y="107936"/>
                </a:lnTo>
                <a:lnTo>
                  <a:pt x="1537519" y="131876"/>
                </a:lnTo>
                <a:lnTo>
                  <a:pt x="1574329" y="157902"/>
                </a:lnTo>
                <a:lnTo>
                  <a:pt x="1609548" y="185932"/>
                </a:lnTo>
                <a:lnTo>
                  <a:pt x="1643095" y="215883"/>
                </a:lnTo>
                <a:lnTo>
                  <a:pt x="1674886" y="247672"/>
                </a:lnTo>
                <a:lnTo>
                  <a:pt x="1704838" y="281216"/>
                </a:lnTo>
                <a:lnTo>
                  <a:pt x="1732869" y="316433"/>
                </a:lnTo>
                <a:lnTo>
                  <a:pt x="1758896" y="353241"/>
                </a:lnTo>
                <a:lnTo>
                  <a:pt x="1782837" y="391556"/>
                </a:lnTo>
                <a:lnTo>
                  <a:pt x="1804609" y="431295"/>
                </a:lnTo>
                <a:lnTo>
                  <a:pt x="1824129" y="472376"/>
                </a:lnTo>
                <a:lnTo>
                  <a:pt x="1841315" y="514717"/>
                </a:lnTo>
                <a:lnTo>
                  <a:pt x="1856083" y="558235"/>
                </a:lnTo>
                <a:lnTo>
                  <a:pt x="1868352" y="602846"/>
                </a:lnTo>
                <a:lnTo>
                  <a:pt x="1878038" y="648469"/>
                </a:lnTo>
                <a:lnTo>
                  <a:pt x="1885059" y="695020"/>
                </a:lnTo>
                <a:lnTo>
                  <a:pt x="1889333" y="742417"/>
                </a:lnTo>
                <a:lnTo>
                  <a:pt x="1890633" y="78581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0" y="5881687"/>
            <a:ext cx="2138680" cy="976630"/>
          </a:xfrm>
          <a:custGeom>
            <a:avLst/>
            <a:gdLst/>
            <a:ahLst/>
            <a:cxnLst/>
            <a:rect l="l" t="t" r="r" b="b"/>
            <a:pathLst>
              <a:path w="2138680" h="976629">
                <a:moveTo>
                  <a:pt x="0" y="0"/>
                </a:moveTo>
                <a:lnTo>
                  <a:pt x="1157287" y="0"/>
                </a:lnTo>
                <a:lnTo>
                  <a:pt x="1204822" y="1131"/>
                </a:lnTo>
                <a:lnTo>
                  <a:pt x="1251774" y="4491"/>
                </a:lnTo>
                <a:lnTo>
                  <a:pt x="1298090" y="10027"/>
                </a:lnTo>
                <a:lnTo>
                  <a:pt x="1343720" y="17690"/>
                </a:lnTo>
                <a:lnTo>
                  <a:pt x="1388612" y="27426"/>
                </a:lnTo>
                <a:lnTo>
                  <a:pt x="1432715" y="39186"/>
                </a:lnTo>
                <a:lnTo>
                  <a:pt x="1475977" y="52917"/>
                </a:lnTo>
                <a:lnTo>
                  <a:pt x="1518347" y="68568"/>
                </a:lnTo>
                <a:lnTo>
                  <a:pt x="1559773" y="86087"/>
                </a:lnTo>
                <a:lnTo>
                  <a:pt x="1600204" y="105424"/>
                </a:lnTo>
                <a:lnTo>
                  <a:pt x="1639590" y="126527"/>
                </a:lnTo>
                <a:lnTo>
                  <a:pt x="1677877" y="149344"/>
                </a:lnTo>
                <a:lnTo>
                  <a:pt x="1715015" y="173825"/>
                </a:lnTo>
                <a:lnTo>
                  <a:pt x="1750953" y="199917"/>
                </a:lnTo>
                <a:lnTo>
                  <a:pt x="1785638" y="227569"/>
                </a:lnTo>
                <a:lnTo>
                  <a:pt x="1819021" y="256731"/>
                </a:lnTo>
                <a:lnTo>
                  <a:pt x="1851048" y="287350"/>
                </a:lnTo>
                <a:lnTo>
                  <a:pt x="1881670" y="319375"/>
                </a:lnTo>
                <a:lnTo>
                  <a:pt x="1910834" y="352755"/>
                </a:lnTo>
                <a:lnTo>
                  <a:pt x="1938488" y="387438"/>
                </a:lnTo>
                <a:lnTo>
                  <a:pt x="1964583" y="423373"/>
                </a:lnTo>
                <a:lnTo>
                  <a:pt x="1989065" y="460508"/>
                </a:lnTo>
                <a:lnTo>
                  <a:pt x="2011885" y="498793"/>
                </a:lnTo>
                <a:lnTo>
                  <a:pt x="2032990" y="538176"/>
                </a:lnTo>
                <a:lnTo>
                  <a:pt x="2052329" y="578605"/>
                </a:lnTo>
                <a:lnTo>
                  <a:pt x="2069850" y="620029"/>
                </a:lnTo>
                <a:lnTo>
                  <a:pt x="2085503" y="662397"/>
                </a:lnTo>
                <a:lnTo>
                  <a:pt x="2099235" y="705657"/>
                </a:lnTo>
                <a:lnTo>
                  <a:pt x="2110996" y="749757"/>
                </a:lnTo>
                <a:lnTo>
                  <a:pt x="2120733" y="794647"/>
                </a:lnTo>
                <a:lnTo>
                  <a:pt x="2128397" y="840276"/>
                </a:lnTo>
                <a:lnTo>
                  <a:pt x="2133934" y="886590"/>
                </a:lnTo>
                <a:lnTo>
                  <a:pt x="2137294" y="933541"/>
                </a:lnTo>
                <a:lnTo>
                  <a:pt x="2138312" y="97631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1" name="AutoShape 81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object 55"/>
          <p:cNvSpPr txBox="1"/>
          <p:nvPr/>
        </p:nvSpPr>
        <p:spPr>
          <a:xfrm>
            <a:off x="2548890" y="748665"/>
            <a:ext cx="1800860" cy="5060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623060" algn="l"/>
                <a:tab pos="3234055" algn="l"/>
                <a:tab pos="4845050" algn="l"/>
              </a:tabLst>
            </a:pPr>
            <a:r>
              <a:rPr lang="zh-CN" sz="3200" b="1" spc="10" dirty="0">
                <a:solidFill>
                  <a:srgbClr val="0D0D0D"/>
                </a:solidFill>
                <a:latin typeface="微软雅黑" panose="020B0503020204020204" charset="-122"/>
                <a:cs typeface="微软雅黑" panose="020B0503020204020204" charset="-122"/>
              </a:rPr>
              <a:t>项目目标</a:t>
            </a:r>
            <a:endParaRPr lang="zh-CN" sz="3200" b="1" spc="10" dirty="0">
              <a:solidFill>
                <a:srgbClr val="0D0D0D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" name="object 55"/>
          <p:cNvSpPr txBox="1"/>
          <p:nvPr/>
        </p:nvSpPr>
        <p:spPr>
          <a:xfrm>
            <a:off x="2548890" y="1282065"/>
            <a:ext cx="9158605" cy="1029335"/>
          </a:xfrm>
          <a:prstGeom prst="rect">
            <a:avLst/>
          </a:prstGeom>
          <a:effectLst>
            <a:outerShdw dist="50800" dir="5400000" sx="1000" sy="1000" algn="ctr" rotWithShape="0">
              <a:srgbClr val="000000">
                <a:alpha val="100000"/>
              </a:srgbClr>
            </a:outerShdw>
          </a:effectLst>
        </p:spPr>
        <p:txBody>
          <a:bodyPr vert="horz" wrap="square" lIns="0" tIns="13970" rIns="0" bIns="0" rtlCol="0">
            <a:spAutoFit/>
          </a:bodyPr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623060" algn="l"/>
                <a:tab pos="3234055" algn="l"/>
                <a:tab pos="4845050" algn="l"/>
              </a:tabLst>
            </a:pPr>
            <a:r>
              <a:rPr sz="6600" b="1" spc="10" dirty="0">
                <a:ln>
                  <a:solidFill>
                    <a:sysClr val="windowText" lastClr="000000">
                      <a:alpha val="6000"/>
                    </a:sysClr>
                  </a:solidFill>
                </a:ln>
                <a:noFill/>
                <a:latin typeface="微软雅黑" panose="020B0503020204020204" charset="-122"/>
                <a:cs typeface="微软雅黑" panose="020B0503020204020204" charset="-122"/>
              </a:rPr>
              <a:t>Learning objectives</a:t>
            </a:r>
            <a:endParaRPr sz="6600" b="1" spc="10" dirty="0">
              <a:ln>
                <a:solidFill>
                  <a:sysClr val="windowText" lastClr="000000">
                    <a:alpha val="6000"/>
                  </a:sysClr>
                </a:solidFill>
              </a:ln>
              <a:noFill/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8" name="object 56"/>
          <p:cNvSpPr/>
          <p:nvPr/>
        </p:nvSpPr>
        <p:spPr>
          <a:xfrm>
            <a:off x="2625090" y="1263650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  <a:close/>
              </a:path>
            </a:pathLst>
          </a:custGeom>
          <a:solidFill>
            <a:srgbClr val="F58830"/>
          </a:solidFill>
        </p:spPr>
        <p:txBody>
          <a:bodyPr wrap="square" lIns="0" tIns="0" rIns="0" bIns="0" rtlCol="0"/>
          <a:p/>
        </p:txBody>
      </p:sp>
      <p:grpSp>
        <p:nvGrpSpPr>
          <p:cNvPr id="85" name="#472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2286000" y="2196465"/>
            <a:ext cx="9167495" cy="859155"/>
            <a:chOff x="3926561" y="2953576"/>
            <a:chExt cx="7759700" cy="394849"/>
          </a:xfrm>
        </p:grpSpPr>
        <p:sp>
          <p:nvSpPr>
            <p:cNvPr id="86" name="ïṡļîḍe"/>
            <p:cNvSpPr txBox="1"/>
            <p:nvPr/>
          </p:nvSpPr>
          <p:spPr>
            <a:xfrm>
              <a:off x="4118976" y="2968181"/>
              <a:ext cx="2885680" cy="154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</a:rPr>
                <a:t>了解密码攻击工作原理。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87" name="ïSľíḍé"/>
            <p:cNvSpPr txBox="1"/>
            <p:nvPr/>
          </p:nvSpPr>
          <p:spPr>
            <a:xfrm>
              <a:off x="7115913" y="2953576"/>
              <a:ext cx="3265246" cy="154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  <a:sym typeface="+mn-ea"/>
                </a:rPr>
                <a:t>了解哈希值和密码字典作用。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sym typeface="+mn-ea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3926561" y="3348425"/>
              <a:ext cx="7759700" cy="0"/>
            </a:xfrm>
            <a:prstGeom prst="line">
              <a:avLst/>
            </a:prstGeom>
            <a:ln w="63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90"/>
          <p:cNvSpPr txBox="1"/>
          <p:nvPr/>
        </p:nvSpPr>
        <p:spPr>
          <a:xfrm>
            <a:off x="2396504" y="1587028"/>
            <a:ext cx="1534885" cy="458459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</a:rPr>
              <a:t>知识目标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320476" y="3167581"/>
            <a:ext cx="1534885" cy="458459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</a:rPr>
              <a:t>能力目标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grpSp>
        <p:nvGrpSpPr>
          <p:cNvPr id="93" name="#472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2209815" y="3758021"/>
            <a:ext cx="9167774" cy="966349"/>
            <a:chOff x="3891089" y="2705926"/>
            <a:chExt cx="7759700" cy="966349"/>
          </a:xfrm>
        </p:grpSpPr>
        <p:sp>
          <p:nvSpPr>
            <p:cNvPr id="94" name="ïṡļîḍe"/>
            <p:cNvSpPr txBox="1"/>
            <p:nvPr/>
          </p:nvSpPr>
          <p:spPr>
            <a:xfrm>
              <a:off x="4083503" y="2705926"/>
              <a:ext cx="61782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</a:rPr>
                <a:t>会创建各种密码字典。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95" name="i$ḻîḍe"/>
            <p:cNvSpPr txBox="1"/>
            <p:nvPr/>
          </p:nvSpPr>
          <p:spPr>
            <a:xfrm>
              <a:off x="4083503" y="3182176"/>
              <a:ext cx="4136374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60000">
                        <a:schemeClr val="accent4"/>
                      </a:gs>
                    </a:gsLst>
                    <a:lin ang="2700000" scaled="0"/>
                  </a:gradFill>
                </a:rPr>
                <a:t>会使用各种具实施暴力攻击。</a:t>
              </a:r>
              <a:endParaRPr lang="zh-CN" altLang="en-US" sz="1600" b="1" dirty="0">
                <a:gradFill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60000">
                      <a:schemeClr val="accent4"/>
                    </a:gs>
                  </a:gsLst>
                  <a:lin ang="2700000" scaled="0"/>
                </a:gradFill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3891089" y="3672275"/>
              <a:ext cx="7759700" cy="0"/>
            </a:xfrm>
            <a:prstGeom prst="line">
              <a:avLst/>
            </a:prstGeom>
            <a:ln w="6350" cap="rnd">
              <a:solidFill>
                <a:schemeClr val="bg1">
                  <a:lumMod val="9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#472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2437097" y="5281666"/>
            <a:ext cx="6819265" cy="809625"/>
            <a:chOff x="4065766" y="2953576"/>
            <a:chExt cx="5771898" cy="809625"/>
          </a:xfrm>
        </p:grpSpPr>
        <p:sp>
          <p:nvSpPr>
            <p:cNvPr id="98" name="ïṡļîḍe"/>
            <p:cNvSpPr txBox="1"/>
            <p:nvPr/>
          </p:nvSpPr>
          <p:spPr>
            <a:xfrm>
              <a:off x="4065766" y="2953576"/>
              <a:ext cx="544511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</a:rPr>
                <a:t>强调在信息技术领域中遵守法律法规和道德规范的重要性。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99" name="ïSľíḍé"/>
            <p:cNvSpPr txBox="1"/>
            <p:nvPr/>
          </p:nvSpPr>
          <p:spPr>
            <a:xfrm>
              <a:off x="4065766" y="3426016"/>
              <a:ext cx="5771898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600" b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  <a:sym typeface="+mn-ea"/>
                </a:rPr>
                <a:t>培养学生的批判性思维能力，使其能够识别和评估潜在的安全威胁。</a:t>
              </a:r>
              <a:endParaRPr lang="zh-CN" altLang="en-US" sz="1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sym typeface="+mn-ea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2326654" y="4710593"/>
            <a:ext cx="1534885" cy="5067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</a:rPr>
              <a:t>素质目标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" name="ïṡļîḍe"/>
          <p:cNvSpPr txBox="1"/>
          <p:nvPr/>
        </p:nvSpPr>
        <p:spPr>
          <a:xfrm>
            <a:off x="2513298" y="2742936"/>
            <a:ext cx="340931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rgbClr val="FF0000"/>
                </a:solidFill>
              </a:rPr>
              <a:t>掌握常见中间人攻击工使用。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596328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2）用Hydra暴力攻击ssh密码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设置好密码字典后，单击Tuning选项卡，将显示如图7-18所示的界面。在该界面设置任务的编号和超时时间。可以根据运行任务和攻击机的性能来设置线程数和超时时间。在这里采用默认值，不作修改，然后单击start选项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24800" y="6248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图7-18设置攻击线程数和超时时间</a:t>
            </a:r>
            <a:endParaRPr lang="zh-CN" altLang="en-US"/>
          </a:p>
        </p:txBody>
      </p:sp>
      <p:pic>
        <p:nvPicPr>
          <p:cNvPr id="23" name="图片 18"/>
          <p:cNvPicPr/>
          <p:nvPr/>
        </p:nvPicPr>
        <p:blipFill>
          <a:blip r:embed="rId2"/>
          <a:srcRect l="4683" t="2431" r="2971" b="3201"/>
          <a:stretch>
            <a:fillRect/>
          </a:stretch>
        </p:blipFill>
        <p:spPr>
          <a:xfrm>
            <a:off x="7620000" y="1181100"/>
            <a:ext cx="4191000" cy="4820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596328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2）用Hydra暴力攻击ssh密码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（4）start选项卡界面显示了四个按钮，分别是启动（start）、停止（stop）、保存输出（save output）和清除输出（clear output）。这里单击start按钮开始攻击，攻击结果如图7-19所示。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9200" y="60960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图7-19攻击界面</a:t>
            </a:r>
            <a:endParaRPr lang="zh-CN" altLang="en-US"/>
          </a:p>
        </p:txBody>
      </p:sp>
      <p:pic>
        <p:nvPicPr>
          <p:cNvPr id="21" name="图片 19"/>
          <p:cNvPicPr/>
          <p:nvPr/>
        </p:nvPicPr>
        <p:blipFill>
          <a:blip r:embed="rId2"/>
          <a:srcRect l="2025" t="2147" r="2863" b="1961"/>
          <a:stretch>
            <a:fillRect/>
          </a:stretch>
        </p:blipFill>
        <p:spPr>
          <a:xfrm>
            <a:off x="7562850" y="1131570"/>
            <a:ext cx="4274185" cy="484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559816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2）用Hydra暴力攻击ssh密码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（5）hydra工具根据用户名字典和密码字典中的条目，进行匹配。当找到匹配的用户名和密码时，则停止攻击。在图中有这么一条记录“[22][ssh]host:10.10.10.128 login:root password:123456”，说明被攻击机ssh登录的用户名和密码分别是root 和123456，如图7-20所示。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9200" y="60960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</a:t>
            </a:r>
            <a:r>
              <a:rPr lang="en-US" altLang="zh-CN"/>
              <a:t>20 </a:t>
            </a:r>
            <a:r>
              <a:rPr lang="zh-CN" altLang="en-US"/>
              <a:t>攻击</a:t>
            </a:r>
            <a:r>
              <a:rPr lang="zh-CN" altLang="en-US"/>
              <a:t>结果</a:t>
            </a:r>
            <a:endParaRPr lang="zh-CN" altLang="en-US"/>
          </a:p>
        </p:txBody>
      </p:sp>
      <p:pic>
        <p:nvPicPr>
          <p:cNvPr id="24" name="图片 20"/>
          <p:cNvPicPr/>
          <p:nvPr/>
        </p:nvPicPr>
        <p:blipFill>
          <a:blip r:embed="rId2"/>
          <a:srcRect l="2419" t="1645" r="1143" b="1550"/>
          <a:stretch>
            <a:fillRect/>
          </a:stretch>
        </p:blipFill>
        <p:spPr>
          <a:xfrm>
            <a:off x="7162800" y="1066800"/>
            <a:ext cx="4681220" cy="4998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730" y="1711960"/>
            <a:ext cx="1049655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3）用Hydra暴力攻击ftp密码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在任务7.3.1中我们介绍了用Hydra图形界攻击SSH服务，下面我们介绍用命令行攻击ftp服务。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在kali中打开终端，直接输入hydra，可以看到hydra的版本、参数、以及可以爆破的协议。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5400" y="1600200"/>
            <a:ext cx="10404475" cy="5292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3）用Hydra暴力攻击ftp密码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# hydra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Hydra v9.5 (c) 2023 by van Hauser/THC &amp; David Maciejak - Please do not use in military or secret service organizations, or for illegal purposes (this is non-binding, these * ignore laws and ethics anyway).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Syntax: hydra [[[-l LOGIN|-L FILE] [-p PASS|-P FILE]] | [-C FILE]] [-e nsr] [-o FILE] [-t TASKS] [-M FILE [-T TASKS]] [-w TIME] [-W TIME] [-f] [-s PORT] [-x MIN:MAX:CHARSET] [-c TIME] [-ISOuvVd46] [-m MODULE_OPT] [service://server[:PORT][/OPT]]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Options: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-l LOGIN or -L FILE  login with LOGIN name, or load several logins from FILE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-p PASS  or -P FILE  try password PASS, or load several passwords from FILE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-C FILE   colon separated "login:pass" format, instead of -L/-P options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-M FILE   list of servers to attack, one entry per line, ':' to specify port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-t TASKS  run TASKS number of connects in parallel per target (default: 16)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5400" y="1600200"/>
            <a:ext cx="1040447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3）用Hydra暴力攻击ftp密码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从这里我们可以看到Hydra功能是非常强大的，Hydra攻击命令主要由四部分，即用户名字典，密码字典，被攻击机ip和协议，在kali Linux终端输入如下命令：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hydra -L user_list -P password.txt 10.10.10.128 ftp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其中user_list是用户名字典，password.txt是密码字典，ftp是要攻击的服务协议。攻击结果有两个用户名可以登录ftp服务，如图7-21所示。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1.用Hydra实施暴力攻击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8" name="图片 21"/>
          <p:cNvPicPr/>
          <p:nvPr/>
        </p:nvPicPr>
        <p:blipFill>
          <a:blip r:embed="rId2"/>
          <a:stretch>
            <a:fillRect/>
          </a:stretch>
        </p:blipFill>
        <p:spPr>
          <a:xfrm>
            <a:off x="4572000" y="4419600"/>
            <a:ext cx="6344285" cy="1752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239000" y="62484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图7-21 攻击结果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62000" y="4838700"/>
            <a:ext cx="3542030" cy="1333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如果知道登录用户名不知道密码，可以用参数-l直接指定用户名；如果知道密码不用用户，则可以用参数-p直接指定密码。</a:t>
            </a:r>
            <a:endParaRPr lang="zh-CN" altLang="en-US" sz="20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00" y="1600200"/>
            <a:ext cx="1134110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dusa（美杜莎）是一个速度快，支持大规模并行，模块化，爆破登录。可以同时对多个主机，用户或密码执行强力测试。Medusa和Hydra意义，属于在线密码破解工具。不同的是，Medusa的稳定性相较于Hydra好很多，但支持的模块要比Hydra少一些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语法参数：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Medusa [-h host|-H file] [-u username|-U file] [-p password|-P file] [-C file] -M module [OPT]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104584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2.用Medusa实施暴力攻击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6775" y="3996690"/>
            <a:ext cx="60960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-h [TEXT] 目标主机名称或者IP地址</a:t>
            </a:r>
            <a:endParaRPr lang="zh-CN" altLang="en-US"/>
          </a:p>
          <a:p>
            <a:r>
              <a:rPr lang="zh-CN" altLang="en-US"/>
              <a:t>-H [FILE] 包含目标主机名称或者IP地址文件</a:t>
            </a:r>
            <a:endParaRPr lang="zh-CN" altLang="en-US"/>
          </a:p>
          <a:p>
            <a:r>
              <a:rPr lang="zh-CN" altLang="en-US"/>
              <a:t>-u [TEXT] 测试的用户名</a:t>
            </a:r>
            <a:endParaRPr lang="zh-CN" altLang="en-US"/>
          </a:p>
          <a:p>
            <a:r>
              <a:rPr lang="zh-CN" altLang="en-US"/>
              <a:t>-U [FILE] 包含测试的用户名文件</a:t>
            </a:r>
            <a:endParaRPr lang="zh-CN" altLang="en-US"/>
          </a:p>
          <a:p>
            <a:r>
              <a:rPr lang="zh-CN" altLang="en-US"/>
              <a:t>-p [TEXT] 测试的密码</a:t>
            </a:r>
            <a:endParaRPr lang="zh-CN" altLang="en-US"/>
          </a:p>
          <a:p>
            <a:r>
              <a:rPr lang="zh-CN" altLang="en-US"/>
              <a:t>-P [FILE] 包含测试的密码文件</a:t>
            </a:r>
            <a:endParaRPr lang="zh-CN" altLang="en-US"/>
          </a:p>
          <a:p>
            <a:r>
              <a:rPr lang="zh-CN" altLang="en-US"/>
              <a:t>-e [n/s/ns] n代表空密码, s代表为密码与用户名相同</a:t>
            </a:r>
            <a:endParaRPr lang="zh-CN" altLang="en-US"/>
          </a:p>
          <a:p>
            <a:r>
              <a:rPr lang="zh-CN" altLang="en-US"/>
              <a:t>-r [NUM] 重试间隔时间,默认为3秒</a:t>
            </a:r>
            <a:endParaRPr lang="zh-CN" altLang="en-US"/>
          </a:p>
          <a:p>
            <a:r>
              <a:rPr lang="zh-CN" altLang="en-US"/>
              <a:t>-t [NUM] 设定线程数量</a:t>
            </a:r>
            <a:endParaRPr lang="zh-CN" altLang="en-US"/>
          </a:p>
          <a:p>
            <a:r>
              <a:rPr lang="zh-CN" altLang="en-US"/>
              <a:t>-T 同时测试的主机总数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00" y="1410335"/>
            <a:ext cx="1134110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dusa（美杜莎）是一个速度快，支持大规模并行，模块化，爆破登录。可以同时对多个主机，用户或密码执行强力测试。Medusa和Hydra意义，属于在线密码破解工具。不同的是，Medusa的稳定性相较于Hydra好很多，但支持的模块要比Hydra少一些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语法参数：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Medusa [-h host|-H file] [-u username|-U file] [-p password|-P file] [-C file] -M module [OPT]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9906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2.用Medusa实施暴力攻击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6775" y="3810000"/>
            <a:ext cx="801814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-h [TEXT] 目标主机名称或者IP地址</a:t>
            </a:r>
            <a:endParaRPr lang="zh-CN" altLang="en-US"/>
          </a:p>
          <a:p>
            <a:r>
              <a:rPr lang="zh-CN" altLang="en-US"/>
              <a:t>-H [FILE] 包含目标主机名称或者IP地址文件</a:t>
            </a:r>
            <a:endParaRPr lang="zh-CN" altLang="en-US"/>
          </a:p>
          <a:p>
            <a:r>
              <a:rPr lang="zh-CN" altLang="en-US"/>
              <a:t>-u [TEXT] 测试的用户名</a:t>
            </a:r>
            <a:endParaRPr lang="zh-CN" altLang="en-US"/>
          </a:p>
          <a:p>
            <a:r>
              <a:rPr lang="zh-CN" altLang="en-US"/>
              <a:t>-U [FILE] 包含测试的用户名文件</a:t>
            </a:r>
            <a:endParaRPr lang="zh-CN" altLang="en-US"/>
          </a:p>
          <a:p>
            <a:r>
              <a:rPr lang="zh-CN" altLang="en-US"/>
              <a:t>-p [TEXT] 测试的密码</a:t>
            </a:r>
            <a:endParaRPr lang="zh-CN" altLang="en-US"/>
          </a:p>
          <a:p>
            <a:r>
              <a:rPr lang="zh-CN" altLang="en-US"/>
              <a:t>-P [FILE] 包含测试的密码文件</a:t>
            </a:r>
            <a:endParaRPr lang="zh-CN" altLang="en-US"/>
          </a:p>
          <a:p>
            <a:r>
              <a:rPr lang="zh-CN" altLang="en-US"/>
              <a:t>-e [n/s/ns] n代表空密码, s代表为密码与用户名相同</a:t>
            </a:r>
            <a:endParaRPr lang="zh-CN" altLang="en-US"/>
          </a:p>
          <a:p>
            <a:r>
              <a:rPr lang="zh-CN" altLang="en-US"/>
              <a:t>-r [NUM] 重试间隔时间,默认为3秒</a:t>
            </a:r>
            <a:endParaRPr lang="zh-CN" altLang="en-US"/>
          </a:p>
          <a:p>
            <a:r>
              <a:rPr lang="zh-CN" altLang="en-US"/>
              <a:t>-t [NUM] 设定线程数量</a:t>
            </a:r>
            <a:endParaRPr lang="zh-CN" altLang="en-US"/>
          </a:p>
          <a:p>
            <a:r>
              <a:rPr lang="zh-CN" altLang="en-US"/>
              <a:t>-T 同时测试的主机总数</a:t>
            </a:r>
            <a:endParaRPr lang="zh-CN" altLang="en-US"/>
          </a:p>
          <a:p>
            <a:r>
              <a:rPr lang="zh-CN" altLang="en-US"/>
              <a:t>-Z [TEXT] 继续扫描_上一-次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5400" y="1644015"/>
            <a:ext cx="113411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下面用以下两台计算机模拟攻击实训，其中被攻击机已经安装和配置好了ssh服务。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实训设备：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9906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2.用Medusa实施暴力攻击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658745"/>
            <a:ext cx="11505565" cy="17887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76350" y="3962400"/>
            <a:ext cx="1068514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在kali Linux终端输入如下命令：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 medusa -M ssh -h 10.10.10.128 -U user_list -P password.txt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中user_list是用户名字典，password.txt是密码字典，ssh是要攻击的服务协议。W从攻击结果来看，medusa把每一条攻击都输出来，而不会像Hydra那样只把正确的结果输出。因此在medusa攻击结束后，还需要去查找可以登录ftp服务的记录，具体命令如下：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 medusa -M ssh -t 16 -h 10.10.10.128 -U user_list -P password.txt -O  success.txt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3000" y="1524000"/>
            <a:ext cx="10822940" cy="5292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tasploit暴力破解是指使用Metasploit框架中的一些模块和工具，通过尝试不同的密码来破解目标系统中的用户和密码。Metasploit暴力破解的目的是获取目标系统或服务的访问权限以及敏感信息，从而发起进一步的渗透测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1）Metasploit的模块</a:t>
            </a:r>
            <a:endParaRPr lang="zh-CN" altLang="en-US" sz="2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Metasploit包含多个模块，下面介绍其中几个常用的模块。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(1)Auxiliary模块是一个通用模块，主要用于扫描、信息收集、恢复数据等。这些模块通常不会直接攻击目标，而是先获取有关目标的信息，以指导后续攻击。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(2)Exploit模块是一个特殊的模块，用于利用已知的漏洞攻击目标系统。这些模块可以尝试多种攻击方式，并自动选择最有效的攻击方式。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(3)Payload模块是Metasploit中最重要的模块之一，它用于实现对目标系统的控制。Metasploit支持多种类型的Payload，包括反向连接Shell、Meterpreter Shell、VNC注入等。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(4)Encoder模块用于将Payload进行加密或编码，以绕过防御系统的检测。这些模块通常会使用多种技术进行混淆和伪装。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9144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3.用Metasploit实施暴力攻击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62000" y="4038600"/>
            <a:ext cx="3150870" cy="190373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暴力破解是常见的密码破解方法，通过尝试所有可能的密码组合找到正确密码，应用于网站、SSH、FTP、数据库、压缩文件等多种登录场景。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-152211" y="3429010"/>
            <a:ext cx="4305300" cy="30480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77000"/>
              </a:lnSpc>
            </a:pPr>
            <a:r>
              <a:rPr lang="en-US" sz="172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暴力破解介绍</a:t>
            </a:r>
            <a:endParaRPr lang="en-US" sz="1725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539933" y="3428982"/>
            <a:ext cx="4305300" cy="30480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77000"/>
              </a:lnSpc>
            </a:pPr>
            <a:r>
              <a:rPr lang="en-US" sz="172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破解难度因素</a:t>
            </a:r>
            <a:endParaRPr lang="en-US" sz="1725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467878" y="3428982"/>
            <a:ext cx="4305300" cy="30480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77000"/>
              </a:lnSpc>
            </a:pPr>
            <a:r>
              <a:rPr lang="en-US" sz="172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密码攻击介绍</a:t>
            </a:r>
            <a:endParaRPr lang="en-US" sz="1725" b="1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5247296" y="1658382"/>
            <a:ext cx="1161288" cy="1161288"/>
          </a:xfrm>
          <a:prstGeom prst="ellipse">
            <a:avLst/>
          </a:prstGeom>
          <a:solidFill>
            <a:srgbClr val="236696">
              <a:alpha val="100000"/>
            </a:srgbClr>
          </a:solidFill>
        </p:spPr>
      </p:sp>
      <p:sp>
        <p:nvSpPr>
          <p:cNvPr id="10" name="AutoShape 10"/>
          <p:cNvSpPr/>
          <p:nvPr/>
        </p:nvSpPr>
        <p:spPr>
          <a:xfrm>
            <a:off x="1314515" y="1658382"/>
            <a:ext cx="1161288" cy="1161288"/>
          </a:xfrm>
          <a:prstGeom prst="ellipse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11" name="AutoShape 11"/>
          <p:cNvSpPr/>
          <p:nvPr/>
        </p:nvSpPr>
        <p:spPr>
          <a:xfrm>
            <a:off x="9107715" y="1658382"/>
            <a:ext cx="1161288" cy="1161288"/>
          </a:xfrm>
          <a:prstGeom prst="ellipse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12" name="Freeform 12"/>
          <p:cNvSpPr/>
          <p:nvPr/>
        </p:nvSpPr>
        <p:spPr>
          <a:xfrm>
            <a:off x="5519756" y="1930842"/>
            <a:ext cx="616369" cy="61636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</a:path>
              <a:path w="304800" h="304800"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</a:path>
              <a:path w="304800" h="304800"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</a:path>
              <a:path w="304800" h="304800"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</a:path>
              <a:path w="304800" h="304800"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</a:path>
              <a:path w="304800" h="304800"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</a:path>
              <a:path w="304800" h="304800"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</a:path>
              <a:path w="304800" h="304800"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3" name="Freeform 13"/>
          <p:cNvSpPr/>
          <p:nvPr/>
        </p:nvSpPr>
        <p:spPr>
          <a:xfrm>
            <a:off x="1635083" y="1944112"/>
            <a:ext cx="543378" cy="54337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</a:path>
              <a:path w="304800" h="304800"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</a:path>
              <a:path w="304800" h="304800"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</a:path>
              <a:path w="304800" h="304800"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</a:path>
              <a:path w="304800" h="304800"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</a:path>
              <a:path w="304800" h="304800"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4" name="Freeform 14"/>
          <p:cNvSpPr/>
          <p:nvPr/>
        </p:nvSpPr>
        <p:spPr>
          <a:xfrm>
            <a:off x="9410812" y="1961479"/>
            <a:ext cx="555095" cy="55509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</a:path>
              <a:path w="304800" h="304800"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5" name="TextBox 15"/>
          <p:cNvSpPr txBox="1"/>
          <p:nvPr/>
        </p:nvSpPr>
        <p:spPr>
          <a:xfrm>
            <a:off x="4419600" y="4038600"/>
            <a:ext cx="3204210" cy="190373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暴力破解的难度取决于密码的复杂度和长度，以及破解工具的性能和设置，密码破解是渗透测试的关键部分，密码仍是保护数据常用方法。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8458183" y="3962269"/>
            <a:ext cx="2609850" cy="1903730"/>
          </a:xfrm>
          <a:prstGeom prst="rect">
            <a:avLst/>
          </a:prstGeom>
        </p:spPr>
        <p:txBody>
          <a:bodyPr vert="horz" wrap="square" lIns="114300" tIns="57150" rIns="114300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项目将介绍各种密码攻击方法，包括在线服务密码攻击和创建密码字典等，帮助理解密码安全性及其在信息技术领域的重要性。</a:t>
            </a:r>
            <a:endParaRPr lang="en-US" sz="16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项目导入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3000" y="1524000"/>
            <a:ext cx="10822940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2）用Metasploit实施攻击</a:t>
            </a:r>
            <a:endParaRPr lang="zh-CN" altLang="en-US" sz="2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在kali Linux系统终端输入命令msfconsole启动Metasploit框架。 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在Metasploit终端中输入命令search auxiliary/scanner ssh査看Metasploit框架中有哪些模块可以暴力破解ssh服务的用户命和密码，一共有15条记录，如图7-23所示。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9144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3.用Metasploit实施暴力攻击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5" name="图片 23"/>
          <p:cNvPicPr/>
          <p:nvPr/>
        </p:nvPicPr>
        <p:blipFill>
          <a:blip r:embed="rId2"/>
          <a:stretch>
            <a:fillRect/>
          </a:stretch>
        </p:blipFill>
        <p:spPr>
          <a:xfrm>
            <a:off x="3581400" y="3215640"/>
            <a:ext cx="5264150" cy="27559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810000" y="6172200"/>
            <a:ext cx="52387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图7-23 列出所有可用于暴力破解ssh服务的模块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3000" y="1524000"/>
            <a:ext cx="10822940" cy="4184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2）用Metasploit实施攻击</a:t>
            </a:r>
            <a:endParaRPr lang="zh-CN" altLang="en-US" sz="2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输入命令use  auxiliary/scanner/ssh/ssh_login,选择ssh暴力破解模块。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然后更改RHOSTS为目标系统的IP地址，将USER FILE和PASS FILE分别更改为用户名字典文件（user_list）和密码字典文件(password.txt)，THREADS设置为16，结果如图7-24所示，具体操作命令如下: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set rhosts  10.10.10.128     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//设置攻击目标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set USER_FILE user_list			//设置用户名字典文件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set PASS_FILE password.txt		//设置密码字典文件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set THREADS 16			//设置攻击线程数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9144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3.用Metasploit实施暴力攻击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3000" y="1524000"/>
            <a:ext cx="108229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2）用Metasploit实施攻击</a:t>
            </a:r>
            <a:endParaRPr lang="zh-CN" altLang="en-US" sz="2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9144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3.用Metasploit实施暴力攻击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0" name="图片 24"/>
          <p:cNvPicPr/>
          <p:nvPr/>
        </p:nvPicPr>
        <p:blipFill>
          <a:blip r:embed="rId2"/>
          <a:stretch>
            <a:fillRect/>
          </a:stretch>
        </p:blipFill>
        <p:spPr>
          <a:xfrm>
            <a:off x="2743200" y="2133600"/>
            <a:ext cx="7258050" cy="341058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343400" y="57150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图7-24 选择并配置ssh暴力破解模块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3000" y="1524000"/>
            <a:ext cx="10822940" cy="1414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2）用Metasploit实施攻击</a:t>
            </a:r>
            <a:endParaRPr lang="zh-CN" altLang="en-US" sz="2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然后输入命令exploit，运行ssh暴力破解模块。攻击者可以看到该模块会尝试不同的用户名和密码，如果暴力破解到正确的用户名和密码，会看到左侧有绿色加号的输出，如图7-25所示。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9144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3.用Metasploit实施暴力攻击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2" name="图片 25"/>
          <p:cNvPicPr/>
          <p:nvPr/>
        </p:nvPicPr>
        <p:blipFill>
          <a:blip r:embed="rId2"/>
          <a:stretch>
            <a:fillRect/>
          </a:stretch>
        </p:blipFill>
        <p:spPr>
          <a:xfrm>
            <a:off x="2895600" y="2971800"/>
            <a:ext cx="6497955" cy="19284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429000" y="52578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图7-25查看暴力破解到的ssh服务用户名和密码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暴力攻击在线服务密码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3000" y="1524000"/>
            <a:ext cx="10822940" cy="1876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2）用Metasploit实施攻击</a:t>
            </a:r>
            <a:endParaRPr lang="zh-CN" altLang="en-US" sz="2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在获取ssh服务的用户名和密码后，输入命令sessions，可以看到Metasploit获取的所有ssh服务的会话，此时只需要输入命令“sessions会话ID”，即可连接对应的ssh服务会话，如图7-26所示。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1600" y="9144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3.用Metasploit实施暴力攻击</a:t>
            </a:r>
            <a:endParaRPr lang="zh-CN" altLang="en-US" sz="24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26"/>
          <p:cNvPicPr/>
          <p:nvPr/>
        </p:nvPicPr>
        <p:blipFill>
          <a:blip r:embed="rId2"/>
          <a:stretch>
            <a:fillRect/>
          </a:stretch>
        </p:blipFill>
        <p:spPr>
          <a:xfrm>
            <a:off x="3731895" y="3200400"/>
            <a:ext cx="4727575" cy="228219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876800" y="571500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图7-26 可创建的会话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项目小结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PART06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 rot="0">
            <a:off x="2030063" y="1554861"/>
            <a:ext cx="1096423" cy="1096804"/>
            <a:chOff x="2030063" y="1554861"/>
            <a:chExt cx="1096423" cy="1096804"/>
          </a:xfrm>
        </p:grpSpPr>
        <p:sp>
          <p:nvSpPr>
            <p:cNvPr id="6" name="Freeform 6"/>
            <p:cNvSpPr/>
            <p:nvPr/>
          </p:nvSpPr>
          <p:spPr>
            <a:xfrm>
              <a:off x="2030063" y="1554861"/>
              <a:ext cx="1096423" cy="1096804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7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4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2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1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5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6" y="1479"/>
                  </a:lnTo>
                  <a:lnTo>
                    <a:pt x="778" y="1481"/>
                  </a:lnTo>
                  <a:lnTo>
                    <a:pt x="740" y="1482"/>
                  </a:lnTo>
                  <a:lnTo>
                    <a:pt x="740" y="1482"/>
                  </a:lnTo>
                  <a:lnTo>
                    <a:pt x="702" y="1481"/>
                  </a:lnTo>
                  <a:lnTo>
                    <a:pt x="664" y="1479"/>
                  </a:lnTo>
                  <a:lnTo>
                    <a:pt x="627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7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69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7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3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3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3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3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7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69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7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7" y="9"/>
                  </a:lnTo>
                  <a:lnTo>
                    <a:pt x="664" y="4"/>
                  </a:lnTo>
                  <a:lnTo>
                    <a:pt x="702" y="1"/>
                  </a:lnTo>
                  <a:lnTo>
                    <a:pt x="740" y="0"/>
                  </a:lnTo>
                  <a:lnTo>
                    <a:pt x="740" y="0"/>
                  </a:lnTo>
                  <a:lnTo>
                    <a:pt x="778" y="1"/>
                  </a:lnTo>
                  <a:lnTo>
                    <a:pt x="816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5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1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2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4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7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</a:path>
              </a:pathLst>
            </a:custGeom>
            <a:solidFill>
              <a:srgbClr val="2F89C9">
                <a:alpha val="100000"/>
              </a:srgbClr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2211991" y="1813846"/>
              <a:ext cx="730853" cy="670465"/>
            </a:xfrm>
            <a:custGeom>
              <a:avLst/>
              <a:gdLst/>
              <a:ahLst/>
              <a:cxnLst/>
              <a:rect l="l" t="t" r="r" b="b"/>
              <a:pathLst>
                <a:path w="988" h="905">
                  <a:moveTo>
                    <a:pt x="298" y="855"/>
                  </a:moveTo>
                  <a:lnTo>
                    <a:pt x="359" y="855"/>
                  </a:lnTo>
                  <a:lnTo>
                    <a:pt x="359" y="855"/>
                  </a:lnTo>
                  <a:lnTo>
                    <a:pt x="374" y="838"/>
                  </a:lnTo>
                  <a:lnTo>
                    <a:pt x="388" y="819"/>
                  </a:lnTo>
                  <a:lnTo>
                    <a:pt x="401" y="799"/>
                  </a:lnTo>
                  <a:lnTo>
                    <a:pt x="412" y="776"/>
                  </a:lnTo>
                  <a:lnTo>
                    <a:pt x="421" y="752"/>
                  </a:lnTo>
                  <a:lnTo>
                    <a:pt x="427" y="725"/>
                  </a:lnTo>
                  <a:lnTo>
                    <a:pt x="432" y="697"/>
                  </a:lnTo>
                  <a:lnTo>
                    <a:pt x="436" y="666"/>
                  </a:lnTo>
                  <a:lnTo>
                    <a:pt x="425" y="666"/>
                  </a:lnTo>
                  <a:lnTo>
                    <a:pt x="425" y="666"/>
                  </a:lnTo>
                  <a:lnTo>
                    <a:pt x="418" y="666"/>
                  </a:lnTo>
                  <a:lnTo>
                    <a:pt x="412" y="664"/>
                  </a:lnTo>
                  <a:lnTo>
                    <a:pt x="405" y="661"/>
                  </a:lnTo>
                  <a:lnTo>
                    <a:pt x="401" y="656"/>
                  </a:lnTo>
                  <a:lnTo>
                    <a:pt x="397" y="651"/>
                  </a:lnTo>
                  <a:lnTo>
                    <a:pt x="393" y="646"/>
                  </a:lnTo>
                  <a:lnTo>
                    <a:pt x="391" y="639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0" y="633"/>
                  </a:lnTo>
                  <a:lnTo>
                    <a:pt x="391" y="625"/>
                  </a:lnTo>
                  <a:lnTo>
                    <a:pt x="393" y="620"/>
                  </a:lnTo>
                  <a:lnTo>
                    <a:pt x="397" y="613"/>
                  </a:lnTo>
                  <a:lnTo>
                    <a:pt x="401" y="609"/>
                  </a:lnTo>
                  <a:lnTo>
                    <a:pt x="405" y="604"/>
                  </a:lnTo>
                  <a:lnTo>
                    <a:pt x="412" y="601"/>
                  </a:lnTo>
                  <a:lnTo>
                    <a:pt x="418" y="599"/>
                  </a:lnTo>
                  <a:lnTo>
                    <a:pt x="425" y="598"/>
                  </a:lnTo>
                  <a:lnTo>
                    <a:pt x="442" y="598"/>
                  </a:lnTo>
                  <a:lnTo>
                    <a:pt x="442" y="598"/>
                  </a:lnTo>
                  <a:lnTo>
                    <a:pt x="417" y="573"/>
                  </a:lnTo>
                  <a:lnTo>
                    <a:pt x="393" y="546"/>
                  </a:lnTo>
                  <a:lnTo>
                    <a:pt x="371" y="519"/>
                  </a:lnTo>
                  <a:lnTo>
                    <a:pt x="351" y="489"/>
                  </a:lnTo>
                  <a:lnTo>
                    <a:pt x="337" y="512"/>
                  </a:lnTo>
                  <a:lnTo>
                    <a:pt x="337" y="512"/>
                  </a:lnTo>
                  <a:lnTo>
                    <a:pt x="277" y="476"/>
                  </a:lnTo>
                  <a:lnTo>
                    <a:pt x="248" y="458"/>
                  </a:lnTo>
                  <a:lnTo>
                    <a:pt x="219" y="438"/>
                  </a:lnTo>
                  <a:lnTo>
                    <a:pt x="191" y="418"/>
                  </a:lnTo>
                  <a:lnTo>
                    <a:pt x="164" y="395"/>
                  </a:lnTo>
                  <a:lnTo>
                    <a:pt x="138" y="371"/>
                  </a:lnTo>
                  <a:lnTo>
                    <a:pt x="126" y="358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02" y="331"/>
                  </a:lnTo>
                  <a:lnTo>
                    <a:pt x="92" y="317"/>
                  </a:lnTo>
                  <a:lnTo>
                    <a:pt x="81" y="301"/>
                  </a:lnTo>
                  <a:lnTo>
                    <a:pt x="71" y="285"/>
                  </a:lnTo>
                  <a:lnTo>
                    <a:pt x="61" y="269"/>
                  </a:lnTo>
                  <a:lnTo>
                    <a:pt x="53" y="251"/>
                  </a:lnTo>
                  <a:lnTo>
                    <a:pt x="44" y="234"/>
                  </a:lnTo>
                  <a:lnTo>
                    <a:pt x="36" y="216"/>
                  </a:lnTo>
                  <a:lnTo>
                    <a:pt x="30" y="196"/>
                  </a:lnTo>
                  <a:lnTo>
                    <a:pt x="23" y="175"/>
                  </a:lnTo>
                  <a:lnTo>
                    <a:pt x="18" y="154"/>
                  </a:lnTo>
                  <a:lnTo>
                    <a:pt x="13" y="132"/>
                  </a:lnTo>
                  <a:lnTo>
                    <a:pt x="9" y="108"/>
                  </a:lnTo>
                  <a:lnTo>
                    <a:pt x="6" y="84"/>
                  </a:lnTo>
                  <a:lnTo>
                    <a:pt x="4" y="59"/>
                  </a:lnTo>
                  <a:lnTo>
                    <a:pt x="3" y="33"/>
                  </a:lnTo>
                  <a:lnTo>
                    <a:pt x="0" y="0"/>
                  </a:lnTo>
                  <a:lnTo>
                    <a:pt x="33" y="7"/>
                  </a:lnTo>
                  <a:lnTo>
                    <a:pt x="239" y="55"/>
                  </a:lnTo>
                  <a:lnTo>
                    <a:pt x="252" y="58"/>
                  </a:lnTo>
                  <a:lnTo>
                    <a:pt x="252" y="58"/>
                  </a:lnTo>
                  <a:lnTo>
                    <a:pt x="256" y="23"/>
                  </a:lnTo>
                  <a:lnTo>
                    <a:pt x="473" y="23"/>
                  </a:lnTo>
                  <a:lnTo>
                    <a:pt x="520" y="23"/>
                  </a:lnTo>
                  <a:lnTo>
                    <a:pt x="737" y="23"/>
                  </a:lnTo>
                  <a:lnTo>
                    <a:pt x="737" y="23"/>
                  </a:lnTo>
                  <a:lnTo>
                    <a:pt x="740" y="57"/>
                  </a:lnTo>
                  <a:lnTo>
                    <a:pt x="751" y="55"/>
                  </a:lnTo>
                  <a:lnTo>
                    <a:pt x="956" y="7"/>
                  </a:lnTo>
                  <a:lnTo>
                    <a:pt x="988" y="0"/>
                  </a:lnTo>
                  <a:lnTo>
                    <a:pt x="987" y="33"/>
                  </a:lnTo>
                  <a:lnTo>
                    <a:pt x="987" y="33"/>
                  </a:lnTo>
                  <a:lnTo>
                    <a:pt x="986" y="59"/>
                  </a:lnTo>
                  <a:lnTo>
                    <a:pt x="983" y="84"/>
                  </a:lnTo>
                  <a:lnTo>
                    <a:pt x="980" y="108"/>
                  </a:lnTo>
                  <a:lnTo>
                    <a:pt x="976" y="132"/>
                  </a:lnTo>
                  <a:lnTo>
                    <a:pt x="971" y="154"/>
                  </a:lnTo>
                  <a:lnTo>
                    <a:pt x="965" y="175"/>
                  </a:lnTo>
                  <a:lnTo>
                    <a:pt x="960" y="196"/>
                  </a:lnTo>
                  <a:lnTo>
                    <a:pt x="952" y="216"/>
                  </a:lnTo>
                  <a:lnTo>
                    <a:pt x="945" y="234"/>
                  </a:lnTo>
                  <a:lnTo>
                    <a:pt x="936" y="251"/>
                  </a:lnTo>
                  <a:lnTo>
                    <a:pt x="927" y="269"/>
                  </a:lnTo>
                  <a:lnTo>
                    <a:pt x="918" y="285"/>
                  </a:lnTo>
                  <a:lnTo>
                    <a:pt x="908" y="301"/>
                  </a:lnTo>
                  <a:lnTo>
                    <a:pt x="897" y="317"/>
                  </a:lnTo>
                  <a:lnTo>
                    <a:pt x="886" y="331"/>
                  </a:lnTo>
                  <a:lnTo>
                    <a:pt x="874" y="345"/>
                  </a:lnTo>
                  <a:lnTo>
                    <a:pt x="874" y="345"/>
                  </a:lnTo>
                  <a:lnTo>
                    <a:pt x="862" y="358"/>
                  </a:lnTo>
                  <a:lnTo>
                    <a:pt x="850" y="371"/>
                  </a:lnTo>
                  <a:lnTo>
                    <a:pt x="825" y="395"/>
                  </a:lnTo>
                  <a:lnTo>
                    <a:pt x="798" y="418"/>
                  </a:lnTo>
                  <a:lnTo>
                    <a:pt x="770" y="438"/>
                  </a:lnTo>
                  <a:lnTo>
                    <a:pt x="742" y="458"/>
                  </a:lnTo>
                  <a:lnTo>
                    <a:pt x="713" y="476"/>
                  </a:lnTo>
                  <a:lnTo>
                    <a:pt x="653" y="512"/>
                  </a:lnTo>
                  <a:lnTo>
                    <a:pt x="640" y="491"/>
                  </a:lnTo>
                  <a:lnTo>
                    <a:pt x="640" y="491"/>
                  </a:lnTo>
                  <a:lnTo>
                    <a:pt x="620" y="521"/>
                  </a:lnTo>
                  <a:lnTo>
                    <a:pt x="599" y="548"/>
                  </a:lnTo>
                  <a:lnTo>
                    <a:pt x="576" y="574"/>
                  </a:lnTo>
                  <a:lnTo>
                    <a:pt x="551" y="598"/>
                  </a:lnTo>
                  <a:lnTo>
                    <a:pt x="567" y="598"/>
                  </a:lnTo>
                  <a:lnTo>
                    <a:pt x="567" y="598"/>
                  </a:lnTo>
                  <a:lnTo>
                    <a:pt x="574" y="599"/>
                  </a:lnTo>
                  <a:lnTo>
                    <a:pt x="580" y="601"/>
                  </a:lnTo>
                  <a:lnTo>
                    <a:pt x="586" y="604"/>
                  </a:lnTo>
                  <a:lnTo>
                    <a:pt x="591" y="609"/>
                  </a:lnTo>
                  <a:lnTo>
                    <a:pt x="595" y="613"/>
                  </a:lnTo>
                  <a:lnTo>
                    <a:pt x="599" y="620"/>
                  </a:lnTo>
                  <a:lnTo>
                    <a:pt x="601" y="625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3"/>
                  </a:lnTo>
                  <a:lnTo>
                    <a:pt x="601" y="639"/>
                  </a:lnTo>
                  <a:lnTo>
                    <a:pt x="599" y="646"/>
                  </a:lnTo>
                  <a:lnTo>
                    <a:pt x="595" y="651"/>
                  </a:lnTo>
                  <a:lnTo>
                    <a:pt x="591" y="656"/>
                  </a:lnTo>
                  <a:lnTo>
                    <a:pt x="586" y="661"/>
                  </a:lnTo>
                  <a:lnTo>
                    <a:pt x="580" y="664"/>
                  </a:lnTo>
                  <a:lnTo>
                    <a:pt x="574" y="666"/>
                  </a:lnTo>
                  <a:lnTo>
                    <a:pt x="567" y="666"/>
                  </a:lnTo>
                  <a:lnTo>
                    <a:pt x="557" y="666"/>
                  </a:lnTo>
                  <a:lnTo>
                    <a:pt x="557" y="666"/>
                  </a:lnTo>
                  <a:lnTo>
                    <a:pt x="561" y="697"/>
                  </a:lnTo>
                  <a:lnTo>
                    <a:pt x="565" y="725"/>
                  </a:lnTo>
                  <a:lnTo>
                    <a:pt x="572" y="752"/>
                  </a:lnTo>
                  <a:lnTo>
                    <a:pt x="581" y="776"/>
                  </a:lnTo>
                  <a:lnTo>
                    <a:pt x="592" y="799"/>
                  </a:lnTo>
                  <a:lnTo>
                    <a:pt x="605" y="819"/>
                  </a:lnTo>
                  <a:lnTo>
                    <a:pt x="619" y="838"/>
                  </a:lnTo>
                  <a:lnTo>
                    <a:pt x="634" y="855"/>
                  </a:lnTo>
                  <a:lnTo>
                    <a:pt x="697" y="855"/>
                  </a:lnTo>
                  <a:lnTo>
                    <a:pt x="713" y="905"/>
                  </a:lnTo>
                  <a:lnTo>
                    <a:pt x="283" y="905"/>
                  </a:lnTo>
                  <a:lnTo>
                    <a:pt x="298" y="855"/>
                  </a:lnTo>
                  <a:lnTo>
                    <a:pt x="298" y="855"/>
                  </a:lnTo>
                  <a:close/>
                </a:path>
                <a:path w="988" h="905">
                  <a:moveTo>
                    <a:pt x="742" y="109"/>
                  </a:moveTo>
                  <a:lnTo>
                    <a:pt x="742" y="109"/>
                  </a:lnTo>
                  <a:lnTo>
                    <a:pt x="741" y="157"/>
                  </a:lnTo>
                  <a:lnTo>
                    <a:pt x="737" y="203"/>
                  </a:lnTo>
                  <a:lnTo>
                    <a:pt x="731" y="247"/>
                  </a:lnTo>
                  <a:lnTo>
                    <a:pt x="723" y="289"/>
                  </a:lnTo>
                  <a:lnTo>
                    <a:pt x="719" y="310"/>
                  </a:lnTo>
                  <a:lnTo>
                    <a:pt x="714" y="331"/>
                  </a:lnTo>
                  <a:lnTo>
                    <a:pt x="707" y="350"/>
                  </a:lnTo>
                  <a:lnTo>
                    <a:pt x="701" y="370"/>
                  </a:lnTo>
                  <a:lnTo>
                    <a:pt x="693" y="388"/>
                  </a:lnTo>
                  <a:lnTo>
                    <a:pt x="685" y="407"/>
                  </a:lnTo>
                  <a:lnTo>
                    <a:pt x="678" y="425"/>
                  </a:lnTo>
                  <a:lnTo>
                    <a:pt x="669" y="443"/>
                  </a:lnTo>
                  <a:lnTo>
                    <a:pt x="669" y="443"/>
                  </a:lnTo>
                  <a:lnTo>
                    <a:pt x="715" y="414"/>
                  </a:lnTo>
                  <a:lnTo>
                    <a:pt x="736" y="399"/>
                  </a:lnTo>
                  <a:lnTo>
                    <a:pt x="758" y="383"/>
                  </a:lnTo>
                  <a:lnTo>
                    <a:pt x="779" y="367"/>
                  </a:lnTo>
                  <a:lnTo>
                    <a:pt x="798" y="349"/>
                  </a:lnTo>
                  <a:lnTo>
                    <a:pt x="818" y="331"/>
                  </a:lnTo>
                  <a:lnTo>
                    <a:pt x="836" y="311"/>
                  </a:lnTo>
                  <a:lnTo>
                    <a:pt x="836" y="311"/>
                  </a:lnTo>
                  <a:lnTo>
                    <a:pt x="855" y="288"/>
                  </a:lnTo>
                  <a:lnTo>
                    <a:pt x="871" y="263"/>
                  </a:lnTo>
                  <a:lnTo>
                    <a:pt x="886" y="236"/>
                  </a:lnTo>
                  <a:lnTo>
                    <a:pt x="894" y="222"/>
                  </a:lnTo>
                  <a:lnTo>
                    <a:pt x="900" y="208"/>
                  </a:lnTo>
                  <a:lnTo>
                    <a:pt x="906" y="192"/>
                  </a:lnTo>
                  <a:lnTo>
                    <a:pt x="912" y="177"/>
                  </a:lnTo>
                  <a:lnTo>
                    <a:pt x="917" y="159"/>
                  </a:lnTo>
                  <a:lnTo>
                    <a:pt x="921" y="142"/>
                  </a:lnTo>
                  <a:lnTo>
                    <a:pt x="925" y="123"/>
                  </a:lnTo>
                  <a:lnTo>
                    <a:pt x="929" y="105"/>
                  </a:lnTo>
                  <a:lnTo>
                    <a:pt x="932" y="85"/>
                  </a:lnTo>
                  <a:lnTo>
                    <a:pt x="934" y="66"/>
                  </a:lnTo>
                  <a:lnTo>
                    <a:pt x="793" y="97"/>
                  </a:lnTo>
                  <a:lnTo>
                    <a:pt x="808" y="130"/>
                  </a:lnTo>
                  <a:lnTo>
                    <a:pt x="761" y="152"/>
                  </a:lnTo>
                  <a:lnTo>
                    <a:pt x="742" y="109"/>
                  </a:lnTo>
                  <a:lnTo>
                    <a:pt x="742" y="109"/>
                  </a:lnTo>
                  <a:close/>
                </a:path>
                <a:path w="988" h="905">
                  <a:moveTo>
                    <a:pt x="326" y="446"/>
                  </a:moveTo>
                  <a:lnTo>
                    <a:pt x="326" y="446"/>
                  </a:lnTo>
                  <a:lnTo>
                    <a:pt x="316" y="428"/>
                  </a:lnTo>
                  <a:lnTo>
                    <a:pt x="308" y="409"/>
                  </a:lnTo>
                  <a:lnTo>
                    <a:pt x="300" y="390"/>
                  </a:lnTo>
                  <a:lnTo>
                    <a:pt x="292" y="371"/>
                  </a:lnTo>
                  <a:lnTo>
                    <a:pt x="286" y="350"/>
                  </a:lnTo>
                  <a:lnTo>
                    <a:pt x="279" y="331"/>
                  </a:lnTo>
                  <a:lnTo>
                    <a:pt x="274" y="309"/>
                  </a:lnTo>
                  <a:lnTo>
                    <a:pt x="269" y="288"/>
                  </a:lnTo>
                  <a:lnTo>
                    <a:pt x="264" y="267"/>
                  </a:lnTo>
                  <a:lnTo>
                    <a:pt x="261" y="244"/>
                  </a:lnTo>
                  <a:lnTo>
                    <a:pt x="258" y="221"/>
                  </a:lnTo>
                  <a:lnTo>
                    <a:pt x="256" y="198"/>
                  </a:lnTo>
                  <a:lnTo>
                    <a:pt x="253" y="174"/>
                  </a:lnTo>
                  <a:lnTo>
                    <a:pt x="252" y="151"/>
                  </a:lnTo>
                  <a:lnTo>
                    <a:pt x="251" y="102"/>
                  </a:lnTo>
                  <a:lnTo>
                    <a:pt x="228" y="152"/>
                  </a:lnTo>
                  <a:lnTo>
                    <a:pt x="182" y="130"/>
                  </a:lnTo>
                  <a:lnTo>
                    <a:pt x="197" y="97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85"/>
                  </a:lnTo>
                  <a:lnTo>
                    <a:pt x="60" y="105"/>
                  </a:lnTo>
                  <a:lnTo>
                    <a:pt x="63" y="123"/>
                  </a:lnTo>
                  <a:lnTo>
                    <a:pt x="68" y="142"/>
                  </a:lnTo>
                  <a:lnTo>
                    <a:pt x="72" y="159"/>
                  </a:lnTo>
                  <a:lnTo>
                    <a:pt x="77" y="177"/>
                  </a:lnTo>
                  <a:lnTo>
                    <a:pt x="83" y="192"/>
                  </a:lnTo>
                  <a:lnTo>
                    <a:pt x="89" y="208"/>
                  </a:lnTo>
                  <a:lnTo>
                    <a:pt x="96" y="222"/>
                  </a:lnTo>
                  <a:lnTo>
                    <a:pt x="102" y="236"/>
                  </a:lnTo>
                  <a:lnTo>
                    <a:pt x="118" y="263"/>
                  </a:lnTo>
                  <a:lnTo>
                    <a:pt x="135" y="288"/>
                  </a:lnTo>
                  <a:lnTo>
                    <a:pt x="153" y="311"/>
                  </a:lnTo>
                  <a:lnTo>
                    <a:pt x="153" y="311"/>
                  </a:lnTo>
                  <a:lnTo>
                    <a:pt x="172" y="332"/>
                  </a:lnTo>
                  <a:lnTo>
                    <a:pt x="191" y="350"/>
                  </a:lnTo>
                  <a:lnTo>
                    <a:pt x="212" y="369"/>
                  </a:lnTo>
                  <a:lnTo>
                    <a:pt x="234" y="385"/>
                  </a:lnTo>
                  <a:lnTo>
                    <a:pt x="256" y="401"/>
                  </a:lnTo>
                  <a:lnTo>
                    <a:pt x="279" y="417"/>
                  </a:lnTo>
                  <a:lnTo>
                    <a:pt x="326" y="446"/>
                  </a:lnTo>
                  <a:lnTo>
                    <a:pt x="326" y="446"/>
                  </a:lnTo>
                  <a:close/>
                </a:path>
                <a:path w="988" h="905">
                  <a:moveTo>
                    <a:pt x="304" y="70"/>
                  </a:moveTo>
                  <a:lnTo>
                    <a:pt x="304" y="70"/>
                  </a:lnTo>
                  <a:lnTo>
                    <a:pt x="304" y="120"/>
                  </a:lnTo>
                  <a:lnTo>
                    <a:pt x="307" y="170"/>
                  </a:lnTo>
                  <a:lnTo>
                    <a:pt x="309" y="194"/>
                  </a:lnTo>
                  <a:lnTo>
                    <a:pt x="312" y="218"/>
                  </a:lnTo>
                  <a:lnTo>
                    <a:pt x="315" y="242"/>
                  </a:lnTo>
                  <a:lnTo>
                    <a:pt x="320" y="266"/>
                  </a:lnTo>
                  <a:lnTo>
                    <a:pt x="320" y="266"/>
                  </a:lnTo>
                  <a:lnTo>
                    <a:pt x="325" y="288"/>
                  </a:lnTo>
                  <a:lnTo>
                    <a:pt x="331" y="312"/>
                  </a:lnTo>
                  <a:lnTo>
                    <a:pt x="339" y="335"/>
                  </a:lnTo>
                  <a:lnTo>
                    <a:pt x="348" y="358"/>
                  </a:lnTo>
                  <a:lnTo>
                    <a:pt x="358" y="380"/>
                  </a:lnTo>
                  <a:lnTo>
                    <a:pt x="368" y="401"/>
                  </a:lnTo>
                  <a:lnTo>
                    <a:pt x="381" y="423"/>
                  </a:lnTo>
                  <a:lnTo>
                    <a:pt x="394" y="445"/>
                  </a:lnTo>
                  <a:lnTo>
                    <a:pt x="394" y="445"/>
                  </a:lnTo>
                  <a:lnTo>
                    <a:pt x="398" y="448"/>
                  </a:lnTo>
                  <a:lnTo>
                    <a:pt x="401" y="450"/>
                  </a:lnTo>
                  <a:lnTo>
                    <a:pt x="404" y="452"/>
                  </a:lnTo>
                  <a:lnTo>
                    <a:pt x="407" y="453"/>
                  </a:lnTo>
                  <a:lnTo>
                    <a:pt x="412" y="453"/>
                  </a:lnTo>
                  <a:lnTo>
                    <a:pt x="416" y="453"/>
                  </a:lnTo>
                  <a:lnTo>
                    <a:pt x="419" y="452"/>
                  </a:lnTo>
                  <a:lnTo>
                    <a:pt x="424" y="450"/>
                  </a:lnTo>
                  <a:lnTo>
                    <a:pt x="424" y="450"/>
                  </a:lnTo>
                  <a:lnTo>
                    <a:pt x="427" y="447"/>
                  </a:lnTo>
                  <a:lnTo>
                    <a:pt x="429" y="444"/>
                  </a:lnTo>
                  <a:lnTo>
                    <a:pt x="430" y="440"/>
                  </a:lnTo>
                  <a:lnTo>
                    <a:pt x="431" y="436"/>
                  </a:lnTo>
                  <a:lnTo>
                    <a:pt x="432" y="433"/>
                  </a:lnTo>
                  <a:lnTo>
                    <a:pt x="431" y="428"/>
                  </a:lnTo>
                  <a:lnTo>
                    <a:pt x="430" y="425"/>
                  </a:lnTo>
                  <a:lnTo>
                    <a:pt x="428" y="421"/>
                  </a:lnTo>
                  <a:lnTo>
                    <a:pt x="428" y="421"/>
                  </a:lnTo>
                  <a:lnTo>
                    <a:pt x="416" y="402"/>
                  </a:lnTo>
                  <a:lnTo>
                    <a:pt x="404" y="382"/>
                  </a:lnTo>
                  <a:lnTo>
                    <a:pt x="394" y="362"/>
                  </a:lnTo>
                  <a:lnTo>
                    <a:pt x="386" y="342"/>
                  </a:lnTo>
                  <a:lnTo>
                    <a:pt x="378" y="321"/>
                  </a:lnTo>
                  <a:lnTo>
                    <a:pt x="371" y="300"/>
                  </a:lnTo>
                  <a:lnTo>
                    <a:pt x="365" y="279"/>
                  </a:lnTo>
                  <a:lnTo>
                    <a:pt x="360" y="257"/>
                  </a:lnTo>
                  <a:lnTo>
                    <a:pt x="360" y="257"/>
                  </a:lnTo>
                  <a:lnTo>
                    <a:pt x="355" y="234"/>
                  </a:lnTo>
                  <a:lnTo>
                    <a:pt x="352" y="212"/>
                  </a:lnTo>
                  <a:lnTo>
                    <a:pt x="350" y="189"/>
                  </a:lnTo>
                  <a:lnTo>
                    <a:pt x="348" y="166"/>
                  </a:lnTo>
                  <a:lnTo>
                    <a:pt x="346" y="119"/>
                  </a:lnTo>
                  <a:lnTo>
                    <a:pt x="346" y="70"/>
                  </a:lnTo>
                  <a:lnTo>
                    <a:pt x="346" y="70"/>
                  </a:lnTo>
                  <a:lnTo>
                    <a:pt x="345" y="67"/>
                  </a:lnTo>
                  <a:lnTo>
                    <a:pt x="343" y="63"/>
                  </a:lnTo>
                  <a:lnTo>
                    <a:pt x="342" y="59"/>
                  </a:lnTo>
                  <a:lnTo>
                    <a:pt x="339" y="56"/>
                  </a:lnTo>
                  <a:lnTo>
                    <a:pt x="337" y="54"/>
                  </a:lnTo>
                  <a:lnTo>
                    <a:pt x="333" y="52"/>
                  </a:lnTo>
                  <a:lnTo>
                    <a:pt x="329" y="51"/>
                  </a:lnTo>
                  <a:lnTo>
                    <a:pt x="325" y="50"/>
                  </a:lnTo>
                  <a:lnTo>
                    <a:pt x="325" y="50"/>
                  </a:lnTo>
                  <a:lnTo>
                    <a:pt x="321" y="51"/>
                  </a:lnTo>
                  <a:lnTo>
                    <a:pt x="317" y="52"/>
                  </a:lnTo>
                  <a:lnTo>
                    <a:pt x="313" y="53"/>
                  </a:lnTo>
                  <a:lnTo>
                    <a:pt x="311" y="56"/>
                  </a:lnTo>
                  <a:lnTo>
                    <a:pt x="308" y="58"/>
                  </a:lnTo>
                  <a:lnTo>
                    <a:pt x="307" y="63"/>
                  </a:lnTo>
                  <a:lnTo>
                    <a:pt x="304" y="66"/>
                  </a:lnTo>
                  <a:lnTo>
                    <a:pt x="304" y="70"/>
                  </a:lnTo>
                  <a:lnTo>
                    <a:pt x="304" y="70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 rot="0">
            <a:off x="8308086" y="1554861"/>
            <a:ext cx="1096423" cy="1096804"/>
            <a:chOff x="8308086" y="1554861"/>
            <a:chExt cx="1096423" cy="1096804"/>
          </a:xfrm>
        </p:grpSpPr>
        <p:sp>
          <p:nvSpPr>
            <p:cNvPr id="9" name="Freeform 9"/>
            <p:cNvSpPr/>
            <p:nvPr/>
          </p:nvSpPr>
          <p:spPr>
            <a:xfrm>
              <a:off x="8308086" y="1554861"/>
              <a:ext cx="1096423" cy="1096804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8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8" y="926"/>
                  </a:lnTo>
                  <a:lnTo>
                    <a:pt x="1448" y="962"/>
                  </a:lnTo>
                  <a:lnTo>
                    <a:pt x="1436" y="997"/>
                  </a:lnTo>
                  <a:lnTo>
                    <a:pt x="1423" y="1029"/>
                  </a:lnTo>
                  <a:lnTo>
                    <a:pt x="1408" y="1063"/>
                  </a:lnTo>
                  <a:lnTo>
                    <a:pt x="1392" y="1094"/>
                  </a:lnTo>
                  <a:lnTo>
                    <a:pt x="1375" y="1126"/>
                  </a:lnTo>
                  <a:lnTo>
                    <a:pt x="1355" y="1155"/>
                  </a:lnTo>
                  <a:lnTo>
                    <a:pt x="1334" y="1185"/>
                  </a:lnTo>
                  <a:lnTo>
                    <a:pt x="1313" y="1213"/>
                  </a:lnTo>
                  <a:lnTo>
                    <a:pt x="1289" y="1240"/>
                  </a:lnTo>
                  <a:lnTo>
                    <a:pt x="1265" y="1265"/>
                  </a:lnTo>
                  <a:lnTo>
                    <a:pt x="1239" y="1290"/>
                  </a:lnTo>
                  <a:lnTo>
                    <a:pt x="1212" y="1313"/>
                  </a:lnTo>
                  <a:lnTo>
                    <a:pt x="1185" y="1335"/>
                  </a:lnTo>
                  <a:lnTo>
                    <a:pt x="1155" y="1356"/>
                  </a:lnTo>
                  <a:lnTo>
                    <a:pt x="1125" y="1375"/>
                  </a:lnTo>
                  <a:lnTo>
                    <a:pt x="1094" y="1393"/>
                  </a:lnTo>
                  <a:lnTo>
                    <a:pt x="1062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1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3" y="1473"/>
                  </a:lnTo>
                  <a:lnTo>
                    <a:pt x="817" y="1479"/>
                  </a:lnTo>
                  <a:lnTo>
                    <a:pt x="779" y="1481"/>
                  </a:lnTo>
                  <a:lnTo>
                    <a:pt x="741" y="1482"/>
                  </a:lnTo>
                  <a:lnTo>
                    <a:pt x="741" y="1482"/>
                  </a:lnTo>
                  <a:lnTo>
                    <a:pt x="703" y="1481"/>
                  </a:lnTo>
                  <a:lnTo>
                    <a:pt x="665" y="1479"/>
                  </a:lnTo>
                  <a:lnTo>
                    <a:pt x="628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0" y="1449"/>
                  </a:lnTo>
                  <a:lnTo>
                    <a:pt x="487" y="1437"/>
                  </a:lnTo>
                  <a:lnTo>
                    <a:pt x="453" y="1424"/>
                  </a:lnTo>
                  <a:lnTo>
                    <a:pt x="419" y="1409"/>
                  </a:lnTo>
                  <a:lnTo>
                    <a:pt x="388" y="1393"/>
                  </a:lnTo>
                  <a:lnTo>
                    <a:pt x="356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69" y="1313"/>
                  </a:lnTo>
                  <a:lnTo>
                    <a:pt x="242" y="1290"/>
                  </a:lnTo>
                  <a:lnTo>
                    <a:pt x="217" y="1265"/>
                  </a:lnTo>
                  <a:lnTo>
                    <a:pt x="192" y="1240"/>
                  </a:lnTo>
                  <a:lnTo>
                    <a:pt x="170" y="1213"/>
                  </a:lnTo>
                  <a:lnTo>
                    <a:pt x="147" y="1185"/>
                  </a:lnTo>
                  <a:lnTo>
                    <a:pt x="126" y="1155"/>
                  </a:lnTo>
                  <a:lnTo>
                    <a:pt x="108" y="1126"/>
                  </a:lnTo>
                  <a:lnTo>
                    <a:pt x="89" y="1094"/>
                  </a:lnTo>
                  <a:lnTo>
                    <a:pt x="73" y="1063"/>
                  </a:lnTo>
                  <a:lnTo>
                    <a:pt x="58" y="1029"/>
                  </a:lnTo>
                  <a:lnTo>
                    <a:pt x="45" y="997"/>
                  </a:lnTo>
                  <a:lnTo>
                    <a:pt x="34" y="962"/>
                  </a:lnTo>
                  <a:lnTo>
                    <a:pt x="23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3" y="556"/>
                  </a:lnTo>
                  <a:lnTo>
                    <a:pt x="34" y="521"/>
                  </a:lnTo>
                  <a:lnTo>
                    <a:pt x="45" y="486"/>
                  </a:lnTo>
                  <a:lnTo>
                    <a:pt x="58" y="453"/>
                  </a:lnTo>
                  <a:lnTo>
                    <a:pt x="73" y="420"/>
                  </a:lnTo>
                  <a:lnTo>
                    <a:pt x="89" y="389"/>
                  </a:lnTo>
                  <a:lnTo>
                    <a:pt x="108" y="357"/>
                  </a:lnTo>
                  <a:lnTo>
                    <a:pt x="126" y="327"/>
                  </a:lnTo>
                  <a:lnTo>
                    <a:pt x="147" y="299"/>
                  </a:lnTo>
                  <a:lnTo>
                    <a:pt x="170" y="270"/>
                  </a:lnTo>
                  <a:lnTo>
                    <a:pt x="192" y="243"/>
                  </a:lnTo>
                  <a:lnTo>
                    <a:pt x="217" y="217"/>
                  </a:lnTo>
                  <a:lnTo>
                    <a:pt x="242" y="193"/>
                  </a:lnTo>
                  <a:lnTo>
                    <a:pt x="269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6" y="107"/>
                  </a:lnTo>
                  <a:lnTo>
                    <a:pt x="388" y="90"/>
                  </a:lnTo>
                  <a:lnTo>
                    <a:pt x="419" y="74"/>
                  </a:lnTo>
                  <a:lnTo>
                    <a:pt x="453" y="59"/>
                  </a:lnTo>
                  <a:lnTo>
                    <a:pt x="487" y="46"/>
                  </a:lnTo>
                  <a:lnTo>
                    <a:pt x="520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8" y="9"/>
                  </a:lnTo>
                  <a:lnTo>
                    <a:pt x="665" y="4"/>
                  </a:lnTo>
                  <a:lnTo>
                    <a:pt x="703" y="1"/>
                  </a:lnTo>
                  <a:lnTo>
                    <a:pt x="741" y="0"/>
                  </a:lnTo>
                  <a:lnTo>
                    <a:pt x="741" y="0"/>
                  </a:lnTo>
                  <a:lnTo>
                    <a:pt x="779" y="1"/>
                  </a:lnTo>
                  <a:lnTo>
                    <a:pt x="817" y="4"/>
                  </a:lnTo>
                  <a:lnTo>
                    <a:pt x="853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1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2" y="74"/>
                  </a:lnTo>
                  <a:lnTo>
                    <a:pt x="1094" y="90"/>
                  </a:lnTo>
                  <a:lnTo>
                    <a:pt x="1125" y="107"/>
                  </a:lnTo>
                  <a:lnTo>
                    <a:pt x="1155" y="127"/>
                  </a:lnTo>
                  <a:lnTo>
                    <a:pt x="1185" y="148"/>
                  </a:lnTo>
                  <a:lnTo>
                    <a:pt x="1212" y="169"/>
                  </a:lnTo>
                  <a:lnTo>
                    <a:pt x="1239" y="193"/>
                  </a:lnTo>
                  <a:lnTo>
                    <a:pt x="1265" y="217"/>
                  </a:lnTo>
                  <a:lnTo>
                    <a:pt x="1289" y="243"/>
                  </a:lnTo>
                  <a:lnTo>
                    <a:pt x="1313" y="270"/>
                  </a:lnTo>
                  <a:lnTo>
                    <a:pt x="1334" y="299"/>
                  </a:lnTo>
                  <a:lnTo>
                    <a:pt x="1355" y="327"/>
                  </a:lnTo>
                  <a:lnTo>
                    <a:pt x="1375" y="357"/>
                  </a:lnTo>
                  <a:lnTo>
                    <a:pt x="1392" y="389"/>
                  </a:lnTo>
                  <a:lnTo>
                    <a:pt x="1408" y="420"/>
                  </a:lnTo>
                  <a:lnTo>
                    <a:pt x="1423" y="453"/>
                  </a:lnTo>
                  <a:lnTo>
                    <a:pt x="1436" y="486"/>
                  </a:lnTo>
                  <a:lnTo>
                    <a:pt x="1448" y="521"/>
                  </a:lnTo>
                  <a:lnTo>
                    <a:pt x="1458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8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</a:path>
              </a:pathLst>
            </a:custGeom>
            <a:solidFill>
              <a:srgbClr val="2F89C9">
                <a:alpha val="100000"/>
              </a:srgbClr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8540305" y="1698403"/>
              <a:ext cx="653987" cy="899922"/>
            </a:xfrm>
            <a:custGeom>
              <a:avLst/>
              <a:gdLst/>
              <a:ahLst/>
              <a:cxnLst/>
              <a:rect l="l" t="t" r="r" b="b"/>
              <a:pathLst>
                <a:path w="885" h="1217">
                  <a:moveTo>
                    <a:pt x="212" y="796"/>
                  </a:moveTo>
                  <a:lnTo>
                    <a:pt x="125" y="1151"/>
                  </a:lnTo>
                  <a:lnTo>
                    <a:pt x="105" y="1154"/>
                  </a:lnTo>
                  <a:lnTo>
                    <a:pt x="194" y="790"/>
                  </a:lnTo>
                  <a:lnTo>
                    <a:pt x="194" y="790"/>
                  </a:lnTo>
                  <a:lnTo>
                    <a:pt x="178" y="783"/>
                  </a:lnTo>
                  <a:lnTo>
                    <a:pt x="162" y="775"/>
                  </a:lnTo>
                  <a:lnTo>
                    <a:pt x="162" y="775"/>
                  </a:lnTo>
                  <a:lnTo>
                    <a:pt x="149" y="769"/>
                  </a:lnTo>
                  <a:lnTo>
                    <a:pt x="137" y="761"/>
                  </a:lnTo>
                  <a:lnTo>
                    <a:pt x="127" y="753"/>
                  </a:lnTo>
                  <a:lnTo>
                    <a:pt x="117" y="744"/>
                  </a:lnTo>
                  <a:lnTo>
                    <a:pt x="110" y="732"/>
                  </a:lnTo>
                  <a:lnTo>
                    <a:pt x="102" y="719"/>
                  </a:lnTo>
                  <a:lnTo>
                    <a:pt x="96" y="704"/>
                  </a:lnTo>
                  <a:lnTo>
                    <a:pt x="90" y="685"/>
                  </a:lnTo>
                  <a:lnTo>
                    <a:pt x="90" y="685"/>
                  </a:lnTo>
                  <a:lnTo>
                    <a:pt x="77" y="639"/>
                  </a:lnTo>
                  <a:lnTo>
                    <a:pt x="69" y="616"/>
                  </a:lnTo>
                  <a:lnTo>
                    <a:pt x="61" y="594"/>
                  </a:lnTo>
                  <a:lnTo>
                    <a:pt x="61" y="594"/>
                  </a:lnTo>
                  <a:lnTo>
                    <a:pt x="48" y="565"/>
                  </a:lnTo>
                  <a:lnTo>
                    <a:pt x="34" y="538"/>
                  </a:lnTo>
                  <a:lnTo>
                    <a:pt x="34" y="538"/>
                  </a:lnTo>
                  <a:lnTo>
                    <a:pt x="20" y="509"/>
                  </a:lnTo>
                  <a:lnTo>
                    <a:pt x="14" y="495"/>
                  </a:lnTo>
                  <a:lnTo>
                    <a:pt x="9" y="480"/>
                  </a:lnTo>
                  <a:lnTo>
                    <a:pt x="9" y="480"/>
                  </a:lnTo>
                  <a:lnTo>
                    <a:pt x="4" y="466"/>
                  </a:lnTo>
                  <a:lnTo>
                    <a:pt x="1" y="452"/>
                  </a:lnTo>
                  <a:lnTo>
                    <a:pt x="0" y="439"/>
                  </a:lnTo>
                  <a:lnTo>
                    <a:pt x="0" y="426"/>
                  </a:lnTo>
                  <a:lnTo>
                    <a:pt x="2" y="412"/>
                  </a:lnTo>
                  <a:lnTo>
                    <a:pt x="6" y="398"/>
                  </a:lnTo>
                  <a:lnTo>
                    <a:pt x="13" y="382"/>
                  </a:lnTo>
                  <a:lnTo>
                    <a:pt x="22" y="365"/>
                  </a:lnTo>
                  <a:lnTo>
                    <a:pt x="22" y="365"/>
                  </a:lnTo>
                  <a:lnTo>
                    <a:pt x="44" y="323"/>
                  </a:lnTo>
                  <a:lnTo>
                    <a:pt x="55" y="302"/>
                  </a:lnTo>
                  <a:lnTo>
                    <a:pt x="66" y="280"/>
                  </a:lnTo>
                  <a:lnTo>
                    <a:pt x="66" y="280"/>
                  </a:lnTo>
                  <a:lnTo>
                    <a:pt x="77" y="251"/>
                  </a:lnTo>
                  <a:lnTo>
                    <a:pt x="87" y="222"/>
                  </a:lnTo>
                  <a:lnTo>
                    <a:pt x="87" y="222"/>
                  </a:lnTo>
                  <a:lnTo>
                    <a:pt x="97" y="191"/>
                  </a:lnTo>
                  <a:lnTo>
                    <a:pt x="102" y="177"/>
                  </a:lnTo>
                  <a:lnTo>
                    <a:pt x="109" y="162"/>
                  </a:lnTo>
                  <a:lnTo>
                    <a:pt x="109" y="162"/>
                  </a:lnTo>
                  <a:lnTo>
                    <a:pt x="116" y="149"/>
                  </a:lnTo>
                  <a:lnTo>
                    <a:pt x="124" y="138"/>
                  </a:lnTo>
                  <a:lnTo>
                    <a:pt x="131" y="127"/>
                  </a:lnTo>
                  <a:lnTo>
                    <a:pt x="141" y="119"/>
                  </a:lnTo>
                  <a:lnTo>
                    <a:pt x="153" y="110"/>
                  </a:lnTo>
                  <a:lnTo>
                    <a:pt x="166" y="102"/>
                  </a:lnTo>
                  <a:lnTo>
                    <a:pt x="181" y="96"/>
                  </a:lnTo>
                  <a:lnTo>
                    <a:pt x="200" y="90"/>
                  </a:lnTo>
                  <a:lnTo>
                    <a:pt x="200" y="90"/>
                  </a:lnTo>
                  <a:lnTo>
                    <a:pt x="245" y="77"/>
                  </a:lnTo>
                  <a:lnTo>
                    <a:pt x="268" y="70"/>
                  </a:lnTo>
                  <a:lnTo>
                    <a:pt x="291" y="61"/>
                  </a:lnTo>
                  <a:lnTo>
                    <a:pt x="291" y="61"/>
                  </a:lnTo>
                  <a:lnTo>
                    <a:pt x="320" y="49"/>
                  </a:lnTo>
                  <a:lnTo>
                    <a:pt x="347" y="35"/>
                  </a:lnTo>
                  <a:lnTo>
                    <a:pt x="347" y="35"/>
                  </a:lnTo>
                  <a:lnTo>
                    <a:pt x="376" y="20"/>
                  </a:lnTo>
                  <a:lnTo>
                    <a:pt x="390" y="14"/>
                  </a:lnTo>
                  <a:lnTo>
                    <a:pt x="405" y="9"/>
                  </a:lnTo>
                  <a:lnTo>
                    <a:pt x="405" y="9"/>
                  </a:lnTo>
                  <a:lnTo>
                    <a:pt x="419" y="5"/>
                  </a:lnTo>
                  <a:lnTo>
                    <a:pt x="432" y="1"/>
                  </a:lnTo>
                  <a:lnTo>
                    <a:pt x="446" y="0"/>
                  </a:lnTo>
                  <a:lnTo>
                    <a:pt x="459" y="0"/>
                  </a:lnTo>
                  <a:lnTo>
                    <a:pt x="472" y="2"/>
                  </a:lnTo>
                  <a:lnTo>
                    <a:pt x="487" y="7"/>
                  </a:lnTo>
                  <a:lnTo>
                    <a:pt x="503" y="13"/>
                  </a:lnTo>
                  <a:lnTo>
                    <a:pt x="520" y="22"/>
                  </a:lnTo>
                  <a:lnTo>
                    <a:pt x="520" y="22"/>
                  </a:lnTo>
                  <a:lnTo>
                    <a:pt x="561" y="46"/>
                  </a:lnTo>
                  <a:lnTo>
                    <a:pt x="583" y="57"/>
                  </a:lnTo>
                  <a:lnTo>
                    <a:pt x="605" y="66"/>
                  </a:lnTo>
                  <a:lnTo>
                    <a:pt x="605" y="66"/>
                  </a:lnTo>
                  <a:lnTo>
                    <a:pt x="634" y="77"/>
                  </a:lnTo>
                  <a:lnTo>
                    <a:pt x="663" y="87"/>
                  </a:lnTo>
                  <a:lnTo>
                    <a:pt x="663" y="87"/>
                  </a:lnTo>
                  <a:lnTo>
                    <a:pt x="694" y="97"/>
                  </a:lnTo>
                  <a:lnTo>
                    <a:pt x="708" y="102"/>
                  </a:lnTo>
                  <a:lnTo>
                    <a:pt x="723" y="110"/>
                  </a:lnTo>
                  <a:lnTo>
                    <a:pt x="723" y="110"/>
                  </a:lnTo>
                  <a:lnTo>
                    <a:pt x="736" y="116"/>
                  </a:lnTo>
                  <a:lnTo>
                    <a:pt x="747" y="124"/>
                  </a:lnTo>
                  <a:lnTo>
                    <a:pt x="758" y="133"/>
                  </a:lnTo>
                  <a:lnTo>
                    <a:pt x="766" y="142"/>
                  </a:lnTo>
                  <a:lnTo>
                    <a:pt x="775" y="153"/>
                  </a:lnTo>
                  <a:lnTo>
                    <a:pt x="783" y="166"/>
                  </a:lnTo>
                  <a:lnTo>
                    <a:pt x="789" y="182"/>
                  </a:lnTo>
                  <a:lnTo>
                    <a:pt x="795" y="200"/>
                  </a:lnTo>
                  <a:lnTo>
                    <a:pt x="795" y="200"/>
                  </a:lnTo>
                  <a:lnTo>
                    <a:pt x="808" y="247"/>
                  </a:lnTo>
                  <a:lnTo>
                    <a:pt x="815" y="270"/>
                  </a:lnTo>
                  <a:lnTo>
                    <a:pt x="823" y="292"/>
                  </a:lnTo>
                  <a:lnTo>
                    <a:pt x="823" y="292"/>
                  </a:lnTo>
                  <a:lnTo>
                    <a:pt x="836" y="321"/>
                  </a:lnTo>
                  <a:lnTo>
                    <a:pt x="850" y="348"/>
                  </a:lnTo>
                  <a:lnTo>
                    <a:pt x="850" y="348"/>
                  </a:lnTo>
                  <a:lnTo>
                    <a:pt x="864" y="376"/>
                  </a:lnTo>
                  <a:lnTo>
                    <a:pt x="871" y="390"/>
                  </a:lnTo>
                  <a:lnTo>
                    <a:pt x="876" y="405"/>
                  </a:lnTo>
                  <a:lnTo>
                    <a:pt x="876" y="405"/>
                  </a:lnTo>
                  <a:lnTo>
                    <a:pt x="880" y="419"/>
                  </a:lnTo>
                  <a:lnTo>
                    <a:pt x="884" y="433"/>
                  </a:lnTo>
                  <a:lnTo>
                    <a:pt x="885" y="446"/>
                  </a:lnTo>
                  <a:lnTo>
                    <a:pt x="885" y="460"/>
                  </a:lnTo>
                  <a:lnTo>
                    <a:pt x="883" y="474"/>
                  </a:lnTo>
                  <a:lnTo>
                    <a:pt x="878" y="488"/>
                  </a:lnTo>
                  <a:lnTo>
                    <a:pt x="872" y="504"/>
                  </a:lnTo>
                  <a:lnTo>
                    <a:pt x="863" y="520"/>
                  </a:lnTo>
                  <a:lnTo>
                    <a:pt x="863" y="520"/>
                  </a:lnTo>
                  <a:lnTo>
                    <a:pt x="839" y="563"/>
                  </a:lnTo>
                  <a:lnTo>
                    <a:pt x="828" y="583"/>
                  </a:lnTo>
                  <a:lnTo>
                    <a:pt x="818" y="606"/>
                  </a:lnTo>
                  <a:lnTo>
                    <a:pt x="818" y="606"/>
                  </a:lnTo>
                  <a:lnTo>
                    <a:pt x="808" y="634"/>
                  </a:lnTo>
                  <a:lnTo>
                    <a:pt x="798" y="665"/>
                  </a:lnTo>
                  <a:lnTo>
                    <a:pt x="798" y="665"/>
                  </a:lnTo>
                  <a:lnTo>
                    <a:pt x="788" y="694"/>
                  </a:lnTo>
                  <a:lnTo>
                    <a:pt x="783" y="709"/>
                  </a:lnTo>
                  <a:lnTo>
                    <a:pt x="775" y="723"/>
                  </a:lnTo>
                  <a:lnTo>
                    <a:pt x="775" y="723"/>
                  </a:lnTo>
                  <a:lnTo>
                    <a:pt x="766" y="740"/>
                  </a:lnTo>
                  <a:lnTo>
                    <a:pt x="757" y="754"/>
                  </a:lnTo>
                  <a:lnTo>
                    <a:pt x="751" y="760"/>
                  </a:lnTo>
                  <a:lnTo>
                    <a:pt x="745" y="766"/>
                  </a:lnTo>
                  <a:lnTo>
                    <a:pt x="738" y="771"/>
                  </a:lnTo>
                  <a:lnTo>
                    <a:pt x="731" y="777"/>
                  </a:lnTo>
                  <a:lnTo>
                    <a:pt x="805" y="1000"/>
                  </a:lnTo>
                  <a:lnTo>
                    <a:pt x="785" y="998"/>
                  </a:lnTo>
                  <a:lnTo>
                    <a:pt x="714" y="785"/>
                  </a:lnTo>
                  <a:lnTo>
                    <a:pt x="714" y="785"/>
                  </a:lnTo>
                  <a:lnTo>
                    <a:pt x="703" y="790"/>
                  </a:lnTo>
                  <a:lnTo>
                    <a:pt x="772" y="997"/>
                  </a:lnTo>
                  <a:lnTo>
                    <a:pt x="593" y="982"/>
                  </a:lnTo>
                  <a:lnTo>
                    <a:pt x="566" y="1046"/>
                  </a:lnTo>
                  <a:lnTo>
                    <a:pt x="506" y="867"/>
                  </a:lnTo>
                  <a:lnTo>
                    <a:pt x="506" y="867"/>
                  </a:lnTo>
                  <a:lnTo>
                    <a:pt x="495" y="871"/>
                  </a:lnTo>
                  <a:lnTo>
                    <a:pt x="559" y="1063"/>
                  </a:lnTo>
                  <a:lnTo>
                    <a:pt x="550" y="1085"/>
                  </a:lnTo>
                  <a:lnTo>
                    <a:pt x="481" y="876"/>
                  </a:lnTo>
                  <a:lnTo>
                    <a:pt x="480" y="876"/>
                  </a:lnTo>
                  <a:lnTo>
                    <a:pt x="480" y="876"/>
                  </a:lnTo>
                  <a:lnTo>
                    <a:pt x="463" y="882"/>
                  </a:lnTo>
                  <a:lnTo>
                    <a:pt x="448" y="884"/>
                  </a:lnTo>
                  <a:lnTo>
                    <a:pt x="367" y="1217"/>
                  </a:lnTo>
                  <a:lnTo>
                    <a:pt x="356" y="1197"/>
                  </a:lnTo>
                  <a:lnTo>
                    <a:pt x="432" y="885"/>
                  </a:lnTo>
                  <a:lnTo>
                    <a:pt x="432" y="885"/>
                  </a:lnTo>
                  <a:lnTo>
                    <a:pt x="420" y="884"/>
                  </a:lnTo>
                  <a:lnTo>
                    <a:pt x="348" y="1180"/>
                  </a:lnTo>
                  <a:lnTo>
                    <a:pt x="316" y="1117"/>
                  </a:lnTo>
                  <a:lnTo>
                    <a:pt x="139" y="1149"/>
                  </a:lnTo>
                  <a:lnTo>
                    <a:pt x="223" y="799"/>
                  </a:lnTo>
                  <a:lnTo>
                    <a:pt x="220" y="798"/>
                  </a:lnTo>
                  <a:lnTo>
                    <a:pt x="220" y="798"/>
                  </a:lnTo>
                  <a:lnTo>
                    <a:pt x="212" y="796"/>
                  </a:lnTo>
                  <a:lnTo>
                    <a:pt x="212" y="796"/>
                  </a:lnTo>
                  <a:close/>
                </a:path>
                <a:path w="885" h="1217">
                  <a:moveTo>
                    <a:pt x="497" y="656"/>
                  </a:moveTo>
                  <a:lnTo>
                    <a:pt x="497" y="208"/>
                  </a:lnTo>
                  <a:lnTo>
                    <a:pt x="411" y="208"/>
                  </a:lnTo>
                  <a:lnTo>
                    <a:pt x="411" y="208"/>
                  </a:lnTo>
                  <a:lnTo>
                    <a:pt x="411" y="216"/>
                  </a:lnTo>
                  <a:lnTo>
                    <a:pt x="408" y="226"/>
                  </a:lnTo>
                  <a:lnTo>
                    <a:pt x="404" y="235"/>
                  </a:lnTo>
                  <a:lnTo>
                    <a:pt x="397" y="243"/>
                  </a:lnTo>
                  <a:lnTo>
                    <a:pt x="397" y="243"/>
                  </a:lnTo>
                  <a:lnTo>
                    <a:pt x="390" y="252"/>
                  </a:lnTo>
                  <a:lnTo>
                    <a:pt x="381" y="258"/>
                  </a:lnTo>
                  <a:lnTo>
                    <a:pt x="371" y="261"/>
                  </a:lnTo>
                  <a:lnTo>
                    <a:pt x="360" y="262"/>
                  </a:lnTo>
                  <a:lnTo>
                    <a:pt x="360" y="327"/>
                  </a:lnTo>
                  <a:lnTo>
                    <a:pt x="398" y="327"/>
                  </a:lnTo>
                  <a:lnTo>
                    <a:pt x="398" y="656"/>
                  </a:lnTo>
                  <a:lnTo>
                    <a:pt x="497" y="656"/>
                  </a:lnTo>
                  <a:lnTo>
                    <a:pt x="497" y="656"/>
                  </a:lnTo>
                  <a:close/>
                </a:path>
                <a:path w="885" h="1217">
                  <a:moveTo>
                    <a:pt x="486" y="124"/>
                  </a:moveTo>
                  <a:lnTo>
                    <a:pt x="486" y="124"/>
                  </a:lnTo>
                  <a:lnTo>
                    <a:pt x="511" y="131"/>
                  </a:lnTo>
                  <a:lnTo>
                    <a:pt x="536" y="139"/>
                  </a:lnTo>
                  <a:lnTo>
                    <a:pt x="560" y="150"/>
                  </a:lnTo>
                  <a:lnTo>
                    <a:pt x="582" y="163"/>
                  </a:lnTo>
                  <a:lnTo>
                    <a:pt x="604" y="177"/>
                  </a:lnTo>
                  <a:lnTo>
                    <a:pt x="623" y="194"/>
                  </a:lnTo>
                  <a:lnTo>
                    <a:pt x="643" y="211"/>
                  </a:lnTo>
                  <a:lnTo>
                    <a:pt x="659" y="229"/>
                  </a:lnTo>
                  <a:lnTo>
                    <a:pt x="674" y="250"/>
                  </a:lnTo>
                  <a:lnTo>
                    <a:pt x="688" y="272"/>
                  </a:lnTo>
                  <a:lnTo>
                    <a:pt x="700" y="294"/>
                  </a:lnTo>
                  <a:lnTo>
                    <a:pt x="710" y="318"/>
                  </a:lnTo>
                  <a:lnTo>
                    <a:pt x="718" y="343"/>
                  </a:lnTo>
                  <a:lnTo>
                    <a:pt x="724" y="369"/>
                  </a:lnTo>
                  <a:lnTo>
                    <a:pt x="727" y="397"/>
                  </a:lnTo>
                  <a:lnTo>
                    <a:pt x="728" y="424"/>
                  </a:lnTo>
                  <a:lnTo>
                    <a:pt x="728" y="424"/>
                  </a:lnTo>
                  <a:lnTo>
                    <a:pt x="728" y="439"/>
                  </a:lnTo>
                  <a:lnTo>
                    <a:pt x="727" y="455"/>
                  </a:lnTo>
                  <a:lnTo>
                    <a:pt x="725" y="470"/>
                  </a:lnTo>
                  <a:lnTo>
                    <a:pt x="722" y="486"/>
                  </a:lnTo>
                  <a:lnTo>
                    <a:pt x="719" y="500"/>
                  </a:lnTo>
                  <a:lnTo>
                    <a:pt x="714" y="515"/>
                  </a:lnTo>
                  <a:lnTo>
                    <a:pt x="710" y="529"/>
                  </a:lnTo>
                  <a:lnTo>
                    <a:pt x="704" y="542"/>
                  </a:lnTo>
                  <a:lnTo>
                    <a:pt x="698" y="556"/>
                  </a:lnTo>
                  <a:lnTo>
                    <a:pt x="691" y="569"/>
                  </a:lnTo>
                  <a:lnTo>
                    <a:pt x="684" y="582"/>
                  </a:lnTo>
                  <a:lnTo>
                    <a:pt x="676" y="594"/>
                  </a:lnTo>
                  <a:lnTo>
                    <a:pt x="668" y="606"/>
                  </a:lnTo>
                  <a:lnTo>
                    <a:pt x="659" y="618"/>
                  </a:lnTo>
                  <a:lnTo>
                    <a:pt x="649" y="629"/>
                  </a:lnTo>
                  <a:lnTo>
                    <a:pt x="639" y="640"/>
                  </a:lnTo>
                  <a:lnTo>
                    <a:pt x="628" y="650"/>
                  </a:lnTo>
                  <a:lnTo>
                    <a:pt x="618" y="659"/>
                  </a:lnTo>
                  <a:lnTo>
                    <a:pt x="606" y="668"/>
                  </a:lnTo>
                  <a:lnTo>
                    <a:pt x="594" y="677"/>
                  </a:lnTo>
                  <a:lnTo>
                    <a:pt x="582" y="685"/>
                  </a:lnTo>
                  <a:lnTo>
                    <a:pt x="569" y="692"/>
                  </a:lnTo>
                  <a:lnTo>
                    <a:pt x="556" y="699"/>
                  </a:lnTo>
                  <a:lnTo>
                    <a:pt x="542" y="705"/>
                  </a:lnTo>
                  <a:lnTo>
                    <a:pt x="528" y="710"/>
                  </a:lnTo>
                  <a:lnTo>
                    <a:pt x="513" y="716"/>
                  </a:lnTo>
                  <a:lnTo>
                    <a:pt x="499" y="719"/>
                  </a:lnTo>
                  <a:lnTo>
                    <a:pt x="484" y="723"/>
                  </a:lnTo>
                  <a:lnTo>
                    <a:pt x="469" y="726"/>
                  </a:lnTo>
                  <a:lnTo>
                    <a:pt x="454" y="728"/>
                  </a:lnTo>
                  <a:lnTo>
                    <a:pt x="439" y="729"/>
                  </a:lnTo>
                  <a:lnTo>
                    <a:pt x="423" y="729"/>
                  </a:lnTo>
                  <a:lnTo>
                    <a:pt x="423" y="729"/>
                  </a:lnTo>
                  <a:lnTo>
                    <a:pt x="398" y="728"/>
                  </a:lnTo>
                  <a:lnTo>
                    <a:pt x="374" y="726"/>
                  </a:lnTo>
                  <a:lnTo>
                    <a:pt x="351" y="720"/>
                  </a:lnTo>
                  <a:lnTo>
                    <a:pt x="328" y="714"/>
                  </a:lnTo>
                  <a:lnTo>
                    <a:pt x="306" y="706"/>
                  </a:lnTo>
                  <a:lnTo>
                    <a:pt x="284" y="696"/>
                  </a:lnTo>
                  <a:lnTo>
                    <a:pt x="264" y="684"/>
                  </a:lnTo>
                  <a:lnTo>
                    <a:pt x="244" y="672"/>
                  </a:lnTo>
                  <a:lnTo>
                    <a:pt x="227" y="657"/>
                  </a:lnTo>
                  <a:lnTo>
                    <a:pt x="209" y="642"/>
                  </a:lnTo>
                  <a:lnTo>
                    <a:pt x="193" y="626"/>
                  </a:lnTo>
                  <a:lnTo>
                    <a:pt x="179" y="607"/>
                  </a:lnTo>
                  <a:lnTo>
                    <a:pt x="166" y="589"/>
                  </a:lnTo>
                  <a:lnTo>
                    <a:pt x="154" y="568"/>
                  </a:lnTo>
                  <a:lnTo>
                    <a:pt x="143" y="547"/>
                  </a:lnTo>
                  <a:lnTo>
                    <a:pt x="135" y="526"/>
                  </a:lnTo>
                  <a:lnTo>
                    <a:pt x="135" y="526"/>
                  </a:lnTo>
                  <a:lnTo>
                    <a:pt x="143" y="551"/>
                  </a:lnTo>
                  <a:lnTo>
                    <a:pt x="153" y="575"/>
                  </a:lnTo>
                  <a:lnTo>
                    <a:pt x="164" y="597"/>
                  </a:lnTo>
                  <a:lnTo>
                    <a:pt x="178" y="619"/>
                  </a:lnTo>
                  <a:lnTo>
                    <a:pt x="193" y="640"/>
                  </a:lnTo>
                  <a:lnTo>
                    <a:pt x="209" y="659"/>
                  </a:lnTo>
                  <a:lnTo>
                    <a:pt x="228" y="677"/>
                  </a:lnTo>
                  <a:lnTo>
                    <a:pt x="247" y="693"/>
                  </a:lnTo>
                  <a:lnTo>
                    <a:pt x="268" y="708"/>
                  </a:lnTo>
                  <a:lnTo>
                    <a:pt x="291" y="721"/>
                  </a:lnTo>
                  <a:lnTo>
                    <a:pt x="314" y="733"/>
                  </a:lnTo>
                  <a:lnTo>
                    <a:pt x="338" y="742"/>
                  </a:lnTo>
                  <a:lnTo>
                    <a:pt x="363" y="749"/>
                  </a:lnTo>
                  <a:lnTo>
                    <a:pt x="389" y="755"/>
                  </a:lnTo>
                  <a:lnTo>
                    <a:pt x="416" y="759"/>
                  </a:lnTo>
                  <a:lnTo>
                    <a:pt x="443" y="760"/>
                  </a:lnTo>
                  <a:lnTo>
                    <a:pt x="443" y="760"/>
                  </a:lnTo>
                  <a:lnTo>
                    <a:pt x="459" y="759"/>
                  </a:lnTo>
                  <a:lnTo>
                    <a:pt x="475" y="758"/>
                  </a:lnTo>
                  <a:lnTo>
                    <a:pt x="491" y="756"/>
                  </a:lnTo>
                  <a:lnTo>
                    <a:pt x="507" y="754"/>
                  </a:lnTo>
                  <a:lnTo>
                    <a:pt x="522" y="749"/>
                  </a:lnTo>
                  <a:lnTo>
                    <a:pt x="537" y="745"/>
                  </a:lnTo>
                  <a:lnTo>
                    <a:pt x="553" y="741"/>
                  </a:lnTo>
                  <a:lnTo>
                    <a:pt x="567" y="735"/>
                  </a:lnTo>
                  <a:lnTo>
                    <a:pt x="581" y="729"/>
                  </a:lnTo>
                  <a:lnTo>
                    <a:pt x="595" y="721"/>
                  </a:lnTo>
                  <a:lnTo>
                    <a:pt x="608" y="714"/>
                  </a:lnTo>
                  <a:lnTo>
                    <a:pt x="621" y="705"/>
                  </a:lnTo>
                  <a:lnTo>
                    <a:pt x="634" y="696"/>
                  </a:lnTo>
                  <a:lnTo>
                    <a:pt x="646" y="686"/>
                  </a:lnTo>
                  <a:lnTo>
                    <a:pt x="657" y="677"/>
                  </a:lnTo>
                  <a:lnTo>
                    <a:pt x="669" y="667"/>
                  </a:lnTo>
                  <a:lnTo>
                    <a:pt x="678" y="655"/>
                  </a:lnTo>
                  <a:lnTo>
                    <a:pt x="688" y="644"/>
                  </a:lnTo>
                  <a:lnTo>
                    <a:pt x="698" y="632"/>
                  </a:lnTo>
                  <a:lnTo>
                    <a:pt x="707" y="619"/>
                  </a:lnTo>
                  <a:lnTo>
                    <a:pt x="715" y="606"/>
                  </a:lnTo>
                  <a:lnTo>
                    <a:pt x="723" y="593"/>
                  </a:lnTo>
                  <a:lnTo>
                    <a:pt x="731" y="579"/>
                  </a:lnTo>
                  <a:lnTo>
                    <a:pt x="737" y="565"/>
                  </a:lnTo>
                  <a:lnTo>
                    <a:pt x="742" y="551"/>
                  </a:lnTo>
                  <a:lnTo>
                    <a:pt x="747" y="536"/>
                  </a:lnTo>
                  <a:lnTo>
                    <a:pt x="751" y="520"/>
                  </a:lnTo>
                  <a:lnTo>
                    <a:pt x="756" y="505"/>
                  </a:lnTo>
                  <a:lnTo>
                    <a:pt x="758" y="489"/>
                  </a:lnTo>
                  <a:lnTo>
                    <a:pt x="760" y="474"/>
                  </a:lnTo>
                  <a:lnTo>
                    <a:pt x="761" y="457"/>
                  </a:lnTo>
                  <a:lnTo>
                    <a:pt x="762" y="441"/>
                  </a:lnTo>
                  <a:lnTo>
                    <a:pt x="762" y="441"/>
                  </a:lnTo>
                  <a:lnTo>
                    <a:pt x="761" y="426"/>
                  </a:lnTo>
                  <a:lnTo>
                    <a:pt x="760" y="411"/>
                  </a:lnTo>
                  <a:lnTo>
                    <a:pt x="759" y="397"/>
                  </a:lnTo>
                  <a:lnTo>
                    <a:pt x="757" y="381"/>
                  </a:lnTo>
                  <a:lnTo>
                    <a:pt x="753" y="367"/>
                  </a:lnTo>
                  <a:lnTo>
                    <a:pt x="749" y="353"/>
                  </a:lnTo>
                  <a:lnTo>
                    <a:pt x="746" y="340"/>
                  </a:lnTo>
                  <a:lnTo>
                    <a:pt x="740" y="326"/>
                  </a:lnTo>
                  <a:lnTo>
                    <a:pt x="729" y="300"/>
                  </a:lnTo>
                  <a:lnTo>
                    <a:pt x="715" y="275"/>
                  </a:lnTo>
                  <a:lnTo>
                    <a:pt x="700" y="252"/>
                  </a:lnTo>
                  <a:lnTo>
                    <a:pt x="682" y="230"/>
                  </a:lnTo>
                  <a:lnTo>
                    <a:pt x="663" y="210"/>
                  </a:lnTo>
                  <a:lnTo>
                    <a:pt x="642" y="191"/>
                  </a:lnTo>
                  <a:lnTo>
                    <a:pt x="619" y="175"/>
                  </a:lnTo>
                  <a:lnTo>
                    <a:pt x="595" y="160"/>
                  </a:lnTo>
                  <a:lnTo>
                    <a:pt x="569" y="148"/>
                  </a:lnTo>
                  <a:lnTo>
                    <a:pt x="543" y="137"/>
                  </a:lnTo>
                  <a:lnTo>
                    <a:pt x="529" y="134"/>
                  </a:lnTo>
                  <a:lnTo>
                    <a:pt x="515" y="129"/>
                  </a:lnTo>
                  <a:lnTo>
                    <a:pt x="500" y="127"/>
                  </a:lnTo>
                  <a:lnTo>
                    <a:pt x="486" y="124"/>
                  </a:lnTo>
                  <a:lnTo>
                    <a:pt x="486" y="124"/>
                  </a:lnTo>
                  <a:close/>
                </a:path>
                <a:path w="885" h="1217">
                  <a:moveTo>
                    <a:pt x="216" y="696"/>
                  </a:moveTo>
                  <a:lnTo>
                    <a:pt x="217" y="696"/>
                  </a:lnTo>
                  <a:lnTo>
                    <a:pt x="217" y="697"/>
                  </a:lnTo>
                  <a:lnTo>
                    <a:pt x="217" y="697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1" y="701"/>
                  </a:lnTo>
                  <a:lnTo>
                    <a:pt x="223" y="702"/>
                  </a:lnTo>
                  <a:lnTo>
                    <a:pt x="223" y="702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4" y="703"/>
                  </a:lnTo>
                  <a:lnTo>
                    <a:pt x="225" y="703"/>
                  </a:lnTo>
                  <a:lnTo>
                    <a:pt x="227" y="705"/>
                  </a:lnTo>
                  <a:lnTo>
                    <a:pt x="227" y="705"/>
                  </a:lnTo>
                  <a:lnTo>
                    <a:pt x="231" y="708"/>
                  </a:lnTo>
                  <a:lnTo>
                    <a:pt x="231" y="709"/>
                  </a:lnTo>
                  <a:lnTo>
                    <a:pt x="232" y="709"/>
                  </a:lnTo>
                  <a:lnTo>
                    <a:pt x="232" y="709"/>
                  </a:lnTo>
                  <a:lnTo>
                    <a:pt x="243" y="718"/>
                  </a:lnTo>
                  <a:lnTo>
                    <a:pt x="243" y="718"/>
                  </a:lnTo>
                  <a:lnTo>
                    <a:pt x="247" y="721"/>
                  </a:lnTo>
                  <a:lnTo>
                    <a:pt x="249" y="722"/>
                  </a:lnTo>
                  <a:lnTo>
                    <a:pt x="249" y="722"/>
                  </a:lnTo>
                  <a:lnTo>
                    <a:pt x="253" y="726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56" y="727"/>
                  </a:lnTo>
                  <a:lnTo>
                    <a:pt x="261" y="730"/>
                  </a:lnTo>
                  <a:lnTo>
                    <a:pt x="264" y="731"/>
                  </a:lnTo>
                  <a:lnTo>
                    <a:pt x="264" y="731"/>
                  </a:lnTo>
                  <a:lnTo>
                    <a:pt x="267" y="733"/>
                  </a:lnTo>
                  <a:lnTo>
                    <a:pt x="270" y="735"/>
                  </a:lnTo>
                  <a:lnTo>
                    <a:pt x="270" y="735"/>
                  </a:lnTo>
                  <a:lnTo>
                    <a:pt x="275" y="739"/>
                  </a:lnTo>
                  <a:lnTo>
                    <a:pt x="278" y="740"/>
                  </a:lnTo>
                  <a:lnTo>
                    <a:pt x="281" y="742"/>
                  </a:lnTo>
                  <a:lnTo>
                    <a:pt x="285" y="744"/>
                  </a:lnTo>
                  <a:lnTo>
                    <a:pt x="289" y="746"/>
                  </a:lnTo>
                  <a:lnTo>
                    <a:pt x="293" y="747"/>
                  </a:lnTo>
                  <a:lnTo>
                    <a:pt x="296" y="749"/>
                  </a:lnTo>
                  <a:lnTo>
                    <a:pt x="296" y="749"/>
                  </a:lnTo>
                  <a:lnTo>
                    <a:pt x="300" y="752"/>
                  </a:lnTo>
                  <a:lnTo>
                    <a:pt x="304" y="753"/>
                  </a:lnTo>
                  <a:lnTo>
                    <a:pt x="304" y="753"/>
                  </a:lnTo>
                  <a:lnTo>
                    <a:pt x="308" y="755"/>
                  </a:lnTo>
                  <a:lnTo>
                    <a:pt x="310" y="756"/>
                  </a:lnTo>
                  <a:lnTo>
                    <a:pt x="310" y="756"/>
                  </a:lnTo>
                  <a:lnTo>
                    <a:pt x="316" y="758"/>
                  </a:lnTo>
                  <a:lnTo>
                    <a:pt x="319" y="759"/>
                  </a:lnTo>
                  <a:lnTo>
                    <a:pt x="319" y="759"/>
                  </a:lnTo>
                  <a:lnTo>
                    <a:pt x="323" y="761"/>
                  </a:lnTo>
                  <a:lnTo>
                    <a:pt x="326" y="761"/>
                  </a:lnTo>
                  <a:lnTo>
                    <a:pt x="326" y="761"/>
                  </a:lnTo>
                  <a:lnTo>
                    <a:pt x="332" y="764"/>
                  </a:lnTo>
                  <a:lnTo>
                    <a:pt x="334" y="765"/>
                  </a:lnTo>
                  <a:lnTo>
                    <a:pt x="334" y="765"/>
                  </a:lnTo>
                  <a:lnTo>
                    <a:pt x="340" y="767"/>
                  </a:lnTo>
                  <a:lnTo>
                    <a:pt x="342" y="767"/>
                  </a:lnTo>
                  <a:lnTo>
                    <a:pt x="342" y="767"/>
                  </a:lnTo>
                  <a:lnTo>
                    <a:pt x="348" y="769"/>
                  </a:lnTo>
                  <a:lnTo>
                    <a:pt x="351" y="769"/>
                  </a:lnTo>
                  <a:lnTo>
                    <a:pt x="351" y="769"/>
                  </a:lnTo>
                  <a:lnTo>
                    <a:pt x="356" y="771"/>
                  </a:lnTo>
                  <a:lnTo>
                    <a:pt x="358" y="771"/>
                  </a:lnTo>
                  <a:lnTo>
                    <a:pt x="358" y="771"/>
                  </a:lnTo>
                  <a:lnTo>
                    <a:pt x="365" y="773"/>
                  </a:lnTo>
                  <a:lnTo>
                    <a:pt x="366" y="773"/>
                  </a:lnTo>
                  <a:lnTo>
                    <a:pt x="366" y="773"/>
                  </a:lnTo>
                  <a:lnTo>
                    <a:pt x="372" y="775"/>
                  </a:lnTo>
                  <a:lnTo>
                    <a:pt x="374" y="775"/>
                  </a:lnTo>
                  <a:lnTo>
                    <a:pt x="374" y="775"/>
                  </a:lnTo>
                  <a:lnTo>
                    <a:pt x="382" y="777"/>
                  </a:lnTo>
                  <a:lnTo>
                    <a:pt x="383" y="777"/>
                  </a:lnTo>
                  <a:lnTo>
                    <a:pt x="383" y="777"/>
                  </a:lnTo>
                  <a:lnTo>
                    <a:pt x="390" y="778"/>
                  </a:lnTo>
                  <a:lnTo>
                    <a:pt x="391" y="779"/>
                  </a:lnTo>
                  <a:lnTo>
                    <a:pt x="391" y="779"/>
                  </a:lnTo>
                  <a:lnTo>
                    <a:pt x="398" y="780"/>
                  </a:lnTo>
                  <a:lnTo>
                    <a:pt x="399" y="780"/>
                  </a:lnTo>
                  <a:lnTo>
                    <a:pt x="399" y="780"/>
                  </a:lnTo>
                  <a:lnTo>
                    <a:pt x="407" y="780"/>
                  </a:lnTo>
                  <a:lnTo>
                    <a:pt x="407" y="781"/>
                  </a:lnTo>
                  <a:lnTo>
                    <a:pt x="408" y="781"/>
                  </a:lnTo>
                  <a:lnTo>
                    <a:pt x="408" y="781"/>
                  </a:lnTo>
                  <a:lnTo>
                    <a:pt x="416" y="781"/>
                  </a:lnTo>
                  <a:lnTo>
                    <a:pt x="417" y="781"/>
                  </a:lnTo>
                  <a:lnTo>
                    <a:pt x="417" y="781"/>
                  </a:lnTo>
                  <a:lnTo>
                    <a:pt x="433" y="782"/>
                  </a:lnTo>
                  <a:lnTo>
                    <a:pt x="434" y="782"/>
                  </a:lnTo>
                  <a:lnTo>
                    <a:pt x="434" y="782"/>
                  </a:lnTo>
                  <a:lnTo>
                    <a:pt x="443" y="782"/>
                  </a:lnTo>
                  <a:lnTo>
                    <a:pt x="443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49" y="782"/>
                  </a:lnTo>
                  <a:lnTo>
                    <a:pt x="453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4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5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6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7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8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59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0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1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2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3" y="782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5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66" y="781"/>
                  </a:lnTo>
                  <a:lnTo>
                    <a:pt x="471" y="781"/>
                  </a:lnTo>
                  <a:lnTo>
                    <a:pt x="471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2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3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78" y="781"/>
                  </a:lnTo>
                  <a:lnTo>
                    <a:pt x="485" y="780"/>
                  </a:lnTo>
                  <a:lnTo>
                    <a:pt x="486" y="780"/>
                  </a:lnTo>
                  <a:lnTo>
                    <a:pt x="486" y="780"/>
                  </a:lnTo>
                  <a:lnTo>
                    <a:pt x="494" y="779"/>
                  </a:lnTo>
                  <a:lnTo>
                    <a:pt x="495" y="779"/>
                  </a:lnTo>
                  <a:lnTo>
                    <a:pt x="495" y="778"/>
                  </a:lnTo>
                  <a:lnTo>
                    <a:pt x="495" y="778"/>
                  </a:lnTo>
                  <a:lnTo>
                    <a:pt x="503" y="777"/>
                  </a:lnTo>
                  <a:lnTo>
                    <a:pt x="504" y="777"/>
                  </a:lnTo>
                  <a:lnTo>
                    <a:pt x="504" y="777"/>
                  </a:lnTo>
                  <a:lnTo>
                    <a:pt x="510" y="775"/>
                  </a:lnTo>
                  <a:lnTo>
                    <a:pt x="512" y="775"/>
                  </a:lnTo>
                  <a:lnTo>
                    <a:pt x="512" y="775"/>
                  </a:lnTo>
                  <a:lnTo>
                    <a:pt x="519" y="773"/>
                  </a:lnTo>
                  <a:lnTo>
                    <a:pt x="520" y="773"/>
                  </a:lnTo>
                  <a:lnTo>
                    <a:pt x="520" y="773"/>
                  </a:lnTo>
                  <a:lnTo>
                    <a:pt x="528" y="771"/>
                  </a:lnTo>
                  <a:lnTo>
                    <a:pt x="529" y="771"/>
                  </a:lnTo>
                  <a:lnTo>
                    <a:pt x="529" y="771"/>
                  </a:lnTo>
                  <a:lnTo>
                    <a:pt x="535" y="769"/>
                  </a:lnTo>
                  <a:lnTo>
                    <a:pt x="537" y="769"/>
                  </a:lnTo>
                  <a:lnTo>
                    <a:pt x="537" y="769"/>
                  </a:lnTo>
                  <a:lnTo>
                    <a:pt x="543" y="767"/>
                  </a:lnTo>
                  <a:lnTo>
                    <a:pt x="545" y="767"/>
                  </a:lnTo>
                  <a:lnTo>
                    <a:pt x="545" y="767"/>
                  </a:lnTo>
                  <a:lnTo>
                    <a:pt x="551" y="765"/>
                  </a:lnTo>
                  <a:lnTo>
                    <a:pt x="553" y="764"/>
                  </a:lnTo>
                  <a:lnTo>
                    <a:pt x="553" y="764"/>
                  </a:lnTo>
                  <a:lnTo>
                    <a:pt x="559" y="761"/>
                  </a:lnTo>
                  <a:lnTo>
                    <a:pt x="560" y="761"/>
                  </a:lnTo>
                  <a:lnTo>
                    <a:pt x="560" y="761"/>
                  </a:lnTo>
                  <a:lnTo>
                    <a:pt x="567" y="759"/>
                  </a:lnTo>
                  <a:lnTo>
                    <a:pt x="569" y="758"/>
                  </a:lnTo>
                  <a:lnTo>
                    <a:pt x="569" y="758"/>
                  </a:lnTo>
                  <a:lnTo>
                    <a:pt x="574" y="756"/>
                  </a:lnTo>
                  <a:lnTo>
                    <a:pt x="576" y="755"/>
                  </a:lnTo>
                  <a:lnTo>
                    <a:pt x="576" y="755"/>
                  </a:lnTo>
                  <a:lnTo>
                    <a:pt x="582" y="753"/>
                  </a:lnTo>
                  <a:lnTo>
                    <a:pt x="584" y="752"/>
                  </a:lnTo>
                  <a:lnTo>
                    <a:pt x="584" y="752"/>
                  </a:lnTo>
                  <a:lnTo>
                    <a:pt x="589" y="749"/>
                  </a:lnTo>
                  <a:lnTo>
                    <a:pt x="592" y="748"/>
                  </a:lnTo>
                  <a:lnTo>
                    <a:pt x="592" y="748"/>
                  </a:lnTo>
                  <a:lnTo>
                    <a:pt x="597" y="745"/>
                  </a:lnTo>
                  <a:lnTo>
                    <a:pt x="599" y="744"/>
                  </a:lnTo>
                  <a:lnTo>
                    <a:pt x="599" y="744"/>
                  </a:lnTo>
                  <a:lnTo>
                    <a:pt x="604" y="742"/>
                  </a:lnTo>
                  <a:lnTo>
                    <a:pt x="606" y="741"/>
                  </a:lnTo>
                  <a:lnTo>
                    <a:pt x="606" y="741"/>
                  </a:lnTo>
                  <a:lnTo>
                    <a:pt x="611" y="737"/>
                  </a:lnTo>
                  <a:lnTo>
                    <a:pt x="614" y="736"/>
                  </a:lnTo>
                  <a:lnTo>
                    <a:pt x="614" y="736"/>
                  </a:lnTo>
                  <a:lnTo>
                    <a:pt x="619" y="733"/>
                  </a:lnTo>
                  <a:lnTo>
                    <a:pt x="621" y="732"/>
                  </a:lnTo>
                  <a:lnTo>
                    <a:pt x="621" y="732"/>
                  </a:lnTo>
                  <a:lnTo>
                    <a:pt x="625" y="729"/>
                  </a:lnTo>
                  <a:lnTo>
                    <a:pt x="628" y="728"/>
                  </a:lnTo>
                  <a:lnTo>
                    <a:pt x="632" y="724"/>
                  </a:lnTo>
                  <a:lnTo>
                    <a:pt x="635" y="723"/>
                  </a:lnTo>
                  <a:lnTo>
                    <a:pt x="635" y="723"/>
                  </a:lnTo>
                  <a:lnTo>
                    <a:pt x="638" y="720"/>
                  </a:lnTo>
                  <a:lnTo>
                    <a:pt x="642" y="718"/>
                  </a:lnTo>
                  <a:lnTo>
                    <a:pt x="642" y="718"/>
                  </a:lnTo>
                  <a:lnTo>
                    <a:pt x="646" y="715"/>
                  </a:lnTo>
                  <a:lnTo>
                    <a:pt x="648" y="714"/>
                  </a:lnTo>
                  <a:lnTo>
                    <a:pt x="648" y="714"/>
                  </a:lnTo>
                  <a:lnTo>
                    <a:pt x="651" y="710"/>
                  </a:lnTo>
                  <a:lnTo>
                    <a:pt x="655" y="708"/>
                  </a:lnTo>
                  <a:lnTo>
                    <a:pt x="655" y="708"/>
                  </a:lnTo>
                  <a:lnTo>
                    <a:pt x="659" y="705"/>
                  </a:lnTo>
                  <a:lnTo>
                    <a:pt x="661" y="703"/>
                  </a:lnTo>
                  <a:lnTo>
                    <a:pt x="664" y="701"/>
                  </a:lnTo>
                  <a:lnTo>
                    <a:pt x="668" y="697"/>
                  </a:lnTo>
                  <a:lnTo>
                    <a:pt x="668" y="697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71" y="694"/>
                  </a:lnTo>
                  <a:lnTo>
                    <a:pt x="681" y="685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2" y="684"/>
                  </a:lnTo>
                  <a:lnTo>
                    <a:pt x="683" y="683"/>
                  </a:lnTo>
                  <a:lnTo>
                    <a:pt x="685" y="681"/>
                  </a:lnTo>
                  <a:lnTo>
                    <a:pt x="685" y="681"/>
                  </a:lnTo>
                  <a:lnTo>
                    <a:pt x="686" y="680"/>
                  </a:lnTo>
                  <a:lnTo>
                    <a:pt x="686" y="680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8"/>
                  </a:lnTo>
                  <a:lnTo>
                    <a:pt x="688" y="677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0" y="676"/>
                  </a:lnTo>
                  <a:lnTo>
                    <a:pt x="695" y="671"/>
                  </a:lnTo>
                  <a:lnTo>
                    <a:pt x="695" y="670"/>
                  </a:lnTo>
                  <a:lnTo>
                    <a:pt x="696" y="670"/>
                  </a:lnTo>
                  <a:lnTo>
                    <a:pt x="696" y="670"/>
                  </a:lnTo>
                  <a:lnTo>
                    <a:pt x="706" y="658"/>
                  </a:lnTo>
                  <a:lnTo>
                    <a:pt x="715" y="646"/>
                  </a:lnTo>
                  <a:lnTo>
                    <a:pt x="724" y="634"/>
                  </a:lnTo>
                  <a:lnTo>
                    <a:pt x="733" y="621"/>
                  </a:lnTo>
                  <a:lnTo>
                    <a:pt x="740" y="608"/>
                  </a:lnTo>
                  <a:lnTo>
                    <a:pt x="748" y="594"/>
                  </a:lnTo>
                  <a:lnTo>
                    <a:pt x="754" y="580"/>
                  </a:lnTo>
                  <a:lnTo>
                    <a:pt x="760" y="566"/>
                  </a:lnTo>
                  <a:lnTo>
                    <a:pt x="765" y="551"/>
                  </a:lnTo>
                  <a:lnTo>
                    <a:pt x="771" y="536"/>
                  </a:lnTo>
                  <a:lnTo>
                    <a:pt x="774" y="520"/>
                  </a:lnTo>
                  <a:lnTo>
                    <a:pt x="778" y="505"/>
                  </a:lnTo>
                  <a:lnTo>
                    <a:pt x="780" y="490"/>
                  </a:lnTo>
                  <a:lnTo>
                    <a:pt x="783" y="474"/>
                  </a:lnTo>
                  <a:lnTo>
                    <a:pt x="784" y="457"/>
                  </a:lnTo>
                  <a:lnTo>
                    <a:pt x="784" y="441"/>
                  </a:lnTo>
                  <a:lnTo>
                    <a:pt x="784" y="441"/>
                  </a:lnTo>
                  <a:lnTo>
                    <a:pt x="784" y="423"/>
                  </a:lnTo>
                  <a:lnTo>
                    <a:pt x="783" y="406"/>
                  </a:lnTo>
                  <a:lnTo>
                    <a:pt x="780" y="389"/>
                  </a:lnTo>
                  <a:lnTo>
                    <a:pt x="777" y="372"/>
                  </a:lnTo>
                  <a:lnTo>
                    <a:pt x="773" y="355"/>
                  </a:lnTo>
                  <a:lnTo>
                    <a:pt x="769" y="339"/>
                  </a:lnTo>
                  <a:lnTo>
                    <a:pt x="763" y="324"/>
                  </a:lnTo>
                  <a:lnTo>
                    <a:pt x="757" y="308"/>
                  </a:lnTo>
                  <a:lnTo>
                    <a:pt x="750" y="292"/>
                  </a:lnTo>
                  <a:lnTo>
                    <a:pt x="742" y="278"/>
                  </a:lnTo>
                  <a:lnTo>
                    <a:pt x="735" y="264"/>
                  </a:lnTo>
                  <a:lnTo>
                    <a:pt x="725" y="250"/>
                  </a:lnTo>
                  <a:lnTo>
                    <a:pt x="716" y="237"/>
                  </a:lnTo>
                  <a:lnTo>
                    <a:pt x="706" y="224"/>
                  </a:lnTo>
                  <a:lnTo>
                    <a:pt x="695" y="211"/>
                  </a:lnTo>
                  <a:lnTo>
                    <a:pt x="684" y="199"/>
                  </a:lnTo>
                  <a:lnTo>
                    <a:pt x="672" y="188"/>
                  </a:lnTo>
                  <a:lnTo>
                    <a:pt x="660" y="177"/>
                  </a:lnTo>
                  <a:lnTo>
                    <a:pt x="647" y="167"/>
                  </a:lnTo>
                  <a:lnTo>
                    <a:pt x="633" y="158"/>
                  </a:lnTo>
                  <a:lnTo>
                    <a:pt x="620" y="149"/>
                  </a:lnTo>
                  <a:lnTo>
                    <a:pt x="606" y="140"/>
                  </a:lnTo>
                  <a:lnTo>
                    <a:pt x="591" y="133"/>
                  </a:lnTo>
                  <a:lnTo>
                    <a:pt x="575" y="126"/>
                  </a:lnTo>
                  <a:lnTo>
                    <a:pt x="560" y="120"/>
                  </a:lnTo>
                  <a:lnTo>
                    <a:pt x="544" y="114"/>
                  </a:lnTo>
                  <a:lnTo>
                    <a:pt x="528" y="110"/>
                  </a:lnTo>
                  <a:lnTo>
                    <a:pt x="511" y="107"/>
                  </a:lnTo>
                  <a:lnTo>
                    <a:pt x="495" y="103"/>
                  </a:lnTo>
                  <a:lnTo>
                    <a:pt x="478" y="101"/>
                  </a:lnTo>
                  <a:lnTo>
                    <a:pt x="460" y="100"/>
                  </a:lnTo>
                  <a:lnTo>
                    <a:pt x="443" y="99"/>
                  </a:lnTo>
                  <a:lnTo>
                    <a:pt x="443" y="99"/>
                  </a:lnTo>
                  <a:lnTo>
                    <a:pt x="424" y="100"/>
                  </a:lnTo>
                  <a:lnTo>
                    <a:pt x="407" y="101"/>
                  </a:lnTo>
                  <a:lnTo>
                    <a:pt x="391" y="103"/>
                  </a:lnTo>
                  <a:lnTo>
                    <a:pt x="373" y="107"/>
                  </a:lnTo>
                  <a:lnTo>
                    <a:pt x="357" y="110"/>
                  </a:lnTo>
                  <a:lnTo>
                    <a:pt x="341" y="114"/>
                  </a:lnTo>
                  <a:lnTo>
                    <a:pt x="326" y="120"/>
                  </a:lnTo>
                  <a:lnTo>
                    <a:pt x="309" y="126"/>
                  </a:lnTo>
                  <a:lnTo>
                    <a:pt x="294" y="133"/>
                  </a:lnTo>
                  <a:lnTo>
                    <a:pt x="280" y="140"/>
                  </a:lnTo>
                  <a:lnTo>
                    <a:pt x="266" y="149"/>
                  </a:lnTo>
                  <a:lnTo>
                    <a:pt x="252" y="158"/>
                  </a:lnTo>
                  <a:lnTo>
                    <a:pt x="238" y="167"/>
                  </a:lnTo>
                  <a:lnTo>
                    <a:pt x="226" y="177"/>
                  </a:lnTo>
                  <a:lnTo>
                    <a:pt x="213" y="188"/>
                  </a:lnTo>
                  <a:lnTo>
                    <a:pt x="201" y="199"/>
                  </a:lnTo>
                  <a:lnTo>
                    <a:pt x="190" y="211"/>
                  </a:lnTo>
                  <a:lnTo>
                    <a:pt x="179" y="224"/>
                  </a:lnTo>
                  <a:lnTo>
                    <a:pt x="169" y="237"/>
                  </a:lnTo>
                  <a:lnTo>
                    <a:pt x="160" y="250"/>
                  </a:lnTo>
                  <a:lnTo>
                    <a:pt x="151" y="264"/>
                  </a:lnTo>
                  <a:lnTo>
                    <a:pt x="142" y="278"/>
                  </a:lnTo>
                  <a:lnTo>
                    <a:pt x="135" y="292"/>
                  </a:lnTo>
                  <a:lnTo>
                    <a:pt x="128" y="308"/>
                  </a:lnTo>
                  <a:lnTo>
                    <a:pt x="122" y="324"/>
                  </a:lnTo>
                  <a:lnTo>
                    <a:pt x="116" y="339"/>
                  </a:lnTo>
                  <a:lnTo>
                    <a:pt x="112" y="355"/>
                  </a:lnTo>
                  <a:lnTo>
                    <a:pt x="109" y="372"/>
                  </a:lnTo>
                  <a:lnTo>
                    <a:pt x="105" y="389"/>
                  </a:lnTo>
                  <a:lnTo>
                    <a:pt x="103" y="406"/>
                  </a:lnTo>
                  <a:lnTo>
                    <a:pt x="102" y="423"/>
                  </a:lnTo>
                  <a:lnTo>
                    <a:pt x="101" y="441"/>
                  </a:lnTo>
                  <a:lnTo>
                    <a:pt x="101" y="441"/>
                  </a:lnTo>
                  <a:lnTo>
                    <a:pt x="102" y="460"/>
                  </a:lnTo>
                  <a:lnTo>
                    <a:pt x="103" y="478"/>
                  </a:lnTo>
                  <a:lnTo>
                    <a:pt x="105" y="496"/>
                  </a:lnTo>
                  <a:lnTo>
                    <a:pt x="110" y="515"/>
                  </a:lnTo>
                  <a:lnTo>
                    <a:pt x="114" y="532"/>
                  </a:lnTo>
                  <a:lnTo>
                    <a:pt x="119" y="550"/>
                  </a:lnTo>
                  <a:lnTo>
                    <a:pt x="125" y="567"/>
                  </a:lnTo>
                  <a:lnTo>
                    <a:pt x="132" y="583"/>
                  </a:lnTo>
                  <a:lnTo>
                    <a:pt x="140" y="600"/>
                  </a:lnTo>
                  <a:lnTo>
                    <a:pt x="149" y="615"/>
                  </a:lnTo>
                  <a:lnTo>
                    <a:pt x="158" y="630"/>
                  </a:lnTo>
                  <a:lnTo>
                    <a:pt x="168" y="644"/>
                  </a:lnTo>
                  <a:lnTo>
                    <a:pt x="179" y="658"/>
                  </a:lnTo>
                  <a:lnTo>
                    <a:pt x="191" y="671"/>
                  </a:lnTo>
                  <a:lnTo>
                    <a:pt x="203" y="684"/>
                  </a:lnTo>
                  <a:lnTo>
                    <a:pt x="216" y="696"/>
                  </a:lnTo>
                  <a:lnTo>
                    <a:pt x="216" y="696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 rot="0">
            <a:off x="5170265" y="1554861"/>
            <a:ext cx="1096423" cy="1096804"/>
            <a:chOff x="5170265" y="1554861"/>
            <a:chExt cx="1096423" cy="1096804"/>
          </a:xfrm>
        </p:grpSpPr>
        <p:sp>
          <p:nvSpPr>
            <p:cNvPr id="12" name="Freeform 12"/>
            <p:cNvSpPr/>
            <p:nvPr/>
          </p:nvSpPr>
          <p:spPr>
            <a:xfrm>
              <a:off x="5170265" y="1554861"/>
              <a:ext cx="1096423" cy="1096804"/>
            </a:xfrm>
            <a:custGeom>
              <a:avLst/>
              <a:gdLst/>
              <a:ahLst/>
              <a:cxnLst/>
              <a:rect l="l" t="t" r="r" b="b"/>
              <a:pathLst>
                <a:path w="1482" h="1482">
                  <a:moveTo>
                    <a:pt x="1482" y="742"/>
                  </a:moveTo>
                  <a:lnTo>
                    <a:pt x="1482" y="742"/>
                  </a:lnTo>
                  <a:lnTo>
                    <a:pt x="1481" y="780"/>
                  </a:lnTo>
                  <a:lnTo>
                    <a:pt x="1479" y="818"/>
                  </a:lnTo>
                  <a:lnTo>
                    <a:pt x="1473" y="854"/>
                  </a:lnTo>
                  <a:lnTo>
                    <a:pt x="1467" y="890"/>
                  </a:lnTo>
                  <a:lnTo>
                    <a:pt x="1459" y="926"/>
                  </a:lnTo>
                  <a:lnTo>
                    <a:pt x="1448" y="962"/>
                  </a:lnTo>
                  <a:lnTo>
                    <a:pt x="1437" y="997"/>
                  </a:lnTo>
                  <a:lnTo>
                    <a:pt x="1424" y="1029"/>
                  </a:lnTo>
                  <a:lnTo>
                    <a:pt x="1409" y="1063"/>
                  </a:lnTo>
                  <a:lnTo>
                    <a:pt x="1393" y="1094"/>
                  </a:lnTo>
                  <a:lnTo>
                    <a:pt x="1374" y="1126"/>
                  </a:lnTo>
                  <a:lnTo>
                    <a:pt x="1356" y="1155"/>
                  </a:lnTo>
                  <a:lnTo>
                    <a:pt x="1335" y="1185"/>
                  </a:lnTo>
                  <a:lnTo>
                    <a:pt x="1313" y="1213"/>
                  </a:lnTo>
                  <a:lnTo>
                    <a:pt x="1290" y="1240"/>
                  </a:lnTo>
                  <a:lnTo>
                    <a:pt x="1265" y="1265"/>
                  </a:lnTo>
                  <a:lnTo>
                    <a:pt x="1240" y="1290"/>
                  </a:lnTo>
                  <a:lnTo>
                    <a:pt x="1213" y="1313"/>
                  </a:lnTo>
                  <a:lnTo>
                    <a:pt x="1184" y="1335"/>
                  </a:lnTo>
                  <a:lnTo>
                    <a:pt x="1155" y="1356"/>
                  </a:lnTo>
                  <a:lnTo>
                    <a:pt x="1126" y="1375"/>
                  </a:lnTo>
                  <a:lnTo>
                    <a:pt x="1094" y="1393"/>
                  </a:lnTo>
                  <a:lnTo>
                    <a:pt x="1063" y="1409"/>
                  </a:lnTo>
                  <a:lnTo>
                    <a:pt x="1029" y="1424"/>
                  </a:lnTo>
                  <a:lnTo>
                    <a:pt x="996" y="1437"/>
                  </a:lnTo>
                  <a:lnTo>
                    <a:pt x="962" y="1449"/>
                  </a:lnTo>
                  <a:lnTo>
                    <a:pt x="926" y="1459"/>
                  </a:lnTo>
                  <a:lnTo>
                    <a:pt x="890" y="1467"/>
                  </a:lnTo>
                  <a:lnTo>
                    <a:pt x="854" y="1473"/>
                  </a:lnTo>
                  <a:lnTo>
                    <a:pt x="818" y="1479"/>
                  </a:lnTo>
                  <a:lnTo>
                    <a:pt x="780" y="1481"/>
                  </a:lnTo>
                  <a:lnTo>
                    <a:pt x="742" y="1482"/>
                  </a:lnTo>
                  <a:lnTo>
                    <a:pt x="742" y="1482"/>
                  </a:lnTo>
                  <a:lnTo>
                    <a:pt x="704" y="1481"/>
                  </a:lnTo>
                  <a:lnTo>
                    <a:pt x="666" y="1479"/>
                  </a:lnTo>
                  <a:lnTo>
                    <a:pt x="629" y="1473"/>
                  </a:lnTo>
                  <a:lnTo>
                    <a:pt x="592" y="1467"/>
                  </a:lnTo>
                  <a:lnTo>
                    <a:pt x="556" y="1459"/>
                  </a:lnTo>
                  <a:lnTo>
                    <a:pt x="521" y="1449"/>
                  </a:lnTo>
                  <a:lnTo>
                    <a:pt x="486" y="1437"/>
                  </a:lnTo>
                  <a:lnTo>
                    <a:pt x="453" y="1424"/>
                  </a:lnTo>
                  <a:lnTo>
                    <a:pt x="420" y="1409"/>
                  </a:lnTo>
                  <a:lnTo>
                    <a:pt x="388" y="1393"/>
                  </a:lnTo>
                  <a:lnTo>
                    <a:pt x="357" y="1375"/>
                  </a:lnTo>
                  <a:lnTo>
                    <a:pt x="327" y="1356"/>
                  </a:lnTo>
                  <a:lnTo>
                    <a:pt x="298" y="1335"/>
                  </a:lnTo>
                  <a:lnTo>
                    <a:pt x="270" y="1313"/>
                  </a:lnTo>
                  <a:lnTo>
                    <a:pt x="243" y="1290"/>
                  </a:lnTo>
                  <a:lnTo>
                    <a:pt x="217" y="1265"/>
                  </a:lnTo>
                  <a:lnTo>
                    <a:pt x="193" y="1240"/>
                  </a:lnTo>
                  <a:lnTo>
                    <a:pt x="169" y="1213"/>
                  </a:lnTo>
                  <a:lnTo>
                    <a:pt x="148" y="1185"/>
                  </a:lnTo>
                  <a:lnTo>
                    <a:pt x="127" y="1155"/>
                  </a:lnTo>
                  <a:lnTo>
                    <a:pt x="108" y="1126"/>
                  </a:lnTo>
                  <a:lnTo>
                    <a:pt x="90" y="1094"/>
                  </a:lnTo>
                  <a:lnTo>
                    <a:pt x="74" y="1063"/>
                  </a:lnTo>
                  <a:lnTo>
                    <a:pt x="59" y="1029"/>
                  </a:lnTo>
                  <a:lnTo>
                    <a:pt x="46" y="997"/>
                  </a:lnTo>
                  <a:lnTo>
                    <a:pt x="34" y="962"/>
                  </a:lnTo>
                  <a:lnTo>
                    <a:pt x="24" y="926"/>
                  </a:lnTo>
                  <a:lnTo>
                    <a:pt x="15" y="890"/>
                  </a:lnTo>
                  <a:lnTo>
                    <a:pt x="9" y="854"/>
                  </a:lnTo>
                  <a:lnTo>
                    <a:pt x="4" y="818"/>
                  </a:lnTo>
                  <a:lnTo>
                    <a:pt x="1" y="780"/>
                  </a:lnTo>
                  <a:lnTo>
                    <a:pt x="0" y="742"/>
                  </a:lnTo>
                  <a:lnTo>
                    <a:pt x="0" y="742"/>
                  </a:lnTo>
                  <a:lnTo>
                    <a:pt x="1" y="704"/>
                  </a:lnTo>
                  <a:lnTo>
                    <a:pt x="4" y="666"/>
                  </a:lnTo>
                  <a:lnTo>
                    <a:pt x="9" y="629"/>
                  </a:lnTo>
                  <a:lnTo>
                    <a:pt x="15" y="592"/>
                  </a:lnTo>
                  <a:lnTo>
                    <a:pt x="24" y="556"/>
                  </a:lnTo>
                  <a:lnTo>
                    <a:pt x="34" y="521"/>
                  </a:lnTo>
                  <a:lnTo>
                    <a:pt x="46" y="486"/>
                  </a:lnTo>
                  <a:lnTo>
                    <a:pt x="59" y="453"/>
                  </a:lnTo>
                  <a:lnTo>
                    <a:pt x="74" y="420"/>
                  </a:lnTo>
                  <a:lnTo>
                    <a:pt x="90" y="389"/>
                  </a:lnTo>
                  <a:lnTo>
                    <a:pt x="108" y="357"/>
                  </a:lnTo>
                  <a:lnTo>
                    <a:pt x="127" y="327"/>
                  </a:lnTo>
                  <a:lnTo>
                    <a:pt x="148" y="299"/>
                  </a:lnTo>
                  <a:lnTo>
                    <a:pt x="169" y="270"/>
                  </a:lnTo>
                  <a:lnTo>
                    <a:pt x="193" y="243"/>
                  </a:lnTo>
                  <a:lnTo>
                    <a:pt x="217" y="217"/>
                  </a:lnTo>
                  <a:lnTo>
                    <a:pt x="243" y="193"/>
                  </a:lnTo>
                  <a:lnTo>
                    <a:pt x="270" y="169"/>
                  </a:lnTo>
                  <a:lnTo>
                    <a:pt x="298" y="148"/>
                  </a:lnTo>
                  <a:lnTo>
                    <a:pt x="327" y="127"/>
                  </a:lnTo>
                  <a:lnTo>
                    <a:pt x="357" y="107"/>
                  </a:lnTo>
                  <a:lnTo>
                    <a:pt x="388" y="90"/>
                  </a:lnTo>
                  <a:lnTo>
                    <a:pt x="420" y="74"/>
                  </a:lnTo>
                  <a:lnTo>
                    <a:pt x="453" y="59"/>
                  </a:lnTo>
                  <a:lnTo>
                    <a:pt x="486" y="46"/>
                  </a:lnTo>
                  <a:lnTo>
                    <a:pt x="521" y="34"/>
                  </a:lnTo>
                  <a:lnTo>
                    <a:pt x="556" y="24"/>
                  </a:lnTo>
                  <a:lnTo>
                    <a:pt x="592" y="15"/>
                  </a:lnTo>
                  <a:lnTo>
                    <a:pt x="629" y="9"/>
                  </a:lnTo>
                  <a:lnTo>
                    <a:pt x="666" y="4"/>
                  </a:lnTo>
                  <a:lnTo>
                    <a:pt x="704" y="1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80" y="1"/>
                  </a:lnTo>
                  <a:lnTo>
                    <a:pt x="818" y="4"/>
                  </a:lnTo>
                  <a:lnTo>
                    <a:pt x="854" y="9"/>
                  </a:lnTo>
                  <a:lnTo>
                    <a:pt x="890" y="15"/>
                  </a:lnTo>
                  <a:lnTo>
                    <a:pt x="926" y="24"/>
                  </a:lnTo>
                  <a:lnTo>
                    <a:pt x="962" y="34"/>
                  </a:lnTo>
                  <a:lnTo>
                    <a:pt x="996" y="46"/>
                  </a:lnTo>
                  <a:lnTo>
                    <a:pt x="1029" y="59"/>
                  </a:lnTo>
                  <a:lnTo>
                    <a:pt x="1063" y="74"/>
                  </a:lnTo>
                  <a:lnTo>
                    <a:pt x="1094" y="90"/>
                  </a:lnTo>
                  <a:lnTo>
                    <a:pt x="1126" y="107"/>
                  </a:lnTo>
                  <a:lnTo>
                    <a:pt x="1155" y="127"/>
                  </a:lnTo>
                  <a:lnTo>
                    <a:pt x="1184" y="148"/>
                  </a:lnTo>
                  <a:lnTo>
                    <a:pt x="1213" y="169"/>
                  </a:lnTo>
                  <a:lnTo>
                    <a:pt x="1240" y="193"/>
                  </a:lnTo>
                  <a:lnTo>
                    <a:pt x="1265" y="217"/>
                  </a:lnTo>
                  <a:lnTo>
                    <a:pt x="1290" y="243"/>
                  </a:lnTo>
                  <a:lnTo>
                    <a:pt x="1313" y="270"/>
                  </a:lnTo>
                  <a:lnTo>
                    <a:pt x="1335" y="299"/>
                  </a:lnTo>
                  <a:lnTo>
                    <a:pt x="1356" y="327"/>
                  </a:lnTo>
                  <a:lnTo>
                    <a:pt x="1374" y="357"/>
                  </a:lnTo>
                  <a:lnTo>
                    <a:pt x="1393" y="389"/>
                  </a:lnTo>
                  <a:lnTo>
                    <a:pt x="1409" y="420"/>
                  </a:lnTo>
                  <a:lnTo>
                    <a:pt x="1424" y="453"/>
                  </a:lnTo>
                  <a:lnTo>
                    <a:pt x="1437" y="486"/>
                  </a:lnTo>
                  <a:lnTo>
                    <a:pt x="1448" y="521"/>
                  </a:lnTo>
                  <a:lnTo>
                    <a:pt x="1459" y="556"/>
                  </a:lnTo>
                  <a:lnTo>
                    <a:pt x="1467" y="592"/>
                  </a:lnTo>
                  <a:lnTo>
                    <a:pt x="1473" y="629"/>
                  </a:lnTo>
                  <a:lnTo>
                    <a:pt x="1479" y="666"/>
                  </a:lnTo>
                  <a:lnTo>
                    <a:pt x="1481" y="704"/>
                  </a:lnTo>
                  <a:lnTo>
                    <a:pt x="1482" y="742"/>
                  </a:lnTo>
                  <a:lnTo>
                    <a:pt x="1482" y="742"/>
                  </a:lnTo>
                </a:path>
              </a:pathLst>
            </a:custGeom>
            <a:solidFill>
              <a:srgbClr val="2F89C9">
                <a:alpha val="100000"/>
              </a:srgbClr>
            </a:solidFill>
          </p:spPr>
        </p:sp>
        <p:sp>
          <p:nvSpPr>
            <p:cNvPr id="13" name="Freeform 13"/>
            <p:cNvSpPr/>
            <p:nvPr/>
          </p:nvSpPr>
          <p:spPr>
            <a:xfrm>
              <a:off x="5387721" y="1754600"/>
              <a:ext cx="656939" cy="787432"/>
            </a:xfrm>
            <a:custGeom>
              <a:avLst/>
              <a:gdLst/>
              <a:ahLst/>
              <a:cxnLst/>
              <a:rect l="l" t="t" r="r" b="b"/>
              <a:pathLst>
                <a:path w="889" h="1065">
                  <a:moveTo>
                    <a:pt x="455" y="403"/>
                  </a:moveTo>
                  <a:lnTo>
                    <a:pt x="455" y="403"/>
                  </a:lnTo>
                  <a:lnTo>
                    <a:pt x="479" y="403"/>
                  </a:lnTo>
                  <a:lnTo>
                    <a:pt x="502" y="406"/>
                  </a:lnTo>
                  <a:lnTo>
                    <a:pt x="525" y="410"/>
                  </a:lnTo>
                  <a:lnTo>
                    <a:pt x="547" y="415"/>
                  </a:lnTo>
                  <a:lnTo>
                    <a:pt x="568" y="423"/>
                  </a:lnTo>
                  <a:lnTo>
                    <a:pt x="589" y="431"/>
                  </a:lnTo>
                  <a:lnTo>
                    <a:pt x="609" y="440"/>
                  </a:lnTo>
                  <a:lnTo>
                    <a:pt x="629" y="452"/>
                  </a:lnTo>
                  <a:lnTo>
                    <a:pt x="629" y="363"/>
                  </a:lnTo>
                  <a:lnTo>
                    <a:pt x="583" y="363"/>
                  </a:lnTo>
                  <a:lnTo>
                    <a:pt x="568" y="343"/>
                  </a:lnTo>
                  <a:lnTo>
                    <a:pt x="819" y="0"/>
                  </a:lnTo>
                  <a:lnTo>
                    <a:pt x="889" y="0"/>
                  </a:lnTo>
                  <a:lnTo>
                    <a:pt x="641" y="332"/>
                  </a:lnTo>
                  <a:lnTo>
                    <a:pt x="644" y="332"/>
                  </a:lnTo>
                  <a:lnTo>
                    <a:pt x="659" y="332"/>
                  </a:lnTo>
                  <a:lnTo>
                    <a:pt x="659" y="348"/>
                  </a:lnTo>
                  <a:lnTo>
                    <a:pt x="659" y="473"/>
                  </a:lnTo>
                  <a:lnTo>
                    <a:pt x="659" y="473"/>
                  </a:lnTo>
                  <a:lnTo>
                    <a:pt x="674" y="486"/>
                  </a:lnTo>
                  <a:lnTo>
                    <a:pt x="690" y="500"/>
                  </a:lnTo>
                  <a:lnTo>
                    <a:pt x="690" y="500"/>
                  </a:lnTo>
                  <a:lnTo>
                    <a:pt x="700" y="512"/>
                  </a:lnTo>
                  <a:lnTo>
                    <a:pt x="711" y="524"/>
                  </a:lnTo>
                  <a:lnTo>
                    <a:pt x="721" y="536"/>
                  </a:lnTo>
                  <a:lnTo>
                    <a:pt x="730" y="549"/>
                  </a:lnTo>
                  <a:lnTo>
                    <a:pt x="738" y="563"/>
                  </a:lnTo>
                  <a:lnTo>
                    <a:pt x="747" y="576"/>
                  </a:lnTo>
                  <a:lnTo>
                    <a:pt x="754" y="591"/>
                  </a:lnTo>
                  <a:lnTo>
                    <a:pt x="761" y="605"/>
                  </a:lnTo>
                  <a:lnTo>
                    <a:pt x="767" y="620"/>
                  </a:lnTo>
                  <a:lnTo>
                    <a:pt x="772" y="635"/>
                  </a:lnTo>
                  <a:lnTo>
                    <a:pt x="776" y="652"/>
                  </a:lnTo>
                  <a:lnTo>
                    <a:pt x="780" y="667"/>
                  </a:lnTo>
                  <a:lnTo>
                    <a:pt x="783" y="683"/>
                  </a:lnTo>
                  <a:lnTo>
                    <a:pt x="785" y="701"/>
                  </a:lnTo>
                  <a:lnTo>
                    <a:pt x="786" y="717"/>
                  </a:lnTo>
                  <a:lnTo>
                    <a:pt x="787" y="734"/>
                  </a:lnTo>
                  <a:lnTo>
                    <a:pt x="787" y="734"/>
                  </a:lnTo>
                  <a:lnTo>
                    <a:pt x="786" y="752"/>
                  </a:lnTo>
                  <a:lnTo>
                    <a:pt x="785" y="768"/>
                  </a:lnTo>
                  <a:lnTo>
                    <a:pt x="783" y="784"/>
                  </a:lnTo>
                  <a:lnTo>
                    <a:pt x="780" y="800"/>
                  </a:lnTo>
                  <a:lnTo>
                    <a:pt x="776" y="817"/>
                  </a:lnTo>
                  <a:lnTo>
                    <a:pt x="772" y="833"/>
                  </a:lnTo>
                  <a:lnTo>
                    <a:pt x="767" y="848"/>
                  </a:lnTo>
                  <a:lnTo>
                    <a:pt x="761" y="863"/>
                  </a:lnTo>
                  <a:lnTo>
                    <a:pt x="754" y="878"/>
                  </a:lnTo>
                  <a:lnTo>
                    <a:pt x="747" y="892"/>
                  </a:lnTo>
                  <a:lnTo>
                    <a:pt x="738" y="906"/>
                  </a:lnTo>
                  <a:lnTo>
                    <a:pt x="730" y="919"/>
                  </a:lnTo>
                  <a:lnTo>
                    <a:pt x="721" y="932"/>
                  </a:lnTo>
                  <a:lnTo>
                    <a:pt x="711" y="945"/>
                  </a:lnTo>
                  <a:lnTo>
                    <a:pt x="700" y="957"/>
                  </a:lnTo>
                  <a:lnTo>
                    <a:pt x="690" y="969"/>
                  </a:lnTo>
                  <a:lnTo>
                    <a:pt x="690" y="969"/>
                  </a:lnTo>
                  <a:lnTo>
                    <a:pt x="679" y="980"/>
                  </a:lnTo>
                  <a:lnTo>
                    <a:pt x="666" y="989"/>
                  </a:lnTo>
                  <a:lnTo>
                    <a:pt x="654" y="999"/>
                  </a:lnTo>
                  <a:lnTo>
                    <a:pt x="641" y="1009"/>
                  </a:lnTo>
                  <a:lnTo>
                    <a:pt x="628" y="1018"/>
                  </a:lnTo>
                  <a:lnTo>
                    <a:pt x="614" y="1025"/>
                  </a:lnTo>
                  <a:lnTo>
                    <a:pt x="599" y="1033"/>
                  </a:lnTo>
                  <a:lnTo>
                    <a:pt x="584" y="1039"/>
                  </a:lnTo>
                  <a:lnTo>
                    <a:pt x="569" y="1046"/>
                  </a:lnTo>
                  <a:lnTo>
                    <a:pt x="554" y="1050"/>
                  </a:lnTo>
                  <a:lnTo>
                    <a:pt x="539" y="1054"/>
                  </a:lnTo>
                  <a:lnTo>
                    <a:pt x="522" y="1059"/>
                  </a:lnTo>
                  <a:lnTo>
                    <a:pt x="506" y="1062"/>
                  </a:lnTo>
                  <a:lnTo>
                    <a:pt x="490" y="1063"/>
                  </a:lnTo>
                  <a:lnTo>
                    <a:pt x="472" y="1065"/>
                  </a:lnTo>
                  <a:lnTo>
                    <a:pt x="455" y="1065"/>
                  </a:lnTo>
                  <a:lnTo>
                    <a:pt x="455" y="1065"/>
                  </a:lnTo>
                  <a:lnTo>
                    <a:pt x="439" y="1065"/>
                  </a:lnTo>
                  <a:lnTo>
                    <a:pt x="421" y="1063"/>
                  </a:lnTo>
                  <a:lnTo>
                    <a:pt x="405" y="1062"/>
                  </a:lnTo>
                  <a:lnTo>
                    <a:pt x="389" y="1059"/>
                  </a:lnTo>
                  <a:lnTo>
                    <a:pt x="373" y="1054"/>
                  </a:lnTo>
                  <a:lnTo>
                    <a:pt x="357" y="1050"/>
                  </a:lnTo>
                  <a:lnTo>
                    <a:pt x="341" y="1046"/>
                  </a:lnTo>
                  <a:lnTo>
                    <a:pt x="327" y="1039"/>
                  </a:lnTo>
                  <a:lnTo>
                    <a:pt x="312" y="1033"/>
                  </a:lnTo>
                  <a:lnTo>
                    <a:pt x="298" y="1025"/>
                  </a:lnTo>
                  <a:lnTo>
                    <a:pt x="284" y="1018"/>
                  </a:lnTo>
                  <a:lnTo>
                    <a:pt x="271" y="1009"/>
                  </a:lnTo>
                  <a:lnTo>
                    <a:pt x="257" y="999"/>
                  </a:lnTo>
                  <a:lnTo>
                    <a:pt x="244" y="989"/>
                  </a:lnTo>
                  <a:lnTo>
                    <a:pt x="233" y="980"/>
                  </a:lnTo>
                  <a:lnTo>
                    <a:pt x="222" y="969"/>
                  </a:lnTo>
                  <a:lnTo>
                    <a:pt x="222" y="969"/>
                  </a:lnTo>
                  <a:lnTo>
                    <a:pt x="210" y="957"/>
                  </a:lnTo>
                  <a:lnTo>
                    <a:pt x="200" y="945"/>
                  </a:lnTo>
                  <a:lnTo>
                    <a:pt x="190" y="932"/>
                  </a:lnTo>
                  <a:lnTo>
                    <a:pt x="180" y="919"/>
                  </a:lnTo>
                  <a:lnTo>
                    <a:pt x="172" y="906"/>
                  </a:lnTo>
                  <a:lnTo>
                    <a:pt x="164" y="892"/>
                  </a:lnTo>
                  <a:lnTo>
                    <a:pt x="157" y="878"/>
                  </a:lnTo>
                  <a:lnTo>
                    <a:pt x="150" y="863"/>
                  </a:lnTo>
                  <a:lnTo>
                    <a:pt x="145" y="848"/>
                  </a:lnTo>
                  <a:lnTo>
                    <a:pt x="139" y="833"/>
                  </a:lnTo>
                  <a:lnTo>
                    <a:pt x="135" y="817"/>
                  </a:lnTo>
                  <a:lnTo>
                    <a:pt x="130" y="800"/>
                  </a:lnTo>
                  <a:lnTo>
                    <a:pt x="128" y="784"/>
                  </a:lnTo>
                  <a:lnTo>
                    <a:pt x="126" y="768"/>
                  </a:lnTo>
                  <a:lnTo>
                    <a:pt x="125" y="752"/>
                  </a:lnTo>
                  <a:lnTo>
                    <a:pt x="124" y="734"/>
                  </a:lnTo>
                  <a:lnTo>
                    <a:pt x="124" y="734"/>
                  </a:lnTo>
                  <a:lnTo>
                    <a:pt x="125" y="717"/>
                  </a:lnTo>
                  <a:lnTo>
                    <a:pt x="126" y="701"/>
                  </a:lnTo>
                  <a:lnTo>
                    <a:pt x="128" y="683"/>
                  </a:lnTo>
                  <a:lnTo>
                    <a:pt x="130" y="667"/>
                  </a:lnTo>
                  <a:lnTo>
                    <a:pt x="135" y="652"/>
                  </a:lnTo>
                  <a:lnTo>
                    <a:pt x="139" y="635"/>
                  </a:lnTo>
                  <a:lnTo>
                    <a:pt x="145" y="620"/>
                  </a:lnTo>
                  <a:lnTo>
                    <a:pt x="150" y="605"/>
                  </a:lnTo>
                  <a:lnTo>
                    <a:pt x="157" y="591"/>
                  </a:lnTo>
                  <a:lnTo>
                    <a:pt x="164" y="576"/>
                  </a:lnTo>
                  <a:lnTo>
                    <a:pt x="172" y="563"/>
                  </a:lnTo>
                  <a:lnTo>
                    <a:pt x="180" y="549"/>
                  </a:lnTo>
                  <a:lnTo>
                    <a:pt x="190" y="536"/>
                  </a:lnTo>
                  <a:lnTo>
                    <a:pt x="200" y="524"/>
                  </a:lnTo>
                  <a:lnTo>
                    <a:pt x="210" y="512"/>
                  </a:lnTo>
                  <a:lnTo>
                    <a:pt x="222" y="500"/>
                  </a:lnTo>
                  <a:lnTo>
                    <a:pt x="222" y="500"/>
                  </a:lnTo>
                  <a:lnTo>
                    <a:pt x="233" y="489"/>
                  </a:lnTo>
                  <a:lnTo>
                    <a:pt x="246" y="478"/>
                  </a:lnTo>
                  <a:lnTo>
                    <a:pt x="246" y="379"/>
                  </a:lnTo>
                  <a:lnTo>
                    <a:pt x="256" y="393"/>
                  </a:lnTo>
                  <a:lnTo>
                    <a:pt x="276" y="393"/>
                  </a:lnTo>
                  <a:lnTo>
                    <a:pt x="276" y="455"/>
                  </a:lnTo>
                  <a:lnTo>
                    <a:pt x="276" y="455"/>
                  </a:lnTo>
                  <a:lnTo>
                    <a:pt x="295" y="443"/>
                  </a:lnTo>
                  <a:lnTo>
                    <a:pt x="317" y="433"/>
                  </a:lnTo>
                  <a:lnTo>
                    <a:pt x="338" y="424"/>
                  </a:lnTo>
                  <a:lnTo>
                    <a:pt x="361" y="416"/>
                  </a:lnTo>
                  <a:lnTo>
                    <a:pt x="383" y="411"/>
                  </a:lnTo>
                  <a:lnTo>
                    <a:pt x="407" y="406"/>
                  </a:lnTo>
                  <a:lnTo>
                    <a:pt x="431" y="404"/>
                  </a:lnTo>
                  <a:lnTo>
                    <a:pt x="455" y="403"/>
                  </a:lnTo>
                  <a:lnTo>
                    <a:pt x="455" y="403"/>
                  </a:lnTo>
                  <a:close/>
                </a:path>
                <a:path w="889" h="1065">
                  <a:moveTo>
                    <a:pt x="556" y="328"/>
                  </a:moveTo>
                  <a:lnTo>
                    <a:pt x="795" y="0"/>
                  </a:lnTo>
                  <a:lnTo>
                    <a:pt x="752" y="0"/>
                  </a:lnTo>
                  <a:lnTo>
                    <a:pt x="534" y="299"/>
                  </a:lnTo>
                  <a:lnTo>
                    <a:pt x="556" y="328"/>
                  </a:lnTo>
                  <a:lnTo>
                    <a:pt x="556" y="328"/>
                  </a:lnTo>
                  <a:close/>
                </a:path>
                <a:path w="889" h="1065">
                  <a:moveTo>
                    <a:pt x="522" y="283"/>
                  </a:moveTo>
                  <a:lnTo>
                    <a:pt x="729" y="0"/>
                  </a:lnTo>
                  <a:lnTo>
                    <a:pt x="686" y="0"/>
                  </a:lnTo>
                  <a:lnTo>
                    <a:pt x="503" y="255"/>
                  </a:lnTo>
                  <a:lnTo>
                    <a:pt x="522" y="283"/>
                  </a:lnTo>
                  <a:lnTo>
                    <a:pt x="522" y="283"/>
                  </a:lnTo>
                  <a:close/>
                </a:path>
                <a:path w="889" h="1065">
                  <a:moveTo>
                    <a:pt x="491" y="240"/>
                  </a:moveTo>
                  <a:lnTo>
                    <a:pt x="663" y="0"/>
                  </a:lnTo>
                  <a:lnTo>
                    <a:pt x="618" y="0"/>
                  </a:lnTo>
                  <a:lnTo>
                    <a:pt x="464" y="205"/>
                  </a:lnTo>
                  <a:lnTo>
                    <a:pt x="491" y="240"/>
                  </a:lnTo>
                  <a:lnTo>
                    <a:pt x="491" y="240"/>
                  </a:lnTo>
                  <a:close/>
                </a:path>
                <a:path w="889" h="1065">
                  <a:moveTo>
                    <a:pt x="0" y="0"/>
                  </a:moveTo>
                  <a:lnTo>
                    <a:pt x="272" y="362"/>
                  </a:lnTo>
                  <a:lnTo>
                    <a:pt x="544" y="362"/>
                  </a:lnTo>
                  <a:lnTo>
                    <a:pt x="27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  <a:path w="889" h="1065">
                  <a:moveTo>
                    <a:pt x="508" y="918"/>
                  </a:moveTo>
                  <a:lnTo>
                    <a:pt x="508" y="550"/>
                  </a:lnTo>
                  <a:lnTo>
                    <a:pt x="439" y="550"/>
                  </a:lnTo>
                  <a:lnTo>
                    <a:pt x="439" y="550"/>
                  </a:lnTo>
                  <a:lnTo>
                    <a:pt x="438" y="557"/>
                  </a:lnTo>
                  <a:lnTo>
                    <a:pt x="436" y="565"/>
                  </a:lnTo>
                  <a:lnTo>
                    <a:pt x="431" y="572"/>
                  </a:lnTo>
                  <a:lnTo>
                    <a:pt x="427" y="580"/>
                  </a:lnTo>
                  <a:lnTo>
                    <a:pt x="427" y="580"/>
                  </a:lnTo>
                  <a:lnTo>
                    <a:pt x="420" y="587"/>
                  </a:lnTo>
                  <a:lnTo>
                    <a:pt x="413" y="591"/>
                  </a:lnTo>
                  <a:lnTo>
                    <a:pt x="405" y="594"/>
                  </a:lnTo>
                  <a:lnTo>
                    <a:pt x="396" y="595"/>
                  </a:lnTo>
                  <a:lnTo>
                    <a:pt x="396" y="648"/>
                  </a:lnTo>
                  <a:lnTo>
                    <a:pt x="428" y="648"/>
                  </a:lnTo>
                  <a:lnTo>
                    <a:pt x="428" y="918"/>
                  </a:lnTo>
                  <a:lnTo>
                    <a:pt x="508" y="918"/>
                  </a:lnTo>
                  <a:lnTo>
                    <a:pt x="508" y="918"/>
                  </a:lnTo>
                  <a:close/>
                </a:path>
                <a:path w="889" h="1065">
                  <a:moveTo>
                    <a:pt x="646" y="543"/>
                  </a:moveTo>
                  <a:lnTo>
                    <a:pt x="646" y="543"/>
                  </a:lnTo>
                  <a:lnTo>
                    <a:pt x="627" y="526"/>
                  </a:lnTo>
                  <a:lnTo>
                    <a:pt x="606" y="511"/>
                  </a:lnTo>
                  <a:lnTo>
                    <a:pt x="584" y="496"/>
                  </a:lnTo>
                  <a:lnTo>
                    <a:pt x="560" y="486"/>
                  </a:lnTo>
                  <a:lnTo>
                    <a:pt x="548" y="480"/>
                  </a:lnTo>
                  <a:lnTo>
                    <a:pt x="535" y="476"/>
                  </a:lnTo>
                  <a:lnTo>
                    <a:pt x="522" y="473"/>
                  </a:lnTo>
                  <a:lnTo>
                    <a:pt x="509" y="469"/>
                  </a:lnTo>
                  <a:lnTo>
                    <a:pt x="496" y="467"/>
                  </a:lnTo>
                  <a:lnTo>
                    <a:pt x="483" y="466"/>
                  </a:lnTo>
                  <a:lnTo>
                    <a:pt x="469" y="465"/>
                  </a:lnTo>
                  <a:lnTo>
                    <a:pt x="455" y="464"/>
                  </a:lnTo>
                  <a:lnTo>
                    <a:pt x="455" y="464"/>
                  </a:lnTo>
                  <a:lnTo>
                    <a:pt x="442" y="465"/>
                  </a:lnTo>
                  <a:lnTo>
                    <a:pt x="428" y="466"/>
                  </a:lnTo>
                  <a:lnTo>
                    <a:pt x="414" y="467"/>
                  </a:lnTo>
                  <a:lnTo>
                    <a:pt x="401" y="469"/>
                  </a:lnTo>
                  <a:lnTo>
                    <a:pt x="388" y="473"/>
                  </a:lnTo>
                  <a:lnTo>
                    <a:pt x="375" y="476"/>
                  </a:lnTo>
                  <a:lnTo>
                    <a:pt x="363" y="480"/>
                  </a:lnTo>
                  <a:lnTo>
                    <a:pt x="351" y="486"/>
                  </a:lnTo>
                  <a:lnTo>
                    <a:pt x="327" y="496"/>
                  </a:lnTo>
                  <a:lnTo>
                    <a:pt x="304" y="511"/>
                  </a:lnTo>
                  <a:lnTo>
                    <a:pt x="284" y="526"/>
                  </a:lnTo>
                  <a:lnTo>
                    <a:pt x="265" y="543"/>
                  </a:lnTo>
                  <a:lnTo>
                    <a:pt x="265" y="543"/>
                  </a:lnTo>
                  <a:lnTo>
                    <a:pt x="248" y="563"/>
                  </a:lnTo>
                  <a:lnTo>
                    <a:pt x="231" y="583"/>
                  </a:lnTo>
                  <a:lnTo>
                    <a:pt x="218" y="605"/>
                  </a:lnTo>
                  <a:lnTo>
                    <a:pt x="206" y="629"/>
                  </a:lnTo>
                  <a:lnTo>
                    <a:pt x="202" y="641"/>
                  </a:lnTo>
                  <a:lnTo>
                    <a:pt x="198" y="654"/>
                  </a:lnTo>
                  <a:lnTo>
                    <a:pt x="195" y="667"/>
                  </a:lnTo>
                  <a:lnTo>
                    <a:pt x="191" y="680"/>
                  </a:lnTo>
                  <a:lnTo>
                    <a:pt x="189" y="693"/>
                  </a:lnTo>
                  <a:lnTo>
                    <a:pt x="187" y="706"/>
                  </a:lnTo>
                  <a:lnTo>
                    <a:pt x="186" y="720"/>
                  </a:lnTo>
                  <a:lnTo>
                    <a:pt x="186" y="734"/>
                  </a:lnTo>
                  <a:lnTo>
                    <a:pt x="186" y="734"/>
                  </a:lnTo>
                  <a:lnTo>
                    <a:pt x="186" y="748"/>
                  </a:lnTo>
                  <a:lnTo>
                    <a:pt x="187" y="761"/>
                  </a:lnTo>
                  <a:lnTo>
                    <a:pt x="189" y="775"/>
                  </a:lnTo>
                  <a:lnTo>
                    <a:pt x="191" y="788"/>
                  </a:lnTo>
                  <a:lnTo>
                    <a:pt x="195" y="802"/>
                  </a:lnTo>
                  <a:lnTo>
                    <a:pt x="198" y="815"/>
                  </a:lnTo>
                  <a:lnTo>
                    <a:pt x="202" y="826"/>
                  </a:lnTo>
                  <a:lnTo>
                    <a:pt x="206" y="840"/>
                  </a:lnTo>
                  <a:lnTo>
                    <a:pt x="218" y="862"/>
                  </a:lnTo>
                  <a:lnTo>
                    <a:pt x="231" y="885"/>
                  </a:lnTo>
                  <a:lnTo>
                    <a:pt x="248" y="906"/>
                  </a:lnTo>
                  <a:lnTo>
                    <a:pt x="265" y="925"/>
                  </a:lnTo>
                  <a:lnTo>
                    <a:pt x="265" y="925"/>
                  </a:lnTo>
                  <a:lnTo>
                    <a:pt x="284" y="943"/>
                  </a:lnTo>
                  <a:lnTo>
                    <a:pt x="304" y="958"/>
                  </a:lnTo>
                  <a:lnTo>
                    <a:pt x="327" y="971"/>
                  </a:lnTo>
                  <a:lnTo>
                    <a:pt x="351" y="983"/>
                  </a:lnTo>
                  <a:lnTo>
                    <a:pt x="363" y="987"/>
                  </a:lnTo>
                  <a:lnTo>
                    <a:pt x="375" y="992"/>
                  </a:lnTo>
                  <a:lnTo>
                    <a:pt x="388" y="996"/>
                  </a:lnTo>
                  <a:lnTo>
                    <a:pt x="401" y="998"/>
                  </a:lnTo>
                  <a:lnTo>
                    <a:pt x="414" y="1001"/>
                  </a:lnTo>
                  <a:lnTo>
                    <a:pt x="428" y="1002"/>
                  </a:lnTo>
                  <a:lnTo>
                    <a:pt x="442" y="1003"/>
                  </a:lnTo>
                  <a:lnTo>
                    <a:pt x="455" y="1003"/>
                  </a:lnTo>
                  <a:lnTo>
                    <a:pt x="455" y="1003"/>
                  </a:lnTo>
                  <a:lnTo>
                    <a:pt x="469" y="1003"/>
                  </a:lnTo>
                  <a:lnTo>
                    <a:pt x="483" y="1002"/>
                  </a:lnTo>
                  <a:lnTo>
                    <a:pt x="496" y="1001"/>
                  </a:lnTo>
                  <a:lnTo>
                    <a:pt x="509" y="998"/>
                  </a:lnTo>
                  <a:lnTo>
                    <a:pt x="522" y="996"/>
                  </a:lnTo>
                  <a:lnTo>
                    <a:pt x="535" y="992"/>
                  </a:lnTo>
                  <a:lnTo>
                    <a:pt x="548" y="987"/>
                  </a:lnTo>
                  <a:lnTo>
                    <a:pt x="560" y="983"/>
                  </a:lnTo>
                  <a:lnTo>
                    <a:pt x="584" y="971"/>
                  </a:lnTo>
                  <a:lnTo>
                    <a:pt x="606" y="958"/>
                  </a:lnTo>
                  <a:lnTo>
                    <a:pt x="627" y="943"/>
                  </a:lnTo>
                  <a:lnTo>
                    <a:pt x="646" y="925"/>
                  </a:lnTo>
                  <a:lnTo>
                    <a:pt x="646" y="925"/>
                  </a:lnTo>
                  <a:lnTo>
                    <a:pt x="663" y="906"/>
                  </a:lnTo>
                  <a:lnTo>
                    <a:pt x="679" y="885"/>
                  </a:lnTo>
                  <a:lnTo>
                    <a:pt x="693" y="862"/>
                  </a:lnTo>
                  <a:lnTo>
                    <a:pt x="704" y="840"/>
                  </a:lnTo>
                  <a:lnTo>
                    <a:pt x="709" y="826"/>
                  </a:lnTo>
                  <a:lnTo>
                    <a:pt x="713" y="815"/>
                  </a:lnTo>
                  <a:lnTo>
                    <a:pt x="717" y="802"/>
                  </a:lnTo>
                  <a:lnTo>
                    <a:pt x="720" y="788"/>
                  </a:lnTo>
                  <a:lnTo>
                    <a:pt x="722" y="775"/>
                  </a:lnTo>
                  <a:lnTo>
                    <a:pt x="724" y="761"/>
                  </a:lnTo>
                  <a:lnTo>
                    <a:pt x="725" y="748"/>
                  </a:lnTo>
                  <a:lnTo>
                    <a:pt x="725" y="734"/>
                  </a:lnTo>
                  <a:lnTo>
                    <a:pt x="725" y="734"/>
                  </a:lnTo>
                  <a:lnTo>
                    <a:pt x="725" y="720"/>
                  </a:lnTo>
                  <a:lnTo>
                    <a:pt x="724" y="706"/>
                  </a:lnTo>
                  <a:lnTo>
                    <a:pt x="722" y="693"/>
                  </a:lnTo>
                  <a:lnTo>
                    <a:pt x="720" y="680"/>
                  </a:lnTo>
                  <a:lnTo>
                    <a:pt x="717" y="667"/>
                  </a:lnTo>
                  <a:lnTo>
                    <a:pt x="713" y="654"/>
                  </a:lnTo>
                  <a:lnTo>
                    <a:pt x="709" y="641"/>
                  </a:lnTo>
                  <a:lnTo>
                    <a:pt x="704" y="629"/>
                  </a:lnTo>
                  <a:lnTo>
                    <a:pt x="693" y="605"/>
                  </a:lnTo>
                  <a:lnTo>
                    <a:pt x="679" y="583"/>
                  </a:lnTo>
                  <a:lnTo>
                    <a:pt x="663" y="563"/>
                  </a:lnTo>
                  <a:lnTo>
                    <a:pt x="646" y="543"/>
                  </a:lnTo>
                  <a:lnTo>
                    <a:pt x="646" y="543"/>
                  </a:ln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4099843" y="3051086"/>
            <a:ext cx="3237166" cy="423577"/>
          </a:xfrm>
          <a:prstGeom prst="rect">
            <a:avLst/>
          </a:prstGeom>
        </p:spPr>
        <p:txBody>
          <a:bodyPr vert="horz" wrap="square" lIns="66008" tIns="33052" rIns="66008" bIns="0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破解实践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322378" y="3496396"/>
            <a:ext cx="2789491" cy="1823752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88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我们利用kiwi工具，成功破解了Linux和Windows用户的哈希值，同时，对于压缩包的安全，我们也进行了深入的破解实践，展现了我们在密码破解方面的全面能力。</a:t>
            </a:r>
            <a:endParaRPr lang="en-US" sz="12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59648" y="3051086"/>
            <a:ext cx="3237166" cy="423577"/>
          </a:xfrm>
          <a:prstGeom prst="rect">
            <a:avLst/>
          </a:prstGeom>
        </p:spPr>
        <p:txBody>
          <a:bodyPr vert="horz" wrap="square" lIns="66008" tIns="33052" rIns="66008" bIns="0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学习内容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82183" y="3496396"/>
            <a:ext cx="2789491" cy="1823752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88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在项目中，我们深入学习了哈希值的概念及其获取方法，掌握了cupp和Crunch工具的使用，成功制作了特定的密码字典文件，为后续的密码破解打下了坚实的基础。</a:t>
            </a:r>
            <a:endParaRPr lang="en-US" sz="12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333577" y="3051086"/>
            <a:ext cx="3237166" cy="423577"/>
          </a:xfrm>
          <a:prstGeom prst="rect">
            <a:avLst/>
          </a:prstGeom>
        </p:spPr>
        <p:txBody>
          <a:bodyPr vert="horz" wrap="square" lIns="66008" tIns="33052" rIns="66008" bIns="0" rtlCol="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系统服务破解</a:t>
            </a:r>
            <a:endParaRPr lang="en-US" sz="1650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7556111" y="3496396"/>
            <a:ext cx="2789491" cy="1823752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88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通过使用Hydra和Metasploit等顶级工具，我们成功地破解了目标系统服务的用户名和密码，这一成就不仅彰显了我们团队在密码破解领域的实力，更体现了我们对技术创新的追求。</a:t>
            </a:r>
            <a:endParaRPr lang="en-US" sz="12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项目小结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400175" cy="2562225"/>
          </a:xfrm>
          <a:custGeom>
            <a:avLst/>
            <a:gdLst/>
            <a:ahLst/>
            <a:cxnLst/>
            <a:rect l="l" t="t" r="r" b="b"/>
            <a:pathLst>
              <a:path w="1400175" h="2562225">
                <a:moveTo>
                  <a:pt x="1400174" y="0"/>
                </a:moveTo>
                <a:lnTo>
                  <a:pt x="0" y="0"/>
                </a:lnTo>
                <a:lnTo>
                  <a:pt x="0" y="2478790"/>
                </a:lnTo>
                <a:lnTo>
                  <a:pt x="75181" y="2508277"/>
                </a:lnTo>
                <a:lnTo>
                  <a:pt x="119281" y="2522275"/>
                </a:lnTo>
                <a:lnTo>
                  <a:pt x="164238" y="2534263"/>
                </a:lnTo>
                <a:lnTo>
                  <a:pt x="210000" y="2544190"/>
                </a:lnTo>
                <a:lnTo>
                  <a:pt x="256515" y="2552001"/>
                </a:lnTo>
                <a:lnTo>
                  <a:pt x="303730" y="2557646"/>
                </a:lnTo>
                <a:lnTo>
                  <a:pt x="351592" y="2561071"/>
                </a:lnTo>
                <a:lnTo>
                  <a:pt x="400049" y="2562225"/>
                </a:lnTo>
                <a:lnTo>
                  <a:pt x="448506" y="2561071"/>
                </a:lnTo>
                <a:lnTo>
                  <a:pt x="496367" y="2557646"/>
                </a:lnTo>
                <a:lnTo>
                  <a:pt x="543581" y="2552001"/>
                </a:lnTo>
                <a:lnTo>
                  <a:pt x="590095" y="2544190"/>
                </a:lnTo>
                <a:lnTo>
                  <a:pt x="635857" y="2534263"/>
                </a:lnTo>
                <a:lnTo>
                  <a:pt x="680813" y="2522275"/>
                </a:lnTo>
                <a:lnTo>
                  <a:pt x="724913" y="2508277"/>
                </a:lnTo>
                <a:lnTo>
                  <a:pt x="768103" y="2492321"/>
                </a:lnTo>
                <a:lnTo>
                  <a:pt x="810332" y="2474460"/>
                </a:lnTo>
                <a:lnTo>
                  <a:pt x="851546" y="2454747"/>
                </a:lnTo>
                <a:lnTo>
                  <a:pt x="891693" y="2433233"/>
                </a:lnTo>
                <a:lnTo>
                  <a:pt x="930721" y="2409972"/>
                </a:lnTo>
                <a:lnTo>
                  <a:pt x="968578" y="2385016"/>
                </a:lnTo>
                <a:lnTo>
                  <a:pt x="1005211" y="2358416"/>
                </a:lnTo>
                <a:lnTo>
                  <a:pt x="1040568" y="2330226"/>
                </a:lnTo>
                <a:lnTo>
                  <a:pt x="1074596" y="2300497"/>
                </a:lnTo>
                <a:lnTo>
                  <a:pt x="1107243" y="2269283"/>
                </a:lnTo>
                <a:lnTo>
                  <a:pt x="1138456" y="2236636"/>
                </a:lnTo>
                <a:lnTo>
                  <a:pt x="1168184" y="2202607"/>
                </a:lnTo>
                <a:lnTo>
                  <a:pt x="1196373" y="2167250"/>
                </a:lnTo>
                <a:lnTo>
                  <a:pt x="1222972" y="2130617"/>
                </a:lnTo>
                <a:lnTo>
                  <a:pt x="1247928" y="2092760"/>
                </a:lnTo>
                <a:lnTo>
                  <a:pt x="1271189" y="2053732"/>
                </a:lnTo>
                <a:lnTo>
                  <a:pt x="1292701" y="2013585"/>
                </a:lnTo>
                <a:lnTo>
                  <a:pt x="1312414" y="1972371"/>
                </a:lnTo>
                <a:lnTo>
                  <a:pt x="1330274" y="1930143"/>
                </a:lnTo>
                <a:lnTo>
                  <a:pt x="1346229" y="1886953"/>
                </a:lnTo>
                <a:lnTo>
                  <a:pt x="1360227" y="1842854"/>
                </a:lnTo>
                <a:lnTo>
                  <a:pt x="1372215" y="1797898"/>
                </a:lnTo>
                <a:lnTo>
                  <a:pt x="1382140" y="1752138"/>
                </a:lnTo>
                <a:lnTo>
                  <a:pt x="1389952" y="1705626"/>
                </a:lnTo>
                <a:lnTo>
                  <a:pt x="1395596" y="1658413"/>
                </a:lnTo>
                <a:lnTo>
                  <a:pt x="1399021" y="1610554"/>
                </a:lnTo>
                <a:lnTo>
                  <a:pt x="1400174" y="1562100"/>
                </a:lnTo>
                <a:lnTo>
                  <a:pt x="1400174" y="0"/>
                </a:lnTo>
              </a:path>
            </a:pathLst>
          </a:custGeom>
          <a:solidFill>
            <a:srgbClr val="80A2CA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2881630" cy="700405"/>
          </a:xfrm>
          <a:custGeom>
            <a:avLst/>
            <a:gdLst/>
            <a:ahLst/>
            <a:cxnLst/>
            <a:rect l="l" t="t" r="r" b="b"/>
            <a:pathLst>
              <a:path w="2881630" h="700405">
                <a:moveTo>
                  <a:pt x="2872829" y="0"/>
                </a:moveTo>
                <a:lnTo>
                  <a:pt x="2874241" y="7255"/>
                </a:lnTo>
                <a:lnTo>
                  <a:pt x="2879569" y="53172"/>
                </a:lnTo>
                <a:lnTo>
                  <a:pt x="2881375" y="100075"/>
                </a:lnTo>
                <a:lnTo>
                  <a:pt x="2879569" y="146962"/>
                </a:lnTo>
                <a:lnTo>
                  <a:pt x="2874241" y="192863"/>
                </a:lnTo>
                <a:lnTo>
                  <a:pt x="2865523" y="237645"/>
                </a:lnTo>
                <a:lnTo>
                  <a:pt x="2853549" y="281175"/>
                </a:lnTo>
                <a:lnTo>
                  <a:pt x="2838453" y="323319"/>
                </a:lnTo>
                <a:lnTo>
                  <a:pt x="2820368" y="363943"/>
                </a:lnTo>
                <a:lnTo>
                  <a:pt x="2799427" y="402914"/>
                </a:lnTo>
                <a:lnTo>
                  <a:pt x="2775765" y="440098"/>
                </a:lnTo>
                <a:lnTo>
                  <a:pt x="2749514" y="475363"/>
                </a:lnTo>
                <a:lnTo>
                  <a:pt x="2720808" y="508573"/>
                </a:lnTo>
                <a:lnTo>
                  <a:pt x="2689780" y="539596"/>
                </a:lnTo>
                <a:lnTo>
                  <a:pt x="2656564" y="568299"/>
                </a:lnTo>
                <a:lnTo>
                  <a:pt x="2621293" y="594547"/>
                </a:lnTo>
                <a:lnTo>
                  <a:pt x="2584101" y="618207"/>
                </a:lnTo>
                <a:lnTo>
                  <a:pt x="2545122" y="639146"/>
                </a:lnTo>
                <a:lnTo>
                  <a:pt x="2504487" y="657230"/>
                </a:lnTo>
                <a:lnTo>
                  <a:pt x="2462333" y="672325"/>
                </a:lnTo>
                <a:lnTo>
                  <a:pt x="2418790" y="684298"/>
                </a:lnTo>
                <a:lnTo>
                  <a:pt x="2373994" y="693016"/>
                </a:lnTo>
                <a:lnTo>
                  <a:pt x="2328077" y="698345"/>
                </a:lnTo>
                <a:lnTo>
                  <a:pt x="2281173" y="700151"/>
                </a:lnTo>
                <a:lnTo>
                  <a:pt x="0" y="700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3129280" cy="890905"/>
          </a:xfrm>
          <a:custGeom>
            <a:avLst/>
            <a:gdLst/>
            <a:ahLst/>
            <a:cxnLst/>
            <a:rect l="l" t="t" r="r" b="b"/>
            <a:pathLst>
              <a:path w="3129280" h="890905">
                <a:moveTo>
                  <a:pt x="3122626" y="0"/>
                </a:moveTo>
                <a:lnTo>
                  <a:pt x="3123307" y="4517"/>
                </a:lnTo>
                <a:lnTo>
                  <a:pt x="3127582" y="51915"/>
                </a:lnTo>
                <a:lnTo>
                  <a:pt x="3129025" y="100075"/>
                </a:lnTo>
                <a:lnTo>
                  <a:pt x="3127582" y="148235"/>
                </a:lnTo>
                <a:lnTo>
                  <a:pt x="3123307" y="195632"/>
                </a:lnTo>
                <a:lnTo>
                  <a:pt x="3116284" y="242183"/>
                </a:lnTo>
                <a:lnTo>
                  <a:pt x="3106595" y="287806"/>
                </a:lnTo>
                <a:lnTo>
                  <a:pt x="3094323" y="332417"/>
                </a:lnTo>
                <a:lnTo>
                  <a:pt x="3079551" y="375934"/>
                </a:lnTo>
                <a:lnTo>
                  <a:pt x="3062361" y="418275"/>
                </a:lnTo>
                <a:lnTo>
                  <a:pt x="3042837" y="459356"/>
                </a:lnTo>
                <a:lnTo>
                  <a:pt x="3021061" y="499095"/>
                </a:lnTo>
                <a:lnTo>
                  <a:pt x="2997116" y="537410"/>
                </a:lnTo>
                <a:lnTo>
                  <a:pt x="2971085" y="574217"/>
                </a:lnTo>
                <a:lnTo>
                  <a:pt x="2943051" y="609434"/>
                </a:lnTo>
                <a:lnTo>
                  <a:pt x="2913097" y="642979"/>
                </a:lnTo>
                <a:lnTo>
                  <a:pt x="2881304" y="674768"/>
                </a:lnTo>
                <a:lnTo>
                  <a:pt x="2847757" y="704718"/>
                </a:lnTo>
                <a:lnTo>
                  <a:pt x="2812537" y="732748"/>
                </a:lnTo>
                <a:lnTo>
                  <a:pt x="2775729" y="758775"/>
                </a:lnTo>
                <a:lnTo>
                  <a:pt x="2737414" y="782715"/>
                </a:lnTo>
                <a:lnTo>
                  <a:pt x="2697675" y="804486"/>
                </a:lnTo>
                <a:lnTo>
                  <a:pt x="2656595" y="824005"/>
                </a:lnTo>
                <a:lnTo>
                  <a:pt x="2614258" y="841191"/>
                </a:lnTo>
                <a:lnTo>
                  <a:pt x="2570745" y="855959"/>
                </a:lnTo>
                <a:lnTo>
                  <a:pt x="2526139" y="868227"/>
                </a:lnTo>
                <a:lnTo>
                  <a:pt x="2480525" y="877913"/>
                </a:lnTo>
                <a:lnTo>
                  <a:pt x="2433983" y="884934"/>
                </a:lnTo>
                <a:lnTo>
                  <a:pt x="2386597" y="889208"/>
                </a:lnTo>
                <a:lnTo>
                  <a:pt x="2338450" y="890651"/>
                </a:lnTo>
                <a:lnTo>
                  <a:pt x="0" y="89055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3386454" cy="1081405"/>
          </a:xfrm>
          <a:custGeom>
            <a:avLst/>
            <a:gdLst/>
            <a:ahLst/>
            <a:cxnLst/>
            <a:rect l="l" t="t" r="r" b="b"/>
            <a:pathLst>
              <a:path w="3386454" h="1081405">
                <a:moveTo>
                  <a:pt x="3381054" y="0"/>
                </a:moveTo>
                <a:lnTo>
                  <a:pt x="3381709" y="5472"/>
                </a:lnTo>
                <a:lnTo>
                  <a:pt x="3385069" y="52419"/>
                </a:lnTo>
                <a:lnTo>
                  <a:pt x="3386200" y="99949"/>
                </a:lnTo>
                <a:lnTo>
                  <a:pt x="3385069" y="147489"/>
                </a:lnTo>
                <a:lnTo>
                  <a:pt x="3381709" y="194446"/>
                </a:lnTo>
                <a:lnTo>
                  <a:pt x="3376171" y="240767"/>
                </a:lnTo>
                <a:lnTo>
                  <a:pt x="3368508" y="286401"/>
                </a:lnTo>
                <a:lnTo>
                  <a:pt x="3358771" y="331298"/>
                </a:lnTo>
                <a:lnTo>
                  <a:pt x="3347010" y="375404"/>
                </a:lnTo>
                <a:lnTo>
                  <a:pt x="3333278" y="418670"/>
                </a:lnTo>
                <a:lnTo>
                  <a:pt x="3317626" y="461043"/>
                </a:lnTo>
                <a:lnTo>
                  <a:pt x="3300105" y="502473"/>
                </a:lnTo>
                <a:lnTo>
                  <a:pt x="3280766" y="542907"/>
                </a:lnTo>
                <a:lnTo>
                  <a:pt x="3259662" y="582295"/>
                </a:lnTo>
                <a:lnTo>
                  <a:pt x="3236843" y="620585"/>
                </a:lnTo>
                <a:lnTo>
                  <a:pt x="3212361" y="657725"/>
                </a:lnTo>
                <a:lnTo>
                  <a:pt x="3186268" y="693665"/>
                </a:lnTo>
                <a:lnTo>
                  <a:pt x="3158614" y="728352"/>
                </a:lnTo>
                <a:lnTo>
                  <a:pt x="3129451" y="761736"/>
                </a:lnTo>
                <a:lnTo>
                  <a:pt x="3098831" y="793765"/>
                </a:lnTo>
                <a:lnTo>
                  <a:pt x="3066805" y="824388"/>
                </a:lnTo>
                <a:lnTo>
                  <a:pt x="3033424" y="853553"/>
                </a:lnTo>
                <a:lnTo>
                  <a:pt x="2998740" y="881209"/>
                </a:lnTo>
                <a:lnTo>
                  <a:pt x="2962805" y="907304"/>
                </a:lnTo>
                <a:lnTo>
                  <a:pt x="2925669" y="931788"/>
                </a:lnTo>
                <a:lnTo>
                  <a:pt x="2887384" y="954608"/>
                </a:lnTo>
                <a:lnTo>
                  <a:pt x="2848002" y="975713"/>
                </a:lnTo>
                <a:lnTo>
                  <a:pt x="2807573" y="995052"/>
                </a:lnTo>
                <a:lnTo>
                  <a:pt x="2766150" y="1012574"/>
                </a:lnTo>
                <a:lnTo>
                  <a:pt x="2723783" y="1028227"/>
                </a:lnTo>
                <a:lnTo>
                  <a:pt x="2680525" y="1041960"/>
                </a:lnTo>
                <a:lnTo>
                  <a:pt x="2636426" y="1053720"/>
                </a:lnTo>
                <a:lnTo>
                  <a:pt x="2591538" y="1063458"/>
                </a:lnTo>
                <a:lnTo>
                  <a:pt x="2545913" y="1071121"/>
                </a:lnTo>
                <a:lnTo>
                  <a:pt x="2499601" y="1076659"/>
                </a:lnTo>
                <a:lnTo>
                  <a:pt x="2452655" y="1080019"/>
                </a:lnTo>
                <a:lnTo>
                  <a:pt x="2405125" y="1081151"/>
                </a:lnTo>
                <a:lnTo>
                  <a:pt x="0" y="1081151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0" y="0"/>
            <a:ext cx="3634104" cy="1281430"/>
          </a:xfrm>
          <a:custGeom>
            <a:avLst/>
            <a:gdLst/>
            <a:ahLst/>
            <a:cxnLst/>
            <a:rect l="l" t="t" r="r" b="b"/>
            <a:pathLst>
              <a:path w="3634104" h="1281430">
                <a:moveTo>
                  <a:pt x="3629109" y="0"/>
                </a:moveTo>
                <a:lnTo>
                  <a:pt x="3629951" y="8288"/>
                </a:lnTo>
                <a:lnTo>
                  <a:pt x="3632869" y="56282"/>
                </a:lnTo>
                <a:lnTo>
                  <a:pt x="3633850" y="104775"/>
                </a:lnTo>
                <a:lnTo>
                  <a:pt x="3632869" y="153267"/>
                </a:lnTo>
                <a:lnTo>
                  <a:pt x="3629951" y="201261"/>
                </a:lnTo>
                <a:lnTo>
                  <a:pt x="3625133" y="248717"/>
                </a:lnTo>
                <a:lnTo>
                  <a:pt x="3618454" y="295599"/>
                </a:lnTo>
                <a:lnTo>
                  <a:pt x="3609951" y="341867"/>
                </a:lnTo>
                <a:lnTo>
                  <a:pt x="3599662" y="387485"/>
                </a:lnTo>
                <a:lnTo>
                  <a:pt x="3587626" y="432414"/>
                </a:lnTo>
                <a:lnTo>
                  <a:pt x="3573879" y="476617"/>
                </a:lnTo>
                <a:lnTo>
                  <a:pt x="3558460" y="520056"/>
                </a:lnTo>
                <a:lnTo>
                  <a:pt x="3541406" y="562693"/>
                </a:lnTo>
                <a:lnTo>
                  <a:pt x="3522756" y="604490"/>
                </a:lnTo>
                <a:lnTo>
                  <a:pt x="3502547" y="645409"/>
                </a:lnTo>
                <a:lnTo>
                  <a:pt x="3480817" y="685413"/>
                </a:lnTo>
                <a:lnTo>
                  <a:pt x="3457604" y="724463"/>
                </a:lnTo>
                <a:lnTo>
                  <a:pt x="3432946" y="762522"/>
                </a:lnTo>
                <a:lnTo>
                  <a:pt x="3406880" y="799552"/>
                </a:lnTo>
                <a:lnTo>
                  <a:pt x="3379445" y="835515"/>
                </a:lnTo>
                <a:lnTo>
                  <a:pt x="3350677" y="870373"/>
                </a:lnTo>
                <a:lnTo>
                  <a:pt x="3320616" y="904089"/>
                </a:lnTo>
                <a:lnTo>
                  <a:pt x="3289299" y="936625"/>
                </a:lnTo>
                <a:lnTo>
                  <a:pt x="3256764" y="967942"/>
                </a:lnTo>
                <a:lnTo>
                  <a:pt x="3223048" y="998003"/>
                </a:lnTo>
                <a:lnTo>
                  <a:pt x="3188190" y="1026770"/>
                </a:lnTo>
                <a:lnTo>
                  <a:pt x="3152227" y="1054205"/>
                </a:lnTo>
                <a:lnTo>
                  <a:pt x="3115197" y="1080271"/>
                </a:lnTo>
                <a:lnTo>
                  <a:pt x="3077138" y="1104929"/>
                </a:lnTo>
                <a:lnTo>
                  <a:pt x="3038087" y="1128142"/>
                </a:lnTo>
                <a:lnTo>
                  <a:pt x="2998084" y="1149872"/>
                </a:lnTo>
                <a:lnTo>
                  <a:pt x="2957165" y="1170081"/>
                </a:lnTo>
                <a:lnTo>
                  <a:pt x="2915368" y="1188731"/>
                </a:lnTo>
                <a:lnTo>
                  <a:pt x="2872731" y="1205785"/>
                </a:lnTo>
                <a:lnTo>
                  <a:pt x="2829292" y="1221204"/>
                </a:lnTo>
                <a:lnTo>
                  <a:pt x="2785089" y="1234951"/>
                </a:lnTo>
                <a:lnTo>
                  <a:pt x="2740160" y="1246988"/>
                </a:lnTo>
                <a:lnTo>
                  <a:pt x="2694542" y="1257276"/>
                </a:lnTo>
                <a:lnTo>
                  <a:pt x="2648273" y="1265779"/>
                </a:lnTo>
                <a:lnTo>
                  <a:pt x="2601392" y="1272458"/>
                </a:lnTo>
                <a:lnTo>
                  <a:pt x="2553936" y="1277276"/>
                </a:lnTo>
                <a:lnTo>
                  <a:pt x="2505942" y="1280194"/>
                </a:lnTo>
                <a:lnTo>
                  <a:pt x="2457449" y="1281176"/>
                </a:lnTo>
                <a:lnTo>
                  <a:pt x="0" y="12811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0" y="0"/>
            <a:ext cx="3891279" cy="1471930"/>
          </a:xfrm>
          <a:custGeom>
            <a:avLst/>
            <a:gdLst/>
            <a:ahLst/>
            <a:cxnLst/>
            <a:rect l="l" t="t" r="r" b="b"/>
            <a:pathLst>
              <a:path w="3891279" h="1471930">
                <a:moveTo>
                  <a:pt x="3886941" y="0"/>
                </a:moveTo>
                <a:lnTo>
                  <a:pt x="3887737" y="9218"/>
                </a:lnTo>
                <a:lnTo>
                  <a:pt x="3890199" y="56789"/>
                </a:lnTo>
                <a:lnTo>
                  <a:pt x="3891025" y="104775"/>
                </a:lnTo>
                <a:lnTo>
                  <a:pt x="3890199" y="152760"/>
                </a:lnTo>
                <a:lnTo>
                  <a:pt x="3887737" y="200331"/>
                </a:lnTo>
                <a:lnTo>
                  <a:pt x="3883667" y="247459"/>
                </a:lnTo>
                <a:lnTo>
                  <a:pt x="3878016" y="294118"/>
                </a:lnTo>
                <a:lnTo>
                  <a:pt x="3870811" y="340280"/>
                </a:lnTo>
                <a:lnTo>
                  <a:pt x="3862079" y="385919"/>
                </a:lnTo>
                <a:lnTo>
                  <a:pt x="3851848" y="431007"/>
                </a:lnTo>
                <a:lnTo>
                  <a:pt x="3840144" y="475517"/>
                </a:lnTo>
                <a:lnTo>
                  <a:pt x="3826995" y="519423"/>
                </a:lnTo>
                <a:lnTo>
                  <a:pt x="3812428" y="562696"/>
                </a:lnTo>
                <a:lnTo>
                  <a:pt x="3796469" y="605310"/>
                </a:lnTo>
                <a:lnTo>
                  <a:pt x="3779146" y="647237"/>
                </a:lnTo>
                <a:lnTo>
                  <a:pt x="3760486" y="688451"/>
                </a:lnTo>
                <a:lnTo>
                  <a:pt x="3740516" y="728925"/>
                </a:lnTo>
                <a:lnTo>
                  <a:pt x="3719264" y="768631"/>
                </a:lnTo>
                <a:lnTo>
                  <a:pt x="3696756" y="807542"/>
                </a:lnTo>
                <a:lnTo>
                  <a:pt x="3673019" y="845632"/>
                </a:lnTo>
                <a:lnTo>
                  <a:pt x="3648081" y="882872"/>
                </a:lnTo>
                <a:lnTo>
                  <a:pt x="3621969" y="919237"/>
                </a:lnTo>
                <a:lnTo>
                  <a:pt x="3594709" y="954698"/>
                </a:lnTo>
                <a:lnTo>
                  <a:pt x="3566329" y="989229"/>
                </a:lnTo>
                <a:lnTo>
                  <a:pt x="3536857" y="1022802"/>
                </a:lnTo>
                <a:lnTo>
                  <a:pt x="3506318" y="1055391"/>
                </a:lnTo>
                <a:lnTo>
                  <a:pt x="3474741" y="1086968"/>
                </a:lnTo>
                <a:lnTo>
                  <a:pt x="3442152" y="1117507"/>
                </a:lnTo>
                <a:lnTo>
                  <a:pt x="3408579" y="1146980"/>
                </a:lnTo>
                <a:lnTo>
                  <a:pt x="3374048" y="1175359"/>
                </a:lnTo>
                <a:lnTo>
                  <a:pt x="3338587" y="1202619"/>
                </a:lnTo>
                <a:lnTo>
                  <a:pt x="3302222" y="1228731"/>
                </a:lnTo>
                <a:lnTo>
                  <a:pt x="3264982" y="1253669"/>
                </a:lnTo>
                <a:lnTo>
                  <a:pt x="3226892" y="1277406"/>
                </a:lnTo>
                <a:lnTo>
                  <a:pt x="3187981" y="1299914"/>
                </a:lnTo>
                <a:lnTo>
                  <a:pt x="3148275" y="1321167"/>
                </a:lnTo>
                <a:lnTo>
                  <a:pt x="3107801" y="1341136"/>
                </a:lnTo>
                <a:lnTo>
                  <a:pt x="3066587" y="1359796"/>
                </a:lnTo>
                <a:lnTo>
                  <a:pt x="3024659" y="1377119"/>
                </a:lnTo>
                <a:lnTo>
                  <a:pt x="2982046" y="1393078"/>
                </a:lnTo>
                <a:lnTo>
                  <a:pt x="2938772" y="1407645"/>
                </a:lnTo>
                <a:lnTo>
                  <a:pt x="2894867" y="1420795"/>
                </a:lnTo>
                <a:lnTo>
                  <a:pt x="2850357" y="1432498"/>
                </a:lnTo>
                <a:lnTo>
                  <a:pt x="2805269" y="1442730"/>
                </a:lnTo>
                <a:lnTo>
                  <a:pt x="2759630" y="1451461"/>
                </a:lnTo>
                <a:lnTo>
                  <a:pt x="2713468" y="1458666"/>
                </a:lnTo>
                <a:lnTo>
                  <a:pt x="2666809" y="1464317"/>
                </a:lnTo>
                <a:lnTo>
                  <a:pt x="2619681" y="1468387"/>
                </a:lnTo>
                <a:lnTo>
                  <a:pt x="2572110" y="1470849"/>
                </a:lnTo>
                <a:lnTo>
                  <a:pt x="2524124" y="1471676"/>
                </a:lnTo>
                <a:lnTo>
                  <a:pt x="0" y="1471676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477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143000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819150" y="19050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981075" y="19050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477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1143000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819150" y="21526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981075" y="2152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1143000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819150" y="24003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981075" y="240030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6477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1143000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819150" y="264795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7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7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Freeform 23"/>
          <p:cNvSpPr/>
          <p:nvPr/>
        </p:nvSpPr>
        <p:spPr>
          <a:xfrm>
            <a:off x="981075" y="264795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7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7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6477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143000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819150" y="28479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981075" y="28479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477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143000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819150" y="30956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981075" y="30956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6477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143000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819150" y="33432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50" y="2627"/>
                </a:lnTo>
                <a:lnTo>
                  <a:pt x="8367" y="9779"/>
                </a:lnTo>
                <a:lnTo>
                  <a:pt x="2244" y="20359"/>
                </a:lnTo>
                <a:lnTo>
                  <a:pt x="0" y="33274"/>
                </a:lnTo>
                <a:lnTo>
                  <a:pt x="2244" y="46261"/>
                </a:lnTo>
                <a:lnTo>
                  <a:pt x="8367" y="56880"/>
                </a:lnTo>
                <a:lnTo>
                  <a:pt x="17450" y="64045"/>
                </a:lnTo>
                <a:lnTo>
                  <a:pt x="28575" y="66675"/>
                </a:lnTo>
                <a:lnTo>
                  <a:pt x="39699" y="64045"/>
                </a:lnTo>
                <a:lnTo>
                  <a:pt x="48782" y="56880"/>
                </a:lnTo>
                <a:lnTo>
                  <a:pt x="54905" y="46261"/>
                </a:lnTo>
                <a:lnTo>
                  <a:pt x="57150" y="33274"/>
                </a:lnTo>
                <a:lnTo>
                  <a:pt x="54905" y="20359"/>
                </a:lnTo>
                <a:lnTo>
                  <a:pt x="48782" y="9779"/>
                </a:lnTo>
                <a:lnTo>
                  <a:pt x="39699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981075" y="334327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Freeform 36"/>
          <p:cNvSpPr/>
          <p:nvPr/>
        </p:nvSpPr>
        <p:spPr>
          <a:xfrm>
            <a:off x="6477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Freeform 37"/>
          <p:cNvSpPr/>
          <p:nvPr/>
        </p:nvSpPr>
        <p:spPr>
          <a:xfrm>
            <a:off x="1143000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819150" y="359092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50" y="2250"/>
                </a:lnTo>
                <a:lnTo>
                  <a:pt x="8367" y="8382"/>
                </a:lnTo>
                <a:lnTo>
                  <a:pt x="2244" y="17466"/>
                </a:lnTo>
                <a:lnTo>
                  <a:pt x="0" y="28575"/>
                </a:lnTo>
                <a:lnTo>
                  <a:pt x="2244" y="39683"/>
                </a:lnTo>
                <a:lnTo>
                  <a:pt x="8367" y="48768"/>
                </a:lnTo>
                <a:lnTo>
                  <a:pt x="17450" y="54899"/>
                </a:lnTo>
                <a:lnTo>
                  <a:pt x="28575" y="57150"/>
                </a:lnTo>
                <a:lnTo>
                  <a:pt x="39699" y="54899"/>
                </a:lnTo>
                <a:lnTo>
                  <a:pt x="48782" y="48768"/>
                </a:lnTo>
                <a:lnTo>
                  <a:pt x="54905" y="39683"/>
                </a:lnTo>
                <a:lnTo>
                  <a:pt x="57150" y="28575"/>
                </a:lnTo>
                <a:lnTo>
                  <a:pt x="54905" y="17466"/>
                </a:lnTo>
                <a:lnTo>
                  <a:pt x="48782" y="8382"/>
                </a:lnTo>
                <a:lnTo>
                  <a:pt x="39699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Freeform 39"/>
          <p:cNvSpPr/>
          <p:nvPr/>
        </p:nvSpPr>
        <p:spPr>
          <a:xfrm>
            <a:off x="981075" y="3590925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50"/>
                </a:lnTo>
                <a:lnTo>
                  <a:pt x="9763" y="8382"/>
                </a:lnTo>
                <a:lnTo>
                  <a:pt x="2619" y="17466"/>
                </a:lnTo>
                <a:lnTo>
                  <a:pt x="0" y="28575"/>
                </a:lnTo>
                <a:lnTo>
                  <a:pt x="2619" y="39683"/>
                </a:lnTo>
                <a:lnTo>
                  <a:pt x="9763" y="48768"/>
                </a:lnTo>
                <a:lnTo>
                  <a:pt x="20359" y="54899"/>
                </a:lnTo>
                <a:lnTo>
                  <a:pt x="33337" y="57150"/>
                </a:lnTo>
                <a:lnTo>
                  <a:pt x="46315" y="54899"/>
                </a:lnTo>
                <a:lnTo>
                  <a:pt x="56911" y="48768"/>
                </a:lnTo>
                <a:lnTo>
                  <a:pt x="64055" y="39683"/>
                </a:lnTo>
                <a:lnTo>
                  <a:pt x="66675" y="28575"/>
                </a:lnTo>
                <a:lnTo>
                  <a:pt x="64055" y="17466"/>
                </a:lnTo>
                <a:lnTo>
                  <a:pt x="56911" y="8382"/>
                </a:lnTo>
                <a:lnTo>
                  <a:pt x="46315" y="2250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Freeform 40"/>
          <p:cNvSpPr/>
          <p:nvPr/>
        </p:nvSpPr>
        <p:spPr>
          <a:xfrm>
            <a:off x="0" y="5434076"/>
            <a:ext cx="1595755" cy="1424305"/>
          </a:xfrm>
          <a:custGeom>
            <a:avLst/>
            <a:gdLst/>
            <a:ahLst/>
            <a:cxnLst/>
            <a:rect l="l" t="t" r="r" b="b"/>
            <a:pathLst>
              <a:path w="1595755" h="1424304">
                <a:moveTo>
                  <a:pt x="0" y="68764"/>
                </a:moveTo>
                <a:lnTo>
                  <a:pt x="74873" y="44755"/>
                </a:lnTo>
                <a:lnTo>
                  <a:pt x="119524" y="33095"/>
                </a:lnTo>
                <a:lnTo>
                  <a:pt x="164835" y="23131"/>
                </a:lnTo>
                <a:lnTo>
                  <a:pt x="210772" y="14899"/>
                </a:lnTo>
                <a:lnTo>
                  <a:pt x="257297" y="8434"/>
                </a:lnTo>
                <a:lnTo>
                  <a:pt x="304375" y="3772"/>
                </a:lnTo>
                <a:lnTo>
                  <a:pt x="351971" y="949"/>
                </a:lnTo>
                <a:lnTo>
                  <a:pt x="400050" y="0"/>
                </a:lnTo>
                <a:lnTo>
                  <a:pt x="448128" y="949"/>
                </a:lnTo>
                <a:lnTo>
                  <a:pt x="495724" y="3772"/>
                </a:lnTo>
                <a:lnTo>
                  <a:pt x="542803" y="8434"/>
                </a:lnTo>
                <a:lnTo>
                  <a:pt x="589329" y="14899"/>
                </a:lnTo>
                <a:lnTo>
                  <a:pt x="635266" y="23131"/>
                </a:lnTo>
                <a:lnTo>
                  <a:pt x="680579" y="33095"/>
                </a:lnTo>
                <a:lnTo>
                  <a:pt x="725231" y="44755"/>
                </a:lnTo>
                <a:lnTo>
                  <a:pt x="769187" y="58074"/>
                </a:lnTo>
                <a:lnTo>
                  <a:pt x="812412" y="73018"/>
                </a:lnTo>
                <a:lnTo>
                  <a:pt x="854869" y="89551"/>
                </a:lnTo>
                <a:lnTo>
                  <a:pt x="896523" y="107637"/>
                </a:lnTo>
                <a:lnTo>
                  <a:pt x="937338" y="127241"/>
                </a:lnTo>
                <a:lnTo>
                  <a:pt x="977279" y="148326"/>
                </a:lnTo>
                <a:lnTo>
                  <a:pt x="1016309" y="170857"/>
                </a:lnTo>
                <a:lnTo>
                  <a:pt x="1054393" y="194798"/>
                </a:lnTo>
                <a:lnTo>
                  <a:pt x="1091495" y="220114"/>
                </a:lnTo>
                <a:lnTo>
                  <a:pt x="1127580" y="246768"/>
                </a:lnTo>
                <a:lnTo>
                  <a:pt x="1162612" y="274726"/>
                </a:lnTo>
                <a:lnTo>
                  <a:pt x="1196555" y="303951"/>
                </a:lnTo>
                <a:lnTo>
                  <a:pt x="1229373" y="334408"/>
                </a:lnTo>
                <a:lnTo>
                  <a:pt x="1261030" y="366062"/>
                </a:lnTo>
                <a:lnTo>
                  <a:pt x="1291492" y="398875"/>
                </a:lnTo>
                <a:lnTo>
                  <a:pt x="1320722" y="432813"/>
                </a:lnTo>
                <a:lnTo>
                  <a:pt x="1348684" y="467840"/>
                </a:lnTo>
                <a:lnTo>
                  <a:pt x="1375343" y="503921"/>
                </a:lnTo>
                <a:lnTo>
                  <a:pt x="1400664" y="541019"/>
                </a:lnTo>
                <a:lnTo>
                  <a:pt x="1424609" y="579099"/>
                </a:lnTo>
                <a:lnTo>
                  <a:pt x="1447144" y="618125"/>
                </a:lnTo>
                <a:lnTo>
                  <a:pt x="1468233" y="658061"/>
                </a:lnTo>
                <a:lnTo>
                  <a:pt x="1487840" y="698872"/>
                </a:lnTo>
                <a:lnTo>
                  <a:pt x="1505930" y="740523"/>
                </a:lnTo>
                <a:lnTo>
                  <a:pt x="1522466" y="782977"/>
                </a:lnTo>
                <a:lnTo>
                  <a:pt x="1537413" y="826198"/>
                </a:lnTo>
                <a:lnTo>
                  <a:pt x="1550736" y="870152"/>
                </a:lnTo>
                <a:lnTo>
                  <a:pt x="1562398" y="914802"/>
                </a:lnTo>
                <a:lnTo>
                  <a:pt x="1572364" y="960112"/>
                </a:lnTo>
                <a:lnTo>
                  <a:pt x="1580598" y="1006047"/>
                </a:lnTo>
                <a:lnTo>
                  <a:pt x="1587064" y="1052572"/>
                </a:lnTo>
                <a:lnTo>
                  <a:pt x="1591727" y="1099650"/>
                </a:lnTo>
                <a:lnTo>
                  <a:pt x="1594551" y="1147246"/>
                </a:lnTo>
                <a:lnTo>
                  <a:pt x="1595501" y="1195324"/>
                </a:lnTo>
                <a:lnTo>
                  <a:pt x="1594551" y="1243402"/>
                </a:lnTo>
                <a:lnTo>
                  <a:pt x="1591727" y="1290998"/>
                </a:lnTo>
                <a:lnTo>
                  <a:pt x="1587064" y="1338076"/>
                </a:lnTo>
                <a:lnTo>
                  <a:pt x="1580598" y="1384601"/>
                </a:lnTo>
                <a:lnTo>
                  <a:pt x="1573550" y="1423921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Freeform 41"/>
          <p:cNvSpPr/>
          <p:nvPr/>
        </p:nvSpPr>
        <p:spPr>
          <a:xfrm>
            <a:off x="697382" y="5293105"/>
            <a:ext cx="439420" cy="388620"/>
          </a:xfrm>
          <a:custGeom>
            <a:avLst/>
            <a:gdLst/>
            <a:ahLst/>
            <a:cxnLst/>
            <a:rect l="l" t="t" r="r" b="b"/>
            <a:pathLst>
              <a:path w="439419" h="388620">
                <a:moveTo>
                  <a:pt x="233273" y="0"/>
                </a:moveTo>
                <a:lnTo>
                  <a:pt x="0" y="373849"/>
                </a:lnTo>
                <a:lnTo>
                  <a:pt x="438924" y="388023"/>
                </a:lnTo>
                <a:lnTo>
                  <a:pt x="233273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219075" y="584835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Freeform 43"/>
          <p:cNvSpPr/>
          <p:nvPr/>
        </p:nvSpPr>
        <p:spPr>
          <a:xfrm>
            <a:off x="219075" y="599122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Freeform 44"/>
          <p:cNvSpPr/>
          <p:nvPr/>
        </p:nvSpPr>
        <p:spPr>
          <a:xfrm>
            <a:off x="219075" y="6181725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Freeform 45"/>
          <p:cNvSpPr/>
          <p:nvPr/>
        </p:nvSpPr>
        <p:spPr>
          <a:xfrm>
            <a:off x="219075" y="6324600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219075" y="6515100"/>
            <a:ext cx="409575" cy="19050"/>
          </a:xfrm>
          <a:custGeom>
            <a:avLst/>
            <a:gdLst/>
            <a:ahLst/>
            <a:cxnLst/>
            <a:rect l="l" t="t" r="r" b="b"/>
            <a:pathLst>
              <a:path w="409575" h="19050">
                <a:moveTo>
                  <a:pt x="0" y="0"/>
                </a:moveTo>
                <a:lnTo>
                  <a:pt x="409575" y="0"/>
                </a:lnTo>
              </a:path>
            </a:pathLst>
          </a:custGeom>
          <a:noFill/>
          <a:ln w="38100">
            <a:solidFill>
              <a:srgbClr val="F58830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Freeform 47"/>
          <p:cNvSpPr/>
          <p:nvPr/>
        </p:nvSpPr>
        <p:spPr>
          <a:xfrm>
            <a:off x="219075" y="6657975"/>
            <a:ext cx="409575" cy="47625"/>
          </a:xfrm>
          <a:custGeom>
            <a:avLst/>
            <a:gdLst/>
            <a:ahLst/>
            <a:cxnLst/>
            <a:rect l="l" t="t" r="r" b="b"/>
            <a:pathLst>
              <a:path w="409575" h="47625">
                <a:moveTo>
                  <a:pt x="385762" y="0"/>
                </a:moveTo>
                <a:lnTo>
                  <a:pt x="23812" y="0"/>
                </a:lnTo>
                <a:lnTo>
                  <a:pt x="14541" y="1870"/>
                </a:lnTo>
                <a:lnTo>
                  <a:pt x="6972" y="6972"/>
                </a:lnTo>
                <a:lnTo>
                  <a:pt x="1870" y="14541"/>
                </a:lnTo>
                <a:lnTo>
                  <a:pt x="0" y="23812"/>
                </a:lnTo>
                <a:lnTo>
                  <a:pt x="1870" y="33083"/>
                </a:lnTo>
                <a:lnTo>
                  <a:pt x="6972" y="40652"/>
                </a:lnTo>
                <a:lnTo>
                  <a:pt x="14541" y="45754"/>
                </a:lnTo>
                <a:lnTo>
                  <a:pt x="23812" y="47625"/>
                </a:lnTo>
                <a:lnTo>
                  <a:pt x="385762" y="47625"/>
                </a:lnTo>
                <a:lnTo>
                  <a:pt x="395033" y="45754"/>
                </a:lnTo>
                <a:lnTo>
                  <a:pt x="402602" y="40652"/>
                </a:lnTo>
                <a:lnTo>
                  <a:pt x="407704" y="33083"/>
                </a:lnTo>
                <a:lnTo>
                  <a:pt x="409575" y="23812"/>
                </a:lnTo>
                <a:lnTo>
                  <a:pt x="407704" y="14541"/>
                </a:lnTo>
                <a:lnTo>
                  <a:pt x="402602" y="6972"/>
                </a:lnTo>
                <a:lnTo>
                  <a:pt x="395033" y="1870"/>
                </a:lnTo>
                <a:lnTo>
                  <a:pt x="385762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Freeform 48"/>
          <p:cNvSpPr/>
          <p:nvPr/>
        </p:nvSpPr>
        <p:spPr>
          <a:xfrm>
            <a:off x="10839450" y="5362575"/>
            <a:ext cx="1352550" cy="1495425"/>
          </a:xfrm>
          <a:custGeom>
            <a:avLst/>
            <a:gdLst/>
            <a:ahLst/>
            <a:cxnLst/>
            <a:rect l="l" t="t" r="r" b="b"/>
            <a:pathLst>
              <a:path w="1352550" h="1495425">
                <a:moveTo>
                  <a:pt x="1262126" y="0"/>
                </a:moveTo>
                <a:lnTo>
                  <a:pt x="1213710" y="914"/>
                </a:lnTo>
                <a:lnTo>
                  <a:pt x="1165756" y="3637"/>
                </a:lnTo>
                <a:lnTo>
                  <a:pt x="1118296" y="8134"/>
                </a:lnTo>
                <a:lnTo>
                  <a:pt x="1071362" y="14374"/>
                </a:lnTo>
                <a:lnTo>
                  <a:pt x="1024988" y="22322"/>
                </a:lnTo>
                <a:lnTo>
                  <a:pt x="979206" y="31948"/>
                </a:lnTo>
                <a:lnTo>
                  <a:pt x="934048" y="43216"/>
                </a:lnTo>
                <a:lnTo>
                  <a:pt x="889548" y="56096"/>
                </a:lnTo>
                <a:lnTo>
                  <a:pt x="845738" y="70554"/>
                </a:lnTo>
                <a:lnTo>
                  <a:pt x="802650" y="86557"/>
                </a:lnTo>
                <a:lnTo>
                  <a:pt x="760317" y="104072"/>
                </a:lnTo>
                <a:lnTo>
                  <a:pt x="718773" y="123068"/>
                </a:lnTo>
                <a:lnTo>
                  <a:pt x="678049" y="143510"/>
                </a:lnTo>
                <a:lnTo>
                  <a:pt x="638179" y="165366"/>
                </a:lnTo>
                <a:lnTo>
                  <a:pt x="599195" y="188603"/>
                </a:lnTo>
                <a:lnTo>
                  <a:pt x="561129" y="213188"/>
                </a:lnTo>
                <a:lnTo>
                  <a:pt x="524014" y="239089"/>
                </a:lnTo>
                <a:lnTo>
                  <a:pt x="487884" y="266273"/>
                </a:lnTo>
                <a:lnTo>
                  <a:pt x="452771" y="294707"/>
                </a:lnTo>
                <a:lnTo>
                  <a:pt x="418706" y="324359"/>
                </a:lnTo>
                <a:lnTo>
                  <a:pt x="385724" y="355194"/>
                </a:lnTo>
                <a:lnTo>
                  <a:pt x="353856" y="387181"/>
                </a:lnTo>
                <a:lnTo>
                  <a:pt x="323136" y="420287"/>
                </a:lnTo>
                <a:lnTo>
                  <a:pt x="293596" y="454479"/>
                </a:lnTo>
                <a:lnTo>
                  <a:pt x="265269" y="489724"/>
                </a:lnTo>
                <a:lnTo>
                  <a:pt x="238187" y="525989"/>
                </a:lnTo>
                <a:lnTo>
                  <a:pt x="212383" y="563242"/>
                </a:lnTo>
                <a:lnTo>
                  <a:pt x="187890" y="601450"/>
                </a:lnTo>
                <a:lnTo>
                  <a:pt x="164740" y="640580"/>
                </a:lnTo>
                <a:lnTo>
                  <a:pt x="142967" y="680598"/>
                </a:lnTo>
                <a:lnTo>
                  <a:pt x="122602" y="721473"/>
                </a:lnTo>
                <a:lnTo>
                  <a:pt x="103678" y="763172"/>
                </a:lnTo>
                <a:lnTo>
                  <a:pt x="86229" y="805661"/>
                </a:lnTo>
                <a:lnTo>
                  <a:pt x="70287" y="848908"/>
                </a:lnTo>
                <a:lnTo>
                  <a:pt x="55883" y="892880"/>
                </a:lnTo>
                <a:lnTo>
                  <a:pt x="43052" y="937545"/>
                </a:lnTo>
                <a:lnTo>
                  <a:pt x="31826" y="982869"/>
                </a:lnTo>
                <a:lnTo>
                  <a:pt x="22238" y="1028819"/>
                </a:lnTo>
                <a:lnTo>
                  <a:pt x="14319" y="1075364"/>
                </a:lnTo>
                <a:lnTo>
                  <a:pt x="8103" y="1122469"/>
                </a:lnTo>
                <a:lnTo>
                  <a:pt x="3623" y="1170103"/>
                </a:lnTo>
                <a:lnTo>
                  <a:pt x="906" y="1218489"/>
                </a:lnTo>
                <a:lnTo>
                  <a:pt x="0" y="1266825"/>
                </a:lnTo>
                <a:lnTo>
                  <a:pt x="911" y="1315416"/>
                </a:lnTo>
                <a:lnTo>
                  <a:pt x="3623" y="1363546"/>
                </a:lnTo>
                <a:lnTo>
                  <a:pt x="8103" y="1411180"/>
                </a:lnTo>
                <a:lnTo>
                  <a:pt x="14319" y="1458285"/>
                </a:lnTo>
                <a:lnTo>
                  <a:pt x="20637" y="1495422"/>
                </a:lnTo>
                <a:lnTo>
                  <a:pt x="537225" y="1495422"/>
                </a:lnTo>
                <a:lnTo>
                  <a:pt x="525739" y="1455015"/>
                </a:lnTo>
                <a:lnTo>
                  <a:pt x="515722" y="1409344"/>
                </a:lnTo>
                <a:lnTo>
                  <a:pt x="508457" y="1362696"/>
                </a:lnTo>
                <a:lnTo>
                  <a:pt x="504033" y="1315160"/>
                </a:lnTo>
                <a:lnTo>
                  <a:pt x="502539" y="1266825"/>
                </a:lnTo>
                <a:lnTo>
                  <a:pt x="504033" y="1218489"/>
                </a:lnTo>
                <a:lnTo>
                  <a:pt x="508457" y="1170953"/>
                </a:lnTo>
                <a:lnTo>
                  <a:pt x="515722" y="1124305"/>
                </a:lnTo>
                <a:lnTo>
                  <a:pt x="525739" y="1078634"/>
                </a:lnTo>
                <a:lnTo>
                  <a:pt x="538418" y="1034032"/>
                </a:lnTo>
                <a:lnTo>
                  <a:pt x="553671" y="990586"/>
                </a:lnTo>
                <a:lnTo>
                  <a:pt x="571408" y="948387"/>
                </a:lnTo>
                <a:lnTo>
                  <a:pt x="591541" y="907524"/>
                </a:lnTo>
                <a:lnTo>
                  <a:pt x="613981" y="868087"/>
                </a:lnTo>
                <a:lnTo>
                  <a:pt x="638639" y="830164"/>
                </a:lnTo>
                <a:lnTo>
                  <a:pt x="665425" y="793847"/>
                </a:lnTo>
                <a:lnTo>
                  <a:pt x="694250" y="759224"/>
                </a:lnTo>
                <a:lnTo>
                  <a:pt x="725027" y="726384"/>
                </a:lnTo>
                <a:lnTo>
                  <a:pt x="757665" y="695418"/>
                </a:lnTo>
                <a:lnTo>
                  <a:pt x="792075" y="666414"/>
                </a:lnTo>
                <a:lnTo>
                  <a:pt x="828169" y="639463"/>
                </a:lnTo>
                <a:lnTo>
                  <a:pt x="865858" y="614653"/>
                </a:lnTo>
                <a:lnTo>
                  <a:pt x="905052" y="592075"/>
                </a:lnTo>
                <a:lnTo>
                  <a:pt x="945663" y="571818"/>
                </a:lnTo>
                <a:lnTo>
                  <a:pt x="987601" y="553972"/>
                </a:lnTo>
                <a:lnTo>
                  <a:pt x="1030778" y="538625"/>
                </a:lnTo>
                <a:lnTo>
                  <a:pt x="1075104" y="525868"/>
                </a:lnTo>
                <a:lnTo>
                  <a:pt x="1120491" y="515790"/>
                </a:lnTo>
                <a:lnTo>
                  <a:pt x="1166850" y="508481"/>
                </a:lnTo>
                <a:lnTo>
                  <a:pt x="1214091" y="504029"/>
                </a:lnTo>
                <a:lnTo>
                  <a:pt x="1262126" y="502526"/>
                </a:lnTo>
                <a:lnTo>
                  <a:pt x="1352550" y="502526"/>
                </a:lnTo>
                <a:lnTo>
                  <a:pt x="1352550" y="3300"/>
                </a:lnTo>
                <a:lnTo>
                  <a:pt x="1310532" y="914"/>
                </a:lnTo>
                <a:lnTo>
                  <a:pt x="1262126" y="0"/>
                </a:lnTo>
                <a:close/>
              </a:path>
              <a:path w="1352550" h="1495425">
                <a:moveTo>
                  <a:pt x="1352550" y="502526"/>
                </a:moveTo>
                <a:lnTo>
                  <a:pt x="1262126" y="502526"/>
                </a:lnTo>
                <a:lnTo>
                  <a:pt x="1310146" y="504029"/>
                </a:lnTo>
                <a:lnTo>
                  <a:pt x="1352550" y="508026"/>
                </a:lnTo>
                <a:lnTo>
                  <a:pt x="1352550" y="502526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1142047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11915775" y="49339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7"/>
                </a:lnTo>
                <a:lnTo>
                  <a:pt x="8381" y="9779"/>
                </a:lnTo>
                <a:lnTo>
                  <a:pt x="2250" y="20359"/>
                </a:lnTo>
                <a:lnTo>
                  <a:pt x="0" y="33274"/>
                </a:lnTo>
                <a:lnTo>
                  <a:pt x="2250" y="46261"/>
                </a:lnTo>
                <a:lnTo>
                  <a:pt x="8381" y="56880"/>
                </a:lnTo>
                <a:lnTo>
                  <a:pt x="17466" y="64045"/>
                </a:lnTo>
                <a:lnTo>
                  <a:pt x="28575" y="66675"/>
                </a:lnTo>
                <a:lnTo>
                  <a:pt x="39683" y="64045"/>
                </a:lnTo>
                <a:lnTo>
                  <a:pt x="48768" y="56880"/>
                </a:lnTo>
                <a:lnTo>
                  <a:pt x="54899" y="46261"/>
                </a:lnTo>
                <a:lnTo>
                  <a:pt x="57150" y="33274"/>
                </a:lnTo>
                <a:lnTo>
                  <a:pt x="54899" y="20359"/>
                </a:lnTo>
                <a:lnTo>
                  <a:pt x="48768" y="9779"/>
                </a:lnTo>
                <a:lnTo>
                  <a:pt x="39683" y="2627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1582400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1744325" y="49339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Freeform 53"/>
          <p:cNvSpPr/>
          <p:nvPr/>
        </p:nvSpPr>
        <p:spPr>
          <a:xfrm>
            <a:off x="1142047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1915775" y="518160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28575" y="0"/>
                </a:moveTo>
                <a:lnTo>
                  <a:pt x="17466" y="2250"/>
                </a:lnTo>
                <a:lnTo>
                  <a:pt x="8381" y="8381"/>
                </a:lnTo>
                <a:lnTo>
                  <a:pt x="2250" y="17466"/>
                </a:lnTo>
                <a:lnTo>
                  <a:pt x="0" y="28575"/>
                </a:lnTo>
                <a:lnTo>
                  <a:pt x="2250" y="39683"/>
                </a:lnTo>
                <a:lnTo>
                  <a:pt x="8381" y="48768"/>
                </a:lnTo>
                <a:lnTo>
                  <a:pt x="17466" y="54899"/>
                </a:lnTo>
                <a:lnTo>
                  <a:pt x="28575" y="57150"/>
                </a:lnTo>
                <a:lnTo>
                  <a:pt x="39683" y="54899"/>
                </a:lnTo>
                <a:lnTo>
                  <a:pt x="48768" y="48768"/>
                </a:lnTo>
                <a:lnTo>
                  <a:pt x="54899" y="39683"/>
                </a:lnTo>
                <a:lnTo>
                  <a:pt x="57150" y="28575"/>
                </a:lnTo>
                <a:lnTo>
                  <a:pt x="54899" y="17466"/>
                </a:lnTo>
                <a:lnTo>
                  <a:pt x="48768" y="8381"/>
                </a:lnTo>
                <a:lnTo>
                  <a:pt x="39683" y="2250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Freeform 55"/>
          <p:cNvSpPr/>
          <p:nvPr/>
        </p:nvSpPr>
        <p:spPr>
          <a:xfrm>
            <a:off x="11582400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6" name="Freeform 56"/>
          <p:cNvSpPr/>
          <p:nvPr/>
        </p:nvSpPr>
        <p:spPr>
          <a:xfrm>
            <a:off x="11744325" y="51816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400" y="0"/>
                </a:moveTo>
                <a:lnTo>
                  <a:pt x="20413" y="2250"/>
                </a:lnTo>
                <a:lnTo>
                  <a:pt x="9794" y="8381"/>
                </a:lnTo>
                <a:lnTo>
                  <a:pt x="2629" y="17466"/>
                </a:lnTo>
                <a:lnTo>
                  <a:pt x="0" y="28575"/>
                </a:lnTo>
                <a:lnTo>
                  <a:pt x="2629" y="39683"/>
                </a:lnTo>
                <a:lnTo>
                  <a:pt x="9794" y="48768"/>
                </a:lnTo>
                <a:lnTo>
                  <a:pt x="20413" y="54899"/>
                </a:lnTo>
                <a:lnTo>
                  <a:pt x="33400" y="57150"/>
                </a:lnTo>
                <a:lnTo>
                  <a:pt x="46315" y="54899"/>
                </a:lnTo>
                <a:lnTo>
                  <a:pt x="56896" y="48768"/>
                </a:lnTo>
                <a:lnTo>
                  <a:pt x="64047" y="39683"/>
                </a:lnTo>
                <a:lnTo>
                  <a:pt x="66675" y="28575"/>
                </a:lnTo>
                <a:lnTo>
                  <a:pt x="64047" y="17466"/>
                </a:lnTo>
                <a:lnTo>
                  <a:pt x="56896" y="8381"/>
                </a:lnTo>
                <a:lnTo>
                  <a:pt x="46315" y="2250"/>
                </a:lnTo>
                <a:lnTo>
                  <a:pt x="33400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AutoShape 57"/>
          <p:cNvSpPr/>
          <p:nvPr/>
        </p:nvSpPr>
        <p:spPr>
          <a:xfrm>
            <a:off x="1142047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8" name="Freeform 58"/>
          <p:cNvSpPr/>
          <p:nvPr/>
        </p:nvSpPr>
        <p:spPr>
          <a:xfrm>
            <a:off x="11915775" y="54197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29"/>
                </a:lnTo>
                <a:lnTo>
                  <a:pt x="8381" y="9794"/>
                </a:lnTo>
                <a:lnTo>
                  <a:pt x="2250" y="20413"/>
                </a:lnTo>
                <a:lnTo>
                  <a:pt x="0" y="33400"/>
                </a:lnTo>
                <a:lnTo>
                  <a:pt x="2250" y="46315"/>
                </a:lnTo>
                <a:lnTo>
                  <a:pt x="8381" y="56896"/>
                </a:lnTo>
                <a:lnTo>
                  <a:pt x="17466" y="64047"/>
                </a:lnTo>
                <a:lnTo>
                  <a:pt x="28575" y="66675"/>
                </a:lnTo>
                <a:lnTo>
                  <a:pt x="39683" y="64047"/>
                </a:lnTo>
                <a:lnTo>
                  <a:pt x="48768" y="56896"/>
                </a:lnTo>
                <a:lnTo>
                  <a:pt x="54899" y="46315"/>
                </a:lnTo>
                <a:lnTo>
                  <a:pt x="57150" y="33400"/>
                </a:lnTo>
                <a:lnTo>
                  <a:pt x="54899" y="20413"/>
                </a:lnTo>
                <a:lnTo>
                  <a:pt x="48768" y="9794"/>
                </a:lnTo>
                <a:lnTo>
                  <a:pt x="39683" y="262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9" name="AutoShape 59"/>
          <p:cNvSpPr/>
          <p:nvPr/>
        </p:nvSpPr>
        <p:spPr>
          <a:xfrm>
            <a:off x="11582400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0" name="AutoShape 60"/>
          <p:cNvSpPr/>
          <p:nvPr/>
        </p:nvSpPr>
        <p:spPr>
          <a:xfrm>
            <a:off x="11744325" y="5419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1" name="AutoShape 61"/>
          <p:cNvSpPr/>
          <p:nvPr/>
        </p:nvSpPr>
        <p:spPr>
          <a:xfrm>
            <a:off x="1142047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2" name="Freeform 62"/>
          <p:cNvSpPr/>
          <p:nvPr/>
        </p:nvSpPr>
        <p:spPr>
          <a:xfrm>
            <a:off x="11915775" y="566737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3" name="AutoShape 63"/>
          <p:cNvSpPr/>
          <p:nvPr/>
        </p:nvSpPr>
        <p:spPr>
          <a:xfrm>
            <a:off x="11582400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4" name="AutoShape 64"/>
          <p:cNvSpPr/>
          <p:nvPr/>
        </p:nvSpPr>
        <p:spPr>
          <a:xfrm>
            <a:off x="11744325" y="566737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5" name="AutoShape 65"/>
          <p:cNvSpPr/>
          <p:nvPr/>
        </p:nvSpPr>
        <p:spPr>
          <a:xfrm>
            <a:off x="1142047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6" name="Freeform 66"/>
          <p:cNvSpPr/>
          <p:nvPr/>
        </p:nvSpPr>
        <p:spPr>
          <a:xfrm>
            <a:off x="11915775" y="5876925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7" name="AutoShape 67"/>
          <p:cNvSpPr/>
          <p:nvPr/>
        </p:nvSpPr>
        <p:spPr>
          <a:xfrm>
            <a:off x="11582400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8" name="AutoShape 68"/>
          <p:cNvSpPr/>
          <p:nvPr/>
        </p:nvSpPr>
        <p:spPr>
          <a:xfrm>
            <a:off x="11744325" y="5876925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9" name="AutoShape 69"/>
          <p:cNvSpPr/>
          <p:nvPr/>
        </p:nvSpPr>
        <p:spPr>
          <a:xfrm>
            <a:off x="1142047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0" name="Freeform 70"/>
          <p:cNvSpPr/>
          <p:nvPr/>
        </p:nvSpPr>
        <p:spPr>
          <a:xfrm>
            <a:off x="11915775" y="61150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1" name="AutoShape 71"/>
          <p:cNvSpPr/>
          <p:nvPr/>
        </p:nvSpPr>
        <p:spPr>
          <a:xfrm>
            <a:off x="11582400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2" name="AutoShape 72"/>
          <p:cNvSpPr/>
          <p:nvPr/>
        </p:nvSpPr>
        <p:spPr>
          <a:xfrm>
            <a:off x="11744325" y="61150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3" name="AutoShape 73"/>
          <p:cNvSpPr/>
          <p:nvPr/>
        </p:nvSpPr>
        <p:spPr>
          <a:xfrm>
            <a:off x="1142047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4" name="Freeform 74"/>
          <p:cNvSpPr/>
          <p:nvPr/>
        </p:nvSpPr>
        <p:spPr>
          <a:xfrm>
            <a:off x="11915775" y="636270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5" name="AutoShape 75"/>
          <p:cNvSpPr/>
          <p:nvPr/>
        </p:nvSpPr>
        <p:spPr>
          <a:xfrm>
            <a:off x="11582400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6" name="AutoShape 76"/>
          <p:cNvSpPr/>
          <p:nvPr/>
        </p:nvSpPr>
        <p:spPr>
          <a:xfrm>
            <a:off x="11744325" y="636270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7" name="AutoShape 77"/>
          <p:cNvSpPr/>
          <p:nvPr/>
        </p:nvSpPr>
        <p:spPr>
          <a:xfrm>
            <a:off x="1142047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8" name="Freeform 78"/>
          <p:cNvSpPr/>
          <p:nvPr/>
        </p:nvSpPr>
        <p:spPr>
          <a:xfrm>
            <a:off x="11915775" y="6610350"/>
            <a:ext cx="57150" cy="66675"/>
          </a:xfrm>
          <a:custGeom>
            <a:avLst/>
            <a:gdLst/>
            <a:ahLst/>
            <a:cxnLst/>
            <a:rect l="l" t="t" r="r" b="b"/>
            <a:pathLst>
              <a:path w="57150" h="66675">
                <a:moveTo>
                  <a:pt x="28575" y="0"/>
                </a:moveTo>
                <a:lnTo>
                  <a:pt x="17466" y="2619"/>
                </a:lnTo>
                <a:lnTo>
                  <a:pt x="8381" y="9763"/>
                </a:lnTo>
                <a:lnTo>
                  <a:pt x="2250" y="20359"/>
                </a:lnTo>
                <a:lnTo>
                  <a:pt x="0" y="33337"/>
                </a:lnTo>
                <a:lnTo>
                  <a:pt x="2250" y="46315"/>
                </a:lnTo>
                <a:lnTo>
                  <a:pt x="8381" y="56911"/>
                </a:lnTo>
                <a:lnTo>
                  <a:pt x="17466" y="64055"/>
                </a:lnTo>
                <a:lnTo>
                  <a:pt x="28575" y="66675"/>
                </a:lnTo>
                <a:lnTo>
                  <a:pt x="39683" y="64055"/>
                </a:lnTo>
                <a:lnTo>
                  <a:pt x="48768" y="56911"/>
                </a:lnTo>
                <a:lnTo>
                  <a:pt x="54899" y="46315"/>
                </a:lnTo>
                <a:lnTo>
                  <a:pt x="57150" y="33337"/>
                </a:lnTo>
                <a:lnTo>
                  <a:pt x="54899" y="20359"/>
                </a:lnTo>
                <a:lnTo>
                  <a:pt x="48768" y="9763"/>
                </a:lnTo>
                <a:lnTo>
                  <a:pt x="39683" y="2619"/>
                </a:lnTo>
                <a:lnTo>
                  <a:pt x="285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9" name="AutoShape 79"/>
          <p:cNvSpPr/>
          <p:nvPr/>
        </p:nvSpPr>
        <p:spPr>
          <a:xfrm>
            <a:off x="11582400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0" name="AutoShape 80"/>
          <p:cNvSpPr/>
          <p:nvPr/>
        </p:nvSpPr>
        <p:spPr>
          <a:xfrm>
            <a:off x="11744325" y="6610350"/>
            <a:ext cx="66675" cy="6667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1" name="Freeform 81"/>
          <p:cNvSpPr/>
          <p:nvPr/>
        </p:nvSpPr>
        <p:spPr>
          <a:xfrm>
            <a:off x="11325225" y="1866900"/>
            <a:ext cx="866775" cy="1733550"/>
          </a:xfrm>
          <a:custGeom>
            <a:avLst/>
            <a:gdLst/>
            <a:ahLst/>
            <a:cxnLst/>
            <a:rect l="l" t="t" r="r" b="b"/>
            <a:pathLst>
              <a:path w="866775" h="1733550">
                <a:moveTo>
                  <a:pt x="866775" y="0"/>
                </a:moveTo>
                <a:lnTo>
                  <a:pt x="819221" y="1282"/>
                </a:lnTo>
                <a:lnTo>
                  <a:pt x="772337" y="5086"/>
                </a:lnTo>
                <a:lnTo>
                  <a:pt x="726190" y="11345"/>
                </a:lnTo>
                <a:lnTo>
                  <a:pt x="680844" y="19993"/>
                </a:lnTo>
                <a:lnTo>
                  <a:pt x="636367" y="30965"/>
                </a:lnTo>
                <a:lnTo>
                  <a:pt x="592823" y="44192"/>
                </a:lnTo>
                <a:lnTo>
                  <a:pt x="550281" y="59611"/>
                </a:lnTo>
                <a:lnTo>
                  <a:pt x="508804" y="77154"/>
                </a:lnTo>
                <a:lnTo>
                  <a:pt x="468461" y="96756"/>
                </a:lnTo>
                <a:lnTo>
                  <a:pt x="429316" y="118349"/>
                </a:lnTo>
                <a:lnTo>
                  <a:pt x="391436" y="141869"/>
                </a:lnTo>
                <a:lnTo>
                  <a:pt x="354887" y="167249"/>
                </a:lnTo>
                <a:lnTo>
                  <a:pt x="319736" y="194423"/>
                </a:lnTo>
                <a:lnTo>
                  <a:pt x="286047" y="223325"/>
                </a:lnTo>
                <a:lnTo>
                  <a:pt x="253888" y="253888"/>
                </a:lnTo>
                <a:lnTo>
                  <a:pt x="223325" y="286047"/>
                </a:lnTo>
                <a:lnTo>
                  <a:pt x="194423" y="319736"/>
                </a:lnTo>
                <a:lnTo>
                  <a:pt x="167249" y="354887"/>
                </a:lnTo>
                <a:lnTo>
                  <a:pt x="141869" y="391436"/>
                </a:lnTo>
                <a:lnTo>
                  <a:pt x="118349" y="429316"/>
                </a:lnTo>
                <a:lnTo>
                  <a:pt x="96756" y="468461"/>
                </a:lnTo>
                <a:lnTo>
                  <a:pt x="77154" y="508804"/>
                </a:lnTo>
                <a:lnTo>
                  <a:pt x="59611" y="550281"/>
                </a:lnTo>
                <a:lnTo>
                  <a:pt x="44192" y="592823"/>
                </a:lnTo>
                <a:lnTo>
                  <a:pt x="30965" y="636367"/>
                </a:lnTo>
                <a:lnTo>
                  <a:pt x="19993" y="680844"/>
                </a:lnTo>
                <a:lnTo>
                  <a:pt x="11345" y="726190"/>
                </a:lnTo>
                <a:lnTo>
                  <a:pt x="5086" y="772337"/>
                </a:lnTo>
                <a:lnTo>
                  <a:pt x="1282" y="819221"/>
                </a:lnTo>
                <a:lnTo>
                  <a:pt x="0" y="866775"/>
                </a:lnTo>
                <a:lnTo>
                  <a:pt x="1282" y="914328"/>
                </a:lnTo>
                <a:lnTo>
                  <a:pt x="5086" y="961212"/>
                </a:lnTo>
                <a:lnTo>
                  <a:pt x="11345" y="1007359"/>
                </a:lnTo>
                <a:lnTo>
                  <a:pt x="19993" y="1052705"/>
                </a:lnTo>
                <a:lnTo>
                  <a:pt x="30965" y="1097182"/>
                </a:lnTo>
                <a:lnTo>
                  <a:pt x="44192" y="1140726"/>
                </a:lnTo>
                <a:lnTo>
                  <a:pt x="59611" y="1183268"/>
                </a:lnTo>
                <a:lnTo>
                  <a:pt x="77154" y="1224745"/>
                </a:lnTo>
                <a:lnTo>
                  <a:pt x="96756" y="1265088"/>
                </a:lnTo>
                <a:lnTo>
                  <a:pt x="118349" y="1304233"/>
                </a:lnTo>
                <a:lnTo>
                  <a:pt x="141869" y="1342113"/>
                </a:lnTo>
                <a:lnTo>
                  <a:pt x="167249" y="1378662"/>
                </a:lnTo>
                <a:lnTo>
                  <a:pt x="194423" y="1413813"/>
                </a:lnTo>
                <a:lnTo>
                  <a:pt x="223325" y="1447502"/>
                </a:lnTo>
                <a:lnTo>
                  <a:pt x="253888" y="1479661"/>
                </a:lnTo>
                <a:lnTo>
                  <a:pt x="286047" y="1510224"/>
                </a:lnTo>
                <a:lnTo>
                  <a:pt x="319736" y="1539126"/>
                </a:lnTo>
                <a:lnTo>
                  <a:pt x="354887" y="1566300"/>
                </a:lnTo>
                <a:lnTo>
                  <a:pt x="391436" y="1591680"/>
                </a:lnTo>
                <a:lnTo>
                  <a:pt x="429316" y="1615200"/>
                </a:lnTo>
                <a:lnTo>
                  <a:pt x="468461" y="1636793"/>
                </a:lnTo>
                <a:lnTo>
                  <a:pt x="508804" y="1656395"/>
                </a:lnTo>
                <a:lnTo>
                  <a:pt x="550281" y="1673938"/>
                </a:lnTo>
                <a:lnTo>
                  <a:pt x="592823" y="1689357"/>
                </a:lnTo>
                <a:lnTo>
                  <a:pt x="636367" y="1702584"/>
                </a:lnTo>
                <a:lnTo>
                  <a:pt x="680844" y="1713556"/>
                </a:lnTo>
                <a:lnTo>
                  <a:pt x="726190" y="1722204"/>
                </a:lnTo>
                <a:lnTo>
                  <a:pt x="772337" y="1728463"/>
                </a:lnTo>
                <a:lnTo>
                  <a:pt x="819221" y="1732267"/>
                </a:lnTo>
                <a:lnTo>
                  <a:pt x="866775" y="1733550"/>
                </a:lnTo>
                <a:lnTo>
                  <a:pt x="866775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2" name="Freeform 82"/>
          <p:cNvSpPr/>
          <p:nvPr/>
        </p:nvSpPr>
        <p:spPr>
          <a:xfrm>
            <a:off x="11015726" y="471927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0" y="1194947"/>
                </a:moveTo>
                <a:lnTo>
                  <a:pt x="949" y="1146873"/>
                </a:lnTo>
                <a:lnTo>
                  <a:pt x="3772" y="1099280"/>
                </a:lnTo>
                <a:lnTo>
                  <a:pt x="8435" y="1052205"/>
                </a:lnTo>
                <a:lnTo>
                  <a:pt x="14900" y="1005683"/>
                </a:lnTo>
                <a:lnTo>
                  <a:pt x="23133" y="959750"/>
                </a:lnTo>
                <a:lnTo>
                  <a:pt x="33098" y="914442"/>
                </a:lnTo>
                <a:lnTo>
                  <a:pt x="44758" y="869794"/>
                </a:lnTo>
                <a:lnTo>
                  <a:pt x="58079" y="825841"/>
                </a:lnTo>
                <a:lnTo>
                  <a:pt x="73024" y="782621"/>
                </a:lnTo>
                <a:lnTo>
                  <a:pt x="89558" y="740168"/>
                </a:lnTo>
                <a:lnTo>
                  <a:pt x="107645" y="698518"/>
                </a:lnTo>
                <a:lnTo>
                  <a:pt x="127250" y="657707"/>
                </a:lnTo>
                <a:lnTo>
                  <a:pt x="148336" y="617771"/>
                </a:lnTo>
                <a:lnTo>
                  <a:pt x="170868" y="578745"/>
                </a:lnTo>
                <a:lnTo>
                  <a:pt x="194811" y="540665"/>
                </a:lnTo>
                <a:lnTo>
                  <a:pt x="220128" y="503567"/>
                </a:lnTo>
                <a:lnTo>
                  <a:pt x="246784" y="467486"/>
                </a:lnTo>
                <a:lnTo>
                  <a:pt x="274743" y="432458"/>
                </a:lnTo>
                <a:lnTo>
                  <a:pt x="303969" y="398519"/>
                </a:lnTo>
                <a:lnTo>
                  <a:pt x="334427" y="365705"/>
                </a:lnTo>
                <a:lnTo>
                  <a:pt x="366081" y="334051"/>
                </a:lnTo>
                <a:lnTo>
                  <a:pt x="398895" y="303593"/>
                </a:lnTo>
                <a:lnTo>
                  <a:pt x="432834" y="274366"/>
                </a:lnTo>
                <a:lnTo>
                  <a:pt x="467862" y="246408"/>
                </a:lnTo>
                <a:lnTo>
                  <a:pt x="503943" y="219752"/>
                </a:lnTo>
                <a:lnTo>
                  <a:pt x="541041" y="194435"/>
                </a:lnTo>
                <a:lnTo>
                  <a:pt x="579121" y="170492"/>
                </a:lnTo>
                <a:lnTo>
                  <a:pt x="618147" y="147960"/>
                </a:lnTo>
                <a:lnTo>
                  <a:pt x="658083" y="126874"/>
                </a:lnTo>
                <a:lnTo>
                  <a:pt x="698894" y="107269"/>
                </a:lnTo>
                <a:lnTo>
                  <a:pt x="740544" y="89182"/>
                </a:lnTo>
                <a:lnTo>
                  <a:pt x="782997" y="72648"/>
                </a:lnTo>
                <a:lnTo>
                  <a:pt x="826218" y="57703"/>
                </a:lnTo>
                <a:lnTo>
                  <a:pt x="870170" y="44382"/>
                </a:lnTo>
                <a:lnTo>
                  <a:pt x="914818" y="32722"/>
                </a:lnTo>
                <a:lnTo>
                  <a:pt x="960126" y="22757"/>
                </a:lnTo>
                <a:lnTo>
                  <a:pt x="1006059" y="14524"/>
                </a:lnTo>
                <a:lnTo>
                  <a:pt x="1052581" y="8059"/>
                </a:lnTo>
                <a:lnTo>
                  <a:pt x="1099656" y="3396"/>
                </a:lnTo>
                <a:lnTo>
                  <a:pt x="1147249" y="573"/>
                </a:lnTo>
                <a:lnTo>
                  <a:pt x="1176274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3" name="Freeform 83"/>
          <p:cNvSpPr/>
          <p:nvPr/>
        </p:nvSpPr>
        <p:spPr>
          <a:xfrm>
            <a:off x="11015726" y="1666875"/>
            <a:ext cx="1176655" cy="1195070"/>
          </a:xfrm>
          <a:custGeom>
            <a:avLst/>
            <a:gdLst/>
            <a:ahLst/>
            <a:cxnLst/>
            <a:rect l="l" t="t" r="r" b="b"/>
            <a:pathLst>
              <a:path w="1176654" h="1195070">
                <a:moveTo>
                  <a:pt x="1176274" y="1195074"/>
                </a:moveTo>
                <a:lnTo>
                  <a:pt x="1099656" y="1191677"/>
                </a:lnTo>
                <a:lnTo>
                  <a:pt x="1052581" y="1187013"/>
                </a:lnTo>
                <a:lnTo>
                  <a:pt x="1006059" y="1180546"/>
                </a:lnTo>
                <a:lnTo>
                  <a:pt x="960126" y="1172312"/>
                </a:lnTo>
                <a:lnTo>
                  <a:pt x="914818" y="1162345"/>
                </a:lnTo>
                <a:lnTo>
                  <a:pt x="870170" y="1150682"/>
                </a:lnTo>
                <a:lnTo>
                  <a:pt x="826218" y="1137358"/>
                </a:lnTo>
                <a:lnTo>
                  <a:pt x="782997" y="1122410"/>
                </a:lnTo>
                <a:lnTo>
                  <a:pt x="740544" y="1105873"/>
                </a:lnTo>
                <a:lnTo>
                  <a:pt x="698894" y="1087782"/>
                </a:ln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4" name="Freeform 84"/>
          <p:cNvSpPr/>
          <p:nvPr/>
        </p:nvSpPr>
        <p:spPr>
          <a:xfrm>
            <a:off x="11063605" y="728980"/>
            <a:ext cx="389255" cy="439420"/>
          </a:xfrm>
          <a:custGeom>
            <a:avLst/>
            <a:gdLst/>
            <a:ahLst/>
            <a:cxnLst/>
            <a:rect l="l" t="t" r="r" b="b"/>
            <a:pathLst>
              <a:path w="389254" h="439419">
                <a:moveTo>
                  <a:pt x="388747" y="0"/>
                </a:moveTo>
                <a:lnTo>
                  <a:pt x="0" y="204470"/>
                </a:lnTo>
                <a:lnTo>
                  <a:pt x="373252" y="438912"/>
                </a:lnTo>
                <a:lnTo>
                  <a:pt x="38874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5" name="Freeform 85"/>
          <p:cNvSpPr/>
          <p:nvPr/>
        </p:nvSpPr>
        <p:spPr>
          <a:xfrm>
            <a:off x="5662676" y="1976501"/>
            <a:ext cx="883919" cy="19050"/>
          </a:xfrm>
          <a:custGeom>
            <a:avLst/>
            <a:gdLst/>
            <a:ahLst/>
            <a:cxnLst/>
            <a:rect l="l" t="t" r="r" b="b"/>
            <a:pathLst>
              <a:path w="883919" h="19050">
                <a:moveTo>
                  <a:pt x="0" y="0"/>
                </a:moveTo>
                <a:lnTo>
                  <a:pt x="883920" y="0"/>
                </a:lnTo>
              </a:path>
            </a:pathLst>
          </a:custGeom>
          <a:noFill/>
          <a:ln w="28575">
            <a:solidFill>
              <a:srgbClr val="3C7CB3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6" name="AutoShape 86"/>
          <p:cNvSpPr/>
          <p:nvPr/>
        </p:nvSpPr>
        <p:spPr>
          <a:xfrm>
            <a:off x="7591425" y="257175"/>
            <a:ext cx="3686175" cy="542925"/>
          </a:xfrm>
          <a:prstGeom prst="rect">
            <a:avLst/>
          </a:prstGeom>
          <a:blipFill dpi="0" rotWithShape="0">
            <a:blip r:embed="rId5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7" name="TextBox 87"/>
          <p:cNvSpPr txBox="1"/>
          <p:nvPr/>
        </p:nvSpPr>
        <p:spPr>
          <a:xfrm>
            <a:off x="4495800" y="2895600"/>
            <a:ext cx="3335020" cy="939800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30"/>
              </a:spcBef>
            </a:pPr>
            <a:r>
              <a:rPr lang="en-US" sz="5625">
                <a:solidFill>
                  <a:schemeClr val="accent1">
                    <a:alpha val="100000"/>
                  </a:schemeClr>
                </a:solidFill>
                <a:effectLst>
                  <a:outerShdw blurRad="38100" dist="25400" dir="540000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谢谢观看</a:t>
            </a:r>
            <a:endParaRPr lang="en-US" sz="5625">
              <a:solidFill>
                <a:schemeClr val="accent1">
                  <a:alpha val="100000"/>
                </a:schemeClr>
              </a:solidFill>
              <a:effectLst>
                <a:outerShdw blurRad="38100" dist="25400" dir="540000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思政聚焦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PART03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0050" y="304800"/>
            <a:ext cx="876300" cy="876300"/>
          </a:xfrm>
          <a:custGeom>
            <a:avLst/>
            <a:gdLst/>
            <a:ahLst/>
            <a:cxnLst/>
            <a:rect l="l" t="t" r="r" b="b"/>
            <a:pathLst>
              <a:path w="876300" h="876300">
                <a:moveTo>
                  <a:pt x="438150" y="0"/>
                </a:moveTo>
                <a:lnTo>
                  <a:pt x="390408" y="2571"/>
                </a:lnTo>
                <a:lnTo>
                  <a:pt x="344155" y="10108"/>
                </a:lnTo>
                <a:lnTo>
                  <a:pt x="299659" y="22341"/>
                </a:lnTo>
                <a:lnTo>
                  <a:pt x="257187" y="39005"/>
                </a:lnTo>
                <a:lnTo>
                  <a:pt x="217006" y="59831"/>
                </a:lnTo>
                <a:lnTo>
                  <a:pt x="179383" y="84551"/>
                </a:lnTo>
                <a:lnTo>
                  <a:pt x="144585" y="112899"/>
                </a:lnTo>
                <a:lnTo>
                  <a:pt x="112881" y="144606"/>
                </a:lnTo>
                <a:lnTo>
                  <a:pt x="84536" y="179405"/>
                </a:lnTo>
                <a:lnTo>
                  <a:pt x="59819" y="217028"/>
                </a:lnTo>
                <a:lnTo>
                  <a:pt x="38997" y="257209"/>
                </a:lnTo>
                <a:lnTo>
                  <a:pt x="22336" y="299679"/>
                </a:lnTo>
                <a:lnTo>
                  <a:pt x="10105" y="344171"/>
                </a:lnTo>
                <a:lnTo>
                  <a:pt x="2570" y="390417"/>
                </a:lnTo>
                <a:lnTo>
                  <a:pt x="0" y="438150"/>
                </a:lnTo>
                <a:lnTo>
                  <a:pt x="2570" y="485882"/>
                </a:lnTo>
                <a:lnTo>
                  <a:pt x="10105" y="532128"/>
                </a:lnTo>
                <a:lnTo>
                  <a:pt x="22336" y="576620"/>
                </a:lnTo>
                <a:lnTo>
                  <a:pt x="38997" y="619090"/>
                </a:lnTo>
                <a:lnTo>
                  <a:pt x="59819" y="659271"/>
                </a:lnTo>
                <a:lnTo>
                  <a:pt x="84536" y="696894"/>
                </a:lnTo>
                <a:lnTo>
                  <a:pt x="112881" y="731693"/>
                </a:lnTo>
                <a:lnTo>
                  <a:pt x="144585" y="763400"/>
                </a:lnTo>
                <a:lnTo>
                  <a:pt x="179383" y="791748"/>
                </a:lnTo>
                <a:lnTo>
                  <a:pt x="217006" y="816468"/>
                </a:lnTo>
                <a:lnTo>
                  <a:pt x="257187" y="837294"/>
                </a:lnTo>
                <a:lnTo>
                  <a:pt x="299659" y="853958"/>
                </a:lnTo>
                <a:lnTo>
                  <a:pt x="344155" y="866191"/>
                </a:lnTo>
                <a:lnTo>
                  <a:pt x="390408" y="873728"/>
                </a:lnTo>
                <a:lnTo>
                  <a:pt x="438150" y="876300"/>
                </a:lnTo>
                <a:lnTo>
                  <a:pt x="485891" y="873728"/>
                </a:lnTo>
                <a:lnTo>
                  <a:pt x="532144" y="866191"/>
                </a:lnTo>
                <a:lnTo>
                  <a:pt x="576640" y="853958"/>
                </a:lnTo>
                <a:lnTo>
                  <a:pt x="619112" y="837294"/>
                </a:lnTo>
                <a:lnTo>
                  <a:pt x="659293" y="816468"/>
                </a:lnTo>
                <a:lnTo>
                  <a:pt x="696916" y="791748"/>
                </a:lnTo>
                <a:lnTo>
                  <a:pt x="731714" y="763400"/>
                </a:lnTo>
                <a:lnTo>
                  <a:pt x="763418" y="731693"/>
                </a:lnTo>
                <a:lnTo>
                  <a:pt x="791763" y="696894"/>
                </a:lnTo>
                <a:lnTo>
                  <a:pt x="816480" y="659271"/>
                </a:lnTo>
                <a:lnTo>
                  <a:pt x="837302" y="619090"/>
                </a:lnTo>
                <a:lnTo>
                  <a:pt x="853963" y="576620"/>
                </a:lnTo>
                <a:lnTo>
                  <a:pt x="866194" y="532128"/>
                </a:lnTo>
                <a:lnTo>
                  <a:pt x="873729" y="485882"/>
                </a:lnTo>
                <a:lnTo>
                  <a:pt x="876300" y="438150"/>
                </a:lnTo>
                <a:lnTo>
                  <a:pt x="873729" y="390417"/>
                </a:lnTo>
                <a:lnTo>
                  <a:pt x="866194" y="344171"/>
                </a:lnTo>
                <a:lnTo>
                  <a:pt x="853963" y="299679"/>
                </a:lnTo>
                <a:lnTo>
                  <a:pt x="837302" y="257209"/>
                </a:lnTo>
                <a:lnTo>
                  <a:pt x="816480" y="217028"/>
                </a:lnTo>
                <a:lnTo>
                  <a:pt x="791763" y="179405"/>
                </a:lnTo>
                <a:lnTo>
                  <a:pt x="763418" y="144606"/>
                </a:lnTo>
                <a:lnTo>
                  <a:pt x="731714" y="112899"/>
                </a:lnTo>
                <a:lnTo>
                  <a:pt x="696916" y="84551"/>
                </a:lnTo>
                <a:lnTo>
                  <a:pt x="659293" y="59831"/>
                </a:lnTo>
                <a:lnTo>
                  <a:pt x="619112" y="39005"/>
                </a:lnTo>
                <a:lnTo>
                  <a:pt x="576640" y="22341"/>
                </a:lnTo>
                <a:lnTo>
                  <a:pt x="532144" y="10108"/>
                </a:lnTo>
                <a:lnTo>
                  <a:pt x="485891" y="2571"/>
                </a:lnTo>
                <a:lnTo>
                  <a:pt x="4381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</p:sp>
      <p:sp>
        <p:nvSpPr>
          <p:cNvPr id="3" name="Freeform 3"/>
          <p:cNvSpPr/>
          <p:nvPr/>
        </p:nvSpPr>
        <p:spPr>
          <a:xfrm>
            <a:off x="866775" y="866775"/>
            <a:ext cx="409575" cy="409575"/>
          </a:xfrm>
          <a:custGeom>
            <a:avLst/>
            <a:gdLst/>
            <a:ahLst/>
            <a:cxnLst/>
            <a:rect l="l" t="t" r="r" b="b"/>
            <a:pathLst>
              <a:path w="409575" h="409575">
                <a:moveTo>
                  <a:pt x="204787" y="0"/>
                </a:moveTo>
                <a:lnTo>
                  <a:pt x="157829" y="5408"/>
                </a:lnTo>
                <a:lnTo>
                  <a:pt x="114724" y="20814"/>
                </a:lnTo>
                <a:lnTo>
                  <a:pt x="76701" y="44986"/>
                </a:lnTo>
                <a:lnTo>
                  <a:pt x="44987" y="76694"/>
                </a:lnTo>
                <a:lnTo>
                  <a:pt x="20813" y="114707"/>
                </a:lnTo>
                <a:lnTo>
                  <a:pt x="5408" y="157793"/>
                </a:lnTo>
                <a:lnTo>
                  <a:pt x="0" y="204724"/>
                </a:lnTo>
                <a:lnTo>
                  <a:pt x="5408" y="251701"/>
                </a:lnTo>
                <a:lnTo>
                  <a:pt x="20813" y="294821"/>
                </a:lnTo>
                <a:lnTo>
                  <a:pt x="44987" y="332856"/>
                </a:lnTo>
                <a:lnTo>
                  <a:pt x="76701" y="364578"/>
                </a:lnTo>
                <a:lnTo>
                  <a:pt x="114724" y="388757"/>
                </a:lnTo>
                <a:lnTo>
                  <a:pt x="157829" y="404165"/>
                </a:lnTo>
                <a:lnTo>
                  <a:pt x="204787" y="409575"/>
                </a:lnTo>
                <a:lnTo>
                  <a:pt x="251745" y="404165"/>
                </a:lnTo>
                <a:lnTo>
                  <a:pt x="294850" y="388757"/>
                </a:lnTo>
                <a:lnTo>
                  <a:pt x="332873" y="364578"/>
                </a:lnTo>
                <a:lnTo>
                  <a:pt x="364587" y="332856"/>
                </a:lnTo>
                <a:lnTo>
                  <a:pt x="388761" y="294821"/>
                </a:lnTo>
                <a:lnTo>
                  <a:pt x="404166" y="251701"/>
                </a:lnTo>
                <a:lnTo>
                  <a:pt x="409575" y="204724"/>
                </a:lnTo>
                <a:lnTo>
                  <a:pt x="404166" y="157793"/>
                </a:lnTo>
                <a:lnTo>
                  <a:pt x="388761" y="114707"/>
                </a:lnTo>
                <a:lnTo>
                  <a:pt x="364587" y="76694"/>
                </a:lnTo>
                <a:lnTo>
                  <a:pt x="332873" y="44986"/>
                </a:lnTo>
                <a:lnTo>
                  <a:pt x="294850" y="20814"/>
                </a:lnTo>
                <a:lnTo>
                  <a:pt x="251745" y="5408"/>
                </a:lnTo>
                <a:lnTo>
                  <a:pt x="204787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</p:sp>
      <p:sp>
        <p:nvSpPr>
          <p:cNvPr id="5" name="AutoShape 5"/>
          <p:cNvSpPr/>
          <p:nvPr/>
        </p:nvSpPr>
        <p:spPr>
          <a:xfrm>
            <a:off x="935200" y="1528636"/>
            <a:ext cx="3233733" cy="2016196"/>
          </a:xfrm>
          <a:prstGeom prst="rect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6" name="AutoShape 6"/>
          <p:cNvSpPr/>
          <p:nvPr/>
        </p:nvSpPr>
        <p:spPr>
          <a:xfrm>
            <a:off x="4168842" y="3544832"/>
            <a:ext cx="3233733" cy="2016196"/>
          </a:xfrm>
          <a:prstGeom prst="rect">
            <a:avLst/>
          </a:prstGeom>
          <a:solidFill>
            <a:srgbClr val="2F89C9">
              <a:alpha val="100000"/>
            </a:srgbClr>
          </a:solidFill>
        </p:spPr>
      </p:sp>
      <p:sp>
        <p:nvSpPr>
          <p:cNvPr id="7" name="AutoShape 7"/>
          <p:cNvSpPr/>
          <p:nvPr/>
        </p:nvSpPr>
        <p:spPr>
          <a:xfrm>
            <a:off x="7402576" y="1528636"/>
            <a:ext cx="3233733" cy="2016196"/>
          </a:xfrm>
          <a:prstGeom prst="rect">
            <a:avLst/>
          </a:prstGeom>
          <a:solidFill>
            <a:srgbClr val="2F89C9">
              <a:alpha val="100000"/>
            </a:srgbClr>
          </a:solidFill>
        </p:spPr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t="23793" b="23793"/>
          <a:stretch>
            <a:fillRect/>
          </a:stretch>
        </p:blipFill>
        <p:spPr>
          <a:xfrm>
            <a:off x="935200" y="3518978"/>
            <a:ext cx="3233682" cy="204203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 t="18426" b="18426"/>
          <a:stretch>
            <a:fillRect/>
          </a:stretch>
        </p:blipFill>
        <p:spPr>
          <a:xfrm>
            <a:off x="4168914" y="1502788"/>
            <a:ext cx="3233682" cy="204203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402576" y="3544832"/>
            <a:ext cx="3233682" cy="2042030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935200" y="1528636"/>
            <a:ext cx="3237166" cy="423577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王小云院士事迹</a:t>
            </a:r>
            <a:endParaRPr lang="en-US" sz="1650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38761" y="1942738"/>
            <a:ext cx="3132391" cy="1140460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王小云院士破译多项顶级密码，展现非凡科研实力与专业精神，是德才兼备高素质人才的典范。</a:t>
            </a:r>
            <a:endParaRPr lang="en-US" sz="16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168933" y="3570685"/>
            <a:ext cx="3237166" cy="401955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王小云院士精神</a:t>
            </a:r>
            <a:endParaRPr lang="en-US" sz="1600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4272494" y="3984787"/>
            <a:ext cx="3132391" cy="1510030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面对国际诱惑，坚守爱国初心，设计哈希函数标准SM3，赢得国际话语权，实现从跟跑到领跑的跨越。</a:t>
            </a:r>
            <a:endParaRPr lang="en-US" sz="16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402576" y="1528636"/>
            <a:ext cx="3237166" cy="423577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50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新时代科学家精神</a:t>
            </a:r>
            <a:endParaRPr lang="en-US" sz="1650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506137" y="1942738"/>
            <a:ext cx="3132391" cy="1632585"/>
          </a:xfrm>
          <a:prstGeom prst="rect">
            <a:avLst/>
          </a:prstGeom>
        </p:spPr>
        <p:txBody>
          <a:bodyPr vert="horz" wrap="square" lIns="66008" tIns="33052" rIns="66008" bIns="0" rtlCol="0" anchor="t" anchorCtr="0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王小云院士事迹启示我们，爱国是科学家精神的核心，创新是科学家精神的灵魂，不忘初心，为实现中华民族伟大复兴的中国梦贡献智慧和力量。</a:t>
            </a:r>
            <a:endParaRPr lang="en-US" sz="16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600200" y="533400"/>
            <a:ext cx="5483860" cy="878205"/>
          </a:xfrm>
          <a:prstGeom prst="rect">
            <a:avLst/>
          </a:prstGeom>
        </p:spPr>
        <p:txBody>
          <a:bodyPr vert="horz" wrap="square" lIns="0" tIns="16478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30"/>
              </a:spcBef>
            </a:pPr>
            <a:r>
              <a:rPr lang="en-US" sz="2800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思政聚焦</a:t>
            </a:r>
            <a:endParaRPr lang="en-US" sz="2800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77300" y="5857875"/>
            <a:ext cx="3314700" cy="1000125"/>
          </a:xfrm>
          <a:custGeom>
            <a:avLst/>
            <a:gdLst/>
            <a:ahLst/>
            <a:cxnLst/>
            <a:rect l="l" t="t" r="r" b="b"/>
            <a:pathLst>
              <a:path w="3314700" h="1000125">
                <a:moveTo>
                  <a:pt x="3314700" y="0"/>
                </a:moveTo>
                <a:lnTo>
                  <a:pt x="1000125" y="0"/>
                </a:lnTo>
                <a:lnTo>
                  <a:pt x="951670" y="1153"/>
                </a:lnTo>
                <a:lnTo>
                  <a:pt x="903811" y="4578"/>
                </a:lnTo>
                <a:lnTo>
                  <a:pt x="856598" y="10222"/>
                </a:lnTo>
                <a:lnTo>
                  <a:pt x="810086" y="18033"/>
                </a:lnTo>
                <a:lnTo>
                  <a:pt x="764326" y="27959"/>
                </a:lnTo>
                <a:lnTo>
                  <a:pt x="719370" y="39946"/>
                </a:lnTo>
                <a:lnTo>
                  <a:pt x="675271" y="53944"/>
                </a:lnTo>
                <a:lnTo>
                  <a:pt x="632081" y="69898"/>
                </a:lnTo>
                <a:lnTo>
                  <a:pt x="589853" y="87758"/>
                </a:lnTo>
                <a:lnTo>
                  <a:pt x="548640" y="107470"/>
                </a:lnTo>
                <a:lnTo>
                  <a:pt x="508492" y="128982"/>
                </a:lnTo>
                <a:lnTo>
                  <a:pt x="469464" y="152243"/>
                </a:lnTo>
                <a:lnTo>
                  <a:pt x="431607" y="177198"/>
                </a:lnTo>
                <a:lnTo>
                  <a:pt x="394974" y="203797"/>
                </a:lnTo>
                <a:lnTo>
                  <a:pt x="359617" y="231986"/>
                </a:lnTo>
                <a:lnTo>
                  <a:pt x="325588" y="261713"/>
                </a:lnTo>
                <a:lnTo>
                  <a:pt x="292941" y="292926"/>
                </a:lnTo>
                <a:lnTo>
                  <a:pt x="261727" y="325573"/>
                </a:lnTo>
                <a:lnTo>
                  <a:pt x="231998" y="359601"/>
                </a:lnTo>
                <a:lnTo>
                  <a:pt x="203808" y="394957"/>
                </a:lnTo>
                <a:lnTo>
                  <a:pt x="177208" y="431590"/>
                </a:lnTo>
                <a:lnTo>
                  <a:pt x="152252" y="469446"/>
                </a:lnTo>
                <a:lnTo>
                  <a:pt x="128991" y="508475"/>
                </a:lnTo>
                <a:lnTo>
                  <a:pt x="107477" y="548622"/>
                </a:lnTo>
                <a:lnTo>
                  <a:pt x="87764" y="589836"/>
                </a:lnTo>
                <a:lnTo>
                  <a:pt x="69903" y="632064"/>
                </a:lnTo>
                <a:lnTo>
                  <a:pt x="53947" y="675255"/>
                </a:lnTo>
                <a:lnTo>
                  <a:pt x="39949" y="719355"/>
                </a:lnTo>
                <a:lnTo>
                  <a:pt x="27961" y="764312"/>
                </a:lnTo>
                <a:lnTo>
                  <a:pt x="18034" y="810074"/>
                </a:lnTo>
                <a:lnTo>
                  <a:pt x="10223" y="856588"/>
                </a:lnTo>
                <a:lnTo>
                  <a:pt x="4578" y="903803"/>
                </a:lnTo>
                <a:lnTo>
                  <a:pt x="1153" y="951665"/>
                </a:lnTo>
                <a:lnTo>
                  <a:pt x="0" y="1000122"/>
                </a:lnTo>
                <a:lnTo>
                  <a:pt x="3314700" y="1000124"/>
                </a:lnTo>
                <a:lnTo>
                  <a:pt x="3314700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" name="Freeform 3"/>
          <p:cNvSpPr/>
          <p:nvPr/>
        </p:nvSpPr>
        <p:spPr>
          <a:xfrm>
            <a:off x="9186926" y="5424551"/>
            <a:ext cx="3005455" cy="1433830"/>
          </a:xfrm>
          <a:custGeom>
            <a:avLst/>
            <a:gdLst/>
            <a:ahLst/>
            <a:cxnLst/>
            <a:rect l="l" t="t" r="r" b="b"/>
            <a:pathLst>
              <a:path w="3005454" h="1433829">
                <a:moveTo>
                  <a:pt x="120209" y="1433448"/>
                </a:moveTo>
                <a:lnTo>
                  <a:pt x="89849" y="1374297"/>
                </a:lnTo>
                <a:lnTo>
                  <a:pt x="71583" y="1332494"/>
                </a:lnTo>
                <a:lnTo>
                  <a:pt x="55258" y="1289692"/>
                </a:lnTo>
                <a:lnTo>
                  <a:pt x="40930" y="1245945"/>
                </a:lnTo>
                <a:lnTo>
                  <a:pt x="28654" y="1201308"/>
                </a:lnTo>
                <a:lnTo>
                  <a:pt x="18486" y="1155837"/>
                </a:lnTo>
                <a:lnTo>
                  <a:pt x="10481" y="1109588"/>
                </a:lnTo>
                <a:lnTo>
                  <a:pt x="4695" y="1062616"/>
                </a:lnTo>
                <a:lnTo>
                  <a:pt x="1183" y="1014976"/>
                </a:lnTo>
                <a:lnTo>
                  <a:pt x="0" y="966724"/>
                </a:lnTo>
                <a:lnTo>
                  <a:pt x="1183" y="918471"/>
                </a:lnTo>
                <a:lnTo>
                  <a:pt x="4695" y="870831"/>
                </a:lnTo>
                <a:lnTo>
                  <a:pt x="10481" y="823859"/>
                </a:lnTo>
                <a:lnTo>
                  <a:pt x="18486" y="777611"/>
                </a:lnTo>
                <a:lnTo>
                  <a:pt x="28654" y="732142"/>
                </a:lnTo>
                <a:lnTo>
                  <a:pt x="40930" y="687507"/>
                </a:lnTo>
                <a:lnTo>
                  <a:pt x="55258" y="643761"/>
                </a:lnTo>
                <a:lnTo>
                  <a:pt x="71583" y="600960"/>
                </a:lnTo>
                <a:lnTo>
                  <a:pt x="89849" y="559160"/>
                </a:lnTo>
                <a:lnTo>
                  <a:pt x="110002" y="518416"/>
                </a:lnTo>
                <a:lnTo>
                  <a:pt x="131985" y="478782"/>
                </a:lnTo>
                <a:lnTo>
                  <a:pt x="155744" y="440315"/>
                </a:lnTo>
                <a:lnTo>
                  <a:pt x="181223" y="403070"/>
                </a:lnTo>
                <a:lnTo>
                  <a:pt x="208367" y="367101"/>
                </a:lnTo>
                <a:lnTo>
                  <a:pt x="237120" y="332466"/>
                </a:lnTo>
                <a:lnTo>
                  <a:pt x="267427" y="299218"/>
                </a:lnTo>
                <a:lnTo>
                  <a:pt x="299233" y="267413"/>
                </a:lnTo>
                <a:lnTo>
                  <a:pt x="332481" y="237107"/>
                </a:lnTo>
                <a:lnTo>
                  <a:pt x="367117" y="208355"/>
                </a:lnTo>
                <a:lnTo>
                  <a:pt x="403086" y="181213"/>
                </a:lnTo>
                <a:lnTo>
                  <a:pt x="440332" y="155735"/>
                </a:lnTo>
                <a:lnTo>
                  <a:pt x="478799" y="131977"/>
                </a:lnTo>
                <a:lnTo>
                  <a:pt x="518432" y="109995"/>
                </a:lnTo>
                <a:lnTo>
                  <a:pt x="559177" y="89843"/>
                </a:lnTo>
                <a:lnTo>
                  <a:pt x="600976" y="71577"/>
                </a:lnTo>
                <a:lnTo>
                  <a:pt x="643776" y="55254"/>
                </a:lnTo>
                <a:lnTo>
                  <a:pt x="687520" y="40926"/>
                </a:lnTo>
                <a:lnTo>
                  <a:pt x="732154" y="28652"/>
                </a:lnTo>
                <a:lnTo>
                  <a:pt x="777622" y="18485"/>
                </a:lnTo>
                <a:lnTo>
                  <a:pt x="823868" y="10480"/>
                </a:lnTo>
                <a:lnTo>
                  <a:pt x="870837" y="4695"/>
                </a:lnTo>
                <a:lnTo>
                  <a:pt x="918474" y="1182"/>
                </a:lnTo>
                <a:lnTo>
                  <a:pt x="966724" y="0"/>
                </a:lnTo>
                <a:lnTo>
                  <a:pt x="3005074" y="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" name="Freeform 4"/>
          <p:cNvSpPr/>
          <p:nvPr/>
        </p:nvSpPr>
        <p:spPr>
          <a:xfrm>
            <a:off x="110680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" name="Freeform 5"/>
          <p:cNvSpPr/>
          <p:nvPr/>
        </p:nvSpPr>
        <p:spPr>
          <a:xfrm>
            <a:off x="1090612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6" name="Freeform 6"/>
          <p:cNvSpPr/>
          <p:nvPr/>
        </p:nvSpPr>
        <p:spPr>
          <a:xfrm>
            <a:off x="107346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7" name="Freeform 7"/>
          <p:cNvSpPr/>
          <p:nvPr/>
        </p:nvSpPr>
        <p:spPr>
          <a:xfrm>
            <a:off x="10572750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8" name="Freeform 8"/>
          <p:cNvSpPr/>
          <p:nvPr/>
        </p:nvSpPr>
        <p:spPr>
          <a:xfrm>
            <a:off x="10429875" y="5648325"/>
            <a:ext cx="19050" cy="419100"/>
          </a:xfrm>
          <a:custGeom>
            <a:avLst/>
            <a:gdLst/>
            <a:ahLst/>
            <a:cxnLst/>
            <a:rect l="l" t="t" r="r" b="b"/>
            <a:pathLst>
              <a:path w="19050" h="419100">
                <a:moveTo>
                  <a:pt x="0" y="0"/>
                </a:moveTo>
                <a:lnTo>
                  <a:pt x="0" y="419100"/>
                </a:lnTo>
              </a:path>
            </a:pathLst>
          </a:custGeom>
          <a:noFill/>
          <a:ln w="381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9" name="Freeform 9"/>
          <p:cNvSpPr/>
          <p:nvPr/>
        </p:nvSpPr>
        <p:spPr>
          <a:xfrm>
            <a:off x="10239375" y="5648325"/>
            <a:ext cx="47625" cy="419100"/>
          </a:xfrm>
          <a:custGeom>
            <a:avLst/>
            <a:gdLst/>
            <a:ahLst/>
            <a:cxnLst/>
            <a:rect l="l" t="t" r="r" b="b"/>
            <a:pathLst>
              <a:path w="47625" h="419100">
                <a:moveTo>
                  <a:pt x="23875" y="0"/>
                </a:moveTo>
                <a:lnTo>
                  <a:pt x="14573" y="1870"/>
                </a:lnTo>
                <a:lnTo>
                  <a:pt x="6985" y="6972"/>
                </a:lnTo>
                <a:lnTo>
                  <a:pt x="1873" y="14541"/>
                </a:lnTo>
                <a:lnTo>
                  <a:pt x="0" y="23812"/>
                </a:lnTo>
                <a:lnTo>
                  <a:pt x="0" y="395287"/>
                </a:lnTo>
                <a:lnTo>
                  <a:pt x="1873" y="404553"/>
                </a:lnTo>
                <a:lnTo>
                  <a:pt x="6985" y="412122"/>
                </a:lnTo>
                <a:lnTo>
                  <a:pt x="14573" y="417227"/>
                </a:lnTo>
                <a:lnTo>
                  <a:pt x="23875" y="419100"/>
                </a:lnTo>
                <a:lnTo>
                  <a:pt x="33105" y="417227"/>
                </a:lnTo>
                <a:lnTo>
                  <a:pt x="40655" y="412122"/>
                </a:lnTo>
                <a:lnTo>
                  <a:pt x="45753" y="404553"/>
                </a:lnTo>
                <a:lnTo>
                  <a:pt x="47625" y="395287"/>
                </a:lnTo>
                <a:lnTo>
                  <a:pt x="47625" y="23812"/>
                </a:lnTo>
                <a:lnTo>
                  <a:pt x="45753" y="14541"/>
                </a:lnTo>
                <a:lnTo>
                  <a:pt x="40655" y="6972"/>
                </a:lnTo>
                <a:lnTo>
                  <a:pt x="33105" y="1870"/>
                </a:lnTo>
                <a:lnTo>
                  <a:pt x="23875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0" name="Freeform 10"/>
          <p:cNvSpPr/>
          <p:nvPr/>
        </p:nvSpPr>
        <p:spPr>
          <a:xfrm>
            <a:off x="11482451" y="2908195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0" y="1092304"/>
                </a:moveTo>
                <a:lnTo>
                  <a:pt x="949" y="1044230"/>
                </a:lnTo>
                <a:lnTo>
                  <a:pt x="3772" y="996637"/>
                </a:lnTo>
                <a:lnTo>
                  <a:pt x="8435" y="949562"/>
                </a:lnTo>
                <a:lnTo>
                  <a:pt x="14900" y="903040"/>
                </a:lnTo>
                <a:lnTo>
                  <a:pt x="23133" y="857107"/>
                </a:lnTo>
                <a:lnTo>
                  <a:pt x="33098" y="811799"/>
                </a:lnTo>
                <a:lnTo>
                  <a:pt x="44758" y="767150"/>
                </a:lnTo>
                <a:lnTo>
                  <a:pt x="58079" y="723198"/>
                </a:lnTo>
                <a:lnTo>
                  <a:pt x="73024" y="679978"/>
                </a:lnTo>
                <a:lnTo>
                  <a:pt x="89558" y="637525"/>
                </a:lnTo>
                <a:lnTo>
                  <a:pt x="107645" y="595875"/>
                </a:lnTo>
                <a:lnTo>
                  <a:pt x="127250" y="555064"/>
                </a:lnTo>
                <a:lnTo>
                  <a:pt x="148336" y="515128"/>
                </a:lnTo>
                <a:lnTo>
                  <a:pt x="170868" y="476102"/>
                </a:lnTo>
                <a:lnTo>
                  <a:pt x="194811" y="438022"/>
                </a:lnTo>
                <a:lnTo>
                  <a:pt x="220128" y="400924"/>
                </a:lnTo>
                <a:lnTo>
                  <a:pt x="246784" y="364843"/>
                </a:lnTo>
                <a:lnTo>
                  <a:pt x="274743" y="329815"/>
                </a:lnTo>
                <a:lnTo>
                  <a:pt x="303969" y="295876"/>
                </a:lnTo>
                <a:lnTo>
                  <a:pt x="334427" y="263062"/>
                </a:lnTo>
                <a:lnTo>
                  <a:pt x="366081" y="231408"/>
                </a:lnTo>
                <a:lnTo>
                  <a:pt x="398895" y="200950"/>
                </a:lnTo>
                <a:lnTo>
                  <a:pt x="432834" y="171723"/>
                </a:lnTo>
                <a:lnTo>
                  <a:pt x="467862" y="143764"/>
                </a:lnTo>
                <a:lnTo>
                  <a:pt x="503943" y="117109"/>
                </a:lnTo>
                <a:lnTo>
                  <a:pt x="541041" y="91792"/>
                </a:lnTo>
                <a:lnTo>
                  <a:pt x="579121" y="67849"/>
                </a:lnTo>
                <a:lnTo>
                  <a:pt x="618147" y="45317"/>
                </a:lnTo>
                <a:lnTo>
                  <a:pt x="658083" y="24231"/>
                </a:lnTo>
                <a:lnTo>
                  <a:pt x="698894" y="4626"/>
                </a:lnTo>
                <a:lnTo>
                  <a:pt x="709549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1" name="Freeform 11"/>
          <p:cNvSpPr/>
          <p:nvPr/>
        </p:nvSpPr>
        <p:spPr>
          <a:xfrm>
            <a:off x="11482451" y="4000500"/>
            <a:ext cx="709930" cy="1092835"/>
          </a:xfrm>
          <a:custGeom>
            <a:avLst/>
            <a:gdLst/>
            <a:ahLst/>
            <a:cxnLst/>
            <a:rect l="l" t="t" r="r" b="b"/>
            <a:pathLst>
              <a:path w="709929" h="1092835">
                <a:moveTo>
                  <a:pt x="709549" y="1092410"/>
                </a:moveTo>
                <a:lnTo>
                  <a:pt x="658083" y="1068174"/>
                </a:lnTo>
                <a:lnTo>
                  <a:pt x="618147" y="1047084"/>
                </a:lnTo>
                <a:lnTo>
                  <a:pt x="579121" y="1024547"/>
                </a:lnTo>
                <a:lnTo>
                  <a:pt x="541041" y="1000601"/>
                </a:lnTo>
                <a:lnTo>
                  <a:pt x="503943" y="975279"/>
                </a:lnTo>
                <a:lnTo>
                  <a:pt x="467862" y="948619"/>
                </a:lnTo>
                <a:lnTo>
                  <a:pt x="432834" y="920655"/>
                </a:lnTo>
                <a:lnTo>
                  <a:pt x="398895" y="891425"/>
                </a:lnTo>
                <a:lnTo>
                  <a:pt x="366081" y="860962"/>
                </a:lnTo>
                <a:lnTo>
                  <a:pt x="334427" y="829303"/>
                </a:lnTo>
                <a:lnTo>
                  <a:pt x="303969" y="796484"/>
                </a:lnTo>
                <a:lnTo>
                  <a:pt x="274743" y="762541"/>
                </a:lnTo>
                <a:lnTo>
                  <a:pt x="246784" y="727508"/>
                </a:lnTo>
                <a:lnTo>
                  <a:pt x="220128" y="691423"/>
                </a:lnTo>
                <a:lnTo>
                  <a:pt x="194811" y="654320"/>
                </a:lnTo>
                <a:lnTo>
                  <a:pt x="170868" y="616236"/>
                </a:lnTo>
                <a:lnTo>
                  <a:pt x="148336" y="577206"/>
                </a:lnTo>
                <a:lnTo>
                  <a:pt x="127250" y="537266"/>
                </a:lnTo>
                <a:lnTo>
                  <a:pt x="107645" y="496451"/>
                </a:lnTo>
                <a:lnTo>
                  <a:pt x="89558" y="454798"/>
                </a:lnTo>
                <a:lnTo>
                  <a:pt x="73024" y="412342"/>
                </a:lnTo>
                <a:lnTo>
                  <a:pt x="58079" y="369118"/>
                </a:lnTo>
                <a:lnTo>
                  <a:pt x="44758" y="325163"/>
                </a:lnTo>
                <a:lnTo>
                  <a:pt x="33098" y="280513"/>
                </a:lnTo>
                <a:lnTo>
                  <a:pt x="23133" y="235202"/>
                </a:lnTo>
                <a:lnTo>
                  <a:pt x="14900" y="189267"/>
                </a:lnTo>
                <a:lnTo>
                  <a:pt x="8435" y="142744"/>
                </a:lnTo>
                <a:lnTo>
                  <a:pt x="3772" y="95667"/>
                </a:lnTo>
                <a:lnTo>
                  <a:pt x="949" y="4807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2" name="Freeform 12"/>
          <p:cNvSpPr/>
          <p:nvPr/>
        </p:nvSpPr>
        <p:spPr>
          <a:xfrm>
            <a:off x="11528170" y="3067176"/>
            <a:ext cx="388620" cy="439420"/>
          </a:xfrm>
          <a:custGeom>
            <a:avLst/>
            <a:gdLst/>
            <a:ahLst/>
            <a:cxnLst/>
            <a:rect l="l" t="t" r="r" b="b"/>
            <a:pathLst>
              <a:path w="388620" h="439420">
                <a:moveTo>
                  <a:pt x="388620" y="0"/>
                </a:moveTo>
                <a:lnTo>
                  <a:pt x="0" y="204470"/>
                </a:lnTo>
                <a:lnTo>
                  <a:pt x="373125" y="438912"/>
                </a:lnTo>
                <a:lnTo>
                  <a:pt x="38862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3" name="Freeform 13"/>
          <p:cNvSpPr/>
          <p:nvPr/>
        </p:nvSpPr>
        <p:spPr>
          <a:xfrm>
            <a:off x="0" y="0"/>
            <a:ext cx="1085850" cy="3133725"/>
          </a:xfrm>
          <a:custGeom>
            <a:avLst/>
            <a:gdLst/>
            <a:ahLst/>
            <a:cxnLst/>
            <a:rect l="l" t="t" r="r" b="b"/>
            <a:pathLst>
              <a:path w="1085850" h="3133725">
                <a:moveTo>
                  <a:pt x="85725" y="3133724"/>
                </a:moveTo>
                <a:close/>
              </a:path>
              <a:path w="1085850" h="3133725">
                <a:moveTo>
                  <a:pt x="1085850" y="0"/>
                </a:moveTo>
                <a:lnTo>
                  <a:pt x="0" y="0"/>
                </a:lnTo>
                <a:lnTo>
                  <a:pt x="0" y="3129904"/>
                </a:lnTo>
                <a:lnTo>
                  <a:pt x="37270" y="3132571"/>
                </a:lnTo>
                <a:lnTo>
                  <a:pt x="85725" y="3133724"/>
                </a:lnTo>
                <a:lnTo>
                  <a:pt x="134179" y="3132571"/>
                </a:lnTo>
                <a:lnTo>
                  <a:pt x="182040" y="3129146"/>
                </a:lnTo>
                <a:lnTo>
                  <a:pt x="229254" y="3123501"/>
                </a:lnTo>
                <a:lnTo>
                  <a:pt x="275768" y="3115690"/>
                </a:lnTo>
                <a:lnTo>
                  <a:pt x="321530" y="3105763"/>
                </a:lnTo>
                <a:lnTo>
                  <a:pt x="366487" y="3093775"/>
                </a:lnTo>
                <a:lnTo>
                  <a:pt x="410587" y="3079777"/>
                </a:lnTo>
                <a:lnTo>
                  <a:pt x="453777" y="3063821"/>
                </a:lnTo>
                <a:lnTo>
                  <a:pt x="496006" y="3045960"/>
                </a:lnTo>
                <a:lnTo>
                  <a:pt x="537220" y="3026247"/>
                </a:lnTo>
                <a:lnTo>
                  <a:pt x="577367" y="3004733"/>
                </a:lnTo>
                <a:lnTo>
                  <a:pt x="616396" y="2981472"/>
                </a:lnTo>
                <a:lnTo>
                  <a:pt x="654252" y="2956516"/>
                </a:lnTo>
                <a:lnTo>
                  <a:pt x="690885" y="2929916"/>
                </a:lnTo>
                <a:lnTo>
                  <a:pt x="726242" y="2901726"/>
                </a:lnTo>
                <a:lnTo>
                  <a:pt x="760270" y="2871997"/>
                </a:lnTo>
                <a:lnTo>
                  <a:pt x="792917" y="2840783"/>
                </a:lnTo>
                <a:lnTo>
                  <a:pt x="824131" y="2808136"/>
                </a:lnTo>
                <a:lnTo>
                  <a:pt x="853859" y="2774107"/>
                </a:lnTo>
                <a:lnTo>
                  <a:pt x="882048" y="2738750"/>
                </a:lnTo>
                <a:lnTo>
                  <a:pt x="908647" y="2702117"/>
                </a:lnTo>
                <a:lnTo>
                  <a:pt x="933603" y="2664260"/>
                </a:lnTo>
                <a:lnTo>
                  <a:pt x="956864" y="2625232"/>
                </a:lnTo>
                <a:lnTo>
                  <a:pt x="978376" y="2585085"/>
                </a:lnTo>
                <a:lnTo>
                  <a:pt x="998089" y="2543871"/>
                </a:lnTo>
                <a:lnTo>
                  <a:pt x="1015949" y="2501643"/>
                </a:lnTo>
                <a:lnTo>
                  <a:pt x="1031904" y="2458453"/>
                </a:lnTo>
                <a:lnTo>
                  <a:pt x="1045902" y="2414354"/>
                </a:lnTo>
                <a:lnTo>
                  <a:pt x="1057890" y="2369398"/>
                </a:lnTo>
                <a:lnTo>
                  <a:pt x="1067816" y="2323638"/>
                </a:lnTo>
                <a:lnTo>
                  <a:pt x="1075627" y="2277126"/>
                </a:lnTo>
                <a:lnTo>
                  <a:pt x="1081271" y="2229913"/>
                </a:lnTo>
                <a:lnTo>
                  <a:pt x="1084696" y="2182054"/>
                </a:lnTo>
                <a:lnTo>
                  <a:pt x="1085850" y="2133600"/>
                </a:lnTo>
                <a:lnTo>
                  <a:pt x="1085850" y="0"/>
                </a:lnTo>
              </a:path>
            </a:pathLst>
          </a:custGeom>
          <a:solidFill>
            <a:srgbClr val="3C7CB3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4" name="Freeform 14"/>
          <p:cNvSpPr/>
          <p:nvPr/>
        </p:nvSpPr>
        <p:spPr>
          <a:xfrm>
            <a:off x="553260" y="0"/>
            <a:ext cx="2360930" cy="1081405"/>
          </a:xfrm>
          <a:custGeom>
            <a:avLst/>
            <a:gdLst/>
            <a:ahLst/>
            <a:cxnLst/>
            <a:rect l="l" t="t" r="r" b="b"/>
            <a:pathLst>
              <a:path w="2360930" h="1081405">
                <a:moveTo>
                  <a:pt x="2360640" y="0"/>
                </a:moveTo>
                <a:lnTo>
                  <a:pt x="2351430" y="74967"/>
                </a:lnTo>
                <a:lnTo>
                  <a:pt x="2343262" y="120902"/>
                </a:lnTo>
                <a:lnTo>
                  <a:pt x="2333376" y="166213"/>
                </a:lnTo>
                <a:lnTo>
                  <a:pt x="2321806" y="210863"/>
                </a:lnTo>
                <a:lnTo>
                  <a:pt x="2308590" y="254818"/>
                </a:lnTo>
                <a:lnTo>
                  <a:pt x="2293762" y="298042"/>
                </a:lnTo>
                <a:lnTo>
                  <a:pt x="2277358" y="340498"/>
                </a:lnTo>
                <a:lnTo>
                  <a:pt x="2259412" y="382151"/>
                </a:lnTo>
                <a:lnTo>
                  <a:pt x="2239961" y="422966"/>
                </a:lnTo>
                <a:lnTo>
                  <a:pt x="2219041" y="462906"/>
                </a:lnTo>
                <a:lnTo>
                  <a:pt x="2196685" y="501936"/>
                </a:lnTo>
                <a:lnTo>
                  <a:pt x="2172931" y="540020"/>
                </a:lnTo>
                <a:lnTo>
                  <a:pt x="2147812" y="577123"/>
                </a:lnTo>
                <a:lnTo>
                  <a:pt x="2121366" y="613208"/>
                </a:lnTo>
                <a:lnTo>
                  <a:pt x="2093626" y="648241"/>
                </a:lnTo>
                <a:lnTo>
                  <a:pt x="2064629" y="682184"/>
                </a:lnTo>
                <a:lnTo>
                  <a:pt x="2034410" y="715003"/>
                </a:lnTo>
                <a:lnTo>
                  <a:pt x="2003005" y="746662"/>
                </a:lnTo>
                <a:lnTo>
                  <a:pt x="1970448" y="777125"/>
                </a:lnTo>
                <a:lnTo>
                  <a:pt x="1936776" y="806355"/>
                </a:lnTo>
                <a:lnTo>
                  <a:pt x="1902023" y="834319"/>
                </a:lnTo>
                <a:lnTo>
                  <a:pt x="1866226" y="860979"/>
                </a:lnTo>
                <a:lnTo>
                  <a:pt x="1829419" y="886301"/>
                </a:lnTo>
                <a:lnTo>
                  <a:pt x="1791639" y="910247"/>
                </a:lnTo>
                <a:lnTo>
                  <a:pt x="1752919" y="932784"/>
                </a:lnTo>
                <a:lnTo>
                  <a:pt x="1713297" y="953874"/>
                </a:lnTo>
                <a:lnTo>
                  <a:pt x="1672807" y="973482"/>
                </a:lnTo>
                <a:lnTo>
                  <a:pt x="1631485" y="991573"/>
                </a:lnTo>
                <a:lnTo>
                  <a:pt x="1589366" y="1008110"/>
                </a:lnTo>
                <a:lnTo>
                  <a:pt x="1546486" y="1023058"/>
                </a:lnTo>
                <a:lnTo>
                  <a:pt x="1502880" y="1036382"/>
                </a:lnTo>
                <a:lnTo>
                  <a:pt x="1458583" y="1048045"/>
                </a:lnTo>
                <a:lnTo>
                  <a:pt x="1413632" y="1058012"/>
                </a:lnTo>
                <a:lnTo>
                  <a:pt x="1368061" y="1066246"/>
                </a:lnTo>
                <a:lnTo>
                  <a:pt x="1321905" y="1072713"/>
                </a:lnTo>
                <a:lnTo>
                  <a:pt x="1275201" y="1077377"/>
                </a:lnTo>
                <a:lnTo>
                  <a:pt x="1227984" y="1080201"/>
                </a:lnTo>
                <a:lnTo>
                  <a:pt x="1180289" y="1081151"/>
                </a:lnTo>
                <a:lnTo>
                  <a:pt x="1132593" y="1080201"/>
                </a:lnTo>
                <a:lnTo>
                  <a:pt x="1085376" y="1077377"/>
                </a:lnTo>
                <a:lnTo>
                  <a:pt x="1038673" y="1072713"/>
                </a:lnTo>
                <a:lnTo>
                  <a:pt x="992518" y="1066246"/>
                </a:lnTo>
                <a:lnTo>
                  <a:pt x="946948" y="1058012"/>
                </a:lnTo>
                <a:lnTo>
                  <a:pt x="901997" y="1048045"/>
                </a:lnTo>
                <a:lnTo>
                  <a:pt x="857702" y="1036382"/>
                </a:lnTo>
                <a:lnTo>
                  <a:pt x="814097" y="1023058"/>
                </a:lnTo>
                <a:lnTo>
                  <a:pt x="771219" y="1008110"/>
                </a:lnTo>
                <a:lnTo>
                  <a:pt x="729101" y="991573"/>
                </a:lnTo>
                <a:lnTo>
                  <a:pt x="687781" y="973482"/>
                </a:lnTo>
                <a:lnTo>
                  <a:pt x="647293" y="953874"/>
                </a:lnTo>
                <a:lnTo>
                  <a:pt x="607673" y="932784"/>
                </a:lnTo>
                <a:lnTo>
                  <a:pt x="568956" y="910247"/>
                </a:lnTo>
                <a:lnTo>
                  <a:pt x="531177" y="886301"/>
                </a:lnTo>
                <a:lnTo>
                  <a:pt x="494372" y="860979"/>
                </a:lnTo>
                <a:lnTo>
                  <a:pt x="458577" y="834319"/>
                </a:lnTo>
                <a:lnTo>
                  <a:pt x="423827" y="806355"/>
                </a:lnTo>
                <a:lnTo>
                  <a:pt x="390157" y="777125"/>
                </a:lnTo>
                <a:lnTo>
                  <a:pt x="357603" y="746662"/>
                </a:lnTo>
                <a:lnTo>
                  <a:pt x="326200" y="715003"/>
                </a:lnTo>
                <a:lnTo>
                  <a:pt x="295983" y="682184"/>
                </a:lnTo>
                <a:lnTo>
                  <a:pt x="266988" y="648241"/>
                </a:lnTo>
                <a:lnTo>
                  <a:pt x="239251" y="613208"/>
                </a:lnTo>
                <a:lnTo>
                  <a:pt x="212807" y="577123"/>
                </a:lnTo>
                <a:lnTo>
                  <a:pt x="187691" y="540020"/>
                </a:lnTo>
                <a:lnTo>
                  <a:pt x="163938" y="501936"/>
                </a:lnTo>
                <a:lnTo>
                  <a:pt x="141585" y="462906"/>
                </a:lnTo>
                <a:lnTo>
                  <a:pt x="120666" y="422966"/>
                </a:lnTo>
                <a:lnTo>
                  <a:pt x="101217" y="382151"/>
                </a:lnTo>
                <a:lnTo>
                  <a:pt x="83273" y="340498"/>
                </a:lnTo>
                <a:lnTo>
                  <a:pt x="66871" y="298042"/>
                </a:lnTo>
                <a:lnTo>
                  <a:pt x="52044" y="254818"/>
                </a:lnTo>
                <a:lnTo>
                  <a:pt x="38829" y="210863"/>
                </a:lnTo>
                <a:lnTo>
                  <a:pt x="27261" y="166213"/>
                </a:lnTo>
                <a:lnTo>
                  <a:pt x="17376" y="120902"/>
                </a:lnTo>
                <a:lnTo>
                  <a:pt x="9208" y="74967"/>
                </a:lnTo>
                <a:lnTo>
                  <a:pt x="2794" y="28444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0D0D0D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5" name="Freeform 15"/>
          <p:cNvSpPr/>
          <p:nvPr/>
        </p:nvSpPr>
        <p:spPr>
          <a:xfrm>
            <a:off x="1962150" y="752475"/>
            <a:ext cx="400050" cy="409575"/>
          </a:xfrm>
          <a:custGeom>
            <a:avLst/>
            <a:gdLst/>
            <a:ahLst/>
            <a:cxnLst/>
            <a:rect l="l" t="t" r="r" b="b"/>
            <a:pathLst>
              <a:path w="400050" h="409575">
                <a:moveTo>
                  <a:pt x="200025" y="0"/>
                </a:moveTo>
                <a:lnTo>
                  <a:pt x="154155" y="5408"/>
                </a:lnTo>
                <a:lnTo>
                  <a:pt x="112050" y="20814"/>
                </a:lnTo>
                <a:lnTo>
                  <a:pt x="74911" y="44986"/>
                </a:lnTo>
                <a:lnTo>
                  <a:pt x="43937" y="76694"/>
                </a:lnTo>
                <a:lnTo>
                  <a:pt x="20327" y="114707"/>
                </a:lnTo>
                <a:lnTo>
                  <a:pt x="5281" y="157793"/>
                </a:lnTo>
                <a:lnTo>
                  <a:pt x="0" y="204724"/>
                </a:lnTo>
                <a:lnTo>
                  <a:pt x="5281" y="251701"/>
                </a:lnTo>
                <a:lnTo>
                  <a:pt x="20327" y="294821"/>
                </a:lnTo>
                <a:lnTo>
                  <a:pt x="43937" y="332856"/>
                </a:lnTo>
                <a:lnTo>
                  <a:pt x="74911" y="364578"/>
                </a:lnTo>
                <a:lnTo>
                  <a:pt x="112050" y="388757"/>
                </a:lnTo>
                <a:lnTo>
                  <a:pt x="154155" y="404165"/>
                </a:lnTo>
                <a:lnTo>
                  <a:pt x="200025" y="409575"/>
                </a:lnTo>
                <a:lnTo>
                  <a:pt x="245894" y="404165"/>
                </a:lnTo>
                <a:lnTo>
                  <a:pt x="287999" y="388757"/>
                </a:lnTo>
                <a:lnTo>
                  <a:pt x="325138" y="364578"/>
                </a:lnTo>
                <a:lnTo>
                  <a:pt x="356112" y="332856"/>
                </a:lnTo>
                <a:lnTo>
                  <a:pt x="379722" y="294821"/>
                </a:lnTo>
                <a:lnTo>
                  <a:pt x="394768" y="251701"/>
                </a:lnTo>
                <a:lnTo>
                  <a:pt x="400050" y="204724"/>
                </a:lnTo>
                <a:lnTo>
                  <a:pt x="394768" y="157793"/>
                </a:lnTo>
                <a:lnTo>
                  <a:pt x="379722" y="114707"/>
                </a:lnTo>
                <a:lnTo>
                  <a:pt x="356112" y="76694"/>
                </a:lnTo>
                <a:lnTo>
                  <a:pt x="325138" y="44986"/>
                </a:lnTo>
                <a:lnTo>
                  <a:pt x="287999" y="20814"/>
                </a:lnTo>
                <a:lnTo>
                  <a:pt x="245894" y="5408"/>
                </a:lnTo>
                <a:lnTo>
                  <a:pt x="200025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6" name="Freeform 16"/>
          <p:cNvSpPr/>
          <p:nvPr/>
        </p:nvSpPr>
        <p:spPr>
          <a:xfrm>
            <a:off x="0" y="5500623"/>
            <a:ext cx="748030" cy="600710"/>
          </a:xfrm>
          <a:custGeom>
            <a:avLst/>
            <a:gdLst/>
            <a:ahLst/>
            <a:cxnLst/>
            <a:rect l="l" t="t" r="r" b="b"/>
            <a:pathLst>
              <a:path w="748030" h="600710">
                <a:moveTo>
                  <a:pt x="747711" y="0"/>
                </a:moveTo>
                <a:lnTo>
                  <a:pt x="745906" y="46903"/>
                </a:lnTo>
                <a:lnTo>
                  <a:pt x="740578" y="92818"/>
                </a:lnTo>
                <a:lnTo>
                  <a:pt x="731862" y="137613"/>
                </a:lnTo>
                <a:lnTo>
                  <a:pt x="719891" y="181153"/>
                </a:lnTo>
                <a:lnTo>
                  <a:pt x="704799" y="223305"/>
                </a:lnTo>
                <a:lnTo>
                  <a:pt x="686718" y="263935"/>
                </a:lnTo>
                <a:lnTo>
                  <a:pt x="665782" y="302911"/>
                </a:lnTo>
                <a:lnTo>
                  <a:pt x="642125" y="340099"/>
                </a:lnTo>
                <a:lnTo>
                  <a:pt x="615879" y="375365"/>
                </a:lnTo>
                <a:lnTo>
                  <a:pt x="587180" y="408577"/>
                </a:lnTo>
                <a:lnTo>
                  <a:pt x="556159" y="439600"/>
                </a:lnTo>
                <a:lnTo>
                  <a:pt x="522950" y="468301"/>
                </a:lnTo>
                <a:lnTo>
                  <a:pt x="487687" y="494548"/>
                </a:lnTo>
                <a:lnTo>
                  <a:pt x="450503" y="518207"/>
                </a:lnTo>
                <a:lnTo>
                  <a:pt x="411531" y="539143"/>
                </a:lnTo>
                <a:lnTo>
                  <a:pt x="370906" y="557225"/>
                </a:lnTo>
                <a:lnTo>
                  <a:pt x="328759" y="572318"/>
                </a:lnTo>
                <a:lnTo>
                  <a:pt x="285226" y="584289"/>
                </a:lnTo>
                <a:lnTo>
                  <a:pt x="240439" y="593005"/>
                </a:lnTo>
                <a:lnTo>
                  <a:pt x="194531" y="598333"/>
                </a:lnTo>
                <a:lnTo>
                  <a:pt x="147636" y="600138"/>
                </a:lnTo>
                <a:lnTo>
                  <a:pt x="100740" y="598333"/>
                </a:lnTo>
                <a:lnTo>
                  <a:pt x="54831" y="593005"/>
                </a:lnTo>
                <a:lnTo>
                  <a:pt x="10042" y="584289"/>
                </a:lnTo>
                <a:lnTo>
                  <a:pt x="0" y="58152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7" name="Freeform 17"/>
          <p:cNvSpPr/>
          <p:nvPr/>
        </p:nvSpPr>
        <p:spPr>
          <a:xfrm>
            <a:off x="0" y="2014473"/>
            <a:ext cx="748030" cy="3486150"/>
          </a:xfrm>
          <a:custGeom>
            <a:avLst/>
            <a:gdLst/>
            <a:ahLst/>
            <a:cxnLst/>
            <a:rect l="l" t="t" r="r" b="b"/>
            <a:pathLst>
              <a:path w="748030" h="3486150">
                <a:moveTo>
                  <a:pt x="0" y="18615"/>
                </a:moveTo>
                <a:lnTo>
                  <a:pt x="10046" y="15852"/>
                </a:lnTo>
                <a:lnTo>
                  <a:pt x="54834" y="7134"/>
                </a:lnTo>
                <a:lnTo>
                  <a:pt x="100741" y="1805"/>
                </a:lnTo>
                <a:lnTo>
                  <a:pt x="147636" y="0"/>
                </a:lnTo>
                <a:lnTo>
                  <a:pt x="194531" y="1932"/>
                </a:lnTo>
                <a:lnTo>
                  <a:pt x="240439" y="7258"/>
                </a:lnTo>
                <a:lnTo>
                  <a:pt x="285226" y="15972"/>
                </a:lnTo>
                <a:lnTo>
                  <a:pt x="328759" y="27941"/>
                </a:lnTo>
                <a:lnTo>
                  <a:pt x="370906" y="43031"/>
                </a:lnTo>
                <a:lnTo>
                  <a:pt x="411531" y="61109"/>
                </a:lnTo>
                <a:lnTo>
                  <a:pt x="450503" y="82042"/>
                </a:lnTo>
                <a:lnTo>
                  <a:pt x="487687" y="105696"/>
                </a:lnTo>
                <a:lnTo>
                  <a:pt x="522950" y="131938"/>
                </a:lnTo>
                <a:lnTo>
                  <a:pt x="556159" y="160635"/>
                </a:lnTo>
                <a:lnTo>
                  <a:pt x="587180" y="191654"/>
                </a:lnTo>
                <a:lnTo>
                  <a:pt x="615879" y="224861"/>
                </a:lnTo>
                <a:lnTo>
                  <a:pt x="642125" y="260123"/>
                </a:lnTo>
                <a:lnTo>
                  <a:pt x="665782" y="297306"/>
                </a:lnTo>
                <a:lnTo>
                  <a:pt x="686718" y="336278"/>
                </a:lnTo>
                <a:lnTo>
                  <a:pt x="704799" y="376906"/>
                </a:lnTo>
                <a:lnTo>
                  <a:pt x="719891" y="419054"/>
                </a:lnTo>
                <a:lnTo>
                  <a:pt x="731862" y="462592"/>
                </a:lnTo>
                <a:lnTo>
                  <a:pt x="740578" y="507384"/>
                </a:lnTo>
                <a:lnTo>
                  <a:pt x="745906" y="553299"/>
                </a:lnTo>
                <a:lnTo>
                  <a:pt x="747711" y="600201"/>
                </a:lnTo>
                <a:lnTo>
                  <a:pt x="747711" y="3486150"/>
                </a:lnTo>
              </a:path>
            </a:pathLst>
          </a:custGeom>
          <a:noFill/>
          <a:ln w="12699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8" name="Freeform 18"/>
          <p:cNvSpPr/>
          <p:nvPr/>
        </p:nvSpPr>
        <p:spPr>
          <a:xfrm>
            <a:off x="0" y="5567426"/>
            <a:ext cx="938530" cy="790575"/>
          </a:xfrm>
          <a:custGeom>
            <a:avLst/>
            <a:gdLst/>
            <a:ahLst/>
            <a:cxnLst/>
            <a:rect l="l" t="t" r="r" b="b"/>
            <a:pathLst>
              <a:path w="938530" h="790575">
                <a:moveTo>
                  <a:pt x="938211" y="0"/>
                </a:moveTo>
                <a:lnTo>
                  <a:pt x="936768" y="48153"/>
                </a:lnTo>
                <a:lnTo>
                  <a:pt x="932495" y="95543"/>
                </a:lnTo>
                <a:lnTo>
                  <a:pt x="925474" y="142088"/>
                </a:lnTo>
                <a:lnTo>
                  <a:pt x="915788" y="187705"/>
                </a:lnTo>
                <a:lnTo>
                  <a:pt x="903519" y="232312"/>
                </a:lnTo>
                <a:lnTo>
                  <a:pt x="888751" y="275825"/>
                </a:lnTo>
                <a:lnTo>
                  <a:pt x="871566" y="318161"/>
                </a:lnTo>
                <a:lnTo>
                  <a:pt x="852046" y="359239"/>
                </a:lnTo>
                <a:lnTo>
                  <a:pt x="830275" y="398975"/>
                </a:lnTo>
                <a:lnTo>
                  <a:pt x="806335" y="437286"/>
                </a:lnTo>
                <a:lnTo>
                  <a:pt x="780309" y="474091"/>
                </a:lnTo>
                <a:lnTo>
                  <a:pt x="752279" y="509306"/>
                </a:lnTo>
                <a:lnTo>
                  <a:pt x="722328" y="542848"/>
                </a:lnTo>
                <a:lnTo>
                  <a:pt x="690539" y="574635"/>
                </a:lnTo>
                <a:lnTo>
                  <a:pt x="656995" y="604584"/>
                </a:lnTo>
                <a:lnTo>
                  <a:pt x="621778" y="632613"/>
                </a:lnTo>
                <a:lnTo>
                  <a:pt x="584971" y="658638"/>
                </a:lnTo>
                <a:lnTo>
                  <a:pt x="546656" y="682577"/>
                </a:lnTo>
                <a:lnTo>
                  <a:pt x="506917" y="704348"/>
                </a:lnTo>
                <a:lnTo>
                  <a:pt x="465835" y="723867"/>
                </a:lnTo>
                <a:lnTo>
                  <a:pt x="423495" y="741052"/>
                </a:lnTo>
                <a:lnTo>
                  <a:pt x="379977" y="755820"/>
                </a:lnTo>
                <a:lnTo>
                  <a:pt x="335366" y="768088"/>
                </a:lnTo>
                <a:lnTo>
                  <a:pt x="289744" y="777774"/>
                </a:lnTo>
                <a:lnTo>
                  <a:pt x="243193" y="784795"/>
                </a:lnTo>
                <a:lnTo>
                  <a:pt x="195796" y="789068"/>
                </a:lnTo>
                <a:lnTo>
                  <a:pt x="147636" y="790511"/>
                </a:lnTo>
                <a:lnTo>
                  <a:pt x="99476" y="789068"/>
                </a:lnTo>
                <a:lnTo>
                  <a:pt x="52079" y="784795"/>
                </a:lnTo>
                <a:lnTo>
                  <a:pt x="5528" y="777774"/>
                </a:lnTo>
                <a:lnTo>
                  <a:pt x="0" y="776600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19" name="Freeform 19"/>
          <p:cNvSpPr/>
          <p:nvPr/>
        </p:nvSpPr>
        <p:spPr>
          <a:xfrm>
            <a:off x="0" y="1766823"/>
            <a:ext cx="938530" cy="3801110"/>
          </a:xfrm>
          <a:custGeom>
            <a:avLst/>
            <a:gdLst/>
            <a:ahLst/>
            <a:cxnLst/>
            <a:rect l="l" t="t" r="r" b="b"/>
            <a:pathLst>
              <a:path w="938530" h="3801110">
                <a:moveTo>
                  <a:pt x="0" y="13911"/>
                </a:moveTo>
                <a:lnTo>
                  <a:pt x="5532" y="12737"/>
                </a:lnTo>
                <a:lnTo>
                  <a:pt x="52082" y="5716"/>
                </a:lnTo>
                <a:lnTo>
                  <a:pt x="99477" y="1442"/>
                </a:lnTo>
                <a:lnTo>
                  <a:pt x="147636" y="0"/>
                </a:lnTo>
                <a:lnTo>
                  <a:pt x="195796" y="1569"/>
                </a:lnTo>
                <a:lnTo>
                  <a:pt x="243193" y="5843"/>
                </a:lnTo>
                <a:lnTo>
                  <a:pt x="289744" y="12864"/>
                </a:lnTo>
                <a:lnTo>
                  <a:pt x="335366" y="22550"/>
                </a:lnTo>
                <a:lnTo>
                  <a:pt x="379977" y="34818"/>
                </a:lnTo>
                <a:lnTo>
                  <a:pt x="423495" y="49586"/>
                </a:lnTo>
                <a:lnTo>
                  <a:pt x="465835" y="66772"/>
                </a:lnTo>
                <a:lnTo>
                  <a:pt x="506917" y="86291"/>
                </a:lnTo>
                <a:lnTo>
                  <a:pt x="546656" y="108062"/>
                </a:lnTo>
                <a:lnTo>
                  <a:pt x="584971" y="132002"/>
                </a:lnTo>
                <a:lnTo>
                  <a:pt x="621778" y="158029"/>
                </a:lnTo>
                <a:lnTo>
                  <a:pt x="656995" y="186059"/>
                </a:lnTo>
                <a:lnTo>
                  <a:pt x="690539" y="216009"/>
                </a:lnTo>
                <a:lnTo>
                  <a:pt x="722328" y="247798"/>
                </a:lnTo>
                <a:lnTo>
                  <a:pt x="752279" y="281343"/>
                </a:lnTo>
                <a:lnTo>
                  <a:pt x="780309" y="316560"/>
                </a:lnTo>
                <a:lnTo>
                  <a:pt x="806335" y="353367"/>
                </a:lnTo>
                <a:lnTo>
                  <a:pt x="830275" y="391682"/>
                </a:lnTo>
                <a:lnTo>
                  <a:pt x="852046" y="431421"/>
                </a:lnTo>
                <a:lnTo>
                  <a:pt x="871566" y="472502"/>
                </a:lnTo>
                <a:lnTo>
                  <a:pt x="888751" y="514843"/>
                </a:lnTo>
                <a:lnTo>
                  <a:pt x="903519" y="558360"/>
                </a:lnTo>
                <a:lnTo>
                  <a:pt x="915788" y="602971"/>
                </a:lnTo>
                <a:lnTo>
                  <a:pt x="925474" y="648594"/>
                </a:lnTo>
                <a:lnTo>
                  <a:pt x="932495" y="695145"/>
                </a:lnTo>
                <a:lnTo>
                  <a:pt x="936768" y="742542"/>
                </a:lnTo>
                <a:lnTo>
                  <a:pt x="938211" y="790701"/>
                </a:lnTo>
                <a:lnTo>
                  <a:pt x="938211" y="3800602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0" name="Freeform 20"/>
          <p:cNvSpPr/>
          <p:nvPr/>
        </p:nvSpPr>
        <p:spPr>
          <a:xfrm>
            <a:off x="0" y="5624512"/>
            <a:ext cx="1129030" cy="981075"/>
          </a:xfrm>
          <a:custGeom>
            <a:avLst/>
            <a:gdLst/>
            <a:ahLst/>
            <a:cxnLst/>
            <a:rect l="l" t="t" r="r" b="b"/>
            <a:pathLst>
              <a:path w="1129030" h="981075">
                <a:moveTo>
                  <a:pt x="1128711" y="0"/>
                </a:moveTo>
                <a:lnTo>
                  <a:pt x="1127580" y="47533"/>
                </a:lnTo>
                <a:lnTo>
                  <a:pt x="1124220" y="94484"/>
                </a:lnTo>
                <a:lnTo>
                  <a:pt x="1118683" y="140798"/>
                </a:lnTo>
                <a:lnTo>
                  <a:pt x="1111021" y="186427"/>
                </a:lnTo>
                <a:lnTo>
                  <a:pt x="1101284" y="231317"/>
                </a:lnTo>
                <a:lnTo>
                  <a:pt x="1089525" y="275417"/>
                </a:lnTo>
                <a:lnTo>
                  <a:pt x="1075794" y="318677"/>
                </a:lnTo>
                <a:lnTo>
                  <a:pt x="1060143" y="361045"/>
                </a:lnTo>
                <a:lnTo>
                  <a:pt x="1042623" y="402469"/>
                </a:lnTo>
                <a:lnTo>
                  <a:pt x="1023286" y="442898"/>
                </a:lnTo>
                <a:lnTo>
                  <a:pt x="1002183" y="482281"/>
                </a:lnTo>
                <a:lnTo>
                  <a:pt x="979366" y="520566"/>
                </a:lnTo>
                <a:lnTo>
                  <a:pt x="954886" y="557701"/>
                </a:lnTo>
                <a:lnTo>
                  <a:pt x="928794" y="593636"/>
                </a:lnTo>
                <a:lnTo>
                  <a:pt x="901141" y="628319"/>
                </a:lnTo>
                <a:lnTo>
                  <a:pt x="871980" y="661699"/>
                </a:lnTo>
                <a:lnTo>
                  <a:pt x="841361" y="693724"/>
                </a:lnTo>
                <a:lnTo>
                  <a:pt x="809336" y="724343"/>
                </a:lnTo>
                <a:lnTo>
                  <a:pt x="775956" y="753505"/>
                </a:lnTo>
                <a:lnTo>
                  <a:pt x="741273" y="781157"/>
                </a:lnTo>
                <a:lnTo>
                  <a:pt x="705338" y="807249"/>
                </a:lnTo>
                <a:lnTo>
                  <a:pt x="668202" y="831730"/>
                </a:lnTo>
                <a:lnTo>
                  <a:pt x="629917" y="854547"/>
                </a:lnTo>
                <a:lnTo>
                  <a:pt x="590535" y="875650"/>
                </a:lnTo>
                <a:lnTo>
                  <a:pt x="550106" y="894987"/>
                </a:lnTo>
                <a:lnTo>
                  <a:pt x="508682" y="912506"/>
                </a:lnTo>
                <a:lnTo>
                  <a:pt x="466314" y="928157"/>
                </a:lnTo>
                <a:lnTo>
                  <a:pt x="423054" y="941888"/>
                </a:lnTo>
                <a:lnTo>
                  <a:pt x="378953" y="953648"/>
                </a:lnTo>
                <a:lnTo>
                  <a:pt x="334063" y="963384"/>
                </a:lnTo>
                <a:lnTo>
                  <a:pt x="288435" y="971047"/>
                </a:lnTo>
                <a:lnTo>
                  <a:pt x="242120" y="976583"/>
                </a:lnTo>
                <a:lnTo>
                  <a:pt x="195170" y="979943"/>
                </a:lnTo>
                <a:lnTo>
                  <a:pt x="147636" y="981075"/>
                </a:lnTo>
                <a:lnTo>
                  <a:pt x="100102" y="979943"/>
                </a:lnTo>
                <a:lnTo>
                  <a:pt x="53152" y="976583"/>
                </a:lnTo>
                <a:lnTo>
                  <a:pt x="6837" y="971047"/>
                </a:lnTo>
                <a:lnTo>
                  <a:pt x="0" y="969898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1" name="Freeform 21"/>
          <p:cNvSpPr/>
          <p:nvPr/>
        </p:nvSpPr>
        <p:spPr>
          <a:xfrm>
            <a:off x="0" y="1509649"/>
            <a:ext cx="1129030" cy="4115435"/>
          </a:xfrm>
          <a:custGeom>
            <a:avLst/>
            <a:gdLst/>
            <a:ahLst/>
            <a:cxnLst/>
            <a:rect l="l" t="t" r="r" b="b"/>
            <a:pathLst>
              <a:path w="1129030" h="4115435">
                <a:moveTo>
                  <a:pt x="0" y="11177"/>
                </a:moveTo>
                <a:lnTo>
                  <a:pt x="6837" y="10028"/>
                </a:lnTo>
                <a:lnTo>
                  <a:pt x="53152" y="4491"/>
                </a:lnTo>
                <a:lnTo>
                  <a:pt x="100102" y="1131"/>
                </a:lnTo>
                <a:lnTo>
                  <a:pt x="147636" y="0"/>
                </a:lnTo>
                <a:lnTo>
                  <a:pt x="195170" y="1131"/>
                </a:lnTo>
                <a:lnTo>
                  <a:pt x="242120" y="4491"/>
                </a:lnTo>
                <a:lnTo>
                  <a:pt x="288435" y="10028"/>
                </a:lnTo>
                <a:lnTo>
                  <a:pt x="334063" y="17692"/>
                </a:lnTo>
                <a:lnTo>
                  <a:pt x="378953" y="27429"/>
                </a:lnTo>
                <a:lnTo>
                  <a:pt x="423054" y="39190"/>
                </a:lnTo>
                <a:lnTo>
                  <a:pt x="466314" y="52922"/>
                </a:lnTo>
                <a:lnTo>
                  <a:pt x="508682" y="68574"/>
                </a:lnTo>
                <a:lnTo>
                  <a:pt x="550106" y="86095"/>
                </a:lnTo>
                <a:lnTo>
                  <a:pt x="590535" y="105434"/>
                </a:lnTo>
                <a:lnTo>
                  <a:pt x="629917" y="126538"/>
                </a:lnTo>
                <a:lnTo>
                  <a:pt x="668202" y="149357"/>
                </a:lnTo>
                <a:lnTo>
                  <a:pt x="705338" y="173839"/>
                </a:lnTo>
                <a:lnTo>
                  <a:pt x="741273" y="199932"/>
                </a:lnTo>
                <a:lnTo>
                  <a:pt x="775956" y="227586"/>
                </a:lnTo>
                <a:lnTo>
                  <a:pt x="809336" y="256749"/>
                </a:lnTo>
                <a:lnTo>
                  <a:pt x="841361" y="287369"/>
                </a:lnTo>
                <a:lnTo>
                  <a:pt x="871980" y="319395"/>
                </a:lnTo>
                <a:lnTo>
                  <a:pt x="901141" y="352776"/>
                </a:lnTo>
                <a:lnTo>
                  <a:pt x="928794" y="387459"/>
                </a:lnTo>
                <a:lnTo>
                  <a:pt x="954886" y="423395"/>
                </a:lnTo>
                <a:lnTo>
                  <a:pt x="979366" y="460531"/>
                </a:lnTo>
                <a:lnTo>
                  <a:pt x="1002183" y="498816"/>
                </a:lnTo>
                <a:lnTo>
                  <a:pt x="1023286" y="538198"/>
                </a:lnTo>
                <a:lnTo>
                  <a:pt x="1042623" y="578627"/>
                </a:lnTo>
                <a:lnTo>
                  <a:pt x="1060143" y="620050"/>
                </a:lnTo>
                <a:lnTo>
                  <a:pt x="1075794" y="662416"/>
                </a:lnTo>
                <a:lnTo>
                  <a:pt x="1089525" y="705675"/>
                </a:lnTo>
                <a:lnTo>
                  <a:pt x="1101284" y="749774"/>
                </a:lnTo>
                <a:lnTo>
                  <a:pt x="1111021" y="794661"/>
                </a:lnTo>
                <a:lnTo>
                  <a:pt x="1118683" y="840287"/>
                </a:lnTo>
                <a:lnTo>
                  <a:pt x="1124220" y="886598"/>
                </a:lnTo>
                <a:lnTo>
                  <a:pt x="1127580" y="933545"/>
                </a:lnTo>
                <a:lnTo>
                  <a:pt x="1128711" y="981075"/>
                </a:lnTo>
                <a:lnTo>
                  <a:pt x="1128711" y="4114863"/>
                </a:lnTo>
              </a:path>
            </a:pathLst>
          </a:custGeom>
          <a:noFill/>
          <a:ln w="12700">
            <a:solidFill>
              <a:srgbClr val="252525">
                <a:alpha val="100000"/>
              </a:srgbClr>
            </a:solidFill>
            <a:prstDash val="solid"/>
          </a:ln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2" name="Freeform 22"/>
          <p:cNvSpPr/>
          <p:nvPr/>
        </p:nvSpPr>
        <p:spPr>
          <a:xfrm>
            <a:off x="0" y="4914900"/>
            <a:ext cx="2038350" cy="1762125"/>
          </a:xfrm>
          <a:custGeom>
            <a:avLst/>
            <a:gdLst/>
            <a:ahLst/>
            <a:cxnLst/>
            <a:rect l="l" t="t" r="r" b="b"/>
            <a:pathLst>
              <a:path w="2038350" h="1762125">
                <a:moveTo>
                  <a:pt x="0" y="1762125"/>
                </a:moveTo>
                <a:lnTo>
                  <a:pt x="2038350" y="1762125"/>
                </a:lnTo>
                <a:lnTo>
                  <a:pt x="2038350" y="0"/>
                </a:lnTo>
                <a:lnTo>
                  <a:pt x="0" y="0"/>
                </a:lnTo>
                <a:lnTo>
                  <a:pt x="0" y="1762125"/>
                </a:lnTo>
              </a:path>
            </a:pathLst>
          </a:custGeom>
          <a:solidFill>
            <a:srgbClr val="FFFFFF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1819275" y="61817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1819275" y="6677025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819275" y="6343650"/>
            <a:ext cx="66675" cy="66675"/>
          </a:xfrm>
          <a:prstGeom prst="rect">
            <a:avLst/>
          </a:prstGeom>
          <a:blipFill dpi="0" rotWithShape="0">
            <a:blip r:embed="rId1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6" name="Freeform 26"/>
          <p:cNvSpPr/>
          <p:nvPr/>
        </p:nvSpPr>
        <p:spPr>
          <a:xfrm>
            <a:off x="18192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9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57162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157162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157162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0" name="Freeform 30"/>
          <p:cNvSpPr/>
          <p:nvPr/>
        </p:nvSpPr>
        <p:spPr>
          <a:xfrm>
            <a:off x="157162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1" name="AutoShape 31"/>
          <p:cNvSpPr/>
          <p:nvPr/>
        </p:nvSpPr>
        <p:spPr>
          <a:xfrm>
            <a:off x="1323975" y="61817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1323975" y="6677025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3" name="AutoShape 33"/>
          <p:cNvSpPr/>
          <p:nvPr/>
        </p:nvSpPr>
        <p:spPr>
          <a:xfrm>
            <a:off x="1323975" y="6343650"/>
            <a:ext cx="66675" cy="66675"/>
          </a:xfrm>
          <a:prstGeom prst="rect">
            <a:avLst/>
          </a:prstGeom>
          <a:blipFill dpi="0" rotWithShape="0">
            <a:blip r:embed="rId2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4" name="Freeform 34"/>
          <p:cNvSpPr/>
          <p:nvPr/>
        </p:nvSpPr>
        <p:spPr>
          <a:xfrm>
            <a:off x="13239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274" y="0"/>
                </a:moveTo>
                <a:lnTo>
                  <a:pt x="20359" y="2244"/>
                </a:lnTo>
                <a:lnTo>
                  <a:pt x="9778" y="8367"/>
                </a:lnTo>
                <a:lnTo>
                  <a:pt x="2627" y="17450"/>
                </a:lnTo>
                <a:lnTo>
                  <a:pt x="0" y="28575"/>
                </a:lnTo>
                <a:lnTo>
                  <a:pt x="2627" y="39699"/>
                </a:lnTo>
                <a:lnTo>
                  <a:pt x="9779" y="48782"/>
                </a:lnTo>
                <a:lnTo>
                  <a:pt x="20359" y="54905"/>
                </a:lnTo>
                <a:lnTo>
                  <a:pt x="33274" y="57150"/>
                </a:lnTo>
                <a:lnTo>
                  <a:pt x="46261" y="54905"/>
                </a:lnTo>
                <a:lnTo>
                  <a:pt x="56880" y="48782"/>
                </a:lnTo>
                <a:lnTo>
                  <a:pt x="64045" y="39699"/>
                </a:lnTo>
                <a:lnTo>
                  <a:pt x="66675" y="28575"/>
                </a:lnTo>
                <a:lnTo>
                  <a:pt x="64045" y="17450"/>
                </a:lnTo>
                <a:lnTo>
                  <a:pt x="56880" y="8367"/>
                </a:lnTo>
                <a:lnTo>
                  <a:pt x="46261" y="2244"/>
                </a:lnTo>
                <a:lnTo>
                  <a:pt x="33274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5" name="AutoShape 35"/>
          <p:cNvSpPr/>
          <p:nvPr/>
        </p:nvSpPr>
        <p:spPr>
          <a:xfrm>
            <a:off x="10858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6" name="AutoShape 36"/>
          <p:cNvSpPr/>
          <p:nvPr/>
        </p:nvSpPr>
        <p:spPr>
          <a:xfrm>
            <a:off x="10858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7" name="AutoShape 37"/>
          <p:cNvSpPr/>
          <p:nvPr/>
        </p:nvSpPr>
        <p:spPr>
          <a:xfrm>
            <a:off x="10858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8" name="Freeform 38"/>
          <p:cNvSpPr/>
          <p:nvPr/>
        </p:nvSpPr>
        <p:spPr>
          <a:xfrm>
            <a:off x="10858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39" name="AutoShape 39"/>
          <p:cNvSpPr/>
          <p:nvPr/>
        </p:nvSpPr>
        <p:spPr>
          <a:xfrm>
            <a:off x="8763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763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1" name="AutoShape 41"/>
          <p:cNvSpPr/>
          <p:nvPr/>
        </p:nvSpPr>
        <p:spPr>
          <a:xfrm>
            <a:off x="8763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2" name="Freeform 42"/>
          <p:cNvSpPr/>
          <p:nvPr/>
        </p:nvSpPr>
        <p:spPr>
          <a:xfrm>
            <a:off x="8763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3" name="AutoShape 43"/>
          <p:cNvSpPr/>
          <p:nvPr/>
        </p:nvSpPr>
        <p:spPr>
          <a:xfrm>
            <a:off x="62865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4" name="AutoShape 44"/>
          <p:cNvSpPr/>
          <p:nvPr/>
        </p:nvSpPr>
        <p:spPr>
          <a:xfrm>
            <a:off x="62865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5" name="AutoShape 45"/>
          <p:cNvSpPr/>
          <p:nvPr/>
        </p:nvSpPr>
        <p:spPr>
          <a:xfrm>
            <a:off x="62865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6" name="Freeform 46"/>
          <p:cNvSpPr/>
          <p:nvPr/>
        </p:nvSpPr>
        <p:spPr>
          <a:xfrm>
            <a:off x="62865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7" name="AutoShape 47"/>
          <p:cNvSpPr/>
          <p:nvPr/>
        </p:nvSpPr>
        <p:spPr>
          <a:xfrm>
            <a:off x="381000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8" name="AutoShape 48"/>
          <p:cNvSpPr/>
          <p:nvPr/>
        </p:nvSpPr>
        <p:spPr>
          <a:xfrm>
            <a:off x="381000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49" name="AutoShape 49"/>
          <p:cNvSpPr/>
          <p:nvPr/>
        </p:nvSpPr>
        <p:spPr>
          <a:xfrm>
            <a:off x="381000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0" name="Freeform 50"/>
          <p:cNvSpPr/>
          <p:nvPr/>
        </p:nvSpPr>
        <p:spPr>
          <a:xfrm>
            <a:off x="381000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1" name="AutoShape 51"/>
          <p:cNvSpPr/>
          <p:nvPr/>
        </p:nvSpPr>
        <p:spPr>
          <a:xfrm>
            <a:off x="142875" y="61817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2" name="AutoShape 52"/>
          <p:cNvSpPr/>
          <p:nvPr/>
        </p:nvSpPr>
        <p:spPr>
          <a:xfrm>
            <a:off x="142875" y="6677025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3" name="AutoShape 53"/>
          <p:cNvSpPr/>
          <p:nvPr/>
        </p:nvSpPr>
        <p:spPr>
          <a:xfrm>
            <a:off x="142875" y="6343650"/>
            <a:ext cx="66675" cy="66675"/>
          </a:xfrm>
          <a:prstGeom prst="rect">
            <a:avLst/>
          </a:prstGeom>
          <a:blipFill dpi="0" rotWithShape="0">
            <a:blip r:embed="rId3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4" name="Freeform 54"/>
          <p:cNvSpPr/>
          <p:nvPr/>
        </p:nvSpPr>
        <p:spPr>
          <a:xfrm>
            <a:off x="142875" y="6515100"/>
            <a:ext cx="66675" cy="57150"/>
          </a:xfrm>
          <a:custGeom>
            <a:avLst/>
            <a:gdLst/>
            <a:ahLst/>
            <a:cxnLst/>
            <a:rect l="l" t="t" r="r" b="b"/>
            <a:pathLst>
              <a:path w="66675" h="57150">
                <a:moveTo>
                  <a:pt x="33337" y="0"/>
                </a:moveTo>
                <a:lnTo>
                  <a:pt x="20359" y="2244"/>
                </a:lnTo>
                <a:lnTo>
                  <a:pt x="9763" y="8367"/>
                </a:lnTo>
                <a:lnTo>
                  <a:pt x="2619" y="17450"/>
                </a:lnTo>
                <a:lnTo>
                  <a:pt x="0" y="28575"/>
                </a:lnTo>
                <a:lnTo>
                  <a:pt x="2619" y="39699"/>
                </a:lnTo>
                <a:lnTo>
                  <a:pt x="9763" y="48782"/>
                </a:lnTo>
                <a:lnTo>
                  <a:pt x="20359" y="54905"/>
                </a:lnTo>
                <a:lnTo>
                  <a:pt x="33337" y="57150"/>
                </a:lnTo>
                <a:lnTo>
                  <a:pt x="46315" y="54905"/>
                </a:lnTo>
                <a:lnTo>
                  <a:pt x="56911" y="48782"/>
                </a:lnTo>
                <a:lnTo>
                  <a:pt x="64055" y="39699"/>
                </a:lnTo>
                <a:lnTo>
                  <a:pt x="66675" y="28575"/>
                </a:lnTo>
                <a:lnTo>
                  <a:pt x="64055" y="17450"/>
                </a:lnTo>
                <a:lnTo>
                  <a:pt x="56911" y="8367"/>
                </a:lnTo>
                <a:lnTo>
                  <a:pt x="46315" y="2244"/>
                </a:lnTo>
                <a:lnTo>
                  <a:pt x="33337" y="0"/>
                </a:lnTo>
              </a:path>
            </a:pathLst>
          </a:custGeom>
          <a:solidFill>
            <a:srgbClr val="0D0D0D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5" name="TextBox 55"/>
          <p:cNvSpPr txBox="1"/>
          <p:nvPr/>
        </p:nvSpPr>
        <p:spPr>
          <a:xfrm>
            <a:off x="3733800" y="3123945"/>
            <a:ext cx="5697855" cy="1029335"/>
          </a:xfrm>
          <a:prstGeom prst="rect">
            <a:avLst/>
          </a:prstGeom>
        </p:spPr>
        <p:txBody>
          <a:bodyPr vert="horz" wrap="square" lIns="0" tIns="14002" rIns="0" bIns="0" rtlCol="0" anchor="t" anchorCtr="0">
            <a:normAutofit/>
          </a:bodyPr>
          <a:lstStyle/>
          <a:p>
            <a:pPr algn="dist">
              <a:lnSpc>
                <a:spcPct val="100000"/>
              </a:lnSpc>
              <a:spcBef>
                <a:spcPts val="110"/>
              </a:spcBef>
            </a:pPr>
            <a:r>
              <a:rPr lang="en-US" sz="6150" b="1">
                <a:solidFill>
                  <a:srgbClr val="0D0D0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知识储备</a:t>
            </a:r>
            <a:endParaRPr lang="en-US" sz="6150" b="1">
              <a:solidFill>
                <a:srgbClr val="0D0D0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Freeform 56"/>
          <p:cNvSpPr/>
          <p:nvPr/>
        </p:nvSpPr>
        <p:spPr>
          <a:xfrm>
            <a:off x="5715000" y="2581275"/>
            <a:ext cx="762000" cy="85725"/>
          </a:xfrm>
          <a:custGeom>
            <a:avLst/>
            <a:gdLst/>
            <a:ahLst/>
            <a:cxnLst/>
            <a:rect l="l" t="t" r="r" b="b"/>
            <a:pathLst>
              <a:path w="762000" h="85725">
                <a:moveTo>
                  <a:pt x="719074" y="0"/>
                </a:moveTo>
                <a:lnTo>
                  <a:pt x="42799" y="0"/>
                </a:lnTo>
                <a:lnTo>
                  <a:pt x="26146" y="3367"/>
                </a:lnTo>
                <a:lnTo>
                  <a:pt x="12541" y="12557"/>
                </a:lnTo>
                <a:lnTo>
                  <a:pt x="3365" y="26199"/>
                </a:lnTo>
                <a:lnTo>
                  <a:pt x="0" y="42925"/>
                </a:lnTo>
                <a:lnTo>
                  <a:pt x="3365" y="59578"/>
                </a:lnTo>
                <a:lnTo>
                  <a:pt x="12541" y="73183"/>
                </a:lnTo>
                <a:lnTo>
                  <a:pt x="26146" y="82359"/>
                </a:lnTo>
                <a:lnTo>
                  <a:pt x="42799" y="85725"/>
                </a:lnTo>
                <a:lnTo>
                  <a:pt x="719074" y="85725"/>
                </a:lnTo>
                <a:lnTo>
                  <a:pt x="735800" y="82359"/>
                </a:lnTo>
                <a:lnTo>
                  <a:pt x="749442" y="73183"/>
                </a:lnTo>
                <a:lnTo>
                  <a:pt x="758632" y="59578"/>
                </a:lnTo>
                <a:lnTo>
                  <a:pt x="762000" y="42925"/>
                </a:lnTo>
                <a:lnTo>
                  <a:pt x="758632" y="26199"/>
                </a:lnTo>
                <a:lnTo>
                  <a:pt x="749442" y="12557"/>
                </a:lnTo>
                <a:lnTo>
                  <a:pt x="735800" y="3367"/>
                </a:lnTo>
                <a:lnTo>
                  <a:pt x="719074" y="0"/>
                </a:lnTo>
              </a:path>
            </a:pathLst>
          </a:custGeom>
          <a:solidFill>
            <a:srgbClr val="F58830">
              <a:alpha val="100000"/>
            </a:srgbClr>
          </a:solidFill>
        </p:spPr>
        <p:txBody>
          <a:bodyPr vert="horz" wrap="square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  <p:sp>
        <p:nvSpPr>
          <p:cNvPr id="57" name="TextBox 57"/>
          <p:cNvSpPr txBox="1"/>
          <p:nvPr/>
        </p:nvSpPr>
        <p:spPr>
          <a:xfrm>
            <a:off x="5124195" y="1904999"/>
            <a:ext cx="1943608" cy="575310"/>
          </a:xfrm>
          <a:prstGeom prst="rect">
            <a:avLst/>
          </a:prstGeom>
        </p:spPr>
        <p:txBody>
          <a:bodyPr vert="horz" wrap="square" lIns="0" tIns="13335" rIns="0" bIns="0" rtlCol="0" anchor="t" anchorCtr="0">
            <a:normAutofit/>
          </a:bodyPr>
          <a:lstStyle/>
          <a:p>
            <a:pPr algn="l">
              <a:lnSpc>
                <a:spcPct val="100000"/>
              </a:lnSpc>
              <a:spcBef>
                <a:spcPts val="105"/>
              </a:spcBef>
            </a:pPr>
            <a:r>
              <a:rPr lang="en-US" sz="3375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PART04</a:t>
            </a:r>
            <a:endParaRPr lang="en-US" sz="3375" b="1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AutoShape 58"/>
          <p:cNvSpPr/>
          <p:nvPr/>
        </p:nvSpPr>
        <p:spPr>
          <a:xfrm>
            <a:off x="9001125" y="257175"/>
            <a:ext cx="2905125" cy="428625"/>
          </a:xfrm>
          <a:prstGeom prst="rect">
            <a:avLst/>
          </a:prstGeom>
          <a:blipFill dpi="0" rotWithShape="0">
            <a:blip r:embed="rId4">
              <a:alphaModFix amt="100000"/>
            </a:blip>
            <a:stretch>
              <a:fillRect/>
            </a:stretch>
          </a:blipFill>
        </p:spPr>
        <p:txBody>
          <a:bodyPr vert="horz" wrap="square" lIns="0" tIns="0" rIns="0" bIns="0" rtlCol="0" anchor="t" anchorCtr="0">
            <a:noAutofit/>
          </a:bodyPr>
          <a:lstStyle/>
          <a:p>
            <a:pPr algn="l">
              <a:defRPr/>
            </a:pPr>
            <a:endParaRPr lang="en-US" sz="11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DIAGRAM" val="#472308"/>
</p:tagLst>
</file>

<file path=ppt/tags/tag2.xml><?xml version="1.0" encoding="utf-8"?>
<p:tagLst xmlns:p="http://schemas.openxmlformats.org/presentationml/2006/main">
  <p:tag name="ISLIDE.DIAGRAM" val="#472308"/>
</p:tagLst>
</file>

<file path=ppt/tags/tag3.xml><?xml version="1.0" encoding="utf-8"?>
<p:tagLst xmlns:p="http://schemas.openxmlformats.org/presentationml/2006/main">
  <p:tag name="ISLIDE.DIAGRAM" val="#472308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F89C9"/>
      </a:accent1>
      <a:accent2>
        <a:srgbClr val="2F89C9"/>
      </a:accent2>
      <a:accent3>
        <a:srgbClr val="2F89C9"/>
      </a:accent3>
      <a:accent4>
        <a:srgbClr val="2F89C9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14013</Words>
  <Application>WPS 演示</Application>
  <PresentationFormat>On-screen Show (4:3)</PresentationFormat>
  <Paragraphs>650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6" baseType="lpstr">
      <vt:lpstr>Arial</vt:lpstr>
      <vt:lpstr>宋体</vt:lpstr>
      <vt:lpstr>Wingdings</vt:lpstr>
      <vt:lpstr>黑体</vt:lpstr>
      <vt:lpstr>微软雅黑</vt:lpstr>
      <vt:lpstr>Calibri</vt:lpstr>
      <vt:lpstr>Arial Unicode MS</vt:lpstr>
      <vt:lpstr>华文新魏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唐唐</cp:lastModifiedBy>
  <cp:revision>4</cp:revision>
  <dcterms:created xsi:type="dcterms:W3CDTF">2006-08-16T00:00:00Z</dcterms:created>
  <dcterms:modified xsi:type="dcterms:W3CDTF">2025-02-11T14:13:05Z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6E2A2B66B9A244BBB1D3ABD7527C2E30</vt:lpwstr>
  </property>
  <property fmtid="{D5CDD505-2E9C-101B-9397-08002B2CF9AE}" pid="3" name="KSOProductBuildVer">
    <vt:lpwstr>2052-11.8.2.12265</vt:lpwstr>
  </property>
</Properties>
</file>