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9" r:id="rId5"/>
    <p:sldId id="280" r:id="rId6"/>
    <p:sldId id="263" r:id="rId7"/>
    <p:sldId id="264" r:id="rId8"/>
    <p:sldId id="265" r:id="rId9"/>
    <p:sldId id="266" r:id="rId10"/>
    <p:sldId id="267" r:id="rId11"/>
    <p:sldId id="268" r:id="rId12"/>
    <p:sldId id="269" r:id="rId13"/>
    <p:sldId id="270" r:id="rId14"/>
    <p:sldId id="298" r:id="rId15"/>
    <p:sldId id="299" r:id="rId16"/>
    <p:sldId id="300" r:id="rId17"/>
    <p:sldId id="301" r:id="rId18"/>
    <p:sldId id="302" r:id="rId19"/>
    <p:sldId id="271" r:id="rId20"/>
    <p:sldId id="303" r:id="rId21"/>
    <p:sldId id="273" r:id="rId22"/>
    <p:sldId id="274" r:id="rId23"/>
    <p:sldId id="304" r:id="rId24"/>
    <p:sldId id="305" r:id="rId25"/>
    <p:sldId id="306" r:id="rId26"/>
    <p:sldId id="307" r:id="rId27"/>
    <p:sldId id="308" r:id="rId28"/>
    <p:sldId id="309" r:id="rId29"/>
    <p:sldId id="310" r:id="rId30"/>
    <p:sldId id="311" r:id="rId31"/>
    <p:sldId id="312" r:id="rId32"/>
    <p:sldId id="313" r:id="rId33"/>
    <p:sldId id="314" r:id="rId34"/>
    <p:sldId id="315" r:id="rId35"/>
    <p:sldId id="316" r:id="rId36"/>
    <p:sldId id="277" r:id="rId37"/>
    <p:sldId id="278" r:id="rId38"/>
    <p:sldId id="279"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236"/>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jpeg"/><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10.png"/><Relationship Id="rId7" Type="http://schemas.openxmlformats.org/officeDocument/2006/relationships/image" Target="../media/image1.png"/><Relationship Id="rId6" Type="http://schemas.openxmlformats.org/officeDocument/2006/relationships/image" Target="../media/image9.png"/><Relationship Id="rId5" Type="http://schemas.openxmlformats.org/officeDocument/2006/relationships/image" Target="../media/image2.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8.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image" Target="../media/image8.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jpeg"/><Relationship Id="rId1" Type="http://schemas.openxmlformats.org/officeDocument/2006/relationships/image" Target="../media/image8.png"/></Relationships>
</file>

<file path=ppt/slides/_rels/slide37.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tags" Target="../tags/tag1.xml"/><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0" y="0"/>
            <a:ext cx="1400175" cy="2562225"/>
          </a:xfrm>
          <a:custGeom>
            <a:avLst/>
            <a:gdLst/>
            <a:ahLst/>
            <a:cxnLst/>
            <a:rect l="l" t="t" r="r" b="b"/>
            <a:pathLst>
              <a:path w="1400175" h="2562225">
                <a:moveTo>
                  <a:pt x="1400174" y="0"/>
                </a:moveTo>
                <a:lnTo>
                  <a:pt x="0" y="0"/>
                </a:lnTo>
                <a:lnTo>
                  <a:pt x="0" y="2478790"/>
                </a:lnTo>
                <a:lnTo>
                  <a:pt x="75181" y="2508277"/>
                </a:lnTo>
                <a:lnTo>
                  <a:pt x="119281" y="2522275"/>
                </a:lnTo>
                <a:lnTo>
                  <a:pt x="164238" y="2534263"/>
                </a:lnTo>
                <a:lnTo>
                  <a:pt x="210000" y="2544190"/>
                </a:lnTo>
                <a:lnTo>
                  <a:pt x="256515" y="2552001"/>
                </a:lnTo>
                <a:lnTo>
                  <a:pt x="303730" y="2557646"/>
                </a:lnTo>
                <a:lnTo>
                  <a:pt x="351592" y="2561071"/>
                </a:lnTo>
                <a:lnTo>
                  <a:pt x="400049" y="2562225"/>
                </a:lnTo>
                <a:lnTo>
                  <a:pt x="448506" y="2561071"/>
                </a:lnTo>
                <a:lnTo>
                  <a:pt x="496367" y="2557646"/>
                </a:lnTo>
                <a:lnTo>
                  <a:pt x="543581" y="2552001"/>
                </a:lnTo>
                <a:lnTo>
                  <a:pt x="590095" y="2544190"/>
                </a:lnTo>
                <a:lnTo>
                  <a:pt x="635857" y="2534263"/>
                </a:lnTo>
                <a:lnTo>
                  <a:pt x="680813" y="2522275"/>
                </a:lnTo>
                <a:lnTo>
                  <a:pt x="724913" y="2508277"/>
                </a:lnTo>
                <a:lnTo>
                  <a:pt x="768103" y="2492321"/>
                </a:lnTo>
                <a:lnTo>
                  <a:pt x="810332" y="2474460"/>
                </a:lnTo>
                <a:lnTo>
                  <a:pt x="851546" y="2454747"/>
                </a:lnTo>
                <a:lnTo>
                  <a:pt x="891693" y="2433233"/>
                </a:lnTo>
                <a:lnTo>
                  <a:pt x="930721" y="2409972"/>
                </a:lnTo>
                <a:lnTo>
                  <a:pt x="968578" y="2385016"/>
                </a:lnTo>
                <a:lnTo>
                  <a:pt x="1005211" y="2358416"/>
                </a:lnTo>
                <a:lnTo>
                  <a:pt x="1040568" y="2330226"/>
                </a:lnTo>
                <a:lnTo>
                  <a:pt x="1074596" y="2300497"/>
                </a:lnTo>
                <a:lnTo>
                  <a:pt x="1107243" y="2269283"/>
                </a:lnTo>
                <a:lnTo>
                  <a:pt x="1138456" y="2236636"/>
                </a:lnTo>
                <a:lnTo>
                  <a:pt x="1168184" y="2202607"/>
                </a:lnTo>
                <a:lnTo>
                  <a:pt x="1196373" y="2167250"/>
                </a:lnTo>
                <a:lnTo>
                  <a:pt x="1222972" y="2130617"/>
                </a:lnTo>
                <a:lnTo>
                  <a:pt x="1247928" y="2092760"/>
                </a:lnTo>
                <a:lnTo>
                  <a:pt x="1271189" y="2053732"/>
                </a:lnTo>
                <a:lnTo>
                  <a:pt x="1292701" y="2013585"/>
                </a:lnTo>
                <a:lnTo>
                  <a:pt x="1312414" y="1972371"/>
                </a:lnTo>
                <a:lnTo>
                  <a:pt x="1330274" y="1930143"/>
                </a:lnTo>
                <a:lnTo>
                  <a:pt x="1346229" y="1886953"/>
                </a:lnTo>
                <a:lnTo>
                  <a:pt x="1360227" y="1842854"/>
                </a:lnTo>
                <a:lnTo>
                  <a:pt x="1372215" y="1797898"/>
                </a:lnTo>
                <a:lnTo>
                  <a:pt x="1382140" y="1752138"/>
                </a:lnTo>
                <a:lnTo>
                  <a:pt x="1389952" y="1705626"/>
                </a:lnTo>
                <a:lnTo>
                  <a:pt x="1395596" y="1658413"/>
                </a:lnTo>
                <a:lnTo>
                  <a:pt x="1399021" y="1610554"/>
                </a:lnTo>
                <a:lnTo>
                  <a:pt x="1400174" y="1562100"/>
                </a:lnTo>
                <a:lnTo>
                  <a:pt x="1400174"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0" y="0"/>
            <a:ext cx="2881630" cy="700405"/>
          </a:xfrm>
          <a:custGeom>
            <a:avLst/>
            <a:gdLst/>
            <a:ahLst/>
            <a:cxnLst/>
            <a:rect l="l" t="t" r="r" b="b"/>
            <a:pathLst>
              <a:path w="2881630" h="700405">
                <a:moveTo>
                  <a:pt x="2872829" y="0"/>
                </a:moveTo>
                <a:lnTo>
                  <a:pt x="2874241" y="7255"/>
                </a:lnTo>
                <a:lnTo>
                  <a:pt x="2879569" y="53172"/>
                </a:lnTo>
                <a:lnTo>
                  <a:pt x="2881375" y="100075"/>
                </a:lnTo>
                <a:lnTo>
                  <a:pt x="2879569" y="146962"/>
                </a:lnTo>
                <a:lnTo>
                  <a:pt x="2874241" y="192863"/>
                </a:lnTo>
                <a:lnTo>
                  <a:pt x="2865523" y="237645"/>
                </a:lnTo>
                <a:lnTo>
                  <a:pt x="2853549" y="281175"/>
                </a:lnTo>
                <a:lnTo>
                  <a:pt x="2838453" y="323319"/>
                </a:lnTo>
                <a:lnTo>
                  <a:pt x="2820368" y="363943"/>
                </a:lnTo>
                <a:lnTo>
                  <a:pt x="2799427" y="402914"/>
                </a:lnTo>
                <a:lnTo>
                  <a:pt x="2775765" y="440098"/>
                </a:lnTo>
                <a:lnTo>
                  <a:pt x="2749514" y="475363"/>
                </a:lnTo>
                <a:lnTo>
                  <a:pt x="2720808" y="508573"/>
                </a:lnTo>
                <a:lnTo>
                  <a:pt x="2689780" y="539596"/>
                </a:lnTo>
                <a:lnTo>
                  <a:pt x="2656564" y="568299"/>
                </a:lnTo>
                <a:lnTo>
                  <a:pt x="2621293" y="594547"/>
                </a:lnTo>
                <a:lnTo>
                  <a:pt x="2584101" y="618207"/>
                </a:lnTo>
                <a:lnTo>
                  <a:pt x="2545122" y="639146"/>
                </a:lnTo>
                <a:lnTo>
                  <a:pt x="2504487" y="657230"/>
                </a:lnTo>
                <a:lnTo>
                  <a:pt x="2462333" y="672325"/>
                </a:lnTo>
                <a:lnTo>
                  <a:pt x="2418790" y="684298"/>
                </a:lnTo>
                <a:lnTo>
                  <a:pt x="2373994" y="693016"/>
                </a:lnTo>
                <a:lnTo>
                  <a:pt x="2328077" y="698345"/>
                </a:lnTo>
                <a:lnTo>
                  <a:pt x="2281173" y="700151"/>
                </a:lnTo>
                <a:lnTo>
                  <a:pt x="0" y="700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0" y="0"/>
            <a:ext cx="3129280" cy="890905"/>
          </a:xfrm>
          <a:custGeom>
            <a:avLst/>
            <a:gdLst/>
            <a:ahLst/>
            <a:cxnLst/>
            <a:rect l="l" t="t" r="r" b="b"/>
            <a:pathLst>
              <a:path w="3129280" h="890905">
                <a:moveTo>
                  <a:pt x="3122626" y="0"/>
                </a:moveTo>
                <a:lnTo>
                  <a:pt x="3123307" y="4517"/>
                </a:lnTo>
                <a:lnTo>
                  <a:pt x="3127582" y="51915"/>
                </a:lnTo>
                <a:lnTo>
                  <a:pt x="3129025" y="100075"/>
                </a:lnTo>
                <a:lnTo>
                  <a:pt x="3127582" y="148235"/>
                </a:lnTo>
                <a:lnTo>
                  <a:pt x="3123307" y="195632"/>
                </a:lnTo>
                <a:lnTo>
                  <a:pt x="3116284" y="242183"/>
                </a:lnTo>
                <a:lnTo>
                  <a:pt x="3106595" y="287806"/>
                </a:lnTo>
                <a:lnTo>
                  <a:pt x="3094323" y="332417"/>
                </a:lnTo>
                <a:lnTo>
                  <a:pt x="3079551" y="375934"/>
                </a:lnTo>
                <a:lnTo>
                  <a:pt x="3062361" y="418275"/>
                </a:lnTo>
                <a:lnTo>
                  <a:pt x="3042837" y="459356"/>
                </a:lnTo>
                <a:lnTo>
                  <a:pt x="3021061" y="499095"/>
                </a:lnTo>
                <a:lnTo>
                  <a:pt x="2997116" y="537410"/>
                </a:lnTo>
                <a:lnTo>
                  <a:pt x="2971085" y="574217"/>
                </a:lnTo>
                <a:lnTo>
                  <a:pt x="2943051" y="609434"/>
                </a:lnTo>
                <a:lnTo>
                  <a:pt x="2913097" y="642979"/>
                </a:lnTo>
                <a:lnTo>
                  <a:pt x="2881304" y="674768"/>
                </a:lnTo>
                <a:lnTo>
                  <a:pt x="2847757" y="704718"/>
                </a:lnTo>
                <a:lnTo>
                  <a:pt x="2812537" y="732748"/>
                </a:lnTo>
                <a:lnTo>
                  <a:pt x="2775729" y="758775"/>
                </a:lnTo>
                <a:lnTo>
                  <a:pt x="2737414" y="782715"/>
                </a:lnTo>
                <a:lnTo>
                  <a:pt x="2697675" y="804486"/>
                </a:lnTo>
                <a:lnTo>
                  <a:pt x="2656595" y="824005"/>
                </a:lnTo>
                <a:lnTo>
                  <a:pt x="2614258" y="841191"/>
                </a:lnTo>
                <a:lnTo>
                  <a:pt x="2570745" y="855959"/>
                </a:lnTo>
                <a:lnTo>
                  <a:pt x="2526139" y="868227"/>
                </a:lnTo>
                <a:lnTo>
                  <a:pt x="2480525" y="877913"/>
                </a:lnTo>
                <a:lnTo>
                  <a:pt x="2433983" y="884934"/>
                </a:lnTo>
                <a:lnTo>
                  <a:pt x="2386597" y="889208"/>
                </a:lnTo>
                <a:lnTo>
                  <a:pt x="2338450" y="890651"/>
                </a:lnTo>
                <a:lnTo>
                  <a:pt x="0" y="89055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5" name="Freeform 5"/>
          <p:cNvSpPr/>
          <p:nvPr/>
        </p:nvSpPr>
        <p:spPr>
          <a:xfrm>
            <a:off x="0" y="0"/>
            <a:ext cx="3386454" cy="1081405"/>
          </a:xfrm>
          <a:custGeom>
            <a:avLst/>
            <a:gdLst/>
            <a:ahLst/>
            <a:cxnLst/>
            <a:rect l="l" t="t" r="r" b="b"/>
            <a:pathLst>
              <a:path w="3386454" h="1081405">
                <a:moveTo>
                  <a:pt x="3381054" y="0"/>
                </a:moveTo>
                <a:lnTo>
                  <a:pt x="3381709" y="5472"/>
                </a:lnTo>
                <a:lnTo>
                  <a:pt x="3385069" y="52419"/>
                </a:lnTo>
                <a:lnTo>
                  <a:pt x="3386200" y="99949"/>
                </a:lnTo>
                <a:lnTo>
                  <a:pt x="3385069" y="147489"/>
                </a:lnTo>
                <a:lnTo>
                  <a:pt x="3381709" y="194446"/>
                </a:lnTo>
                <a:lnTo>
                  <a:pt x="3376171" y="240767"/>
                </a:lnTo>
                <a:lnTo>
                  <a:pt x="3368508" y="286401"/>
                </a:lnTo>
                <a:lnTo>
                  <a:pt x="3358771" y="331298"/>
                </a:lnTo>
                <a:lnTo>
                  <a:pt x="3347010" y="375404"/>
                </a:lnTo>
                <a:lnTo>
                  <a:pt x="3333278" y="418670"/>
                </a:lnTo>
                <a:lnTo>
                  <a:pt x="3317626" y="461043"/>
                </a:lnTo>
                <a:lnTo>
                  <a:pt x="3300105" y="502473"/>
                </a:lnTo>
                <a:lnTo>
                  <a:pt x="3280766" y="542907"/>
                </a:lnTo>
                <a:lnTo>
                  <a:pt x="3259662" y="582295"/>
                </a:lnTo>
                <a:lnTo>
                  <a:pt x="3236843" y="620585"/>
                </a:lnTo>
                <a:lnTo>
                  <a:pt x="3212361" y="657725"/>
                </a:lnTo>
                <a:lnTo>
                  <a:pt x="3186268" y="693665"/>
                </a:lnTo>
                <a:lnTo>
                  <a:pt x="3158614" y="728352"/>
                </a:lnTo>
                <a:lnTo>
                  <a:pt x="3129451" y="761736"/>
                </a:lnTo>
                <a:lnTo>
                  <a:pt x="3098831" y="793765"/>
                </a:lnTo>
                <a:lnTo>
                  <a:pt x="3066805" y="824388"/>
                </a:lnTo>
                <a:lnTo>
                  <a:pt x="3033424" y="853553"/>
                </a:lnTo>
                <a:lnTo>
                  <a:pt x="2998740" y="881209"/>
                </a:lnTo>
                <a:lnTo>
                  <a:pt x="2962805" y="907304"/>
                </a:lnTo>
                <a:lnTo>
                  <a:pt x="2925669" y="931788"/>
                </a:lnTo>
                <a:lnTo>
                  <a:pt x="2887384" y="954608"/>
                </a:lnTo>
                <a:lnTo>
                  <a:pt x="2848002" y="975713"/>
                </a:lnTo>
                <a:lnTo>
                  <a:pt x="2807573" y="995052"/>
                </a:lnTo>
                <a:lnTo>
                  <a:pt x="2766150" y="1012574"/>
                </a:lnTo>
                <a:lnTo>
                  <a:pt x="2723783" y="1028227"/>
                </a:lnTo>
                <a:lnTo>
                  <a:pt x="2680525" y="1041960"/>
                </a:lnTo>
                <a:lnTo>
                  <a:pt x="2636426" y="1053720"/>
                </a:lnTo>
                <a:lnTo>
                  <a:pt x="2591538" y="1063458"/>
                </a:lnTo>
                <a:lnTo>
                  <a:pt x="2545913" y="1071121"/>
                </a:lnTo>
                <a:lnTo>
                  <a:pt x="2499601" y="1076659"/>
                </a:lnTo>
                <a:lnTo>
                  <a:pt x="2452655" y="1080019"/>
                </a:lnTo>
                <a:lnTo>
                  <a:pt x="2405125" y="1081151"/>
                </a:lnTo>
                <a:lnTo>
                  <a:pt x="0" y="1081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6" name="Freeform 6"/>
          <p:cNvSpPr/>
          <p:nvPr/>
        </p:nvSpPr>
        <p:spPr>
          <a:xfrm>
            <a:off x="0" y="0"/>
            <a:ext cx="3634104" cy="1281430"/>
          </a:xfrm>
          <a:custGeom>
            <a:avLst/>
            <a:gdLst/>
            <a:ahLst/>
            <a:cxnLst/>
            <a:rect l="l" t="t" r="r" b="b"/>
            <a:pathLst>
              <a:path w="3634104" h="1281430">
                <a:moveTo>
                  <a:pt x="3629109" y="0"/>
                </a:moveTo>
                <a:lnTo>
                  <a:pt x="3629951" y="8288"/>
                </a:lnTo>
                <a:lnTo>
                  <a:pt x="3632869" y="56282"/>
                </a:lnTo>
                <a:lnTo>
                  <a:pt x="3633850" y="104775"/>
                </a:lnTo>
                <a:lnTo>
                  <a:pt x="3632869" y="153267"/>
                </a:lnTo>
                <a:lnTo>
                  <a:pt x="3629951" y="201261"/>
                </a:lnTo>
                <a:lnTo>
                  <a:pt x="3625133" y="248717"/>
                </a:lnTo>
                <a:lnTo>
                  <a:pt x="3618454" y="295599"/>
                </a:lnTo>
                <a:lnTo>
                  <a:pt x="3609951" y="341867"/>
                </a:lnTo>
                <a:lnTo>
                  <a:pt x="3599662" y="387485"/>
                </a:lnTo>
                <a:lnTo>
                  <a:pt x="3587626" y="432414"/>
                </a:lnTo>
                <a:lnTo>
                  <a:pt x="3573879" y="476617"/>
                </a:lnTo>
                <a:lnTo>
                  <a:pt x="3558460" y="520056"/>
                </a:lnTo>
                <a:lnTo>
                  <a:pt x="3541406" y="562693"/>
                </a:lnTo>
                <a:lnTo>
                  <a:pt x="3522756" y="604490"/>
                </a:lnTo>
                <a:lnTo>
                  <a:pt x="3502547" y="645409"/>
                </a:lnTo>
                <a:lnTo>
                  <a:pt x="3480817" y="685413"/>
                </a:lnTo>
                <a:lnTo>
                  <a:pt x="3457604" y="724463"/>
                </a:lnTo>
                <a:lnTo>
                  <a:pt x="3432946" y="762522"/>
                </a:lnTo>
                <a:lnTo>
                  <a:pt x="3406880" y="799552"/>
                </a:lnTo>
                <a:lnTo>
                  <a:pt x="3379445" y="835515"/>
                </a:lnTo>
                <a:lnTo>
                  <a:pt x="3350677" y="870373"/>
                </a:lnTo>
                <a:lnTo>
                  <a:pt x="3320616" y="904089"/>
                </a:lnTo>
                <a:lnTo>
                  <a:pt x="3289299" y="936625"/>
                </a:lnTo>
                <a:lnTo>
                  <a:pt x="3256764" y="967942"/>
                </a:lnTo>
                <a:lnTo>
                  <a:pt x="3223048" y="998003"/>
                </a:lnTo>
                <a:lnTo>
                  <a:pt x="3188190" y="1026770"/>
                </a:lnTo>
                <a:lnTo>
                  <a:pt x="3152227" y="1054205"/>
                </a:lnTo>
                <a:lnTo>
                  <a:pt x="3115197" y="1080271"/>
                </a:lnTo>
                <a:lnTo>
                  <a:pt x="3077138" y="1104929"/>
                </a:lnTo>
                <a:lnTo>
                  <a:pt x="3038087" y="1128142"/>
                </a:lnTo>
                <a:lnTo>
                  <a:pt x="2998084" y="1149872"/>
                </a:lnTo>
                <a:lnTo>
                  <a:pt x="2957165" y="1170081"/>
                </a:lnTo>
                <a:lnTo>
                  <a:pt x="2915368" y="1188731"/>
                </a:lnTo>
                <a:lnTo>
                  <a:pt x="2872731" y="1205785"/>
                </a:lnTo>
                <a:lnTo>
                  <a:pt x="2829292" y="1221204"/>
                </a:lnTo>
                <a:lnTo>
                  <a:pt x="2785089" y="1234951"/>
                </a:lnTo>
                <a:lnTo>
                  <a:pt x="2740160" y="1246988"/>
                </a:lnTo>
                <a:lnTo>
                  <a:pt x="2694542" y="1257276"/>
                </a:lnTo>
                <a:lnTo>
                  <a:pt x="2648273" y="1265779"/>
                </a:lnTo>
                <a:lnTo>
                  <a:pt x="2601392" y="1272458"/>
                </a:lnTo>
                <a:lnTo>
                  <a:pt x="2553936" y="1277276"/>
                </a:lnTo>
                <a:lnTo>
                  <a:pt x="2505942" y="1280194"/>
                </a:lnTo>
                <a:lnTo>
                  <a:pt x="2457449" y="1281176"/>
                </a:lnTo>
                <a:lnTo>
                  <a:pt x="0" y="12811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 name="Freeform 7"/>
          <p:cNvSpPr/>
          <p:nvPr/>
        </p:nvSpPr>
        <p:spPr>
          <a:xfrm>
            <a:off x="0" y="0"/>
            <a:ext cx="3891279" cy="1471930"/>
          </a:xfrm>
          <a:custGeom>
            <a:avLst/>
            <a:gdLst/>
            <a:ahLst/>
            <a:cxnLst/>
            <a:rect l="l" t="t" r="r" b="b"/>
            <a:pathLst>
              <a:path w="3891279" h="1471930">
                <a:moveTo>
                  <a:pt x="3886941" y="0"/>
                </a:moveTo>
                <a:lnTo>
                  <a:pt x="3887737" y="9218"/>
                </a:lnTo>
                <a:lnTo>
                  <a:pt x="3890199" y="56789"/>
                </a:lnTo>
                <a:lnTo>
                  <a:pt x="3891025" y="104775"/>
                </a:lnTo>
                <a:lnTo>
                  <a:pt x="3890199" y="152760"/>
                </a:lnTo>
                <a:lnTo>
                  <a:pt x="3887737" y="200331"/>
                </a:lnTo>
                <a:lnTo>
                  <a:pt x="3883667" y="247459"/>
                </a:lnTo>
                <a:lnTo>
                  <a:pt x="3878016" y="294118"/>
                </a:lnTo>
                <a:lnTo>
                  <a:pt x="3870811" y="340280"/>
                </a:lnTo>
                <a:lnTo>
                  <a:pt x="3862079" y="385919"/>
                </a:lnTo>
                <a:lnTo>
                  <a:pt x="3851848" y="431007"/>
                </a:lnTo>
                <a:lnTo>
                  <a:pt x="3840144" y="475517"/>
                </a:lnTo>
                <a:lnTo>
                  <a:pt x="3826995" y="519423"/>
                </a:lnTo>
                <a:lnTo>
                  <a:pt x="3812428" y="562696"/>
                </a:lnTo>
                <a:lnTo>
                  <a:pt x="3796469" y="605310"/>
                </a:lnTo>
                <a:lnTo>
                  <a:pt x="3779146" y="647237"/>
                </a:lnTo>
                <a:lnTo>
                  <a:pt x="3760486" y="688451"/>
                </a:lnTo>
                <a:lnTo>
                  <a:pt x="3740516" y="728925"/>
                </a:lnTo>
                <a:lnTo>
                  <a:pt x="3719264" y="768631"/>
                </a:lnTo>
                <a:lnTo>
                  <a:pt x="3696756" y="807542"/>
                </a:lnTo>
                <a:lnTo>
                  <a:pt x="3673019" y="845632"/>
                </a:lnTo>
                <a:lnTo>
                  <a:pt x="3648081" y="882872"/>
                </a:lnTo>
                <a:lnTo>
                  <a:pt x="3621969" y="919237"/>
                </a:lnTo>
                <a:lnTo>
                  <a:pt x="3594709" y="954698"/>
                </a:lnTo>
                <a:lnTo>
                  <a:pt x="3566329" y="989229"/>
                </a:lnTo>
                <a:lnTo>
                  <a:pt x="3536857" y="1022802"/>
                </a:lnTo>
                <a:lnTo>
                  <a:pt x="3506318" y="1055391"/>
                </a:lnTo>
                <a:lnTo>
                  <a:pt x="3474741" y="1086968"/>
                </a:lnTo>
                <a:lnTo>
                  <a:pt x="3442152" y="1117507"/>
                </a:lnTo>
                <a:lnTo>
                  <a:pt x="3408579" y="1146980"/>
                </a:lnTo>
                <a:lnTo>
                  <a:pt x="3374048" y="1175359"/>
                </a:lnTo>
                <a:lnTo>
                  <a:pt x="3338587" y="1202619"/>
                </a:lnTo>
                <a:lnTo>
                  <a:pt x="3302222" y="1228731"/>
                </a:lnTo>
                <a:lnTo>
                  <a:pt x="3264982" y="1253669"/>
                </a:lnTo>
                <a:lnTo>
                  <a:pt x="3226892" y="1277406"/>
                </a:lnTo>
                <a:lnTo>
                  <a:pt x="3187981" y="1299914"/>
                </a:lnTo>
                <a:lnTo>
                  <a:pt x="3148275" y="1321167"/>
                </a:lnTo>
                <a:lnTo>
                  <a:pt x="3107801" y="1341136"/>
                </a:lnTo>
                <a:lnTo>
                  <a:pt x="3066587" y="1359796"/>
                </a:lnTo>
                <a:lnTo>
                  <a:pt x="3024659" y="1377119"/>
                </a:lnTo>
                <a:lnTo>
                  <a:pt x="2982046" y="1393078"/>
                </a:lnTo>
                <a:lnTo>
                  <a:pt x="2938772" y="1407645"/>
                </a:lnTo>
                <a:lnTo>
                  <a:pt x="2894867" y="1420795"/>
                </a:lnTo>
                <a:lnTo>
                  <a:pt x="2850357" y="1432498"/>
                </a:lnTo>
                <a:lnTo>
                  <a:pt x="2805269" y="1442730"/>
                </a:lnTo>
                <a:lnTo>
                  <a:pt x="2759630" y="1451461"/>
                </a:lnTo>
                <a:lnTo>
                  <a:pt x="2713468" y="1458666"/>
                </a:lnTo>
                <a:lnTo>
                  <a:pt x="2666809" y="1464317"/>
                </a:lnTo>
                <a:lnTo>
                  <a:pt x="2619681" y="1468387"/>
                </a:lnTo>
                <a:lnTo>
                  <a:pt x="2572110" y="1470849"/>
                </a:lnTo>
                <a:lnTo>
                  <a:pt x="2524124" y="1471676"/>
                </a:lnTo>
                <a:lnTo>
                  <a:pt x="0" y="14716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8" name="AutoShape 8"/>
          <p:cNvSpPr/>
          <p:nvPr/>
        </p:nvSpPr>
        <p:spPr>
          <a:xfrm>
            <a:off x="647700"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 name="AutoShape 9"/>
          <p:cNvSpPr/>
          <p:nvPr/>
        </p:nvSpPr>
        <p:spPr>
          <a:xfrm>
            <a:off x="1143000"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 name="Freeform 10"/>
          <p:cNvSpPr/>
          <p:nvPr/>
        </p:nvSpPr>
        <p:spPr>
          <a:xfrm>
            <a:off x="819150" y="1905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1" name="AutoShape 11"/>
          <p:cNvSpPr/>
          <p:nvPr/>
        </p:nvSpPr>
        <p:spPr>
          <a:xfrm>
            <a:off x="981075"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2" name="AutoShape 12"/>
          <p:cNvSpPr/>
          <p:nvPr/>
        </p:nvSpPr>
        <p:spPr>
          <a:xfrm>
            <a:off x="647700"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3" name="AutoShape 13"/>
          <p:cNvSpPr/>
          <p:nvPr/>
        </p:nvSpPr>
        <p:spPr>
          <a:xfrm>
            <a:off x="1143000"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4" name="Freeform 14"/>
          <p:cNvSpPr/>
          <p:nvPr/>
        </p:nvSpPr>
        <p:spPr>
          <a:xfrm>
            <a:off x="819150" y="21526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5" name="AutoShape 15"/>
          <p:cNvSpPr/>
          <p:nvPr/>
        </p:nvSpPr>
        <p:spPr>
          <a:xfrm>
            <a:off x="981075"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6" name="AutoShape 16"/>
          <p:cNvSpPr/>
          <p:nvPr/>
        </p:nvSpPr>
        <p:spPr>
          <a:xfrm>
            <a:off x="647700"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7" name="AutoShape 17"/>
          <p:cNvSpPr/>
          <p:nvPr/>
        </p:nvSpPr>
        <p:spPr>
          <a:xfrm>
            <a:off x="1143000"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8" name="Freeform 18"/>
          <p:cNvSpPr/>
          <p:nvPr/>
        </p:nvSpPr>
        <p:spPr>
          <a:xfrm>
            <a:off x="819150" y="24003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9" name="AutoShape 19"/>
          <p:cNvSpPr/>
          <p:nvPr/>
        </p:nvSpPr>
        <p:spPr>
          <a:xfrm>
            <a:off x="981075"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0" name="Freeform 20"/>
          <p:cNvSpPr/>
          <p:nvPr/>
        </p:nvSpPr>
        <p:spPr>
          <a:xfrm>
            <a:off x="6477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1" name="Freeform 21"/>
          <p:cNvSpPr/>
          <p:nvPr/>
        </p:nvSpPr>
        <p:spPr>
          <a:xfrm>
            <a:off x="11430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2" name="Freeform 22"/>
          <p:cNvSpPr/>
          <p:nvPr/>
        </p:nvSpPr>
        <p:spPr>
          <a:xfrm>
            <a:off x="819150" y="2647950"/>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7"/>
                </a:lnTo>
                <a:lnTo>
                  <a:pt x="17450" y="54899"/>
                </a:lnTo>
                <a:lnTo>
                  <a:pt x="28575" y="57150"/>
                </a:lnTo>
                <a:lnTo>
                  <a:pt x="39699" y="54899"/>
                </a:lnTo>
                <a:lnTo>
                  <a:pt x="48782" y="48767"/>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3" name="Freeform 23"/>
          <p:cNvSpPr/>
          <p:nvPr/>
        </p:nvSpPr>
        <p:spPr>
          <a:xfrm>
            <a:off x="981075"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4" name="AutoShape 24"/>
          <p:cNvSpPr/>
          <p:nvPr/>
        </p:nvSpPr>
        <p:spPr>
          <a:xfrm>
            <a:off x="647700"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143000"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819150" y="28479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981075"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647700"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143000"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819150" y="30956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981075"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647700"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143000"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819150" y="33432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981075"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Freeform 36"/>
          <p:cNvSpPr/>
          <p:nvPr/>
        </p:nvSpPr>
        <p:spPr>
          <a:xfrm>
            <a:off x="6477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7" name="Freeform 37"/>
          <p:cNvSpPr/>
          <p:nvPr/>
        </p:nvSpPr>
        <p:spPr>
          <a:xfrm>
            <a:off x="11430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8" name="Freeform 38"/>
          <p:cNvSpPr/>
          <p:nvPr/>
        </p:nvSpPr>
        <p:spPr>
          <a:xfrm>
            <a:off x="819150" y="3590925"/>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Freeform 39"/>
          <p:cNvSpPr/>
          <p:nvPr/>
        </p:nvSpPr>
        <p:spPr>
          <a:xfrm>
            <a:off x="981075"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0" name="Freeform 40"/>
          <p:cNvSpPr/>
          <p:nvPr/>
        </p:nvSpPr>
        <p:spPr>
          <a:xfrm>
            <a:off x="0" y="5434076"/>
            <a:ext cx="1595755" cy="1424305"/>
          </a:xfrm>
          <a:custGeom>
            <a:avLst/>
            <a:gdLst/>
            <a:ahLst/>
            <a:cxnLst/>
            <a:rect l="l" t="t" r="r" b="b"/>
            <a:pathLst>
              <a:path w="1595755" h="1424304">
                <a:moveTo>
                  <a:pt x="0" y="68764"/>
                </a:moveTo>
                <a:lnTo>
                  <a:pt x="74873" y="44755"/>
                </a:lnTo>
                <a:lnTo>
                  <a:pt x="119524" y="33095"/>
                </a:lnTo>
                <a:lnTo>
                  <a:pt x="164835" y="23131"/>
                </a:lnTo>
                <a:lnTo>
                  <a:pt x="210772" y="14899"/>
                </a:lnTo>
                <a:lnTo>
                  <a:pt x="257297" y="8434"/>
                </a:lnTo>
                <a:lnTo>
                  <a:pt x="304375" y="3772"/>
                </a:lnTo>
                <a:lnTo>
                  <a:pt x="351971" y="949"/>
                </a:lnTo>
                <a:lnTo>
                  <a:pt x="400050" y="0"/>
                </a:lnTo>
                <a:lnTo>
                  <a:pt x="448128" y="949"/>
                </a:lnTo>
                <a:lnTo>
                  <a:pt x="495724" y="3772"/>
                </a:lnTo>
                <a:lnTo>
                  <a:pt x="542803" y="8434"/>
                </a:lnTo>
                <a:lnTo>
                  <a:pt x="589329" y="14899"/>
                </a:lnTo>
                <a:lnTo>
                  <a:pt x="635266" y="23131"/>
                </a:lnTo>
                <a:lnTo>
                  <a:pt x="680579" y="33095"/>
                </a:lnTo>
                <a:lnTo>
                  <a:pt x="725231" y="44755"/>
                </a:lnTo>
                <a:lnTo>
                  <a:pt x="769187" y="58074"/>
                </a:lnTo>
                <a:lnTo>
                  <a:pt x="812412" y="73018"/>
                </a:lnTo>
                <a:lnTo>
                  <a:pt x="854869" y="89551"/>
                </a:lnTo>
                <a:lnTo>
                  <a:pt x="896523" y="107637"/>
                </a:lnTo>
                <a:lnTo>
                  <a:pt x="937338" y="127241"/>
                </a:lnTo>
                <a:lnTo>
                  <a:pt x="977279" y="148326"/>
                </a:lnTo>
                <a:lnTo>
                  <a:pt x="1016309" y="170857"/>
                </a:lnTo>
                <a:lnTo>
                  <a:pt x="1054393" y="194798"/>
                </a:lnTo>
                <a:lnTo>
                  <a:pt x="1091495" y="220114"/>
                </a:lnTo>
                <a:lnTo>
                  <a:pt x="1127580" y="246768"/>
                </a:lnTo>
                <a:lnTo>
                  <a:pt x="1162612" y="274726"/>
                </a:lnTo>
                <a:lnTo>
                  <a:pt x="1196555" y="303951"/>
                </a:lnTo>
                <a:lnTo>
                  <a:pt x="1229373" y="334408"/>
                </a:lnTo>
                <a:lnTo>
                  <a:pt x="1261030" y="366062"/>
                </a:lnTo>
                <a:lnTo>
                  <a:pt x="1291492" y="398875"/>
                </a:lnTo>
                <a:lnTo>
                  <a:pt x="1320722" y="432813"/>
                </a:lnTo>
                <a:lnTo>
                  <a:pt x="1348684" y="467840"/>
                </a:lnTo>
                <a:lnTo>
                  <a:pt x="1375343" y="503921"/>
                </a:lnTo>
                <a:lnTo>
                  <a:pt x="1400664" y="541019"/>
                </a:lnTo>
                <a:lnTo>
                  <a:pt x="1424609" y="579099"/>
                </a:lnTo>
                <a:lnTo>
                  <a:pt x="1447144" y="618125"/>
                </a:lnTo>
                <a:lnTo>
                  <a:pt x="1468233" y="658061"/>
                </a:lnTo>
                <a:lnTo>
                  <a:pt x="1487840" y="698872"/>
                </a:lnTo>
                <a:lnTo>
                  <a:pt x="1505930" y="740523"/>
                </a:lnTo>
                <a:lnTo>
                  <a:pt x="1522466" y="782977"/>
                </a:lnTo>
                <a:lnTo>
                  <a:pt x="1537413" y="826198"/>
                </a:lnTo>
                <a:lnTo>
                  <a:pt x="1550736" y="870152"/>
                </a:lnTo>
                <a:lnTo>
                  <a:pt x="1562398" y="914802"/>
                </a:lnTo>
                <a:lnTo>
                  <a:pt x="1572364" y="960112"/>
                </a:lnTo>
                <a:lnTo>
                  <a:pt x="1580598" y="1006047"/>
                </a:lnTo>
                <a:lnTo>
                  <a:pt x="1587064" y="1052572"/>
                </a:lnTo>
                <a:lnTo>
                  <a:pt x="1591727" y="1099650"/>
                </a:lnTo>
                <a:lnTo>
                  <a:pt x="1594551" y="1147246"/>
                </a:lnTo>
                <a:lnTo>
                  <a:pt x="1595501" y="1195324"/>
                </a:lnTo>
                <a:lnTo>
                  <a:pt x="1594551" y="1243402"/>
                </a:lnTo>
                <a:lnTo>
                  <a:pt x="1591727" y="1290998"/>
                </a:lnTo>
                <a:lnTo>
                  <a:pt x="1587064" y="1338076"/>
                </a:lnTo>
                <a:lnTo>
                  <a:pt x="1580598" y="1384601"/>
                </a:lnTo>
                <a:lnTo>
                  <a:pt x="1573550" y="1423921"/>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41" name="Freeform 41"/>
          <p:cNvSpPr/>
          <p:nvPr/>
        </p:nvSpPr>
        <p:spPr>
          <a:xfrm>
            <a:off x="697382" y="5293105"/>
            <a:ext cx="439420" cy="388620"/>
          </a:xfrm>
          <a:custGeom>
            <a:avLst/>
            <a:gdLst/>
            <a:ahLst/>
            <a:cxnLst/>
            <a:rect l="l" t="t" r="r" b="b"/>
            <a:pathLst>
              <a:path w="439419" h="388620">
                <a:moveTo>
                  <a:pt x="233273" y="0"/>
                </a:moveTo>
                <a:lnTo>
                  <a:pt x="0" y="373849"/>
                </a:lnTo>
                <a:lnTo>
                  <a:pt x="438924" y="388023"/>
                </a:lnTo>
                <a:lnTo>
                  <a:pt x="233273"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42" name="Freeform 42"/>
          <p:cNvSpPr/>
          <p:nvPr/>
        </p:nvSpPr>
        <p:spPr>
          <a:xfrm>
            <a:off x="219075" y="584835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3" name="Freeform 43"/>
          <p:cNvSpPr/>
          <p:nvPr/>
        </p:nvSpPr>
        <p:spPr>
          <a:xfrm>
            <a:off x="219075" y="599122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4" name="Freeform 44"/>
          <p:cNvSpPr/>
          <p:nvPr/>
        </p:nvSpPr>
        <p:spPr>
          <a:xfrm>
            <a:off x="219075" y="6181725"/>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5" name="Freeform 45"/>
          <p:cNvSpPr/>
          <p:nvPr/>
        </p:nvSpPr>
        <p:spPr>
          <a:xfrm>
            <a:off x="219075" y="6324600"/>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6" name="Freeform 46"/>
          <p:cNvSpPr/>
          <p:nvPr/>
        </p:nvSpPr>
        <p:spPr>
          <a:xfrm>
            <a:off x="219075" y="651510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7" name="Freeform 47"/>
          <p:cNvSpPr/>
          <p:nvPr/>
        </p:nvSpPr>
        <p:spPr>
          <a:xfrm>
            <a:off x="219075" y="665797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8" name="Freeform 48"/>
          <p:cNvSpPr/>
          <p:nvPr/>
        </p:nvSpPr>
        <p:spPr>
          <a:xfrm>
            <a:off x="10839450" y="5362575"/>
            <a:ext cx="1352550" cy="1495425"/>
          </a:xfrm>
          <a:custGeom>
            <a:avLst/>
            <a:gdLst/>
            <a:ahLst/>
            <a:cxnLst/>
            <a:rect l="l" t="t" r="r" b="b"/>
            <a:pathLst>
              <a:path w="1352550" h="1495425">
                <a:moveTo>
                  <a:pt x="1262126" y="0"/>
                </a:moveTo>
                <a:lnTo>
                  <a:pt x="1213710" y="914"/>
                </a:lnTo>
                <a:lnTo>
                  <a:pt x="1165756" y="3637"/>
                </a:lnTo>
                <a:lnTo>
                  <a:pt x="1118296" y="8134"/>
                </a:lnTo>
                <a:lnTo>
                  <a:pt x="1071362" y="14374"/>
                </a:lnTo>
                <a:lnTo>
                  <a:pt x="1024988" y="22322"/>
                </a:lnTo>
                <a:lnTo>
                  <a:pt x="979206" y="31948"/>
                </a:lnTo>
                <a:lnTo>
                  <a:pt x="934048" y="43216"/>
                </a:lnTo>
                <a:lnTo>
                  <a:pt x="889548" y="56096"/>
                </a:lnTo>
                <a:lnTo>
                  <a:pt x="845738" y="70554"/>
                </a:lnTo>
                <a:lnTo>
                  <a:pt x="802650" y="86557"/>
                </a:lnTo>
                <a:lnTo>
                  <a:pt x="760317" y="104072"/>
                </a:lnTo>
                <a:lnTo>
                  <a:pt x="718773" y="123068"/>
                </a:lnTo>
                <a:lnTo>
                  <a:pt x="678049" y="143510"/>
                </a:lnTo>
                <a:lnTo>
                  <a:pt x="638179" y="165366"/>
                </a:lnTo>
                <a:lnTo>
                  <a:pt x="599195" y="188603"/>
                </a:lnTo>
                <a:lnTo>
                  <a:pt x="561129" y="213188"/>
                </a:lnTo>
                <a:lnTo>
                  <a:pt x="524014" y="239089"/>
                </a:lnTo>
                <a:lnTo>
                  <a:pt x="487884" y="266273"/>
                </a:lnTo>
                <a:lnTo>
                  <a:pt x="452771" y="294707"/>
                </a:lnTo>
                <a:lnTo>
                  <a:pt x="418706" y="324359"/>
                </a:lnTo>
                <a:lnTo>
                  <a:pt x="385724" y="355194"/>
                </a:lnTo>
                <a:lnTo>
                  <a:pt x="353856" y="387181"/>
                </a:lnTo>
                <a:lnTo>
                  <a:pt x="323136" y="420287"/>
                </a:lnTo>
                <a:lnTo>
                  <a:pt x="293596" y="454479"/>
                </a:lnTo>
                <a:lnTo>
                  <a:pt x="265269" y="489724"/>
                </a:lnTo>
                <a:lnTo>
                  <a:pt x="238187" y="525989"/>
                </a:lnTo>
                <a:lnTo>
                  <a:pt x="212383" y="563242"/>
                </a:lnTo>
                <a:lnTo>
                  <a:pt x="187890" y="601450"/>
                </a:lnTo>
                <a:lnTo>
                  <a:pt x="164740" y="640580"/>
                </a:lnTo>
                <a:lnTo>
                  <a:pt x="142967" y="680598"/>
                </a:lnTo>
                <a:lnTo>
                  <a:pt x="122602" y="721473"/>
                </a:lnTo>
                <a:lnTo>
                  <a:pt x="103678" y="763172"/>
                </a:lnTo>
                <a:lnTo>
                  <a:pt x="86229" y="805661"/>
                </a:lnTo>
                <a:lnTo>
                  <a:pt x="70287" y="848908"/>
                </a:lnTo>
                <a:lnTo>
                  <a:pt x="55883" y="892880"/>
                </a:lnTo>
                <a:lnTo>
                  <a:pt x="43052" y="937545"/>
                </a:lnTo>
                <a:lnTo>
                  <a:pt x="31826" y="982869"/>
                </a:lnTo>
                <a:lnTo>
                  <a:pt x="22238" y="1028819"/>
                </a:lnTo>
                <a:lnTo>
                  <a:pt x="14319" y="1075364"/>
                </a:lnTo>
                <a:lnTo>
                  <a:pt x="8103" y="1122469"/>
                </a:lnTo>
                <a:lnTo>
                  <a:pt x="3623" y="1170103"/>
                </a:lnTo>
                <a:lnTo>
                  <a:pt x="906" y="1218489"/>
                </a:lnTo>
                <a:lnTo>
                  <a:pt x="0" y="1266825"/>
                </a:lnTo>
                <a:lnTo>
                  <a:pt x="911" y="1315416"/>
                </a:lnTo>
                <a:lnTo>
                  <a:pt x="3623" y="1363546"/>
                </a:lnTo>
                <a:lnTo>
                  <a:pt x="8103" y="1411180"/>
                </a:lnTo>
                <a:lnTo>
                  <a:pt x="14319" y="1458285"/>
                </a:lnTo>
                <a:lnTo>
                  <a:pt x="20637" y="1495422"/>
                </a:lnTo>
                <a:lnTo>
                  <a:pt x="537225" y="1495422"/>
                </a:lnTo>
                <a:lnTo>
                  <a:pt x="525739" y="1455015"/>
                </a:lnTo>
                <a:lnTo>
                  <a:pt x="515722" y="1409344"/>
                </a:lnTo>
                <a:lnTo>
                  <a:pt x="508457" y="1362696"/>
                </a:lnTo>
                <a:lnTo>
                  <a:pt x="504033" y="1315160"/>
                </a:lnTo>
                <a:lnTo>
                  <a:pt x="502539" y="1266825"/>
                </a:lnTo>
                <a:lnTo>
                  <a:pt x="504033" y="1218489"/>
                </a:lnTo>
                <a:lnTo>
                  <a:pt x="508457" y="1170953"/>
                </a:lnTo>
                <a:lnTo>
                  <a:pt x="515722" y="1124305"/>
                </a:lnTo>
                <a:lnTo>
                  <a:pt x="525739" y="1078634"/>
                </a:lnTo>
                <a:lnTo>
                  <a:pt x="538418" y="1034032"/>
                </a:lnTo>
                <a:lnTo>
                  <a:pt x="553671" y="990586"/>
                </a:lnTo>
                <a:lnTo>
                  <a:pt x="571408" y="948387"/>
                </a:lnTo>
                <a:lnTo>
                  <a:pt x="591541" y="907524"/>
                </a:lnTo>
                <a:lnTo>
                  <a:pt x="613981" y="868087"/>
                </a:lnTo>
                <a:lnTo>
                  <a:pt x="638639" y="830164"/>
                </a:lnTo>
                <a:lnTo>
                  <a:pt x="665425" y="793847"/>
                </a:lnTo>
                <a:lnTo>
                  <a:pt x="694250" y="759224"/>
                </a:lnTo>
                <a:lnTo>
                  <a:pt x="725027" y="726384"/>
                </a:lnTo>
                <a:lnTo>
                  <a:pt x="757665" y="695418"/>
                </a:lnTo>
                <a:lnTo>
                  <a:pt x="792075" y="666414"/>
                </a:lnTo>
                <a:lnTo>
                  <a:pt x="828169" y="639463"/>
                </a:lnTo>
                <a:lnTo>
                  <a:pt x="865858" y="614653"/>
                </a:lnTo>
                <a:lnTo>
                  <a:pt x="905052" y="592075"/>
                </a:lnTo>
                <a:lnTo>
                  <a:pt x="945663" y="571818"/>
                </a:lnTo>
                <a:lnTo>
                  <a:pt x="987601" y="553972"/>
                </a:lnTo>
                <a:lnTo>
                  <a:pt x="1030778" y="538625"/>
                </a:lnTo>
                <a:lnTo>
                  <a:pt x="1075104" y="525868"/>
                </a:lnTo>
                <a:lnTo>
                  <a:pt x="1120491" y="515790"/>
                </a:lnTo>
                <a:lnTo>
                  <a:pt x="1166850" y="508481"/>
                </a:lnTo>
                <a:lnTo>
                  <a:pt x="1214091" y="504029"/>
                </a:lnTo>
                <a:lnTo>
                  <a:pt x="1262126" y="502526"/>
                </a:lnTo>
                <a:lnTo>
                  <a:pt x="1352550" y="502526"/>
                </a:lnTo>
                <a:lnTo>
                  <a:pt x="1352550" y="3300"/>
                </a:lnTo>
                <a:lnTo>
                  <a:pt x="1310532" y="914"/>
                </a:lnTo>
                <a:lnTo>
                  <a:pt x="1262126" y="0"/>
                </a:lnTo>
                <a:close/>
              </a:path>
              <a:path w="1352550" h="1495425">
                <a:moveTo>
                  <a:pt x="1352550" y="502526"/>
                </a:moveTo>
                <a:lnTo>
                  <a:pt x="1262126" y="502526"/>
                </a:lnTo>
                <a:lnTo>
                  <a:pt x="1310146" y="504029"/>
                </a:lnTo>
                <a:lnTo>
                  <a:pt x="1352550" y="508026"/>
                </a:lnTo>
                <a:lnTo>
                  <a:pt x="1352550" y="502526"/>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9" name="AutoShape 49"/>
          <p:cNvSpPr/>
          <p:nvPr/>
        </p:nvSpPr>
        <p:spPr>
          <a:xfrm>
            <a:off x="11420475"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11915775" y="493395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1582400"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1744325"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Freeform 53"/>
          <p:cNvSpPr/>
          <p:nvPr/>
        </p:nvSpPr>
        <p:spPr>
          <a:xfrm>
            <a:off x="1142047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4" name="Freeform 54"/>
          <p:cNvSpPr/>
          <p:nvPr/>
        </p:nvSpPr>
        <p:spPr>
          <a:xfrm>
            <a:off x="11915775" y="5181600"/>
            <a:ext cx="57150" cy="57150"/>
          </a:xfrm>
          <a:custGeom>
            <a:avLst/>
            <a:gdLst/>
            <a:ahLst/>
            <a:cxnLst/>
            <a:rect l="l" t="t" r="r" b="b"/>
            <a:pathLst>
              <a:path w="57150" h="57150">
                <a:moveTo>
                  <a:pt x="28575" y="0"/>
                </a:moveTo>
                <a:lnTo>
                  <a:pt x="17466" y="2250"/>
                </a:lnTo>
                <a:lnTo>
                  <a:pt x="8381" y="8381"/>
                </a:lnTo>
                <a:lnTo>
                  <a:pt x="2250" y="17466"/>
                </a:lnTo>
                <a:lnTo>
                  <a:pt x="0" y="28575"/>
                </a:lnTo>
                <a:lnTo>
                  <a:pt x="2250" y="39683"/>
                </a:lnTo>
                <a:lnTo>
                  <a:pt x="8381" y="48768"/>
                </a:lnTo>
                <a:lnTo>
                  <a:pt x="17466" y="54899"/>
                </a:lnTo>
                <a:lnTo>
                  <a:pt x="28575" y="57150"/>
                </a:lnTo>
                <a:lnTo>
                  <a:pt x="39683" y="54899"/>
                </a:lnTo>
                <a:lnTo>
                  <a:pt x="48768" y="48768"/>
                </a:lnTo>
                <a:lnTo>
                  <a:pt x="54899" y="39683"/>
                </a:lnTo>
                <a:lnTo>
                  <a:pt x="57150" y="28575"/>
                </a:lnTo>
                <a:lnTo>
                  <a:pt x="54899" y="17466"/>
                </a:lnTo>
                <a:lnTo>
                  <a:pt x="48768" y="8381"/>
                </a:lnTo>
                <a:lnTo>
                  <a:pt x="39683"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Freeform 55"/>
          <p:cNvSpPr/>
          <p:nvPr/>
        </p:nvSpPr>
        <p:spPr>
          <a:xfrm>
            <a:off x="11582400"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6" name="Freeform 56"/>
          <p:cNvSpPr/>
          <p:nvPr/>
        </p:nvSpPr>
        <p:spPr>
          <a:xfrm>
            <a:off x="1174432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7" name="AutoShape 57"/>
          <p:cNvSpPr/>
          <p:nvPr/>
        </p:nvSpPr>
        <p:spPr>
          <a:xfrm>
            <a:off x="11420475"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8" name="Freeform 58"/>
          <p:cNvSpPr/>
          <p:nvPr/>
        </p:nvSpPr>
        <p:spPr>
          <a:xfrm>
            <a:off x="11915775" y="5419725"/>
            <a:ext cx="57150" cy="66675"/>
          </a:xfrm>
          <a:custGeom>
            <a:avLst/>
            <a:gdLst/>
            <a:ahLst/>
            <a:cxnLst/>
            <a:rect l="l" t="t" r="r" b="b"/>
            <a:pathLst>
              <a:path w="57150" h="66675">
                <a:moveTo>
                  <a:pt x="28575" y="0"/>
                </a:moveTo>
                <a:lnTo>
                  <a:pt x="17466" y="2629"/>
                </a:lnTo>
                <a:lnTo>
                  <a:pt x="8381" y="9794"/>
                </a:lnTo>
                <a:lnTo>
                  <a:pt x="2250" y="20413"/>
                </a:lnTo>
                <a:lnTo>
                  <a:pt x="0" y="33400"/>
                </a:lnTo>
                <a:lnTo>
                  <a:pt x="2250" y="46315"/>
                </a:lnTo>
                <a:lnTo>
                  <a:pt x="8381" y="56896"/>
                </a:lnTo>
                <a:lnTo>
                  <a:pt x="17466" y="64047"/>
                </a:lnTo>
                <a:lnTo>
                  <a:pt x="28575" y="66675"/>
                </a:lnTo>
                <a:lnTo>
                  <a:pt x="39683" y="64047"/>
                </a:lnTo>
                <a:lnTo>
                  <a:pt x="48768" y="56896"/>
                </a:lnTo>
                <a:lnTo>
                  <a:pt x="54899" y="46315"/>
                </a:lnTo>
                <a:lnTo>
                  <a:pt x="57150" y="33400"/>
                </a:lnTo>
                <a:lnTo>
                  <a:pt x="54899" y="20413"/>
                </a:lnTo>
                <a:lnTo>
                  <a:pt x="48768" y="9794"/>
                </a:lnTo>
                <a:lnTo>
                  <a:pt x="39683" y="262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9" name="AutoShape 59"/>
          <p:cNvSpPr/>
          <p:nvPr/>
        </p:nvSpPr>
        <p:spPr>
          <a:xfrm>
            <a:off x="11582400"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0" name="AutoShape 60"/>
          <p:cNvSpPr/>
          <p:nvPr/>
        </p:nvSpPr>
        <p:spPr>
          <a:xfrm>
            <a:off x="11744325"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1" name="AutoShape 61"/>
          <p:cNvSpPr/>
          <p:nvPr/>
        </p:nvSpPr>
        <p:spPr>
          <a:xfrm>
            <a:off x="11420475"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2" name="Freeform 62"/>
          <p:cNvSpPr/>
          <p:nvPr/>
        </p:nvSpPr>
        <p:spPr>
          <a:xfrm>
            <a:off x="11915775" y="566737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3" name="AutoShape 63"/>
          <p:cNvSpPr/>
          <p:nvPr/>
        </p:nvSpPr>
        <p:spPr>
          <a:xfrm>
            <a:off x="11582400"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4" name="AutoShape 64"/>
          <p:cNvSpPr/>
          <p:nvPr/>
        </p:nvSpPr>
        <p:spPr>
          <a:xfrm>
            <a:off x="11744325"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5" name="AutoShape 65"/>
          <p:cNvSpPr/>
          <p:nvPr/>
        </p:nvSpPr>
        <p:spPr>
          <a:xfrm>
            <a:off x="11420475"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6" name="Freeform 66"/>
          <p:cNvSpPr/>
          <p:nvPr/>
        </p:nvSpPr>
        <p:spPr>
          <a:xfrm>
            <a:off x="11915775" y="587692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7" name="AutoShape 67"/>
          <p:cNvSpPr/>
          <p:nvPr/>
        </p:nvSpPr>
        <p:spPr>
          <a:xfrm>
            <a:off x="11582400"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8" name="AutoShape 68"/>
          <p:cNvSpPr/>
          <p:nvPr/>
        </p:nvSpPr>
        <p:spPr>
          <a:xfrm>
            <a:off x="11744325"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9" name="AutoShape 69"/>
          <p:cNvSpPr/>
          <p:nvPr/>
        </p:nvSpPr>
        <p:spPr>
          <a:xfrm>
            <a:off x="11420475"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0" name="Freeform 70"/>
          <p:cNvSpPr/>
          <p:nvPr/>
        </p:nvSpPr>
        <p:spPr>
          <a:xfrm>
            <a:off x="11915775" y="61150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1" name="AutoShape 71"/>
          <p:cNvSpPr/>
          <p:nvPr/>
        </p:nvSpPr>
        <p:spPr>
          <a:xfrm>
            <a:off x="11582400"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2" name="AutoShape 72"/>
          <p:cNvSpPr/>
          <p:nvPr/>
        </p:nvSpPr>
        <p:spPr>
          <a:xfrm>
            <a:off x="11744325"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3" name="AutoShape 73"/>
          <p:cNvSpPr/>
          <p:nvPr/>
        </p:nvSpPr>
        <p:spPr>
          <a:xfrm>
            <a:off x="11420475"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4" name="Freeform 74"/>
          <p:cNvSpPr/>
          <p:nvPr/>
        </p:nvSpPr>
        <p:spPr>
          <a:xfrm>
            <a:off x="11915775" y="636270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5" name="AutoShape 75"/>
          <p:cNvSpPr/>
          <p:nvPr/>
        </p:nvSpPr>
        <p:spPr>
          <a:xfrm>
            <a:off x="11582400"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6" name="AutoShape 76"/>
          <p:cNvSpPr/>
          <p:nvPr/>
        </p:nvSpPr>
        <p:spPr>
          <a:xfrm>
            <a:off x="11744325"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7" name="AutoShape 77"/>
          <p:cNvSpPr/>
          <p:nvPr/>
        </p:nvSpPr>
        <p:spPr>
          <a:xfrm>
            <a:off x="11420475"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8" name="Freeform 78"/>
          <p:cNvSpPr/>
          <p:nvPr/>
        </p:nvSpPr>
        <p:spPr>
          <a:xfrm>
            <a:off x="11915775" y="66103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9" name="AutoShape 79"/>
          <p:cNvSpPr/>
          <p:nvPr/>
        </p:nvSpPr>
        <p:spPr>
          <a:xfrm>
            <a:off x="11582400"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0" name="AutoShape 80"/>
          <p:cNvSpPr/>
          <p:nvPr/>
        </p:nvSpPr>
        <p:spPr>
          <a:xfrm>
            <a:off x="11744325"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1" name="Freeform 81"/>
          <p:cNvSpPr/>
          <p:nvPr/>
        </p:nvSpPr>
        <p:spPr>
          <a:xfrm>
            <a:off x="11325225" y="1866900"/>
            <a:ext cx="866775" cy="1733550"/>
          </a:xfrm>
          <a:custGeom>
            <a:avLst/>
            <a:gdLst/>
            <a:ahLst/>
            <a:cxnLst/>
            <a:rect l="l" t="t" r="r" b="b"/>
            <a:pathLst>
              <a:path w="866775" h="1733550">
                <a:moveTo>
                  <a:pt x="866775" y="0"/>
                </a:moveTo>
                <a:lnTo>
                  <a:pt x="819221" y="1282"/>
                </a:lnTo>
                <a:lnTo>
                  <a:pt x="772337" y="5086"/>
                </a:lnTo>
                <a:lnTo>
                  <a:pt x="726190" y="11345"/>
                </a:lnTo>
                <a:lnTo>
                  <a:pt x="680844" y="19993"/>
                </a:lnTo>
                <a:lnTo>
                  <a:pt x="636367" y="30965"/>
                </a:lnTo>
                <a:lnTo>
                  <a:pt x="592823" y="44192"/>
                </a:lnTo>
                <a:lnTo>
                  <a:pt x="550281" y="59611"/>
                </a:lnTo>
                <a:lnTo>
                  <a:pt x="508804" y="77154"/>
                </a:lnTo>
                <a:lnTo>
                  <a:pt x="468461" y="96756"/>
                </a:lnTo>
                <a:lnTo>
                  <a:pt x="429316" y="118349"/>
                </a:lnTo>
                <a:lnTo>
                  <a:pt x="391436" y="141869"/>
                </a:lnTo>
                <a:lnTo>
                  <a:pt x="354887" y="167249"/>
                </a:lnTo>
                <a:lnTo>
                  <a:pt x="319736" y="194423"/>
                </a:lnTo>
                <a:lnTo>
                  <a:pt x="286047" y="223325"/>
                </a:lnTo>
                <a:lnTo>
                  <a:pt x="253888" y="253888"/>
                </a:lnTo>
                <a:lnTo>
                  <a:pt x="223325" y="286047"/>
                </a:lnTo>
                <a:lnTo>
                  <a:pt x="194423" y="319736"/>
                </a:lnTo>
                <a:lnTo>
                  <a:pt x="167249" y="354887"/>
                </a:lnTo>
                <a:lnTo>
                  <a:pt x="141869" y="391436"/>
                </a:lnTo>
                <a:lnTo>
                  <a:pt x="118349" y="429316"/>
                </a:lnTo>
                <a:lnTo>
                  <a:pt x="96756" y="468461"/>
                </a:lnTo>
                <a:lnTo>
                  <a:pt x="77154" y="508804"/>
                </a:lnTo>
                <a:lnTo>
                  <a:pt x="59611" y="550281"/>
                </a:lnTo>
                <a:lnTo>
                  <a:pt x="44192" y="592823"/>
                </a:lnTo>
                <a:lnTo>
                  <a:pt x="30965" y="636367"/>
                </a:lnTo>
                <a:lnTo>
                  <a:pt x="19993" y="680844"/>
                </a:lnTo>
                <a:lnTo>
                  <a:pt x="11345" y="726190"/>
                </a:lnTo>
                <a:lnTo>
                  <a:pt x="5086" y="772337"/>
                </a:lnTo>
                <a:lnTo>
                  <a:pt x="1282" y="819221"/>
                </a:lnTo>
                <a:lnTo>
                  <a:pt x="0" y="866775"/>
                </a:lnTo>
                <a:lnTo>
                  <a:pt x="1282" y="914328"/>
                </a:lnTo>
                <a:lnTo>
                  <a:pt x="5086" y="961212"/>
                </a:lnTo>
                <a:lnTo>
                  <a:pt x="11345" y="1007359"/>
                </a:lnTo>
                <a:lnTo>
                  <a:pt x="19993" y="1052705"/>
                </a:lnTo>
                <a:lnTo>
                  <a:pt x="30965" y="1097182"/>
                </a:lnTo>
                <a:lnTo>
                  <a:pt x="44192" y="1140726"/>
                </a:lnTo>
                <a:lnTo>
                  <a:pt x="59611" y="1183268"/>
                </a:lnTo>
                <a:lnTo>
                  <a:pt x="77154" y="1224745"/>
                </a:lnTo>
                <a:lnTo>
                  <a:pt x="96756" y="1265088"/>
                </a:lnTo>
                <a:lnTo>
                  <a:pt x="118349" y="1304233"/>
                </a:lnTo>
                <a:lnTo>
                  <a:pt x="141869" y="1342113"/>
                </a:lnTo>
                <a:lnTo>
                  <a:pt x="167249" y="1378662"/>
                </a:lnTo>
                <a:lnTo>
                  <a:pt x="194423" y="1413813"/>
                </a:lnTo>
                <a:lnTo>
                  <a:pt x="223325" y="1447502"/>
                </a:lnTo>
                <a:lnTo>
                  <a:pt x="253888" y="1479661"/>
                </a:lnTo>
                <a:lnTo>
                  <a:pt x="286047" y="1510224"/>
                </a:lnTo>
                <a:lnTo>
                  <a:pt x="319736" y="1539126"/>
                </a:lnTo>
                <a:lnTo>
                  <a:pt x="354887" y="1566300"/>
                </a:lnTo>
                <a:lnTo>
                  <a:pt x="391436" y="1591680"/>
                </a:lnTo>
                <a:lnTo>
                  <a:pt x="429316" y="1615200"/>
                </a:lnTo>
                <a:lnTo>
                  <a:pt x="468461" y="1636793"/>
                </a:lnTo>
                <a:lnTo>
                  <a:pt x="508804" y="1656395"/>
                </a:lnTo>
                <a:lnTo>
                  <a:pt x="550281" y="1673938"/>
                </a:lnTo>
                <a:lnTo>
                  <a:pt x="592823" y="1689357"/>
                </a:lnTo>
                <a:lnTo>
                  <a:pt x="636367" y="1702584"/>
                </a:lnTo>
                <a:lnTo>
                  <a:pt x="680844" y="1713556"/>
                </a:lnTo>
                <a:lnTo>
                  <a:pt x="726190" y="1722204"/>
                </a:lnTo>
                <a:lnTo>
                  <a:pt x="772337" y="1728463"/>
                </a:lnTo>
                <a:lnTo>
                  <a:pt x="819221" y="1732267"/>
                </a:lnTo>
                <a:lnTo>
                  <a:pt x="866775" y="1733550"/>
                </a:lnTo>
                <a:lnTo>
                  <a:pt x="86677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82" name="Freeform 82"/>
          <p:cNvSpPr/>
          <p:nvPr/>
        </p:nvSpPr>
        <p:spPr>
          <a:xfrm>
            <a:off x="11015726" y="471927"/>
            <a:ext cx="1176655" cy="1195070"/>
          </a:xfrm>
          <a:custGeom>
            <a:avLst/>
            <a:gdLst/>
            <a:ahLst/>
            <a:cxnLst/>
            <a:rect l="l" t="t" r="r" b="b"/>
            <a:pathLst>
              <a:path w="1176654" h="1195070">
                <a:moveTo>
                  <a:pt x="0" y="1194947"/>
                </a:moveTo>
                <a:lnTo>
                  <a:pt x="949" y="1146873"/>
                </a:lnTo>
                <a:lnTo>
                  <a:pt x="3772" y="1099280"/>
                </a:lnTo>
                <a:lnTo>
                  <a:pt x="8435" y="1052205"/>
                </a:lnTo>
                <a:lnTo>
                  <a:pt x="14900" y="1005683"/>
                </a:lnTo>
                <a:lnTo>
                  <a:pt x="23133" y="959750"/>
                </a:lnTo>
                <a:lnTo>
                  <a:pt x="33098" y="914442"/>
                </a:lnTo>
                <a:lnTo>
                  <a:pt x="44758" y="869794"/>
                </a:lnTo>
                <a:lnTo>
                  <a:pt x="58079" y="825841"/>
                </a:lnTo>
                <a:lnTo>
                  <a:pt x="73024" y="782621"/>
                </a:lnTo>
                <a:lnTo>
                  <a:pt x="89558" y="740168"/>
                </a:lnTo>
                <a:lnTo>
                  <a:pt x="107645" y="698518"/>
                </a:lnTo>
                <a:lnTo>
                  <a:pt x="127250" y="657707"/>
                </a:lnTo>
                <a:lnTo>
                  <a:pt x="148336" y="617771"/>
                </a:lnTo>
                <a:lnTo>
                  <a:pt x="170868" y="578745"/>
                </a:lnTo>
                <a:lnTo>
                  <a:pt x="194811" y="540665"/>
                </a:lnTo>
                <a:lnTo>
                  <a:pt x="220128" y="503567"/>
                </a:lnTo>
                <a:lnTo>
                  <a:pt x="246784" y="467486"/>
                </a:lnTo>
                <a:lnTo>
                  <a:pt x="274743" y="432458"/>
                </a:lnTo>
                <a:lnTo>
                  <a:pt x="303969" y="398519"/>
                </a:lnTo>
                <a:lnTo>
                  <a:pt x="334427" y="365705"/>
                </a:lnTo>
                <a:lnTo>
                  <a:pt x="366081" y="334051"/>
                </a:lnTo>
                <a:lnTo>
                  <a:pt x="398895" y="303593"/>
                </a:lnTo>
                <a:lnTo>
                  <a:pt x="432834" y="274366"/>
                </a:lnTo>
                <a:lnTo>
                  <a:pt x="467862" y="246408"/>
                </a:lnTo>
                <a:lnTo>
                  <a:pt x="503943" y="219752"/>
                </a:lnTo>
                <a:lnTo>
                  <a:pt x="541041" y="194435"/>
                </a:lnTo>
                <a:lnTo>
                  <a:pt x="579121" y="170492"/>
                </a:lnTo>
                <a:lnTo>
                  <a:pt x="618147" y="147960"/>
                </a:lnTo>
                <a:lnTo>
                  <a:pt x="658083" y="126874"/>
                </a:lnTo>
                <a:lnTo>
                  <a:pt x="698894" y="107269"/>
                </a:lnTo>
                <a:lnTo>
                  <a:pt x="740544" y="89182"/>
                </a:lnTo>
                <a:lnTo>
                  <a:pt x="782997" y="72648"/>
                </a:lnTo>
                <a:lnTo>
                  <a:pt x="826218" y="57703"/>
                </a:lnTo>
                <a:lnTo>
                  <a:pt x="870170" y="44382"/>
                </a:lnTo>
                <a:lnTo>
                  <a:pt x="914818" y="32722"/>
                </a:lnTo>
                <a:lnTo>
                  <a:pt x="960126" y="22757"/>
                </a:lnTo>
                <a:lnTo>
                  <a:pt x="1006059" y="14524"/>
                </a:lnTo>
                <a:lnTo>
                  <a:pt x="1052581" y="8059"/>
                </a:lnTo>
                <a:lnTo>
                  <a:pt x="1099656" y="3396"/>
                </a:lnTo>
                <a:lnTo>
                  <a:pt x="1147249" y="573"/>
                </a:lnTo>
                <a:lnTo>
                  <a:pt x="1176274"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3" name="Freeform 83"/>
          <p:cNvSpPr/>
          <p:nvPr/>
        </p:nvSpPr>
        <p:spPr>
          <a:xfrm>
            <a:off x="11015726" y="1666875"/>
            <a:ext cx="1176655" cy="1195070"/>
          </a:xfrm>
          <a:custGeom>
            <a:avLst/>
            <a:gdLst/>
            <a:ahLst/>
            <a:cxnLst/>
            <a:rect l="l" t="t" r="r" b="b"/>
            <a:pathLst>
              <a:path w="1176654" h="1195070">
                <a:moveTo>
                  <a:pt x="1176274" y="1195074"/>
                </a:moveTo>
                <a:lnTo>
                  <a:pt x="1099656" y="1191677"/>
                </a:lnTo>
                <a:lnTo>
                  <a:pt x="1052581" y="1187013"/>
                </a:lnTo>
                <a:lnTo>
                  <a:pt x="1006059" y="1180546"/>
                </a:lnTo>
                <a:lnTo>
                  <a:pt x="960126" y="1172312"/>
                </a:lnTo>
                <a:lnTo>
                  <a:pt x="914818" y="1162345"/>
                </a:lnTo>
                <a:lnTo>
                  <a:pt x="870170" y="1150682"/>
                </a:lnTo>
                <a:lnTo>
                  <a:pt x="826218" y="1137358"/>
                </a:lnTo>
                <a:lnTo>
                  <a:pt x="782997" y="1122410"/>
                </a:lnTo>
                <a:lnTo>
                  <a:pt x="740544" y="1105873"/>
                </a:lnTo>
                <a:lnTo>
                  <a:pt x="698894" y="1087782"/>
                </a:ln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4" name="Freeform 84"/>
          <p:cNvSpPr/>
          <p:nvPr/>
        </p:nvSpPr>
        <p:spPr>
          <a:xfrm>
            <a:off x="11063605" y="728980"/>
            <a:ext cx="389255" cy="439420"/>
          </a:xfrm>
          <a:custGeom>
            <a:avLst/>
            <a:gdLst/>
            <a:ahLst/>
            <a:cxnLst/>
            <a:rect l="l" t="t" r="r" b="b"/>
            <a:pathLst>
              <a:path w="389254" h="439419">
                <a:moveTo>
                  <a:pt x="388747" y="0"/>
                </a:moveTo>
                <a:lnTo>
                  <a:pt x="0" y="204470"/>
                </a:lnTo>
                <a:lnTo>
                  <a:pt x="373252" y="438912"/>
                </a:lnTo>
                <a:lnTo>
                  <a:pt x="388747"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85" name="Freeform 85"/>
          <p:cNvSpPr/>
          <p:nvPr/>
        </p:nvSpPr>
        <p:spPr>
          <a:xfrm>
            <a:off x="5662676" y="1976501"/>
            <a:ext cx="883919" cy="19050"/>
          </a:xfrm>
          <a:custGeom>
            <a:avLst/>
            <a:gdLst/>
            <a:ahLst/>
            <a:cxnLst/>
            <a:rect l="l" t="t" r="r" b="b"/>
            <a:pathLst>
              <a:path w="883919" h="19050">
                <a:moveTo>
                  <a:pt x="0" y="0"/>
                </a:moveTo>
                <a:lnTo>
                  <a:pt x="883920" y="0"/>
                </a:lnTo>
              </a:path>
            </a:pathLst>
          </a:custGeom>
          <a:noFill/>
          <a:ln w="28575">
            <a:solidFill>
              <a:srgbClr val="3C7CB3">
                <a:alpha val="100000"/>
              </a:srgbClr>
            </a:solidFill>
            <a:prstDash val="solid"/>
          </a:ln>
        </p:spPr>
        <p:txBody>
          <a:bodyPr vert="horz" wrap="square" rtlCol="0" anchor="t" anchorCtr="0">
            <a:noAutofit/>
          </a:bodyPr>
          <a:lstStyle/>
          <a:p>
            <a:pPr algn="l">
              <a:defRPr/>
            </a:pPr>
            <a:endParaRPr lang="en-US" sz="1100"/>
          </a:p>
        </p:txBody>
      </p:sp>
      <p:sp>
        <p:nvSpPr>
          <p:cNvPr id="86" name="AutoShape 86"/>
          <p:cNvSpPr/>
          <p:nvPr/>
        </p:nvSpPr>
        <p:spPr>
          <a:xfrm>
            <a:off x="7591425" y="257175"/>
            <a:ext cx="3686175" cy="54292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7" name="TextBox 87"/>
          <p:cNvSpPr txBox="1"/>
          <p:nvPr/>
        </p:nvSpPr>
        <p:spPr>
          <a:xfrm>
            <a:off x="1752600" y="2286000"/>
            <a:ext cx="8526145" cy="2091055"/>
          </a:xfrm>
          <a:prstGeom prst="rect">
            <a:avLst/>
          </a:prstGeom>
          <a:noFill/>
        </p:spPr>
        <p:txBody>
          <a:bodyPr vert="horz" wrap="square" lIns="91440" tIns="45720" rIns="91440" bIns="45720" rtlCol="0" anchor="t" anchorCtr="0">
            <a:normAutofit fontScale="90000" lnSpcReduction="20000"/>
          </a:bodyPr>
          <a:lstStyle/>
          <a:p>
            <a:pPr algn="ctr">
              <a:lnSpc>
                <a:spcPct val="150000"/>
              </a:lnSpc>
            </a:pPr>
            <a:r>
              <a:rPr lang="zh-CN" altLang="en-US" sz="5550" b="1">
                <a:solidFill>
                  <a:srgbClr val="000000">
                    <a:alpha val="100000"/>
                  </a:srgbClr>
                </a:solidFill>
                <a:latin typeface="黑体" panose="02010609060101010101" charset="-122"/>
                <a:ea typeface="黑体" panose="02010609060101010101" charset="-122"/>
                <a:cs typeface="黑体" panose="02010609060101010101" charset="-122"/>
              </a:rPr>
              <a:t>项目十一</a:t>
            </a:r>
            <a:endParaRPr lang="zh-CN" altLang="en-US" sz="5550" b="1">
              <a:solidFill>
                <a:srgbClr val="000000">
                  <a:alpha val="100000"/>
                </a:srgbClr>
              </a:solidFill>
              <a:latin typeface="黑体" panose="02010609060101010101" charset="-122"/>
              <a:ea typeface="黑体" panose="02010609060101010101" charset="-122"/>
              <a:cs typeface="黑体" panose="02010609060101010101" charset="-122"/>
            </a:endParaRPr>
          </a:p>
          <a:p>
            <a:pPr algn="ctr">
              <a:lnSpc>
                <a:spcPct val="150000"/>
              </a:lnSpc>
            </a:pPr>
            <a:r>
              <a:rPr lang="en-US" sz="5550" b="1">
                <a:solidFill>
                  <a:srgbClr val="000000">
                    <a:alpha val="100000"/>
                  </a:srgbClr>
                </a:solidFill>
                <a:latin typeface="黑体" panose="02010609060101010101" charset="-122"/>
                <a:ea typeface="黑体" panose="02010609060101010101" charset="-122"/>
                <a:cs typeface="黑体" panose="02010609060101010101" charset="-122"/>
              </a:rPr>
              <a:t>命令注入攻击与防护</a:t>
            </a:r>
            <a:endParaRPr lang="en-US" sz="5550" b="1">
              <a:solidFill>
                <a:srgbClr val="000000">
                  <a:alpha val="100000"/>
                </a:srgbClr>
              </a:solidFill>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513715" y="3658235"/>
            <a:ext cx="2857500" cy="1534160"/>
          </a:xfrm>
          <a:prstGeom prst="rect">
            <a:avLst/>
          </a:prstGeom>
        </p:spPr>
        <p:txBody>
          <a:bodyPr vert="horz" wrap="square" lIns="114300" tIns="57150" rIns="114300" bIns="0" rtlCol="0" anchor="t" anchorCtr="0">
            <a:spAutoFit/>
          </a:bodyPr>
          <a:lstStyle/>
          <a:p>
            <a:pPr algn="ct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程序员需警惕PHP等脚本语言中系统命令函数的使用，若用户能控制参数，可能注入恶意命令，引发漏洞。</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nvSpPr>
        <p:spPr>
          <a:xfrm>
            <a:off x="-262066" y="3191520"/>
            <a:ext cx="4305300" cy="304800"/>
          </a:xfrm>
          <a:prstGeom prst="rect">
            <a:avLst/>
          </a:prstGeom>
        </p:spPr>
        <p:txBody>
          <a:bodyPr vert="horz" wrap="square" lIns="114300" tIns="57150" rIns="114300" bIns="0" rtlCol="0" anchor="t" anchorCtr="0">
            <a:spAutoFit/>
          </a:bodyPr>
          <a:lstStyle/>
          <a:p>
            <a:pPr algn="ctr">
              <a:lnSpc>
                <a:spcPct val="77000"/>
              </a:lnSpc>
            </a:pPr>
            <a:r>
              <a:rPr lang="en-US" sz="1725" b="1">
                <a:solidFill>
                  <a:schemeClr val="dk1">
                    <a:alpha val="100000"/>
                  </a:schemeClr>
                </a:solidFill>
                <a:latin typeface="微软雅黑" panose="020B0503020204020204" charset="-122"/>
                <a:ea typeface="微软雅黑" panose="020B0503020204020204" charset="-122"/>
                <a:cs typeface="微软雅黑" panose="020B0503020204020204" charset="-122"/>
              </a:rPr>
              <a:t>脚本命令执行风险</a:t>
            </a:r>
            <a:endParaRPr lang="en-US" sz="1725"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3607243" y="3133072"/>
            <a:ext cx="4305300" cy="304800"/>
          </a:xfrm>
          <a:prstGeom prst="rect">
            <a:avLst/>
          </a:prstGeom>
        </p:spPr>
        <p:txBody>
          <a:bodyPr vert="horz" wrap="square" lIns="114300" tIns="57150" rIns="114300" bIns="0" rtlCol="0" anchor="t" anchorCtr="0">
            <a:spAutoFit/>
          </a:bodyPr>
          <a:lstStyle/>
          <a:p>
            <a:pPr algn="ctr">
              <a:lnSpc>
                <a:spcPct val="77000"/>
              </a:lnSpc>
            </a:pPr>
            <a:r>
              <a:rPr lang="en-US" sz="1725" b="1">
                <a:solidFill>
                  <a:schemeClr val="dk1">
                    <a:alpha val="100000"/>
                  </a:schemeClr>
                </a:solidFill>
                <a:latin typeface="微软雅黑" panose="020B0503020204020204" charset="-122"/>
                <a:ea typeface="微软雅黑" panose="020B0503020204020204" charset="-122"/>
                <a:cs typeface="微软雅黑" panose="020B0503020204020204" charset="-122"/>
              </a:rPr>
              <a:t>Shell命令注入风险</a:t>
            </a:r>
            <a:endParaRPr lang="en-US" sz="1725"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8" name="TextBox 8"/>
          <p:cNvSpPr txBox="1"/>
          <p:nvPr/>
        </p:nvSpPr>
        <p:spPr>
          <a:xfrm>
            <a:off x="7535188" y="3133072"/>
            <a:ext cx="4305300" cy="304800"/>
          </a:xfrm>
          <a:prstGeom prst="rect">
            <a:avLst/>
          </a:prstGeom>
        </p:spPr>
        <p:txBody>
          <a:bodyPr vert="horz" wrap="square" lIns="114300" tIns="57150" rIns="114300" bIns="0" rtlCol="0" anchor="t" anchorCtr="0">
            <a:spAutoFit/>
          </a:bodyPr>
          <a:lstStyle/>
          <a:p>
            <a:pPr algn="ctr">
              <a:lnSpc>
                <a:spcPct val="77000"/>
              </a:lnSpc>
            </a:pPr>
            <a:r>
              <a:rPr lang="en-US" sz="1725" b="1">
                <a:solidFill>
                  <a:schemeClr val="dk1">
                    <a:alpha val="100000"/>
                  </a:schemeClr>
                </a:solidFill>
                <a:latin typeface="微软雅黑" panose="020B0503020204020204" charset="-122"/>
                <a:ea typeface="微软雅黑" panose="020B0503020204020204" charset="-122"/>
                <a:cs typeface="微软雅黑" panose="020B0503020204020204" charset="-122"/>
              </a:rPr>
              <a:t>注入风险验证重要</a:t>
            </a:r>
            <a:endParaRPr lang="en-US" sz="1725" b="1">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9" name="AutoShape 9"/>
          <p:cNvSpPr/>
          <p:nvPr/>
        </p:nvSpPr>
        <p:spPr>
          <a:xfrm>
            <a:off x="5247296" y="1658382"/>
            <a:ext cx="1161288" cy="1161288"/>
          </a:xfrm>
          <a:prstGeom prst="ellipse">
            <a:avLst/>
          </a:prstGeom>
          <a:solidFill>
            <a:srgbClr val="236696">
              <a:alpha val="100000"/>
            </a:srgbClr>
          </a:solidFill>
        </p:spPr>
      </p:sp>
      <p:sp>
        <p:nvSpPr>
          <p:cNvPr id="10" name="AutoShape 10"/>
          <p:cNvSpPr/>
          <p:nvPr/>
        </p:nvSpPr>
        <p:spPr>
          <a:xfrm>
            <a:off x="1314515" y="1658382"/>
            <a:ext cx="1161288" cy="1161288"/>
          </a:xfrm>
          <a:prstGeom prst="ellipse">
            <a:avLst/>
          </a:prstGeom>
          <a:solidFill>
            <a:srgbClr val="2F89C9">
              <a:alpha val="100000"/>
            </a:srgbClr>
          </a:solidFill>
        </p:spPr>
      </p:sp>
      <p:sp>
        <p:nvSpPr>
          <p:cNvPr id="11" name="AutoShape 11"/>
          <p:cNvSpPr/>
          <p:nvPr/>
        </p:nvSpPr>
        <p:spPr>
          <a:xfrm>
            <a:off x="9107715" y="1658382"/>
            <a:ext cx="1161288" cy="1161288"/>
          </a:xfrm>
          <a:prstGeom prst="ellipse">
            <a:avLst/>
          </a:prstGeom>
          <a:solidFill>
            <a:srgbClr val="2F89C9">
              <a:alpha val="100000"/>
            </a:srgbClr>
          </a:solidFill>
        </p:spPr>
      </p:sp>
      <p:sp>
        <p:nvSpPr>
          <p:cNvPr id="12" name="Freeform 12"/>
          <p:cNvSpPr/>
          <p:nvPr/>
        </p:nvSpPr>
        <p:spPr>
          <a:xfrm>
            <a:off x="5519756" y="1930842"/>
            <a:ext cx="616369" cy="616369"/>
          </a:xfrm>
          <a:custGeom>
            <a:avLst/>
            <a:gdLst/>
            <a:ahLst/>
            <a:cxnLst/>
            <a:rect l="l" t="t" r="r" b="b"/>
            <a:pathLst>
              <a:path w="304800" h="304800">
                <a:moveTo>
                  <a:pt x="288693" y="85468"/>
                </a:moveTo>
                <a:lnTo>
                  <a:pt x="193700" y="180461"/>
                </a:lnTo>
                <a:lnTo>
                  <a:pt x="301971" y="180461"/>
                </a:lnTo>
                <a:cubicBezTo>
                  <a:pt x="303686" y="171298"/>
                  <a:pt x="304800" y="162001"/>
                  <a:pt x="304800" y="152400"/>
                </a:cubicBezTo>
                <a:cubicBezTo>
                  <a:pt x="304800" y="128273"/>
                  <a:pt x="298694" y="105747"/>
                  <a:pt x="288693" y="85468"/>
                </a:cubicBezTo>
                <a:close/>
              </a:path>
              <a:path w="304800" h="304800">
                <a:moveTo>
                  <a:pt x="200549" y="145161"/>
                </a:moveTo>
                <a:lnTo>
                  <a:pt x="278682" y="67066"/>
                </a:lnTo>
                <a:cubicBezTo>
                  <a:pt x="260080" y="39643"/>
                  <a:pt x="232543" y="19241"/>
                  <a:pt x="200549" y="8525"/>
                </a:cubicBezTo>
                <a:lnTo>
                  <a:pt x="200549" y="145161"/>
                </a:lnTo>
                <a:close/>
              </a:path>
              <a:path w="304800" h="304800">
                <a:moveTo>
                  <a:pt x="159525" y="200549"/>
                </a:moveTo>
                <a:lnTo>
                  <a:pt x="237677" y="278721"/>
                </a:lnTo>
                <a:cubicBezTo>
                  <a:pt x="265138" y="260156"/>
                  <a:pt x="285560" y="232581"/>
                  <a:pt x="296275" y="200549"/>
                </a:cubicBezTo>
                <a:lnTo>
                  <a:pt x="159525" y="200549"/>
                </a:lnTo>
                <a:close/>
              </a:path>
              <a:path w="304800" h="304800">
                <a:moveTo>
                  <a:pt x="180432" y="111862"/>
                </a:moveTo>
                <a:lnTo>
                  <a:pt x="180432" y="2829"/>
                </a:lnTo>
                <a:cubicBezTo>
                  <a:pt x="171317" y="1133"/>
                  <a:pt x="162001" y="0"/>
                  <a:pt x="152400" y="0"/>
                </a:cubicBezTo>
                <a:cubicBezTo>
                  <a:pt x="128064" y="0"/>
                  <a:pt x="105366" y="6229"/>
                  <a:pt x="84963" y="16393"/>
                </a:cubicBezTo>
                <a:lnTo>
                  <a:pt x="180432" y="111862"/>
                </a:lnTo>
                <a:close/>
              </a:path>
              <a:path w="304800" h="304800">
                <a:moveTo>
                  <a:pt x="124368" y="193853"/>
                </a:moveTo>
                <a:lnTo>
                  <a:pt x="124368" y="301981"/>
                </a:lnTo>
                <a:cubicBezTo>
                  <a:pt x="133483" y="303686"/>
                  <a:pt x="142799" y="304800"/>
                  <a:pt x="152400" y="304800"/>
                </a:cubicBezTo>
                <a:cubicBezTo>
                  <a:pt x="176508" y="304800"/>
                  <a:pt x="198987" y="298694"/>
                  <a:pt x="219266" y="288722"/>
                </a:cubicBezTo>
                <a:lnTo>
                  <a:pt x="124368" y="193853"/>
                </a:lnTo>
                <a:close/>
              </a:path>
              <a:path w="304800" h="304800">
                <a:moveTo>
                  <a:pt x="104232" y="159763"/>
                </a:moveTo>
                <a:lnTo>
                  <a:pt x="26194" y="237792"/>
                </a:lnTo>
                <a:cubicBezTo>
                  <a:pt x="44758" y="265176"/>
                  <a:pt x="72276" y="285569"/>
                  <a:pt x="104232" y="296285"/>
                </a:cubicBezTo>
                <a:lnTo>
                  <a:pt x="104232" y="159763"/>
                </a:lnTo>
                <a:close/>
              </a:path>
              <a:path w="304800" h="304800">
                <a:moveTo>
                  <a:pt x="2829" y="124368"/>
                </a:moveTo>
                <a:cubicBezTo>
                  <a:pt x="1133" y="133483"/>
                  <a:pt x="0" y="142799"/>
                  <a:pt x="0" y="152400"/>
                </a:cubicBezTo>
                <a:cubicBezTo>
                  <a:pt x="0" y="176584"/>
                  <a:pt x="6144" y="199130"/>
                  <a:pt x="16145" y="219408"/>
                </a:cubicBezTo>
                <a:lnTo>
                  <a:pt x="111195" y="124358"/>
                </a:lnTo>
                <a:lnTo>
                  <a:pt x="2829" y="124358"/>
                </a:lnTo>
                <a:close/>
              </a:path>
              <a:path w="304800" h="304800">
                <a:moveTo>
                  <a:pt x="66637" y="26489"/>
                </a:moveTo>
                <a:cubicBezTo>
                  <a:pt x="39443" y="45053"/>
                  <a:pt x="19183" y="72428"/>
                  <a:pt x="8525" y="104232"/>
                </a:cubicBezTo>
                <a:lnTo>
                  <a:pt x="144389" y="104232"/>
                </a:lnTo>
                <a:lnTo>
                  <a:pt x="66637" y="26489"/>
                </a:lnTo>
              </a:path>
            </a:pathLst>
          </a:custGeom>
          <a:solidFill>
            <a:srgbClr val="FFFFFF">
              <a:alpha val="100000"/>
            </a:srgbClr>
          </a:solidFill>
        </p:spPr>
      </p:sp>
      <p:sp>
        <p:nvSpPr>
          <p:cNvPr id="13" name="Freeform 13"/>
          <p:cNvSpPr/>
          <p:nvPr/>
        </p:nvSpPr>
        <p:spPr>
          <a:xfrm>
            <a:off x="1635083" y="1944112"/>
            <a:ext cx="543378" cy="543378"/>
          </a:xfrm>
          <a:custGeom>
            <a:avLst/>
            <a:gdLst/>
            <a:ahLst/>
            <a:cxnLst/>
            <a:rect l="l" t="t" r="r" b="b"/>
            <a:pathLst>
              <a:path w="304800" h="304800">
                <a:moveTo>
                  <a:pt x="0" y="91440"/>
                </a:moveTo>
                <a:lnTo>
                  <a:pt x="152400" y="0"/>
                </a:lnTo>
                <a:lnTo>
                  <a:pt x="304800" y="91440"/>
                </a:lnTo>
                <a:lnTo>
                  <a:pt x="304800" y="121920"/>
                </a:lnTo>
                <a:lnTo>
                  <a:pt x="0" y="121920"/>
                </a:lnTo>
                <a:lnTo>
                  <a:pt x="0" y="91440"/>
                </a:lnTo>
                <a:close/>
              </a:path>
              <a:path w="304800" h="304800">
                <a:moveTo>
                  <a:pt x="0" y="274320"/>
                </a:moveTo>
                <a:lnTo>
                  <a:pt x="304800" y="274320"/>
                </a:lnTo>
                <a:lnTo>
                  <a:pt x="304800" y="304800"/>
                </a:lnTo>
                <a:lnTo>
                  <a:pt x="0" y="304800"/>
                </a:lnTo>
                <a:lnTo>
                  <a:pt x="0" y="274320"/>
                </a:lnTo>
                <a:close/>
              </a:path>
              <a:path w="304800" h="304800">
                <a:moveTo>
                  <a:pt x="30480" y="243840"/>
                </a:moveTo>
                <a:lnTo>
                  <a:pt x="274320" y="243840"/>
                </a:lnTo>
                <a:lnTo>
                  <a:pt x="274320" y="274320"/>
                </a:lnTo>
                <a:lnTo>
                  <a:pt x="30480" y="274320"/>
                </a:lnTo>
                <a:lnTo>
                  <a:pt x="30480" y="243840"/>
                </a:lnTo>
                <a:close/>
              </a:path>
              <a:path w="304800" h="304800">
                <a:moveTo>
                  <a:pt x="30480" y="121920"/>
                </a:moveTo>
                <a:lnTo>
                  <a:pt x="91440" y="121920"/>
                </a:lnTo>
                <a:lnTo>
                  <a:pt x="91440" y="243840"/>
                </a:lnTo>
                <a:lnTo>
                  <a:pt x="30480" y="243840"/>
                </a:lnTo>
                <a:lnTo>
                  <a:pt x="30480" y="121920"/>
                </a:lnTo>
                <a:close/>
              </a:path>
              <a:path w="304800" h="304800">
                <a:moveTo>
                  <a:pt x="121920" y="121920"/>
                </a:moveTo>
                <a:lnTo>
                  <a:pt x="182880" y="121920"/>
                </a:lnTo>
                <a:lnTo>
                  <a:pt x="182880" y="243840"/>
                </a:lnTo>
                <a:lnTo>
                  <a:pt x="121920" y="243840"/>
                </a:lnTo>
                <a:lnTo>
                  <a:pt x="121920" y="121920"/>
                </a:lnTo>
                <a:close/>
              </a:path>
              <a:path w="304800" h="304800">
                <a:moveTo>
                  <a:pt x="213360" y="121920"/>
                </a:moveTo>
                <a:lnTo>
                  <a:pt x="274320" y="121920"/>
                </a:lnTo>
                <a:lnTo>
                  <a:pt x="274320" y="243840"/>
                </a:lnTo>
                <a:lnTo>
                  <a:pt x="213360" y="243840"/>
                </a:lnTo>
                <a:lnTo>
                  <a:pt x="213360" y="121920"/>
                </a:lnTo>
              </a:path>
            </a:pathLst>
          </a:custGeom>
          <a:solidFill>
            <a:srgbClr val="FFFFFF">
              <a:alpha val="100000"/>
            </a:srgbClr>
          </a:solidFill>
        </p:spPr>
      </p:sp>
      <p:sp>
        <p:nvSpPr>
          <p:cNvPr id="14" name="Freeform 14"/>
          <p:cNvSpPr/>
          <p:nvPr/>
        </p:nvSpPr>
        <p:spPr>
          <a:xfrm>
            <a:off x="9410812" y="1961479"/>
            <a:ext cx="555095" cy="555095"/>
          </a:xfrm>
          <a:custGeom>
            <a:avLst/>
            <a:gdLst/>
            <a:ahLst/>
            <a:cxnLst/>
            <a:rect l="l" t="t" r="r" b="b"/>
            <a:pathLst>
              <a:path w="304800" h="304800">
                <a:moveTo>
                  <a:pt x="209550" y="0"/>
                </a:moveTo>
                <a:cubicBezTo>
                  <a:pt x="156943" y="0"/>
                  <a:pt x="114300" y="42643"/>
                  <a:pt x="114300" y="95250"/>
                </a:cubicBezTo>
                <a:cubicBezTo>
                  <a:pt x="114300" y="101213"/>
                  <a:pt x="114852" y="107042"/>
                  <a:pt x="115900" y="112700"/>
                </a:cubicBezTo>
                <a:lnTo>
                  <a:pt x="0" y="228600"/>
                </a:lnTo>
                <a:lnTo>
                  <a:pt x="0" y="285750"/>
                </a:lnTo>
                <a:cubicBezTo>
                  <a:pt x="0" y="296275"/>
                  <a:pt x="8525" y="304800"/>
                  <a:pt x="19050" y="304800"/>
                </a:cubicBezTo>
                <a:lnTo>
                  <a:pt x="38100" y="304800"/>
                </a:lnTo>
                <a:lnTo>
                  <a:pt x="38100" y="285750"/>
                </a:lnTo>
                <a:lnTo>
                  <a:pt x="76200" y="285750"/>
                </a:lnTo>
                <a:lnTo>
                  <a:pt x="76200" y="247650"/>
                </a:lnTo>
                <a:lnTo>
                  <a:pt x="114300" y="247650"/>
                </a:lnTo>
                <a:lnTo>
                  <a:pt x="114300" y="209550"/>
                </a:lnTo>
                <a:lnTo>
                  <a:pt x="152400" y="209550"/>
                </a:lnTo>
                <a:lnTo>
                  <a:pt x="177117" y="184833"/>
                </a:lnTo>
                <a:cubicBezTo>
                  <a:pt x="187242" y="188500"/>
                  <a:pt x="198158" y="190500"/>
                  <a:pt x="209550" y="190500"/>
                </a:cubicBezTo>
                <a:cubicBezTo>
                  <a:pt x="262157" y="190500"/>
                  <a:pt x="304800" y="147857"/>
                  <a:pt x="304800" y="95250"/>
                </a:cubicBezTo>
                <a:cubicBezTo>
                  <a:pt x="304800" y="42643"/>
                  <a:pt x="262157" y="0"/>
                  <a:pt x="209550" y="0"/>
                </a:cubicBezTo>
                <a:close/>
              </a:path>
              <a:path w="304800" h="304800">
                <a:moveTo>
                  <a:pt x="238087" y="95288"/>
                </a:moveTo>
                <a:cubicBezTo>
                  <a:pt x="222304" y="95288"/>
                  <a:pt x="209512" y="82496"/>
                  <a:pt x="209512" y="66713"/>
                </a:cubicBezTo>
                <a:cubicBezTo>
                  <a:pt x="209512" y="50930"/>
                  <a:pt x="222304" y="38138"/>
                  <a:pt x="238087" y="38138"/>
                </a:cubicBezTo>
                <a:cubicBezTo>
                  <a:pt x="253870" y="38138"/>
                  <a:pt x="266662" y="50930"/>
                  <a:pt x="266662" y="66713"/>
                </a:cubicBezTo>
                <a:cubicBezTo>
                  <a:pt x="266662" y="82496"/>
                  <a:pt x="253870" y="95288"/>
                  <a:pt x="238087" y="95288"/>
                </a:cubicBezTo>
              </a:path>
            </a:pathLst>
          </a:custGeom>
          <a:solidFill>
            <a:srgbClr val="FFFFFF">
              <a:alpha val="100000"/>
            </a:srgbClr>
          </a:solidFill>
        </p:spPr>
      </p:sp>
      <p:sp>
        <p:nvSpPr>
          <p:cNvPr id="15" name="TextBox 15"/>
          <p:cNvSpPr txBox="1"/>
          <p:nvPr/>
        </p:nvSpPr>
        <p:spPr>
          <a:xfrm>
            <a:off x="4525010" y="3658235"/>
            <a:ext cx="2857500" cy="1534160"/>
          </a:xfrm>
          <a:prstGeom prst="rect">
            <a:avLst/>
          </a:prstGeom>
        </p:spPr>
        <p:txBody>
          <a:bodyPr vert="horz" wrap="square" lIns="114300" tIns="57150" rIns="114300" bIns="0" rtlCol="0" anchor="t" anchorCtr="0">
            <a:spAutoFit/>
          </a:bodyPr>
          <a:lstStyle/>
          <a:p>
            <a:pPr algn="ct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Shell命令注入攻击自1997年起被发现，允许攻击者执行Web应用无法执行的命令，权限与Web服务进程相同。</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6" name="TextBox 16"/>
          <p:cNvSpPr txBox="1"/>
          <p:nvPr/>
        </p:nvSpPr>
        <p:spPr>
          <a:xfrm>
            <a:off x="8385175" y="3658235"/>
            <a:ext cx="2857500" cy="1534160"/>
          </a:xfrm>
          <a:prstGeom prst="rect">
            <a:avLst/>
          </a:prstGeom>
        </p:spPr>
        <p:txBody>
          <a:bodyPr vert="horz" wrap="square" lIns="114300" tIns="57150" rIns="114300" bIns="0" rtlCol="0" anchor="t" anchorCtr="0">
            <a:spAutoFit/>
          </a:bodyPr>
          <a:lstStyle/>
          <a:p>
            <a:pPr algn="ctr">
              <a:lnSpc>
                <a:spcPct val="150000"/>
              </a:lnSpc>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攻击者可能通过输入验证不严的表单、Cookie或HTTP头来控制系统，加强输入数据验证和过滤至关重要。</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认识命令执行漏洞</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727547" y="1347605"/>
            <a:ext cx="6410325" cy="704850"/>
          </a:xfrm>
          <a:prstGeom prst="rect">
            <a:avLst/>
          </a:prstGeom>
        </p:spPr>
        <p:txBody>
          <a:bodyPr vert="horz" wrap="square" lIns="123825" tIns="123825" rIns="57150" bIns="0" rtlCol="0" anchor="t" anchorCtr="0">
            <a:spAutoFit/>
          </a:bodyPr>
          <a:lstStyle/>
          <a:p>
            <a:pPr algn="l">
              <a:lnSpc>
                <a:spcPct val="174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注入攻击的危害</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nvSpPr>
        <p:spPr>
          <a:xfrm>
            <a:off x="727547" y="1994199"/>
            <a:ext cx="6410325" cy="1370330"/>
          </a:xfrm>
          <a:prstGeom prst="rect">
            <a:avLst/>
          </a:prstGeom>
        </p:spPr>
        <p:txBody>
          <a:bodyPr vert="horz" wrap="square" lIns="123825" tIns="123825" rIns="57150" bIns="0" rtlCol="0" anchor="t" anchorCtr="0">
            <a:spAutoFit/>
          </a:bodyPr>
          <a:lstStyle/>
          <a:p>
            <a:pPr algn="l">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OWASP十大风险列表中，注入攻击排名第一，命令注入作为流行类型，危害包括</a:t>
            </a:r>
            <a:r>
              <a:rPr lang="en-US">
                <a:solidFill>
                  <a:srgbClr val="FF0000">
                    <a:alpha val="100000"/>
                  </a:srgbClr>
                </a:solidFill>
                <a:latin typeface="微软雅黑" panose="020B0503020204020204" charset="-122"/>
                <a:ea typeface="微软雅黑" panose="020B0503020204020204" charset="-122"/>
                <a:cs typeface="微软雅黑" panose="020B0503020204020204" charset="-122"/>
              </a:rPr>
              <a:t>继承权限执行命令、反弹shell、控制网站或服务器，</a:t>
            </a:r>
            <a:r>
              <a:rPr lang="en-US">
                <a:solidFill>
                  <a:schemeClr val="tx1">
                    <a:alpha val="100000"/>
                  </a:schemeClr>
                </a:solidFill>
                <a:latin typeface="微软雅黑" panose="020B0503020204020204" charset="-122"/>
                <a:ea typeface="微软雅黑" panose="020B0503020204020204" charset="-122"/>
                <a:cs typeface="微软雅黑" panose="020B0503020204020204" charset="-122"/>
              </a:rPr>
              <a:t>并进一步</a:t>
            </a:r>
            <a:r>
              <a:rPr lang="en-US">
                <a:solidFill>
                  <a:srgbClr val="FF0000">
                    <a:alpha val="100000"/>
                  </a:srgbClr>
                </a:solidFill>
                <a:latin typeface="微软雅黑" panose="020B0503020204020204" charset="-122"/>
                <a:ea typeface="微软雅黑" panose="020B0503020204020204" charset="-122"/>
                <a:cs typeface="微软雅黑" panose="020B0503020204020204" charset="-122"/>
              </a:rPr>
              <a:t>内网渗透</a:t>
            </a: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656837" y="3761555"/>
            <a:ext cx="6210300" cy="704850"/>
          </a:xfrm>
          <a:prstGeom prst="rect">
            <a:avLst/>
          </a:prstGeom>
        </p:spPr>
        <p:txBody>
          <a:bodyPr vert="horz" wrap="square" lIns="123825" tIns="123825" rIns="57150" bIns="0" rtlCol="0" anchor="t" anchorCtr="0">
            <a:spAutoFit/>
          </a:bodyPr>
          <a:lstStyle/>
          <a:p>
            <a:pPr algn="l">
              <a:lnSpc>
                <a:spcPct val="174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漏洞利用示例</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8" name="TextBox 8"/>
          <p:cNvSpPr txBox="1"/>
          <p:nvPr/>
        </p:nvSpPr>
        <p:spPr>
          <a:xfrm>
            <a:off x="656837" y="4425262"/>
            <a:ext cx="6486525" cy="1370330"/>
          </a:xfrm>
          <a:prstGeom prst="rect">
            <a:avLst/>
          </a:prstGeom>
        </p:spPr>
        <p:txBody>
          <a:bodyPr vert="horz" wrap="square" lIns="123825" tIns="123825" rIns="57150" bIns="0" rtlCol="0" anchor="t" anchorCtr="0">
            <a:spAutoFit/>
          </a:bodyPr>
          <a:lstStyle/>
          <a:p>
            <a:pPr algn="l">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命令注入攻击的一些典型示例包括将有害文件插入易受攻击的应用程序服务器的运行时环境、shell 命令执行和滥用配置文件漏洞，如Struts2命令执行漏洞利用。</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pic>
        <p:nvPicPr>
          <p:cNvPr id="9" name="Picture 9"/>
          <p:cNvPicPr>
            <a:picLocks noChangeAspect="1"/>
          </p:cNvPicPr>
          <p:nvPr/>
        </p:nvPicPr>
        <p:blipFill>
          <a:blip r:embed="rId2">
            <a:alphaModFix amt="70000"/>
          </a:blip>
          <a:srcRect l="28719" r="28719"/>
          <a:stretch>
            <a:fillRect/>
          </a:stretch>
        </p:blipFill>
        <p:spPr>
          <a:xfrm>
            <a:off x="7432634" y="1237527"/>
            <a:ext cx="3505031" cy="4673376"/>
          </a:xfrm>
          <a:prstGeom prst="rect">
            <a:avLst/>
          </a:prstGeom>
        </p:spPr>
      </p:pic>
      <p:sp>
        <p:nvSpPr>
          <p:cNvPr id="10" name="TextBox 1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命令执行漏洞的隐患</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6" name="TextBox 6"/>
          <p:cNvSpPr txBox="1"/>
          <p:nvPr/>
        </p:nvSpPr>
        <p:spPr>
          <a:xfrm>
            <a:off x="609600" y="1219200"/>
            <a:ext cx="11024235" cy="3879850"/>
          </a:xfrm>
          <a:prstGeom prst="rect">
            <a:avLst/>
          </a:prstGeom>
        </p:spPr>
        <p:txBody>
          <a:bodyPr vert="horz" wrap="square" lIns="114300" tIns="57150" rIns="114300" bIns="0" rtlCol="0" anchor="t" anchorCtr="0">
            <a:noAutofit/>
          </a:bodyPr>
          <a:lstStyle/>
          <a:p>
            <a:pPr algn="just">
              <a:lnSpc>
                <a:spcPct val="150000"/>
              </a:lnSpc>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当 Web 应用程序将未经验证的用户输入（cookie、表单、HTTP 标头等）直接传递给exec()和system()等操作系统函数时，形成网络侧的入侵攻击。命令注入也称为shell注入，攻击者对运行应用程序的网络服务器系统外壳应用的任意命令可能会破坏所有相关数据。常见的命令注入方法</a:t>
            </a:r>
            <a:r>
              <a:rPr lang="zh-CN" alt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en-US" sz="2000">
                <a:solidFill>
                  <a:srgbClr val="FF0000">
                    <a:alpha val="100000"/>
                  </a:srgbClr>
                </a:solidFill>
                <a:latin typeface="微软雅黑" panose="020B0503020204020204" charset="-122"/>
                <a:ea typeface="微软雅黑" panose="020B0503020204020204" charset="-122"/>
                <a:cs typeface="微软雅黑" panose="020B0503020204020204" charset="-122"/>
              </a:rPr>
              <a:t>①任意命令注入</a:t>
            </a: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：允许恶意用户运行任意命令的应用程序可以通过这种方式进行攻击</a:t>
            </a:r>
            <a:r>
              <a:rPr lang="zh-CN" alt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a:t>
            </a:r>
            <a:endParaRPr lang="zh-CN" alt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en-US" sz="2000">
                <a:solidFill>
                  <a:srgbClr val="FF0000">
                    <a:alpha val="100000"/>
                  </a:srgbClr>
                </a:solidFill>
                <a:latin typeface="微软雅黑" panose="020B0503020204020204" charset="-122"/>
                <a:ea typeface="微软雅黑" panose="020B0503020204020204" charset="-122"/>
                <a:cs typeface="微软雅黑" panose="020B0503020204020204" charset="-122"/>
              </a:rPr>
              <a:t>②不安全的反序列化</a:t>
            </a: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：在不执行正确输入验证的情况下执行反序列化可能会导致命令注入</a:t>
            </a:r>
            <a:r>
              <a:rPr lang="zh-CN" alt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a:t>
            </a:r>
            <a:r>
              <a:rPr lang="en-US" sz="2000">
                <a:solidFill>
                  <a:srgbClr val="FF0000">
                    <a:alpha val="100000"/>
                  </a:srgbClr>
                </a:solidFill>
                <a:latin typeface="微软雅黑" panose="020B0503020204020204" charset="-122"/>
                <a:ea typeface="微软雅黑" panose="020B0503020204020204" charset="-122"/>
                <a:cs typeface="微软雅黑" panose="020B0503020204020204" charset="-122"/>
              </a:rPr>
              <a:t>③XML 外部实体注入 (XXE)</a:t>
            </a: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：如果应用程序使用未正确配置的 XML 解析器来解析用户 XML 输入，这可能导致拒绝服务 (DoS) 攻击、服务器端请求伪造 (SSRF) 和对易受攻击的数据的破坏</a:t>
            </a:r>
            <a:r>
              <a:rPr lang="zh-CN" alt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en-US" sz="2000">
                <a:solidFill>
                  <a:srgbClr val="FF0000">
                    <a:alpha val="100000"/>
                  </a:srgbClr>
                </a:solidFill>
                <a:latin typeface="微软雅黑" panose="020B0503020204020204" charset="-122"/>
                <a:ea typeface="微软雅黑" panose="020B0503020204020204" charset="-122"/>
                <a:cs typeface="微软雅黑" panose="020B0503020204020204" charset="-122"/>
              </a:rPr>
              <a:t>④任意文件包含/上传</a:t>
            </a: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：允许用户上传具有任意文件扩展名的文件的应用程序在插入到 webroot 时可能容易受到通过恶意命令的命令注入</a:t>
            </a:r>
            <a:r>
              <a:rPr lang="zh-CN" alt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en-US" sz="2000">
                <a:solidFill>
                  <a:srgbClr val="FF0000">
                    <a:alpha val="100000"/>
                  </a:srgbClr>
                </a:solidFill>
                <a:latin typeface="微软雅黑" panose="020B0503020204020204" charset="-122"/>
                <a:ea typeface="微软雅黑" panose="020B0503020204020204" charset="-122"/>
                <a:cs typeface="微软雅黑" panose="020B0503020204020204" charset="-122"/>
              </a:rPr>
              <a:t>⑤服务器端模板注入 (SSTI)</a:t>
            </a: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：如果模板中包含不安全的用户提供的数据，则使用服务器端模板生成动态 HTML 响应的应用程序可能容易插入有害的服务器端模板</a:t>
            </a:r>
            <a:r>
              <a:rPr lang="zh-CN" alt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a:t>
            </a:r>
            <a:endParaRPr lang="zh-CN" alt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命令执行漏洞的利用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6" name="TextBox 6"/>
          <p:cNvSpPr txBox="1"/>
          <p:nvPr/>
        </p:nvSpPr>
        <p:spPr>
          <a:xfrm>
            <a:off x="609600" y="1219200"/>
            <a:ext cx="11024235" cy="3879850"/>
          </a:xfrm>
          <a:prstGeom prst="rect">
            <a:avLst/>
          </a:prstGeom>
        </p:spPr>
        <p:txBody>
          <a:bodyPr vert="horz" wrap="square" lIns="114300" tIns="57150" rIns="114300" bIns="0" rtlCol="0" anchor="t" anchorCtr="0">
            <a:noAutofit/>
          </a:bodyPr>
          <a:lstStyle/>
          <a:p>
            <a:pPr algn="just">
              <a:lnSpc>
                <a:spcPct val="150000"/>
              </a:lnSpc>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命令注入还可用于攻击与初始系统相连并受其信任的基础设施中的其他系统。这就是攻击者如何使用目标应用程序的权限来获得对系统的更广泛控制的方式。大多数操作系统命令注入都是”盲目的“安全风险。目标应用程序不会在 HTTP 响应中返回命令输出。盲注依然是一种安全威胁，可用于破坏系统。命令注入漏洞产生原因：</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（1）用户输入作为拼接。</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（2）没有足够的安全过滤。</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命令执行漏洞的利用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6" name="TextBox 6"/>
          <p:cNvSpPr txBox="1"/>
          <p:nvPr/>
        </p:nvSpPr>
        <p:spPr>
          <a:xfrm>
            <a:off x="609600" y="1219200"/>
            <a:ext cx="11024235" cy="3879850"/>
          </a:xfrm>
          <a:prstGeom prst="rect">
            <a:avLst/>
          </a:prstGeom>
        </p:spPr>
        <p:txBody>
          <a:bodyPr vert="horz" wrap="square" lIns="114300" tIns="57150" rIns="114300" bIns="0" rtlCol="0" anchor="t" anchorCtr="0">
            <a:noAutofit/>
          </a:bodyPr>
          <a:lstStyle/>
          <a:p>
            <a:pPr algn="just">
              <a:lnSpc>
                <a:spcPct val="150000"/>
              </a:lnSpc>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system() / passthru()函数：可以将字符串参数直接作为系统命令来执行：</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40000"/>
              </a:lnSpc>
              <a:spcBef>
                <a:spcPts val="0"/>
              </a:spcBef>
              <a:spcAft>
                <a:spcPts val="0"/>
              </a:spcAft>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&lt;?php</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40000"/>
              </a:lnSpc>
              <a:spcBef>
                <a:spcPts val="0"/>
              </a:spcBef>
              <a:spcAft>
                <a:spcPts val="0"/>
              </a:spcAft>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if($_GET['cmd']){</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40000"/>
              </a:lnSpc>
              <a:spcBef>
                <a:spcPts val="0"/>
              </a:spcBef>
              <a:spcAft>
                <a:spcPts val="0"/>
              </a:spcAft>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	$str=$_GET['cmd'];</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40000"/>
              </a:lnSpc>
              <a:spcBef>
                <a:spcPts val="0"/>
              </a:spcBef>
              <a:spcAft>
                <a:spcPts val="0"/>
              </a:spcAft>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	system($str);</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40000"/>
              </a:lnSpc>
              <a:spcBef>
                <a:spcPts val="0"/>
              </a:spcBef>
              <a:spcAft>
                <a:spcPts val="0"/>
              </a:spcAft>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40000"/>
              </a:lnSpc>
              <a:spcBef>
                <a:spcPts val="0"/>
              </a:spcBef>
              <a:spcAft>
                <a:spcPts val="0"/>
              </a:spcAft>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?&gt;</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40000"/>
              </a:lnSpc>
              <a:spcBef>
                <a:spcPts val="0"/>
              </a:spcBef>
              <a:spcAft>
                <a:spcPts val="0"/>
              </a:spcAft>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&lt;?php</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40000"/>
              </a:lnSpc>
              <a:spcBef>
                <a:spcPts val="0"/>
              </a:spcBef>
              <a:spcAft>
                <a:spcPts val="0"/>
              </a:spcAft>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if($_GET['cmd']){</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40000"/>
              </a:lnSpc>
              <a:spcBef>
                <a:spcPts val="0"/>
              </a:spcBef>
              <a:spcAft>
                <a:spcPts val="0"/>
              </a:spcAft>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	$str=$_GET['cmd'];</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40000"/>
              </a:lnSpc>
              <a:spcBef>
                <a:spcPts val="0"/>
              </a:spcBef>
              <a:spcAft>
                <a:spcPts val="0"/>
              </a:spcAft>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	passthru($str);</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40000"/>
              </a:lnSpc>
              <a:spcBef>
                <a:spcPts val="0"/>
              </a:spcBef>
              <a:spcAft>
                <a:spcPts val="0"/>
              </a:spcAft>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40000"/>
              </a:lnSpc>
              <a:spcBef>
                <a:spcPts val="0"/>
              </a:spcBef>
              <a:spcAft>
                <a:spcPts val="0"/>
              </a:spcAft>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?&gt;</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命令执行漏洞的利用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6" name="TextBox 6"/>
          <p:cNvSpPr txBox="1"/>
          <p:nvPr/>
        </p:nvSpPr>
        <p:spPr>
          <a:xfrm>
            <a:off x="685800" y="1066800"/>
            <a:ext cx="11024235" cy="3879850"/>
          </a:xfrm>
          <a:prstGeom prst="rect">
            <a:avLst/>
          </a:prstGeom>
        </p:spPr>
        <p:txBody>
          <a:bodyPr vert="horz" wrap="square" lIns="114300" tIns="57150" rIns="114300" bIns="0" rtlCol="0" anchor="t" anchorCtr="0">
            <a:noAutofit/>
          </a:bodyPr>
          <a:lstStyle/>
          <a:p>
            <a:pPr algn="just">
              <a:lnSpc>
                <a:spcPct val="150000"/>
              </a:lnSpc>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可以这样传递参数，比如：?cmd=ipconfig</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exec()函数：效果和system()函数一致，但是返回的结果有限，且不打印输出。</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shell_exec()函数:效果和system()一致，但是没有打印输出。</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&lt;?php</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if($_GET['cmd']){</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$str=$_GET['cmd'];</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	print exec($str);</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?&gt;</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&lt;?php</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if($_GET['cmd']){</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	$str=$_GET['cmd'];</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	print shell_exec($str);</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20000"/>
              </a:lnSpc>
              <a:spcBef>
                <a:spcPts val="0"/>
              </a:spcBef>
              <a:spcAft>
                <a:spcPts val="0"/>
              </a:spcAft>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?&gt;</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447800" y="4572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命令执行漏洞的利用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6" name="TextBox 6"/>
          <p:cNvSpPr txBox="1"/>
          <p:nvPr/>
        </p:nvSpPr>
        <p:spPr>
          <a:xfrm>
            <a:off x="685800" y="1295400"/>
            <a:ext cx="11024235" cy="3879850"/>
          </a:xfrm>
          <a:prstGeom prst="rect">
            <a:avLst/>
          </a:prstGeom>
        </p:spPr>
        <p:txBody>
          <a:bodyPr vert="horz" wrap="square" lIns="114300" tIns="57150" rIns="114300" bIns="0" rtlCol="0" anchor="t" anchorCtr="0">
            <a:noAutofit/>
          </a:bodyPr>
          <a:lstStyle/>
          <a:p>
            <a:pPr algn="just">
              <a:lnSpc>
                <a:spcPct val="150000"/>
              </a:lnSpc>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popen()效果和system()一样，但是不返回结果，返回结果指针。</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&lt;?php</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if($_GET['cmd']){</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	$str=$_GET['cmd'];</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	popen($str,'r/w') &gt;&gt; 1.txt;</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?&gt;</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447800" y="4572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命令执行漏洞的利用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6" name="TextBox 6"/>
          <p:cNvSpPr txBox="1"/>
          <p:nvPr/>
        </p:nvSpPr>
        <p:spPr>
          <a:xfrm>
            <a:off x="685800" y="1295400"/>
            <a:ext cx="11024235" cy="3879850"/>
          </a:xfrm>
          <a:prstGeom prst="rect">
            <a:avLst/>
          </a:prstGeom>
        </p:spPr>
        <p:txBody>
          <a:bodyPr vert="horz" wrap="square" lIns="114300" tIns="57150" rIns="114300" bIns="0" rtlCol="0" anchor="t" anchorCtr="0">
            <a:noAutofit/>
          </a:bodyPr>
          <a:lstStyle/>
          <a:p>
            <a:pPr algn="just">
              <a:lnSpc>
                <a:spcPct val="150000"/>
              </a:lnSpc>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反引号 ` ：反引号里面的内容被当做命令</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&lt;?php</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if($_GET['cmd']){</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	$str=$_GET['cmd'];</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	print `$str`</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?&gt;</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漏洞利用，可以查看文件：?cmd=type C:\windows…</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显示当前路径（绝对路径）：?cmd=cd</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sz="2000">
                <a:solidFill>
                  <a:schemeClr val="dk1">
                    <a:alpha val="100000"/>
                  </a:schemeClr>
                </a:solidFill>
                <a:latin typeface="微软雅黑" panose="020B0503020204020204" charset="-122"/>
                <a:ea typeface="微软雅黑" panose="020B0503020204020204" charset="-122"/>
                <a:cs typeface="微软雅黑" panose="020B0503020204020204" charset="-122"/>
              </a:rPr>
              <a:t>写入文件：?cmd=echo “&lt;?php @$_GET['aaa'];?&gt;” &gt; C://windows…</a:t>
            </a:r>
            <a:endParaRPr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1447800" y="4572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命令执行漏洞的利用</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219200" y="990600"/>
            <a:ext cx="10029190" cy="5725160"/>
          </a:xfrm>
          <a:prstGeom prst="rect">
            <a:avLst/>
          </a:prstGeom>
        </p:spPr>
        <p:txBody>
          <a:bodyPr vert="horz" wrap="square" lIns="123825" tIns="123825" rIns="57150" bIns="0" rtlCol="0" anchor="t" anchorCtr="0">
            <a:spAutoFit/>
          </a:bodyPr>
          <a:lstStyle/>
          <a:p>
            <a:pPr algn="l">
              <a:lnSpc>
                <a:spcPct val="140000"/>
              </a:lnSpc>
              <a:spcBef>
                <a:spcPts val="0"/>
              </a:spcBef>
              <a:spcAft>
                <a:spcPts val="0"/>
              </a:spcAft>
            </a:pPr>
            <a:r>
              <a:rPr lang="en-US" sz="2000">
                <a:solidFill>
                  <a:schemeClr val="tx1">
                    <a:alpha val="100000"/>
                  </a:schemeClr>
                </a:solidFill>
                <a:latin typeface="微软雅黑" panose="020B0503020204020204" charset="-122"/>
                <a:ea typeface="微软雅黑" panose="020B0503020204020204" charset="-122"/>
                <a:cs typeface="微软雅黑" panose="020B0503020204020204" charset="-122"/>
              </a:rPr>
              <a:t>到目前为止，防止操作系统命令注入漏洞最有效的方法是永远不要从应用层代码调用操作系统命令。如果认为使用用户提供的输入调用操作系统命令是不可避免的，则必须执行强输入验证。一些有效验证的例子包括:</a:t>
            </a:r>
            <a:endParaRPr lang="en-US" sz="2000">
              <a:solidFill>
                <a:schemeClr val="tx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40000"/>
              </a:lnSpc>
              <a:spcBef>
                <a:spcPts val="0"/>
              </a:spcBef>
              <a:spcAft>
                <a:spcPts val="0"/>
              </a:spcAft>
            </a:pPr>
            <a:r>
              <a:rPr lang="en-US" sz="2000">
                <a:solidFill>
                  <a:srgbClr val="FF0000">
                    <a:alpha val="100000"/>
                  </a:srgbClr>
                </a:solidFill>
                <a:latin typeface="微软雅黑" panose="020B0503020204020204" charset="-122"/>
                <a:ea typeface="微软雅黑" panose="020B0503020204020204" charset="-122"/>
                <a:cs typeface="微软雅黑" panose="020B0503020204020204" charset="-122"/>
              </a:rPr>
              <a:t>（1）对允许值的白名单进行验证</a:t>
            </a:r>
            <a:r>
              <a:rPr lang="en-US" sz="2000">
                <a:solidFill>
                  <a:schemeClr val="tx1">
                    <a:alpha val="100000"/>
                  </a:schemeClr>
                </a:solidFill>
                <a:latin typeface="微软雅黑" panose="020B0503020204020204" charset="-122"/>
                <a:ea typeface="微软雅黑" panose="020B0503020204020204" charset="-122"/>
                <a:cs typeface="微软雅黑" panose="020B0503020204020204" charset="-122"/>
              </a:rPr>
              <a:t>。通过使用允许列表进行用户输入或通过定位与命令相关的术语和分隔符来过滤可能有问题的特殊字符。在进入命令执行的函数或者方法之前对参数进行过滤。使用受信任的 API 将用户输入应用到应用程序中，尤其是在运行execFile()等系统命令时。</a:t>
            </a:r>
            <a:endParaRPr lang="en-US" sz="2000">
              <a:solidFill>
                <a:schemeClr val="tx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40000"/>
              </a:lnSpc>
              <a:spcBef>
                <a:spcPts val="0"/>
              </a:spcBef>
              <a:spcAft>
                <a:spcPts val="0"/>
              </a:spcAft>
            </a:pPr>
            <a:r>
              <a:rPr lang="en-US" sz="2000">
                <a:solidFill>
                  <a:srgbClr val="FF0000">
                    <a:alpha val="100000"/>
                  </a:srgbClr>
                </a:solidFill>
                <a:latin typeface="微软雅黑" panose="020B0503020204020204" charset="-122"/>
                <a:ea typeface="微软雅黑" panose="020B0503020204020204" charset="-122"/>
                <a:cs typeface="微软雅黑" panose="020B0503020204020204" charset="-122"/>
              </a:rPr>
              <a:t>（2）始终验证将输入 shell 执行命令的用户输入</a:t>
            </a:r>
            <a:r>
              <a:rPr lang="en-US" sz="2000">
                <a:solidFill>
                  <a:schemeClr val="tx1">
                    <a:alpha val="100000"/>
                  </a:schemeClr>
                </a:solidFill>
                <a:latin typeface="微软雅黑" panose="020B0503020204020204" charset="-122"/>
                <a:ea typeface="微软雅黑" panose="020B0503020204020204" charset="-122"/>
                <a:cs typeface="微软雅黑" panose="020B0503020204020204" charset="-122"/>
              </a:rPr>
              <a:t>，这需要有一个完善的输入验证策略。验证输入是否为数字。验证输入是否只包含字母数字字符，不包含其他语法或空白。</a:t>
            </a:r>
            <a:endParaRPr lang="en-US" sz="2000">
              <a:solidFill>
                <a:schemeClr val="tx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40000"/>
              </a:lnSpc>
              <a:spcBef>
                <a:spcPts val="0"/>
              </a:spcBef>
              <a:spcAft>
                <a:spcPts val="0"/>
              </a:spcAft>
            </a:pPr>
            <a:r>
              <a:rPr lang="en-US" sz="2000">
                <a:solidFill>
                  <a:schemeClr val="tx1">
                    <a:alpha val="100000"/>
                  </a:schemeClr>
                </a:solidFill>
                <a:latin typeface="微软雅黑" panose="020B0503020204020204" charset="-122"/>
                <a:ea typeface="微软雅黑" panose="020B0503020204020204" charset="-122"/>
                <a:cs typeface="微软雅黑" panose="020B0503020204020204" charset="-122"/>
              </a:rPr>
              <a:t>（</a:t>
            </a:r>
            <a:r>
              <a:rPr lang="en-US" sz="2000">
                <a:solidFill>
                  <a:srgbClr val="FF0000">
                    <a:alpha val="100000"/>
                  </a:srgbClr>
                </a:solidFill>
                <a:latin typeface="微软雅黑" panose="020B0503020204020204" charset="-122"/>
                <a:ea typeface="微软雅黑" panose="020B0503020204020204" charset="-122"/>
                <a:cs typeface="微软雅黑" panose="020B0503020204020204" charset="-122"/>
              </a:rPr>
              <a:t>3）减少命令函数的使用</a:t>
            </a:r>
            <a:r>
              <a:rPr lang="en-US" sz="2000">
                <a:solidFill>
                  <a:schemeClr val="tx1">
                    <a:alpha val="100000"/>
                  </a:schemeClr>
                </a:solidFill>
                <a:latin typeface="微软雅黑" panose="020B0503020204020204" charset="-122"/>
                <a:ea typeface="微软雅黑" panose="020B0503020204020204" charset="-122"/>
                <a:cs typeface="微软雅黑" panose="020B0503020204020204" charset="-122"/>
              </a:rPr>
              <a:t>，并且使用disable_function=里面禁掉一些函数。参数化用户输入或将其限制为命令的某些数据部分，以避免输入被读取为命令的元素。</a:t>
            </a:r>
            <a:endParaRPr lang="en-US" sz="2000">
              <a:solidFill>
                <a:schemeClr val="tx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40000"/>
              </a:lnSpc>
              <a:spcBef>
                <a:spcPts val="0"/>
              </a:spcBef>
              <a:spcAft>
                <a:spcPts val="0"/>
              </a:spcAft>
            </a:pPr>
            <a:r>
              <a:rPr lang="en-US" sz="2000">
                <a:solidFill>
                  <a:schemeClr val="tx1">
                    <a:alpha val="100000"/>
                  </a:schemeClr>
                </a:solidFill>
                <a:latin typeface="微软雅黑" panose="020B0503020204020204" charset="-122"/>
                <a:ea typeface="微软雅黑" panose="020B0503020204020204" charset="-122"/>
                <a:cs typeface="微软雅黑" panose="020B0503020204020204" charset="-122"/>
              </a:rPr>
              <a:t>（</a:t>
            </a:r>
            <a:r>
              <a:rPr lang="en-US" sz="2000">
                <a:solidFill>
                  <a:srgbClr val="FF0000">
                    <a:alpha val="100000"/>
                  </a:srgbClr>
                </a:solidFill>
                <a:latin typeface="微软雅黑" panose="020B0503020204020204" charset="-122"/>
                <a:ea typeface="微软雅黑" panose="020B0503020204020204" charset="-122"/>
                <a:cs typeface="微软雅黑" panose="020B0503020204020204" charset="-122"/>
              </a:rPr>
              <a:t>4）参数的值尽量使用单引号包裹</a:t>
            </a:r>
            <a:r>
              <a:rPr lang="en-US" sz="2000">
                <a:solidFill>
                  <a:schemeClr val="tx1">
                    <a:alpha val="100000"/>
                  </a:schemeClr>
                </a:solidFill>
                <a:latin typeface="微软雅黑" panose="020B0503020204020204" charset="-122"/>
                <a:ea typeface="微软雅黑" panose="020B0503020204020204" charset="-122"/>
                <a:cs typeface="微软雅黑" panose="020B0503020204020204" charset="-122"/>
              </a:rPr>
              <a:t>，在拼接的时候使用addslashes()函数对单引号，反斜杠，双引号进行转义。确保用户无法通过安全地使用execFile()来控制应用程序的名称。</a:t>
            </a:r>
            <a:endParaRPr lang="en-US" sz="2000">
              <a:solidFill>
                <a:schemeClr val="tx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nvSpPr>
        <p:spPr>
          <a:xfrm>
            <a:off x="1676400" y="4572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命令执行漏洞的防御</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219200" y="990600"/>
            <a:ext cx="10029190" cy="5725160"/>
          </a:xfrm>
          <a:prstGeom prst="rect">
            <a:avLst/>
          </a:prstGeom>
        </p:spPr>
        <p:txBody>
          <a:bodyPr vert="horz" wrap="square" lIns="123825" tIns="123825" rIns="57150" bIns="0" rtlCol="0" anchor="t" anchorCtr="0">
            <a:spAutoFit/>
          </a:bodyPr>
          <a:lstStyle/>
          <a:p>
            <a:pPr algn="l">
              <a:lnSpc>
                <a:spcPct val="140000"/>
              </a:lnSpc>
              <a:spcBef>
                <a:spcPts val="0"/>
              </a:spcBef>
              <a:spcAft>
                <a:spcPts val="0"/>
              </a:spcAft>
            </a:pPr>
            <a:r>
              <a:rPr lang="en-US" sz="2000">
                <a:solidFill>
                  <a:schemeClr val="tx1">
                    <a:alpha val="100000"/>
                  </a:schemeClr>
                </a:solidFill>
                <a:latin typeface="微软雅黑" panose="020B0503020204020204" charset="-122"/>
                <a:ea typeface="微软雅黑" panose="020B0503020204020204" charset="-122"/>
                <a:cs typeface="微软雅黑" panose="020B0503020204020204" charset="-122"/>
              </a:rPr>
              <a:t>到目前为止，防止操作系统命令注入漏洞最有效的方法是永远不要从应用层代码调用操作系统命令。如果认为使用用户提供的输入调用操作系统命令是不可避免的，则必须执行强输入验证。一些有效验证的例子包括:</a:t>
            </a:r>
            <a:endParaRPr lang="en-US" sz="2000">
              <a:solidFill>
                <a:schemeClr val="tx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40000"/>
              </a:lnSpc>
              <a:spcBef>
                <a:spcPts val="0"/>
              </a:spcBef>
              <a:spcAft>
                <a:spcPts val="0"/>
              </a:spcAft>
            </a:pPr>
            <a:r>
              <a:rPr lang="en-US" sz="2000">
                <a:solidFill>
                  <a:srgbClr val="FF0000">
                    <a:alpha val="100000"/>
                  </a:srgbClr>
                </a:solidFill>
                <a:latin typeface="微软雅黑" panose="020B0503020204020204" charset="-122"/>
                <a:ea typeface="微软雅黑" panose="020B0503020204020204" charset="-122"/>
                <a:cs typeface="微软雅黑" panose="020B0503020204020204" charset="-122"/>
              </a:rPr>
              <a:t>（1）对允许值的白名单进行验证</a:t>
            </a:r>
            <a:r>
              <a:rPr lang="en-US" sz="2000">
                <a:solidFill>
                  <a:schemeClr val="tx1">
                    <a:alpha val="100000"/>
                  </a:schemeClr>
                </a:solidFill>
                <a:latin typeface="微软雅黑" panose="020B0503020204020204" charset="-122"/>
                <a:ea typeface="微软雅黑" panose="020B0503020204020204" charset="-122"/>
                <a:cs typeface="微软雅黑" panose="020B0503020204020204" charset="-122"/>
              </a:rPr>
              <a:t>。通过使用允许列表进行用户输入或通过定位与命令相关的术语和分隔符来过滤可能有问题的特殊字符。在进入命令执行的函数或者方法之前对参数进行过滤。使用受信任的 API 将用户输入应用到应用程序中，尤其是在运行execFile()等系统命令时。</a:t>
            </a:r>
            <a:endParaRPr lang="en-US" sz="2000">
              <a:solidFill>
                <a:schemeClr val="tx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40000"/>
              </a:lnSpc>
              <a:spcBef>
                <a:spcPts val="0"/>
              </a:spcBef>
              <a:spcAft>
                <a:spcPts val="0"/>
              </a:spcAft>
            </a:pPr>
            <a:r>
              <a:rPr lang="en-US" sz="2000">
                <a:solidFill>
                  <a:srgbClr val="FF0000">
                    <a:alpha val="100000"/>
                  </a:srgbClr>
                </a:solidFill>
                <a:latin typeface="微软雅黑" panose="020B0503020204020204" charset="-122"/>
                <a:ea typeface="微软雅黑" panose="020B0503020204020204" charset="-122"/>
                <a:cs typeface="微软雅黑" panose="020B0503020204020204" charset="-122"/>
              </a:rPr>
              <a:t>（2）始终验证将输入 shell 执行命令的用户输入</a:t>
            </a:r>
            <a:r>
              <a:rPr lang="en-US" sz="2000">
                <a:solidFill>
                  <a:schemeClr val="tx1">
                    <a:alpha val="100000"/>
                  </a:schemeClr>
                </a:solidFill>
                <a:latin typeface="微软雅黑" panose="020B0503020204020204" charset="-122"/>
                <a:ea typeface="微软雅黑" panose="020B0503020204020204" charset="-122"/>
                <a:cs typeface="微软雅黑" panose="020B0503020204020204" charset="-122"/>
              </a:rPr>
              <a:t>，这需要有一个完善的输入验证策略。验证输入是否为数字。验证输入是否只包含字母数字字符，不包含其他语法或空白。</a:t>
            </a:r>
            <a:endParaRPr lang="en-US" sz="2000">
              <a:solidFill>
                <a:schemeClr val="tx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40000"/>
              </a:lnSpc>
              <a:spcBef>
                <a:spcPts val="0"/>
              </a:spcBef>
              <a:spcAft>
                <a:spcPts val="0"/>
              </a:spcAft>
            </a:pPr>
            <a:r>
              <a:rPr lang="en-US" sz="2000">
                <a:solidFill>
                  <a:schemeClr val="tx1">
                    <a:alpha val="100000"/>
                  </a:schemeClr>
                </a:solidFill>
                <a:latin typeface="微软雅黑" panose="020B0503020204020204" charset="-122"/>
                <a:ea typeface="微软雅黑" panose="020B0503020204020204" charset="-122"/>
                <a:cs typeface="微软雅黑" panose="020B0503020204020204" charset="-122"/>
              </a:rPr>
              <a:t>（</a:t>
            </a:r>
            <a:r>
              <a:rPr lang="en-US" sz="2000">
                <a:solidFill>
                  <a:srgbClr val="FF0000">
                    <a:alpha val="100000"/>
                  </a:srgbClr>
                </a:solidFill>
                <a:latin typeface="微软雅黑" panose="020B0503020204020204" charset="-122"/>
                <a:ea typeface="微软雅黑" panose="020B0503020204020204" charset="-122"/>
                <a:cs typeface="微软雅黑" panose="020B0503020204020204" charset="-122"/>
              </a:rPr>
              <a:t>3）减少命令函数的使用</a:t>
            </a:r>
            <a:r>
              <a:rPr lang="en-US" sz="2000">
                <a:solidFill>
                  <a:schemeClr val="tx1">
                    <a:alpha val="100000"/>
                  </a:schemeClr>
                </a:solidFill>
                <a:latin typeface="微软雅黑" panose="020B0503020204020204" charset="-122"/>
                <a:ea typeface="微软雅黑" panose="020B0503020204020204" charset="-122"/>
                <a:cs typeface="微软雅黑" panose="020B0503020204020204" charset="-122"/>
              </a:rPr>
              <a:t>，并且使用disable_function=里面禁掉一些函数。参数化用户输入或将其限制为命令的某些数据部分，以避免输入被读取为命令的元素。</a:t>
            </a:r>
            <a:endParaRPr lang="en-US" sz="2000">
              <a:solidFill>
                <a:schemeClr val="tx1">
                  <a:alpha val="100000"/>
                </a:schemeClr>
              </a:solidFill>
              <a:latin typeface="微软雅黑" panose="020B0503020204020204" charset="-122"/>
              <a:ea typeface="微软雅黑" panose="020B0503020204020204" charset="-122"/>
              <a:cs typeface="微软雅黑" panose="020B0503020204020204" charset="-122"/>
            </a:endParaRPr>
          </a:p>
          <a:p>
            <a:pPr algn="l">
              <a:lnSpc>
                <a:spcPct val="140000"/>
              </a:lnSpc>
              <a:spcBef>
                <a:spcPts val="0"/>
              </a:spcBef>
              <a:spcAft>
                <a:spcPts val="0"/>
              </a:spcAft>
            </a:pPr>
            <a:r>
              <a:rPr lang="en-US" sz="2000">
                <a:solidFill>
                  <a:schemeClr val="tx1">
                    <a:alpha val="100000"/>
                  </a:schemeClr>
                </a:solidFill>
                <a:latin typeface="微软雅黑" panose="020B0503020204020204" charset="-122"/>
                <a:ea typeface="微软雅黑" panose="020B0503020204020204" charset="-122"/>
                <a:cs typeface="微软雅黑" panose="020B0503020204020204" charset="-122"/>
              </a:rPr>
              <a:t>（</a:t>
            </a:r>
            <a:r>
              <a:rPr lang="en-US" sz="2000">
                <a:solidFill>
                  <a:srgbClr val="FF0000">
                    <a:alpha val="100000"/>
                  </a:srgbClr>
                </a:solidFill>
                <a:latin typeface="微软雅黑" panose="020B0503020204020204" charset="-122"/>
                <a:ea typeface="微软雅黑" panose="020B0503020204020204" charset="-122"/>
                <a:cs typeface="微软雅黑" panose="020B0503020204020204" charset="-122"/>
              </a:rPr>
              <a:t>4）参数的值尽量使用单引号包裹</a:t>
            </a:r>
            <a:r>
              <a:rPr lang="en-US" sz="2000">
                <a:solidFill>
                  <a:schemeClr val="tx1">
                    <a:alpha val="100000"/>
                  </a:schemeClr>
                </a:solidFill>
                <a:latin typeface="微软雅黑" panose="020B0503020204020204" charset="-122"/>
                <a:ea typeface="微软雅黑" panose="020B0503020204020204" charset="-122"/>
                <a:cs typeface="微软雅黑" panose="020B0503020204020204" charset="-122"/>
              </a:rPr>
              <a:t>，在拼接的时候使用addslashes()函数对单引号，反斜杠，双引号进行转义。确保用户无法通过安全地使用execFile()来控制应用程序的名称。</a:t>
            </a:r>
            <a:endParaRPr lang="en-US" sz="2000">
              <a:solidFill>
                <a:schemeClr val="tx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nvSpPr>
        <p:spPr>
          <a:xfrm>
            <a:off x="1676400" y="4572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命令执行漏洞的防御</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AutoShape 55"/>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6" name="Freeform 56"/>
          <p:cNvSpPr/>
          <p:nvPr/>
        </p:nvSpPr>
        <p:spPr>
          <a:xfrm>
            <a:off x="0" y="0"/>
            <a:ext cx="2000250" cy="2105025"/>
          </a:xfrm>
          <a:custGeom>
            <a:avLst/>
            <a:gdLst/>
            <a:ahLst/>
            <a:cxnLst/>
            <a:rect l="l" t="t" r="r" b="b"/>
            <a:pathLst>
              <a:path w="2000250" h="2105025">
                <a:moveTo>
                  <a:pt x="1922457" y="0"/>
                </a:moveTo>
                <a:lnTo>
                  <a:pt x="0" y="0"/>
                </a:lnTo>
                <a:lnTo>
                  <a:pt x="0" y="2057171"/>
                </a:lnTo>
                <a:lnTo>
                  <a:pt x="60397" y="2071140"/>
                </a:lnTo>
                <a:lnTo>
                  <a:pt x="106298" y="2080010"/>
                </a:lnTo>
                <a:lnTo>
                  <a:pt x="152651" y="2087570"/>
                </a:lnTo>
                <a:lnTo>
                  <a:pt x="199439" y="2093801"/>
                </a:lnTo>
                <a:lnTo>
                  <a:pt x="246640" y="2098681"/>
                </a:lnTo>
                <a:lnTo>
                  <a:pt x="294234" y="2102192"/>
                </a:lnTo>
                <a:lnTo>
                  <a:pt x="342202" y="2104313"/>
                </a:lnTo>
                <a:lnTo>
                  <a:pt x="390525" y="2105025"/>
                </a:lnTo>
                <a:lnTo>
                  <a:pt x="438845" y="2104313"/>
                </a:lnTo>
                <a:lnTo>
                  <a:pt x="486812" y="2102192"/>
                </a:lnTo>
                <a:lnTo>
                  <a:pt x="534406" y="2098681"/>
                </a:lnTo>
                <a:lnTo>
                  <a:pt x="581605" y="2093801"/>
                </a:lnTo>
                <a:lnTo>
                  <a:pt x="628392" y="2087570"/>
                </a:lnTo>
                <a:lnTo>
                  <a:pt x="674745" y="2080010"/>
                </a:lnTo>
                <a:lnTo>
                  <a:pt x="720645" y="2071140"/>
                </a:lnTo>
                <a:lnTo>
                  <a:pt x="766071" y="2060979"/>
                </a:lnTo>
                <a:lnTo>
                  <a:pt x="811004" y="2049549"/>
                </a:lnTo>
                <a:lnTo>
                  <a:pt x="855425" y="2036868"/>
                </a:lnTo>
                <a:lnTo>
                  <a:pt x="899312" y="2022957"/>
                </a:lnTo>
                <a:lnTo>
                  <a:pt x="942646" y="2007836"/>
                </a:lnTo>
                <a:lnTo>
                  <a:pt x="985408" y="1991524"/>
                </a:lnTo>
                <a:lnTo>
                  <a:pt x="1027576" y="1974041"/>
                </a:lnTo>
                <a:lnTo>
                  <a:pt x="1069132" y="1955408"/>
                </a:lnTo>
                <a:lnTo>
                  <a:pt x="1110056" y="1935645"/>
                </a:lnTo>
                <a:lnTo>
                  <a:pt x="1150327" y="1914770"/>
                </a:lnTo>
                <a:lnTo>
                  <a:pt x="1189925" y="1892805"/>
                </a:lnTo>
                <a:lnTo>
                  <a:pt x="1228831" y="1869768"/>
                </a:lnTo>
                <a:lnTo>
                  <a:pt x="1267025" y="1845681"/>
                </a:lnTo>
                <a:lnTo>
                  <a:pt x="1304486" y="1820563"/>
                </a:lnTo>
                <a:lnTo>
                  <a:pt x="1341196" y="1794433"/>
                </a:lnTo>
                <a:lnTo>
                  <a:pt x="1377133" y="1767313"/>
                </a:lnTo>
                <a:lnTo>
                  <a:pt x="1412278" y="1739221"/>
                </a:lnTo>
                <a:lnTo>
                  <a:pt x="1446612" y="1710177"/>
                </a:lnTo>
                <a:lnTo>
                  <a:pt x="1480113" y="1680202"/>
                </a:lnTo>
                <a:lnTo>
                  <a:pt x="1512763" y="1649316"/>
                </a:lnTo>
                <a:lnTo>
                  <a:pt x="1544541" y="1617538"/>
                </a:lnTo>
                <a:lnTo>
                  <a:pt x="1575427" y="1584888"/>
                </a:lnTo>
                <a:lnTo>
                  <a:pt x="1605402" y="1551387"/>
                </a:lnTo>
                <a:lnTo>
                  <a:pt x="1634446" y="1517053"/>
                </a:lnTo>
                <a:lnTo>
                  <a:pt x="1662538" y="1481908"/>
                </a:lnTo>
                <a:lnTo>
                  <a:pt x="1689658" y="1445971"/>
                </a:lnTo>
                <a:lnTo>
                  <a:pt x="1715788" y="1409261"/>
                </a:lnTo>
                <a:lnTo>
                  <a:pt x="1740906" y="1371800"/>
                </a:lnTo>
                <a:lnTo>
                  <a:pt x="1764993" y="1333606"/>
                </a:lnTo>
                <a:lnTo>
                  <a:pt x="1788030" y="1294700"/>
                </a:lnTo>
                <a:lnTo>
                  <a:pt x="1809995" y="1255102"/>
                </a:lnTo>
                <a:lnTo>
                  <a:pt x="1830870" y="1214831"/>
                </a:lnTo>
                <a:lnTo>
                  <a:pt x="1850633" y="1173907"/>
                </a:lnTo>
                <a:lnTo>
                  <a:pt x="1869266" y="1132351"/>
                </a:lnTo>
                <a:lnTo>
                  <a:pt x="1886749" y="1090183"/>
                </a:lnTo>
                <a:lnTo>
                  <a:pt x="1903061" y="1047421"/>
                </a:lnTo>
                <a:lnTo>
                  <a:pt x="1918182" y="1004087"/>
                </a:lnTo>
                <a:lnTo>
                  <a:pt x="1932093" y="960200"/>
                </a:lnTo>
                <a:lnTo>
                  <a:pt x="1944774" y="915779"/>
                </a:lnTo>
                <a:lnTo>
                  <a:pt x="1956204" y="870846"/>
                </a:lnTo>
                <a:lnTo>
                  <a:pt x="1966365" y="825420"/>
                </a:lnTo>
                <a:lnTo>
                  <a:pt x="1975235" y="779520"/>
                </a:lnTo>
                <a:lnTo>
                  <a:pt x="1982795" y="733167"/>
                </a:lnTo>
                <a:lnTo>
                  <a:pt x="1989026" y="686380"/>
                </a:lnTo>
                <a:lnTo>
                  <a:pt x="1993906" y="639181"/>
                </a:lnTo>
                <a:lnTo>
                  <a:pt x="1997417" y="591587"/>
                </a:lnTo>
                <a:lnTo>
                  <a:pt x="1999538" y="543620"/>
                </a:lnTo>
                <a:lnTo>
                  <a:pt x="2000250" y="495300"/>
                </a:lnTo>
                <a:lnTo>
                  <a:pt x="1999538" y="446979"/>
                </a:lnTo>
                <a:lnTo>
                  <a:pt x="1997417" y="399012"/>
                </a:lnTo>
                <a:lnTo>
                  <a:pt x="1993906" y="351418"/>
                </a:lnTo>
                <a:lnTo>
                  <a:pt x="1989026" y="304219"/>
                </a:lnTo>
                <a:lnTo>
                  <a:pt x="1982795" y="257432"/>
                </a:lnTo>
                <a:lnTo>
                  <a:pt x="1975235" y="211079"/>
                </a:lnTo>
                <a:lnTo>
                  <a:pt x="1966365" y="165179"/>
                </a:lnTo>
                <a:lnTo>
                  <a:pt x="1956204" y="119753"/>
                </a:lnTo>
                <a:lnTo>
                  <a:pt x="1944774" y="74820"/>
                </a:lnTo>
                <a:lnTo>
                  <a:pt x="1932093" y="30399"/>
                </a:lnTo>
                <a:lnTo>
                  <a:pt x="1922457"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57" name="Freeform 57"/>
          <p:cNvSpPr/>
          <p:nvPr/>
        </p:nvSpPr>
        <p:spPr>
          <a:xfrm>
            <a:off x="2066925" y="219075"/>
            <a:ext cx="66675" cy="57150"/>
          </a:xfrm>
          <a:custGeom>
            <a:avLst/>
            <a:gdLst/>
            <a:ahLst/>
            <a:cxnLst/>
            <a:rect l="l" t="t" r="r" b="b"/>
            <a:pathLst>
              <a:path w="66675" h="57150">
                <a:moveTo>
                  <a:pt x="33274" y="0"/>
                </a:moveTo>
                <a:lnTo>
                  <a:pt x="20359" y="2250"/>
                </a:lnTo>
                <a:lnTo>
                  <a:pt x="9779"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8" name="AutoShape 58"/>
          <p:cNvSpPr/>
          <p:nvPr/>
        </p:nvSpPr>
        <p:spPr>
          <a:xfrm>
            <a:off x="2066925" y="704850"/>
            <a:ext cx="66675" cy="6667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9" name="AutoShape 59"/>
          <p:cNvSpPr/>
          <p:nvPr/>
        </p:nvSpPr>
        <p:spPr>
          <a:xfrm>
            <a:off x="2066925" y="381000"/>
            <a:ext cx="66675" cy="6667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0" name="AutoShape 60"/>
          <p:cNvSpPr/>
          <p:nvPr/>
        </p:nvSpPr>
        <p:spPr>
          <a:xfrm>
            <a:off x="2066925" y="542925"/>
            <a:ext cx="66675" cy="6667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1" name="Freeform 61"/>
          <p:cNvSpPr/>
          <p:nvPr/>
        </p:nvSpPr>
        <p:spPr>
          <a:xfrm>
            <a:off x="1828800" y="219075"/>
            <a:ext cx="57150" cy="57150"/>
          </a:xfrm>
          <a:custGeom>
            <a:avLst/>
            <a:gdLst/>
            <a:ahLst/>
            <a:cxnLst/>
            <a:rect l="l" t="t" r="r" b="b"/>
            <a:pathLst>
              <a:path w="57150" h="57150">
                <a:moveTo>
                  <a:pt x="28575" y="0"/>
                </a:moveTo>
                <a:lnTo>
                  <a:pt x="17466" y="2250"/>
                </a:lnTo>
                <a:lnTo>
                  <a:pt x="8381" y="8381"/>
                </a:lnTo>
                <a:lnTo>
                  <a:pt x="2250" y="17466"/>
                </a:lnTo>
                <a:lnTo>
                  <a:pt x="0" y="28575"/>
                </a:lnTo>
                <a:lnTo>
                  <a:pt x="2250" y="39683"/>
                </a:lnTo>
                <a:lnTo>
                  <a:pt x="8381" y="48768"/>
                </a:lnTo>
                <a:lnTo>
                  <a:pt x="17466" y="54899"/>
                </a:lnTo>
                <a:lnTo>
                  <a:pt x="28575" y="57150"/>
                </a:lnTo>
                <a:lnTo>
                  <a:pt x="39683" y="54899"/>
                </a:lnTo>
                <a:lnTo>
                  <a:pt x="48768" y="48768"/>
                </a:lnTo>
                <a:lnTo>
                  <a:pt x="54899" y="39683"/>
                </a:lnTo>
                <a:lnTo>
                  <a:pt x="57150" y="28575"/>
                </a:lnTo>
                <a:lnTo>
                  <a:pt x="54899" y="17466"/>
                </a:lnTo>
                <a:lnTo>
                  <a:pt x="48768" y="8381"/>
                </a:lnTo>
                <a:lnTo>
                  <a:pt x="39683"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2" name="Freeform 62"/>
          <p:cNvSpPr/>
          <p:nvPr/>
        </p:nvSpPr>
        <p:spPr>
          <a:xfrm>
            <a:off x="1828800" y="70485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3" name="Freeform 63"/>
          <p:cNvSpPr/>
          <p:nvPr/>
        </p:nvSpPr>
        <p:spPr>
          <a:xfrm>
            <a:off x="1828800" y="38100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4" name="Freeform 64"/>
          <p:cNvSpPr/>
          <p:nvPr/>
        </p:nvSpPr>
        <p:spPr>
          <a:xfrm>
            <a:off x="1828800" y="542925"/>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5" name="Freeform 65"/>
          <p:cNvSpPr/>
          <p:nvPr/>
        </p:nvSpPr>
        <p:spPr>
          <a:xfrm>
            <a:off x="1581150" y="219075"/>
            <a:ext cx="66675" cy="57150"/>
          </a:xfrm>
          <a:custGeom>
            <a:avLst/>
            <a:gdLst/>
            <a:ahLst/>
            <a:cxnLst/>
            <a:rect l="l" t="t" r="r" b="b"/>
            <a:pathLst>
              <a:path w="66675" h="57150">
                <a:moveTo>
                  <a:pt x="33274" y="0"/>
                </a:moveTo>
                <a:lnTo>
                  <a:pt x="20359" y="2250"/>
                </a:lnTo>
                <a:lnTo>
                  <a:pt x="9778"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6" name="AutoShape 66"/>
          <p:cNvSpPr/>
          <p:nvPr/>
        </p:nvSpPr>
        <p:spPr>
          <a:xfrm>
            <a:off x="1581150" y="704850"/>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7" name="AutoShape 67"/>
          <p:cNvSpPr/>
          <p:nvPr/>
        </p:nvSpPr>
        <p:spPr>
          <a:xfrm>
            <a:off x="1581150" y="381000"/>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8" name="AutoShape 68"/>
          <p:cNvSpPr/>
          <p:nvPr/>
        </p:nvSpPr>
        <p:spPr>
          <a:xfrm>
            <a:off x="1581150" y="542925"/>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9" name="Freeform 69"/>
          <p:cNvSpPr/>
          <p:nvPr/>
        </p:nvSpPr>
        <p:spPr>
          <a:xfrm>
            <a:off x="1333500" y="219075"/>
            <a:ext cx="66675" cy="57150"/>
          </a:xfrm>
          <a:custGeom>
            <a:avLst/>
            <a:gdLst/>
            <a:ahLst/>
            <a:cxnLst/>
            <a:rect l="l" t="t" r="r" b="b"/>
            <a:pathLst>
              <a:path w="66675" h="57150">
                <a:moveTo>
                  <a:pt x="33274" y="0"/>
                </a:moveTo>
                <a:lnTo>
                  <a:pt x="20359" y="2250"/>
                </a:lnTo>
                <a:lnTo>
                  <a:pt x="9778"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0" name="AutoShape 70"/>
          <p:cNvSpPr/>
          <p:nvPr/>
        </p:nvSpPr>
        <p:spPr>
          <a:xfrm>
            <a:off x="1333500" y="704850"/>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1" name="AutoShape 71"/>
          <p:cNvSpPr/>
          <p:nvPr/>
        </p:nvSpPr>
        <p:spPr>
          <a:xfrm>
            <a:off x="1333500" y="381000"/>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2" name="AutoShape 72"/>
          <p:cNvSpPr/>
          <p:nvPr/>
        </p:nvSpPr>
        <p:spPr>
          <a:xfrm>
            <a:off x="1333500" y="542925"/>
            <a:ext cx="66675" cy="66675"/>
          </a:xfrm>
          <a:prstGeom prst="rect">
            <a:avLst/>
          </a:prstGeom>
          <a:blipFill dpi="0" rotWithShape="0">
            <a:blip r:embed="rId6">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3" name="Freeform 73"/>
          <p:cNvSpPr/>
          <p:nvPr/>
        </p:nvSpPr>
        <p:spPr>
          <a:xfrm>
            <a:off x="1123950"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4" name="AutoShape 74"/>
          <p:cNvSpPr/>
          <p:nvPr/>
        </p:nvSpPr>
        <p:spPr>
          <a:xfrm>
            <a:off x="1123950" y="70485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5" name="AutoShape 75"/>
          <p:cNvSpPr/>
          <p:nvPr/>
        </p:nvSpPr>
        <p:spPr>
          <a:xfrm>
            <a:off x="1123950" y="38100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6" name="AutoShape 76"/>
          <p:cNvSpPr/>
          <p:nvPr/>
        </p:nvSpPr>
        <p:spPr>
          <a:xfrm>
            <a:off x="1123950" y="542925"/>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7" name="Freeform 77"/>
          <p:cNvSpPr/>
          <p:nvPr/>
        </p:nvSpPr>
        <p:spPr>
          <a:xfrm>
            <a:off x="885825" y="219075"/>
            <a:ext cx="57150" cy="57150"/>
          </a:xfrm>
          <a:custGeom>
            <a:avLst/>
            <a:gdLst/>
            <a:ahLst/>
            <a:cxnLst/>
            <a:rect l="l" t="t" r="r" b="b"/>
            <a:pathLst>
              <a:path w="57150" h="57150">
                <a:moveTo>
                  <a:pt x="28575" y="0"/>
                </a:moveTo>
                <a:lnTo>
                  <a:pt x="17450" y="2250"/>
                </a:lnTo>
                <a:lnTo>
                  <a:pt x="8367" y="8381"/>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1"/>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8" name="Freeform 78"/>
          <p:cNvSpPr/>
          <p:nvPr/>
        </p:nvSpPr>
        <p:spPr>
          <a:xfrm>
            <a:off x="885825" y="7048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9" name="Freeform 79"/>
          <p:cNvSpPr/>
          <p:nvPr/>
        </p:nvSpPr>
        <p:spPr>
          <a:xfrm>
            <a:off x="885825" y="381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0" name="Freeform 80"/>
          <p:cNvSpPr/>
          <p:nvPr/>
        </p:nvSpPr>
        <p:spPr>
          <a:xfrm>
            <a:off x="885825" y="5429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1" name="Freeform 81"/>
          <p:cNvSpPr/>
          <p:nvPr/>
        </p:nvSpPr>
        <p:spPr>
          <a:xfrm>
            <a:off x="638175"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2" name="AutoShape 82"/>
          <p:cNvSpPr/>
          <p:nvPr/>
        </p:nvSpPr>
        <p:spPr>
          <a:xfrm>
            <a:off x="638175" y="70485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3" name="AutoShape 83"/>
          <p:cNvSpPr/>
          <p:nvPr/>
        </p:nvSpPr>
        <p:spPr>
          <a:xfrm>
            <a:off x="638175" y="38100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4" name="AutoShape 84"/>
          <p:cNvSpPr/>
          <p:nvPr/>
        </p:nvSpPr>
        <p:spPr>
          <a:xfrm>
            <a:off x="638175" y="542925"/>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5" name="Freeform 85"/>
          <p:cNvSpPr/>
          <p:nvPr/>
        </p:nvSpPr>
        <p:spPr>
          <a:xfrm>
            <a:off x="390525"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6" name="AutoShape 86"/>
          <p:cNvSpPr/>
          <p:nvPr/>
        </p:nvSpPr>
        <p:spPr>
          <a:xfrm>
            <a:off x="390525" y="70485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7" name="AutoShape 87"/>
          <p:cNvSpPr/>
          <p:nvPr/>
        </p:nvSpPr>
        <p:spPr>
          <a:xfrm>
            <a:off x="390525" y="381000"/>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8" name="AutoShape 88"/>
          <p:cNvSpPr/>
          <p:nvPr/>
        </p:nvSpPr>
        <p:spPr>
          <a:xfrm>
            <a:off x="390525" y="542925"/>
            <a:ext cx="66675" cy="66675"/>
          </a:xfrm>
          <a:prstGeom prst="rect">
            <a:avLst/>
          </a:prstGeom>
          <a:blipFill dpi="0" rotWithShape="0">
            <a:blip r:embed="rId7">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9" name="Freeform 89"/>
          <p:cNvSpPr/>
          <p:nvPr/>
        </p:nvSpPr>
        <p:spPr>
          <a:xfrm>
            <a:off x="11191875" y="3619500"/>
            <a:ext cx="1000125" cy="3238500"/>
          </a:xfrm>
          <a:custGeom>
            <a:avLst/>
            <a:gdLst/>
            <a:ahLst/>
            <a:cxnLst/>
            <a:rect l="l" t="t" r="r" b="b"/>
            <a:pathLst>
              <a:path w="1000125" h="3238500">
                <a:moveTo>
                  <a:pt x="1000125" y="0"/>
                </a:moveTo>
                <a:lnTo>
                  <a:pt x="951670" y="1153"/>
                </a:lnTo>
                <a:lnTo>
                  <a:pt x="903811" y="4578"/>
                </a:lnTo>
                <a:lnTo>
                  <a:pt x="856598" y="10223"/>
                </a:lnTo>
                <a:lnTo>
                  <a:pt x="810086" y="18034"/>
                </a:lnTo>
                <a:lnTo>
                  <a:pt x="764326" y="27961"/>
                </a:lnTo>
                <a:lnTo>
                  <a:pt x="719370" y="39949"/>
                </a:lnTo>
                <a:lnTo>
                  <a:pt x="675271" y="53947"/>
                </a:lnTo>
                <a:lnTo>
                  <a:pt x="632081" y="69903"/>
                </a:lnTo>
                <a:lnTo>
                  <a:pt x="589853" y="87764"/>
                </a:lnTo>
                <a:lnTo>
                  <a:pt x="548640" y="107477"/>
                </a:lnTo>
                <a:lnTo>
                  <a:pt x="508492" y="128991"/>
                </a:lnTo>
                <a:lnTo>
                  <a:pt x="469464" y="152252"/>
                </a:lnTo>
                <a:lnTo>
                  <a:pt x="431607" y="177208"/>
                </a:lnTo>
                <a:lnTo>
                  <a:pt x="394974" y="203808"/>
                </a:lnTo>
                <a:lnTo>
                  <a:pt x="359617" y="231998"/>
                </a:lnTo>
                <a:lnTo>
                  <a:pt x="325588" y="261727"/>
                </a:lnTo>
                <a:lnTo>
                  <a:pt x="292941" y="292941"/>
                </a:lnTo>
                <a:lnTo>
                  <a:pt x="261727" y="325588"/>
                </a:lnTo>
                <a:lnTo>
                  <a:pt x="231998" y="359617"/>
                </a:lnTo>
                <a:lnTo>
                  <a:pt x="203808" y="394974"/>
                </a:lnTo>
                <a:lnTo>
                  <a:pt x="177208" y="431607"/>
                </a:lnTo>
                <a:lnTo>
                  <a:pt x="152252" y="469464"/>
                </a:lnTo>
                <a:lnTo>
                  <a:pt x="128991" y="508492"/>
                </a:lnTo>
                <a:lnTo>
                  <a:pt x="107477" y="548639"/>
                </a:lnTo>
                <a:lnTo>
                  <a:pt x="87764" y="589853"/>
                </a:lnTo>
                <a:lnTo>
                  <a:pt x="69903" y="632081"/>
                </a:lnTo>
                <a:lnTo>
                  <a:pt x="53947" y="675271"/>
                </a:lnTo>
                <a:lnTo>
                  <a:pt x="39949" y="719370"/>
                </a:lnTo>
                <a:lnTo>
                  <a:pt x="27961" y="764326"/>
                </a:lnTo>
                <a:lnTo>
                  <a:pt x="18034" y="810086"/>
                </a:lnTo>
                <a:lnTo>
                  <a:pt x="10223" y="856598"/>
                </a:lnTo>
                <a:lnTo>
                  <a:pt x="4578" y="903811"/>
                </a:lnTo>
                <a:lnTo>
                  <a:pt x="1153" y="951670"/>
                </a:lnTo>
                <a:lnTo>
                  <a:pt x="0" y="1000125"/>
                </a:lnTo>
                <a:lnTo>
                  <a:pt x="0" y="3238500"/>
                </a:lnTo>
                <a:lnTo>
                  <a:pt x="1000125" y="3238500"/>
                </a:lnTo>
                <a:lnTo>
                  <a:pt x="100012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90" name="Freeform 90"/>
          <p:cNvSpPr/>
          <p:nvPr/>
        </p:nvSpPr>
        <p:spPr>
          <a:xfrm>
            <a:off x="10758488" y="4309998"/>
            <a:ext cx="1433830" cy="2548255"/>
          </a:xfrm>
          <a:custGeom>
            <a:avLst/>
            <a:gdLst/>
            <a:ahLst/>
            <a:cxnLst/>
            <a:rect l="l" t="t" r="r" b="b"/>
            <a:pathLst>
              <a:path w="1433829" h="2548254">
                <a:moveTo>
                  <a:pt x="0" y="2548000"/>
                </a:moveTo>
                <a:lnTo>
                  <a:pt x="63" y="981075"/>
                </a:lnTo>
                <a:lnTo>
                  <a:pt x="1194" y="933545"/>
                </a:lnTo>
                <a:lnTo>
                  <a:pt x="4553" y="886598"/>
                </a:lnTo>
                <a:lnTo>
                  <a:pt x="10089" y="840287"/>
                </a:lnTo>
                <a:lnTo>
                  <a:pt x="17750" y="794661"/>
                </a:lnTo>
                <a:lnTo>
                  <a:pt x="27485" y="749774"/>
                </a:lnTo>
                <a:lnTo>
                  <a:pt x="39243" y="705675"/>
                </a:lnTo>
                <a:lnTo>
                  <a:pt x="52972" y="662416"/>
                </a:lnTo>
                <a:lnTo>
                  <a:pt x="68621" y="620050"/>
                </a:lnTo>
                <a:lnTo>
                  <a:pt x="86139" y="578627"/>
                </a:lnTo>
                <a:lnTo>
                  <a:pt x="105474" y="538198"/>
                </a:lnTo>
                <a:lnTo>
                  <a:pt x="126574" y="498816"/>
                </a:lnTo>
                <a:lnTo>
                  <a:pt x="149389" y="460531"/>
                </a:lnTo>
                <a:lnTo>
                  <a:pt x="173868" y="423395"/>
                </a:lnTo>
                <a:lnTo>
                  <a:pt x="199958" y="387459"/>
                </a:lnTo>
                <a:lnTo>
                  <a:pt x="227608" y="352776"/>
                </a:lnTo>
                <a:lnTo>
                  <a:pt x="256767" y="319395"/>
                </a:lnTo>
                <a:lnTo>
                  <a:pt x="287384" y="287369"/>
                </a:lnTo>
                <a:lnTo>
                  <a:pt x="319408" y="256749"/>
                </a:lnTo>
                <a:lnTo>
                  <a:pt x="352786" y="227586"/>
                </a:lnTo>
                <a:lnTo>
                  <a:pt x="387468" y="199932"/>
                </a:lnTo>
                <a:lnTo>
                  <a:pt x="423403" y="173839"/>
                </a:lnTo>
                <a:lnTo>
                  <a:pt x="460538" y="149357"/>
                </a:lnTo>
                <a:lnTo>
                  <a:pt x="498823" y="126538"/>
                </a:lnTo>
                <a:lnTo>
                  <a:pt x="538206" y="105434"/>
                </a:lnTo>
                <a:lnTo>
                  <a:pt x="578636" y="86095"/>
                </a:lnTo>
                <a:lnTo>
                  <a:pt x="620061" y="68574"/>
                </a:lnTo>
                <a:lnTo>
                  <a:pt x="662430" y="52922"/>
                </a:lnTo>
                <a:lnTo>
                  <a:pt x="705692" y="39190"/>
                </a:lnTo>
                <a:lnTo>
                  <a:pt x="749796" y="27429"/>
                </a:lnTo>
                <a:lnTo>
                  <a:pt x="794690" y="17692"/>
                </a:lnTo>
                <a:lnTo>
                  <a:pt x="840322" y="10028"/>
                </a:lnTo>
                <a:lnTo>
                  <a:pt x="886642" y="4491"/>
                </a:lnTo>
                <a:lnTo>
                  <a:pt x="933598" y="1131"/>
                </a:lnTo>
                <a:lnTo>
                  <a:pt x="981138" y="0"/>
                </a:lnTo>
                <a:lnTo>
                  <a:pt x="1028551" y="1131"/>
                </a:lnTo>
                <a:lnTo>
                  <a:pt x="1075508" y="4491"/>
                </a:lnTo>
                <a:lnTo>
                  <a:pt x="1121829" y="10029"/>
                </a:lnTo>
                <a:lnTo>
                  <a:pt x="1167464" y="17692"/>
                </a:lnTo>
                <a:lnTo>
                  <a:pt x="1212360" y="27430"/>
                </a:lnTo>
                <a:lnTo>
                  <a:pt x="1256467" y="39190"/>
                </a:lnTo>
                <a:lnTo>
                  <a:pt x="1299732" y="52923"/>
                </a:lnTo>
                <a:lnTo>
                  <a:pt x="1342106" y="68576"/>
                </a:lnTo>
                <a:lnTo>
                  <a:pt x="1383535" y="86098"/>
                </a:lnTo>
                <a:lnTo>
                  <a:pt x="1423969" y="105437"/>
                </a:lnTo>
                <a:lnTo>
                  <a:pt x="1433512" y="11055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91" name="Freeform 91"/>
          <p:cNvSpPr/>
          <p:nvPr/>
        </p:nvSpPr>
        <p:spPr>
          <a:xfrm>
            <a:off x="10982351" y="5419725"/>
            <a:ext cx="419100" cy="47625"/>
          </a:xfrm>
          <a:custGeom>
            <a:avLst/>
            <a:gdLst/>
            <a:ahLst/>
            <a:cxnLst/>
            <a:rect l="l" t="t" r="r" b="b"/>
            <a:pathLst>
              <a:path w="419100" h="47625">
                <a:moveTo>
                  <a:pt x="395325" y="0"/>
                </a:moveTo>
                <a:lnTo>
                  <a:pt x="23850" y="0"/>
                </a:lnTo>
                <a:lnTo>
                  <a:pt x="14547" y="1873"/>
                </a:lnTo>
                <a:lnTo>
                  <a:pt x="6959" y="6984"/>
                </a:lnTo>
                <a:lnTo>
                  <a:pt x="1847" y="14573"/>
                </a:lnTo>
                <a:lnTo>
                  <a:pt x="0" y="23749"/>
                </a:lnTo>
                <a:lnTo>
                  <a:pt x="1847" y="33051"/>
                </a:lnTo>
                <a:lnTo>
                  <a:pt x="6982" y="40655"/>
                </a:lnTo>
                <a:lnTo>
                  <a:pt x="14557" y="45753"/>
                </a:lnTo>
                <a:lnTo>
                  <a:pt x="23850" y="47625"/>
                </a:lnTo>
                <a:lnTo>
                  <a:pt x="395325" y="47625"/>
                </a:lnTo>
                <a:lnTo>
                  <a:pt x="404557" y="45751"/>
                </a:lnTo>
                <a:lnTo>
                  <a:pt x="412116" y="40640"/>
                </a:lnTo>
                <a:lnTo>
                  <a:pt x="417203" y="33105"/>
                </a:lnTo>
                <a:lnTo>
                  <a:pt x="419074" y="23875"/>
                </a:lnTo>
                <a:lnTo>
                  <a:pt x="417203" y="14573"/>
                </a:lnTo>
                <a:lnTo>
                  <a:pt x="412105" y="6984"/>
                </a:lnTo>
                <a:lnTo>
                  <a:pt x="404554" y="1873"/>
                </a:lnTo>
                <a:lnTo>
                  <a:pt x="39532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2" name="Freeform 92"/>
          <p:cNvSpPr/>
          <p:nvPr/>
        </p:nvSpPr>
        <p:spPr>
          <a:xfrm>
            <a:off x="10982325" y="5581650"/>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3" name="Freeform 93"/>
          <p:cNvSpPr/>
          <p:nvPr/>
        </p:nvSpPr>
        <p:spPr>
          <a:xfrm>
            <a:off x="10982325" y="5753100"/>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4" name="Freeform 94"/>
          <p:cNvSpPr/>
          <p:nvPr/>
        </p:nvSpPr>
        <p:spPr>
          <a:xfrm>
            <a:off x="10982325" y="5915025"/>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5" name="Freeform 95"/>
          <p:cNvSpPr/>
          <p:nvPr/>
        </p:nvSpPr>
        <p:spPr>
          <a:xfrm>
            <a:off x="10982325" y="6086475"/>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6" name="Freeform 96"/>
          <p:cNvSpPr/>
          <p:nvPr/>
        </p:nvSpPr>
        <p:spPr>
          <a:xfrm>
            <a:off x="10982325" y="6248400"/>
            <a:ext cx="419100" cy="47625"/>
          </a:xfrm>
          <a:custGeom>
            <a:avLst/>
            <a:gdLst/>
            <a:ahLst/>
            <a:cxnLst/>
            <a:rect l="l" t="t" r="r" b="b"/>
            <a:pathLst>
              <a:path w="419100" h="47625">
                <a:moveTo>
                  <a:pt x="395350" y="0"/>
                </a:moveTo>
                <a:lnTo>
                  <a:pt x="23875" y="0"/>
                </a:lnTo>
                <a:lnTo>
                  <a:pt x="14573" y="1870"/>
                </a:lnTo>
                <a:lnTo>
                  <a:pt x="6985" y="6972"/>
                </a:lnTo>
                <a:lnTo>
                  <a:pt x="1873" y="14541"/>
                </a:lnTo>
                <a:lnTo>
                  <a:pt x="0" y="23812"/>
                </a:lnTo>
                <a:lnTo>
                  <a:pt x="1873" y="33083"/>
                </a:lnTo>
                <a:lnTo>
                  <a:pt x="6985" y="40652"/>
                </a:lnTo>
                <a:lnTo>
                  <a:pt x="14573" y="45754"/>
                </a:lnTo>
                <a:lnTo>
                  <a:pt x="23875" y="47625"/>
                </a:lnTo>
                <a:lnTo>
                  <a:pt x="395350" y="47625"/>
                </a:lnTo>
                <a:lnTo>
                  <a:pt x="404580" y="45754"/>
                </a:lnTo>
                <a:lnTo>
                  <a:pt x="412130" y="40652"/>
                </a:lnTo>
                <a:lnTo>
                  <a:pt x="417228" y="33083"/>
                </a:lnTo>
                <a:lnTo>
                  <a:pt x="419100" y="23812"/>
                </a:lnTo>
                <a:lnTo>
                  <a:pt x="417228" y="14541"/>
                </a:lnTo>
                <a:lnTo>
                  <a:pt x="412130" y="6972"/>
                </a:lnTo>
                <a:lnTo>
                  <a:pt x="404580" y="1870"/>
                </a:lnTo>
                <a:lnTo>
                  <a:pt x="39535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97" name="Freeform 97"/>
          <p:cNvSpPr/>
          <p:nvPr/>
        </p:nvSpPr>
        <p:spPr>
          <a:xfrm>
            <a:off x="0" y="5143500"/>
            <a:ext cx="2133600" cy="1333500"/>
          </a:xfrm>
          <a:custGeom>
            <a:avLst/>
            <a:gdLst/>
            <a:ahLst/>
            <a:cxnLst/>
            <a:rect l="l" t="t" r="r" b="b"/>
            <a:pathLst>
              <a:path w="2133600" h="1333500">
                <a:moveTo>
                  <a:pt x="1466850" y="0"/>
                </a:moveTo>
                <a:lnTo>
                  <a:pt x="0" y="0"/>
                </a:lnTo>
                <a:lnTo>
                  <a:pt x="0" y="1333500"/>
                </a:lnTo>
                <a:lnTo>
                  <a:pt x="1466850" y="1333500"/>
                </a:lnTo>
                <a:lnTo>
                  <a:pt x="1514474" y="1331825"/>
                </a:lnTo>
                <a:lnTo>
                  <a:pt x="1561193" y="1326878"/>
                </a:lnTo>
                <a:lnTo>
                  <a:pt x="1606894" y="1318771"/>
                </a:lnTo>
                <a:lnTo>
                  <a:pt x="1651466" y="1307617"/>
                </a:lnTo>
                <a:lnTo>
                  <a:pt x="1694793" y="1293528"/>
                </a:lnTo>
                <a:lnTo>
                  <a:pt x="1736765" y="1276617"/>
                </a:lnTo>
                <a:lnTo>
                  <a:pt x="1777269" y="1256998"/>
                </a:lnTo>
                <a:lnTo>
                  <a:pt x="1816191" y="1234782"/>
                </a:lnTo>
                <a:lnTo>
                  <a:pt x="1853419" y="1210083"/>
                </a:lnTo>
                <a:lnTo>
                  <a:pt x="1888840" y="1183014"/>
                </a:lnTo>
                <a:lnTo>
                  <a:pt x="1922341" y="1153688"/>
                </a:lnTo>
                <a:lnTo>
                  <a:pt x="1953811" y="1122217"/>
                </a:lnTo>
                <a:lnTo>
                  <a:pt x="1983135" y="1088713"/>
                </a:lnTo>
                <a:lnTo>
                  <a:pt x="2010201" y="1053291"/>
                </a:lnTo>
                <a:lnTo>
                  <a:pt x="2034897" y="1016063"/>
                </a:lnTo>
                <a:lnTo>
                  <a:pt x="2057110" y="977141"/>
                </a:lnTo>
                <a:lnTo>
                  <a:pt x="2076727" y="936638"/>
                </a:lnTo>
                <a:lnTo>
                  <a:pt x="2093635" y="894668"/>
                </a:lnTo>
                <a:lnTo>
                  <a:pt x="2107721" y="851343"/>
                </a:lnTo>
                <a:lnTo>
                  <a:pt x="2118874" y="806776"/>
                </a:lnTo>
                <a:lnTo>
                  <a:pt x="2126980" y="761079"/>
                </a:lnTo>
                <a:lnTo>
                  <a:pt x="2131926" y="714366"/>
                </a:lnTo>
                <a:lnTo>
                  <a:pt x="2133600" y="666750"/>
                </a:lnTo>
                <a:lnTo>
                  <a:pt x="2131926" y="619140"/>
                </a:lnTo>
                <a:lnTo>
                  <a:pt x="2126980" y="572434"/>
                </a:lnTo>
                <a:lnTo>
                  <a:pt x="2118874" y="526742"/>
                </a:lnTo>
                <a:lnTo>
                  <a:pt x="2107721" y="482179"/>
                </a:lnTo>
                <a:lnTo>
                  <a:pt x="2093635" y="438856"/>
                </a:lnTo>
                <a:lnTo>
                  <a:pt x="2076727" y="396888"/>
                </a:lnTo>
                <a:lnTo>
                  <a:pt x="2057110" y="356386"/>
                </a:lnTo>
                <a:lnTo>
                  <a:pt x="2034897" y="317465"/>
                </a:lnTo>
                <a:lnTo>
                  <a:pt x="2010201" y="280236"/>
                </a:lnTo>
                <a:lnTo>
                  <a:pt x="1983135" y="244812"/>
                </a:lnTo>
                <a:lnTo>
                  <a:pt x="1953811" y="211307"/>
                </a:lnTo>
                <a:lnTo>
                  <a:pt x="1922341" y="179834"/>
                </a:lnTo>
                <a:lnTo>
                  <a:pt x="1888840" y="150505"/>
                </a:lnTo>
                <a:lnTo>
                  <a:pt x="1853419" y="123433"/>
                </a:lnTo>
                <a:lnTo>
                  <a:pt x="1816191" y="98732"/>
                </a:lnTo>
                <a:lnTo>
                  <a:pt x="1777269" y="76514"/>
                </a:lnTo>
                <a:lnTo>
                  <a:pt x="1736765" y="56892"/>
                </a:lnTo>
                <a:lnTo>
                  <a:pt x="1694793" y="39978"/>
                </a:lnTo>
                <a:lnTo>
                  <a:pt x="1651466" y="25887"/>
                </a:lnTo>
                <a:lnTo>
                  <a:pt x="1606894" y="14731"/>
                </a:lnTo>
                <a:lnTo>
                  <a:pt x="1561193" y="6622"/>
                </a:lnTo>
                <a:lnTo>
                  <a:pt x="1514474" y="1674"/>
                </a:lnTo>
                <a:lnTo>
                  <a:pt x="146685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98" name="Freeform 98"/>
          <p:cNvSpPr/>
          <p:nvPr/>
        </p:nvSpPr>
        <p:spPr>
          <a:xfrm>
            <a:off x="0" y="6262682"/>
            <a:ext cx="1633855" cy="595630"/>
          </a:xfrm>
          <a:custGeom>
            <a:avLst/>
            <a:gdLst/>
            <a:ahLst/>
            <a:cxnLst/>
            <a:rect l="l" t="t" r="r" b="b"/>
            <a:pathLst>
              <a:path w="1633855" h="595629">
                <a:moveTo>
                  <a:pt x="0" y="0"/>
                </a:moveTo>
                <a:lnTo>
                  <a:pt x="1033462" y="4"/>
                </a:lnTo>
                <a:lnTo>
                  <a:pt x="1080357" y="1809"/>
                </a:lnTo>
                <a:lnTo>
                  <a:pt x="1126266" y="7137"/>
                </a:lnTo>
                <a:lnTo>
                  <a:pt x="1171055" y="15852"/>
                </a:lnTo>
                <a:lnTo>
                  <a:pt x="1214591" y="27823"/>
                </a:lnTo>
                <a:lnTo>
                  <a:pt x="1256741" y="42915"/>
                </a:lnTo>
                <a:lnTo>
                  <a:pt x="1297370" y="60995"/>
                </a:lnTo>
                <a:lnTo>
                  <a:pt x="1336345" y="81930"/>
                </a:lnTo>
                <a:lnTo>
                  <a:pt x="1373533" y="105587"/>
                </a:lnTo>
                <a:lnTo>
                  <a:pt x="1408801" y="131832"/>
                </a:lnTo>
                <a:lnTo>
                  <a:pt x="1442014" y="160531"/>
                </a:lnTo>
                <a:lnTo>
                  <a:pt x="1473040" y="191551"/>
                </a:lnTo>
                <a:lnTo>
                  <a:pt x="1501744" y="224760"/>
                </a:lnTo>
                <a:lnTo>
                  <a:pt x="1527994" y="260023"/>
                </a:lnTo>
                <a:lnTo>
                  <a:pt x="1551655" y="297207"/>
                </a:lnTo>
                <a:lnTo>
                  <a:pt x="1572595" y="336178"/>
                </a:lnTo>
                <a:lnTo>
                  <a:pt x="1590679" y="376804"/>
                </a:lnTo>
                <a:lnTo>
                  <a:pt x="1605775" y="418951"/>
                </a:lnTo>
                <a:lnTo>
                  <a:pt x="1617748" y="462485"/>
                </a:lnTo>
                <a:lnTo>
                  <a:pt x="1626466" y="507274"/>
                </a:lnTo>
                <a:lnTo>
                  <a:pt x="1631795" y="553183"/>
                </a:lnTo>
                <a:lnTo>
                  <a:pt x="1633417" y="59531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99" name="Freeform 99"/>
          <p:cNvSpPr/>
          <p:nvPr/>
        </p:nvSpPr>
        <p:spPr>
          <a:xfrm>
            <a:off x="0" y="6072187"/>
            <a:ext cx="1891030" cy="786130"/>
          </a:xfrm>
          <a:custGeom>
            <a:avLst/>
            <a:gdLst/>
            <a:ahLst/>
            <a:cxnLst/>
            <a:rect l="l" t="t" r="r" b="b"/>
            <a:pathLst>
              <a:path w="1891030" h="786129">
                <a:moveTo>
                  <a:pt x="0" y="0"/>
                </a:moveTo>
                <a:lnTo>
                  <a:pt x="1100137" y="0"/>
                </a:lnTo>
                <a:lnTo>
                  <a:pt x="1148304" y="1442"/>
                </a:lnTo>
                <a:lnTo>
                  <a:pt x="1195707" y="5716"/>
                </a:lnTo>
                <a:lnTo>
                  <a:pt x="1242264" y="12737"/>
                </a:lnTo>
                <a:lnTo>
                  <a:pt x="1287891" y="22423"/>
                </a:lnTo>
                <a:lnTo>
                  <a:pt x="1332508" y="34691"/>
                </a:lnTo>
                <a:lnTo>
                  <a:pt x="1376029" y="49460"/>
                </a:lnTo>
                <a:lnTo>
                  <a:pt x="1418374" y="66645"/>
                </a:lnTo>
                <a:lnTo>
                  <a:pt x="1459459" y="86164"/>
                </a:lnTo>
                <a:lnTo>
                  <a:pt x="1499202" y="107936"/>
                </a:lnTo>
                <a:lnTo>
                  <a:pt x="1537519" y="131876"/>
                </a:lnTo>
                <a:lnTo>
                  <a:pt x="1574329" y="157902"/>
                </a:lnTo>
                <a:lnTo>
                  <a:pt x="1609548" y="185932"/>
                </a:lnTo>
                <a:lnTo>
                  <a:pt x="1643095" y="215883"/>
                </a:lnTo>
                <a:lnTo>
                  <a:pt x="1674886" y="247672"/>
                </a:lnTo>
                <a:lnTo>
                  <a:pt x="1704838" y="281216"/>
                </a:lnTo>
                <a:lnTo>
                  <a:pt x="1732869" y="316433"/>
                </a:lnTo>
                <a:lnTo>
                  <a:pt x="1758896" y="353241"/>
                </a:lnTo>
                <a:lnTo>
                  <a:pt x="1782837" y="391556"/>
                </a:lnTo>
                <a:lnTo>
                  <a:pt x="1804609" y="431295"/>
                </a:lnTo>
                <a:lnTo>
                  <a:pt x="1824129" y="472376"/>
                </a:lnTo>
                <a:lnTo>
                  <a:pt x="1841315" y="514717"/>
                </a:lnTo>
                <a:lnTo>
                  <a:pt x="1856083" y="558235"/>
                </a:lnTo>
                <a:lnTo>
                  <a:pt x="1868352" y="602846"/>
                </a:lnTo>
                <a:lnTo>
                  <a:pt x="1878038" y="648469"/>
                </a:lnTo>
                <a:lnTo>
                  <a:pt x="1885059" y="695020"/>
                </a:lnTo>
                <a:lnTo>
                  <a:pt x="1889333" y="742417"/>
                </a:lnTo>
                <a:lnTo>
                  <a:pt x="1890633" y="78581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00" name="Freeform 100"/>
          <p:cNvSpPr/>
          <p:nvPr/>
        </p:nvSpPr>
        <p:spPr>
          <a:xfrm>
            <a:off x="0" y="5881687"/>
            <a:ext cx="2138680" cy="976630"/>
          </a:xfrm>
          <a:custGeom>
            <a:avLst/>
            <a:gdLst/>
            <a:ahLst/>
            <a:cxnLst/>
            <a:rect l="l" t="t" r="r" b="b"/>
            <a:pathLst>
              <a:path w="2138680" h="976629">
                <a:moveTo>
                  <a:pt x="0" y="0"/>
                </a:moveTo>
                <a:lnTo>
                  <a:pt x="1157287" y="0"/>
                </a:lnTo>
                <a:lnTo>
                  <a:pt x="1204822" y="1131"/>
                </a:lnTo>
                <a:lnTo>
                  <a:pt x="1251774" y="4491"/>
                </a:lnTo>
                <a:lnTo>
                  <a:pt x="1298090" y="10027"/>
                </a:lnTo>
                <a:lnTo>
                  <a:pt x="1343720" y="17690"/>
                </a:lnTo>
                <a:lnTo>
                  <a:pt x="1388612" y="27426"/>
                </a:lnTo>
                <a:lnTo>
                  <a:pt x="1432715" y="39186"/>
                </a:lnTo>
                <a:lnTo>
                  <a:pt x="1475977" y="52917"/>
                </a:lnTo>
                <a:lnTo>
                  <a:pt x="1518347" y="68568"/>
                </a:lnTo>
                <a:lnTo>
                  <a:pt x="1559773" y="86087"/>
                </a:lnTo>
                <a:lnTo>
                  <a:pt x="1600204" y="105424"/>
                </a:lnTo>
                <a:lnTo>
                  <a:pt x="1639590" y="126527"/>
                </a:lnTo>
                <a:lnTo>
                  <a:pt x="1677877" y="149344"/>
                </a:lnTo>
                <a:lnTo>
                  <a:pt x="1715015" y="173825"/>
                </a:lnTo>
                <a:lnTo>
                  <a:pt x="1750953" y="199917"/>
                </a:lnTo>
                <a:lnTo>
                  <a:pt x="1785638" y="227569"/>
                </a:lnTo>
                <a:lnTo>
                  <a:pt x="1819021" y="256731"/>
                </a:lnTo>
                <a:lnTo>
                  <a:pt x="1851048" y="287350"/>
                </a:lnTo>
                <a:lnTo>
                  <a:pt x="1881670" y="319375"/>
                </a:lnTo>
                <a:lnTo>
                  <a:pt x="1910834" y="352755"/>
                </a:lnTo>
                <a:lnTo>
                  <a:pt x="1938488" y="387438"/>
                </a:lnTo>
                <a:lnTo>
                  <a:pt x="1964583" y="423373"/>
                </a:lnTo>
                <a:lnTo>
                  <a:pt x="1989065" y="460508"/>
                </a:lnTo>
                <a:lnTo>
                  <a:pt x="2011885" y="498793"/>
                </a:lnTo>
                <a:lnTo>
                  <a:pt x="2032990" y="538176"/>
                </a:lnTo>
                <a:lnTo>
                  <a:pt x="2052329" y="578605"/>
                </a:lnTo>
                <a:lnTo>
                  <a:pt x="2069850" y="620029"/>
                </a:lnTo>
                <a:lnTo>
                  <a:pt x="2085503" y="662397"/>
                </a:lnTo>
                <a:lnTo>
                  <a:pt x="2099235" y="705657"/>
                </a:lnTo>
                <a:lnTo>
                  <a:pt x="2110996" y="749757"/>
                </a:lnTo>
                <a:lnTo>
                  <a:pt x="2120733" y="794647"/>
                </a:lnTo>
                <a:lnTo>
                  <a:pt x="2128397" y="840276"/>
                </a:lnTo>
                <a:lnTo>
                  <a:pt x="2133934" y="886590"/>
                </a:lnTo>
                <a:lnTo>
                  <a:pt x="2137294" y="933541"/>
                </a:lnTo>
                <a:lnTo>
                  <a:pt x="2138312" y="97631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01" name="Freeform 101"/>
          <p:cNvSpPr/>
          <p:nvPr/>
        </p:nvSpPr>
        <p:spPr>
          <a:xfrm>
            <a:off x="7207504" y="6018847"/>
            <a:ext cx="649605" cy="839469"/>
          </a:xfrm>
          <a:custGeom>
            <a:avLst/>
            <a:gdLst/>
            <a:ahLst/>
            <a:cxnLst/>
            <a:rect l="l" t="t" r="r" b="b"/>
            <a:pathLst>
              <a:path w="649604" h="839470">
                <a:moveTo>
                  <a:pt x="0" y="0"/>
                </a:moveTo>
                <a:lnTo>
                  <a:pt x="46209" y="15393"/>
                </a:lnTo>
                <a:lnTo>
                  <a:pt x="91058" y="32985"/>
                </a:lnTo>
                <a:lnTo>
                  <a:pt x="134505" y="52696"/>
                </a:lnTo>
                <a:lnTo>
                  <a:pt x="176507" y="74448"/>
                </a:lnTo>
                <a:lnTo>
                  <a:pt x="217023" y="98160"/>
                </a:lnTo>
                <a:lnTo>
                  <a:pt x="256010" y="123756"/>
                </a:lnTo>
                <a:lnTo>
                  <a:pt x="293425" y="151154"/>
                </a:lnTo>
                <a:lnTo>
                  <a:pt x="329227" y="180276"/>
                </a:lnTo>
                <a:lnTo>
                  <a:pt x="363374" y="211043"/>
                </a:lnTo>
                <a:lnTo>
                  <a:pt x="395822" y="243377"/>
                </a:lnTo>
                <a:lnTo>
                  <a:pt x="426530" y="277197"/>
                </a:lnTo>
                <a:lnTo>
                  <a:pt x="455456" y="312425"/>
                </a:lnTo>
                <a:lnTo>
                  <a:pt x="482558" y="348981"/>
                </a:lnTo>
                <a:lnTo>
                  <a:pt x="507792" y="386788"/>
                </a:lnTo>
                <a:lnTo>
                  <a:pt x="531118" y="425765"/>
                </a:lnTo>
                <a:lnTo>
                  <a:pt x="552492" y="465834"/>
                </a:lnTo>
                <a:lnTo>
                  <a:pt x="571873" y="506915"/>
                </a:lnTo>
                <a:lnTo>
                  <a:pt x="589218" y="548930"/>
                </a:lnTo>
                <a:lnTo>
                  <a:pt x="604484" y="591799"/>
                </a:lnTo>
                <a:lnTo>
                  <a:pt x="617631" y="635443"/>
                </a:lnTo>
                <a:lnTo>
                  <a:pt x="628616" y="679784"/>
                </a:lnTo>
                <a:lnTo>
                  <a:pt x="637395" y="724742"/>
                </a:lnTo>
                <a:lnTo>
                  <a:pt x="643928" y="770238"/>
                </a:lnTo>
                <a:lnTo>
                  <a:pt x="648172" y="816193"/>
                </a:lnTo>
                <a:lnTo>
                  <a:pt x="649119" y="839152"/>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02" name="Freeform 102"/>
          <p:cNvSpPr/>
          <p:nvPr/>
        </p:nvSpPr>
        <p:spPr>
          <a:xfrm>
            <a:off x="6024383" y="5979000"/>
            <a:ext cx="1183640" cy="879475"/>
          </a:xfrm>
          <a:custGeom>
            <a:avLst/>
            <a:gdLst/>
            <a:ahLst/>
            <a:cxnLst/>
            <a:rect l="l" t="t" r="r" b="b"/>
            <a:pathLst>
              <a:path w="1183640" h="879475">
                <a:moveTo>
                  <a:pt x="0" y="878998"/>
                </a:moveTo>
                <a:lnTo>
                  <a:pt x="2503" y="838135"/>
                </a:lnTo>
                <a:lnTo>
                  <a:pt x="7831" y="791134"/>
                </a:lnTo>
                <a:lnTo>
                  <a:pt x="15658" y="744071"/>
                </a:lnTo>
                <a:lnTo>
                  <a:pt x="26026" y="697022"/>
                </a:lnTo>
                <a:lnTo>
                  <a:pt x="38977" y="650069"/>
                </a:lnTo>
                <a:lnTo>
                  <a:pt x="54372" y="603854"/>
                </a:lnTo>
                <a:lnTo>
                  <a:pt x="71966" y="559000"/>
                </a:lnTo>
                <a:lnTo>
                  <a:pt x="91680" y="515549"/>
                </a:lnTo>
                <a:lnTo>
                  <a:pt x="113434" y="473544"/>
                </a:lnTo>
                <a:lnTo>
                  <a:pt x="137150" y="433026"/>
                </a:lnTo>
                <a:lnTo>
                  <a:pt x="162749" y="394038"/>
                </a:lnTo>
                <a:lnTo>
                  <a:pt x="190151" y="356622"/>
                </a:lnTo>
                <a:lnTo>
                  <a:pt x="219277" y="320820"/>
                </a:lnTo>
                <a:lnTo>
                  <a:pt x="250048" y="286674"/>
                </a:lnTo>
                <a:lnTo>
                  <a:pt x="282386" y="254226"/>
                </a:lnTo>
                <a:lnTo>
                  <a:pt x="316210" y="223519"/>
                </a:lnTo>
                <a:lnTo>
                  <a:pt x="351442" y="194595"/>
                </a:lnTo>
                <a:lnTo>
                  <a:pt x="388003" y="167496"/>
                </a:lnTo>
                <a:lnTo>
                  <a:pt x="425814" y="142264"/>
                </a:lnTo>
                <a:lnTo>
                  <a:pt x="464795" y="118941"/>
                </a:lnTo>
                <a:lnTo>
                  <a:pt x="504867" y="97570"/>
                </a:lnTo>
                <a:lnTo>
                  <a:pt x="545952" y="78192"/>
                </a:lnTo>
                <a:lnTo>
                  <a:pt x="587970" y="60850"/>
                </a:lnTo>
                <a:lnTo>
                  <a:pt x="630841" y="45586"/>
                </a:lnTo>
                <a:lnTo>
                  <a:pt x="674488" y="32442"/>
                </a:lnTo>
                <a:lnTo>
                  <a:pt x="718831" y="21460"/>
                </a:lnTo>
                <a:lnTo>
                  <a:pt x="763790" y="12683"/>
                </a:lnTo>
                <a:lnTo>
                  <a:pt x="809287" y="6152"/>
                </a:lnTo>
                <a:lnTo>
                  <a:pt x="855242" y="1910"/>
                </a:lnTo>
                <a:lnTo>
                  <a:pt x="901577" y="0"/>
                </a:lnTo>
                <a:lnTo>
                  <a:pt x="948211" y="462"/>
                </a:lnTo>
                <a:lnTo>
                  <a:pt x="995067" y="3339"/>
                </a:lnTo>
                <a:lnTo>
                  <a:pt x="1042065" y="8674"/>
                </a:lnTo>
                <a:lnTo>
                  <a:pt x="1089126" y="16509"/>
                </a:lnTo>
                <a:lnTo>
                  <a:pt x="1136171" y="26886"/>
                </a:lnTo>
                <a:lnTo>
                  <a:pt x="1183120" y="39846"/>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03" name="Freeform 103"/>
          <p:cNvSpPr/>
          <p:nvPr/>
        </p:nvSpPr>
        <p:spPr>
          <a:xfrm>
            <a:off x="7474711" y="6219659"/>
            <a:ext cx="318770" cy="330835"/>
          </a:xfrm>
          <a:custGeom>
            <a:avLst/>
            <a:gdLst/>
            <a:ahLst/>
            <a:cxnLst/>
            <a:rect l="l" t="t" r="r" b="b"/>
            <a:pathLst>
              <a:path w="318770" h="330834">
                <a:moveTo>
                  <a:pt x="255397" y="0"/>
                </a:moveTo>
                <a:lnTo>
                  <a:pt x="0" y="221462"/>
                </a:lnTo>
                <a:lnTo>
                  <a:pt x="318643" y="330834"/>
                </a:lnTo>
                <a:lnTo>
                  <a:pt x="255397"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04" name="TextBox 104"/>
          <p:cNvSpPr txBox="1"/>
          <p:nvPr/>
        </p:nvSpPr>
        <p:spPr>
          <a:xfrm>
            <a:off x="3251834" y="2430462"/>
            <a:ext cx="864869" cy="2033905"/>
          </a:xfrm>
          <a:prstGeom prst="rect">
            <a:avLst/>
          </a:prstGeom>
        </p:spPr>
        <p:txBody>
          <a:bodyPr vert="horz" wrap="square" lIns="0" tIns="50768" rIns="0" bIns="0" rtlCol="0" anchor="t" anchorCtr="0">
            <a:spAutoFit/>
          </a:bodyPr>
          <a:lstStyle/>
          <a:p>
            <a:pPr marL="12700" algn="l">
              <a:lnSpc>
                <a:spcPct val="8406000"/>
              </a:lnSpc>
              <a:spcBef>
                <a:spcPts val="400"/>
              </a:spcBef>
            </a:pPr>
            <a:endParaRPr lang="en-US" sz="6600" b="1" spc="9">
              <a:solidFill>
                <a:srgbClr val="3C7CB3">
                  <a:alpha val="100000"/>
                </a:srgbClr>
              </a:solidFill>
              <a:latin typeface="微软雅黑" panose="020B0503020204020204" charset="-122"/>
              <a:ea typeface="微软雅黑" panose="020B0503020204020204" charset="-122"/>
              <a:cs typeface="微软雅黑" panose="020B0503020204020204" charset="-122"/>
            </a:endParaRPr>
          </a:p>
        </p:txBody>
      </p:sp>
      <p:sp>
        <p:nvSpPr>
          <p:cNvPr id="105" name="Freeform 105"/>
          <p:cNvSpPr/>
          <p:nvPr/>
        </p:nvSpPr>
        <p:spPr>
          <a:xfrm>
            <a:off x="2585720" y="1750060"/>
            <a:ext cx="383540" cy="304800"/>
          </a:xfrm>
          <a:custGeom>
            <a:avLst/>
            <a:gdLst/>
            <a:ahLst/>
            <a:cxnLst/>
            <a:rect l="l" t="t" r="r" b="b"/>
            <a:pathLst>
              <a:path w="383539" h="304800">
                <a:moveTo>
                  <a:pt x="383286" y="155193"/>
                </a:moveTo>
                <a:lnTo>
                  <a:pt x="369871" y="90646"/>
                </a:lnTo>
                <a:lnTo>
                  <a:pt x="329692" y="41528"/>
                </a:lnTo>
                <a:lnTo>
                  <a:pt x="268144" y="10382"/>
                </a:lnTo>
                <a:lnTo>
                  <a:pt x="190881" y="0"/>
                </a:lnTo>
                <a:lnTo>
                  <a:pt x="150780" y="2526"/>
                </a:lnTo>
                <a:lnTo>
                  <a:pt x="82010" y="22770"/>
                </a:lnTo>
                <a:lnTo>
                  <a:pt x="30003" y="62682"/>
                </a:lnTo>
                <a:lnTo>
                  <a:pt x="3333" y="118308"/>
                </a:lnTo>
                <a:lnTo>
                  <a:pt x="0" y="151764"/>
                </a:lnTo>
                <a:lnTo>
                  <a:pt x="3192" y="185864"/>
                </a:lnTo>
                <a:lnTo>
                  <a:pt x="28771" y="242062"/>
                </a:lnTo>
                <a:lnTo>
                  <a:pt x="78920" y="281755"/>
                </a:lnTo>
                <a:lnTo>
                  <a:pt x="147639" y="301896"/>
                </a:lnTo>
                <a:lnTo>
                  <a:pt x="188594" y="304418"/>
                </a:lnTo>
                <a:lnTo>
                  <a:pt x="231288" y="301968"/>
                </a:lnTo>
                <a:lnTo>
                  <a:pt x="269255" y="294624"/>
                </a:lnTo>
                <a:lnTo>
                  <a:pt x="330962" y="265302"/>
                </a:lnTo>
                <a:lnTo>
                  <a:pt x="370173" y="218249"/>
                </a:lnTo>
                <a:lnTo>
                  <a:pt x="383286" y="155193"/>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06" name="Freeform 106"/>
          <p:cNvSpPr/>
          <p:nvPr/>
        </p:nvSpPr>
        <p:spPr>
          <a:xfrm>
            <a:off x="2489326" y="4955921"/>
            <a:ext cx="576580" cy="452120"/>
          </a:xfrm>
          <a:custGeom>
            <a:avLst/>
            <a:gdLst/>
            <a:ahLst/>
            <a:cxnLst/>
            <a:rect l="l" t="t" r="r" b="b"/>
            <a:pathLst>
              <a:path w="576580" h="452120">
                <a:moveTo>
                  <a:pt x="576326" y="0"/>
                </a:moveTo>
                <a:lnTo>
                  <a:pt x="576326" y="451611"/>
                </a:lnTo>
                <a:lnTo>
                  <a:pt x="475869" y="451611"/>
                </a:lnTo>
                <a:lnTo>
                  <a:pt x="475869" y="287273"/>
                </a:lnTo>
                <a:lnTo>
                  <a:pt x="0" y="287273"/>
                </a:lnTo>
                <a:lnTo>
                  <a:pt x="0" y="164083"/>
                </a:lnTo>
                <a:lnTo>
                  <a:pt x="475869" y="164083"/>
                </a:lnTo>
                <a:lnTo>
                  <a:pt x="475869"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07" name="Freeform 107"/>
          <p:cNvSpPr/>
          <p:nvPr/>
        </p:nvSpPr>
        <p:spPr>
          <a:xfrm>
            <a:off x="2489326" y="4257421"/>
            <a:ext cx="576580" cy="512445"/>
          </a:xfrm>
          <a:custGeom>
            <a:avLst/>
            <a:gdLst/>
            <a:ahLst/>
            <a:cxnLst/>
            <a:rect l="l" t="t" r="r" b="b"/>
            <a:pathLst>
              <a:path w="576580" h="512445">
                <a:moveTo>
                  <a:pt x="576326" y="0"/>
                </a:moveTo>
                <a:lnTo>
                  <a:pt x="576326" y="133857"/>
                </a:lnTo>
                <a:lnTo>
                  <a:pt x="213995" y="369061"/>
                </a:lnTo>
                <a:lnTo>
                  <a:pt x="197562" y="379634"/>
                </a:lnTo>
                <a:lnTo>
                  <a:pt x="184451" y="387921"/>
                </a:lnTo>
                <a:lnTo>
                  <a:pt x="174650" y="393922"/>
                </a:lnTo>
                <a:lnTo>
                  <a:pt x="168148" y="397636"/>
                </a:lnTo>
                <a:lnTo>
                  <a:pt x="168148" y="399541"/>
                </a:lnTo>
                <a:lnTo>
                  <a:pt x="220797" y="396095"/>
                </a:lnTo>
                <a:lnTo>
                  <a:pt x="576326" y="395858"/>
                </a:lnTo>
                <a:lnTo>
                  <a:pt x="576326" y="512317"/>
                </a:lnTo>
                <a:lnTo>
                  <a:pt x="0" y="512317"/>
                </a:lnTo>
                <a:lnTo>
                  <a:pt x="0" y="386587"/>
                </a:lnTo>
                <a:lnTo>
                  <a:pt x="372872" y="142493"/>
                </a:lnTo>
                <a:lnTo>
                  <a:pt x="410090" y="119866"/>
                </a:lnTo>
                <a:lnTo>
                  <a:pt x="419735" y="114934"/>
                </a:lnTo>
                <a:lnTo>
                  <a:pt x="419735" y="113029"/>
                </a:lnTo>
                <a:lnTo>
                  <a:pt x="402832" y="114530"/>
                </a:lnTo>
                <a:lnTo>
                  <a:pt x="381857" y="115601"/>
                </a:lnTo>
                <a:lnTo>
                  <a:pt x="356834" y="116244"/>
                </a:lnTo>
                <a:lnTo>
                  <a:pt x="327787" y="116458"/>
                </a:lnTo>
                <a:lnTo>
                  <a:pt x="0" y="116458"/>
                </a:lnTo>
                <a:lnTo>
                  <a:pt x="0"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08" name="Freeform 108"/>
          <p:cNvSpPr/>
          <p:nvPr/>
        </p:nvSpPr>
        <p:spPr>
          <a:xfrm>
            <a:off x="2489326" y="3714496"/>
            <a:ext cx="576580" cy="341630"/>
          </a:xfrm>
          <a:custGeom>
            <a:avLst/>
            <a:gdLst/>
            <a:ahLst/>
            <a:cxnLst/>
            <a:rect l="l" t="t" r="r" b="b"/>
            <a:pathLst>
              <a:path w="576580" h="341629">
                <a:moveTo>
                  <a:pt x="576326" y="0"/>
                </a:moveTo>
                <a:lnTo>
                  <a:pt x="576326" y="327786"/>
                </a:lnTo>
                <a:lnTo>
                  <a:pt x="475869" y="327786"/>
                </a:lnTo>
                <a:lnTo>
                  <a:pt x="475869" y="122681"/>
                </a:lnTo>
                <a:lnTo>
                  <a:pt x="340106" y="122681"/>
                </a:lnTo>
                <a:lnTo>
                  <a:pt x="340106" y="313181"/>
                </a:lnTo>
                <a:lnTo>
                  <a:pt x="240030" y="313181"/>
                </a:lnTo>
                <a:lnTo>
                  <a:pt x="240030" y="122681"/>
                </a:lnTo>
                <a:lnTo>
                  <a:pt x="100456" y="122681"/>
                </a:lnTo>
                <a:lnTo>
                  <a:pt x="100456" y="341121"/>
                </a:lnTo>
                <a:lnTo>
                  <a:pt x="0" y="341121"/>
                </a:lnTo>
                <a:lnTo>
                  <a:pt x="0"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09" name="Freeform 109"/>
          <p:cNvSpPr/>
          <p:nvPr/>
        </p:nvSpPr>
        <p:spPr>
          <a:xfrm>
            <a:off x="2489326" y="3079495"/>
            <a:ext cx="576580" cy="452120"/>
          </a:xfrm>
          <a:custGeom>
            <a:avLst/>
            <a:gdLst/>
            <a:ahLst/>
            <a:cxnLst/>
            <a:rect l="l" t="t" r="r" b="b"/>
            <a:pathLst>
              <a:path w="576580" h="452120">
                <a:moveTo>
                  <a:pt x="576326" y="0"/>
                </a:moveTo>
                <a:lnTo>
                  <a:pt x="576326" y="451612"/>
                </a:lnTo>
                <a:lnTo>
                  <a:pt x="475869" y="451612"/>
                </a:lnTo>
                <a:lnTo>
                  <a:pt x="475869" y="287274"/>
                </a:lnTo>
                <a:lnTo>
                  <a:pt x="0" y="287274"/>
                </a:lnTo>
                <a:lnTo>
                  <a:pt x="0" y="164083"/>
                </a:lnTo>
                <a:lnTo>
                  <a:pt x="475869" y="164083"/>
                </a:lnTo>
                <a:lnTo>
                  <a:pt x="475869"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0" name="Freeform 110"/>
          <p:cNvSpPr/>
          <p:nvPr/>
        </p:nvSpPr>
        <p:spPr>
          <a:xfrm>
            <a:off x="2489326" y="2380995"/>
            <a:ext cx="576580" cy="512445"/>
          </a:xfrm>
          <a:custGeom>
            <a:avLst/>
            <a:gdLst/>
            <a:ahLst/>
            <a:cxnLst/>
            <a:rect l="l" t="t" r="r" b="b"/>
            <a:pathLst>
              <a:path w="576580" h="512444">
                <a:moveTo>
                  <a:pt x="576326" y="0"/>
                </a:moveTo>
                <a:lnTo>
                  <a:pt x="576326" y="133857"/>
                </a:lnTo>
                <a:lnTo>
                  <a:pt x="213995" y="369062"/>
                </a:lnTo>
                <a:lnTo>
                  <a:pt x="197562" y="379634"/>
                </a:lnTo>
                <a:lnTo>
                  <a:pt x="184451" y="387921"/>
                </a:lnTo>
                <a:lnTo>
                  <a:pt x="174650" y="393922"/>
                </a:lnTo>
                <a:lnTo>
                  <a:pt x="168148" y="397637"/>
                </a:lnTo>
                <a:lnTo>
                  <a:pt x="168148" y="399541"/>
                </a:lnTo>
                <a:lnTo>
                  <a:pt x="220797" y="396095"/>
                </a:lnTo>
                <a:lnTo>
                  <a:pt x="576326" y="395858"/>
                </a:lnTo>
                <a:lnTo>
                  <a:pt x="576326" y="512317"/>
                </a:lnTo>
                <a:lnTo>
                  <a:pt x="0" y="512317"/>
                </a:lnTo>
                <a:lnTo>
                  <a:pt x="0" y="386588"/>
                </a:lnTo>
                <a:lnTo>
                  <a:pt x="372872" y="142493"/>
                </a:lnTo>
                <a:lnTo>
                  <a:pt x="410090" y="119866"/>
                </a:lnTo>
                <a:lnTo>
                  <a:pt x="419735" y="114934"/>
                </a:lnTo>
                <a:lnTo>
                  <a:pt x="419735" y="113029"/>
                </a:lnTo>
                <a:lnTo>
                  <a:pt x="402832" y="114530"/>
                </a:lnTo>
                <a:lnTo>
                  <a:pt x="381857" y="115601"/>
                </a:lnTo>
                <a:lnTo>
                  <a:pt x="356834" y="116244"/>
                </a:lnTo>
                <a:lnTo>
                  <a:pt x="327787" y="116458"/>
                </a:lnTo>
                <a:lnTo>
                  <a:pt x="0" y="116458"/>
                </a:lnTo>
                <a:lnTo>
                  <a:pt x="0" y="0"/>
                </a:lnTo>
                <a:lnTo>
                  <a:pt x="576326" y="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1" name="Freeform 111"/>
          <p:cNvSpPr/>
          <p:nvPr/>
        </p:nvSpPr>
        <p:spPr>
          <a:xfrm>
            <a:off x="2479294" y="5562219"/>
            <a:ext cx="596265" cy="390525"/>
          </a:xfrm>
          <a:custGeom>
            <a:avLst/>
            <a:gdLst/>
            <a:ahLst/>
            <a:cxnLst/>
            <a:rect l="l" t="t" r="r" b="b"/>
            <a:pathLst>
              <a:path w="596264" h="390525">
                <a:moveTo>
                  <a:pt x="596011" y="223240"/>
                </a:moveTo>
                <a:lnTo>
                  <a:pt x="594651" y="263776"/>
                </a:lnTo>
                <a:lnTo>
                  <a:pt x="590565" y="300915"/>
                </a:lnTo>
                <a:lnTo>
                  <a:pt x="583741" y="334656"/>
                </a:lnTo>
                <a:lnTo>
                  <a:pt x="574167" y="364997"/>
                </a:lnTo>
                <a:lnTo>
                  <a:pt x="458724" y="364997"/>
                </a:lnTo>
                <a:lnTo>
                  <a:pt x="475986" y="334749"/>
                </a:lnTo>
                <a:lnTo>
                  <a:pt x="488330" y="302031"/>
                </a:lnTo>
                <a:lnTo>
                  <a:pt x="495746" y="266846"/>
                </a:lnTo>
                <a:lnTo>
                  <a:pt x="498220" y="229196"/>
                </a:lnTo>
                <a:lnTo>
                  <a:pt x="497177" y="207639"/>
                </a:lnTo>
                <a:lnTo>
                  <a:pt x="481711" y="156641"/>
                </a:lnTo>
                <a:lnTo>
                  <a:pt x="450421" y="131174"/>
                </a:lnTo>
                <a:lnTo>
                  <a:pt x="437133" y="129476"/>
                </a:lnTo>
                <a:lnTo>
                  <a:pt x="426206" y="130640"/>
                </a:lnTo>
                <a:lnTo>
                  <a:pt x="385871" y="160805"/>
                </a:lnTo>
                <a:lnTo>
                  <a:pt x="360483" y="206758"/>
                </a:lnTo>
                <a:lnTo>
                  <a:pt x="345313" y="239991"/>
                </a:lnTo>
                <a:lnTo>
                  <a:pt x="326596" y="279601"/>
                </a:lnTo>
                <a:lnTo>
                  <a:pt x="287734" y="338664"/>
                </a:lnTo>
                <a:lnTo>
                  <a:pt x="246133" y="372199"/>
                </a:lnTo>
                <a:lnTo>
                  <a:pt x="197365" y="388296"/>
                </a:lnTo>
                <a:lnTo>
                  <a:pt x="170053" y="390309"/>
                </a:lnTo>
                <a:lnTo>
                  <a:pt x="131000" y="386634"/>
                </a:lnTo>
                <a:lnTo>
                  <a:pt x="67754" y="357240"/>
                </a:lnTo>
                <a:lnTo>
                  <a:pt x="24485" y="299033"/>
                </a:lnTo>
                <a:lnTo>
                  <a:pt x="10874" y="260359"/>
                </a:lnTo>
                <a:lnTo>
                  <a:pt x="2716" y="215499"/>
                </a:lnTo>
                <a:lnTo>
                  <a:pt x="0" y="164452"/>
                </a:lnTo>
                <a:lnTo>
                  <a:pt x="2000" y="117202"/>
                </a:lnTo>
                <a:lnTo>
                  <a:pt x="8000" y="74420"/>
                </a:lnTo>
                <a:lnTo>
                  <a:pt x="18002" y="36113"/>
                </a:lnTo>
                <a:lnTo>
                  <a:pt x="32004" y="2285"/>
                </a:lnTo>
                <a:lnTo>
                  <a:pt x="155194" y="2285"/>
                </a:lnTo>
                <a:lnTo>
                  <a:pt x="129950" y="38229"/>
                </a:lnTo>
                <a:lnTo>
                  <a:pt x="111934" y="76561"/>
                </a:lnTo>
                <a:lnTo>
                  <a:pt x="101133" y="117275"/>
                </a:lnTo>
                <a:lnTo>
                  <a:pt x="97536" y="160362"/>
                </a:lnTo>
                <a:lnTo>
                  <a:pt x="98609" y="183920"/>
                </a:lnTo>
                <a:lnTo>
                  <a:pt x="107233" y="221683"/>
                </a:lnTo>
                <a:lnTo>
                  <a:pt x="134556" y="254869"/>
                </a:lnTo>
                <a:lnTo>
                  <a:pt x="159257" y="261200"/>
                </a:lnTo>
                <a:lnTo>
                  <a:pt x="170809" y="259943"/>
                </a:lnTo>
                <a:lnTo>
                  <a:pt x="214893" y="226945"/>
                </a:lnTo>
                <a:lnTo>
                  <a:pt x="243139" y="173924"/>
                </a:lnTo>
                <a:lnTo>
                  <a:pt x="260095" y="135064"/>
                </a:lnTo>
                <a:lnTo>
                  <a:pt x="285105" y="86441"/>
                </a:lnTo>
                <a:lnTo>
                  <a:pt x="314267" y="48623"/>
                </a:lnTo>
                <a:lnTo>
                  <a:pt x="347585" y="21610"/>
                </a:lnTo>
                <a:lnTo>
                  <a:pt x="385068" y="5402"/>
                </a:lnTo>
                <a:lnTo>
                  <a:pt x="426719" y="0"/>
                </a:lnTo>
                <a:lnTo>
                  <a:pt x="464675" y="3831"/>
                </a:lnTo>
                <a:lnTo>
                  <a:pt x="527107" y="34445"/>
                </a:lnTo>
                <a:lnTo>
                  <a:pt x="571043" y="94281"/>
                </a:lnTo>
                <a:lnTo>
                  <a:pt x="584930" y="132314"/>
                </a:lnTo>
                <a:lnTo>
                  <a:pt x="593244" y="175301"/>
                </a:lnTo>
                <a:lnTo>
                  <a:pt x="596011" y="223240"/>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2" name="Freeform 112"/>
          <p:cNvSpPr/>
          <p:nvPr/>
        </p:nvSpPr>
        <p:spPr>
          <a:xfrm>
            <a:off x="2479294" y="1620900"/>
            <a:ext cx="596265" cy="562610"/>
          </a:xfrm>
          <a:custGeom>
            <a:avLst/>
            <a:gdLst/>
            <a:ahLst/>
            <a:cxnLst/>
            <a:rect l="l" t="t" r="r" b="b"/>
            <a:pathLst>
              <a:path w="596264" h="562610">
                <a:moveTo>
                  <a:pt x="596011" y="288036"/>
                </a:moveTo>
                <a:lnTo>
                  <a:pt x="590887" y="346757"/>
                </a:lnTo>
                <a:lnTo>
                  <a:pt x="575500" y="399478"/>
                </a:lnTo>
                <a:lnTo>
                  <a:pt x="549826" y="446198"/>
                </a:lnTo>
                <a:lnTo>
                  <a:pt x="513842" y="486918"/>
                </a:lnTo>
                <a:lnTo>
                  <a:pt x="479062" y="514013"/>
                </a:lnTo>
                <a:lnTo>
                  <a:pt x="440551" y="535098"/>
                </a:lnTo>
                <a:lnTo>
                  <a:pt x="398298" y="550167"/>
                </a:lnTo>
                <a:lnTo>
                  <a:pt x="352289" y="559212"/>
                </a:lnTo>
                <a:lnTo>
                  <a:pt x="302513" y="562228"/>
                </a:lnTo>
                <a:lnTo>
                  <a:pt x="250668" y="559102"/>
                </a:lnTo>
                <a:lnTo>
                  <a:pt x="202883" y="549715"/>
                </a:lnTo>
                <a:lnTo>
                  <a:pt x="159163" y="534056"/>
                </a:lnTo>
                <a:lnTo>
                  <a:pt x="119516" y="512111"/>
                </a:lnTo>
                <a:lnTo>
                  <a:pt x="83947" y="483870"/>
                </a:lnTo>
                <a:lnTo>
                  <a:pt x="53709" y="450615"/>
                </a:lnTo>
                <a:lnTo>
                  <a:pt x="30202" y="413483"/>
                </a:lnTo>
                <a:lnTo>
                  <a:pt x="13419" y="372468"/>
                </a:lnTo>
                <a:lnTo>
                  <a:pt x="3353" y="327564"/>
                </a:lnTo>
                <a:lnTo>
                  <a:pt x="0" y="278764"/>
                </a:lnTo>
                <a:lnTo>
                  <a:pt x="3247" y="231032"/>
                </a:lnTo>
                <a:lnTo>
                  <a:pt x="12992" y="187042"/>
                </a:lnTo>
                <a:lnTo>
                  <a:pt x="29242" y="146789"/>
                </a:lnTo>
                <a:lnTo>
                  <a:pt x="52002" y="110267"/>
                </a:lnTo>
                <a:lnTo>
                  <a:pt x="81280" y="77470"/>
                </a:lnTo>
                <a:lnTo>
                  <a:pt x="115677" y="49613"/>
                </a:lnTo>
                <a:lnTo>
                  <a:pt x="153800" y="27925"/>
                </a:lnTo>
                <a:lnTo>
                  <a:pt x="195653" y="12419"/>
                </a:lnTo>
                <a:lnTo>
                  <a:pt x="241243" y="3106"/>
                </a:lnTo>
                <a:lnTo>
                  <a:pt x="290575" y="0"/>
                </a:lnTo>
                <a:lnTo>
                  <a:pt x="342741" y="3168"/>
                </a:lnTo>
                <a:lnTo>
                  <a:pt x="390877" y="12671"/>
                </a:lnTo>
                <a:lnTo>
                  <a:pt x="434978" y="28501"/>
                </a:lnTo>
                <a:lnTo>
                  <a:pt x="475036" y="50653"/>
                </a:lnTo>
                <a:lnTo>
                  <a:pt x="511048" y="79121"/>
                </a:lnTo>
                <a:lnTo>
                  <a:pt x="541634" y="112771"/>
                </a:lnTo>
                <a:lnTo>
                  <a:pt x="565424" y="150482"/>
                </a:lnTo>
                <a:lnTo>
                  <a:pt x="582416" y="192259"/>
                </a:lnTo>
                <a:lnTo>
                  <a:pt x="592612" y="238108"/>
                </a:lnTo>
                <a:lnTo>
                  <a:pt x="596011" y="288036"/>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3" name="Freeform 113"/>
          <p:cNvSpPr/>
          <p:nvPr/>
        </p:nvSpPr>
        <p:spPr>
          <a:xfrm>
            <a:off x="2479294" y="1011300"/>
            <a:ext cx="596265" cy="447675"/>
          </a:xfrm>
          <a:custGeom>
            <a:avLst/>
            <a:gdLst/>
            <a:ahLst/>
            <a:cxnLst/>
            <a:rect l="l" t="t" r="r" b="b"/>
            <a:pathLst>
              <a:path w="596264" h="447675">
                <a:moveTo>
                  <a:pt x="596011" y="305943"/>
                </a:moveTo>
                <a:lnTo>
                  <a:pt x="594651" y="346424"/>
                </a:lnTo>
                <a:lnTo>
                  <a:pt x="590565" y="383476"/>
                </a:lnTo>
                <a:lnTo>
                  <a:pt x="583741" y="417099"/>
                </a:lnTo>
                <a:lnTo>
                  <a:pt x="574167" y="447294"/>
                </a:lnTo>
                <a:lnTo>
                  <a:pt x="455422" y="447294"/>
                </a:lnTo>
                <a:lnTo>
                  <a:pt x="470423" y="417095"/>
                </a:lnTo>
                <a:lnTo>
                  <a:pt x="481139" y="384968"/>
                </a:lnTo>
                <a:lnTo>
                  <a:pt x="487568" y="350889"/>
                </a:lnTo>
                <a:lnTo>
                  <a:pt x="489712" y="314833"/>
                </a:lnTo>
                <a:lnTo>
                  <a:pt x="486332" y="274734"/>
                </a:lnTo>
                <a:lnTo>
                  <a:pt x="459333" y="207158"/>
                </a:lnTo>
                <a:lnTo>
                  <a:pt x="406689" y="157608"/>
                </a:lnTo>
                <a:lnTo>
                  <a:pt x="336117" y="132324"/>
                </a:lnTo>
                <a:lnTo>
                  <a:pt x="294639" y="129159"/>
                </a:lnTo>
                <a:lnTo>
                  <a:pt x="254323" y="132159"/>
                </a:lnTo>
                <a:lnTo>
                  <a:pt x="186072" y="156162"/>
                </a:lnTo>
                <a:lnTo>
                  <a:pt x="135518" y="203285"/>
                </a:lnTo>
                <a:lnTo>
                  <a:pt x="109662" y="268194"/>
                </a:lnTo>
                <a:lnTo>
                  <a:pt x="106425" y="306959"/>
                </a:lnTo>
                <a:lnTo>
                  <a:pt x="108757" y="344656"/>
                </a:lnTo>
                <a:lnTo>
                  <a:pt x="115744" y="380603"/>
                </a:lnTo>
                <a:lnTo>
                  <a:pt x="127375" y="414811"/>
                </a:lnTo>
                <a:lnTo>
                  <a:pt x="143637" y="447294"/>
                </a:lnTo>
                <a:lnTo>
                  <a:pt x="30861" y="447294"/>
                </a:lnTo>
                <a:lnTo>
                  <a:pt x="17359" y="413458"/>
                </a:lnTo>
                <a:lnTo>
                  <a:pt x="7715" y="374824"/>
                </a:lnTo>
                <a:lnTo>
                  <a:pt x="1928" y="331404"/>
                </a:lnTo>
                <a:lnTo>
                  <a:pt x="0" y="283210"/>
                </a:lnTo>
                <a:lnTo>
                  <a:pt x="3123" y="233251"/>
                </a:lnTo>
                <a:lnTo>
                  <a:pt x="12488" y="187608"/>
                </a:lnTo>
                <a:lnTo>
                  <a:pt x="28090" y="146269"/>
                </a:lnTo>
                <a:lnTo>
                  <a:pt x="49922" y="109222"/>
                </a:lnTo>
                <a:lnTo>
                  <a:pt x="77978" y="76453"/>
                </a:lnTo>
                <a:lnTo>
                  <a:pt x="111217" y="48946"/>
                </a:lnTo>
                <a:lnTo>
                  <a:pt x="148608" y="27541"/>
                </a:lnTo>
                <a:lnTo>
                  <a:pt x="190156" y="12244"/>
                </a:lnTo>
                <a:lnTo>
                  <a:pt x="235868" y="3062"/>
                </a:lnTo>
                <a:lnTo>
                  <a:pt x="285750" y="0"/>
                </a:lnTo>
                <a:lnTo>
                  <a:pt x="338389" y="3426"/>
                </a:lnTo>
                <a:lnTo>
                  <a:pt x="387043" y="13699"/>
                </a:lnTo>
                <a:lnTo>
                  <a:pt x="431715" y="30806"/>
                </a:lnTo>
                <a:lnTo>
                  <a:pt x="472413" y="54733"/>
                </a:lnTo>
                <a:lnTo>
                  <a:pt x="509143" y="85471"/>
                </a:lnTo>
                <a:lnTo>
                  <a:pt x="540415" y="121604"/>
                </a:lnTo>
                <a:lnTo>
                  <a:pt x="564738" y="161723"/>
                </a:lnTo>
                <a:lnTo>
                  <a:pt x="582112" y="205824"/>
                </a:lnTo>
                <a:lnTo>
                  <a:pt x="592536" y="253899"/>
                </a:lnTo>
                <a:lnTo>
                  <a:pt x="596011" y="305943"/>
                </a:lnTo>
              </a:path>
            </a:pathLst>
          </a:custGeom>
          <a:noFill/>
          <a:ln w="9525">
            <a:solidFill>
              <a:srgbClr val="000000">
                <a:alpha val="100000"/>
              </a:srgbClr>
            </a:solidFill>
            <a:prstDash val="solid"/>
          </a:ln>
        </p:spPr>
        <p:txBody>
          <a:bodyPr vert="horz" wrap="square" rtlCol="0" anchor="t" anchorCtr="0">
            <a:noAutofit/>
          </a:bodyPr>
          <a:lstStyle/>
          <a:p>
            <a:pPr algn="l">
              <a:defRPr/>
            </a:pPr>
            <a:endParaRPr lang="en-US" sz="1100"/>
          </a:p>
        </p:txBody>
      </p:sp>
      <p:sp>
        <p:nvSpPr>
          <p:cNvPr id="114" name="Freeform 114"/>
          <p:cNvSpPr/>
          <p:nvPr/>
        </p:nvSpPr>
        <p:spPr>
          <a:xfrm>
            <a:off x="4572000" y="1064895"/>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lstStyle/>
          <a:p>
            <a:pPr algn="l">
              <a:defRPr/>
            </a:pPr>
            <a:endParaRPr lang="en-US" sz="1100"/>
          </a:p>
        </p:txBody>
      </p:sp>
      <p:sp>
        <p:nvSpPr>
          <p:cNvPr id="115" name="TextBox 115"/>
          <p:cNvSpPr txBox="1"/>
          <p:nvPr/>
        </p:nvSpPr>
        <p:spPr>
          <a:xfrm>
            <a:off x="4800600" y="1141095"/>
            <a:ext cx="1781175" cy="339757"/>
          </a:xfrm>
          <a:prstGeom prst="rect">
            <a:avLst/>
          </a:prstGeom>
        </p:spPr>
        <p:txBody>
          <a:bodyPr vert="horz" wrap="square" lIns="0" tIns="15907" rIns="0" bIns="0" rtlCol="0" anchor="t" anchorCtr="0">
            <a:spAutoFit/>
          </a:bodyPr>
          <a:lstStyle/>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项目目标</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16" name="AutoShape 116"/>
          <p:cNvSpPr/>
          <p:nvPr/>
        </p:nvSpPr>
        <p:spPr>
          <a:xfrm>
            <a:off x="4007326" y="1045781"/>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17" name="TextBox 117"/>
          <p:cNvSpPr txBox="1"/>
          <p:nvPr/>
        </p:nvSpPr>
        <p:spPr>
          <a:xfrm>
            <a:off x="4173854" y="1121092"/>
            <a:ext cx="176530" cy="334645"/>
          </a:xfrm>
          <a:prstGeom prst="rect">
            <a:avLst/>
          </a:prstGeom>
        </p:spPr>
        <p:txBody>
          <a:bodyPr vert="horz" wrap="square" lIns="0" tIns="15907" rIns="0" bIns="0" rtlCol="0" anchor="t" anchorCtr="0">
            <a:spAutoFit/>
          </a:bodyPr>
          <a:lstStyle/>
          <a:p>
            <a:pPr marL="12700" algn="l">
              <a:lnSpc>
                <a:spcPct val="100000"/>
              </a:lnSpc>
              <a:spcBef>
                <a:spcPts val="125"/>
              </a:spcBef>
            </a:pPr>
            <a:r>
              <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rPr>
              <a:t>1</a:t>
            </a:r>
            <a:endPar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8" name="AutoShape 11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19" name="Freeform 119"/>
          <p:cNvSpPr/>
          <p:nvPr/>
        </p:nvSpPr>
        <p:spPr>
          <a:xfrm>
            <a:off x="4572000" y="1903095"/>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lstStyle/>
          <a:p>
            <a:pPr algn="l">
              <a:defRPr/>
            </a:pPr>
            <a:endParaRPr lang="en-US" sz="1100"/>
          </a:p>
        </p:txBody>
      </p:sp>
      <p:sp>
        <p:nvSpPr>
          <p:cNvPr id="120" name="TextBox 120"/>
          <p:cNvSpPr txBox="1"/>
          <p:nvPr/>
        </p:nvSpPr>
        <p:spPr>
          <a:xfrm>
            <a:off x="4800600" y="1979295"/>
            <a:ext cx="2886075" cy="339757"/>
          </a:xfrm>
          <a:prstGeom prst="rect">
            <a:avLst/>
          </a:prstGeom>
        </p:spPr>
        <p:txBody>
          <a:bodyPr vert="horz" wrap="square" lIns="0" tIns="15907" rIns="0" bIns="0" rtlCol="0" anchor="t" anchorCtr="0">
            <a:spAutoFit/>
          </a:bodyPr>
          <a:lstStyle/>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项目导入</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1" name="AutoShape 121"/>
          <p:cNvSpPr/>
          <p:nvPr/>
        </p:nvSpPr>
        <p:spPr>
          <a:xfrm>
            <a:off x="4007326" y="1883981"/>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22" name="TextBox 122"/>
          <p:cNvSpPr txBox="1"/>
          <p:nvPr/>
        </p:nvSpPr>
        <p:spPr>
          <a:xfrm>
            <a:off x="4173854" y="1959292"/>
            <a:ext cx="176530" cy="323215"/>
          </a:xfrm>
          <a:prstGeom prst="rect">
            <a:avLst/>
          </a:prstGeom>
          <a:solidFill>
            <a:srgbClr val="2F89C9">
              <a:alpha val="100000"/>
            </a:srgbClr>
          </a:solidFill>
        </p:spPr>
        <p:txBody>
          <a:bodyPr vert="horz" wrap="square" lIns="0" tIns="15907" rIns="0" bIns="0" rtlCol="0" anchor="t" anchorCtr="0">
            <a:spAutoFit/>
          </a:bodyPr>
          <a:lstStyle/>
          <a:p>
            <a:pPr marL="12700" algn="l">
              <a:lnSpc>
                <a:spcPct val="100000"/>
              </a:lnSpc>
              <a:spcBef>
                <a:spcPts val="125"/>
              </a:spcBef>
            </a:pPr>
            <a:r>
              <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2</a:t>
            </a:r>
            <a:endPar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3" name="Freeform 123"/>
          <p:cNvSpPr/>
          <p:nvPr/>
        </p:nvSpPr>
        <p:spPr>
          <a:xfrm>
            <a:off x="4572000" y="2817495"/>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lstStyle/>
          <a:p>
            <a:pPr algn="l">
              <a:defRPr/>
            </a:pPr>
            <a:endParaRPr lang="en-US" sz="1100"/>
          </a:p>
        </p:txBody>
      </p:sp>
      <p:sp>
        <p:nvSpPr>
          <p:cNvPr id="124" name="TextBox 124"/>
          <p:cNvSpPr txBox="1"/>
          <p:nvPr/>
        </p:nvSpPr>
        <p:spPr>
          <a:xfrm>
            <a:off x="4800600" y="2893695"/>
            <a:ext cx="3733800" cy="339757"/>
          </a:xfrm>
          <a:prstGeom prst="rect">
            <a:avLst/>
          </a:prstGeom>
        </p:spPr>
        <p:txBody>
          <a:bodyPr vert="horz" wrap="square" lIns="0" tIns="15907" rIns="0" bIns="0" rtlCol="0" anchor="t" anchorCtr="0">
            <a:spAutoFit/>
          </a:bodyPr>
          <a:lstStyle/>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思政聚焦</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5" name="AutoShape 125"/>
          <p:cNvSpPr/>
          <p:nvPr/>
        </p:nvSpPr>
        <p:spPr>
          <a:xfrm>
            <a:off x="4007326" y="2798381"/>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26" name="TextBox 126"/>
          <p:cNvSpPr txBox="1"/>
          <p:nvPr/>
        </p:nvSpPr>
        <p:spPr>
          <a:xfrm>
            <a:off x="4173854" y="2873692"/>
            <a:ext cx="176530" cy="323215"/>
          </a:xfrm>
          <a:prstGeom prst="rect">
            <a:avLst/>
          </a:prstGeom>
          <a:solidFill>
            <a:srgbClr val="2F89C9">
              <a:alpha val="100000"/>
            </a:srgbClr>
          </a:solidFill>
        </p:spPr>
        <p:txBody>
          <a:bodyPr vert="horz" wrap="square" lIns="0" tIns="15907" rIns="0" bIns="0" rtlCol="0" anchor="t" anchorCtr="0">
            <a:spAutoFit/>
          </a:bodyPr>
          <a:lstStyle/>
          <a:p>
            <a:pPr marL="12700" algn="l">
              <a:lnSpc>
                <a:spcPct val="100000"/>
              </a:lnSpc>
              <a:spcBef>
                <a:spcPts val="125"/>
              </a:spcBef>
            </a:pPr>
            <a:r>
              <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3</a:t>
            </a:r>
            <a:endPar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7" name="Freeform 114"/>
          <p:cNvSpPr/>
          <p:nvPr/>
        </p:nvSpPr>
        <p:spPr>
          <a:xfrm>
            <a:off x="4572000" y="3689350"/>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p>
            <a:pPr algn="l">
              <a:defRPr/>
            </a:pPr>
            <a:endParaRPr lang="en-US" sz="1100"/>
          </a:p>
        </p:txBody>
      </p:sp>
      <p:sp>
        <p:nvSpPr>
          <p:cNvPr id="128" name="TextBox 115"/>
          <p:cNvSpPr txBox="1"/>
          <p:nvPr/>
        </p:nvSpPr>
        <p:spPr>
          <a:xfrm>
            <a:off x="4800600" y="3765550"/>
            <a:ext cx="1781175" cy="339757"/>
          </a:xfrm>
          <a:prstGeom prst="rect">
            <a:avLst/>
          </a:prstGeom>
        </p:spPr>
        <p:txBody>
          <a:bodyPr vert="horz" wrap="square" lIns="0" tIns="15907" rIns="0" bIns="0" rtlCol="0" anchor="t" anchorCtr="0">
            <a:spAutoFit/>
          </a:bodyPr>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知识储备</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29" name="AutoShape 116"/>
          <p:cNvSpPr/>
          <p:nvPr/>
        </p:nvSpPr>
        <p:spPr>
          <a:xfrm>
            <a:off x="4007326" y="3670236"/>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p>
            <a:pPr algn="l">
              <a:defRPr/>
            </a:pPr>
            <a:endParaRPr lang="en-US" sz="1100"/>
          </a:p>
        </p:txBody>
      </p:sp>
      <p:sp>
        <p:nvSpPr>
          <p:cNvPr id="130" name="TextBox 117"/>
          <p:cNvSpPr txBox="1"/>
          <p:nvPr/>
        </p:nvSpPr>
        <p:spPr>
          <a:xfrm>
            <a:off x="4173854" y="3745547"/>
            <a:ext cx="176530" cy="334645"/>
          </a:xfrm>
          <a:prstGeom prst="rect">
            <a:avLst/>
          </a:prstGeom>
        </p:spPr>
        <p:txBody>
          <a:bodyPr vert="horz" wrap="square" lIns="0" tIns="15907" rIns="0" bIns="0" rtlCol="0" anchor="t" anchorCtr="0">
            <a:spAutoFit/>
          </a:bodyPr>
          <a:p>
            <a:pPr marL="12700" algn="l">
              <a:lnSpc>
                <a:spcPct val="100000"/>
              </a:lnSpc>
              <a:spcBef>
                <a:spcPts val="125"/>
              </a:spcBef>
            </a:pPr>
            <a:r>
              <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rPr>
              <a:t>4</a:t>
            </a:r>
            <a:endParaRPr lang="en-US" sz="2000" spc="15">
              <a:solidFill>
                <a:srgbClr val="FFFFFF">
                  <a:alpha val="100000"/>
                </a:srgbClr>
              </a:solidFill>
              <a:latin typeface="微软雅黑" panose="020B0503020204020204" charset="-122"/>
              <a:ea typeface="微软雅黑" panose="020B0503020204020204" charset="-122"/>
              <a:cs typeface="微软雅黑" panose="020B0503020204020204" charset="-122"/>
            </a:endParaRPr>
          </a:p>
        </p:txBody>
      </p:sp>
      <p:sp>
        <p:nvSpPr>
          <p:cNvPr id="131" name="Freeform 119"/>
          <p:cNvSpPr/>
          <p:nvPr/>
        </p:nvSpPr>
        <p:spPr>
          <a:xfrm>
            <a:off x="4572000" y="4527550"/>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p>
            <a:pPr algn="l">
              <a:defRPr/>
            </a:pPr>
            <a:endParaRPr lang="en-US" sz="1100"/>
          </a:p>
        </p:txBody>
      </p:sp>
      <p:sp>
        <p:nvSpPr>
          <p:cNvPr id="132" name="TextBox 120"/>
          <p:cNvSpPr txBox="1"/>
          <p:nvPr/>
        </p:nvSpPr>
        <p:spPr>
          <a:xfrm>
            <a:off x="4800600" y="4603750"/>
            <a:ext cx="2886075" cy="339757"/>
          </a:xfrm>
          <a:prstGeom prst="rect">
            <a:avLst/>
          </a:prstGeom>
        </p:spPr>
        <p:txBody>
          <a:bodyPr vert="horz" wrap="square" lIns="0" tIns="15907" rIns="0" bIns="0" rtlCol="0" anchor="t" anchorCtr="0">
            <a:spAutoFit/>
          </a:bodyPr>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任务实施</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33" name="AutoShape 121"/>
          <p:cNvSpPr/>
          <p:nvPr/>
        </p:nvSpPr>
        <p:spPr>
          <a:xfrm>
            <a:off x="4007326" y="4508436"/>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p>
            <a:pPr algn="l">
              <a:defRPr/>
            </a:pPr>
            <a:endParaRPr lang="en-US" sz="1100"/>
          </a:p>
        </p:txBody>
      </p:sp>
      <p:sp>
        <p:nvSpPr>
          <p:cNvPr id="134" name="TextBox 122"/>
          <p:cNvSpPr txBox="1"/>
          <p:nvPr/>
        </p:nvSpPr>
        <p:spPr>
          <a:xfrm>
            <a:off x="4173854" y="4583747"/>
            <a:ext cx="176530" cy="323215"/>
          </a:xfrm>
          <a:prstGeom prst="rect">
            <a:avLst/>
          </a:prstGeom>
          <a:solidFill>
            <a:srgbClr val="2F89C9">
              <a:alpha val="100000"/>
            </a:srgbClr>
          </a:solidFill>
        </p:spPr>
        <p:txBody>
          <a:bodyPr vert="horz" wrap="square" lIns="0" tIns="15907" rIns="0" bIns="0" rtlCol="0" anchor="t" anchorCtr="0">
            <a:spAutoFit/>
          </a:bodyPr>
          <a:p>
            <a:pPr marL="12700" algn="l">
              <a:lnSpc>
                <a:spcPct val="100000"/>
              </a:lnSpc>
              <a:spcBef>
                <a:spcPts val="125"/>
              </a:spcBef>
            </a:pPr>
            <a:r>
              <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5</a:t>
            </a:r>
            <a:endPar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35" name="Freeform 123"/>
          <p:cNvSpPr/>
          <p:nvPr/>
        </p:nvSpPr>
        <p:spPr>
          <a:xfrm>
            <a:off x="4572000" y="5441950"/>
            <a:ext cx="4048125" cy="457200"/>
          </a:xfrm>
          <a:custGeom>
            <a:avLst/>
            <a:gdLst/>
            <a:ahLst/>
            <a:cxnLst/>
            <a:rect l="l" t="t" r="r" b="b"/>
            <a:pathLst>
              <a:path w="4048125" h="457200">
                <a:moveTo>
                  <a:pt x="3819525" y="0"/>
                </a:moveTo>
                <a:lnTo>
                  <a:pt x="228600" y="0"/>
                </a:lnTo>
                <a:lnTo>
                  <a:pt x="182533" y="4644"/>
                </a:lnTo>
                <a:lnTo>
                  <a:pt x="139624" y="17966"/>
                </a:lnTo>
                <a:lnTo>
                  <a:pt x="100793" y="39045"/>
                </a:lnTo>
                <a:lnTo>
                  <a:pt x="66960" y="66960"/>
                </a:lnTo>
                <a:lnTo>
                  <a:pt x="39045" y="100793"/>
                </a:lnTo>
                <a:lnTo>
                  <a:pt x="17966" y="139624"/>
                </a:lnTo>
                <a:lnTo>
                  <a:pt x="4644" y="182533"/>
                </a:lnTo>
                <a:lnTo>
                  <a:pt x="0" y="228600"/>
                </a:lnTo>
                <a:lnTo>
                  <a:pt x="4644" y="274666"/>
                </a:lnTo>
                <a:lnTo>
                  <a:pt x="17966" y="317575"/>
                </a:lnTo>
                <a:lnTo>
                  <a:pt x="39045" y="356406"/>
                </a:lnTo>
                <a:lnTo>
                  <a:pt x="66960" y="390239"/>
                </a:lnTo>
                <a:lnTo>
                  <a:pt x="100793" y="418154"/>
                </a:lnTo>
                <a:lnTo>
                  <a:pt x="139624" y="439233"/>
                </a:lnTo>
                <a:lnTo>
                  <a:pt x="182533" y="452555"/>
                </a:lnTo>
                <a:lnTo>
                  <a:pt x="228600" y="457200"/>
                </a:lnTo>
                <a:lnTo>
                  <a:pt x="3819525" y="457200"/>
                </a:lnTo>
                <a:lnTo>
                  <a:pt x="3865591" y="452555"/>
                </a:lnTo>
                <a:lnTo>
                  <a:pt x="3908500" y="439233"/>
                </a:lnTo>
                <a:lnTo>
                  <a:pt x="3947331" y="418154"/>
                </a:lnTo>
                <a:lnTo>
                  <a:pt x="3981164" y="390239"/>
                </a:lnTo>
                <a:lnTo>
                  <a:pt x="4009079" y="356406"/>
                </a:lnTo>
                <a:lnTo>
                  <a:pt x="4030158" y="317575"/>
                </a:lnTo>
                <a:lnTo>
                  <a:pt x="4043480" y="274666"/>
                </a:lnTo>
                <a:lnTo>
                  <a:pt x="4048125" y="228600"/>
                </a:lnTo>
                <a:lnTo>
                  <a:pt x="4043480" y="182533"/>
                </a:lnTo>
                <a:lnTo>
                  <a:pt x="4030158" y="139624"/>
                </a:lnTo>
                <a:lnTo>
                  <a:pt x="4009079" y="100793"/>
                </a:lnTo>
                <a:lnTo>
                  <a:pt x="3981164" y="66960"/>
                </a:lnTo>
                <a:lnTo>
                  <a:pt x="3947331" y="39045"/>
                </a:lnTo>
                <a:lnTo>
                  <a:pt x="3908500" y="17966"/>
                </a:lnTo>
                <a:lnTo>
                  <a:pt x="3865591" y="4644"/>
                </a:lnTo>
                <a:lnTo>
                  <a:pt x="3819525" y="0"/>
                </a:lnTo>
              </a:path>
            </a:pathLst>
          </a:custGeom>
          <a:solidFill>
            <a:srgbClr val="2F89C9">
              <a:alpha val="100000"/>
            </a:srgbClr>
          </a:solidFill>
        </p:spPr>
        <p:txBody>
          <a:bodyPr vert="horz" wrap="square" rtlCol="0" anchor="t" anchorCtr="0">
            <a:noAutofit/>
          </a:bodyPr>
          <a:p>
            <a:pPr algn="l">
              <a:defRPr/>
            </a:pPr>
            <a:endParaRPr lang="en-US" sz="1100"/>
          </a:p>
        </p:txBody>
      </p:sp>
      <p:sp>
        <p:nvSpPr>
          <p:cNvPr id="136" name="TextBox 124"/>
          <p:cNvSpPr txBox="1"/>
          <p:nvPr/>
        </p:nvSpPr>
        <p:spPr>
          <a:xfrm>
            <a:off x="4800600" y="5518150"/>
            <a:ext cx="3733800" cy="339757"/>
          </a:xfrm>
          <a:prstGeom prst="rect">
            <a:avLst/>
          </a:prstGeom>
        </p:spPr>
        <p:txBody>
          <a:bodyPr vert="horz" wrap="square" lIns="0" tIns="15907" rIns="0" bIns="0" rtlCol="0" anchor="t" anchorCtr="0">
            <a:spAutoFit/>
          </a:bodyPr>
          <a:p>
            <a:pPr algn="l">
              <a:lnSpc>
                <a:spcPct val="100000"/>
              </a:lnSpc>
              <a:spcBef>
                <a:spcPts val="125"/>
              </a:spcBef>
            </a:pPr>
            <a:r>
              <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项目小结</a:t>
            </a:r>
            <a:endParaRPr lang="en-US" sz="195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
        <p:nvSpPr>
          <p:cNvPr id="137" name="AutoShape 125"/>
          <p:cNvSpPr/>
          <p:nvPr/>
        </p:nvSpPr>
        <p:spPr>
          <a:xfrm>
            <a:off x="4007326" y="5422836"/>
            <a:ext cx="509587" cy="585787"/>
          </a:xfrm>
          <a:prstGeom prst="rect">
            <a:avLst/>
          </a:prstGeom>
          <a:blipFill dpi="0" rotWithShape="0">
            <a:blip r:embed="rId8">
              <a:alphaModFix amt="100000"/>
            </a:blip>
            <a:stretch>
              <a:fillRect/>
            </a:stretch>
          </a:blipFill>
        </p:spPr>
        <p:txBody>
          <a:bodyPr vert="horz" wrap="square" lIns="0" tIns="0" rIns="0" bIns="0" rtlCol="0" anchor="t" anchorCtr="0">
            <a:noAutofit/>
          </a:bodyPr>
          <a:p>
            <a:pPr algn="l">
              <a:defRPr/>
            </a:pPr>
            <a:endParaRPr lang="en-US" sz="1100"/>
          </a:p>
        </p:txBody>
      </p:sp>
      <p:sp>
        <p:nvSpPr>
          <p:cNvPr id="138" name="TextBox 126"/>
          <p:cNvSpPr txBox="1"/>
          <p:nvPr/>
        </p:nvSpPr>
        <p:spPr>
          <a:xfrm>
            <a:off x="4173854" y="5498147"/>
            <a:ext cx="176530" cy="323215"/>
          </a:xfrm>
          <a:prstGeom prst="rect">
            <a:avLst/>
          </a:prstGeom>
          <a:solidFill>
            <a:srgbClr val="2F89C9">
              <a:alpha val="100000"/>
            </a:srgbClr>
          </a:solidFill>
        </p:spPr>
        <p:txBody>
          <a:bodyPr vert="horz" wrap="square" lIns="0" tIns="15907" rIns="0" bIns="0" rtlCol="0" anchor="t" anchorCtr="0">
            <a:spAutoFit/>
          </a:bodyPr>
          <a:p>
            <a:pPr marL="12700" algn="l">
              <a:lnSpc>
                <a:spcPct val="100000"/>
              </a:lnSpc>
              <a:spcBef>
                <a:spcPts val="125"/>
              </a:spcBef>
            </a:pPr>
            <a:r>
              <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rPr>
              <a:t>6</a:t>
            </a:r>
            <a:endParaRPr lang="en-US" sz="2000">
              <a:solidFill>
                <a:schemeClr val="lt1">
                  <a:alpha val="100000"/>
                </a:schemeClr>
              </a:solidFill>
              <a:effectLst>
                <a:outerShdw blurRad="50800" dist="50800" dir="3600000">
                  <a:srgbClr val="000000">
                    <a:alpha val="50000"/>
                  </a:srgbClr>
                </a:outerShdw>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任务实施</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gn="l">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PART05</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142837" y="990735"/>
            <a:ext cx="6410325" cy="685165"/>
          </a:xfrm>
          <a:prstGeom prst="rect">
            <a:avLst/>
          </a:prstGeom>
        </p:spPr>
        <p:txBody>
          <a:bodyPr vert="horz" wrap="square" lIns="123825" tIns="123825" rIns="57150" bIns="0" rtlCol="0" anchor="t" anchorCtr="0">
            <a:spAutoFit/>
          </a:bodyPr>
          <a:lstStyle/>
          <a:p>
            <a:pPr algn="l">
              <a:lnSpc>
                <a:spcPct val="174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1.渗透测试源代码分析</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1612900" y="533400"/>
            <a:ext cx="5483860" cy="54165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初级命令注入渗透测试</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1219200" y="1675765"/>
            <a:ext cx="9614535" cy="5354320"/>
          </a:xfrm>
          <a:prstGeom prst="rect">
            <a:avLst/>
          </a:prstGeom>
          <a:noFill/>
        </p:spPr>
        <p:txBody>
          <a:bodyPr wrap="square" rtlCol="0" anchor="t">
            <a:spAutoFit/>
          </a:bodyPr>
          <a:p>
            <a:r>
              <a:rPr lang="zh-CN" altLang="en-US"/>
              <a:t>当应用程序将不安全的用户提供的数据（表单，cookie，HTTP标头等）不经过检查过滤就传递给系统shell时，可能会发生命令注入攻击。先查看源代码：</a:t>
            </a:r>
            <a:endParaRPr lang="zh-CN" altLang="en-US"/>
          </a:p>
          <a:p>
            <a:r>
              <a:rPr lang="zh-CN" altLang="en-US"/>
              <a:t>&lt;?php</a:t>
            </a:r>
            <a:endParaRPr lang="zh-CN" altLang="en-US"/>
          </a:p>
          <a:p>
            <a:r>
              <a:rPr lang="zh-CN" altLang="en-US"/>
              <a:t>if( isset( $_POST[ 'Submit' ]  ) ) {</a:t>
            </a:r>
            <a:endParaRPr lang="zh-CN" altLang="en-US"/>
          </a:p>
          <a:p>
            <a:r>
              <a:rPr lang="zh-CN" altLang="en-US"/>
              <a:t>    // Get input</a:t>
            </a:r>
            <a:endParaRPr lang="zh-CN" altLang="en-US"/>
          </a:p>
          <a:p>
            <a:r>
              <a:rPr lang="zh-CN" altLang="en-US"/>
              <a:t>    $target = $_REQUEST[ 'ip' ];</a:t>
            </a:r>
            <a:endParaRPr lang="zh-CN" altLang="en-US"/>
          </a:p>
          <a:p>
            <a:r>
              <a:rPr lang="zh-CN" altLang="en-US"/>
              <a:t>    // Determine OS and execute the ping command.</a:t>
            </a:r>
            <a:endParaRPr lang="zh-CN" altLang="en-US"/>
          </a:p>
          <a:p>
            <a:r>
              <a:rPr lang="zh-CN" altLang="en-US"/>
              <a:t>    if( stristr( php_uname( 's' ), 'Windows NT' ) ) {</a:t>
            </a:r>
            <a:endParaRPr lang="zh-CN" altLang="en-US"/>
          </a:p>
          <a:p>
            <a:r>
              <a:rPr lang="zh-CN" altLang="en-US"/>
              <a:t>        // Windows</a:t>
            </a:r>
            <a:endParaRPr lang="zh-CN" altLang="en-US"/>
          </a:p>
          <a:p>
            <a:r>
              <a:rPr lang="zh-CN" altLang="en-US"/>
              <a:t>        $cmd = shell_exec( 'ping  ' . $target );</a:t>
            </a:r>
            <a:endParaRPr lang="zh-CN" altLang="en-US"/>
          </a:p>
          <a:p>
            <a:r>
              <a:rPr lang="zh-CN" altLang="en-US"/>
              <a:t>    }</a:t>
            </a:r>
            <a:endParaRPr lang="zh-CN" altLang="en-US"/>
          </a:p>
          <a:p>
            <a:r>
              <a:rPr lang="zh-CN" altLang="en-US"/>
              <a:t>    else {</a:t>
            </a:r>
            <a:endParaRPr lang="zh-CN" altLang="en-US"/>
          </a:p>
          <a:p>
            <a:r>
              <a:rPr lang="zh-CN" altLang="en-US"/>
              <a:t>        // *nix</a:t>
            </a:r>
            <a:endParaRPr lang="zh-CN" altLang="en-US"/>
          </a:p>
          <a:p>
            <a:r>
              <a:rPr lang="zh-CN" altLang="en-US"/>
              <a:t>        $cmd = shell_exec( 'ping  -c 4 ' . $target );</a:t>
            </a:r>
            <a:endParaRPr lang="zh-CN" altLang="en-US"/>
          </a:p>
          <a:p>
            <a:r>
              <a:rPr lang="zh-CN" altLang="en-US"/>
              <a:t>    }</a:t>
            </a:r>
            <a:endParaRPr lang="zh-CN" altLang="en-US"/>
          </a:p>
          <a:p>
            <a:r>
              <a:rPr lang="zh-CN" altLang="en-US"/>
              <a:t>    // Feedback for the end user</a:t>
            </a:r>
            <a:endParaRPr lang="zh-CN" altLang="en-US"/>
          </a:p>
          <a:p>
            <a:r>
              <a:rPr lang="zh-CN" altLang="en-US"/>
              <a:t>    echo "&lt;pre&gt;{$cmd}&lt;/pre&gt;";</a:t>
            </a:r>
            <a:endParaRPr lang="zh-CN" altLang="en-US"/>
          </a:p>
          <a:p>
            <a:r>
              <a:rPr lang="zh-CN" altLang="en-US"/>
              <a:t>}</a:t>
            </a:r>
            <a:endParaRPr lang="zh-CN" altLang="en-US"/>
          </a:p>
          <a:p>
            <a:r>
              <a:rPr lang="zh-CN" altLang="en-US"/>
              <a:t>?&gt; </a:t>
            </a:r>
            <a:endParaRPr lang="zh-CN" altLang="en-US"/>
          </a:p>
        </p:txBody>
      </p:sp>
      <p:sp>
        <p:nvSpPr>
          <p:cNvPr id="12" name="文本框 11"/>
          <p:cNvSpPr txBox="1"/>
          <p:nvPr/>
        </p:nvSpPr>
        <p:spPr>
          <a:xfrm>
            <a:off x="5943600" y="5715000"/>
            <a:ext cx="6096000" cy="645160"/>
          </a:xfrm>
          <a:prstGeom prst="rect">
            <a:avLst/>
          </a:prstGeom>
          <a:noFill/>
        </p:spPr>
        <p:txBody>
          <a:bodyPr wrap="square" rtlCol="0" anchor="t">
            <a:spAutoFit/>
          </a:bodyPr>
          <a:p>
            <a:r>
              <a:rPr lang="zh-CN" altLang="en-US">
                <a:sym typeface="+mn-ea"/>
              </a:rPr>
              <a:t>可以从代码里发现，它直接针对操作系统类型进行ping，没有对用户输入的数据作出任何的过滤和判断。</a:t>
            </a:r>
            <a:endParaRPr lang="zh-CN" altLang="en-US">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142837" y="990735"/>
            <a:ext cx="6410325" cy="685165"/>
          </a:xfrm>
          <a:prstGeom prst="rect">
            <a:avLst/>
          </a:prstGeom>
        </p:spPr>
        <p:txBody>
          <a:bodyPr vert="horz" wrap="square" lIns="123825" tIns="123825" rIns="57150" bIns="0" rtlCol="0" anchor="t" anchorCtr="0">
            <a:spAutoFit/>
          </a:bodyPr>
          <a:lstStyle/>
          <a:p>
            <a:pPr algn="l">
              <a:lnSpc>
                <a:spcPct val="174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2.构造特殊语句渗透测试</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1612900" y="533400"/>
            <a:ext cx="5483860" cy="54165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初级命令注入渗透测试</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1219200" y="1752600"/>
            <a:ext cx="9614535" cy="1014730"/>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首先构造“ping a device”的特殊语句，在文本框中输入127.0.0.1，点击“Submit”按钮，就会在页面中显示命令的执行结果，如图11-1所示。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6" name="图片 1"/>
          <p:cNvPicPr/>
          <p:nvPr/>
        </p:nvPicPr>
        <p:blipFill>
          <a:blip r:embed="rId2"/>
          <a:stretch>
            <a:fillRect/>
          </a:stretch>
        </p:blipFill>
        <p:spPr>
          <a:xfrm>
            <a:off x="1355090" y="2936240"/>
            <a:ext cx="5928360" cy="3049270"/>
          </a:xfrm>
          <a:prstGeom prst="rect">
            <a:avLst/>
          </a:prstGeom>
          <a:noFill/>
          <a:ln>
            <a:noFill/>
          </a:ln>
        </p:spPr>
      </p:pic>
      <p:sp>
        <p:nvSpPr>
          <p:cNvPr id="7" name="文本框 6"/>
          <p:cNvSpPr txBox="1"/>
          <p:nvPr/>
        </p:nvSpPr>
        <p:spPr>
          <a:xfrm>
            <a:off x="2209800" y="6096000"/>
            <a:ext cx="6096000" cy="368300"/>
          </a:xfrm>
          <a:prstGeom prst="rect">
            <a:avLst/>
          </a:prstGeom>
          <a:noFill/>
        </p:spPr>
        <p:txBody>
          <a:bodyPr wrap="square" rtlCol="0" anchor="t">
            <a:spAutoFit/>
          </a:bodyPr>
          <a:p>
            <a:r>
              <a:rPr lang="zh-CN" altLang="en-US"/>
              <a:t>图11-1 命令注入输入执行结果</a:t>
            </a:r>
            <a:endParaRPr lang="zh-CN" altLang="en-US"/>
          </a:p>
        </p:txBody>
      </p:sp>
      <p:sp>
        <p:nvSpPr>
          <p:cNvPr id="8" name="文本框 7"/>
          <p:cNvSpPr txBox="1"/>
          <p:nvPr/>
        </p:nvSpPr>
        <p:spPr>
          <a:xfrm>
            <a:off x="8229600" y="3646170"/>
            <a:ext cx="3356610" cy="1452245"/>
          </a:xfrm>
          <a:prstGeom prst="rect">
            <a:avLst/>
          </a:prstGeom>
          <a:noFill/>
        </p:spPr>
        <p:txBody>
          <a:bodyPr wrap="square" rtlCol="0" anchor="t">
            <a:no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由上面的页面显示的结果可以知道，后端执行了ping命令，并且将命令执行结果返回到前端页面进行显示。</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142837" y="990735"/>
            <a:ext cx="6410325" cy="685165"/>
          </a:xfrm>
          <a:prstGeom prst="rect">
            <a:avLst/>
          </a:prstGeom>
        </p:spPr>
        <p:txBody>
          <a:bodyPr vert="horz" wrap="square" lIns="123825" tIns="123825" rIns="57150" bIns="0" rtlCol="0" anchor="t" anchorCtr="0">
            <a:spAutoFit/>
          </a:bodyPr>
          <a:lstStyle/>
          <a:p>
            <a:pPr algn="l">
              <a:lnSpc>
                <a:spcPct val="174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2.构造特殊语句渗透测试</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1612900" y="533400"/>
            <a:ext cx="5483860" cy="54165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初级命令注入渗透测试</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1219200" y="1752600"/>
            <a:ext cx="9614535" cy="1014730"/>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解决命令注入乱码问题， 如果在文本框中输入ip地址后显示出来的结果是乱码，如下图11-2所示：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2209800" y="6096000"/>
            <a:ext cx="6096000" cy="368300"/>
          </a:xfrm>
          <a:prstGeom prst="rect">
            <a:avLst/>
          </a:prstGeom>
          <a:noFill/>
        </p:spPr>
        <p:txBody>
          <a:bodyPr wrap="square" rtlCol="0" anchor="t">
            <a:spAutoFit/>
          </a:bodyPr>
          <a:p>
            <a:r>
              <a:rPr lang="zh-CN" altLang="en-US"/>
              <a:t>图11-2 命令注入输入乱码</a:t>
            </a:r>
            <a:endParaRPr lang="zh-CN" altLang="en-US"/>
          </a:p>
        </p:txBody>
      </p:sp>
      <p:sp>
        <p:nvSpPr>
          <p:cNvPr id="8" name="文本框 7"/>
          <p:cNvSpPr txBox="1"/>
          <p:nvPr/>
        </p:nvSpPr>
        <p:spPr>
          <a:xfrm>
            <a:off x="7957820" y="3646170"/>
            <a:ext cx="3743960" cy="1452245"/>
          </a:xfrm>
          <a:prstGeom prst="rect">
            <a:avLst/>
          </a:prstGeom>
          <a:noFill/>
        </p:spPr>
        <p:txBody>
          <a:bodyPr wrap="square" rtlCol="0" anchor="t">
            <a:no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解决此问题的方法：修改dvwaPage.inc.php文件中的”charset=utf-8”，修改”charset=GB2312”，即可。</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9" name="图片 8"/>
          <p:cNvPicPr/>
          <p:nvPr/>
        </p:nvPicPr>
        <p:blipFill>
          <a:blip r:embed="rId2"/>
          <a:stretch>
            <a:fillRect/>
          </a:stretch>
        </p:blipFill>
        <p:spPr>
          <a:xfrm>
            <a:off x="685800" y="2895600"/>
            <a:ext cx="6659880" cy="301688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142837" y="990735"/>
            <a:ext cx="6410325" cy="685165"/>
          </a:xfrm>
          <a:prstGeom prst="rect">
            <a:avLst/>
          </a:prstGeom>
        </p:spPr>
        <p:txBody>
          <a:bodyPr vert="horz" wrap="square" lIns="123825" tIns="123825" rIns="57150" bIns="0" rtlCol="0" anchor="t" anchorCtr="0">
            <a:spAutoFit/>
          </a:bodyPr>
          <a:lstStyle/>
          <a:p>
            <a:pPr algn="l">
              <a:lnSpc>
                <a:spcPct val="174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2.构造特殊语句渗透测试</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1612900" y="533400"/>
            <a:ext cx="5483860" cy="54165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初级命令注入渗透测试</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1219200" y="1752600"/>
            <a:ext cx="9614535" cy="553085"/>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在文本框里输入"127.0.0.1 &amp;&amp; net user"，得到系统中所有的用户，如图11-3所示。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2209800" y="5977255"/>
            <a:ext cx="6096000" cy="368300"/>
          </a:xfrm>
          <a:prstGeom prst="rect">
            <a:avLst/>
          </a:prstGeom>
          <a:noFill/>
        </p:spPr>
        <p:txBody>
          <a:bodyPr wrap="square" rtlCol="0" anchor="t">
            <a:spAutoFit/>
          </a:bodyPr>
          <a:p>
            <a:r>
              <a:rPr lang="zh-CN" altLang="en-US"/>
              <a:t>图11-3 命令注入输入执行结果</a:t>
            </a:r>
            <a:endParaRPr lang="zh-CN" altLang="en-US"/>
          </a:p>
        </p:txBody>
      </p:sp>
      <p:sp>
        <p:nvSpPr>
          <p:cNvPr id="8" name="文本框 7"/>
          <p:cNvSpPr txBox="1"/>
          <p:nvPr/>
        </p:nvSpPr>
        <p:spPr>
          <a:xfrm>
            <a:off x="7957820" y="3646170"/>
            <a:ext cx="3743960" cy="1452245"/>
          </a:xfrm>
          <a:prstGeom prst="rect">
            <a:avLst/>
          </a:prstGeom>
          <a:noFill/>
        </p:spPr>
        <p:txBody>
          <a:bodyPr wrap="square" rtlCol="0" anchor="t">
            <a:no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 输入"127.0.0.1 &amp;&amp; net user root"得到root账号的属性，除此之外，还可以增加或者删除账号密码等骚操作。</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6" name="图片 3"/>
          <p:cNvPicPr/>
          <p:nvPr/>
        </p:nvPicPr>
        <p:blipFill>
          <a:blip r:embed="rId2"/>
          <a:stretch>
            <a:fillRect/>
          </a:stretch>
        </p:blipFill>
        <p:spPr>
          <a:xfrm>
            <a:off x="866775" y="2438400"/>
            <a:ext cx="6083300" cy="340614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142837" y="990735"/>
            <a:ext cx="6410325" cy="685165"/>
          </a:xfrm>
          <a:prstGeom prst="rect">
            <a:avLst/>
          </a:prstGeom>
        </p:spPr>
        <p:txBody>
          <a:bodyPr vert="horz" wrap="square" lIns="123825" tIns="123825" rIns="57150" bIns="0" rtlCol="0" anchor="t" anchorCtr="0">
            <a:spAutoFit/>
          </a:bodyPr>
          <a:lstStyle/>
          <a:p>
            <a:pPr algn="l">
              <a:lnSpc>
                <a:spcPct val="174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1.渗透测试源代码分析</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1612900" y="533400"/>
            <a:ext cx="5483860" cy="54165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中级命令注入渗透测试</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1219200" y="1600200"/>
            <a:ext cx="9614535" cy="553085"/>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输入"127.0.0.1 &amp;&amp; net user"，如图11-4所示。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3429000" y="5257800"/>
            <a:ext cx="6096000" cy="368300"/>
          </a:xfrm>
          <a:prstGeom prst="rect">
            <a:avLst/>
          </a:prstGeom>
          <a:noFill/>
        </p:spPr>
        <p:txBody>
          <a:bodyPr wrap="square" rtlCol="0" anchor="t">
            <a:spAutoFit/>
          </a:bodyPr>
          <a:p>
            <a:r>
              <a:rPr lang="zh-CN" altLang="en-US"/>
              <a:t>图11-4 命令注入ping执行结果</a:t>
            </a:r>
            <a:endParaRPr lang="zh-CN" altLang="en-US"/>
          </a:p>
        </p:txBody>
      </p:sp>
      <p:sp>
        <p:nvSpPr>
          <p:cNvPr id="8" name="文本框 7"/>
          <p:cNvSpPr txBox="1"/>
          <p:nvPr/>
        </p:nvSpPr>
        <p:spPr>
          <a:xfrm>
            <a:off x="866775" y="5669915"/>
            <a:ext cx="10668000" cy="1452245"/>
          </a:xfrm>
          <a:prstGeom prst="rect">
            <a:avLst/>
          </a:prstGeom>
          <a:noFill/>
        </p:spPr>
        <p:txBody>
          <a:bodyPr wrap="square" rtlCol="0" anchor="t">
            <a:noAutofit/>
          </a:bodyPr>
          <a:p>
            <a:pPr algn="just">
              <a:lnSpc>
                <a:spcPct val="150000"/>
              </a:lnSpc>
            </a:pPr>
            <a:r>
              <a:rPr lang="zh-CN" altLang="en-US" sz="2000">
                <a:latin typeface="微软雅黑" panose="020B0503020204020204" charset="-122"/>
                <a:ea typeface="微软雅黑" panose="020B0503020204020204" charset="-122"/>
                <a:cs typeface="微软雅黑" panose="020B0503020204020204" charset="-122"/>
              </a:rPr>
              <a:t>提示出现参数错误，表明有过滤。源码分析，发现在Low等级源码的基础上添加了一个黑名单，把‘&amp;&amp;’字符和‘;’字符过滤掉了，但我们可以使用黑名单之外的命令连接符命令注入。</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9" name="图片 4"/>
          <p:cNvPicPr/>
          <p:nvPr/>
        </p:nvPicPr>
        <p:blipFill>
          <a:blip r:embed="rId2"/>
          <a:stretch>
            <a:fillRect/>
          </a:stretch>
        </p:blipFill>
        <p:spPr>
          <a:xfrm>
            <a:off x="1828800" y="2286000"/>
            <a:ext cx="6814820" cy="275018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11" name="文本框 10"/>
          <p:cNvSpPr txBox="1"/>
          <p:nvPr/>
        </p:nvSpPr>
        <p:spPr>
          <a:xfrm>
            <a:off x="1752600" y="76200"/>
            <a:ext cx="9614535" cy="6739255"/>
          </a:xfrm>
          <a:prstGeom prst="rect">
            <a:avLst/>
          </a:prstGeom>
          <a:noFill/>
        </p:spPr>
        <p:txBody>
          <a:bodyPr wrap="square" rtlCol="0" anchor="t">
            <a:spAutoFit/>
          </a:bodyPr>
          <a:p>
            <a:pPr>
              <a:lnSpc>
                <a:spcPct val="100000"/>
              </a:lnSpc>
            </a:pPr>
            <a:r>
              <a:rPr lang="zh-CN" altLang="en-US">
                <a:latin typeface="微软雅黑" panose="020B0503020204020204" charset="-122"/>
                <a:ea typeface="微软雅黑" panose="020B0503020204020204" charset="-122"/>
                <a:cs typeface="微软雅黑" panose="020B0503020204020204" charset="-122"/>
              </a:rPr>
              <a:t>&lt;?php</a:t>
            </a:r>
            <a:endParaRPr lang="zh-CN" altLang="en-US">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a:latin typeface="微软雅黑" panose="020B0503020204020204" charset="-122"/>
                <a:ea typeface="微软雅黑" panose="020B0503020204020204" charset="-122"/>
                <a:cs typeface="微软雅黑" panose="020B0503020204020204" charset="-122"/>
              </a:rPr>
              <a:t>if( isset( $_POST[ 'Submit' ]  ) ) {</a:t>
            </a:r>
            <a:endParaRPr lang="zh-CN" altLang="en-US">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a:latin typeface="微软雅黑" panose="020B0503020204020204" charset="-122"/>
                <a:ea typeface="微软雅黑" panose="020B0503020204020204" charset="-122"/>
                <a:cs typeface="微软雅黑" panose="020B0503020204020204" charset="-122"/>
              </a:rPr>
              <a:t>    // Get input</a:t>
            </a:r>
            <a:endParaRPr lang="zh-CN" altLang="en-US">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a:latin typeface="微软雅黑" panose="020B0503020204020204" charset="-122"/>
                <a:ea typeface="微软雅黑" panose="020B0503020204020204" charset="-122"/>
                <a:cs typeface="微软雅黑" panose="020B0503020204020204" charset="-122"/>
              </a:rPr>
              <a:t>    $target = $_REQUEST[ 'ip' ];</a:t>
            </a:r>
            <a:endParaRPr lang="zh-CN" altLang="en-US">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a:latin typeface="微软雅黑" panose="020B0503020204020204" charset="-122"/>
                <a:ea typeface="微软雅黑" panose="020B0503020204020204" charset="-122"/>
                <a:cs typeface="微软雅黑" panose="020B0503020204020204" charset="-122"/>
              </a:rPr>
              <a:t>    // Set blacklist</a:t>
            </a:r>
            <a:endParaRPr lang="zh-CN" altLang="en-US">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a:latin typeface="微软雅黑" panose="020B0503020204020204" charset="-122"/>
                <a:ea typeface="微软雅黑" panose="020B0503020204020204" charset="-122"/>
                <a:cs typeface="微软雅黑" panose="020B0503020204020204" charset="-122"/>
              </a:rPr>
              <a:t>    $substitutions = array(</a:t>
            </a:r>
            <a:endParaRPr lang="zh-CN" altLang="en-US">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a:latin typeface="微软雅黑" panose="020B0503020204020204" charset="-122"/>
                <a:ea typeface="微软雅黑" panose="020B0503020204020204" charset="-122"/>
                <a:cs typeface="微软雅黑" panose="020B0503020204020204" charset="-122"/>
              </a:rPr>
              <a:t>        '&amp;&amp;' =&gt; '',</a:t>
            </a:r>
            <a:endParaRPr lang="zh-CN" altLang="en-US">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a:latin typeface="微软雅黑" panose="020B0503020204020204" charset="-122"/>
                <a:ea typeface="微软雅黑" panose="020B0503020204020204" charset="-122"/>
                <a:cs typeface="微软雅黑" panose="020B0503020204020204" charset="-122"/>
              </a:rPr>
              <a:t>        ';'  =&gt; '',</a:t>
            </a:r>
            <a:endParaRPr lang="zh-CN" altLang="en-US">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a:latin typeface="微软雅黑" panose="020B0503020204020204" charset="-122"/>
                <a:ea typeface="微软雅黑" panose="020B0503020204020204" charset="-122"/>
                <a:cs typeface="微软雅黑" panose="020B0503020204020204" charset="-122"/>
              </a:rPr>
              <a:t>    );</a:t>
            </a:r>
            <a:endParaRPr lang="zh-CN" altLang="en-US">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a:latin typeface="微软雅黑" panose="020B0503020204020204" charset="-122"/>
                <a:ea typeface="微软雅黑" panose="020B0503020204020204" charset="-122"/>
                <a:cs typeface="微软雅黑" panose="020B0503020204020204" charset="-122"/>
              </a:rPr>
              <a:t>    // Remove any of the charactars in the array (blacklist).</a:t>
            </a:r>
            <a:endParaRPr lang="zh-CN" altLang="en-US">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a:latin typeface="微软雅黑" panose="020B0503020204020204" charset="-122"/>
                <a:ea typeface="微软雅黑" panose="020B0503020204020204" charset="-122"/>
                <a:cs typeface="微软雅黑" panose="020B0503020204020204" charset="-122"/>
              </a:rPr>
              <a:t>    $target = str_replace( array_keys( $substitutions ), $substitutions, $target );</a:t>
            </a:r>
            <a:endParaRPr lang="zh-CN" altLang="en-US">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a:latin typeface="微软雅黑" panose="020B0503020204020204" charset="-122"/>
                <a:ea typeface="微软雅黑" panose="020B0503020204020204" charset="-122"/>
                <a:cs typeface="微软雅黑" panose="020B0503020204020204" charset="-122"/>
              </a:rPr>
              <a:t>    // Determine OS and execute the ping command.</a:t>
            </a:r>
            <a:endParaRPr lang="zh-CN" altLang="en-US">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a:latin typeface="微软雅黑" panose="020B0503020204020204" charset="-122"/>
                <a:ea typeface="微软雅黑" panose="020B0503020204020204" charset="-122"/>
                <a:cs typeface="微软雅黑" panose="020B0503020204020204" charset="-122"/>
              </a:rPr>
              <a:t>    if( stristr( php_uname( 's' ), 'Windows NT' ) ) {</a:t>
            </a:r>
            <a:endParaRPr lang="zh-CN" altLang="en-US">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a:latin typeface="微软雅黑" panose="020B0503020204020204" charset="-122"/>
                <a:ea typeface="微软雅黑" panose="020B0503020204020204" charset="-122"/>
                <a:cs typeface="微软雅黑" panose="020B0503020204020204" charset="-122"/>
              </a:rPr>
              <a:t>        // Windows</a:t>
            </a:r>
            <a:endParaRPr lang="zh-CN" altLang="en-US">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a:latin typeface="微软雅黑" panose="020B0503020204020204" charset="-122"/>
                <a:ea typeface="微软雅黑" panose="020B0503020204020204" charset="-122"/>
                <a:cs typeface="微软雅黑" panose="020B0503020204020204" charset="-122"/>
              </a:rPr>
              <a:t>        $cmd = shell_exec( 'ping  ' . $target );</a:t>
            </a:r>
            <a:endParaRPr lang="zh-CN" altLang="en-US">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a:latin typeface="微软雅黑" panose="020B0503020204020204" charset="-122"/>
                <a:ea typeface="微软雅黑" panose="020B0503020204020204" charset="-122"/>
                <a:cs typeface="微软雅黑" panose="020B0503020204020204" charset="-122"/>
              </a:rPr>
              <a:t>    }</a:t>
            </a:r>
            <a:endParaRPr lang="zh-CN" altLang="en-US">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a:latin typeface="微软雅黑" panose="020B0503020204020204" charset="-122"/>
                <a:ea typeface="微软雅黑" panose="020B0503020204020204" charset="-122"/>
                <a:cs typeface="微软雅黑" panose="020B0503020204020204" charset="-122"/>
              </a:rPr>
              <a:t>    else {</a:t>
            </a:r>
            <a:endParaRPr lang="zh-CN" altLang="en-US">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a:latin typeface="微软雅黑" panose="020B0503020204020204" charset="-122"/>
                <a:ea typeface="微软雅黑" panose="020B0503020204020204" charset="-122"/>
                <a:cs typeface="微软雅黑" panose="020B0503020204020204" charset="-122"/>
              </a:rPr>
              <a:t>        // *nix</a:t>
            </a:r>
            <a:endParaRPr lang="zh-CN" altLang="en-US">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a:latin typeface="微软雅黑" panose="020B0503020204020204" charset="-122"/>
                <a:ea typeface="微软雅黑" panose="020B0503020204020204" charset="-122"/>
                <a:cs typeface="微软雅黑" panose="020B0503020204020204" charset="-122"/>
              </a:rPr>
              <a:t>        $cmd = shell_exec( 'ping  -c 4 ' . $target );</a:t>
            </a:r>
            <a:endParaRPr lang="zh-CN" altLang="en-US">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a:latin typeface="微软雅黑" panose="020B0503020204020204" charset="-122"/>
                <a:ea typeface="微软雅黑" panose="020B0503020204020204" charset="-122"/>
                <a:cs typeface="微软雅黑" panose="020B0503020204020204" charset="-122"/>
              </a:rPr>
              <a:t>    }</a:t>
            </a:r>
            <a:endParaRPr lang="zh-CN" altLang="en-US">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a:latin typeface="微软雅黑" panose="020B0503020204020204" charset="-122"/>
                <a:ea typeface="微软雅黑" panose="020B0503020204020204" charset="-122"/>
                <a:cs typeface="微软雅黑" panose="020B0503020204020204" charset="-122"/>
              </a:rPr>
              <a:t>    // Feedback for the end user</a:t>
            </a:r>
            <a:endParaRPr lang="zh-CN" altLang="en-US">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a:latin typeface="微软雅黑" panose="020B0503020204020204" charset="-122"/>
                <a:ea typeface="微软雅黑" panose="020B0503020204020204" charset="-122"/>
                <a:cs typeface="微软雅黑" panose="020B0503020204020204" charset="-122"/>
              </a:rPr>
              <a:t>    echo "&lt;pre&gt;{$cmd}&lt;/pre&gt;";</a:t>
            </a:r>
            <a:endParaRPr lang="zh-CN" altLang="en-US">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a:latin typeface="微软雅黑" panose="020B0503020204020204" charset="-122"/>
                <a:ea typeface="微软雅黑" panose="020B0503020204020204" charset="-122"/>
                <a:cs typeface="微软雅黑" panose="020B0503020204020204" charset="-122"/>
              </a:rPr>
              <a:t>}</a:t>
            </a:r>
            <a:endParaRPr lang="zh-CN" altLang="en-US">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a:latin typeface="微软雅黑" panose="020B0503020204020204" charset="-122"/>
                <a:ea typeface="微软雅黑" panose="020B0503020204020204" charset="-122"/>
                <a:cs typeface="微软雅黑" panose="020B0503020204020204" charset="-122"/>
              </a:rPr>
              <a:t>?&gt; </a:t>
            </a:r>
            <a:endParaRPr lang="zh-CN" altLang="en-US">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304800" y="152400"/>
            <a:ext cx="6096000" cy="398780"/>
          </a:xfrm>
          <a:prstGeom prst="rect">
            <a:avLst/>
          </a:prstGeom>
          <a:noFill/>
        </p:spPr>
        <p:txBody>
          <a:bodyPr wrap="square" rtlCol="0" anchor="t">
            <a:spAutoFit/>
          </a:bodyPr>
          <a:p>
            <a:r>
              <a:rPr lang="zh-CN" altLang="en-US" sz="2000">
                <a:latin typeface="微软雅黑" panose="020B0503020204020204" charset="-122"/>
                <a:ea typeface="微软雅黑" panose="020B0503020204020204" charset="-122"/>
                <a:cs typeface="微软雅黑" panose="020B0503020204020204" charset="-122"/>
                <a:sym typeface="+mn-ea"/>
              </a:rPr>
              <a:t>源</a:t>
            </a:r>
            <a:r>
              <a:rPr lang="zh-CN" altLang="en-US" sz="2000">
                <a:latin typeface="微软雅黑" panose="020B0503020204020204" charset="-122"/>
                <a:ea typeface="微软雅黑" panose="020B0503020204020204" charset="-122"/>
                <a:cs typeface="微软雅黑" panose="020B0503020204020204" charset="-122"/>
                <a:sym typeface="+mn-ea"/>
              </a:rPr>
              <a:t>代码：</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12" name="文本框 11"/>
          <p:cNvSpPr txBox="1"/>
          <p:nvPr/>
        </p:nvSpPr>
        <p:spPr>
          <a:xfrm>
            <a:off x="5562600" y="6324600"/>
            <a:ext cx="6311265" cy="398780"/>
          </a:xfrm>
          <a:prstGeom prst="rect">
            <a:avLst/>
          </a:prstGeom>
          <a:noFill/>
        </p:spPr>
        <p:txBody>
          <a:bodyPr wrap="square" rtlCol="0" anchor="t">
            <a:spAutoFit/>
          </a:bodyPr>
          <a:p>
            <a:r>
              <a:rPr lang="zh-CN" altLang="en-US" sz="2000" b="1">
                <a:latin typeface="微软雅黑" panose="020B0503020204020204" charset="-122"/>
                <a:ea typeface="微软雅黑" panose="020B0503020204020204" charset="-122"/>
                <a:cs typeface="微软雅黑" panose="020B0503020204020204" charset="-122"/>
              </a:rPr>
              <a:t>代码分析，发现它只针对了”&amp;&amp;”和”;”进行了过滤。</a:t>
            </a:r>
            <a:endParaRPr lang="zh-CN" altLang="en-US" sz="20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p:bldP spid="12" grpId="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142837" y="990735"/>
            <a:ext cx="6410325" cy="685165"/>
          </a:xfrm>
          <a:prstGeom prst="rect">
            <a:avLst/>
          </a:prstGeom>
        </p:spPr>
        <p:txBody>
          <a:bodyPr vert="horz" wrap="square" lIns="123825" tIns="123825" rIns="57150" bIns="0" rtlCol="0" anchor="t" anchorCtr="0">
            <a:spAutoFit/>
          </a:bodyPr>
          <a:lstStyle/>
          <a:p>
            <a:pPr algn="l">
              <a:lnSpc>
                <a:spcPct val="174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2.构造特殊语句渗透测试</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1612900" y="533400"/>
            <a:ext cx="5483860" cy="54165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中级命令注入渗透测试</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1192530" y="1600200"/>
            <a:ext cx="9641205" cy="4707890"/>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命令连接符"&amp;&amp;"，"&amp;"，"||" 和 "|"的含义：</a:t>
            </a:r>
            <a:br>
              <a:rPr lang="zh-CN" altLang="en-US" sz="2000">
                <a:latin typeface="微软雅黑" panose="020B0503020204020204" charset="-122"/>
                <a:ea typeface="微软雅黑" panose="020B0503020204020204" charset="-122"/>
                <a:cs typeface="微软雅黑" panose="020B0503020204020204" charset="-122"/>
              </a:rPr>
            </a:br>
            <a:r>
              <a:rPr lang="zh-CN" altLang="en-US" sz="2000">
                <a:latin typeface="微软雅黑" panose="020B0503020204020204" charset="-122"/>
                <a:ea typeface="微软雅黑" panose="020B0503020204020204" charset="-122"/>
                <a:cs typeface="微软雅黑" panose="020B0503020204020204" charset="-122"/>
              </a:rPr>
              <a:t>a &amp;&amp; b ：代表首先执行前者命令a再执行后命令b，但是前提条件是命令a执行正确才会执行命令b，在a执行失败的情况下不会执行b命令。所以又被称为</a:t>
            </a:r>
            <a:r>
              <a:rPr lang="zh-CN" altLang="en-US" sz="2000">
                <a:solidFill>
                  <a:srgbClr val="FF0000"/>
                </a:solidFill>
                <a:latin typeface="微软雅黑" panose="020B0503020204020204" charset="-122"/>
                <a:ea typeface="微软雅黑" panose="020B0503020204020204" charset="-122"/>
                <a:cs typeface="微软雅黑" panose="020B0503020204020204" charset="-122"/>
              </a:rPr>
              <a:t>短路运算符</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a &amp; b：代表首先执行命令a再执行命令b，</a:t>
            </a:r>
            <a:r>
              <a:rPr lang="zh-CN" altLang="en-US" sz="2000">
                <a:solidFill>
                  <a:srgbClr val="FF0000"/>
                </a:solidFill>
                <a:latin typeface="微软雅黑" panose="020B0503020204020204" charset="-122"/>
                <a:ea typeface="微软雅黑" panose="020B0503020204020204" charset="-122"/>
                <a:cs typeface="微软雅黑" panose="020B0503020204020204" charset="-122"/>
              </a:rPr>
              <a:t>如果a执行失败，还是会继续执行命令b</a:t>
            </a:r>
            <a:r>
              <a:rPr lang="zh-CN" altLang="en-US" sz="2000">
                <a:latin typeface="微软雅黑" panose="020B0503020204020204" charset="-122"/>
                <a:ea typeface="微软雅黑" panose="020B0503020204020204" charset="-122"/>
                <a:cs typeface="微软雅黑" panose="020B0503020204020204" charset="-122"/>
              </a:rPr>
              <a:t>。也就是说命令b的执行不会受到命令a的干扰。</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a || b：代表首先执行a命令再执行b命令，如果a命令执行成功，就不会执行b命令，相反，如果</a:t>
            </a:r>
            <a:r>
              <a:rPr lang="zh-CN" altLang="en-US" sz="2000">
                <a:solidFill>
                  <a:srgbClr val="FF0000"/>
                </a:solidFill>
                <a:latin typeface="微软雅黑" panose="020B0503020204020204" charset="-122"/>
                <a:ea typeface="微软雅黑" panose="020B0503020204020204" charset="-122"/>
                <a:cs typeface="微软雅黑" panose="020B0503020204020204" charset="-122"/>
              </a:rPr>
              <a:t>a命令执行不成功，就会执行b命令</a:t>
            </a:r>
            <a:r>
              <a:rPr lang="zh-CN" altLang="en-US" sz="2000">
                <a:latin typeface="微软雅黑" panose="020B0503020204020204" charset="-122"/>
                <a:ea typeface="微软雅黑" panose="020B0503020204020204" charset="-122"/>
                <a:cs typeface="微软雅黑" panose="020B0503020204020204" charset="-122"/>
              </a:rPr>
              <a:t>。</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a | b：代表首先执行a命令，再执行b命令，不管a命令成功与否，都会去执行b命令。（当第一条命令失败时，它仍然会执行第二条命令，表示A命令语句的输出，作为B命令语句的输入执行）。</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142837" y="990735"/>
            <a:ext cx="6410325" cy="685165"/>
          </a:xfrm>
          <a:prstGeom prst="rect">
            <a:avLst/>
          </a:prstGeom>
        </p:spPr>
        <p:txBody>
          <a:bodyPr vert="horz" wrap="square" lIns="123825" tIns="123825" rIns="57150" bIns="0" rtlCol="0" anchor="t" anchorCtr="0">
            <a:spAutoFit/>
          </a:bodyPr>
          <a:lstStyle/>
          <a:p>
            <a:pPr algn="l">
              <a:lnSpc>
                <a:spcPct val="174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2.构造特殊语句渗透测试</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1612900" y="533400"/>
            <a:ext cx="5483860" cy="54165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中级命令注入渗透测试</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1192530" y="1600200"/>
            <a:ext cx="9641205" cy="553085"/>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输入"127.0.0.1 &amp; net user"，如图11-5所示。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7" name="图片 5"/>
          <p:cNvPicPr/>
          <p:nvPr/>
        </p:nvPicPr>
        <p:blipFill>
          <a:blip r:embed="rId2"/>
          <a:stretch>
            <a:fillRect/>
          </a:stretch>
        </p:blipFill>
        <p:spPr>
          <a:xfrm>
            <a:off x="3048000" y="2209800"/>
            <a:ext cx="5027295" cy="3247390"/>
          </a:xfrm>
          <a:prstGeom prst="rect">
            <a:avLst/>
          </a:prstGeom>
          <a:noFill/>
          <a:ln>
            <a:noFill/>
          </a:ln>
        </p:spPr>
      </p:pic>
      <p:sp>
        <p:nvSpPr>
          <p:cNvPr id="6" name="文本框 5"/>
          <p:cNvSpPr txBox="1"/>
          <p:nvPr/>
        </p:nvSpPr>
        <p:spPr>
          <a:xfrm>
            <a:off x="4114800" y="5638800"/>
            <a:ext cx="6096000" cy="368300"/>
          </a:xfrm>
          <a:prstGeom prst="rect">
            <a:avLst/>
          </a:prstGeom>
          <a:noFill/>
        </p:spPr>
        <p:txBody>
          <a:bodyPr wrap="square" rtlCol="0" anchor="t">
            <a:spAutoFit/>
          </a:bodyPr>
          <a:p>
            <a:r>
              <a:rPr lang="zh-CN" altLang="en-US"/>
              <a:t>图11-5命令注入输入执行结果</a:t>
            </a:r>
            <a:endParaRPr lang="zh-CN" alt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142837" y="990735"/>
            <a:ext cx="6410325" cy="685165"/>
          </a:xfrm>
          <a:prstGeom prst="rect">
            <a:avLst/>
          </a:prstGeom>
        </p:spPr>
        <p:txBody>
          <a:bodyPr vert="horz" wrap="square" lIns="123825" tIns="123825" rIns="57150" bIns="0" rtlCol="0" anchor="t" anchorCtr="0">
            <a:spAutoFit/>
          </a:bodyPr>
          <a:lstStyle/>
          <a:p>
            <a:pPr algn="l">
              <a:lnSpc>
                <a:spcPct val="174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2.构造特殊语句渗透测试</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1612900" y="533400"/>
            <a:ext cx="5483860" cy="54165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中级命令注入渗透测试</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1192530" y="1600200"/>
            <a:ext cx="9641205" cy="1476375"/>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因为被过滤的只有”&amp;&amp;”与”;”，所以”&amp;”不会受影响，并得到注入结果。当然啦，因为代码里用的str_replce函数把”&amp;&amp;”和”;”替换为空字符，所以也可以采用这种方法绕过：</a:t>
            </a:r>
            <a:r>
              <a:rPr lang="zh-CN" altLang="en-US" sz="2000">
                <a:solidFill>
                  <a:srgbClr val="FF0000"/>
                </a:solidFill>
                <a:latin typeface="微软雅黑" panose="020B0503020204020204" charset="-122"/>
                <a:ea typeface="微软雅黑" panose="020B0503020204020204" charset="-122"/>
                <a:cs typeface="微软雅黑" panose="020B0503020204020204" charset="-122"/>
              </a:rPr>
              <a:t>输入"127.0.0.1&amp;;&amp;net user"</a:t>
            </a:r>
            <a:r>
              <a:rPr lang="zh-CN" altLang="en-US" sz="2000">
                <a:latin typeface="微软雅黑" panose="020B0503020204020204" charset="-122"/>
                <a:ea typeface="微软雅黑" panose="020B0503020204020204" charset="-122"/>
                <a:cs typeface="微软雅黑" panose="020B0503020204020204" charset="-122"/>
              </a:rPr>
              <a:t>，如图11-6所示。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981200" y="6400800"/>
            <a:ext cx="6096000" cy="368300"/>
          </a:xfrm>
          <a:prstGeom prst="rect">
            <a:avLst/>
          </a:prstGeom>
          <a:noFill/>
        </p:spPr>
        <p:txBody>
          <a:bodyPr wrap="square" rtlCol="0" anchor="t">
            <a:spAutoFit/>
          </a:bodyPr>
          <a:p>
            <a:r>
              <a:rPr lang="zh-CN" altLang="en-US"/>
              <a:t>图11-6 命令注入输入执行结果</a:t>
            </a:r>
            <a:endParaRPr lang="zh-CN" altLang="en-US"/>
          </a:p>
        </p:txBody>
      </p:sp>
      <p:pic>
        <p:nvPicPr>
          <p:cNvPr id="8" name="图片 6"/>
          <p:cNvPicPr/>
          <p:nvPr/>
        </p:nvPicPr>
        <p:blipFill>
          <a:blip r:embed="rId2"/>
          <a:stretch>
            <a:fillRect/>
          </a:stretch>
        </p:blipFill>
        <p:spPr>
          <a:xfrm>
            <a:off x="1143000" y="3204845"/>
            <a:ext cx="4968875" cy="3067685"/>
          </a:xfrm>
          <a:prstGeom prst="rect">
            <a:avLst/>
          </a:prstGeom>
          <a:noFill/>
          <a:ln>
            <a:noFill/>
          </a:ln>
        </p:spPr>
      </p:pic>
      <p:sp>
        <p:nvSpPr>
          <p:cNvPr id="9" name="文本框 8"/>
          <p:cNvSpPr txBox="1"/>
          <p:nvPr/>
        </p:nvSpPr>
        <p:spPr>
          <a:xfrm>
            <a:off x="6705600" y="3810000"/>
            <a:ext cx="5104765" cy="1938020"/>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因为127.0.0.1&amp;;&amp;net user中的“;”被替换为空，</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实际上命令变成了：127.0.0.1&amp;&amp;net user，所以会被成功执行。</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项目目标</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gn="l">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PART01</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142837" y="990735"/>
            <a:ext cx="6410325" cy="685165"/>
          </a:xfrm>
          <a:prstGeom prst="rect">
            <a:avLst/>
          </a:prstGeom>
        </p:spPr>
        <p:txBody>
          <a:bodyPr vert="horz" wrap="square" lIns="123825" tIns="123825" rIns="57150" bIns="0" rtlCol="0" anchor="t" anchorCtr="0">
            <a:spAutoFit/>
          </a:bodyPr>
          <a:lstStyle/>
          <a:p>
            <a:pPr algn="l">
              <a:lnSpc>
                <a:spcPct val="174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1.渗透测试源代码分析</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1612900" y="533400"/>
            <a:ext cx="5483860" cy="54165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高级命令注入渗透测试</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1192530" y="1600200"/>
            <a:ext cx="9641205" cy="6277610"/>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DVWA平台的高级命令注入渗透测试环境增加了更高级的防护机制，单击页面底端的“View Source”按钮，可以查看PHP源代码，具体如下。</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30000"/>
              </a:lnSpc>
              <a:spcBef>
                <a:spcPct val="0"/>
              </a:spcBef>
              <a:spcAft>
                <a:spcPct val="0"/>
              </a:spcAft>
            </a:pPr>
            <a:r>
              <a:rPr lang="zh-CN" altLang="en-US" sz="2000">
                <a:latin typeface="微软雅黑" panose="020B0503020204020204" charset="-122"/>
                <a:ea typeface="微软雅黑" panose="020B0503020204020204" charset="-122"/>
                <a:cs typeface="微软雅黑" panose="020B0503020204020204" charset="-122"/>
              </a:rPr>
              <a:t>&lt;?php</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30000"/>
              </a:lnSpc>
              <a:spcBef>
                <a:spcPct val="0"/>
              </a:spcBef>
              <a:spcAft>
                <a:spcPct val="0"/>
              </a:spcAft>
            </a:pPr>
            <a:r>
              <a:rPr lang="zh-CN" altLang="en-US" sz="2000">
                <a:latin typeface="微软雅黑" panose="020B0503020204020204" charset="-122"/>
                <a:ea typeface="微软雅黑" panose="020B0503020204020204" charset="-122"/>
                <a:cs typeface="微软雅黑" panose="020B0503020204020204" charset="-122"/>
              </a:rPr>
              <a:t>if( isset( $_POST[ 'Submit' ]  ) ) {</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30000"/>
              </a:lnSpc>
              <a:spcBef>
                <a:spcPct val="0"/>
              </a:spcBef>
              <a:spcAft>
                <a:spcPct val="0"/>
              </a:spcAft>
            </a:pPr>
            <a:r>
              <a:rPr lang="zh-CN" altLang="en-US" sz="2000">
                <a:latin typeface="微软雅黑" panose="020B0503020204020204" charset="-122"/>
                <a:ea typeface="微软雅黑" panose="020B0503020204020204" charset="-122"/>
                <a:cs typeface="微软雅黑" panose="020B0503020204020204" charset="-122"/>
              </a:rPr>
              <a:t>    // Get input</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30000"/>
              </a:lnSpc>
              <a:spcBef>
                <a:spcPct val="0"/>
              </a:spcBef>
              <a:spcAft>
                <a:spcPct val="0"/>
              </a:spcAft>
            </a:pPr>
            <a:r>
              <a:rPr lang="zh-CN" altLang="en-US" sz="2000">
                <a:latin typeface="微软雅黑" panose="020B0503020204020204" charset="-122"/>
                <a:ea typeface="微软雅黑" panose="020B0503020204020204" charset="-122"/>
                <a:cs typeface="微软雅黑" panose="020B0503020204020204" charset="-122"/>
              </a:rPr>
              <a:t>    $target = trim($_REQUEST[ 'ip' ]);</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30000"/>
              </a:lnSpc>
              <a:spcBef>
                <a:spcPct val="0"/>
              </a:spcBef>
              <a:spcAft>
                <a:spcPct val="0"/>
              </a:spcAft>
            </a:pPr>
            <a:r>
              <a:rPr lang="zh-CN" altLang="en-US" sz="2000">
                <a:latin typeface="微软雅黑" panose="020B0503020204020204" charset="-122"/>
                <a:ea typeface="微软雅黑" panose="020B0503020204020204" charset="-122"/>
                <a:cs typeface="微软雅黑" panose="020B0503020204020204" charset="-122"/>
              </a:rPr>
              <a:t>    // Set blacklist</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30000"/>
              </a:lnSpc>
              <a:spcBef>
                <a:spcPct val="0"/>
              </a:spcBef>
              <a:spcAft>
                <a:spcPct val="0"/>
              </a:spcAft>
            </a:pPr>
            <a:r>
              <a:rPr lang="zh-CN" altLang="en-US" sz="2000">
                <a:latin typeface="微软雅黑" panose="020B0503020204020204" charset="-122"/>
                <a:ea typeface="微软雅黑" panose="020B0503020204020204" charset="-122"/>
                <a:cs typeface="微软雅黑" panose="020B0503020204020204" charset="-122"/>
              </a:rPr>
              <a:t>    $substitutions = array(</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30000"/>
              </a:lnSpc>
              <a:spcBef>
                <a:spcPct val="0"/>
              </a:spcBef>
              <a:spcAft>
                <a:spcPct val="0"/>
              </a:spcAft>
            </a:pPr>
            <a:r>
              <a:rPr lang="zh-CN" altLang="en-US" sz="2000">
                <a:latin typeface="微软雅黑" panose="020B0503020204020204" charset="-122"/>
                <a:ea typeface="微软雅黑" panose="020B0503020204020204" charset="-122"/>
                <a:cs typeface="微软雅黑" panose="020B0503020204020204" charset="-122"/>
              </a:rPr>
              <a:t>        '&amp;'  =&gt; '',</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30000"/>
              </a:lnSpc>
              <a:spcBef>
                <a:spcPct val="0"/>
              </a:spcBef>
              <a:spcAft>
                <a:spcPct val="0"/>
              </a:spcAft>
            </a:pPr>
            <a:r>
              <a:rPr lang="zh-CN" altLang="en-US" sz="2000">
                <a:latin typeface="微软雅黑" panose="020B0503020204020204" charset="-122"/>
                <a:ea typeface="微软雅黑" panose="020B0503020204020204" charset="-122"/>
                <a:cs typeface="微软雅黑" panose="020B0503020204020204" charset="-122"/>
              </a:rPr>
              <a:t>        ';'  =&gt; '',</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30000"/>
              </a:lnSpc>
              <a:spcBef>
                <a:spcPct val="0"/>
              </a:spcBef>
              <a:spcAft>
                <a:spcPct val="0"/>
              </a:spcAft>
            </a:pPr>
            <a:r>
              <a:rPr lang="zh-CN" altLang="en-US" sz="2000">
                <a:latin typeface="微软雅黑" panose="020B0503020204020204" charset="-122"/>
                <a:ea typeface="微软雅黑" panose="020B0503020204020204" charset="-122"/>
                <a:cs typeface="微软雅黑" panose="020B0503020204020204" charset="-122"/>
              </a:rPr>
              <a:t>        '| ' =&gt; '',</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30000"/>
              </a:lnSpc>
              <a:spcBef>
                <a:spcPct val="0"/>
              </a:spcBef>
              <a:spcAft>
                <a:spcPct val="0"/>
              </a:spcAft>
            </a:pPr>
            <a:r>
              <a:rPr lang="zh-CN" altLang="en-US" sz="2000">
                <a:latin typeface="微软雅黑" panose="020B0503020204020204" charset="-122"/>
                <a:ea typeface="微软雅黑" panose="020B0503020204020204" charset="-122"/>
                <a:cs typeface="微软雅黑" panose="020B0503020204020204" charset="-122"/>
                <a:sym typeface="+mn-ea"/>
              </a:rPr>
              <a:t>  </a:t>
            </a:r>
            <a:r>
              <a:rPr lang="en-US" altLang="zh-CN" sz="2000">
                <a:latin typeface="微软雅黑" panose="020B0503020204020204" charset="-122"/>
                <a:ea typeface="微软雅黑" panose="020B0503020204020204" charset="-122"/>
                <a:cs typeface="微软雅黑" panose="020B0503020204020204" charset="-122"/>
                <a:sym typeface="+mn-ea"/>
              </a:rPr>
              <a:t>      </a:t>
            </a:r>
            <a:r>
              <a:rPr lang="zh-CN" altLang="en-US" sz="2000">
                <a:latin typeface="微软雅黑" panose="020B0503020204020204" charset="-122"/>
                <a:ea typeface="微软雅黑" panose="020B0503020204020204" charset="-122"/>
                <a:cs typeface="微软雅黑" panose="020B0503020204020204" charset="-122"/>
                <a:sym typeface="+mn-ea"/>
              </a:rPr>
              <a:t>'-'  =&gt; '',</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30000"/>
              </a:lnSpc>
              <a:spcBef>
                <a:spcPct val="0"/>
              </a:spcBef>
              <a:spcAft>
                <a:spcPct val="0"/>
              </a:spcAft>
            </a:pPr>
            <a:r>
              <a:rPr lang="zh-CN" altLang="en-US" sz="2000">
                <a:latin typeface="微软雅黑" panose="020B0503020204020204" charset="-122"/>
                <a:ea typeface="微软雅黑" panose="020B0503020204020204" charset="-122"/>
                <a:cs typeface="微软雅黑" panose="020B0503020204020204" charset="-122"/>
                <a:sym typeface="+mn-ea"/>
              </a:rPr>
              <a:t>        '$'  =&gt; '',</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30000"/>
              </a:lnSpc>
              <a:spcBef>
                <a:spcPts val="0"/>
              </a:spcBef>
              <a:spcAft>
                <a:spcPts val="0"/>
              </a:spcAft>
            </a:pP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      </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11" name="文本框 10"/>
          <p:cNvSpPr txBox="1"/>
          <p:nvPr/>
        </p:nvSpPr>
        <p:spPr>
          <a:xfrm>
            <a:off x="1371600" y="303530"/>
            <a:ext cx="9641205" cy="6554470"/>
          </a:xfrm>
          <a:prstGeom prst="rect">
            <a:avLst/>
          </a:prstGeom>
          <a:noFill/>
        </p:spPr>
        <p:txBody>
          <a:bodyPr wrap="square" rtlCol="0" anchor="t">
            <a:spAutoFit/>
          </a:bodyPr>
          <a:p>
            <a:pPr>
              <a:lnSpc>
                <a:spcPct val="100000"/>
              </a:lnSpc>
            </a:pPr>
            <a:r>
              <a:rPr lang="zh-CN" altLang="en-US" sz="2000">
                <a:latin typeface="微软雅黑" panose="020B0503020204020204" charset="-122"/>
                <a:ea typeface="微软雅黑" panose="020B0503020204020204" charset="-122"/>
                <a:cs typeface="微软雅黑" panose="020B0503020204020204" charset="-122"/>
                <a:sym typeface="+mn-ea"/>
              </a:rPr>
              <a:t>        '('  =&gt; '',</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2000">
                <a:latin typeface="微软雅黑" panose="020B0503020204020204" charset="-122"/>
                <a:ea typeface="微软雅黑" panose="020B0503020204020204" charset="-122"/>
                <a:cs typeface="微软雅黑" panose="020B0503020204020204" charset="-122"/>
                <a:sym typeface="+mn-ea"/>
              </a:rPr>
              <a:t>        ')'  =&gt; '',</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2000">
                <a:latin typeface="微软雅黑" panose="020B0503020204020204" charset="-122"/>
                <a:ea typeface="微软雅黑" panose="020B0503020204020204" charset="-122"/>
                <a:cs typeface="微软雅黑" panose="020B0503020204020204" charset="-122"/>
                <a:sym typeface="+mn-ea"/>
              </a:rPr>
              <a:t>        '`'  =&gt; '',</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2000">
                <a:latin typeface="微软雅黑" panose="020B0503020204020204" charset="-122"/>
                <a:ea typeface="微软雅黑" panose="020B0503020204020204" charset="-122"/>
                <a:cs typeface="微软雅黑" panose="020B0503020204020204" charset="-122"/>
                <a:sym typeface="+mn-ea"/>
              </a:rPr>
              <a:t>        '||' =&gt; '',</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2000">
                <a:latin typeface="微软雅黑" panose="020B0503020204020204" charset="-122"/>
                <a:ea typeface="微软雅黑" panose="020B0503020204020204" charset="-122"/>
                <a:cs typeface="微软雅黑" panose="020B0503020204020204" charset="-122"/>
                <a:sym typeface="+mn-ea"/>
              </a:rPr>
              <a:t>    );</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2000">
                <a:latin typeface="微软雅黑" panose="020B0503020204020204" charset="-122"/>
                <a:ea typeface="微软雅黑" panose="020B0503020204020204" charset="-122"/>
                <a:cs typeface="微软雅黑" panose="020B0503020204020204" charset="-122"/>
                <a:sym typeface="+mn-ea"/>
              </a:rPr>
              <a:t>    // Remove any of the charactars in the array (blacklist).</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2000">
                <a:latin typeface="微软雅黑" panose="020B0503020204020204" charset="-122"/>
                <a:ea typeface="微软雅黑" panose="020B0503020204020204" charset="-122"/>
                <a:cs typeface="微软雅黑" panose="020B0503020204020204" charset="-122"/>
                <a:sym typeface="+mn-ea"/>
              </a:rPr>
              <a:t>    $target = str_replace( array_keys( $substitutions ), $substitutions, $target );</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2000">
                <a:latin typeface="微软雅黑" panose="020B0503020204020204" charset="-122"/>
                <a:ea typeface="微软雅黑" panose="020B0503020204020204" charset="-122"/>
                <a:cs typeface="微软雅黑" panose="020B0503020204020204" charset="-122"/>
                <a:sym typeface="+mn-ea"/>
              </a:rPr>
              <a:t>    // Determine OS and execute the ping command.</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2000">
                <a:latin typeface="微软雅黑" panose="020B0503020204020204" charset="-122"/>
                <a:ea typeface="微软雅黑" panose="020B0503020204020204" charset="-122"/>
                <a:cs typeface="微软雅黑" panose="020B0503020204020204" charset="-122"/>
                <a:sym typeface="+mn-ea"/>
              </a:rPr>
              <a:t>    if( stristr( php_uname( 's' ), 'Windows NT' ) ) {</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2000">
                <a:latin typeface="微软雅黑" panose="020B0503020204020204" charset="-122"/>
                <a:ea typeface="微软雅黑" panose="020B0503020204020204" charset="-122"/>
                <a:cs typeface="微软雅黑" panose="020B0503020204020204" charset="-122"/>
                <a:sym typeface="+mn-ea"/>
              </a:rPr>
              <a:t>        // Windows</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2000">
                <a:latin typeface="微软雅黑" panose="020B0503020204020204" charset="-122"/>
                <a:ea typeface="微软雅黑" panose="020B0503020204020204" charset="-122"/>
                <a:cs typeface="微软雅黑" panose="020B0503020204020204" charset="-122"/>
                <a:sym typeface="+mn-ea"/>
              </a:rPr>
              <a:t>        $cmd = shell_exec( 'ping  ' . $target );</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2000">
                <a:latin typeface="微软雅黑" panose="020B0503020204020204" charset="-122"/>
                <a:ea typeface="微软雅黑" panose="020B0503020204020204" charset="-122"/>
                <a:cs typeface="微软雅黑" panose="020B0503020204020204" charset="-122"/>
                <a:sym typeface="+mn-ea"/>
              </a:rPr>
              <a:t>    }</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2000">
                <a:latin typeface="微软雅黑" panose="020B0503020204020204" charset="-122"/>
                <a:ea typeface="微软雅黑" panose="020B0503020204020204" charset="-122"/>
                <a:cs typeface="微软雅黑" panose="020B0503020204020204" charset="-122"/>
                <a:sym typeface="+mn-ea"/>
              </a:rPr>
              <a:t>    else {</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2000">
                <a:latin typeface="微软雅黑" panose="020B0503020204020204" charset="-122"/>
                <a:ea typeface="微软雅黑" panose="020B0503020204020204" charset="-122"/>
                <a:cs typeface="微软雅黑" panose="020B0503020204020204" charset="-122"/>
                <a:sym typeface="+mn-ea"/>
              </a:rPr>
              <a:t>        // *nix</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2000">
                <a:latin typeface="微软雅黑" panose="020B0503020204020204" charset="-122"/>
                <a:ea typeface="微软雅黑" panose="020B0503020204020204" charset="-122"/>
                <a:cs typeface="微软雅黑" panose="020B0503020204020204" charset="-122"/>
                <a:sym typeface="+mn-ea"/>
              </a:rPr>
              <a:t>        $cmd = shell_exec( 'ping  -c 4 ' . $target );</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2000">
                <a:latin typeface="微软雅黑" panose="020B0503020204020204" charset="-122"/>
                <a:ea typeface="微软雅黑" panose="020B0503020204020204" charset="-122"/>
                <a:cs typeface="微软雅黑" panose="020B0503020204020204" charset="-122"/>
                <a:sym typeface="+mn-ea"/>
              </a:rPr>
              <a:t>    }</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2000">
                <a:latin typeface="微软雅黑" panose="020B0503020204020204" charset="-122"/>
                <a:ea typeface="微软雅黑" panose="020B0503020204020204" charset="-122"/>
                <a:cs typeface="微软雅黑" panose="020B0503020204020204" charset="-122"/>
                <a:sym typeface="+mn-ea"/>
              </a:rPr>
              <a:t>    // Feedback for the end user</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2000">
                <a:latin typeface="微软雅黑" panose="020B0503020204020204" charset="-122"/>
                <a:ea typeface="微软雅黑" panose="020B0503020204020204" charset="-122"/>
                <a:cs typeface="微软雅黑" panose="020B0503020204020204" charset="-122"/>
                <a:sym typeface="+mn-ea"/>
              </a:rPr>
              <a:t>    echo "&lt;pre&gt;{$cmd}&lt;/pre&gt;";</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2000">
                <a:latin typeface="微软雅黑" panose="020B0503020204020204" charset="-122"/>
                <a:ea typeface="微软雅黑" panose="020B0503020204020204" charset="-122"/>
                <a:cs typeface="微软雅黑" panose="020B0503020204020204" charset="-122"/>
                <a:sym typeface="+mn-ea"/>
              </a:rPr>
              <a:t>}</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2000">
                <a:latin typeface="微软雅黑" panose="020B0503020204020204" charset="-122"/>
                <a:ea typeface="微软雅黑" panose="020B0503020204020204" charset="-122"/>
                <a:cs typeface="微软雅黑" panose="020B0503020204020204" charset="-122"/>
                <a:sym typeface="+mn-ea"/>
              </a:rPr>
              <a:t>?&gt; </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2000">
                <a:latin typeface="微软雅黑" panose="020B0503020204020204" charset="-122"/>
                <a:ea typeface="微软雅黑" panose="020B0503020204020204" charset="-122"/>
                <a:cs typeface="微软雅黑" panose="020B0503020204020204" charset="-122"/>
              </a:rPr>
              <a:t>      </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838200" y="304800"/>
            <a:ext cx="6096000" cy="398780"/>
          </a:xfrm>
          <a:prstGeom prst="rect">
            <a:avLst/>
          </a:prstGeom>
          <a:noFill/>
        </p:spPr>
        <p:txBody>
          <a:bodyPr wrap="square" rtlCol="0" anchor="t">
            <a:spAutoFit/>
          </a:bodyPr>
          <a:p>
            <a:r>
              <a:rPr lang="zh-CN" altLang="en-US" sz="2000">
                <a:latin typeface="微软雅黑" panose="020B0503020204020204" charset="-122"/>
                <a:ea typeface="微软雅黑" panose="020B0503020204020204" charset="-122"/>
                <a:cs typeface="微软雅黑" panose="020B0503020204020204" charset="-122"/>
                <a:sym typeface="+mn-ea"/>
              </a:rPr>
              <a:t>续：</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142837" y="990735"/>
            <a:ext cx="6410325" cy="685165"/>
          </a:xfrm>
          <a:prstGeom prst="rect">
            <a:avLst/>
          </a:prstGeom>
        </p:spPr>
        <p:txBody>
          <a:bodyPr vert="horz" wrap="square" lIns="123825" tIns="123825" rIns="57150" bIns="0" rtlCol="0" anchor="t" anchorCtr="0">
            <a:spAutoFit/>
          </a:bodyPr>
          <a:lstStyle/>
          <a:p>
            <a:pPr algn="l">
              <a:lnSpc>
                <a:spcPct val="174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1.渗透测试源代码分析</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1612900" y="533400"/>
            <a:ext cx="5483860" cy="54165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高级命令注入渗透测试</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1219200" y="1828800"/>
            <a:ext cx="9641205" cy="2399665"/>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 分析High级别的代码，可以发现相较于中级别的代码，高级别的代码进一步完善了黑名单，黑名单通常都比较局限性，没有白名单那么好，这里仔细观察黑名单可以发现，”| ”替换为空字符，但是|后面居然多了一个空格。 于是 ”|” 就有用了，我们依然可以绕过。</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      </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142837" y="990735"/>
            <a:ext cx="6410325" cy="685165"/>
          </a:xfrm>
          <a:prstGeom prst="rect">
            <a:avLst/>
          </a:prstGeom>
        </p:spPr>
        <p:txBody>
          <a:bodyPr vert="horz" wrap="square" lIns="123825" tIns="123825" rIns="57150" bIns="0" rtlCol="0" anchor="t" anchorCtr="0">
            <a:spAutoFit/>
          </a:bodyPr>
          <a:lstStyle/>
          <a:p>
            <a:pPr algn="l">
              <a:lnSpc>
                <a:spcPct val="174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2.构造特殊语句渗透测试</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1612900" y="533400"/>
            <a:ext cx="5483860" cy="54165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高级命令注入渗透测试</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1066800" y="1828800"/>
            <a:ext cx="10626725" cy="1938020"/>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使用浏览器打开并且登录DVWA平台，单击左侧菜单栏的“DVWA Security”子菜单，选择级别“High”选项，然后单击左侧菜单栏的“Command Injection”子菜单，开始高级命令注入渗透测试。在高级命令注入渗透测试页面中，测试用户的输入，在文本框中，输入"127.0.0.1|net user"，如图11-7所示。      </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6" name="图片 7"/>
          <p:cNvPicPr/>
          <p:nvPr/>
        </p:nvPicPr>
        <p:blipFill>
          <a:blip r:embed="rId2"/>
          <a:stretch>
            <a:fillRect/>
          </a:stretch>
        </p:blipFill>
        <p:spPr>
          <a:xfrm>
            <a:off x="2895600" y="3810000"/>
            <a:ext cx="6661150" cy="2528570"/>
          </a:xfrm>
          <a:prstGeom prst="rect">
            <a:avLst/>
          </a:prstGeom>
          <a:noFill/>
          <a:ln>
            <a:noFill/>
          </a:ln>
        </p:spPr>
      </p:pic>
      <p:sp>
        <p:nvSpPr>
          <p:cNvPr id="7" name="文本框 6"/>
          <p:cNvSpPr txBox="1"/>
          <p:nvPr/>
        </p:nvSpPr>
        <p:spPr>
          <a:xfrm>
            <a:off x="4648200" y="6400800"/>
            <a:ext cx="6096000" cy="368300"/>
          </a:xfrm>
          <a:prstGeom prst="rect">
            <a:avLst/>
          </a:prstGeom>
          <a:noFill/>
        </p:spPr>
        <p:txBody>
          <a:bodyPr wrap="square" rtlCol="0" anchor="t">
            <a:spAutoFit/>
          </a:bodyPr>
          <a:p>
            <a:r>
              <a:rPr lang="zh-CN" altLang="en-US"/>
              <a:t>图11-7 命令注入输入执行结果</a:t>
            </a:r>
            <a:endParaRPr lang="zh-CN" alt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1142837" y="990735"/>
            <a:ext cx="6410325" cy="685165"/>
          </a:xfrm>
          <a:prstGeom prst="rect">
            <a:avLst/>
          </a:prstGeom>
        </p:spPr>
        <p:txBody>
          <a:bodyPr vert="horz" wrap="square" lIns="123825" tIns="123825" rIns="57150" bIns="0" rtlCol="0" anchor="t" anchorCtr="0">
            <a:spAutoFit/>
          </a:bodyPr>
          <a:lstStyle/>
          <a:p>
            <a:pPr algn="l">
              <a:lnSpc>
                <a:spcPct val="174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2.构造特殊语句渗透测试</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1612900" y="533400"/>
            <a:ext cx="5483860" cy="54165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高级命令注入渗透测试</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1066800" y="1828800"/>
            <a:ext cx="10626725" cy="4246245"/>
          </a:xfrm>
          <a:prstGeom prst="rect">
            <a:avLst/>
          </a:prstGeom>
          <a:noFill/>
        </p:spPr>
        <p:txBody>
          <a:bodyPr wrap="square" rtlCol="0" anchor="t">
            <a:sp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通过未过滤的连接符“|”，成功将系统命令拼接到用户输入中执行，实现命令注入攻击。</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攻击者通过命令注入漏洞可以执行系统命令，危害极大。在初级命令注入渗透测试中，使用连接符在用户输入中拼接系统命令，实现了命令注入攻击；中级命令注入渗透测试环境过滤了“&amp;&amp;”和“；”符号，但是通过其他的链接符号也可以绕过，如符号“&amp;”“|”；高级命令注入渗透测试环境中对大部分的特殊符号都进行了过滤，但是我们发现“|”符号是在“|”后加了一个空格，因此，通过“|”连接符依然可以成功绕过。根据命令注入的发生过程可以知道，避免使用命令执行函数才能从根本上对该漏洞进行防护。如果必须使用这些特殊函数，则需要对用户输入进行严格过滤，对特殊字符进行转义，或者使用参数白名单的方式，对命令注入共计进行防范。     </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项目小结</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gn="l">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PART06</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727547" y="1347605"/>
            <a:ext cx="6410325" cy="704850"/>
          </a:xfrm>
          <a:prstGeom prst="rect">
            <a:avLst/>
          </a:prstGeom>
        </p:spPr>
        <p:txBody>
          <a:bodyPr vert="horz" wrap="square" lIns="123825" tIns="123825" rIns="57150" bIns="0" rtlCol="0" anchor="t" anchorCtr="0">
            <a:spAutoFit/>
          </a:bodyPr>
          <a:lstStyle/>
          <a:p>
            <a:pPr algn="l">
              <a:lnSpc>
                <a:spcPct val="174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项目介绍</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nvSpPr>
        <p:spPr>
          <a:xfrm>
            <a:off x="727547" y="1994199"/>
            <a:ext cx="6410325" cy="1970405"/>
          </a:xfrm>
          <a:prstGeom prst="rect">
            <a:avLst/>
          </a:prstGeom>
        </p:spPr>
        <p:txBody>
          <a:bodyPr vert="horz" wrap="square" lIns="123825" tIns="123825" rIns="57150" bIns="0" rtlCol="0" anchor="t" anchorCtr="0">
            <a:spAutoFit/>
          </a:bodyPr>
          <a:lstStyle/>
          <a:p>
            <a:pPr algn="l">
              <a:lnSpc>
                <a:spcPct val="150000"/>
              </a:lnSpc>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项目主要介绍了命令注入攻击基本定义和工作原理、常用的命令执行函数和连接符，还介绍了基于DVWA平台实现命令注入初级、中级和高级3个级别的渗透测试方法。</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656837" y="3761555"/>
            <a:ext cx="6210300" cy="704850"/>
          </a:xfrm>
          <a:prstGeom prst="rect">
            <a:avLst/>
          </a:prstGeom>
        </p:spPr>
        <p:txBody>
          <a:bodyPr vert="horz" wrap="square" lIns="123825" tIns="123825" rIns="57150" bIns="0" rtlCol="0" anchor="t" anchorCtr="0">
            <a:spAutoFit/>
          </a:bodyPr>
          <a:lstStyle/>
          <a:p>
            <a:pPr algn="l">
              <a:lnSpc>
                <a:spcPct val="174000"/>
              </a:lnSpc>
            </a:pPr>
            <a:r>
              <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rPr>
              <a:t>项目收获</a:t>
            </a:r>
            <a:endParaRPr lang="en-US" sz="210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8" name="TextBox 8"/>
          <p:cNvSpPr txBox="1"/>
          <p:nvPr/>
        </p:nvSpPr>
        <p:spPr>
          <a:xfrm>
            <a:off x="656837" y="4425262"/>
            <a:ext cx="6486525" cy="1508760"/>
          </a:xfrm>
          <a:prstGeom prst="rect">
            <a:avLst/>
          </a:prstGeom>
        </p:spPr>
        <p:txBody>
          <a:bodyPr vert="horz" wrap="square" lIns="123825" tIns="123825" rIns="57150" bIns="0" rtlCol="0" anchor="t" anchorCtr="0">
            <a:spAutoFit/>
          </a:bodyPr>
          <a:lstStyle/>
          <a:p>
            <a:pPr algn="l">
              <a:lnSpc>
                <a:spcPct val="150000"/>
              </a:lnSpc>
            </a:pPr>
            <a:r>
              <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rPr>
              <a:t>通过项目，我们深入理解了命令注入攻击的危害和防护重要性，掌握了针对命令注入攻击的初级、中级和高级渗透测试方法，并学会了有效的基本防护手段。</a:t>
            </a:r>
            <a:endParaRPr lang="en-US" sz="20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pic>
        <p:nvPicPr>
          <p:cNvPr id="9" name="Picture 9"/>
          <p:cNvPicPr>
            <a:picLocks noChangeAspect="1"/>
          </p:cNvPicPr>
          <p:nvPr/>
        </p:nvPicPr>
        <p:blipFill>
          <a:blip r:embed="rId2">
            <a:alphaModFix amt="70000"/>
          </a:blip>
          <a:srcRect l="36250" r="36250"/>
          <a:stretch>
            <a:fillRect/>
          </a:stretch>
        </p:blipFill>
        <p:spPr>
          <a:xfrm>
            <a:off x="7432633" y="1237527"/>
            <a:ext cx="3505032" cy="4673376"/>
          </a:xfrm>
          <a:prstGeom prst="rect">
            <a:avLst/>
          </a:prstGeom>
        </p:spPr>
      </p:pic>
      <p:sp>
        <p:nvSpPr>
          <p:cNvPr id="10" name="TextBox 10"/>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项目小结</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0" y="0"/>
            <a:ext cx="1400175" cy="2562225"/>
          </a:xfrm>
          <a:custGeom>
            <a:avLst/>
            <a:gdLst/>
            <a:ahLst/>
            <a:cxnLst/>
            <a:rect l="l" t="t" r="r" b="b"/>
            <a:pathLst>
              <a:path w="1400175" h="2562225">
                <a:moveTo>
                  <a:pt x="1400174" y="0"/>
                </a:moveTo>
                <a:lnTo>
                  <a:pt x="0" y="0"/>
                </a:lnTo>
                <a:lnTo>
                  <a:pt x="0" y="2478790"/>
                </a:lnTo>
                <a:lnTo>
                  <a:pt x="75181" y="2508277"/>
                </a:lnTo>
                <a:lnTo>
                  <a:pt x="119281" y="2522275"/>
                </a:lnTo>
                <a:lnTo>
                  <a:pt x="164238" y="2534263"/>
                </a:lnTo>
                <a:lnTo>
                  <a:pt x="210000" y="2544190"/>
                </a:lnTo>
                <a:lnTo>
                  <a:pt x="256515" y="2552001"/>
                </a:lnTo>
                <a:lnTo>
                  <a:pt x="303730" y="2557646"/>
                </a:lnTo>
                <a:lnTo>
                  <a:pt x="351592" y="2561071"/>
                </a:lnTo>
                <a:lnTo>
                  <a:pt x="400049" y="2562225"/>
                </a:lnTo>
                <a:lnTo>
                  <a:pt x="448506" y="2561071"/>
                </a:lnTo>
                <a:lnTo>
                  <a:pt x="496367" y="2557646"/>
                </a:lnTo>
                <a:lnTo>
                  <a:pt x="543581" y="2552001"/>
                </a:lnTo>
                <a:lnTo>
                  <a:pt x="590095" y="2544190"/>
                </a:lnTo>
                <a:lnTo>
                  <a:pt x="635857" y="2534263"/>
                </a:lnTo>
                <a:lnTo>
                  <a:pt x="680813" y="2522275"/>
                </a:lnTo>
                <a:lnTo>
                  <a:pt x="724913" y="2508277"/>
                </a:lnTo>
                <a:lnTo>
                  <a:pt x="768103" y="2492321"/>
                </a:lnTo>
                <a:lnTo>
                  <a:pt x="810332" y="2474460"/>
                </a:lnTo>
                <a:lnTo>
                  <a:pt x="851546" y="2454747"/>
                </a:lnTo>
                <a:lnTo>
                  <a:pt x="891693" y="2433233"/>
                </a:lnTo>
                <a:lnTo>
                  <a:pt x="930721" y="2409972"/>
                </a:lnTo>
                <a:lnTo>
                  <a:pt x="968578" y="2385016"/>
                </a:lnTo>
                <a:lnTo>
                  <a:pt x="1005211" y="2358416"/>
                </a:lnTo>
                <a:lnTo>
                  <a:pt x="1040568" y="2330226"/>
                </a:lnTo>
                <a:lnTo>
                  <a:pt x="1074596" y="2300497"/>
                </a:lnTo>
                <a:lnTo>
                  <a:pt x="1107243" y="2269283"/>
                </a:lnTo>
                <a:lnTo>
                  <a:pt x="1138456" y="2236636"/>
                </a:lnTo>
                <a:lnTo>
                  <a:pt x="1168184" y="2202607"/>
                </a:lnTo>
                <a:lnTo>
                  <a:pt x="1196373" y="2167250"/>
                </a:lnTo>
                <a:lnTo>
                  <a:pt x="1222972" y="2130617"/>
                </a:lnTo>
                <a:lnTo>
                  <a:pt x="1247928" y="2092760"/>
                </a:lnTo>
                <a:lnTo>
                  <a:pt x="1271189" y="2053732"/>
                </a:lnTo>
                <a:lnTo>
                  <a:pt x="1292701" y="2013585"/>
                </a:lnTo>
                <a:lnTo>
                  <a:pt x="1312414" y="1972371"/>
                </a:lnTo>
                <a:lnTo>
                  <a:pt x="1330274" y="1930143"/>
                </a:lnTo>
                <a:lnTo>
                  <a:pt x="1346229" y="1886953"/>
                </a:lnTo>
                <a:lnTo>
                  <a:pt x="1360227" y="1842854"/>
                </a:lnTo>
                <a:lnTo>
                  <a:pt x="1372215" y="1797898"/>
                </a:lnTo>
                <a:lnTo>
                  <a:pt x="1382140" y="1752138"/>
                </a:lnTo>
                <a:lnTo>
                  <a:pt x="1389952" y="1705626"/>
                </a:lnTo>
                <a:lnTo>
                  <a:pt x="1395596" y="1658413"/>
                </a:lnTo>
                <a:lnTo>
                  <a:pt x="1399021" y="1610554"/>
                </a:lnTo>
                <a:lnTo>
                  <a:pt x="1400174" y="1562100"/>
                </a:lnTo>
                <a:lnTo>
                  <a:pt x="1400174"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0" y="0"/>
            <a:ext cx="2881630" cy="700405"/>
          </a:xfrm>
          <a:custGeom>
            <a:avLst/>
            <a:gdLst/>
            <a:ahLst/>
            <a:cxnLst/>
            <a:rect l="l" t="t" r="r" b="b"/>
            <a:pathLst>
              <a:path w="2881630" h="700405">
                <a:moveTo>
                  <a:pt x="2872829" y="0"/>
                </a:moveTo>
                <a:lnTo>
                  <a:pt x="2874241" y="7255"/>
                </a:lnTo>
                <a:lnTo>
                  <a:pt x="2879569" y="53172"/>
                </a:lnTo>
                <a:lnTo>
                  <a:pt x="2881375" y="100075"/>
                </a:lnTo>
                <a:lnTo>
                  <a:pt x="2879569" y="146962"/>
                </a:lnTo>
                <a:lnTo>
                  <a:pt x="2874241" y="192863"/>
                </a:lnTo>
                <a:lnTo>
                  <a:pt x="2865523" y="237645"/>
                </a:lnTo>
                <a:lnTo>
                  <a:pt x="2853549" y="281175"/>
                </a:lnTo>
                <a:lnTo>
                  <a:pt x="2838453" y="323319"/>
                </a:lnTo>
                <a:lnTo>
                  <a:pt x="2820368" y="363943"/>
                </a:lnTo>
                <a:lnTo>
                  <a:pt x="2799427" y="402914"/>
                </a:lnTo>
                <a:lnTo>
                  <a:pt x="2775765" y="440098"/>
                </a:lnTo>
                <a:lnTo>
                  <a:pt x="2749514" y="475363"/>
                </a:lnTo>
                <a:lnTo>
                  <a:pt x="2720808" y="508573"/>
                </a:lnTo>
                <a:lnTo>
                  <a:pt x="2689780" y="539596"/>
                </a:lnTo>
                <a:lnTo>
                  <a:pt x="2656564" y="568299"/>
                </a:lnTo>
                <a:lnTo>
                  <a:pt x="2621293" y="594547"/>
                </a:lnTo>
                <a:lnTo>
                  <a:pt x="2584101" y="618207"/>
                </a:lnTo>
                <a:lnTo>
                  <a:pt x="2545122" y="639146"/>
                </a:lnTo>
                <a:lnTo>
                  <a:pt x="2504487" y="657230"/>
                </a:lnTo>
                <a:lnTo>
                  <a:pt x="2462333" y="672325"/>
                </a:lnTo>
                <a:lnTo>
                  <a:pt x="2418790" y="684298"/>
                </a:lnTo>
                <a:lnTo>
                  <a:pt x="2373994" y="693016"/>
                </a:lnTo>
                <a:lnTo>
                  <a:pt x="2328077" y="698345"/>
                </a:lnTo>
                <a:lnTo>
                  <a:pt x="2281173" y="700151"/>
                </a:lnTo>
                <a:lnTo>
                  <a:pt x="0" y="700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0" y="0"/>
            <a:ext cx="3129280" cy="890905"/>
          </a:xfrm>
          <a:custGeom>
            <a:avLst/>
            <a:gdLst/>
            <a:ahLst/>
            <a:cxnLst/>
            <a:rect l="l" t="t" r="r" b="b"/>
            <a:pathLst>
              <a:path w="3129280" h="890905">
                <a:moveTo>
                  <a:pt x="3122626" y="0"/>
                </a:moveTo>
                <a:lnTo>
                  <a:pt x="3123307" y="4517"/>
                </a:lnTo>
                <a:lnTo>
                  <a:pt x="3127582" y="51915"/>
                </a:lnTo>
                <a:lnTo>
                  <a:pt x="3129025" y="100075"/>
                </a:lnTo>
                <a:lnTo>
                  <a:pt x="3127582" y="148235"/>
                </a:lnTo>
                <a:lnTo>
                  <a:pt x="3123307" y="195632"/>
                </a:lnTo>
                <a:lnTo>
                  <a:pt x="3116284" y="242183"/>
                </a:lnTo>
                <a:lnTo>
                  <a:pt x="3106595" y="287806"/>
                </a:lnTo>
                <a:lnTo>
                  <a:pt x="3094323" y="332417"/>
                </a:lnTo>
                <a:lnTo>
                  <a:pt x="3079551" y="375934"/>
                </a:lnTo>
                <a:lnTo>
                  <a:pt x="3062361" y="418275"/>
                </a:lnTo>
                <a:lnTo>
                  <a:pt x="3042837" y="459356"/>
                </a:lnTo>
                <a:lnTo>
                  <a:pt x="3021061" y="499095"/>
                </a:lnTo>
                <a:lnTo>
                  <a:pt x="2997116" y="537410"/>
                </a:lnTo>
                <a:lnTo>
                  <a:pt x="2971085" y="574217"/>
                </a:lnTo>
                <a:lnTo>
                  <a:pt x="2943051" y="609434"/>
                </a:lnTo>
                <a:lnTo>
                  <a:pt x="2913097" y="642979"/>
                </a:lnTo>
                <a:lnTo>
                  <a:pt x="2881304" y="674768"/>
                </a:lnTo>
                <a:lnTo>
                  <a:pt x="2847757" y="704718"/>
                </a:lnTo>
                <a:lnTo>
                  <a:pt x="2812537" y="732748"/>
                </a:lnTo>
                <a:lnTo>
                  <a:pt x="2775729" y="758775"/>
                </a:lnTo>
                <a:lnTo>
                  <a:pt x="2737414" y="782715"/>
                </a:lnTo>
                <a:lnTo>
                  <a:pt x="2697675" y="804486"/>
                </a:lnTo>
                <a:lnTo>
                  <a:pt x="2656595" y="824005"/>
                </a:lnTo>
                <a:lnTo>
                  <a:pt x="2614258" y="841191"/>
                </a:lnTo>
                <a:lnTo>
                  <a:pt x="2570745" y="855959"/>
                </a:lnTo>
                <a:lnTo>
                  <a:pt x="2526139" y="868227"/>
                </a:lnTo>
                <a:lnTo>
                  <a:pt x="2480525" y="877913"/>
                </a:lnTo>
                <a:lnTo>
                  <a:pt x="2433983" y="884934"/>
                </a:lnTo>
                <a:lnTo>
                  <a:pt x="2386597" y="889208"/>
                </a:lnTo>
                <a:lnTo>
                  <a:pt x="2338450" y="890651"/>
                </a:lnTo>
                <a:lnTo>
                  <a:pt x="0" y="89055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5" name="Freeform 5"/>
          <p:cNvSpPr/>
          <p:nvPr/>
        </p:nvSpPr>
        <p:spPr>
          <a:xfrm>
            <a:off x="0" y="0"/>
            <a:ext cx="3386454" cy="1081405"/>
          </a:xfrm>
          <a:custGeom>
            <a:avLst/>
            <a:gdLst/>
            <a:ahLst/>
            <a:cxnLst/>
            <a:rect l="l" t="t" r="r" b="b"/>
            <a:pathLst>
              <a:path w="3386454" h="1081405">
                <a:moveTo>
                  <a:pt x="3381054" y="0"/>
                </a:moveTo>
                <a:lnTo>
                  <a:pt x="3381709" y="5472"/>
                </a:lnTo>
                <a:lnTo>
                  <a:pt x="3385069" y="52419"/>
                </a:lnTo>
                <a:lnTo>
                  <a:pt x="3386200" y="99949"/>
                </a:lnTo>
                <a:lnTo>
                  <a:pt x="3385069" y="147489"/>
                </a:lnTo>
                <a:lnTo>
                  <a:pt x="3381709" y="194446"/>
                </a:lnTo>
                <a:lnTo>
                  <a:pt x="3376171" y="240767"/>
                </a:lnTo>
                <a:lnTo>
                  <a:pt x="3368508" y="286401"/>
                </a:lnTo>
                <a:lnTo>
                  <a:pt x="3358771" y="331298"/>
                </a:lnTo>
                <a:lnTo>
                  <a:pt x="3347010" y="375404"/>
                </a:lnTo>
                <a:lnTo>
                  <a:pt x="3333278" y="418670"/>
                </a:lnTo>
                <a:lnTo>
                  <a:pt x="3317626" y="461043"/>
                </a:lnTo>
                <a:lnTo>
                  <a:pt x="3300105" y="502473"/>
                </a:lnTo>
                <a:lnTo>
                  <a:pt x="3280766" y="542907"/>
                </a:lnTo>
                <a:lnTo>
                  <a:pt x="3259662" y="582295"/>
                </a:lnTo>
                <a:lnTo>
                  <a:pt x="3236843" y="620585"/>
                </a:lnTo>
                <a:lnTo>
                  <a:pt x="3212361" y="657725"/>
                </a:lnTo>
                <a:lnTo>
                  <a:pt x="3186268" y="693665"/>
                </a:lnTo>
                <a:lnTo>
                  <a:pt x="3158614" y="728352"/>
                </a:lnTo>
                <a:lnTo>
                  <a:pt x="3129451" y="761736"/>
                </a:lnTo>
                <a:lnTo>
                  <a:pt x="3098831" y="793765"/>
                </a:lnTo>
                <a:lnTo>
                  <a:pt x="3066805" y="824388"/>
                </a:lnTo>
                <a:lnTo>
                  <a:pt x="3033424" y="853553"/>
                </a:lnTo>
                <a:lnTo>
                  <a:pt x="2998740" y="881209"/>
                </a:lnTo>
                <a:lnTo>
                  <a:pt x="2962805" y="907304"/>
                </a:lnTo>
                <a:lnTo>
                  <a:pt x="2925669" y="931788"/>
                </a:lnTo>
                <a:lnTo>
                  <a:pt x="2887384" y="954608"/>
                </a:lnTo>
                <a:lnTo>
                  <a:pt x="2848002" y="975713"/>
                </a:lnTo>
                <a:lnTo>
                  <a:pt x="2807573" y="995052"/>
                </a:lnTo>
                <a:lnTo>
                  <a:pt x="2766150" y="1012574"/>
                </a:lnTo>
                <a:lnTo>
                  <a:pt x="2723783" y="1028227"/>
                </a:lnTo>
                <a:lnTo>
                  <a:pt x="2680525" y="1041960"/>
                </a:lnTo>
                <a:lnTo>
                  <a:pt x="2636426" y="1053720"/>
                </a:lnTo>
                <a:lnTo>
                  <a:pt x="2591538" y="1063458"/>
                </a:lnTo>
                <a:lnTo>
                  <a:pt x="2545913" y="1071121"/>
                </a:lnTo>
                <a:lnTo>
                  <a:pt x="2499601" y="1076659"/>
                </a:lnTo>
                <a:lnTo>
                  <a:pt x="2452655" y="1080019"/>
                </a:lnTo>
                <a:lnTo>
                  <a:pt x="2405125" y="1081151"/>
                </a:lnTo>
                <a:lnTo>
                  <a:pt x="0" y="108115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6" name="Freeform 6"/>
          <p:cNvSpPr/>
          <p:nvPr/>
        </p:nvSpPr>
        <p:spPr>
          <a:xfrm>
            <a:off x="0" y="0"/>
            <a:ext cx="3634104" cy="1281430"/>
          </a:xfrm>
          <a:custGeom>
            <a:avLst/>
            <a:gdLst/>
            <a:ahLst/>
            <a:cxnLst/>
            <a:rect l="l" t="t" r="r" b="b"/>
            <a:pathLst>
              <a:path w="3634104" h="1281430">
                <a:moveTo>
                  <a:pt x="3629109" y="0"/>
                </a:moveTo>
                <a:lnTo>
                  <a:pt x="3629951" y="8288"/>
                </a:lnTo>
                <a:lnTo>
                  <a:pt x="3632869" y="56282"/>
                </a:lnTo>
                <a:lnTo>
                  <a:pt x="3633850" y="104775"/>
                </a:lnTo>
                <a:lnTo>
                  <a:pt x="3632869" y="153267"/>
                </a:lnTo>
                <a:lnTo>
                  <a:pt x="3629951" y="201261"/>
                </a:lnTo>
                <a:lnTo>
                  <a:pt x="3625133" y="248717"/>
                </a:lnTo>
                <a:lnTo>
                  <a:pt x="3618454" y="295599"/>
                </a:lnTo>
                <a:lnTo>
                  <a:pt x="3609951" y="341867"/>
                </a:lnTo>
                <a:lnTo>
                  <a:pt x="3599662" y="387485"/>
                </a:lnTo>
                <a:lnTo>
                  <a:pt x="3587626" y="432414"/>
                </a:lnTo>
                <a:lnTo>
                  <a:pt x="3573879" y="476617"/>
                </a:lnTo>
                <a:lnTo>
                  <a:pt x="3558460" y="520056"/>
                </a:lnTo>
                <a:lnTo>
                  <a:pt x="3541406" y="562693"/>
                </a:lnTo>
                <a:lnTo>
                  <a:pt x="3522756" y="604490"/>
                </a:lnTo>
                <a:lnTo>
                  <a:pt x="3502547" y="645409"/>
                </a:lnTo>
                <a:lnTo>
                  <a:pt x="3480817" y="685413"/>
                </a:lnTo>
                <a:lnTo>
                  <a:pt x="3457604" y="724463"/>
                </a:lnTo>
                <a:lnTo>
                  <a:pt x="3432946" y="762522"/>
                </a:lnTo>
                <a:lnTo>
                  <a:pt x="3406880" y="799552"/>
                </a:lnTo>
                <a:lnTo>
                  <a:pt x="3379445" y="835515"/>
                </a:lnTo>
                <a:lnTo>
                  <a:pt x="3350677" y="870373"/>
                </a:lnTo>
                <a:lnTo>
                  <a:pt x="3320616" y="904089"/>
                </a:lnTo>
                <a:lnTo>
                  <a:pt x="3289299" y="936625"/>
                </a:lnTo>
                <a:lnTo>
                  <a:pt x="3256764" y="967942"/>
                </a:lnTo>
                <a:lnTo>
                  <a:pt x="3223048" y="998003"/>
                </a:lnTo>
                <a:lnTo>
                  <a:pt x="3188190" y="1026770"/>
                </a:lnTo>
                <a:lnTo>
                  <a:pt x="3152227" y="1054205"/>
                </a:lnTo>
                <a:lnTo>
                  <a:pt x="3115197" y="1080271"/>
                </a:lnTo>
                <a:lnTo>
                  <a:pt x="3077138" y="1104929"/>
                </a:lnTo>
                <a:lnTo>
                  <a:pt x="3038087" y="1128142"/>
                </a:lnTo>
                <a:lnTo>
                  <a:pt x="2998084" y="1149872"/>
                </a:lnTo>
                <a:lnTo>
                  <a:pt x="2957165" y="1170081"/>
                </a:lnTo>
                <a:lnTo>
                  <a:pt x="2915368" y="1188731"/>
                </a:lnTo>
                <a:lnTo>
                  <a:pt x="2872731" y="1205785"/>
                </a:lnTo>
                <a:lnTo>
                  <a:pt x="2829292" y="1221204"/>
                </a:lnTo>
                <a:lnTo>
                  <a:pt x="2785089" y="1234951"/>
                </a:lnTo>
                <a:lnTo>
                  <a:pt x="2740160" y="1246988"/>
                </a:lnTo>
                <a:lnTo>
                  <a:pt x="2694542" y="1257276"/>
                </a:lnTo>
                <a:lnTo>
                  <a:pt x="2648273" y="1265779"/>
                </a:lnTo>
                <a:lnTo>
                  <a:pt x="2601392" y="1272458"/>
                </a:lnTo>
                <a:lnTo>
                  <a:pt x="2553936" y="1277276"/>
                </a:lnTo>
                <a:lnTo>
                  <a:pt x="2505942" y="1280194"/>
                </a:lnTo>
                <a:lnTo>
                  <a:pt x="2457449" y="1281176"/>
                </a:lnTo>
                <a:lnTo>
                  <a:pt x="0" y="12811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7" name="Freeform 7"/>
          <p:cNvSpPr/>
          <p:nvPr/>
        </p:nvSpPr>
        <p:spPr>
          <a:xfrm>
            <a:off x="0" y="0"/>
            <a:ext cx="3891279" cy="1471930"/>
          </a:xfrm>
          <a:custGeom>
            <a:avLst/>
            <a:gdLst/>
            <a:ahLst/>
            <a:cxnLst/>
            <a:rect l="l" t="t" r="r" b="b"/>
            <a:pathLst>
              <a:path w="3891279" h="1471930">
                <a:moveTo>
                  <a:pt x="3886941" y="0"/>
                </a:moveTo>
                <a:lnTo>
                  <a:pt x="3887737" y="9218"/>
                </a:lnTo>
                <a:lnTo>
                  <a:pt x="3890199" y="56789"/>
                </a:lnTo>
                <a:lnTo>
                  <a:pt x="3891025" y="104775"/>
                </a:lnTo>
                <a:lnTo>
                  <a:pt x="3890199" y="152760"/>
                </a:lnTo>
                <a:lnTo>
                  <a:pt x="3887737" y="200331"/>
                </a:lnTo>
                <a:lnTo>
                  <a:pt x="3883667" y="247459"/>
                </a:lnTo>
                <a:lnTo>
                  <a:pt x="3878016" y="294118"/>
                </a:lnTo>
                <a:lnTo>
                  <a:pt x="3870811" y="340280"/>
                </a:lnTo>
                <a:lnTo>
                  <a:pt x="3862079" y="385919"/>
                </a:lnTo>
                <a:lnTo>
                  <a:pt x="3851848" y="431007"/>
                </a:lnTo>
                <a:lnTo>
                  <a:pt x="3840144" y="475517"/>
                </a:lnTo>
                <a:lnTo>
                  <a:pt x="3826995" y="519423"/>
                </a:lnTo>
                <a:lnTo>
                  <a:pt x="3812428" y="562696"/>
                </a:lnTo>
                <a:lnTo>
                  <a:pt x="3796469" y="605310"/>
                </a:lnTo>
                <a:lnTo>
                  <a:pt x="3779146" y="647237"/>
                </a:lnTo>
                <a:lnTo>
                  <a:pt x="3760486" y="688451"/>
                </a:lnTo>
                <a:lnTo>
                  <a:pt x="3740516" y="728925"/>
                </a:lnTo>
                <a:lnTo>
                  <a:pt x="3719264" y="768631"/>
                </a:lnTo>
                <a:lnTo>
                  <a:pt x="3696756" y="807542"/>
                </a:lnTo>
                <a:lnTo>
                  <a:pt x="3673019" y="845632"/>
                </a:lnTo>
                <a:lnTo>
                  <a:pt x="3648081" y="882872"/>
                </a:lnTo>
                <a:lnTo>
                  <a:pt x="3621969" y="919237"/>
                </a:lnTo>
                <a:lnTo>
                  <a:pt x="3594709" y="954698"/>
                </a:lnTo>
                <a:lnTo>
                  <a:pt x="3566329" y="989229"/>
                </a:lnTo>
                <a:lnTo>
                  <a:pt x="3536857" y="1022802"/>
                </a:lnTo>
                <a:lnTo>
                  <a:pt x="3506318" y="1055391"/>
                </a:lnTo>
                <a:lnTo>
                  <a:pt x="3474741" y="1086968"/>
                </a:lnTo>
                <a:lnTo>
                  <a:pt x="3442152" y="1117507"/>
                </a:lnTo>
                <a:lnTo>
                  <a:pt x="3408579" y="1146980"/>
                </a:lnTo>
                <a:lnTo>
                  <a:pt x="3374048" y="1175359"/>
                </a:lnTo>
                <a:lnTo>
                  <a:pt x="3338587" y="1202619"/>
                </a:lnTo>
                <a:lnTo>
                  <a:pt x="3302222" y="1228731"/>
                </a:lnTo>
                <a:lnTo>
                  <a:pt x="3264982" y="1253669"/>
                </a:lnTo>
                <a:lnTo>
                  <a:pt x="3226892" y="1277406"/>
                </a:lnTo>
                <a:lnTo>
                  <a:pt x="3187981" y="1299914"/>
                </a:lnTo>
                <a:lnTo>
                  <a:pt x="3148275" y="1321167"/>
                </a:lnTo>
                <a:lnTo>
                  <a:pt x="3107801" y="1341136"/>
                </a:lnTo>
                <a:lnTo>
                  <a:pt x="3066587" y="1359796"/>
                </a:lnTo>
                <a:lnTo>
                  <a:pt x="3024659" y="1377119"/>
                </a:lnTo>
                <a:lnTo>
                  <a:pt x="2982046" y="1393078"/>
                </a:lnTo>
                <a:lnTo>
                  <a:pt x="2938772" y="1407645"/>
                </a:lnTo>
                <a:lnTo>
                  <a:pt x="2894867" y="1420795"/>
                </a:lnTo>
                <a:lnTo>
                  <a:pt x="2850357" y="1432498"/>
                </a:lnTo>
                <a:lnTo>
                  <a:pt x="2805269" y="1442730"/>
                </a:lnTo>
                <a:lnTo>
                  <a:pt x="2759630" y="1451461"/>
                </a:lnTo>
                <a:lnTo>
                  <a:pt x="2713468" y="1458666"/>
                </a:lnTo>
                <a:lnTo>
                  <a:pt x="2666809" y="1464317"/>
                </a:lnTo>
                <a:lnTo>
                  <a:pt x="2619681" y="1468387"/>
                </a:lnTo>
                <a:lnTo>
                  <a:pt x="2572110" y="1470849"/>
                </a:lnTo>
                <a:lnTo>
                  <a:pt x="2524124" y="1471676"/>
                </a:lnTo>
                <a:lnTo>
                  <a:pt x="0" y="147167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8" name="AutoShape 8"/>
          <p:cNvSpPr/>
          <p:nvPr/>
        </p:nvSpPr>
        <p:spPr>
          <a:xfrm>
            <a:off x="647700"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9" name="AutoShape 9"/>
          <p:cNvSpPr/>
          <p:nvPr/>
        </p:nvSpPr>
        <p:spPr>
          <a:xfrm>
            <a:off x="1143000"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0" name="Freeform 10"/>
          <p:cNvSpPr/>
          <p:nvPr/>
        </p:nvSpPr>
        <p:spPr>
          <a:xfrm>
            <a:off x="819150" y="1905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1" name="AutoShape 11"/>
          <p:cNvSpPr/>
          <p:nvPr/>
        </p:nvSpPr>
        <p:spPr>
          <a:xfrm>
            <a:off x="981075" y="1905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2" name="AutoShape 12"/>
          <p:cNvSpPr/>
          <p:nvPr/>
        </p:nvSpPr>
        <p:spPr>
          <a:xfrm>
            <a:off x="647700"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3" name="AutoShape 13"/>
          <p:cNvSpPr/>
          <p:nvPr/>
        </p:nvSpPr>
        <p:spPr>
          <a:xfrm>
            <a:off x="1143000"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4" name="Freeform 14"/>
          <p:cNvSpPr/>
          <p:nvPr/>
        </p:nvSpPr>
        <p:spPr>
          <a:xfrm>
            <a:off x="819150" y="21526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5" name="AutoShape 15"/>
          <p:cNvSpPr/>
          <p:nvPr/>
        </p:nvSpPr>
        <p:spPr>
          <a:xfrm>
            <a:off x="981075" y="2152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6" name="AutoShape 16"/>
          <p:cNvSpPr/>
          <p:nvPr/>
        </p:nvSpPr>
        <p:spPr>
          <a:xfrm>
            <a:off x="647700"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7" name="AutoShape 17"/>
          <p:cNvSpPr/>
          <p:nvPr/>
        </p:nvSpPr>
        <p:spPr>
          <a:xfrm>
            <a:off x="1143000"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8" name="Freeform 18"/>
          <p:cNvSpPr/>
          <p:nvPr/>
        </p:nvSpPr>
        <p:spPr>
          <a:xfrm>
            <a:off x="819150" y="24003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9" name="AutoShape 19"/>
          <p:cNvSpPr/>
          <p:nvPr/>
        </p:nvSpPr>
        <p:spPr>
          <a:xfrm>
            <a:off x="981075" y="24003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0" name="Freeform 20"/>
          <p:cNvSpPr/>
          <p:nvPr/>
        </p:nvSpPr>
        <p:spPr>
          <a:xfrm>
            <a:off x="6477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1" name="Freeform 21"/>
          <p:cNvSpPr/>
          <p:nvPr/>
        </p:nvSpPr>
        <p:spPr>
          <a:xfrm>
            <a:off x="1143000"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2" name="Freeform 22"/>
          <p:cNvSpPr/>
          <p:nvPr/>
        </p:nvSpPr>
        <p:spPr>
          <a:xfrm>
            <a:off x="819150" y="2647950"/>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7"/>
                </a:lnTo>
                <a:lnTo>
                  <a:pt x="17450" y="54899"/>
                </a:lnTo>
                <a:lnTo>
                  <a:pt x="28575" y="57150"/>
                </a:lnTo>
                <a:lnTo>
                  <a:pt x="39699" y="54899"/>
                </a:lnTo>
                <a:lnTo>
                  <a:pt x="48782" y="48767"/>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3" name="Freeform 23"/>
          <p:cNvSpPr/>
          <p:nvPr/>
        </p:nvSpPr>
        <p:spPr>
          <a:xfrm>
            <a:off x="981075" y="2647950"/>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7"/>
                </a:lnTo>
                <a:lnTo>
                  <a:pt x="20359" y="54899"/>
                </a:lnTo>
                <a:lnTo>
                  <a:pt x="33337" y="57150"/>
                </a:lnTo>
                <a:lnTo>
                  <a:pt x="46315" y="54899"/>
                </a:lnTo>
                <a:lnTo>
                  <a:pt x="56911" y="48767"/>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4" name="AutoShape 24"/>
          <p:cNvSpPr/>
          <p:nvPr/>
        </p:nvSpPr>
        <p:spPr>
          <a:xfrm>
            <a:off x="647700"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143000"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819150" y="28479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981075" y="28479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647700"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143000"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819150" y="30956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981075" y="30956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647700"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143000"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819150" y="334327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981075" y="334327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Freeform 36"/>
          <p:cNvSpPr/>
          <p:nvPr/>
        </p:nvSpPr>
        <p:spPr>
          <a:xfrm>
            <a:off x="6477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7" name="Freeform 37"/>
          <p:cNvSpPr/>
          <p:nvPr/>
        </p:nvSpPr>
        <p:spPr>
          <a:xfrm>
            <a:off x="1143000"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8" name="Freeform 38"/>
          <p:cNvSpPr/>
          <p:nvPr/>
        </p:nvSpPr>
        <p:spPr>
          <a:xfrm>
            <a:off x="819150" y="3590925"/>
            <a:ext cx="57150" cy="57150"/>
          </a:xfrm>
          <a:custGeom>
            <a:avLst/>
            <a:gdLst/>
            <a:ahLst/>
            <a:cxnLst/>
            <a:rect l="l" t="t" r="r" b="b"/>
            <a:pathLst>
              <a:path w="57150" h="57150">
                <a:moveTo>
                  <a:pt x="28575" y="0"/>
                </a:moveTo>
                <a:lnTo>
                  <a:pt x="17450" y="2250"/>
                </a:lnTo>
                <a:lnTo>
                  <a:pt x="8367" y="8382"/>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2"/>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Freeform 39"/>
          <p:cNvSpPr/>
          <p:nvPr/>
        </p:nvSpPr>
        <p:spPr>
          <a:xfrm>
            <a:off x="981075" y="3590925"/>
            <a:ext cx="66675" cy="57150"/>
          </a:xfrm>
          <a:custGeom>
            <a:avLst/>
            <a:gdLst/>
            <a:ahLst/>
            <a:cxnLst/>
            <a:rect l="l" t="t" r="r" b="b"/>
            <a:pathLst>
              <a:path w="66675" h="57150">
                <a:moveTo>
                  <a:pt x="33337" y="0"/>
                </a:moveTo>
                <a:lnTo>
                  <a:pt x="20359" y="2250"/>
                </a:lnTo>
                <a:lnTo>
                  <a:pt x="9763" y="8382"/>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2"/>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0" name="Freeform 40"/>
          <p:cNvSpPr/>
          <p:nvPr/>
        </p:nvSpPr>
        <p:spPr>
          <a:xfrm>
            <a:off x="0" y="5434076"/>
            <a:ext cx="1595755" cy="1424305"/>
          </a:xfrm>
          <a:custGeom>
            <a:avLst/>
            <a:gdLst/>
            <a:ahLst/>
            <a:cxnLst/>
            <a:rect l="l" t="t" r="r" b="b"/>
            <a:pathLst>
              <a:path w="1595755" h="1424304">
                <a:moveTo>
                  <a:pt x="0" y="68764"/>
                </a:moveTo>
                <a:lnTo>
                  <a:pt x="74873" y="44755"/>
                </a:lnTo>
                <a:lnTo>
                  <a:pt x="119524" y="33095"/>
                </a:lnTo>
                <a:lnTo>
                  <a:pt x="164835" y="23131"/>
                </a:lnTo>
                <a:lnTo>
                  <a:pt x="210772" y="14899"/>
                </a:lnTo>
                <a:lnTo>
                  <a:pt x="257297" y="8434"/>
                </a:lnTo>
                <a:lnTo>
                  <a:pt x="304375" y="3772"/>
                </a:lnTo>
                <a:lnTo>
                  <a:pt x="351971" y="949"/>
                </a:lnTo>
                <a:lnTo>
                  <a:pt x="400050" y="0"/>
                </a:lnTo>
                <a:lnTo>
                  <a:pt x="448128" y="949"/>
                </a:lnTo>
                <a:lnTo>
                  <a:pt x="495724" y="3772"/>
                </a:lnTo>
                <a:lnTo>
                  <a:pt x="542803" y="8434"/>
                </a:lnTo>
                <a:lnTo>
                  <a:pt x="589329" y="14899"/>
                </a:lnTo>
                <a:lnTo>
                  <a:pt x="635266" y="23131"/>
                </a:lnTo>
                <a:lnTo>
                  <a:pt x="680579" y="33095"/>
                </a:lnTo>
                <a:lnTo>
                  <a:pt x="725231" y="44755"/>
                </a:lnTo>
                <a:lnTo>
                  <a:pt x="769187" y="58074"/>
                </a:lnTo>
                <a:lnTo>
                  <a:pt x="812412" y="73018"/>
                </a:lnTo>
                <a:lnTo>
                  <a:pt x="854869" y="89551"/>
                </a:lnTo>
                <a:lnTo>
                  <a:pt x="896523" y="107637"/>
                </a:lnTo>
                <a:lnTo>
                  <a:pt x="937338" y="127241"/>
                </a:lnTo>
                <a:lnTo>
                  <a:pt x="977279" y="148326"/>
                </a:lnTo>
                <a:lnTo>
                  <a:pt x="1016309" y="170857"/>
                </a:lnTo>
                <a:lnTo>
                  <a:pt x="1054393" y="194798"/>
                </a:lnTo>
                <a:lnTo>
                  <a:pt x="1091495" y="220114"/>
                </a:lnTo>
                <a:lnTo>
                  <a:pt x="1127580" y="246768"/>
                </a:lnTo>
                <a:lnTo>
                  <a:pt x="1162612" y="274726"/>
                </a:lnTo>
                <a:lnTo>
                  <a:pt x="1196555" y="303951"/>
                </a:lnTo>
                <a:lnTo>
                  <a:pt x="1229373" y="334408"/>
                </a:lnTo>
                <a:lnTo>
                  <a:pt x="1261030" y="366062"/>
                </a:lnTo>
                <a:lnTo>
                  <a:pt x="1291492" y="398875"/>
                </a:lnTo>
                <a:lnTo>
                  <a:pt x="1320722" y="432813"/>
                </a:lnTo>
                <a:lnTo>
                  <a:pt x="1348684" y="467840"/>
                </a:lnTo>
                <a:lnTo>
                  <a:pt x="1375343" y="503921"/>
                </a:lnTo>
                <a:lnTo>
                  <a:pt x="1400664" y="541019"/>
                </a:lnTo>
                <a:lnTo>
                  <a:pt x="1424609" y="579099"/>
                </a:lnTo>
                <a:lnTo>
                  <a:pt x="1447144" y="618125"/>
                </a:lnTo>
                <a:lnTo>
                  <a:pt x="1468233" y="658061"/>
                </a:lnTo>
                <a:lnTo>
                  <a:pt x="1487840" y="698872"/>
                </a:lnTo>
                <a:lnTo>
                  <a:pt x="1505930" y="740523"/>
                </a:lnTo>
                <a:lnTo>
                  <a:pt x="1522466" y="782977"/>
                </a:lnTo>
                <a:lnTo>
                  <a:pt x="1537413" y="826198"/>
                </a:lnTo>
                <a:lnTo>
                  <a:pt x="1550736" y="870152"/>
                </a:lnTo>
                <a:lnTo>
                  <a:pt x="1562398" y="914802"/>
                </a:lnTo>
                <a:lnTo>
                  <a:pt x="1572364" y="960112"/>
                </a:lnTo>
                <a:lnTo>
                  <a:pt x="1580598" y="1006047"/>
                </a:lnTo>
                <a:lnTo>
                  <a:pt x="1587064" y="1052572"/>
                </a:lnTo>
                <a:lnTo>
                  <a:pt x="1591727" y="1099650"/>
                </a:lnTo>
                <a:lnTo>
                  <a:pt x="1594551" y="1147246"/>
                </a:lnTo>
                <a:lnTo>
                  <a:pt x="1595501" y="1195324"/>
                </a:lnTo>
                <a:lnTo>
                  <a:pt x="1594551" y="1243402"/>
                </a:lnTo>
                <a:lnTo>
                  <a:pt x="1591727" y="1290998"/>
                </a:lnTo>
                <a:lnTo>
                  <a:pt x="1587064" y="1338076"/>
                </a:lnTo>
                <a:lnTo>
                  <a:pt x="1580598" y="1384601"/>
                </a:lnTo>
                <a:lnTo>
                  <a:pt x="1573550" y="1423921"/>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41" name="Freeform 41"/>
          <p:cNvSpPr/>
          <p:nvPr/>
        </p:nvSpPr>
        <p:spPr>
          <a:xfrm>
            <a:off x="697382" y="5293105"/>
            <a:ext cx="439420" cy="388620"/>
          </a:xfrm>
          <a:custGeom>
            <a:avLst/>
            <a:gdLst/>
            <a:ahLst/>
            <a:cxnLst/>
            <a:rect l="l" t="t" r="r" b="b"/>
            <a:pathLst>
              <a:path w="439419" h="388620">
                <a:moveTo>
                  <a:pt x="233273" y="0"/>
                </a:moveTo>
                <a:lnTo>
                  <a:pt x="0" y="373849"/>
                </a:lnTo>
                <a:lnTo>
                  <a:pt x="438924" y="388023"/>
                </a:lnTo>
                <a:lnTo>
                  <a:pt x="233273"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42" name="Freeform 42"/>
          <p:cNvSpPr/>
          <p:nvPr/>
        </p:nvSpPr>
        <p:spPr>
          <a:xfrm>
            <a:off x="219075" y="584835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3" name="Freeform 43"/>
          <p:cNvSpPr/>
          <p:nvPr/>
        </p:nvSpPr>
        <p:spPr>
          <a:xfrm>
            <a:off x="219075" y="599122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4" name="Freeform 44"/>
          <p:cNvSpPr/>
          <p:nvPr/>
        </p:nvSpPr>
        <p:spPr>
          <a:xfrm>
            <a:off x="219075" y="6181725"/>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5" name="Freeform 45"/>
          <p:cNvSpPr/>
          <p:nvPr/>
        </p:nvSpPr>
        <p:spPr>
          <a:xfrm>
            <a:off x="219075" y="6324600"/>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6" name="Freeform 46"/>
          <p:cNvSpPr/>
          <p:nvPr/>
        </p:nvSpPr>
        <p:spPr>
          <a:xfrm>
            <a:off x="219075" y="6515100"/>
            <a:ext cx="409575" cy="19050"/>
          </a:xfrm>
          <a:custGeom>
            <a:avLst/>
            <a:gdLst/>
            <a:ahLst/>
            <a:cxnLst/>
            <a:rect l="l" t="t" r="r" b="b"/>
            <a:pathLst>
              <a:path w="409575" h="19050">
                <a:moveTo>
                  <a:pt x="0" y="0"/>
                </a:moveTo>
                <a:lnTo>
                  <a:pt x="409575" y="0"/>
                </a:lnTo>
              </a:path>
            </a:pathLst>
          </a:custGeom>
          <a:noFill/>
          <a:ln w="38100">
            <a:solidFill>
              <a:srgbClr val="F58830">
                <a:alpha val="100000"/>
              </a:srgbClr>
            </a:solidFill>
            <a:prstDash val="solid"/>
          </a:ln>
        </p:spPr>
        <p:txBody>
          <a:bodyPr vert="horz" wrap="square" rtlCol="0" anchor="t" anchorCtr="0">
            <a:noAutofit/>
          </a:bodyPr>
          <a:lstStyle/>
          <a:p>
            <a:pPr algn="l">
              <a:defRPr/>
            </a:pPr>
            <a:endParaRPr lang="en-US" sz="1100"/>
          </a:p>
        </p:txBody>
      </p:sp>
      <p:sp>
        <p:nvSpPr>
          <p:cNvPr id="47" name="Freeform 47"/>
          <p:cNvSpPr/>
          <p:nvPr/>
        </p:nvSpPr>
        <p:spPr>
          <a:xfrm>
            <a:off x="219075" y="6657975"/>
            <a:ext cx="409575" cy="47625"/>
          </a:xfrm>
          <a:custGeom>
            <a:avLst/>
            <a:gdLst/>
            <a:ahLst/>
            <a:cxnLst/>
            <a:rect l="l" t="t" r="r" b="b"/>
            <a:pathLst>
              <a:path w="409575" h="47625">
                <a:moveTo>
                  <a:pt x="385762" y="0"/>
                </a:moveTo>
                <a:lnTo>
                  <a:pt x="23812" y="0"/>
                </a:lnTo>
                <a:lnTo>
                  <a:pt x="14541" y="1870"/>
                </a:lnTo>
                <a:lnTo>
                  <a:pt x="6972" y="6972"/>
                </a:lnTo>
                <a:lnTo>
                  <a:pt x="1870" y="14541"/>
                </a:lnTo>
                <a:lnTo>
                  <a:pt x="0" y="23812"/>
                </a:lnTo>
                <a:lnTo>
                  <a:pt x="1870" y="33083"/>
                </a:lnTo>
                <a:lnTo>
                  <a:pt x="6972" y="40652"/>
                </a:lnTo>
                <a:lnTo>
                  <a:pt x="14541" y="45754"/>
                </a:lnTo>
                <a:lnTo>
                  <a:pt x="23812" y="47625"/>
                </a:lnTo>
                <a:lnTo>
                  <a:pt x="385762" y="47625"/>
                </a:lnTo>
                <a:lnTo>
                  <a:pt x="395033" y="45754"/>
                </a:lnTo>
                <a:lnTo>
                  <a:pt x="402602" y="40652"/>
                </a:lnTo>
                <a:lnTo>
                  <a:pt x="407704" y="33083"/>
                </a:lnTo>
                <a:lnTo>
                  <a:pt x="409575" y="23812"/>
                </a:lnTo>
                <a:lnTo>
                  <a:pt x="407704" y="14541"/>
                </a:lnTo>
                <a:lnTo>
                  <a:pt x="402602" y="6972"/>
                </a:lnTo>
                <a:lnTo>
                  <a:pt x="395033" y="1870"/>
                </a:lnTo>
                <a:lnTo>
                  <a:pt x="385762"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8" name="Freeform 48"/>
          <p:cNvSpPr/>
          <p:nvPr/>
        </p:nvSpPr>
        <p:spPr>
          <a:xfrm>
            <a:off x="10839450" y="5362575"/>
            <a:ext cx="1352550" cy="1495425"/>
          </a:xfrm>
          <a:custGeom>
            <a:avLst/>
            <a:gdLst/>
            <a:ahLst/>
            <a:cxnLst/>
            <a:rect l="l" t="t" r="r" b="b"/>
            <a:pathLst>
              <a:path w="1352550" h="1495425">
                <a:moveTo>
                  <a:pt x="1262126" y="0"/>
                </a:moveTo>
                <a:lnTo>
                  <a:pt x="1213710" y="914"/>
                </a:lnTo>
                <a:lnTo>
                  <a:pt x="1165756" y="3637"/>
                </a:lnTo>
                <a:lnTo>
                  <a:pt x="1118296" y="8134"/>
                </a:lnTo>
                <a:lnTo>
                  <a:pt x="1071362" y="14374"/>
                </a:lnTo>
                <a:lnTo>
                  <a:pt x="1024988" y="22322"/>
                </a:lnTo>
                <a:lnTo>
                  <a:pt x="979206" y="31948"/>
                </a:lnTo>
                <a:lnTo>
                  <a:pt x="934048" y="43216"/>
                </a:lnTo>
                <a:lnTo>
                  <a:pt x="889548" y="56096"/>
                </a:lnTo>
                <a:lnTo>
                  <a:pt x="845738" y="70554"/>
                </a:lnTo>
                <a:lnTo>
                  <a:pt x="802650" y="86557"/>
                </a:lnTo>
                <a:lnTo>
                  <a:pt x="760317" y="104072"/>
                </a:lnTo>
                <a:lnTo>
                  <a:pt x="718773" y="123068"/>
                </a:lnTo>
                <a:lnTo>
                  <a:pt x="678049" y="143510"/>
                </a:lnTo>
                <a:lnTo>
                  <a:pt x="638179" y="165366"/>
                </a:lnTo>
                <a:lnTo>
                  <a:pt x="599195" y="188603"/>
                </a:lnTo>
                <a:lnTo>
                  <a:pt x="561129" y="213188"/>
                </a:lnTo>
                <a:lnTo>
                  <a:pt x="524014" y="239089"/>
                </a:lnTo>
                <a:lnTo>
                  <a:pt x="487884" y="266273"/>
                </a:lnTo>
                <a:lnTo>
                  <a:pt x="452771" y="294707"/>
                </a:lnTo>
                <a:lnTo>
                  <a:pt x="418706" y="324359"/>
                </a:lnTo>
                <a:lnTo>
                  <a:pt x="385724" y="355194"/>
                </a:lnTo>
                <a:lnTo>
                  <a:pt x="353856" y="387181"/>
                </a:lnTo>
                <a:lnTo>
                  <a:pt x="323136" y="420287"/>
                </a:lnTo>
                <a:lnTo>
                  <a:pt x="293596" y="454479"/>
                </a:lnTo>
                <a:lnTo>
                  <a:pt x="265269" y="489724"/>
                </a:lnTo>
                <a:lnTo>
                  <a:pt x="238187" y="525989"/>
                </a:lnTo>
                <a:lnTo>
                  <a:pt x="212383" y="563242"/>
                </a:lnTo>
                <a:lnTo>
                  <a:pt x="187890" y="601450"/>
                </a:lnTo>
                <a:lnTo>
                  <a:pt x="164740" y="640580"/>
                </a:lnTo>
                <a:lnTo>
                  <a:pt x="142967" y="680598"/>
                </a:lnTo>
                <a:lnTo>
                  <a:pt x="122602" y="721473"/>
                </a:lnTo>
                <a:lnTo>
                  <a:pt x="103678" y="763172"/>
                </a:lnTo>
                <a:lnTo>
                  <a:pt x="86229" y="805661"/>
                </a:lnTo>
                <a:lnTo>
                  <a:pt x="70287" y="848908"/>
                </a:lnTo>
                <a:lnTo>
                  <a:pt x="55883" y="892880"/>
                </a:lnTo>
                <a:lnTo>
                  <a:pt x="43052" y="937545"/>
                </a:lnTo>
                <a:lnTo>
                  <a:pt x="31826" y="982869"/>
                </a:lnTo>
                <a:lnTo>
                  <a:pt x="22238" y="1028819"/>
                </a:lnTo>
                <a:lnTo>
                  <a:pt x="14319" y="1075364"/>
                </a:lnTo>
                <a:lnTo>
                  <a:pt x="8103" y="1122469"/>
                </a:lnTo>
                <a:lnTo>
                  <a:pt x="3623" y="1170103"/>
                </a:lnTo>
                <a:lnTo>
                  <a:pt x="906" y="1218489"/>
                </a:lnTo>
                <a:lnTo>
                  <a:pt x="0" y="1266825"/>
                </a:lnTo>
                <a:lnTo>
                  <a:pt x="911" y="1315416"/>
                </a:lnTo>
                <a:lnTo>
                  <a:pt x="3623" y="1363546"/>
                </a:lnTo>
                <a:lnTo>
                  <a:pt x="8103" y="1411180"/>
                </a:lnTo>
                <a:lnTo>
                  <a:pt x="14319" y="1458285"/>
                </a:lnTo>
                <a:lnTo>
                  <a:pt x="20637" y="1495422"/>
                </a:lnTo>
                <a:lnTo>
                  <a:pt x="537225" y="1495422"/>
                </a:lnTo>
                <a:lnTo>
                  <a:pt x="525739" y="1455015"/>
                </a:lnTo>
                <a:lnTo>
                  <a:pt x="515722" y="1409344"/>
                </a:lnTo>
                <a:lnTo>
                  <a:pt x="508457" y="1362696"/>
                </a:lnTo>
                <a:lnTo>
                  <a:pt x="504033" y="1315160"/>
                </a:lnTo>
                <a:lnTo>
                  <a:pt x="502539" y="1266825"/>
                </a:lnTo>
                <a:lnTo>
                  <a:pt x="504033" y="1218489"/>
                </a:lnTo>
                <a:lnTo>
                  <a:pt x="508457" y="1170953"/>
                </a:lnTo>
                <a:lnTo>
                  <a:pt x="515722" y="1124305"/>
                </a:lnTo>
                <a:lnTo>
                  <a:pt x="525739" y="1078634"/>
                </a:lnTo>
                <a:lnTo>
                  <a:pt x="538418" y="1034032"/>
                </a:lnTo>
                <a:lnTo>
                  <a:pt x="553671" y="990586"/>
                </a:lnTo>
                <a:lnTo>
                  <a:pt x="571408" y="948387"/>
                </a:lnTo>
                <a:lnTo>
                  <a:pt x="591541" y="907524"/>
                </a:lnTo>
                <a:lnTo>
                  <a:pt x="613981" y="868087"/>
                </a:lnTo>
                <a:lnTo>
                  <a:pt x="638639" y="830164"/>
                </a:lnTo>
                <a:lnTo>
                  <a:pt x="665425" y="793847"/>
                </a:lnTo>
                <a:lnTo>
                  <a:pt x="694250" y="759224"/>
                </a:lnTo>
                <a:lnTo>
                  <a:pt x="725027" y="726384"/>
                </a:lnTo>
                <a:lnTo>
                  <a:pt x="757665" y="695418"/>
                </a:lnTo>
                <a:lnTo>
                  <a:pt x="792075" y="666414"/>
                </a:lnTo>
                <a:lnTo>
                  <a:pt x="828169" y="639463"/>
                </a:lnTo>
                <a:lnTo>
                  <a:pt x="865858" y="614653"/>
                </a:lnTo>
                <a:lnTo>
                  <a:pt x="905052" y="592075"/>
                </a:lnTo>
                <a:lnTo>
                  <a:pt x="945663" y="571818"/>
                </a:lnTo>
                <a:lnTo>
                  <a:pt x="987601" y="553972"/>
                </a:lnTo>
                <a:lnTo>
                  <a:pt x="1030778" y="538625"/>
                </a:lnTo>
                <a:lnTo>
                  <a:pt x="1075104" y="525868"/>
                </a:lnTo>
                <a:lnTo>
                  <a:pt x="1120491" y="515790"/>
                </a:lnTo>
                <a:lnTo>
                  <a:pt x="1166850" y="508481"/>
                </a:lnTo>
                <a:lnTo>
                  <a:pt x="1214091" y="504029"/>
                </a:lnTo>
                <a:lnTo>
                  <a:pt x="1262126" y="502526"/>
                </a:lnTo>
                <a:lnTo>
                  <a:pt x="1352550" y="502526"/>
                </a:lnTo>
                <a:lnTo>
                  <a:pt x="1352550" y="3300"/>
                </a:lnTo>
                <a:lnTo>
                  <a:pt x="1310532" y="914"/>
                </a:lnTo>
                <a:lnTo>
                  <a:pt x="1262126" y="0"/>
                </a:lnTo>
                <a:close/>
              </a:path>
              <a:path w="1352550" h="1495425">
                <a:moveTo>
                  <a:pt x="1352550" y="502526"/>
                </a:moveTo>
                <a:lnTo>
                  <a:pt x="1262126" y="502526"/>
                </a:lnTo>
                <a:lnTo>
                  <a:pt x="1310146" y="504029"/>
                </a:lnTo>
                <a:lnTo>
                  <a:pt x="1352550" y="508026"/>
                </a:lnTo>
                <a:lnTo>
                  <a:pt x="1352550" y="502526"/>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9" name="AutoShape 49"/>
          <p:cNvSpPr/>
          <p:nvPr/>
        </p:nvSpPr>
        <p:spPr>
          <a:xfrm>
            <a:off x="11420475"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11915775" y="4933950"/>
            <a:ext cx="57150" cy="66675"/>
          </a:xfrm>
          <a:custGeom>
            <a:avLst/>
            <a:gdLst/>
            <a:ahLst/>
            <a:cxnLst/>
            <a:rect l="l" t="t" r="r" b="b"/>
            <a:pathLst>
              <a:path w="57150" h="66675">
                <a:moveTo>
                  <a:pt x="28575" y="0"/>
                </a:moveTo>
                <a:lnTo>
                  <a:pt x="17466" y="2627"/>
                </a:lnTo>
                <a:lnTo>
                  <a:pt x="8381" y="9779"/>
                </a:lnTo>
                <a:lnTo>
                  <a:pt x="2250" y="20359"/>
                </a:lnTo>
                <a:lnTo>
                  <a:pt x="0" y="33274"/>
                </a:lnTo>
                <a:lnTo>
                  <a:pt x="2250" y="46261"/>
                </a:lnTo>
                <a:lnTo>
                  <a:pt x="8381" y="56880"/>
                </a:lnTo>
                <a:lnTo>
                  <a:pt x="17466" y="64045"/>
                </a:lnTo>
                <a:lnTo>
                  <a:pt x="28575" y="66675"/>
                </a:lnTo>
                <a:lnTo>
                  <a:pt x="39683" y="64045"/>
                </a:lnTo>
                <a:lnTo>
                  <a:pt x="48768" y="56880"/>
                </a:lnTo>
                <a:lnTo>
                  <a:pt x="54899" y="46261"/>
                </a:lnTo>
                <a:lnTo>
                  <a:pt x="57150" y="33274"/>
                </a:lnTo>
                <a:lnTo>
                  <a:pt x="54899" y="20359"/>
                </a:lnTo>
                <a:lnTo>
                  <a:pt x="48768" y="9779"/>
                </a:lnTo>
                <a:lnTo>
                  <a:pt x="39683"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1582400"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1744325" y="49339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Freeform 53"/>
          <p:cNvSpPr/>
          <p:nvPr/>
        </p:nvSpPr>
        <p:spPr>
          <a:xfrm>
            <a:off x="1142047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4" name="Freeform 54"/>
          <p:cNvSpPr/>
          <p:nvPr/>
        </p:nvSpPr>
        <p:spPr>
          <a:xfrm>
            <a:off x="11915775" y="5181600"/>
            <a:ext cx="57150" cy="57150"/>
          </a:xfrm>
          <a:custGeom>
            <a:avLst/>
            <a:gdLst/>
            <a:ahLst/>
            <a:cxnLst/>
            <a:rect l="l" t="t" r="r" b="b"/>
            <a:pathLst>
              <a:path w="57150" h="57150">
                <a:moveTo>
                  <a:pt x="28575" y="0"/>
                </a:moveTo>
                <a:lnTo>
                  <a:pt x="17466" y="2250"/>
                </a:lnTo>
                <a:lnTo>
                  <a:pt x="8381" y="8381"/>
                </a:lnTo>
                <a:lnTo>
                  <a:pt x="2250" y="17466"/>
                </a:lnTo>
                <a:lnTo>
                  <a:pt x="0" y="28575"/>
                </a:lnTo>
                <a:lnTo>
                  <a:pt x="2250" y="39683"/>
                </a:lnTo>
                <a:lnTo>
                  <a:pt x="8381" y="48768"/>
                </a:lnTo>
                <a:lnTo>
                  <a:pt x="17466" y="54899"/>
                </a:lnTo>
                <a:lnTo>
                  <a:pt x="28575" y="57150"/>
                </a:lnTo>
                <a:lnTo>
                  <a:pt x="39683" y="54899"/>
                </a:lnTo>
                <a:lnTo>
                  <a:pt x="48768" y="48768"/>
                </a:lnTo>
                <a:lnTo>
                  <a:pt x="54899" y="39683"/>
                </a:lnTo>
                <a:lnTo>
                  <a:pt x="57150" y="28575"/>
                </a:lnTo>
                <a:lnTo>
                  <a:pt x="54899" y="17466"/>
                </a:lnTo>
                <a:lnTo>
                  <a:pt x="48768" y="8381"/>
                </a:lnTo>
                <a:lnTo>
                  <a:pt x="39683"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Freeform 55"/>
          <p:cNvSpPr/>
          <p:nvPr/>
        </p:nvSpPr>
        <p:spPr>
          <a:xfrm>
            <a:off x="11582400"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6" name="Freeform 56"/>
          <p:cNvSpPr/>
          <p:nvPr/>
        </p:nvSpPr>
        <p:spPr>
          <a:xfrm>
            <a:off x="11744325" y="5181600"/>
            <a:ext cx="66675" cy="57150"/>
          </a:xfrm>
          <a:custGeom>
            <a:avLst/>
            <a:gdLst/>
            <a:ahLst/>
            <a:cxnLst/>
            <a:rect l="l" t="t" r="r" b="b"/>
            <a:pathLst>
              <a:path w="66675" h="57150">
                <a:moveTo>
                  <a:pt x="33400" y="0"/>
                </a:moveTo>
                <a:lnTo>
                  <a:pt x="20413" y="2250"/>
                </a:lnTo>
                <a:lnTo>
                  <a:pt x="9794" y="8381"/>
                </a:lnTo>
                <a:lnTo>
                  <a:pt x="2629" y="17466"/>
                </a:lnTo>
                <a:lnTo>
                  <a:pt x="0" y="28575"/>
                </a:lnTo>
                <a:lnTo>
                  <a:pt x="2629" y="39683"/>
                </a:lnTo>
                <a:lnTo>
                  <a:pt x="9794" y="48768"/>
                </a:lnTo>
                <a:lnTo>
                  <a:pt x="20413" y="54899"/>
                </a:lnTo>
                <a:lnTo>
                  <a:pt x="33400" y="57150"/>
                </a:lnTo>
                <a:lnTo>
                  <a:pt x="46315" y="54899"/>
                </a:lnTo>
                <a:lnTo>
                  <a:pt x="56896" y="48768"/>
                </a:lnTo>
                <a:lnTo>
                  <a:pt x="64047" y="39683"/>
                </a:lnTo>
                <a:lnTo>
                  <a:pt x="66675" y="28575"/>
                </a:lnTo>
                <a:lnTo>
                  <a:pt x="64047" y="17466"/>
                </a:lnTo>
                <a:lnTo>
                  <a:pt x="56896" y="8381"/>
                </a:lnTo>
                <a:lnTo>
                  <a:pt x="46315" y="2250"/>
                </a:lnTo>
                <a:lnTo>
                  <a:pt x="33400"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7" name="AutoShape 57"/>
          <p:cNvSpPr/>
          <p:nvPr/>
        </p:nvSpPr>
        <p:spPr>
          <a:xfrm>
            <a:off x="11420475"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8" name="Freeform 58"/>
          <p:cNvSpPr/>
          <p:nvPr/>
        </p:nvSpPr>
        <p:spPr>
          <a:xfrm>
            <a:off x="11915775" y="5419725"/>
            <a:ext cx="57150" cy="66675"/>
          </a:xfrm>
          <a:custGeom>
            <a:avLst/>
            <a:gdLst/>
            <a:ahLst/>
            <a:cxnLst/>
            <a:rect l="l" t="t" r="r" b="b"/>
            <a:pathLst>
              <a:path w="57150" h="66675">
                <a:moveTo>
                  <a:pt x="28575" y="0"/>
                </a:moveTo>
                <a:lnTo>
                  <a:pt x="17466" y="2629"/>
                </a:lnTo>
                <a:lnTo>
                  <a:pt x="8381" y="9794"/>
                </a:lnTo>
                <a:lnTo>
                  <a:pt x="2250" y="20413"/>
                </a:lnTo>
                <a:lnTo>
                  <a:pt x="0" y="33400"/>
                </a:lnTo>
                <a:lnTo>
                  <a:pt x="2250" y="46315"/>
                </a:lnTo>
                <a:lnTo>
                  <a:pt x="8381" y="56896"/>
                </a:lnTo>
                <a:lnTo>
                  <a:pt x="17466" y="64047"/>
                </a:lnTo>
                <a:lnTo>
                  <a:pt x="28575" y="66675"/>
                </a:lnTo>
                <a:lnTo>
                  <a:pt x="39683" y="64047"/>
                </a:lnTo>
                <a:lnTo>
                  <a:pt x="48768" y="56896"/>
                </a:lnTo>
                <a:lnTo>
                  <a:pt x="54899" y="46315"/>
                </a:lnTo>
                <a:lnTo>
                  <a:pt x="57150" y="33400"/>
                </a:lnTo>
                <a:lnTo>
                  <a:pt x="54899" y="20413"/>
                </a:lnTo>
                <a:lnTo>
                  <a:pt x="48768" y="9794"/>
                </a:lnTo>
                <a:lnTo>
                  <a:pt x="39683" y="262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9" name="AutoShape 59"/>
          <p:cNvSpPr/>
          <p:nvPr/>
        </p:nvSpPr>
        <p:spPr>
          <a:xfrm>
            <a:off x="11582400"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0" name="AutoShape 60"/>
          <p:cNvSpPr/>
          <p:nvPr/>
        </p:nvSpPr>
        <p:spPr>
          <a:xfrm>
            <a:off x="11744325" y="5419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1" name="AutoShape 61"/>
          <p:cNvSpPr/>
          <p:nvPr/>
        </p:nvSpPr>
        <p:spPr>
          <a:xfrm>
            <a:off x="11420475"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2" name="Freeform 62"/>
          <p:cNvSpPr/>
          <p:nvPr/>
        </p:nvSpPr>
        <p:spPr>
          <a:xfrm>
            <a:off x="11915775" y="566737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3" name="AutoShape 63"/>
          <p:cNvSpPr/>
          <p:nvPr/>
        </p:nvSpPr>
        <p:spPr>
          <a:xfrm>
            <a:off x="11582400"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4" name="AutoShape 64"/>
          <p:cNvSpPr/>
          <p:nvPr/>
        </p:nvSpPr>
        <p:spPr>
          <a:xfrm>
            <a:off x="11744325" y="566737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5" name="AutoShape 65"/>
          <p:cNvSpPr/>
          <p:nvPr/>
        </p:nvSpPr>
        <p:spPr>
          <a:xfrm>
            <a:off x="11420475"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6" name="Freeform 66"/>
          <p:cNvSpPr/>
          <p:nvPr/>
        </p:nvSpPr>
        <p:spPr>
          <a:xfrm>
            <a:off x="11915775" y="5876925"/>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7" name="AutoShape 67"/>
          <p:cNvSpPr/>
          <p:nvPr/>
        </p:nvSpPr>
        <p:spPr>
          <a:xfrm>
            <a:off x="11582400"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8" name="AutoShape 68"/>
          <p:cNvSpPr/>
          <p:nvPr/>
        </p:nvSpPr>
        <p:spPr>
          <a:xfrm>
            <a:off x="11744325" y="5876925"/>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9" name="AutoShape 69"/>
          <p:cNvSpPr/>
          <p:nvPr/>
        </p:nvSpPr>
        <p:spPr>
          <a:xfrm>
            <a:off x="11420475"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0" name="Freeform 70"/>
          <p:cNvSpPr/>
          <p:nvPr/>
        </p:nvSpPr>
        <p:spPr>
          <a:xfrm>
            <a:off x="11915775" y="61150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1" name="AutoShape 71"/>
          <p:cNvSpPr/>
          <p:nvPr/>
        </p:nvSpPr>
        <p:spPr>
          <a:xfrm>
            <a:off x="11582400"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2" name="AutoShape 72"/>
          <p:cNvSpPr/>
          <p:nvPr/>
        </p:nvSpPr>
        <p:spPr>
          <a:xfrm>
            <a:off x="11744325" y="61150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3" name="AutoShape 73"/>
          <p:cNvSpPr/>
          <p:nvPr/>
        </p:nvSpPr>
        <p:spPr>
          <a:xfrm>
            <a:off x="11420475"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4" name="Freeform 74"/>
          <p:cNvSpPr/>
          <p:nvPr/>
        </p:nvSpPr>
        <p:spPr>
          <a:xfrm>
            <a:off x="11915775" y="636270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5" name="AutoShape 75"/>
          <p:cNvSpPr/>
          <p:nvPr/>
        </p:nvSpPr>
        <p:spPr>
          <a:xfrm>
            <a:off x="11582400"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6" name="AutoShape 76"/>
          <p:cNvSpPr/>
          <p:nvPr/>
        </p:nvSpPr>
        <p:spPr>
          <a:xfrm>
            <a:off x="11744325" y="636270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7" name="AutoShape 77"/>
          <p:cNvSpPr/>
          <p:nvPr/>
        </p:nvSpPr>
        <p:spPr>
          <a:xfrm>
            <a:off x="11420475"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78" name="Freeform 78"/>
          <p:cNvSpPr/>
          <p:nvPr/>
        </p:nvSpPr>
        <p:spPr>
          <a:xfrm>
            <a:off x="11915775" y="6610350"/>
            <a:ext cx="57150" cy="66675"/>
          </a:xfrm>
          <a:custGeom>
            <a:avLst/>
            <a:gdLst/>
            <a:ahLst/>
            <a:cxnLst/>
            <a:rect l="l" t="t" r="r" b="b"/>
            <a:pathLst>
              <a:path w="57150" h="66675">
                <a:moveTo>
                  <a:pt x="28575" y="0"/>
                </a:moveTo>
                <a:lnTo>
                  <a:pt x="17466" y="2619"/>
                </a:lnTo>
                <a:lnTo>
                  <a:pt x="8381" y="9763"/>
                </a:lnTo>
                <a:lnTo>
                  <a:pt x="2250" y="20359"/>
                </a:lnTo>
                <a:lnTo>
                  <a:pt x="0" y="33337"/>
                </a:lnTo>
                <a:lnTo>
                  <a:pt x="2250" y="46315"/>
                </a:lnTo>
                <a:lnTo>
                  <a:pt x="8381" y="56911"/>
                </a:lnTo>
                <a:lnTo>
                  <a:pt x="17466" y="64055"/>
                </a:lnTo>
                <a:lnTo>
                  <a:pt x="28575" y="66675"/>
                </a:lnTo>
                <a:lnTo>
                  <a:pt x="39683" y="64055"/>
                </a:lnTo>
                <a:lnTo>
                  <a:pt x="48768" y="56911"/>
                </a:lnTo>
                <a:lnTo>
                  <a:pt x="54899" y="46315"/>
                </a:lnTo>
                <a:lnTo>
                  <a:pt x="57150" y="33337"/>
                </a:lnTo>
                <a:lnTo>
                  <a:pt x="54899" y="20359"/>
                </a:lnTo>
                <a:lnTo>
                  <a:pt x="48768" y="9763"/>
                </a:lnTo>
                <a:lnTo>
                  <a:pt x="39683" y="2619"/>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9" name="AutoShape 79"/>
          <p:cNvSpPr/>
          <p:nvPr/>
        </p:nvSpPr>
        <p:spPr>
          <a:xfrm>
            <a:off x="11582400"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0" name="AutoShape 80"/>
          <p:cNvSpPr/>
          <p:nvPr/>
        </p:nvSpPr>
        <p:spPr>
          <a:xfrm>
            <a:off x="11744325" y="6610350"/>
            <a:ext cx="66675" cy="6667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1" name="Freeform 81"/>
          <p:cNvSpPr/>
          <p:nvPr/>
        </p:nvSpPr>
        <p:spPr>
          <a:xfrm>
            <a:off x="11325225" y="1866900"/>
            <a:ext cx="866775" cy="1733550"/>
          </a:xfrm>
          <a:custGeom>
            <a:avLst/>
            <a:gdLst/>
            <a:ahLst/>
            <a:cxnLst/>
            <a:rect l="l" t="t" r="r" b="b"/>
            <a:pathLst>
              <a:path w="866775" h="1733550">
                <a:moveTo>
                  <a:pt x="866775" y="0"/>
                </a:moveTo>
                <a:lnTo>
                  <a:pt x="819221" y="1282"/>
                </a:lnTo>
                <a:lnTo>
                  <a:pt x="772337" y="5086"/>
                </a:lnTo>
                <a:lnTo>
                  <a:pt x="726190" y="11345"/>
                </a:lnTo>
                <a:lnTo>
                  <a:pt x="680844" y="19993"/>
                </a:lnTo>
                <a:lnTo>
                  <a:pt x="636367" y="30965"/>
                </a:lnTo>
                <a:lnTo>
                  <a:pt x="592823" y="44192"/>
                </a:lnTo>
                <a:lnTo>
                  <a:pt x="550281" y="59611"/>
                </a:lnTo>
                <a:lnTo>
                  <a:pt x="508804" y="77154"/>
                </a:lnTo>
                <a:lnTo>
                  <a:pt x="468461" y="96756"/>
                </a:lnTo>
                <a:lnTo>
                  <a:pt x="429316" y="118349"/>
                </a:lnTo>
                <a:lnTo>
                  <a:pt x="391436" y="141869"/>
                </a:lnTo>
                <a:lnTo>
                  <a:pt x="354887" y="167249"/>
                </a:lnTo>
                <a:lnTo>
                  <a:pt x="319736" y="194423"/>
                </a:lnTo>
                <a:lnTo>
                  <a:pt x="286047" y="223325"/>
                </a:lnTo>
                <a:lnTo>
                  <a:pt x="253888" y="253888"/>
                </a:lnTo>
                <a:lnTo>
                  <a:pt x="223325" y="286047"/>
                </a:lnTo>
                <a:lnTo>
                  <a:pt x="194423" y="319736"/>
                </a:lnTo>
                <a:lnTo>
                  <a:pt x="167249" y="354887"/>
                </a:lnTo>
                <a:lnTo>
                  <a:pt x="141869" y="391436"/>
                </a:lnTo>
                <a:lnTo>
                  <a:pt x="118349" y="429316"/>
                </a:lnTo>
                <a:lnTo>
                  <a:pt x="96756" y="468461"/>
                </a:lnTo>
                <a:lnTo>
                  <a:pt x="77154" y="508804"/>
                </a:lnTo>
                <a:lnTo>
                  <a:pt x="59611" y="550281"/>
                </a:lnTo>
                <a:lnTo>
                  <a:pt x="44192" y="592823"/>
                </a:lnTo>
                <a:lnTo>
                  <a:pt x="30965" y="636367"/>
                </a:lnTo>
                <a:lnTo>
                  <a:pt x="19993" y="680844"/>
                </a:lnTo>
                <a:lnTo>
                  <a:pt x="11345" y="726190"/>
                </a:lnTo>
                <a:lnTo>
                  <a:pt x="5086" y="772337"/>
                </a:lnTo>
                <a:lnTo>
                  <a:pt x="1282" y="819221"/>
                </a:lnTo>
                <a:lnTo>
                  <a:pt x="0" y="866775"/>
                </a:lnTo>
                <a:lnTo>
                  <a:pt x="1282" y="914328"/>
                </a:lnTo>
                <a:lnTo>
                  <a:pt x="5086" y="961212"/>
                </a:lnTo>
                <a:lnTo>
                  <a:pt x="11345" y="1007359"/>
                </a:lnTo>
                <a:lnTo>
                  <a:pt x="19993" y="1052705"/>
                </a:lnTo>
                <a:lnTo>
                  <a:pt x="30965" y="1097182"/>
                </a:lnTo>
                <a:lnTo>
                  <a:pt x="44192" y="1140726"/>
                </a:lnTo>
                <a:lnTo>
                  <a:pt x="59611" y="1183268"/>
                </a:lnTo>
                <a:lnTo>
                  <a:pt x="77154" y="1224745"/>
                </a:lnTo>
                <a:lnTo>
                  <a:pt x="96756" y="1265088"/>
                </a:lnTo>
                <a:lnTo>
                  <a:pt x="118349" y="1304233"/>
                </a:lnTo>
                <a:lnTo>
                  <a:pt x="141869" y="1342113"/>
                </a:lnTo>
                <a:lnTo>
                  <a:pt x="167249" y="1378662"/>
                </a:lnTo>
                <a:lnTo>
                  <a:pt x="194423" y="1413813"/>
                </a:lnTo>
                <a:lnTo>
                  <a:pt x="223325" y="1447502"/>
                </a:lnTo>
                <a:lnTo>
                  <a:pt x="253888" y="1479661"/>
                </a:lnTo>
                <a:lnTo>
                  <a:pt x="286047" y="1510224"/>
                </a:lnTo>
                <a:lnTo>
                  <a:pt x="319736" y="1539126"/>
                </a:lnTo>
                <a:lnTo>
                  <a:pt x="354887" y="1566300"/>
                </a:lnTo>
                <a:lnTo>
                  <a:pt x="391436" y="1591680"/>
                </a:lnTo>
                <a:lnTo>
                  <a:pt x="429316" y="1615200"/>
                </a:lnTo>
                <a:lnTo>
                  <a:pt x="468461" y="1636793"/>
                </a:lnTo>
                <a:lnTo>
                  <a:pt x="508804" y="1656395"/>
                </a:lnTo>
                <a:lnTo>
                  <a:pt x="550281" y="1673938"/>
                </a:lnTo>
                <a:lnTo>
                  <a:pt x="592823" y="1689357"/>
                </a:lnTo>
                <a:lnTo>
                  <a:pt x="636367" y="1702584"/>
                </a:lnTo>
                <a:lnTo>
                  <a:pt x="680844" y="1713556"/>
                </a:lnTo>
                <a:lnTo>
                  <a:pt x="726190" y="1722204"/>
                </a:lnTo>
                <a:lnTo>
                  <a:pt x="772337" y="1728463"/>
                </a:lnTo>
                <a:lnTo>
                  <a:pt x="819221" y="1732267"/>
                </a:lnTo>
                <a:lnTo>
                  <a:pt x="866775" y="1733550"/>
                </a:lnTo>
                <a:lnTo>
                  <a:pt x="86677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82" name="Freeform 82"/>
          <p:cNvSpPr/>
          <p:nvPr/>
        </p:nvSpPr>
        <p:spPr>
          <a:xfrm>
            <a:off x="11015726" y="471927"/>
            <a:ext cx="1176655" cy="1195070"/>
          </a:xfrm>
          <a:custGeom>
            <a:avLst/>
            <a:gdLst/>
            <a:ahLst/>
            <a:cxnLst/>
            <a:rect l="l" t="t" r="r" b="b"/>
            <a:pathLst>
              <a:path w="1176654" h="1195070">
                <a:moveTo>
                  <a:pt x="0" y="1194947"/>
                </a:moveTo>
                <a:lnTo>
                  <a:pt x="949" y="1146873"/>
                </a:lnTo>
                <a:lnTo>
                  <a:pt x="3772" y="1099280"/>
                </a:lnTo>
                <a:lnTo>
                  <a:pt x="8435" y="1052205"/>
                </a:lnTo>
                <a:lnTo>
                  <a:pt x="14900" y="1005683"/>
                </a:lnTo>
                <a:lnTo>
                  <a:pt x="23133" y="959750"/>
                </a:lnTo>
                <a:lnTo>
                  <a:pt x="33098" y="914442"/>
                </a:lnTo>
                <a:lnTo>
                  <a:pt x="44758" y="869794"/>
                </a:lnTo>
                <a:lnTo>
                  <a:pt x="58079" y="825841"/>
                </a:lnTo>
                <a:lnTo>
                  <a:pt x="73024" y="782621"/>
                </a:lnTo>
                <a:lnTo>
                  <a:pt x="89558" y="740168"/>
                </a:lnTo>
                <a:lnTo>
                  <a:pt x="107645" y="698518"/>
                </a:lnTo>
                <a:lnTo>
                  <a:pt x="127250" y="657707"/>
                </a:lnTo>
                <a:lnTo>
                  <a:pt x="148336" y="617771"/>
                </a:lnTo>
                <a:lnTo>
                  <a:pt x="170868" y="578745"/>
                </a:lnTo>
                <a:lnTo>
                  <a:pt x="194811" y="540665"/>
                </a:lnTo>
                <a:lnTo>
                  <a:pt x="220128" y="503567"/>
                </a:lnTo>
                <a:lnTo>
                  <a:pt x="246784" y="467486"/>
                </a:lnTo>
                <a:lnTo>
                  <a:pt x="274743" y="432458"/>
                </a:lnTo>
                <a:lnTo>
                  <a:pt x="303969" y="398519"/>
                </a:lnTo>
                <a:lnTo>
                  <a:pt x="334427" y="365705"/>
                </a:lnTo>
                <a:lnTo>
                  <a:pt x="366081" y="334051"/>
                </a:lnTo>
                <a:lnTo>
                  <a:pt x="398895" y="303593"/>
                </a:lnTo>
                <a:lnTo>
                  <a:pt x="432834" y="274366"/>
                </a:lnTo>
                <a:lnTo>
                  <a:pt x="467862" y="246408"/>
                </a:lnTo>
                <a:lnTo>
                  <a:pt x="503943" y="219752"/>
                </a:lnTo>
                <a:lnTo>
                  <a:pt x="541041" y="194435"/>
                </a:lnTo>
                <a:lnTo>
                  <a:pt x="579121" y="170492"/>
                </a:lnTo>
                <a:lnTo>
                  <a:pt x="618147" y="147960"/>
                </a:lnTo>
                <a:lnTo>
                  <a:pt x="658083" y="126874"/>
                </a:lnTo>
                <a:lnTo>
                  <a:pt x="698894" y="107269"/>
                </a:lnTo>
                <a:lnTo>
                  <a:pt x="740544" y="89182"/>
                </a:lnTo>
                <a:lnTo>
                  <a:pt x="782997" y="72648"/>
                </a:lnTo>
                <a:lnTo>
                  <a:pt x="826218" y="57703"/>
                </a:lnTo>
                <a:lnTo>
                  <a:pt x="870170" y="44382"/>
                </a:lnTo>
                <a:lnTo>
                  <a:pt x="914818" y="32722"/>
                </a:lnTo>
                <a:lnTo>
                  <a:pt x="960126" y="22757"/>
                </a:lnTo>
                <a:lnTo>
                  <a:pt x="1006059" y="14524"/>
                </a:lnTo>
                <a:lnTo>
                  <a:pt x="1052581" y="8059"/>
                </a:lnTo>
                <a:lnTo>
                  <a:pt x="1099656" y="3396"/>
                </a:lnTo>
                <a:lnTo>
                  <a:pt x="1147249" y="573"/>
                </a:lnTo>
                <a:lnTo>
                  <a:pt x="1176274"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3" name="Freeform 83"/>
          <p:cNvSpPr/>
          <p:nvPr/>
        </p:nvSpPr>
        <p:spPr>
          <a:xfrm>
            <a:off x="11015726" y="1666875"/>
            <a:ext cx="1176655" cy="1195070"/>
          </a:xfrm>
          <a:custGeom>
            <a:avLst/>
            <a:gdLst/>
            <a:ahLst/>
            <a:cxnLst/>
            <a:rect l="l" t="t" r="r" b="b"/>
            <a:pathLst>
              <a:path w="1176654" h="1195070">
                <a:moveTo>
                  <a:pt x="1176274" y="1195074"/>
                </a:moveTo>
                <a:lnTo>
                  <a:pt x="1099656" y="1191677"/>
                </a:lnTo>
                <a:lnTo>
                  <a:pt x="1052581" y="1187013"/>
                </a:lnTo>
                <a:lnTo>
                  <a:pt x="1006059" y="1180546"/>
                </a:lnTo>
                <a:lnTo>
                  <a:pt x="960126" y="1172312"/>
                </a:lnTo>
                <a:lnTo>
                  <a:pt x="914818" y="1162345"/>
                </a:lnTo>
                <a:lnTo>
                  <a:pt x="870170" y="1150682"/>
                </a:lnTo>
                <a:lnTo>
                  <a:pt x="826218" y="1137358"/>
                </a:lnTo>
                <a:lnTo>
                  <a:pt x="782997" y="1122410"/>
                </a:lnTo>
                <a:lnTo>
                  <a:pt x="740544" y="1105873"/>
                </a:lnTo>
                <a:lnTo>
                  <a:pt x="698894" y="1087782"/>
                </a:ln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84" name="Freeform 84"/>
          <p:cNvSpPr/>
          <p:nvPr/>
        </p:nvSpPr>
        <p:spPr>
          <a:xfrm>
            <a:off x="11063605" y="728980"/>
            <a:ext cx="389255" cy="439420"/>
          </a:xfrm>
          <a:custGeom>
            <a:avLst/>
            <a:gdLst/>
            <a:ahLst/>
            <a:cxnLst/>
            <a:rect l="l" t="t" r="r" b="b"/>
            <a:pathLst>
              <a:path w="389254" h="439419">
                <a:moveTo>
                  <a:pt x="388747" y="0"/>
                </a:moveTo>
                <a:lnTo>
                  <a:pt x="0" y="204470"/>
                </a:lnTo>
                <a:lnTo>
                  <a:pt x="373252" y="438912"/>
                </a:lnTo>
                <a:lnTo>
                  <a:pt x="388747"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85" name="Freeform 85"/>
          <p:cNvSpPr/>
          <p:nvPr/>
        </p:nvSpPr>
        <p:spPr>
          <a:xfrm>
            <a:off x="5662676" y="1976501"/>
            <a:ext cx="883919" cy="19050"/>
          </a:xfrm>
          <a:custGeom>
            <a:avLst/>
            <a:gdLst/>
            <a:ahLst/>
            <a:cxnLst/>
            <a:rect l="l" t="t" r="r" b="b"/>
            <a:pathLst>
              <a:path w="883919" h="19050">
                <a:moveTo>
                  <a:pt x="0" y="0"/>
                </a:moveTo>
                <a:lnTo>
                  <a:pt x="883920" y="0"/>
                </a:lnTo>
              </a:path>
            </a:pathLst>
          </a:custGeom>
          <a:noFill/>
          <a:ln w="28575">
            <a:solidFill>
              <a:srgbClr val="3C7CB3">
                <a:alpha val="100000"/>
              </a:srgbClr>
            </a:solidFill>
            <a:prstDash val="solid"/>
          </a:ln>
        </p:spPr>
        <p:txBody>
          <a:bodyPr vert="horz" wrap="square" rtlCol="0" anchor="t" anchorCtr="0">
            <a:noAutofit/>
          </a:bodyPr>
          <a:lstStyle/>
          <a:p>
            <a:pPr algn="l">
              <a:defRPr/>
            </a:pPr>
            <a:endParaRPr lang="en-US" sz="1100"/>
          </a:p>
        </p:txBody>
      </p:sp>
      <p:sp>
        <p:nvSpPr>
          <p:cNvPr id="86" name="AutoShape 86"/>
          <p:cNvSpPr/>
          <p:nvPr/>
        </p:nvSpPr>
        <p:spPr>
          <a:xfrm>
            <a:off x="7591425" y="257175"/>
            <a:ext cx="3686175" cy="542925"/>
          </a:xfrm>
          <a:prstGeom prst="rect">
            <a:avLst/>
          </a:prstGeom>
          <a:blipFill dpi="0" rotWithShape="0">
            <a:blip r:embed="rId5">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87" name="TextBox 87"/>
          <p:cNvSpPr txBox="1"/>
          <p:nvPr/>
        </p:nvSpPr>
        <p:spPr>
          <a:xfrm>
            <a:off x="4495800" y="2895600"/>
            <a:ext cx="3335020" cy="939800"/>
          </a:xfrm>
          <a:prstGeom prst="rect">
            <a:avLst/>
          </a:prstGeom>
        </p:spPr>
        <p:txBody>
          <a:bodyPr vert="horz" wrap="square" lIns="0" tIns="16478" rIns="0" bIns="0" rtlCol="0" anchor="t" anchorCtr="0">
            <a:normAutofit/>
          </a:bodyPr>
          <a:lstStyle/>
          <a:p>
            <a:pPr algn="dist">
              <a:lnSpc>
                <a:spcPct val="100000"/>
              </a:lnSpc>
              <a:spcBef>
                <a:spcPts val="130"/>
              </a:spcBef>
            </a:pPr>
            <a:r>
              <a:rPr lang="en-US" sz="5625">
                <a:solidFill>
                  <a:schemeClr val="accent1">
                    <a:alpha val="100000"/>
                  </a:schemeClr>
                </a:solidFill>
                <a:effectLst>
                  <a:outerShdw blurRad="38100" dist="25400" dir="5400000">
                    <a:srgbClr val="6E747A">
                      <a:alpha val="43000"/>
                    </a:srgbClr>
                  </a:outerShdw>
                </a:effectLst>
                <a:latin typeface="微软雅黑" panose="020B0503020204020204" charset="-122"/>
                <a:ea typeface="微软雅黑" panose="020B0503020204020204" charset="-122"/>
                <a:cs typeface="微软雅黑" panose="020B0503020204020204" charset="-122"/>
              </a:rPr>
              <a:t>谢谢观看</a:t>
            </a:r>
            <a:endParaRPr lang="en-US" sz="5625">
              <a:solidFill>
                <a:schemeClr val="accent1">
                  <a:alpha val="100000"/>
                </a:schemeClr>
              </a:solidFill>
              <a:effectLst>
                <a:outerShdw blurRad="38100" dist="25400" dir="5400000">
                  <a:srgbClr val="6E747A">
                    <a:alpha val="43000"/>
                  </a:srgbClr>
                </a:outerShdw>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2000250" cy="2105025"/>
          </a:xfrm>
          <a:custGeom>
            <a:avLst/>
            <a:gdLst/>
            <a:ahLst/>
            <a:cxnLst/>
            <a:rect l="l" t="t" r="r" b="b"/>
            <a:pathLst>
              <a:path w="2000250" h="2105025">
                <a:moveTo>
                  <a:pt x="1922457" y="0"/>
                </a:moveTo>
                <a:lnTo>
                  <a:pt x="0" y="0"/>
                </a:lnTo>
                <a:lnTo>
                  <a:pt x="0" y="2057171"/>
                </a:lnTo>
                <a:lnTo>
                  <a:pt x="60397" y="2071140"/>
                </a:lnTo>
                <a:lnTo>
                  <a:pt x="106298" y="2080010"/>
                </a:lnTo>
                <a:lnTo>
                  <a:pt x="152651" y="2087570"/>
                </a:lnTo>
                <a:lnTo>
                  <a:pt x="199439" y="2093801"/>
                </a:lnTo>
                <a:lnTo>
                  <a:pt x="246640" y="2098681"/>
                </a:lnTo>
                <a:lnTo>
                  <a:pt x="294234" y="2102192"/>
                </a:lnTo>
                <a:lnTo>
                  <a:pt x="342202" y="2104313"/>
                </a:lnTo>
                <a:lnTo>
                  <a:pt x="390525" y="2105025"/>
                </a:lnTo>
                <a:lnTo>
                  <a:pt x="438845" y="2104313"/>
                </a:lnTo>
                <a:lnTo>
                  <a:pt x="486812" y="2102192"/>
                </a:lnTo>
                <a:lnTo>
                  <a:pt x="534406" y="2098681"/>
                </a:lnTo>
                <a:lnTo>
                  <a:pt x="581605" y="2093801"/>
                </a:lnTo>
                <a:lnTo>
                  <a:pt x="628392" y="2087570"/>
                </a:lnTo>
                <a:lnTo>
                  <a:pt x="674745" y="2080010"/>
                </a:lnTo>
                <a:lnTo>
                  <a:pt x="720645" y="2071140"/>
                </a:lnTo>
                <a:lnTo>
                  <a:pt x="766071" y="2060979"/>
                </a:lnTo>
                <a:lnTo>
                  <a:pt x="811004" y="2049549"/>
                </a:lnTo>
                <a:lnTo>
                  <a:pt x="855425" y="2036868"/>
                </a:lnTo>
                <a:lnTo>
                  <a:pt x="899312" y="2022957"/>
                </a:lnTo>
                <a:lnTo>
                  <a:pt x="942646" y="2007836"/>
                </a:lnTo>
                <a:lnTo>
                  <a:pt x="985408" y="1991524"/>
                </a:lnTo>
                <a:lnTo>
                  <a:pt x="1027576" y="1974041"/>
                </a:lnTo>
                <a:lnTo>
                  <a:pt x="1069132" y="1955408"/>
                </a:lnTo>
                <a:lnTo>
                  <a:pt x="1110056" y="1935645"/>
                </a:lnTo>
                <a:lnTo>
                  <a:pt x="1150327" y="1914770"/>
                </a:lnTo>
                <a:lnTo>
                  <a:pt x="1189925" y="1892805"/>
                </a:lnTo>
                <a:lnTo>
                  <a:pt x="1228831" y="1869768"/>
                </a:lnTo>
                <a:lnTo>
                  <a:pt x="1267025" y="1845681"/>
                </a:lnTo>
                <a:lnTo>
                  <a:pt x="1304486" y="1820563"/>
                </a:lnTo>
                <a:lnTo>
                  <a:pt x="1341196" y="1794433"/>
                </a:lnTo>
                <a:lnTo>
                  <a:pt x="1377133" y="1767313"/>
                </a:lnTo>
                <a:lnTo>
                  <a:pt x="1412278" y="1739221"/>
                </a:lnTo>
                <a:lnTo>
                  <a:pt x="1446612" y="1710177"/>
                </a:lnTo>
                <a:lnTo>
                  <a:pt x="1480113" y="1680202"/>
                </a:lnTo>
                <a:lnTo>
                  <a:pt x="1512763" y="1649316"/>
                </a:lnTo>
                <a:lnTo>
                  <a:pt x="1544541" y="1617538"/>
                </a:lnTo>
                <a:lnTo>
                  <a:pt x="1575427" y="1584888"/>
                </a:lnTo>
                <a:lnTo>
                  <a:pt x="1605402" y="1551387"/>
                </a:lnTo>
                <a:lnTo>
                  <a:pt x="1634446" y="1517053"/>
                </a:lnTo>
                <a:lnTo>
                  <a:pt x="1662538" y="1481908"/>
                </a:lnTo>
                <a:lnTo>
                  <a:pt x="1689658" y="1445971"/>
                </a:lnTo>
                <a:lnTo>
                  <a:pt x="1715788" y="1409261"/>
                </a:lnTo>
                <a:lnTo>
                  <a:pt x="1740906" y="1371800"/>
                </a:lnTo>
                <a:lnTo>
                  <a:pt x="1764993" y="1333606"/>
                </a:lnTo>
                <a:lnTo>
                  <a:pt x="1788030" y="1294700"/>
                </a:lnTo>
                <a:lnTo>
                  <a:pt x="1809995" y="1255102"/>
                </a:lnTo>
                <a:lnTo>
                  <a:pt x="1830870" y="1214831"/>
                </a:lnTo>
                <a:lnTo>
                  <a:pt x="1850633" y="1173907"/>
                </a:lnTo>
                <a:lnTo>
                  <a:pt x="1869266" y="1132351"/>
                </a:lnTo>
                <a:lnTo>
                  <a:pt x="1886749" y="1090183"/>
                </a:lnTo>
                <a:lnTo>
                  <a:pt x="1903061" y="1047421"/>
                </a:lnTo>
                <a:lnTo>
                  <a:pt x="1918182" y="1004087"/>
                </a:lnTo>
                <a:lnTo>
                  <a:pt x="1932093" y="960200"/>
                </a:lnTo>
                <a:lnTo>
                  <a:pt x="1944774" y="915779"/>
                </a:lnTo>
                <a:lnTo>
                  <a:pt x="1956204" y="870846"/>
                </a:lnTo>
                <a:lnTo>
                  <a:pt x="1966365" y="825420"/>
                </a:lnTo>
                <a:lnTo>
                  <a:pt x="1975235" y="779520"/>
                </a:lnTo>
                <a:lnTo>
                  <a:pt x="1982795" y="733167"/>
                </a:lnTo>
                <a:lnTo>
                  <a:pt x="1989026" y="686380"/>
                </a:lnTo>
                <a:lnTo>
                  <a:pt x="1993906" y="639181"/>
                </a:lnTo>
                <a:lnTo>
                  <a:pt x="1997417" y="591587"/>
                </a:lnTo>
                <a:lnTo>
                  <a:pt x="1999538" y="543620"/>
                </a:lnTo>
                <a:lnTo>
                  <a:pt x="2000250" y="495300"/>
                </a:lnTo>
                <a:lnTo>
                  <a:pt x="1999538" y="446979"/>
                </a:lnTo>
                <a:lnTo>
                  <a:pt x="1997417" y="399012"/>
                </a:lnTo>
                <a:lnTo>
                  <a:pt x="1993906" y="351418"/>
                </a:lnTo>
                <a:lnTo>
                  <a:pt x="1989026" y="304219"/>
                </a:lnTo>
                <a:lnTo>
                  <a:pt x="1982795" y="257432"/>
                </a:lnTo>
                <a:lnTo>
                  <a:pt x="1975235" y="211079"/>
                </a:lnTo>
                <a:lnTo>
                  <a:pt x="1966365" y="165179"/>
                </a:lnTo>
                <a:lnTo>
                  <a:pt x="1956204" y="119753"/>
                </a:lnTo>
                <a:lnTo>
                  <a:pt x="1944774" y="74820"/>
                </a:lnTo>
                <a:lnTo>
                  <a:pt x="1932093" y="30399"/>
                </a:lnTo>
                <a:lnTo>
                  <a:pt x="1922457" y="0"/>
                </a:lnTo>
              </a:path>
            </a:pathLst>
          </a:custGeom>
          <a:solidFill>
            <a:srgbClr val="80A2CA">
              <a:alpha val="100000"/>
            </a:srgbClr>
          </a:solidFill>
        </p:spPr>
        <p:txBody>
          <a:bodyPr vert="horz" wrap="square" rtlCol="0" anchor="t" anchorCtr="0">
            <a:noAutofit/>
          </a:bodyPr>
          <a:lstStyle/>
          <a:p>
            <a:pPr algn="l">
              <a:defRPr/>
            </a:pPr>
            <a:endParaRPr lang="en-US" sz="1100"/>
          </a:p>
        </p:txBody>
      </p:sp>
      <p:sp>
        <p:nvSpPr>
          <p:cNvPr id="11" name="Freeform 11"/>
          <p:cNvSpPr/>
          <p:nvPr/>
        </p:nvSpPr>
        <p:spPr>
          <a:xfrm>
            <a:off x="1581150" y="219075"/>
            <a:ext cx="66675" cy="57150"/>
          </a:xfrm>
          <a:custGeom>
            <a:avLst/>
            <a:gdLst/>
            <a:ahLst/>
            <a:cxnLst/>
            <a:rect l="l" t="t" r="r" b="b"/>
            <a:pathLst>
              <a:path w="66675" h="57150">
                <a:moveTo>
                  <a:pt x="33274" y="0"/>
                </a:moveTo>
                <a:lnTo>
                  <a:pt x="20359" y="2250"/>
                </a:lnTo>
                <a:lnTo>
                  <a:pt x="9778"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2" name="AutoShape 12"/>
          <p:cNvSpPr/>
          <p:nvPr/>
        </p:nvSpPr>
        <p:spPr>
          <a:xfrm>
            <a:off x="1581150" y="7048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3" name="AutoShape 13"/>
          <p:cNvSpPr/>
          <p:nvPr/>
        </p:nvSpPr>
        <p:spPr>
          <a:xfrm>
            <a:off x="1581150" y="381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4" name="AutoShape 14"/>
          <p:cNvSpPr/>
          <p:nvPr/>
        </p:nvSpPr>
        <p:spPr>
          <a:xfrm>
            <a:off x="1581150" y="5429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5" name="Freeform 15"/>
          <p:cNvSpPr/>
          <p:nvPr/>
        </p:nvSpPr>
        <p:spPr>
          <a:xfrm>
            <a:off x="1333500" y="219075"/>
            <a:ext cx="66675" cy="57150"/>
          </a:xfrm>
          <a:custGeom>
            <a:avLst/>
            <a:gdLst/>
            <a:ahLst/>
            <a:cxnLst/>
            <a:rect l="l" t="t" r="r" b="b"/>
            <a:pathLst>
              <a:path w="66675" h="57150">
                <a:moveTo>
                  <a:pt x="33274" y="0"/>
                </a:moveTo>
                <a:lnTo>
                  <a:pt x="20359" y="2250"/>
                </a:lnTo>
                <a:lnTo>
                  <a:pt x="9778" y="8381"/>
                </a:lnTo>
                <a:lnTo>
                  <a:pt x="2627" y="17466"/>
                </a:lnTo>
                <a:lnTo>
                  <a:pt x="0" y="28575"/>
                </a:lnTo>
                <a:lnTo>
                  <a:pt x="2627" y="39683"/>
                </a:lnTo>
                <a:lnTo>
                  <a:pt x="9779" y="48768"/>
                </a:lnTo>
                <a:lnTo>
                  <a:pt x="20359" y="54899"/>
                </a:lnTo>
                <a:lnTo>
                  <a:pt x="33274" y="57150"/>
                </a:lnTo>
                <a:lnTo>
                  <a:pt x="46261" y="54899"/>
                </a:lnTo>
                <a:lnTo>
                  <a:pt x="56880" y="48768"/>
                </a:lnTo>
                <a:lnTo>
                  <a:pt x="64045" y="39683"/>
                </a:lnTo>
                <a:lnTo>
                  <a:pt x="66675" y="28575"/>
                </a:lnTo>
                <a:lnTo>
                  <a:pt x="64045" y="17466"/>
                </a:lnTo>
                <a:lnTo>
                  <a:pt x="56880" y="8381"/>
                </a:lnTo>
                <a:lnTo>
                  <a:pt x="46261" y="2250"/>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6" name="AutoShape 16"/>
          <p:cNvSpPr/>
          <p:nvPr/>
        </p:nvSpPr>
        <p:spPr>
          <a:xfrm>
            <a:off x="1333500" y="7048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7" name="AutoShape 17"/>
          <p:cNvSpPr/>
          <p:nvPr/>
        </p:nvSpPr>
        <p:spPr>
          <a:xfrm>
            <a:off x="1333500" y="38100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8" name="AutoShape 18"/>
          <p:cNvSpPr/>
          <p:nvPr/>
        </p:nvSpPr>
        <p:spPr>
          <a:xfrm>
            <a:off x="1333500" y="5429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19" name="Freeform 19"/>
          <p:cNvSpPr/>
          <p:nvPr/>
        </p:nvSpPr>
        <p:spPr>
          <a:xfrm>
            <a:off x="1123950"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0" name="AutoShape 20"/>
          <p:cNvSpPr/>
          <p:nvPr/>
        </p:nvSpPr>
        <p:spPr>
          <a:xfrm>
            <a:off x="1123950" y="7048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1" name="AutoShape 21"/>
          <p:cNvSpPr/>
          <p:nvPr/>
        </p:nvSpPr>
        <p:spPr>
          <a:xfrm>
            <a:off x="1123950" y="38100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2" name="AutoShape 22"/>
          <p:cNvSpPr/>
          <p:nvPr/>
        </p:nvSpPr>
        <p:spPr>
          <a:xfrm>
            <a:off x="1123950" y="5429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3" name="Freeform 23"/>
          <p:cNvSpPr/>
          <p:nvPr/>
        </p:nvSpPr>
        <p:spPr>
          <a:xfrm>
            <a:off x="885825" y="219075"/>
            <a:ext cx="57150" cy="57150"/>
          </a:xfrm>
          <a:custGeom>
            <a:avLst/>
            <a:gdLst/>
            <a:ahLst/>
            <a:cxnLst/>
            <a:rect l="l" t="t" r="r" b="b"/>
            <a:pathLst>
              <a:path w="57150" h="57150">
                <a:moveTo>
                  <a:pt x="28575" y="0"/>
                </a:moveTo>
                <a:lnTo>
                  <a:pt x="17450" y="2250"/>
                </a:lnTo>
                <a:lnTo>
                  <a:pt x="8367" y="8381"/>
                </a:lnTo>
                <a:lnTo>
                  <a:pt x="2244" y="17466"/>
                </a:lnTo>
                <a:lnTo>
                  <a:pt x="0" y="28575"/>
                </a:lnTo>
                <a:lnTo>
                  <a:pt x="2244" y="39683"/>
                </a:lnTo>
                <a:lnTo>
                  <a:pt x="8367" y="48768"/>
                </a:lnTo>
                <a:lnTo>
                  <a:pt x="17450" y="54899"/>
                </a:lnTo>
                <a:lnTo>
                  <a:pt x="28575" y="57150"/>
                </a:lnTo>
                <a:lnTo>
                  <a:pt x="39699" y="54899"/>
                </a:lnTo>
                <a:lnTo>
                  <a:pt x="48782" y="48768"/>
                </a:lnTo>
                <a:lnTo>
                  <a:pt x="54905" y="39683"/>
                </a:lnTo>
                <a:lnTo>
                  <a:pt x="57150" y="28575"/>
                </a:lnTo>
                <a:lnTo>
                  <a:pt x="54905" y="17466"/>
                </a:lnTo>
                <a:lnTo>
                  <a:pt x="48782" y="8381"/>
                </a:lnTo>
                <a:lnTo>
                  <a:pt x="39699" y="2250"/>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4" name="Freeform 24"/>
          <p:cNvSpPr/>
          <p:nvPr/>
        </p:nvSpPr>
        <p:spPr>
          <a:xfrm>
            <a:off x="885825" y="70485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5" name="Freeform 25"/>
          <p:cNvSpPr/>
          <p:nvPr/>
        </p:nvSpPr>
        <p:spPr>
          <a:xfrm>
            <a:off x="885825" y="381000"/>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6" name="Freeform 26"/>
          <p:cNvSpPr/>
          <p:nvPr/>
        </p:nvSpPr>
        <p:spPr>
          <a:xfrm>
            <a:off x="885825" y="542925"/>
            <a:ext cx="57150" cy="66675"/>
          </a:xfrm>
          <a:custGeom>
            <a:avLst/>
            <a:gdLst/>
            <a:ahLst/>
            <a:cxnLst/>
            <a:rect l="l" t="t" r="r" b="b"/>
            <a:pathLst>
              <a:path w="57150" h="66675">
                <a:moveTo>
                  <a:pt x="28575" y="0"/>
                </a:moveTo>
                <a:lnTo>
                  <a:pt x="17450" y="2627"/>
                </a:lnTo>
                <a:lnTo>
                  <a:pt x="8367" y="9779"/>
                </a:lnTo>
                <a:lnTo>
                  <a:pt x="2244" y="20359"/>
                </a:lnTo>
                <a:lnTo>
                  <a:pt x="0" y="33274"/>
                </a:lnTo>
                <a:lnTo>
                  <a:pt x="2244" y="46261"/>
                </a:lnTo>
                <a:lnTo>
                  <a:pt x="8367" y="56880"/>
                </a:lnTo>
                <a:lnTo>
                  <a:pt x="17450" y="64045"/>
                </a:lnTo>
                <a:lnTo>
                  <a:pt x="28575" y="66675"/>
                </a:lnTo>
                <a:lnTo>
                  <a:pt x="39699" y="64045"/>
                </a:lnTo>
                <a:lnTo>
                  <a:pt x="48782" y="56880"/>
                </a:lnTo>
                <a:lnTo>
                  <a:pt x="54905" y="46261"/>
                </a:lnTo>
                <a:lnTo>
                  <a:pt x="57150" y="33274"/>
                </a:lnTo>
                <a:lnTo>
                  <a:pt x="54905" y="20359"/>
                </a:lnTo>
                <a:lnTo>
                  <a:pt x="48782" y="9779"/>
                </a:lnTo>
                <a:lnTo>
                  <a:pt x="39699" y="2627"/>
                </a:lnTo>
                <a:lnTo>
                  <a:pt x="285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Freeform 27"/>
          <p:cNvSpPr/>
          <p:nvPr/>
        </p:nvSpPr>
        <p:spPr>
          <a:xfrm>
            <a:off x="638175"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8" name="AutoShape 28"/>
          <p:cNvSpPr/>
          <p:nvPr/>
        </p:nvSpPr>
        <p:spPr>
          <a:xfrm>
            <a:off x="638175" y="7048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638175" y="38100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AutoShape 30"/>
          <p:cNvSpPr/>
          <p:nvPr/>
        </p:nvSpPr>
        <p:spPr>
          <a:xfrm>
            <a:off x="638175" y="5429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1" name="Freeform 31"/>
          <p:cNvSpPr/>
          <p:nvPr/>
        </p:nvSpPr>
        <p:spPr>
          <a:xfrm>
            <a:off x="390525" y="219075"/>
            <a:ext cx="66675" cy="57150"/>
          </a:xfrm>
          <a:custGeom>
            <a:avLst/>
            <a:gdLst/>
            <a:ahLst/>
            <a:cxnLst/>
            <a:rect l="l" t="t" r="r" b="b"/>
            <a:pathLst>
              <a:path w="66675" h="57150">
                <a:moveTo>
                  <a:pt x="33337" y="0"/>
                </a:moveTo>
                <a:lnTo>
                  <a:pt x="20359" y="2250"/>
                </a:lnTo>
                <a:lnTo>
                  <a:pt x="9763" y="8381"/>
                </a:lnTo>
                <a:lnTo>
                  <a:pt x="2619" y="17466"/>
                </a:lnTo>
                <a:lnTo>
                  <a:pt x="0" y="28575"/>
                </a:lnTo>
                <a:lnTo>
                  <a:pt x="2619" y="39683"/>
                </a:lnTo>
                <a:lnTo>
                  <a:pt x="9763" y="48768"/>
                </a:lnTo>
                <a:lnTo>
                  <a:pt x="20359" y="54899"/>
                </a:lnTo>
                <a:lnTo>
                  <a:pt x="33337" y="57150"/>
                </a:lnTo>
                <a:lnTo>
                  <a:pt x="46315" y="54899"/>
                </a:lnTo>
                <a:lnTo>
                  <a:pt x="56911" y="48768"/>
                </a:lnTo>
                <a:lnTo>
                  <a:pt x="64055" y="39683"/>
                </a:lnTo>
                <a:lnTo>
                  <a:pt x="66675" y="28575"/>
                </a:lnTo>
                <a:lnTo>
                  <a:pt x="64055" y="17466"/>
                </a:lnTo>
                <a:lnTo>
                  <a:pt x="56911" y="8381"/>
                </a:lnTo>
                <a:lnTo>
                  <a:pt x="46315" y="2250"/>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2" name="AutoShape 32"/>
          <p:cNvSpPr/>
          <p:nvPr/>
        </p:nvSpPr>
        <p:spPr>
          <a:xfrm>
            <a:off x="390525" y="7048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390525" y="38100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AutoShape 34"/>
          <p:cNvSpPr/>
          <p:nvPr/>
        </p:nvSpPr>
        <p:spPr>
          <a:xfrm>
            <a:off x="390525" y="5429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5" name="Freeform 35"/>
          <p:cNvSpPr/>
          <p:nvPr/>
        </p:nvSpPr>
        <p:spPr>
          <a:xfrm>
            <a:off x="11191875" y="3657600"/>
            <a:ext cx="1000125" cy="3238500"/>
          </a:xfrm>
          <a:custGeom>
            <a:avLst/>
            <a:gdLst/>
            <a:ahLst/>
            <a:cxnLst/>
            <a:rect l="l" t="t" r="r" b="b"/>
            <a:pathLst>
              <a:path w="1000125" h="3238500">
                <a:moveTo>
                  <a:pt x="1000125" y="0"/>
                </a:moveTo>
                <a:lnTo>
                  <a:pt x="951670" y="1153"/>
                </a:lnTo>
                <a:lnTo>
                  <a:pt x="903811" y="4578"/>
                </a:lnTo>
                <a:lnTo>
                  <a:pt x="856598" y="10223"/>
                </a:lnTo>
                <a:lnTo>
                  <a:pt x="810086" y="18034"/>
                </a:lnTo>
                <a:lnTo>
                  <a:pt x="764326" y="27961"/>
                </a:lnTo>
                <a:lnTo>
                  <a:pt x="719370" y="39949"/>
                </a:lnTo>
                <a:lnTo>
                  <a:pt x="675271" y="53947"/>
                </a:lnTo>
                <a:lnTo>
                  <a:pt x="632081" y="69903"/>
                </a:lnTo>
                <a:lnTo>
                  <a:pt x="589853" y="87764"/>
                </a:lnTo>
                <a:lnTo>
                  <a:pt x="548640" y="107477"/>
                </a:lnTo>
                <a:lnTo>
                  <a:pt x="508492" y="128991"/>
                </a:lnTo>
                <a:lnTo>
                  <a:pt x="469464" y="152252"/>
                </a:lnTo>
                <a:lnTo>
                  <a:pt x="431607" y="177208"/>
                </a:lnTo>
                <a:lnTo>
                  <a:pt x="394974" y="203808"/>
                </a:lnTo>
                <a:lnTo>
                  <a:pt x="359617" y="231998"/>
                </a:lnTo>
                <a:lnTo>
                  <a:pt x="325588" y="261727"/>
                </a:lnTo>
                <a:lnTo>
                  <a:pt x="292941" y="292941"/>
                </a:lnTo>
                <a:lnTo>
                  <a:pt x="261727" y="325588"/>
                </a:lnTo>
                <a:lnTo>
                  <a:pt x="231998" y="359617"/>
                </a:lnTo>
                <a:lnTo>
                  <a:pt x="203808" y="394974"/>
                </a:lnTo>
                <a:lnTo>
                  <a:pt x="177208" y="431607"/>
                </a:lnTo>
                <a:lnTo>
                  <a:pt x="152252" y="469464"/>
                </a:lnTo>
                <a:lnTo>
                  <a:pt x="128991" y="508492"/>
                </a:lnTo>
                <a:lnTo>
                  <a:pt x="107477" y="548639"/>
                </a:lnTo>
                <a:lnTo>
                  <a:pt x="87764" y="589853"/>
                </a:lnTo>
                <a:lnTo>
                  <a:pt x="69903" y="632081"/>
                </a:lnTo>
                <a:lnTo>
                  <a:pt x="53947" y="675271"/>
                </a:lnTo>
                <a:lnTo>
                  <a:pt x="39949" y="719370"/>
                </a:lnTo>
                <a:lnTo>
                  <a:pt x="27961" y="764326"/>
                </a:lnTo>
                <a:lnTo>
                  <a:pt x="18034" y="810086"/>
                </a:lnTo>
                <a:lnTo>
                  <a:pt x="10223" y="856598"/>
                </a:lnTo>
                <a:lnTo>
                  <a:pt x="4578" y="903811"/>
                </a:lnTo>
                <a:lnTo>
                  <a:pt x="1153" y="951670"/>
                </a:lnTo>
                <a:lnTo>
                  <a:pt x="0" y="1000125"/>
                </a:lnTo>
                <a:lnTo>
                  <a:pt x="0" y="3238500"/>
                </a:lnTo>
                <a:lnTo>
                  <a:pt x="1000125" y="3238500"/>
                </a:lnTo>
                <a:lnTo>
                  <a:pt x="1000125"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43" name="Freeform 43"/>
          <p:cNvSpPr/>
          <p:nvPr/>
        </p:nvSpPr>
        <p:spPr>
          <a:xfrm>
            <a:off x="0" y="5143500"/>
            <a:ext cx="2133600" cy="1333500"/>
          </a:xfrm>
          <a:custGeom>
            <a:avLst/>
            <a:gdLst/>
            <a:ahLst/>
            <a:cxnLst/>
            <a:rect l="l" t="t" r="r" b="b"/>
            <a:pathLst>
              <a:path w="2133600" h="1333500">
                <a:moveTo>
                  <a:pt x="1466850" y="0"/>
                </a:moveTo>
                <a:lnTo>
                  <a:pt x="0" y="0"/>
                </a:lnTo>
                <a:lnTo>
                  <a:pt x="0" y="1333500"/>
                </a:lnTo>
                <a:lnTo>
                  <a:pt x="1466850" y="1333500"/>
                </a:lnTo>
                <a:lnTo>
                  <a:pt x="1514474" y="1331825"/>
                </a:lnTo>
                <a:lnTo>
                  <a:pt x="1561193" y="1326878"/>
                </a:lnTo>
                <a:lnTo>
                  <a:pt x="1606894" y="1318771"/>
                </a:lnTo>
                <a:lnTo>
                  <a:pt x="1651466" y="1307617"/>
                </a:lnTo>
                <a:lnTo>
                  <a:pt x="1694793" y="1293528"/>
                </a:lnTo>
                <a:lnTo>
                  <a:pt x="1736765" y="1276617"/>
                </a:lnTo>
                <a:lnTo>
                  <a:pt x="1777269" y="1256998"/>
                </a:lnTo>
                <a:lnTo>
                  <a:pt x="1816191" y="1234782"/>
                </a:lnTo>
                <a:lnTo>
                  <a:pt x="1853419" y="1210083"/>
                </a:lnTo>
                <a:lnTo>
                  <a:pt x="1888840" y="1183014"/>
                </a:lnTo>
                <a:lnTo>
                  <a:pt x="1922341" y="1153688"/>
                </a:lnTo>
                <a:lnTo>
                  <a:pt x="1953811" y="1122217"/>
                </a:lnTo>
                <a:lnTo>
                  <a:pt x="1983135" y="1088713"/>
                </a:lnTo>
                <a:lnTo>
                  <a:pt x="2010201" y="1053291"/>
                </a:lnTo>
                <a:lnTo>
                  <a:pt x="2034897" y="1016063"/>
                </a:lnTo>
                <a:lnTo>
                  <a:pt x="2057110" y="977141"/>
                </a:lnTo>
                <a:lnTo>
                  <a:pt x="2076727" y="936638"/>
                </a:lnTo>
                <a:lnTo>
                  <a:pt x="2093635" y="894668"/>
                </a:lnTo>
                <a:lnTo>
                  <a:pt x="2107721" y="851343"/>
                </a:lnTo>
                <a:lnTo>
                  <a:pt x="2118874" y="806776"/>
                </a:lnTo>
                <a:lnTo>
                  <a:pt x="2126980" y="761079"/>
                </a:lnTo>
                <a:lnTo>
                  <a:pt x="2131926" y="714366"/>
                </a:lnTo>
                <a:lnTo>
                  <a:pt x="2133600" y="666750"/>
                </a:lnTo>
                <a:lnTo>
                  <a:pt x="2131926" y="619140"/>
                </a:lnTo>
                <a:lnTo>
                  <a:pt x="2126980" y="572434"/>
                </a:lnTo>
                <a:lnTo>
                  <a:pt x="2118874" y="526742"/>
                </a:lnTo>
                <a:lnTo>
                  <a:pt x="2107721" y="482179"/>
                </a:lnTo>
                <a:lnTo>
                  <a:pt x="2093635" y="438856"/>
                </a:lnTo>
                <a:lnTo>
                  <a:pt x="2076727" y="396888"/>
                </a:lnTo>
                <a:lnTo>
                  <a:pt x="2057110" y="356386"/>
                </a:lnTo>
                <a:lnTo>
                  <a:pt x="2034897" y="317465"/>
                </a:lnTo>
                <a:lnTo>
                  <a:pt x="2010201" y="280236"/>
                </a:lnTo>
                <a:lnTo>
                  <a:pt x="1983135" y="244812"/>
                </a:lnTo>
                <a:lnTo>
                  <a:pt x="1953811" y="211307"/>
                </a:lnTo>
                <a:lnTo>
                  <a:pt x="1922341" y="179834"/>
                </a:lnTo>
                <a:lnTo>
                  <a:pt x="1888840" y="150505"/>
                </a:lnTo>
                <a:lnTo>
                  <a:pt x="1853419" y="123433"/>
                </a:lnTo>
                <a:lnTo>
                  <a:pt x="1816191" y="98732"/>
                </a:lnTo>
                <a:lnTo>
                  <a:pt x="1777269" y="76514"/>
                </a:lnTo>
                <a:lnTo>
                  <a:pt x="1736765" y="56892"/>
                </a:lnTo>
                <a:lnTo>
                  <a:pt x="1694793" y="39978"/>
                </a:lnTo>
                <a:lnTo>
                  <a:pt x="1651466" y="25887"/>
                </a:lnTo>
                <a:lnTo>
                  <a:pt x="1606894" y="14731"/>
                </a:lnTo>
                <a:lnTo>
                  <a:pt x="1561193" y="6622"/>
                </a:lnTo>
                <a:lnTo>
                  <a:pt x="1514474" y="1674"/>
                </a:lnTo>
                <a:lnTo>
                  <a:pt x="146685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44" name="Freeform 44"/>
          <p:cNvSpPr/>
          <p:nvPr/>
        </p:nvSpPr>
        <p:spPr>
          <a:xfrm>
            <a:off x="0" y="6262682"/>
            <a:ext cx="1633855" cy="595630"/>
          </a:xfrm>
          <a:custGeom>
            <a:avLst/>
            <a:gdLst/>
            <a:ahLst/>
            <a:cxnLst/>
            <a:rect l="l" t="t" r="r" b="b"/>
            <a:pathLst>
              <a:path w="1633855" h="595629">
                <a:moveTo>
                  <a:pt x="0" y="0"/>
                </a:moveTo>
                <a:lnTo>
                  <a:pt x="1033462" y="4"/>
                </a:lnTo>
                <a:lnTo>
                  <a:pt x="1080357" y="1809"/>
                </a:lnTo>
                <a:lnTo>
                  <a:pt x="1126266" y="7137"/>
                </a:lnTo>
                <a:lnTo>
                  <a:pt x="1171055" y="15852"/>
                </a:lnTo>
                <a:lnTo>
                  <a:pt x="1214591" y="27823"/>
                </a:lnTo>
                <a:lnTo>
                  <a:pt x="1256741" y="42915"/>
                </a:lnTo>
                <a:lnTo>
                  <a:pt x="1297370" y="60995"/>
                </a:lnTo>
                <a:lnTo>
                  <a:pt x="1336345" y="81930"/>
                </a:lnTo>
                <a:lnTo>
                  <a:pt x="1373533" y="105587"/>
                </a:lnTo>
                <a:lnTo>
                  <a:pt x="1408801" y="131832"/>
                </a:lnTo>
                <a:lnTo>
                  <a:pt x="1442014" y="160531"/>
                </a:lnTo>
                <a:lnTo>
                  <a:pt x="1473040" y="191551"/>
                </a:lnTo>
                <a:lnTo>
                  <a:pt x="1501744" y="224760"/>
                </a:lnTo>
                <a:lnTo>
                  <a:pt x="1527994" y="260023"/>
                </a:lnTo>
                <a:lnTo>
                  <a:pt x="1551655" y="297207"/>
                </a:lnTo>
                <a:lnTo>
                  <a:pt x="1572595" y="336178"/>
                </a:lnTo>
                <a:lnTo>
                  <a:pt x="1590679" y="376804"/>
                </a:lnTo>
                <a:lnTo>
                  <a:pt x="1605775" y="418951"/>
                </a:lnTo>
                <a:lnTo>
                  <a:pt x="1617748" y="462485"/>
                </a:lnTo>
                <a:lnTo>
                  <a:pt x="1626466" y="507274"/>
                </a:lnTo>
                <a:lnTo>
                  <a:pt x="1631795" y="553183"/>
                </a:lnTo>
                <a:lnTo>
                  <a:pt x="1633417" y="595316"/>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5" name="Freeform 45"/>
          <p:cNvSpPr/>
          <p:nvPr/>
        </p:nvSpPr>
        <p:spPr>
          <a:xfrm>
            <a:off x="0" y="6072187"/>
            <a:ext cx="1891030" cy="786130"/>
          </a:xfrm>
          <a:custGeom>
            <a:avLst/>
            <a:gdLst/>
            <a:ahLst/>
            <a:cxnLst/>
            <a:rect l="l" t="t" r="r" b="b"/>
            <a:pathLst>
              <a:path w="1891030" h="786129">
                <a:moveTo>
                  <a:pt x="0" y="0"/>
                </a:moveTo>
                <a:lnTo>
                  <a:pt x="1100137" y="0"/>
                </a:lnTo>
                <a:lnTo>
                  <a:pt x="1148304" y="1442"/>
                </a:lnTo>
                <a:lnTo>
                  <a:pt x="1195707" y="5716"/>
                </a:lnTo>
                <a:lnTo>
                  <a:pt x="1242264" y="12737"/>
                </a:lnTo>
                <a:lnTo>
                  <a:pt x="1287891" y="22423"/>
                </a:lnTo>
                <a:lnTo>
                  <a:pt x="1332508" y="34691"/>
                </a:lnTo>
                <a:lnTo>
                  <a:pt x="1376029" y="49460"/>
                </a:lnTo>
                <a:lnTo>
                  <a:pt x="1418374" y="66645"/>
                </a:lnTo>
                <a:lnTo>
                  <a:pt x="1459459" y="86164"/>
                </a:lnTo>
                <a:lnTo>
                  <a:pt x="1499202" y="107936"/>
                </a:lnTo>
                <a:lnTo>
                  <a:pt x="1537519" y="131876"/>
                </a:lnTo>
                <a:lnTo>
                  <a:pt x="1574329" y="157902"/>
                </a:lnTo>
                <a:lnTo>
                  <a:pt x="1609548" y="185932"/>
                </a:lnTo>
                <a:lnTo>
                  <a:pt x="1643095" y="215883"/>
                </a:lnTo>
                <a:lnTo>
                  <a:pt x="1674886" y="247672"/>
                </a:lnTo>
                <a:lnTo>
                  <a:pt x="1704838" y="281216"/>
                </a:lnTo>
                <a:lnTo>
                  <a:pt x="1732869" y="316433"/>
                </a:lnTo>
                <a:lnTo>
                  <a:pt x="1758896" y="353241"/>
                </a:lnTo>
                <a:lnTo>
                  <a:pt x="1782837" y="391556"/>
                </a:lnTo>
                <a:lnTo>
                  <a:pt x="1804609" y="431295"/>
                </a:lnTo>
                <a:lnTo>
                  <a:pt x="1824129" y="472376"/>
                </a:lnTo>
                <a:lnTo>
                  <a:pt x="1841315" y="514717"/>
                </a:lnTo>
                <a:lnTo>
                  <a:pt x="1856083" y="558235"/>
                </a:lnTo>
                <a:lnTo>
                  <a:pt x="1868352" y="602846"/>
                </a:lnTo>
                <a:lnTo>
                  <a:pt x="1878038" y="648469"/>
                </a:lnTo>
                <a:lnTo>
                  <a:pt x="1885059" y="695020"/>
                </a:lnTo>
                <a:lnTo>
                  <a:pt x="1889333" y="742417"/>
                </a:lnTo>
                <a:lnTo>
                  <a:pt x="1890633" y="78581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6" name="Freeform 46"/>
          <p:cNvSpPr/>
          <p:nvPr/>
        </p:nvSpPr>
        <p:spPr>
          <a:xfrm>
            <a:off x="0" y="5881687"/>
            <a:ext cx="2138680" cy="976630"/>
          </a:xfrm>
          <a:custGeom>
            <a:avLst/>
            <a:gdLst/>
            <a:ahLst/>
            <a:cxnLst/>
            <a:rect l="l" t="t" r="r" b="b"/>
            <a:pathLst>
              <a:path w="2138680" h="976629">
                <a:moveTo>
                  <a:pt x="0" y="0"/>
                </a:moveTo>
                <a:lnTo>
                  <a:pt x="1157287" y="0"/>
                </a:lnTo>
                <a:lnTo>
                  <a:pt x="1204822" y="1131"/>
                </a:lnTo>
                <a:lnTo>
                  <a:pt x="1251774" y="4491"/>
                </a:lnTo>
                <a:lnTo>
                  <a:pt x="1298090" y="10027"/>
                </a:lnTo>
                <a:lnTo>
                  <a:pt x="1343720" y="17690"/>
                </a:lnTo>
                <a:lnTo>
                  <a:pt x="1388612" y="27426"/>
                </a:lnTo>
                <a:lnTo>
                  <a:pt x="1432715" y="39186"/>
                </a:lnTo>
                <a:lnTo>
                  <a:pt x="1475977" y="52917"/>
                </a:lnTo>
                <a:lnTo>
                  <a:pt x="1518347" y="68568"/>
                </a:lnTo>
                <a:lnTo>
                  <a:pt x="1559773" y="86087"/>
                </a:lnTo>
                <a:lnTo>
                  <a:pt x="1600204" y="105424"/>
                </a:lnTo>
                <a:lnTo>
                  <a:pt x="1639590" y="126527"/>
                </a:lnTo>
                <a:lnTo>
                  <a:pt x="1677877" y="149344"/>
                </a:lnTo>
                <a:lnTo>
                  <a:pt x="1715015" y="173825"/>
                </a:lnTo>
                <a:lnTo>
                  <a:pt x="1750953" y="199917"/>
                </a:lnTo>
                <a:lnTo>
                  <a:pt x="1785638" y="227569"/>
                </a:lnTo>
                <a:lnTo>
                  <a:pt x="1819021" y="256731"/>
                </a:lnTo>
                <a:lnTo>
                  <a:pt x="1851048" y="287350"/>
                </a:lnTo>
                <a:lnTo>
                  <a:pt x="1881670" y="319375"/>
                </a:lnTo>
                <a:lnTo>
                  <a:pt x="1910834" y="352755"/>
                </a:lnTo>
                <a:lnTo>
                  <a:pt x="1938488" y="387438"/>
                </a:lnTo>
                <a:lnTo>
                  <a:pt x="1964583" y="423373"/>
                </a:lnTo>
                <a:lnTo>
                  <a:pt x="1989065" y="460508"/>
                </a:lnTo>
                <a:lnTo>
                  <a:pt x="2011885" y="498793"/>
                </a:lnTo>
                <a:lnTo>
                  <a:pt x="2032990" y="538176"/>
                </a:lnTo>
                <a:lnTo>
                  <a:pt x="2052329" y="578605"/>
                </a:lnTo>
                <a:lnTo>
                  <a:pt x="2069850" y="620029"/>
                </a:lnTo>
                <a:lnTo>
                  <a:pt x="2085503" y="662397"/>
                </a:lnTo>
                <a:lnTo>
                  <a:pt x="2099235" y="705657"/>
                </a:lnTo>
                <a:lnTo>
                  <a:pt x="2110996" y="749757"/>
                </a:lnTo>
                <a:lnTo>
                  <a:pt x="2120733" y="794647"/>
                </a:lnTo>
                <a:lnTo>
                  <a:pt x="2128397" y="840276"/>
                </a:lnTo>
                <a:lnTo>
                  <a:pt x="2133934" y="886590"/>
                </a:lnTo>
                <a:lnTo>
                  <a:pt x="2137294" y="933541"/>
                </a:lnTo>
                <a:lnTo>
                  <a:pt x="2138312" y="976311"/>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81" name="AutoShape 81"/>
          <p:cNvSpPr/>
          <p:nvPr/>
        </p:nvSpPr>
        <p:spPr>
          <a:xfrm>
            <a:off x="9001125" y="257175"/>
            <a:ext cx="2905125" cy="42862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68" name="object 55"/>
          <p:cNvSpPr txBox="1"/>
          <p:nvPr/>
        </p:nvSpPr>
        <p:spPr>
          <a:xfrm>
            <a:off x="2548890" y="748665"/>
            <a:ext cx="1800860" cy="506095"/>
          </a:xfrm>
          <a:prstGeom prst="rect">
            <a:avLst/>
          </a:prstGeom>
        </p:spPr>
        <p:txBody>
          <a:bodyPr vert="horz" wrap="square" lIns="0" tIns="13970" rIns="0" bIns="0" rtlCol="0">
            <a:spAutoFit/>
          </a:bodyPr>
          <a:p>
            <a:pPr marL="12700">
              <a:lnSpc>
                <a:spcPct val="100000"/>
              </a:lnSpc>
              <a:spcBef>
                <a:spcPts val="110"/>
              </a:spcBef>
              <a:tabLst>
                <a:tab pos="1623060" algn="l"/>
                <a:tab pos="3234055" algn="l"/>
                <a:tab pos="4845050" algn="l"/>
              </a:tabLst>
            </a:pPr>
            <a:r>
              <a:rPr lang="zh-CN" sz="3200" b="1" spc="10" dirty="0">
                <a:solidFill>
                  <a:srgbClr val="0D0D0D"/>
                </a:solidFill>
                <a:latin typeface="微软雅黑" panose="020B0503020204020204" charset="-122"/>
                <a:cs typeface="微软雅黑" panose="020B0503020204020204" charset="-122"/>
              </a:rPr>
              <a:t>项目目标</a:t>
            </a:r>
            <a:endParaRPr lang="zh-CN" sz="3200" b="1" spc="10" dirty="0">
              <a:solidFill>
                <a:srgbClr val="0D0D0D"/>
              </a:solidFill>
              <a:latin typeface="微软雅黑" panose="020B0503020204020204" charset="-122"/>
              <a:cs typeface="微软雅黑" panose="020B0503020204020204" charset="-122"/>
            </a:endParaRPr>
          </a:p>
        </p:txBody>
      </p:sp>
      <p:sp>
        <p:nvSpPr>
          <p:cNvPr id="77" name="object 55"/>
          <p:cNvSpPr txBox="1"/>
          <p:nvPr/>
        </p:nvSpPr>
        <p:spPr>
          <a:xfrm>
            <a:off x="2548890" y="1282065"/>
            <a:ext cx="9158605" cy="1029335"/>
          </a:xfrm>
          <a:prstGeom prst="rect">
            <a:avLst/>
          </a:prstGeom>
          <a:effectLst>
            <a:outerShdw dist="50800" dir="5400000" sx="1000" sy="1000" algn="ctr" rotWithShape="0">
              <a:srgbClr val="000000">
                <a:alpha val="100000"/>
              </a:srgbClr>
            </a:outerShdw>
          </a:effectLst>
        </p:spPr>
        <p:txBody>
          <a:bodyPr vert="horz" wrap="square" lIns="0" tIns="13970" rIns="0" bIns="0" rtlCol="0">
            <a:spAutoFit/>
          </a:bodyPr>
          <a:p>
            <a:pPr marL="12700">
              <a:lnSpc>
                <a:spcPct val="100000"/>
              </a:lnSpc>
              <a:spcBef>
                <a:spcPts val="110"/>
              </a:spcBef>
              <a:tabLst>
                <a:tab pos="1623060" algn="l"/>
                <a:tab pos="3234055" algn="l"/>
                <a:tab pos="4845050" algn="l"/>
              </a:tabLst>
            </a:pPr>
            <a:r>
              <a:rPr sz="6600" b="1" spc="10" dirty="0">
                <a:ln>
                  <a:solidFill>
                    <a:sysClr val="windowText" lastClr="000000">
                      <a:alpha val="6000"/>
                    </a:sysClr>
                  </a:solidFill>
                </a:ln>
                <a:noFill/>
                <a:latin typeface="微软雅黑" panose="020B0503020204020204" charset="-122"/>
                <a:cs typeface="微软雅黑" panose="020B0503020204020204" charset="-122"/>
              </a:rPr>
              <a:t>Learning objectives</a:t>
            </a:r>
            <a:endParaRPr sz="6600" b="1" spc="10" dirty="0">
              <a:ln>
                <a:solidFill>
                  <a:sysClr val="windowText" lastClr="000000">
                    <a:alpha val="6000"/>
                  </a:sysClr>
                </a:solidFill>
              </a:ln>
              <a:noFill/>
              <a:latin typeface="微软雅黑" panose="020B0503020204020204" charset="-122"/>
              <a:cs typeface="微软雅黑" panose="020B0503020204020204" charset="-122"/>
            </a:endParaRPr>
          </a:p>
        </p:txBody>
      </p:sp>
      <p:sp>
        <p:nvSpPr>
          <p:cNvPr id="78" name="object 56"/>
          <p:cNvSpPr/>
          <p:nvPr/>
        </p:nvSpPr>
        <p:spPr>
          <a:xfrm>
            <a:off x="2625090" y="1263650"/>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close/>
              </a:path>
            </a:pathLst>
          </a:custGeom>
          <a:solidFill>
            <a:srgbClr val="F58830"/>
          </a:solidFill>
        </p:spPr>
        <p:txBody>
          <a:bodyPr wrap="square" lIns="0" tIns="0" rIns="0" bIns="0" rtlCol="0"/>
          <a:p/>
        </p:txBody>
      </p:sp>
      <p:grpSp>
        <p:nvGrpSpPr>
          <p:cNvPr id="85" name="#47230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4"/>
            </p:custDataLst>
          </p:nvPr>
        </p:nvGrpSpPr>
        <p:grpSpPr>
          <a:xfrm>
            <a:off x="2286000" y="2196465"/>
            <a:ext cx="9167495" cy="859155"/>
            <a:chOff x="3926561" y="2953576"/>
            <a:chExt cx="7759700" cy="394849"/>
          </a:xfrm>
        </p:grpSpPr>
        <p:sp>
          <p:nvSpPr>
            <p:cNvPr id="86" name="ïṡļîḍe"/>
            <p:cNvSpPr txBox="1"/>
            <p:nvPr/>
          </p:nvSpPr>
          <p:spPr>
            <a:xfrm>
              <a:off x="4118976" y="2968181"/>
              <a:ext cx="2885680" cy="154963"/>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rPr>
                <a:t>了解命令注入攻击工作机制。</a:t>
              </a:r>
              <a:endParaRPr lang="zh-CN" altLang="en-US" sz="1600" b="1" dirty="0">
                <a:gradFill>
                  <a:gsLst>
                    <a:gs pos="0">
                      <a:schemeClr val="accent1">
                        <a:lumMod val="60000"/>
                        <a:lumOff val="40000"/>
                      </a:schemeClr>
                    </a:gs>
                    <a:gs pos="60000">
                      <a:schemeClr val="accent1"/>
                    </a:gs>
                  </a:gsLst>
                  <a:lin ang="2700000" scaled="0"/>
                </a:gradFill>
              </a:endParaRPr>
            </a:p>
          </p:txBody>
        </p:sp>
        <p:sp>
          <p:nvSpPr>
            <p:cNvPr id="87" name="ïSľíḍé"/>
            <p:cNvSpPr txBox="1"/>
            <p:nvPr/>
          </p:nvSpPr>
          <p:spPr>
            <a:xfrm>
              <a:off x="7115913" y="2953576"/>
              <a:ext cx="3265246" cy="154963"/>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sym typeface="+mn-ea"/>
                </a:rPr>
                <a:t>掌握造成命令注入漏洞原因。</a:t>
              </a:r>
              <a:endParaRPr lang="zh-CN" altLang="en-US" sz="1600" b="1" dirty="0">
                <a:gradFill>
                  <a:gsLst>
                    <a:gs pos="0">
                      <a:schemeClr val="accent1">
                        <a:lumMod val="60000"/>
                        <a:lumOff val="40000"/>
                      </a:schemeClr>
                    </a:gs>
                    <a:gs pos="60000">
                      <a:schemeClr val="accent1"/>
                    </a:gs>
                  </a:gsLst>
                  <a:lin ang="2700000" scaled="0"/>
                </a:gradFill>
                <a:sym typeface="+mn-ea"/>
              </a:endParaRPr>
            </a:p>
          </p:txBody>
        </p:sp>
        <p:cxnSp>
          <p:nvCxnSpPr>
            <p:cNvPr id="90" name="直接连接符 89"/>
            <p:cNvCxnSpPr/>
            <p:nvPr/>
          </p:nvCxnSpPr>
          <p:spPr>
            <a:xfrm>
              <a:off x="3926561" y="3348425"/>
              <a:ext cx="7759700" cy="0"/>
            </a:xfrm>
            <a:prstGeom prst="line">
              <a:avLst/>
            </a:prstGeom>
            <a:ln w="6350" cap="rnd">
              <a:solidFill>
                <a:schemeClr val="bg1">
                  <a:lumMod val="95000"/>
                </a:schemeClr>
              </a:solidFill>
              <a:round/>
            </a:ln>
          </p:spPr>
          <p:style>
            <a:lnRef idx="1">
              <a:schemeClr val="accent1"/>
            </a:lnRef>
            <a:fillRef idx="0">
              <a:schemeClr val="accent1"/>
            </a:fillRef>
            <a:effectRef idx="0">
              <a:schemeClr val="accent1"/>
            </a:effectRef>
            <a:fontRef idx="minor">
              <a:schemeClr val="tx1"/>
            </a:fontRef>
          </p:style>
        </p:cxnSp>
      </p:grpSp>
      <p:sp>
        <p:nvSpPr>
          <p:cNvPr id="91" name="文本框 90"/>
          <p:cNvSpPr txBox="1"/>
          <p:nvPr/>
        </p:nvSpPr>
        <p:spPr>
          <a:xfrm>
            <a:off x="2396504" y="1587028"/>
            <a:ext cx="1534885" cy="458459"/>
          </a:xfrm>
          <a:prstGeom prst="rect">
            <a:avLst/>
          </a:prstGeom>
          <a:noFill/>
        </p:spPr>
        <p:txBody>
          <a:bodyPr wrap="square">
            <a:spAutoFit/>
          </a:bodyPr>
          <a:p>
            <a:pPr>
              <a:lnSpc>
                <a:spcPct val="150000"/>
              </a:lnSpc>
            </a:pPr>
            <a:r>
              <a:rPr lang="zh-CN" altLang="en-US" b="1" dirty="0">
                <a:solidFill>
                  <a:schemeClr val="accent1"/>
                </a:solidFill>
              </a:rPr>
              <a:t>知识目标</a:t>
            </a:r>
            <a:endParaRPr lang="en-US" altLang="zh-CN" b="1" dirty="0">
              <a:solidFill>
                <a:schemeClr val="accent1"/>
              </a:solidFill>
            </a:endParaRPr>
          </a:p>
        </p:txBody>
      </p:sp>
      <p:sp>
        <p:nvSpPr>
          <p:cNvPr id="92" name="文本框 91"/>
          <p:cNvSpPr txBox="1"/>
          <p:nvPr/>
        </p:nvSpPr>
        <p:spPr>
          <a:xfrm>
            <a:off x="2320476" y="3167581"/>
            <a:ext cx="1534885" cy="458459"/>
          </a:xfrm>
          <a:prstGeom prst="rect">
            <a:avLst/>
          </a:prstGeom>
          <a:noFill/>
        </p:spPr>
        <p:txBody>
          <a:bodyPr wrap="square">
            <a:spAutoFit/>
          </a:bodyPr>
          <a:p>
            <a:pPr>
              <a:lnSpc>
                <a:spcPct val="150000"/>
              </a:lnSpc>
            </a:pPr>
            <a:r>
              <a:rPr lang="zh-CN" altLang="en-US" b="1" dirty="0">
                <a:solidFill>
                  <a:schemeClr val="accent1"/>
                </a:solidFill>
              </a:rPr>
              <a:t>能力目标</a:t>
            </a:r>
            <a:endParaRPr lang="en-US" altLang="zh-CN" b="1" dirty="0">
              <a:solidFill>
                <a:schemeClr val="accent1"/>
              </a:solidFill>
            </a:endParaRPr>
          </a:p>
        </p:txBody>
      </p:sp>
      <p:grpSp>
        <p:nvGrpSpPr>
          <p:cNvPr id="93" name="#47230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5"/>
            </p:custDataLst>
          </p:nvPr>
        </p:nvGrpSpPr>
        <p:grpSpPr>
          <a:xfrm>
            <a:off x="2209815" y="3758021"/>
            <a:ext cx="9167774" cy="966349"/>
            <a:chOff x="3891089" y="2705926"/>
            <a:chExt cx="7759700" cy="966349"/>
          </a:xfrm>
        </p:grpSpPr>
        <p:sp>
          <p:nvSpPr>
            <p:cNvPr id="94" name="ïṡļîḍe"/>
            <p:cNvSpPr txBox="1"/>
            <p:nvPr/>
          </p:nvSpPr>
          <p:spPr>
            <a:xfrm>
              <a:off x="4083503" y="2705926"/>
              <a:ext cx="6178225"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rPr>
                <a:t>会识别命令注入攻击。</a:t>
              </a:r>
              <a:endParaRPr lang="zh-CN" altLang="en-US" sz="1600" b="1" dirty="0">
                <a:gradFill>
                  <a:gsLst>
                    <a:gs pos="0">
                      <a:schemeClr val="accent1">
                        <a:lumMod val="60000"/>
                        <a:lumOff val="40000"/>
                      </a:schemeClr>
                    </a:gs>
                    <a:gs pos="60000">
                      <a:schemeClr val="accent1"/>
                    </a:gs>
                  </a:gsLst>
                  <a:lin ang="2700000" scaled="0"/>
                </a:gradFill>
              </a:endParaRPr>
            </a:p>
          </p:txBody>
        </p:sp>
        <p:sp>
          <p:nvSpPr>
            <p:cNvPr id="95" name="i$ḻîḍe"/>
            <p:cNvSpPr txBox="1"/>
            <p:nvPr/>
          </p:nvSpPr>
          <p:spPr>
            <a:xfrm>
              <a:off x="4083503" y="3182176"/>
              <a:ext cx="4136374"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4">
                          <a:lumMod val="60000"/>
                          <a:lumOff val="40000"/>
                        </a:schemeClr>
                      </a:gs>
                      <a:gs pos="60000">
                        <a:schemeClr val="accent4"/>
                      </a:gs>
                    </a:gsLst>
                    <a:lin ang="2700000" scaled="0"/>
                  </a:gradFill>
                </a:rPr>
                <a:t>能够防范命令注入攻击。</a:t>
              </a:r>
              <a:endParaRPr lang="zh-CN" altLang="en-US" sz="1600" b="1" dirty="0">
                <a:gradFill>
                  <a:gsLst>
                    <a:gs pos="0">
                      <a:schemeClr val="accent4">
                        <a:lumMod val="60000"/>
                        <a:lumOff val="40000"/>
                      </a:schemeClr>
                    </a:gs>
                    <a:gs pos="60000">
                      <a:schemeClr val="accent4"/>
                    </a:gs>
                  </a:gsLst>
                  <a:lin ang="2700000" scaled="0"/>
                </a:gradFill>
              </a:endParaRPr>
            </a:p>
          </p:txBody>
        </p:sp>
        <p:cxnSp>
          <p:nvCxnSpPr>
            <p:cNvPr id="96" name="直接连接符 95"/>
            <p:cNvCxnSpPr/>
            <p:nvPr/>
          </p:nvCxnSpPr>
          <p:spPr>
            <a:xfrm>
              <a:off x="3891089" y="3672275"/>
              <a:ext cx="7759700" cy="0"/>
            </a:xfrm>
            <a:prstGeom prst="line">
              <a:avLst/>
            </a:prstGeom>
            <a:ln w="6350" cap="rnd">
              <a:solidFill>
                <a:schemeClr val="bg1">
                  <a:lumMod val="95000"/>
                </a:schemeClr>
              </a:solidFill>
              <a:round/>
            </a:ln>
          </p:spPr>
          <p:style>
            <a:lnRef idx="1">
              <a:schemeClr val="accent1"/>
            </a:lnRef>
            <a:fillRef idx="0">
              <a:schemeClr val="accent1"/>
            </a:fillRef>
            <a:effectRef idx="0">
              <a:schemeClr val="accent1"/>
            </a:effectRef>
            <a:fontRef idx="minor">
              <a:schemeClr val="tx1"/>
            </a:fontRef>
          </p:style>
        </p:cxnSp>
      </p:grpSp>
      <p:grpSp>
        <p:nvGrpSpPr>
          <p:cNvPr id="97" name="#47230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6"/>
            </p:custDataLst>
          </p:nvPr>
        </p:nvGrpSpPr>
        <p:grpSpPr>
          <a:xfrm>
            <a:off x="2437097" y="5281666"/>
            <a:ext cx="6433185" cy="809625"/>
            <a:chOff x="4065766" y="2953576"/>
            <a:chExt cx="5445116" cy="809625"/>
          </a:xfrm>
        </p:grpSpPr>
        <p:sp>
          <p:nvSpPr>
            <p:cNvPr id="98" name="ïṡļîḍe"/>
            <p:cNvSpPr txBox="1"/>
            <p:nvPr/>
          </p:nvSpPr>
          <p:spPr>
            <a:xfrm>
              <a:off x="4065766" y="2953576"/>
              <a:ext cx="5445116"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rPr>
                <a:t>培养明辨是非能力和精益求精的工匠精神。</a:t>
              </a:r>
              <a:endParaRPr lang="zh-CN" altLang="en-US" sz="1600" b="1" dirty="0">
                <a:gradFill>
                  <a:gsLst>
                    <a:gs pos="0">
                      <a:schemeClr val="accent1">
                        <a:lumMod val="60000"/>
                        <a:lumOff val="40000"/>
                      </a:schemeClr>
                    </a:gs>
                    <a:gs pos="60000">
                      <a:schemeClr val="accent1"/>
                    </a:gs>
                  </a:gsLst>
                  <a:lin ang="2700000" scaled="0"/>
                </a:gradFill>
              </a:endParaRPr>
            </a:p>
          </p:txBody>
        </p:sp>
        <p:sp>
          <p:nvSpPr>
            <p:cNvPr id="99" name="ïSľíḍé"/>
            <p:cNvSpPr txBox="1"/>
            <p:nvPr/>
          </p:nvSpPr>
          <p:spPr>
            <a:xfrm>
              <a:off x="4065766" y="3426016"/>
              <a:ext cx="5072649"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sym typeface="+mn-ea"/>
                </a:rPr>
                <a:t>树立网络安全意识，培养良好的网络使用习惯。</a:t>
              </a:r>
              <a:endParaRPr lang="zh-CN" altLang="en-US" sz="1600" b="1" dirty="0">
                <a:gradFill>
                  <a:gsLst>
                    <a:gs pos="0">
                      <a:schemeClr val="accent1">
                        <a:lumMod val="60000"/>
                        <a:lumOff val="40000"/>
                      </a:schemeClr>
                    </a:gs>
                    <a:gs pos="60000">
                      <a:schemeClr val="accent1"/>
                    </a:gs>
                  </a:gsLst>
                  <a:lin ang="2700000" scaled="0"/>
                </a:gradFill>
                <a:sym typeface="+mn-ea"/>
              </a:endParaRPr>
            </a:p>
          </p:txBody>
        </p:sp>
      </p:grpSp>
      <p:sp>
        <p:nvSpPr>
          <p:cNvPr id="101" name="文本框 100"/>
          <p:cNvSpPr txBox="1"/>
          <p:nvPr/>
        </p:nvSpPr>
        <p:spPr>
          <a:xfrm>
            <a:off x="2326654" y="4710593"/>
            <a:ext cx="1534885" cy="506730"/>
          </a:xfrm>
          <a:prstGeom prst="rect">
            <a:avLst/>
          </a:prstGeom>
          <a:noFill/>
        </p:spPr>
        <p:txBody>
          <a:bodyPr wrap="square">
            <a:spAutoFit/>
          </a:bodyPr>
          <a:p>
            <a:pPr>
              <a:lnSpc>
                <a:spcPct val="150000"/>
              </a:lnSpc>
            </a:pPr>
            <a:r>
              <a:rPr lang="zh-CN" altLang="en-US" b="1" dirty="0">
                <a:solidFill>
                  <a:schemeClr val="accent1"/>
                </a:solidFill>
              </a:rPr>
              <a:t>素质目标</a:t>
            </a:r>
            <a:endParaRPr lang="en-US" altLang="zh-CN" b="1" dirty="0">
              <a:solidFill>
                <a:schemeClr val="accent1"/>
              </a:solidFill>
            </a:endParaRPr>
          </a:p>
        </p:txBody>
      </p:sp>
      <p:sp>
        <p:nvSpPr>
          <p:cNvPr id="3" name="ïṡļîḍe"/>
          <p:cNvSpPr txBox="1"/>
          <p:nvPr/>
        </p:nvSpPr>
        <p:spPr>
          <a:xfrm>
            <a:off x="2513298" y="2742936"/>
            <a:ext cx="3409315" cy="337185"/>
          </a:xfrm>
          <a:prstGeom prst="rect">
            <a:avLst/>
          </a:prstGeom>
          <a:noFill/>
        </p:spPr>
        <p:txBody>
          <a:bodyPr wrap="square" rtlCol="0">
            <a:spAutoFit/>
          </a:bodyPr>
          <a:p>
            <a:pPr marL="285750" indent="-285750">
              <a:buFont typeface="Wingdings" panose="05000000000000000000" pitchFamily="2" charset="2"/>
              <a:buChar char="n"/>
            </a:pPr>
            <a:r>
              <a:rPr lang="zh-CN" altLang="en-US" sz="1600" b="1" dirty="0">
                <a:gradFill>
                  <a:gsLst>
                    <a:gs pos="0">
                      <a:schemeClr val="accent1">
                        <a:lumMod val="60000"/>
                        <a:lumOff val="40000"/>
                      </a:schemeClr>
                    </a:gs>
                    <a:gs pos="60000">
                      <a:schemeClr val="accent1"/>
                    </a:gs>
                  </a:gsLst>
                  <a:lin ang="2700000" scaled="0"/>
                </a:gradFill>
              </a:rPr>
              <a:t>熟悉命令注入漏洞利用。</a:t>
            </a:r>
            <a:endParaRPr lang="zh-CN" altLang="en-US" sz="1600" b="1" dirty="0">
              <a:gradFill>
                <a:gsLst>
                  <a:gs pos="0">
                    <a:schemeClr val="accent1">
                      <a:lumMod val="60000"/>
                      <a:lumOff val="40000"/>
                    </a:schemeClr>
                  </a:gs>
                  <a:gs pos="60000">
                    <a:schemeClr val="accent1"/>
                  </a:gs>
                </a:gsLst>
                <a:lin ang="2700000" scaled="0"/>
              </a:gra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项目导入</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gn="l">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PART02</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Freeform 5"/>
          <p:cNvSpPr/>
          <p:nvPr/>
        </p:nvSpPr>
        <p:spPr>
          <a:xfrm>
            <a:off x="4115034" y="2732113"/>
            <a:ext cx="1703794" cy="641191"/>
          </a:xfrm>
          <a:custGeom>
            <a:avLst/>
            <a:gdLst/>
            <a:ahLst/>
            <a:cxnLst/>
            <a:rect l="l" t="t" r="r" b="b"/>
            <a:pathLst>
              <a:path w="1400" h="527">
                <a:moveTo>
                  <a:pt x="0" y="108"/>
                </a:moveTo>
                <a:lnTo>
                  <a:pt x="837" y="527"/>
                </a:lnTo>
                <a:lnTo>
                  <a:pt x="1400" y="332"/>
                </a:lnTo>
                <a:lnTo>
                  <a:pt x="281" y="0"/>
                </a:lnTo>
                <a:lnTo>
                  <a:pt x="0" y="108"/>
                </a:lnTo>
              </a:path>
            </a:pathLst>
          </a:custGeom>
          <a:solidFill>
            <a:srgbClr val="2F89C9">
              <a:alpha val="100000"/>
            </a:srgbClr>
          </a:solidFill>
        </p:spPr>
      </p:sp>
      <p:sp>
        <p:nvSpPr>
          <p:cNvPr id="6" name="Freeform 6"/>
          <p:cNvSpPr/>
          <p:nvPr/>
        </p:nvSpPr>
        <p:spPr>
          <a:xfrm>
            <a:off x="4953111" y="2895585"/>
            <a:ext cx="1992128" cy="834758"/>
          </a:xfrm>
          <a:custGeom>
            <a:avLst/>
            <a:gdLst/>
            <a:ahLst/>
            <a:cxnLst/>
            <a:rect l="l" t="t" r="r" b="b"/>
            <a:pathLst>
              <a:path w="1698" h="710">
                <a:moveTo>
                  <a:pt x="1002" y="710"/>
                </a:moveTo>
                <a:lnTo>
                  <a:pt x="1698" y="366"/>
                </a:lnTo>
                <a:lnTo>
                  <a:pt x="591" y="0"/>
                </a:lnTo>
                <a:lnTo>
                  <a:pt x="0" y="202"/>
                </a:lnTo>
                <a:lnTo>
                  <a:pt x="1002" y="710"/>
                </a:lnTo>
              </a:path>
            </a:pathLst>
          </a:custGeom>
          <a:solidFill>
            <a:srgbClr val="2F89C9">
              <a:alpha val="100000"/>
            </a:srgbClr>
          </a:solidFill>
        </p:spPr>
      </p:sp>
      <p:sp>
        <p:nvSpPr>
          <p:cNvPr id="7" name="Freeform 7"/>
          <p:cNvSpPr/>
          <p:nvPr/>
        </p:nvSpPr>
        <p:spPr>
          <a:xfrm>
            <a:off x="5613445" y="3788351"/>
            <a:ext cx="3992321" cy="1687662"/>
          </a:xfrm>
          <a:custGeom>
            <a:avLst/>
            <a:gdLst/>
            <a:ahLst/>
            <a:cxnLst/>
            <a:rect l="l" t="t" r="r" b="b"/>
            <a:pathLst>
              <a:path w="3283" h="1388">
                <a:moveTo>
                  <a:pt x="0" y="332"/>
                </a:moveTo>
                <a:lnTo>
                  <a:pt x="1065" y="869"/>
                </a:lnTo>
                <a:lnTo>
                  <a:pt x="177" y="1388"/>
                </a:lnTo>
                <a:lnTo>
                  <a:pt x="3283" y="1388"/>
                </a:lnTo>
                <a:lnTo>
                  <a:pt x="2529" y="96"/>
                </a:lnTo>
                <a:lnTo>
                  <a:pt x="1981" y="414"/>
                </a:lnTo>
                <a:lnTo>
                  <a:pt x="685" y="0"/>
                </a:lnTo>
                <a:lnTo>
                  <a:pt x="0" y="332"/>
                </a:lnTo>
              </a:path>
            </a:pathLst>
          </a:custGeom>
          <a:solidFill>
            <a:srgbClr val="2F89C9">
              <a:alpha val="100000"/>
            </a:srgbClr>
          </a:solidFill>
        </p:spPr>
      </p:sp>
      <p:cxnSp>
        <p:nvCxnSpPr>
          <p:cNvPr id="8" name="Connector 8"/>
          <p:cNvCxnSpPr/>
          <p:nvPr/>
        </p:nvCxnSpPr>
        <p:spPr>
          <a:xfrm flipH="1" flipV="1">
            <a:off x="3581705" y="2362185"/>
            <a:ext cx="598805" cy="511175"/>
          </a:xfrm>
          <a:prstGeom prst="line">
            <a:avLst/>
          </a:prstGeom>
          <a:ln w="6350">
            <a:solidFill>
              <a:srgbClr val="2F89C9">
                <a:alpha val="100000"/>
              </a:srgbClr>
            </a:solidFill>
            <a:prstDash val="solid"/>
            <a:headEnd type="none"/>
            <a:tailEnd type="triangle"/>
          </a:ln>
        </p:spPr>
      </p:cxnSp>
      <p:cxnSp>
        <p:nvCxnSpPr>
          <p:cNvPr id="9" name="Connector 9"/>
          <p:cNvCxnSpPr/>
          <p:nvPr/>
        </p:nvCxnSpPr>
        <p:spPr>
          <a:xfrm flipH="1">
            <a:off x="3570909" y="3528245"/>
            <a:ext cx="1586846" cy="994048"/>
          </a:xfrm>
          <a:prstGeom prst="line">
            <a:avLst/>
          </a:prstGeom>
          <a:ln w="6350">
            <a:solidFill>
              <a:srgbClr val="2F89C9">
                <a:alpha val="100000"/>
              </a:srgbClr>
            </a:solidFill>
            <a:prstDash val="solid"/>
            <a:headEnd type="none"/>
            <a:tailEnd type="triangle"/>
          </a:ln>
        </p:spPr>
      </p:cxnSp>
      <p:cxnSp>
        <p:nvCxnSpPr>
          <p:cNvPr id="10" name="Connector 10"/>
          <p:cNvCxnSpPr/>
          <p:nvPr/>
        </p:nvCxnSpPr>
        <p:spPr>
          <a:xfrm flipV="1">
            <a:off x="7270863" y="3207650"/>
            <a:ext cx="1080749" cy="816611"/>
          </a:xfrm>
          <a:prstGeom prst="line">
            <a:avLst/>
          </a:prstGeom>
          <a:ln w="6350">
            <a:solidFill>
              <a:srgbClr val="2F89C9">
                <a:alpha val="100000"/>
              </a:srgbClr>
            </a:solidFill>
            <a:prstDash val="solid"/>
            <a:headEnd type="none"/>
            <a:tailEnd type="triangle"/>
          </a:ln>
        </p:spPr>
      </p:cxnSp>
      <p:sp>
        <p:nvSpPr>
          <p:cNvPr id="11" name="AutoShape 11"/>
          <p:cNvSpPr/>
          <p:nvPr/>
        </p:nvSpPr>
        <p:spPr>
          <a:xfrm>
            <a:off x="2185695" y="4522293"/>
            <a:ext cx="1861067" cy="234072"/>
          </a:xfrm>
          <a:prstGeom prst="rect">
            <a:avLst/>
          </a:prstGeom>
          <a:noFill/>
        </p:spPr>
      </p:sp>
      <p:sp>
        <p:nvSpPr>
          <p:cNvPr id="12" name="TextBox 12"/>
          <p:cNvSpPr txBox="1"/>
          <p:nvPr/>
        </p:nvSpPr>
        <p:spPr>
          <a:xfrm>
            <a:off x="1142952" y="1542803"/>
            <a:ext cx="1990725" cy="316230"/>
          </a:xfrm>
          <a:prstGeom prst="rect">
            <a:avLst/>
          </a:prstGeom>
        </p:spPr>
        <p:txBody>
          <a:bodyPr vert="horz" wrap="square" lIns="95250" tIns="95250" rIns="47625" bIns="0" rtlCol="0" anchor="t" anchorCtr="0">
            <a:spAutoFit/>
          </a:bodyPr>
          <a:lstStyle/>
          <a:p>
            <a:pPr algn="r">
              <a:lnSpc>
                <a:spcPct val="80000"/>
              </a:lnSpc>
              <a:spcBef>
                <a:spcPts val="375"/>
              </a:spcBef>
            </a:pPr>
            <a:r>
              <a:rPr lang="en-US" b="1">
                <a:solidFill>
                  <a:schemeClr val="accent1">
                    <a:alpha val="100000"/>
                  </a:schemeClr>
                </a:solidFill>
                <a:latin typeface="微软雅黑" panose="020B0503020204020204" charset="-122"/>
                <a:ea typeface="微软雅黑" panose="020B0503020204020204" charset="-122"/>
                <a:cs typeface="微软雅黑" panose="020B0503020204020204" charset="-122"/>
              </a:rPr>
              <a:t>网站安全漏洞风险</a:t>
            </a:r>
            <a:endParaRPr lang="en-US"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3" name="TextBox 13"/>
          <p:cNvSpPr txBox="1"/>
          <p:nvPr/>
        </p:nvSpPr>
        <p:spPr>
          <a:xfrm>
            <a:off x="867410" y="3987165"/>
            <a:ext cx="2487295" cy="316230"/>
          </a:xfrm>
          <a:prstGeom prst="rect">
            <a:avLst/>
          </a:prstGeom>
        </p:spPr>
        <p:txBody>
          <a:bodyPr vert="horz" wrap="square" lIns="95250" tIns="95250" rIns="47625" bIns="0" rtlCol="0" anchor="t" anchorCtr="0">
            <a:spAutoFit/>
          </a:bodyPr>
          <a:lstStyle/>
          <a:p>
            <a:pPr algn="r">
              <a:lnSpc>
                <a:spcPct val="80000"/>
              </a:lnSpc>
              <a:spcBef>
                <a:spcPts val="375"/>
              </a:spcBef>
            </a:pPr>
            <a:r>
              <a:rPr lang="en-US" b="1">
                <a:solidFill>
                  <a:schemeClr val="accent2">
                    <a:alpha val="100000"/>
                  </a:schemeClr>
                </a:solidFill>
                <a:latin typeface="微软雅黑" panose="020B0503020204020204" charset="-122"/>
                <a:ea typeface="微软雅黑" panose="020B0503020204020204" charset="-122"/>
                <a:cs typeface="微软雅黑" panose="020B0503020204020204" charset="-122"/>
              </a:rPr>
              <a:t>命令行注入攻击目的</a:t>
            </a:r>
            <a:endParaRPr lang="en-US" b="1">
              <a:solidFill>
                <a:schemeClr val="accent2">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4" name="TextBox 14"/>
          <p:cNvSpPr txBox="1"/>
          <p:nvPr/>
        </p:nvSpPr>
        <p:spPr>
          <a:xfrm>
            <a:off x="8515350" y="1764665"/>
            <a:ext cx="2677795" cy="316230"/>
          </a:xfrm>
          <a:prstGeom prst="rect">
            <a:avLst/>
          </a:prstGeom>
        </p:spPr>
        <p:txBody>
          <a:bodyPr vert="horz" wrap="square" lIns="95250" tIns="95250" rIns="47625" bIns="0" rtlCol="0" anchor="t" anchorCtr="0">
            <a:spAutoFit/>
          </a:bodyPr>
          <a:lstStyle/>
          <a:p>
            <a:pPr algn="l">
              <a:lnSpc>
                <a:spcPct val="80000"/>
              </a:lnSpc>
              <a:spcBef>
                <a:spcPts val="375"/>
              </a:spcBef>
            </a:pPr>
            <a:r>
              <a:rPr lang="en-US" b="1">
                <a:solidFill>
                  <a:schemeClr val="accent3">
                    <a:alpha val="100000"/>
                  </a:schemeClr>
                </a:solidFill>
                <a:latin typeface="微软雅黑" panose="020B0503020204020204" charset="-122"/>
                <a:ea typeface="微软雅黑" panose="020B0503020204020204" charset="-122"/>
                <a:cs typeface="微软雅黑" panose="020B0503020204020204" charset="-122"/>
              </a:rPr>
              <a:t>命令行注入攻击范围</a:t>
            </a:r>
            <a:endParaRPr lang="en-US" b="1">
              <a:solidFill>
                <a:schemeClr val="accent3">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5" name="TextBox 15"/>
          <p:cNvSpPr txBox="1"/>
          <p:nvPr/>
        </p:nvSpPr>
        <p:spPr>
          <a:xfrm>
            <a:off x="407035" y="1859280"/>
            <a:ext cx="3033395" cy="1572260"/>
          </a:xfrm>
          <a:prstGeom prst="rect">
            <a:avLst/>
          </a:prstGeom>
        </p:spPr>
        <p:txBody>
          <a:bodyPr vert="horz" wrap="square" lIns="95250" tIns="95250" rIns="47625" bIns="0" rtlCol="0" anchor="t" anchorCtr="0">
            <a:spAutoFit/>
          </a:bodyPr>
          <a:lstStyle/>
          <a:p>
            <a:pPr algn="r">
              <a:lnSpc>
                <a:spcPct val="150000"/>
              </a:lnSpc>
              <a:spcBef>
                <a:spcPct val="0"/>
              </a:spcBef>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现代网站是复杂软件，若保护不足，每个部分都可能受命令行注入漏洞攻击，接受不安全用户输入并执行系统命令时产生漏洞。</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6" name="TextBox 16"/>
          <p:cNvSpPr txBox="1"/>
          <p:nvPr/>
        </p:nvSpPr>
        <p:spPr>
          <a:xfrm>
            <a:off x="705485" y="4384040"/>
            <a:ext cx="2865120" cy="1941830"/>
          </a:xfrm>
          <a:prstGeom prst="rect">
            <a:avLst/>
          </a:prstGeom>
        </p:spPr>
        <p:txBody>
          <a:bodyPr vert="horz" wrap="square" lIns="95250" tIns="95250" rIns="47625" bIns="0" rtlCol="0" anchor="t" anchorCtr="0">
            <a:spAutoFit/>
          </a:bodyPr>
          <a:lstStyle/>
          <a:p>
            <a:pPr algn="r">
              <a:lnSpc>
                <a:spcPct val="150000"/>
              </a:lnSpc>
              <a:spcBef>
                <a:spcPts val="375"/>
              </a:spcBef>
            </a:pPr>
            <a:r>
              <a:rPr lang="en-US" sz="1600">
                <a:solidFill>
                  <a:srgbClr val="FF0000">
                    <a:alpha val="100000"/>
                  </a:srgbClr>
                </a:solidFill>
                <a:latin typeface="微软雅黑" panose="020B0503020204020204" charset="-122"/>
                <a:ea typeface="微软雅黑" panose="020B0503020204020204" charset="-122"/>
                <a:cs typeface="微软雅黑" panose="020B0503020204020204" charset="-122"/>
              </a:rPr>
              <a:t>命令行注入攻击</a:t>
            </a: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目的是通过合法命令让攻击者在目标</a:t>
            </a:r>
            <a:r>
              <a:rPr lang="en-US" sz="1600">
                <a:solidFill>
                  <a:srgbClr val="FF0000">
                    <a:alpha val="100000"/>
                  </a:srgbClr>
                </a:solidFill>
                <a:latin typeface="微软雅黑" panose="020B0503020204020204" charset="-122"/>
                <a:ea typeface="微软雅黑" panose="020B0503020204020204" charset="-122"/>
                <a:cs typeface="微软雅黑" panose="020B0503020204020204" charset="-122"/>
              </a:rPr>
              <a:t>系统</a:t>
            </a: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中执行任意命令，与代码注入攻击不同，后者主要破坏应用程序本身。</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7" name="TextBox 17"/>
          <p:cNvSpPr txBox="1"/>
          <p:nvPr/>
        </p:nvSpPr>
        <p:spPr>
          <a:xfrm>
            <a:off x="8463280" y="2082165"/>
            <a:ext cx="3261360" cy="1572260"/>
          </a:xfrm>
          <a:prstGeom prst="rect">
            <a:avLst/>
          </a:prstGeom>
        </p:spPr>
        <p:txBody>
          <a:bodyPr vert="horz" wrap="square" lIns="95250" tIns="95250" rIns="47625" bIns="0" rtlCol="0" anchor="t" anchorCtr="0">
            <a:spAutoFit/>
          </a:bodyPr>
          <a:lstStyle/>
          <a:p>
            <a:pPr algn="l">
              <a:lnSpc>
                <a:spcPct val="150000"/>
              </a:lnSpc>
              <a:spcBef>
                <a:spcPts val="375"/>
              </a:spcBef>
            </a:pPr>
            <a:r>
              <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rPr>
              <a:t>命令行注入攻击限制在浏览器范围，而命令行注入攻击目标则是底层操作系统，因此更具破坏性，输入可来自网页表单等。</a:t>
            </a:r>
            <a:endParaRPr lang="en-US" sz="1600">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8" name="TextBox 18"/>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项目导入</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思政聚焦</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gn="l">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PART03</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400050" y="304800"/>
            <a:ext cx="876300" cy="876300"/>
          </a:xfrm>
          <a:custGeom>
            <a:avLst/>
            <a:gdLst/>
            <a:ahLst/>
            <a:cxnLst/>
            <a:rect l="l" t="t" r="r" b="b"/>
            <a:pathLst>
              <a:path w="876300" h="876300">
                <a:moveTo>
                  <a:pt x="438150" y="0"/>
                </a:moveTo>
                <a:lnTo>
                  <a:pt x="390408" y="2571"/>
                </a:lnTo>
                <a:lnTo>
                  <a:pt x="344155" y="10108"/>
                </a:lnTo>
                <a:lnTo>
                  <a:pt x="299659" y="22341"/>
                </a:lnTo>
                <a:lnTo>
                  <a:pt x="257187" y="39005"/>
                </a:lnTo>
                <a:lnTo>
                  <a:pt x="217006" y="59831"/>
                </a:lnTo>
                <a:lnTo>
                  <a:pt x="179383" y="84551"/>
                </a:lnTo>
                <a:lnTo>
                  <a:pt x="144585" y="112899"/>
                </a:lnTo>
                <a:lnTo>
                  <a:pt x="112881" y="144606"/>
                </a:lnTo>
                <a:lnTo>
                  <a:pt x="84536" y="179405"/>
                </a:lnTo>
                <a:lnTo>
                  <a:pt x="59819" y="217028"/>
                </a:lnTo>
                <a:lnTo>
                  <a:pt x="38997" y="257209"/>
                </a:lnTo>
                <a:lnTo>
                  <a:pt x="22336" y="299679"/>
                </a:lnTo>
                <a:lnTo>
                  <a:pt x="10105" y="344171"/>
                </a:lnTo>
                <a:lnTo>
                  <a:pt x="2570" y="390417"/>
                </a:lnTo>
                <a:lnTo>
                  <a:pt x="0" y="438150"/>
                </a:lnTo>
                <a:lnTo>
                  <a:pt x="2570" y="485882"/>
                </a:lnTo>
                <a:lnTo>
                  <a:pt x="10105" y="532128"/>
                </a:lnTo>
                <a:lnTo>
                  <a:pt x="22336" y="576620"/>
                </a:lnTo>
                <a:lnTo>
                  <a:pt x="38997" y="619090"/>
                </a:lnTo>
                <a:lnTo>
                  <a:pt x="59819" y="659271"/>
                </a:lnTo>
                <a:lnTo>
                  <a:pt x="84536" y="696894"/>
                </a:lnTo>
                <a:lnTo>
                  <a:pt x="112881" y="731693"/>
                </a:lnTo>
                <a:lnTo>
                  <a:pt x="144585" y="763400"/>
                </a:lnTo>
                <a:lnTo>
                  <a:pt x="179383" y="791748"/>
                </a:lnTo>
                <a:lnTo>
                  <a:pt x="217006" y="816468"/>
                </a:lnTo>
                <a:lnTo>
                  <a:pt x="257187" y="837294"/>
                </a:lnTo>
                <a:lnTo>
                  <a:pt x="299659" y="853958"/>
                </a:lnTo>
                <a:lnTo>
                  <a:pt x="344155" y="866191"/>
                </a:lnTo>
                <a:lnTo>
                  <a:pt x="390408" y="873728"/>
                </a:lnTo>
                <a:lnTo>
                  <a:pt x="438150" y="876300"/>
                </a:lnTo>
                <a:lnTo>
                  <a:pt x="485891" y="873728"/>
                </a:lnTo>
                <a:lnTo>
                  <a:pt x="532144" y="866191"/>
                </a:lnTo>
                <a:lnTo>
                  <a:pt x="576640" y="853958"/>
                </a:lnTo>
                <a:lnTo>
                  <a:pt x="619112" y="837294"/>
                </a:lnTo>
                <a:lnTo>
                  <a:pt x="659293" y="816468"/>
                </a:lnTo>
                <a:lnTo>
                  <a:pt x="696916" y="791748"/>
                </a:lnTo>
                <a:lnTo>
                  <a:pt x="731714" y="763400"/>
                </a:lnTo>
                <a:lnTo>
                  <a:pt x="763418" y="731693"/>
                </a:lnTo>
                <a:lnTo>
                  <a:pt x="791763" y="696894"/>
                </a:lnTo>
                <a:lnTo>
                  <a:pt x="816480" y="659271"/>
                </a:lnTo>
                <a:lnTo>
                  <a:pt x="837302" y="619090"/>
                </a:lnTo>
                <a:lnTo>
                  <a:pt x="853963" y="576620"/>
                </a:lnTo>
                <a:lnTo>
                  <a:pt x="866194" y="532128"/>
                </a:lnTo>
                <a:lnTo>
                  <a:pt x="873729" y="485882"/>
                </a:lnTo>
                <a:lnTo>
                  <a:pt x="876300" y="438150"/>
                </a:lnTo>
                <a:lnTo>
                  <a:pt x="873729" y="390417"/>
                </a:lnTo>
                <a:lnTo>
                  <a:pt x="866194" y="344171"/>
                </a:lnTo>
                <a:lnTo>
                  <a:pt x="853963" y="299679"/>
                </a:lnTo>
                <a:lnTo>
                  <a:pt x="837302" y="257209"/>
                </a:lnTo>
                <a:lnTo>
                  <a:pt x="816480" y="217028"/>
                </a:lnTo>
                <a:lnTo>
                  <a:pt x="791763" y="179405"/>
                </a:lnTo>
                <a:lnTo>
                  <a:pt x="763418" y="144606"/>
                </a:lnTo>
                <a:lnTo>
                  <a:pt x="731714" y="112899"/>
                </a:lnTo>
                <a:lnTo>
                  <a:pt x="696916" y="84551"/>
                </a:lnTo>
                <a:lnTo>
                  <a:pt x="659293" y="59831"/>
                </a:lnTo>
                <a:lnTo>
                  <a:pt x="619112" y="39005"/>
                </a:lnTo>
                <a:lnTo>
                  <a:pt x="576640" y="22341"/>
                </a:lnTo>
                <a:lnTo>
                  <a:pt x="532144" y="10108"/>
                </a:lnTo>
                <a:lnTo>
                  <a:pt x="485891" y="2571"/>
                </a:lnTo>
                <a:lnTo>
                  <a:pt x="438150" y="0"/>
                </a:lnTo>
              </a:path>
            </a:pathLst>
          </a:custGeom>
          <a:solidFill>
            <a:srgbClr val="3C7CB3">
              <a:alpha val="100000"/>
            </a:srgbClr>
          </a:solidFill>
        </p:spPr>
      </p:sp>
      <p:sp>
        <p:nvSpPr>
          <p:cNvPr id="3" name="Freeform 3"/>
          <p:cNvSpPr/>
          <p:nvPr/>
        </p:nvSpPr>
        <p:spPr>
          <a:xfrm>
            <a:off x="866775" y="866775"/>
            <a:ext cx="409575" cy="409575"/>
          </a:xfrm>
          <a:custGeom>
            <a:avLst/>
            <a:gdLst/>
            <a:ahLst/>
            <a:cxnLst/>
            <a:rect l="l" t="t" r="r" b="b"/>
            <a:pathLst>
              <a:path w="409575" h="409575">
                <a:moveTo>
                  <a:pt x="204787" y="0"/>
                </a:moveTo>
                <a:lnTo>
                  <a:pt x="157829" y="5408"/>
                </a:lnTo>
                <a:lnTo>
                  <a:pt x="114724" y="20814"/>
                </a:lnTo>
                <a:lnTo>
                  <a:pt x="76701" y="44986"/>
                </a:lnTo>
                <a:lnTo>
                  <a:pt x="44987" y="76694"/>
                </a:lnTo>
                <a:lnTo>
                  <a:pt x="20813" y="114707"/>
                </a:lnTo>
                <a:lnTo>
                  <a:pt x="5408" y="157793"/>
                </a:lnTo>
                <a:lnTo>
                  <a:pt x="0" y="204724"/>
                </a:lnTo>
                <a:lnTo>
                  <a:pt x="5408" y="251701"/>
                </a:lnTo>
                <a:lnTo>
                  <a:pt x="20813" y="294821"/>
                </a:lnTo>
                <a:lnTo>
                  <a:pt x="44987" y="332856"/>
                </a:lnTo>
                <a:lnTo>
                  <a:pt x="76701" y="364578"/>
                </a:lnTo>
                <a:lnTo>
                  <a:pt x="114724" y="388757"/>
                </a:lnTo>
                <a:lnTo>
                  <a:pt x="157829" y="404165"/>
                </a:lnTo>
                <a:lnTo>
                  <a:pt x="204787" y="409575"/>
                </a:lnTo>
                <a:lnTo>
                  <a:pt x="251745" y="404165"/>
                </a:lnTo>
                <a:lnTo>
                  <a:pt x="294850" y="388757"/>
                </a:lnTo>
                <a:lnTo>
                  <a:pt x="332873" y="364578"/>
                </a:lnTo>
                <a:lnTo>
                  <a:pt x="364587" y="332856"/>
                </a:lnTo>
                <a:lnTo>
                  <a:pt x="388761" y="294821"/>
                </a:lnTo>
                <a:lnTo>
                  <a:pt x="404166" y="251701"/>
                </a:lnTo>
                <a:lnTo>
                  <a:pt x="409575" y="204724"/>
                </a:lnTo>
                <a:lnTo>
                  <a:pt x="404166" y="157793"/>
                </a:lnTo>
                <a:lnTo>
                  <a:pt x="388761" y="114707"/>
                </a:lnTo>
                <a:lnTo>
                  <a:pt x="364587" y="76694"/>
                </a:lnTo>
                <a:lnTo>
                  <a:pt x="332873" y="44986"/>
                </a:lnTo>
                <a:lnTo>
                  <a:pt x="294850" y="20814"/>
                </a:lnTo>
                <a:lnTo>
                  <a:pt x="251745" y="5408"/>
                </a:lnTo>
                <a:lnTo>
                  <a:pt x="204787" y="0"/>
                </a:lnTo>
              </a:path>
            </a:pathLst>
          </a:custGeom>
          <a:solidFill>
            <a:srgbClr val="F58830">
              <a:alpha val="100000"/>
            </a:srgbClr>
          </a:solidFill>
        </p:spPr>
      </p:sp>
      <p:sp>
        <p:nvSpPr>
          <p:cNvPr id="4" name="AutoShape 4"/>
          <p:cNvSpPr/>
          <p:nvPr/>
        </p:nvSpPr>
        <p:spPr>
          <a:xfrm>
            <a:off x="9001125" y="257175"/>
            <a:ext cx="2905125" cy="428625"/>
          </a:xfrm>
          <a:prstGeom prst="rect">
            <a:avLst/>
          </a:prstGeom>
          <a:blipFill dpi="0" rotWithShape="0">
            <a:blip r:embed="rId1">
              <a:alphaModFix amt="100000"/>
            </a:blip>
            <a:stretch>
              <a:fillRect/>
            </a:stretch>
          </a:blipFill>
        </p:spPr>
      </p:sp>
      <p:sp>
        <p:nvSpPr>
          <p:cNvPr id="5" name="TextBox 5"/>
          <p:cNvSpPr txBox="1"/>
          <p:nvPr/>
        </p:nvSpPr>
        <p:spPr>
          <a:xfrm>
            <a:off x="964340" y="1935504"/>
            <a:ext cx="2857500" cy="552450"/>
          </a:xfrm>
          <a:prstGeom prst="rect">
            <a:avLst/>
          </a:prstGeom>
        </p:spPr>
        <p:txBody>
          <a:bodyPr vert="horz" wrap="square" lIns="123825" tIns="123825" rIns="57150" bIns="0" rtlCol="0" anchor="t" anchorCtr="0">
            <a:spAutoFit/>
          </a:bodyPr>
          <a:lstStyle/>
          <a:p>
            <a:pPr algn="l">
              <a:lnSpc>
                <a:spcPct val="120000"/>
              </a:lnSpc>
            </a:pPr>
            <a:r>
              <a:rPr lang="en-US" sz="2250" b="1">
                <a:solidFill>
                  <a:schemeClr val="accent1">
                    <a:alpha val="100000"/>
                  </a:schemeClr>
                </a:solidFill>
                <a:latin typeface="微软雅黑" panose="020B0503020204020204" charset="-122"/>
                <a:ea typeface="微软雅黑" panose="020B0503020204020204" charset="-122"/>
                <a:cs typeface="微软雅黑" panose="020B0503020204020204" charset="-122"/>
              </a:rPr>
              <a:t>法治自律护网安</a:t>
            </a:r>
            <a:endParaRPr lang="en-US" sz="225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6" name="TextBox 6"/>
          <p:cNvSpPr txBox="1"/>
          <p:nvPr/>
        </p:nvSpPr>
        <p:spPr>
          <a:xfrm>
            <a:off x="786130" y="2878455"/>
            <a:ext cx="3035935" cy="2200910"/>
          </a:xfrm>
          <a:prstGeom prst="rect">
            <a:avLst/>
          </a:prstGeom>
        </p:spPr>
        <p:txBody>
          <a:bodyPr vert="horz" wrap="square" lIns="123825" tIns="123825" rIns="57150" bIns="0" rtlCol="0" anchor="t" anchorCtr="0">
            <a:spAutoFit/>
          </a:bodyPr>
          <a:lstStyle/>
          <a:p>
            <a:pPr algn="l">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在党的二十大精神引领下，我们深知法治与自律是健康网络空间基石；网络空间非法外之地，需受法治约束，共同维护网络秩序。</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4347299" y="1935504"/>
            <a:ext cx="2857500" cy="552450"/>
          </a:xfrm>
          <a:prstGeom prst="rect">
            <a:avLst/>
          </a:prstGeom>
        </p:spPr>
        <p:txBody>
          <a:bodyPr vert="horz" wrap="square" lIns="123825" tIns="123825" rIns="57150" bIns="0" rtlCol="0" anchor="t" anchorCtr="0">
            <a:spAutoFit/>
          </a:bodyPr>
          <a:lstStyle/>
          <a:p>
            <a:pPr algn="l">
              <a:lnSpc>
                <a:spcPct val="120000"/>
              </a:lnSpc>
            </a:pPr>
            <a:r>
              <a:rPr lang="en-US" sz="2250" b="1">
                <a:solidFill>
                  <a:schemeClr val="accent1">
                    <a:alpha val="100000"/>
                  </a:schemeClr>
                </a:solidFill>
                <a:latin typeface="微软雅黑" panose="020B0503020204020204" charset="-122"/>
                <a:ea typeface="微软雅黑" panose="020B0503020204020204" charset="-122"/>
                <a:cs typeface="微软雅黑" panose="020B0503020204020204" charset="-122"/>
              </a:rPr>
              <a:t>警惕网安责任重</a:t>
            </a:r>
            <a:endParaRPr lang="en-US" sz="225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8" name="TextBox 8"/>
          <p:cNvSpPr txBox="1"/>
          <p:nvPr/>
        </p:nvSpPr>
        <p:spPr>
          <a:xfrm>
            <a:off x="4302760" y="2878455"/>
            <a:ext cx="2959100" cy="2200910"/>
          </a:xfrm>
          <a:prstGeom prst="rect">
            <a:avLst/>
          </a:prstGeom>
        </p:spPr>
        <p:txBody>
          <a:bodyPr vert="horz" wrap="square" lIns="123825" tIns="123825" rIns="57150" bIns="0" rtlCol="0" anchor="t" anchorCtr="0">
            <a:spAutoFit/>
          </a:bodyPr>
          <a:lstStyle/>
          <a:p>
            <a:pPr algn="l">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广安案例警示我们，网络安全至关重要，单位应守法规；忽视防护致攻击，法律严惩警四方；安全是法治与技术之责，人人有责。</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9" name="TextBox 9"/>
          <p:cNvSpPr txBox="1"/>
          <p:nvPr/>
        </p:nvSpPr>
        <p:spPr>
          <a:xfrm>
            <a:off x="7933459" y="1935504"/>
            <a:ext cx="2857500" cy="552450"/>
          </a:xfrm>
          <a:prstGeom prst="rect">
            <a:avLst/>
          </a:prstGeom>
        </p:spPr>
        <p:txBody>
          <a:bodyPr vert="horz" wrap="square" lIns="123825" tIns="123825" rIns="57150" bIns="0" rtlCol="0" anchor="t" anchorCtr="0">
            <a:spAutoFit/>
          </a:bodyPr>
          <a:lstStyle/>
          <a:p>
            <a:pPr algn="l">
              <a:lnSpc>
                <a:spcPct val="120000"/>
              </a:lnSpc>
            </a:pPr>
            <a:r>
              <a:rPr lang="en-US" sz="2250" b="1">
                <a:solidFill>
                  <a:schemeClr val="accent1">
                    <a:alpha val="100000"/>
                  </a:schemeClr>
                </a:solidFill>
                <a:latin typeface="微软雅黑" panose="020B0503020204020204" charset="-122"/>
                <a:ea typeface="微软雅黑" panose="020B0503020204020204" charset="-122"/>
                <a:cs typeface="微软雅黑" panose="020B0503020204020204" charset="-122"/>
              </a:rPr>
              <a:t>强化网安共筑防线</a:t>
            </a:r>
            <a:endParaRPr lang="en-US" sz="2250" b="1">
              <a:solidFill>
                <a:schemeClr val="accent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0" name="TextBox 10"/>
          <p:cNvSpPr txBox="1"/>
          <p:nvPr/>
        </p:nvSpPr>
        <p:spPr>
          <a:xfrm>
            <a:off x="7933459" y="2878540"/>
            <a:ext cx="2924175" cy="2200910"/>
          </a:xfrm>
          <a:prstGeom prst="rect">
            <a:avLst/>
          </a:prstGeom>
        </p:spPr>
        <p:txBody>
          <a:bodyPr vert="horz" wrap="square" lIns="123825" tIns="123825" rIns="57150" bIns="0" rtlCol="0" anchor="t" anchorCtr="0">
            <a:spAutoFit/>
          </a:bodyPr>
          <a:lstStyle/>
          <a:p>
            <a:pPr algn="l">
              <a:lnSpc>
                <a:spcPct val="150000"/>
              </a:lnSpc>
            </a:pPr>
            <a:r>
              <a:rPr lang="en-US">
                <a:solidFill>
                  <a:schemeClr val="dk1">
                    <a:alpha val="100000"/>
                  </a:schemeClr>
                </a:solidFill>
                <a:latin typeface="微软雅黑" panose="020B0503020204020204" charset="-122"/>
                <a:ea typeface="微软雅黑" panose="020B0503020204020204" charset="-122"/>
                <a:cs typeface="微软雅黑" panose="020B0503020204020204" charset="-122"/>
              </a:rPr>
              <a:t>依据《网络安全法》，应构建完善管理体系，采取技术防护，定期更新策略，落实等级保护，确保网络稳定；强化安全意识。</a:t>
            </a:r>
            <a:endParaRPr lang="en-US">
              <a:solidFill>
                <a:schemeClr val="dk1">
                  <a:alpha val="100000"/>
                </a:schemeClr>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nvSpPr>
        <p:spPr>
          <a:xfrm>
            <a:off x="1600200" y="533400"/>
            <a:ext cx="5483860" cy="878205"/>
          </a:xfrm>
          <a:prstGeom prst="rect">
            <a:avLst/>
          </a:prstGeom>
        </p:spPr>
        <p:txBody>
          <a:bodyPr vert="horz" wrap="square" lIns="0" tIns="16478" rIns="0" bIns="0" rtlCol="0" anchor="t" anchorCtr="0">
            <a:normAutofit/>
          </a:bodyPr>
          <a:lstStyle/>
          <a:p>
            <a:pPr algn="l">
              <a:lnSpc>
                <a:spcPct val="100000"/>
              </a:lnSpc>
              <a:spcBef>
                <a:spcPts val="130"/>
              </a:spcBef>
            </a:pPr>
            <a:r>
              <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rPr>
              <a:t>思政聚焦</a:t>
            </a:r>
            <a:endParaRPr lang="en-US" sz="2800">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sp>
        <p:nvSpPr>
          <p:cNvPr id="2" name="Freeform 2"/>
          <p:cNvSpPr/>
          <p:nvPr/>
        </p:nvSpPr>
        <p:spPr>
          <a:xfrm>
            <a:off x="8877300" y="5857875"/>
            <a:ext cx="3314700" cy="1000125"/>
          </a:xfrm>
          <a:custGeom>
            <a:avLst/>
            <a:gdLst/>
            <a:ahLst/>
            <a:cxnLst/>
            <a:rect l="l" t="t" r="r" b="b"/>
            <a:pathLst>
              <a:path w="3314700" h="1000125">
                <a:moveTo>
                  <a:pt x="3314700" y="0"/>
                </a:moveTo>
                <a:lnTo>
                  <a:pt x="1000125" y="0"/>
                </a:lnTo>
                <a:lnTo>
                  <a:pt x="951670" y="1153"/>
                </a:lnTo>
                <a:lnTo>
                  <a:pt x="903811" y="4578"/>
                </a:lnTo>
                <a:lnTo>
                  <a:pt x="856598" y="10222"/>
                </a:lnTo>
                <a:lnTo>
                  <a:pt x="810086" y="18033"/>
                </a:lnTo>
                <a:lnTo>
                  <a:pt x="764326" y="27959"/>
                </a:lnTo>
                <a:lnTo>
                  <a:pt x="719370" y="39946"/>
                </a:lnTo>
                <a:lnTo>
                  <a:pt x="675271" y="53944"/>
                </a:lnTo>
                <a:lnTo>
                  <a:pt x="632081" y="69898"/>
                </a:lnTo>
                <a:lnTo>
                  <a:pt x="589853" y="87758"/>
                </a:lnTo>
                <a:lnTo>
                  <a:pt x="548640" y="107470"/>
                </a:lnTo>
                <a:lnTo>
                  <a:pt x="508492" y="128982"/>
                </a:lnTo>
                <a:lnTo>
                  <a:pt x="469464" y="152243"/>
                </a:lnTo>
                <a:lnTo>
                  <a:pt x="431607" y="177198"/>
                </a:lnTo>
                <a:lnTo>
                  <a:pt x="394974" y="203797"/>
                </a:lnTo>
                <a:lnTo>
                  <a:pt x="359617" y="231986"/>
                </a:lnTo>
                <a:lnTo>
                  <a:pt x="325588" y="261713"/>
                </a:lnTo>
                <a:lnTo>
                  <a:pt x="292941" y="292926"/>
                </a:lnTo>
                <a:lnTo>
                  <a:pt x="261727" y="325573"/>
                </a:lnTo>
                <a:lnTo>
                  <a:pt x="231998" y="359601"/>
                </a:lnTo>
                <a:lnTo>
                  <a:pt x="203808" y="394957"/>
                </a:lnTo>
                <a:lnTo>
                  <a:pt x="177208" y="431590"/>
                </a:lnTo>
                <a:lnTo>
                  <a:pt x="152252" y="469446"/>
                </a:lnTo>
                <a:lnTo>
                  <a:pt x="128991" y="508475"/>
                </a:lnTo>
                <a:lnTo>
                  <a:pt x="107477" y="548622"/>
                </a:lnTo>
                <a:lnTo>
                  <a:pt x="87764" y="589836"/>
                </a:lnTo>
                <a:lnTo>
                  <a:pt x="69903" y="632064"/>
                </a:lnTo>
                <a:lnTo>
                  <a:pt x="53947" y="675255"/>
                </a:lnTo>
                <a:lnTo>
                  <a:pt x="39949" y="719355"/>
                </a:lnTo>
                <a:lnTo>
                  <a:pt x="27961" y="764312"/>
                </a:lnTo>
                <a:lnTo>
                  <a:pt x="18034" y="810074"/>
                </a:lnTo>
                <a:lnTo>
                  <a:pt x="10223" y="856588"/>
                </a:lnTo>
                <a:lnTo>
                  <a:pt x="4578" y="903803"/>
                </a:lnTo>
                <a:lnTo>
                  <a:pt x="1153" y="951665"/>
                </a:lnTo>
                <a:lnTo>
                  <a:pt x="0" y="1000122"/>
                </a:lnTo>
                <a:lnTo>
                  <a:pt x="3314700" y="1000124"/>
                </a:lnTo>
                <a:lnTo>
                  <a:pt x="3314700"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3" name="Freeform 3"/>
          <p:cNvSpPr/>
          <p:nvPr/>
        </p:nvSpPr>
        <p:spPr>
          <a:xfrm>
            <a:off x="9186926" y="5424551"/>
            <a:ext cx="3005455" cy="1433830"/>
          </a:xfrm>
          <a:custGeom>
            <a:avLst/>
            <a:gdLst/>
            <a:ahLst/>
            <a:cxnLst/>
            <a:rect l="l" t="t" r="r" b="b"/>
            <a:pathLst>
              <a:path w="3005454" h="1433829">
                <a:moveTo>
                  <a:pt x="120209" y="1433448"/>
                </a:moveTo>
                <a:lnTo>
                  <a:pt x="89849" y="1374297"/>
                </a:lnTo>
                <a:lnTo>
                  <a:pt x="71583" y="1332494"/>
                </a:lnTo>
                <a:lnTo>
                  <a:pt x="55258" y="1289692"/>
                </a:lnTo>
                <a:lnTo>
                  <a:pt x="40930" y="1245945"/>
                </a:lnTo>
                <a:lnTo>
                  <a:pt x="28654" y="1201308"/>
                </a:lnTo>
                <a:lnTo>
                  <a:pt x="18486" y="1155837"/>
                </a:lnTo>
                <a:lnTo>
                  <a:pt x="10481" y="1109588"/>
                </a:lnTo>
                <a:lnTo>
                  <a:pt x="4695" y="1062616"/>
                </a:lnTo>
                <a:lnTo>
                  <a:pt x="1183" y="1014976"/>
                </a:lnTo>
                <a:lnTo>
                  <a:pt x="0" y="966724"/>
                </a:lnTo>
                <a:lnTo>
                  <a:pt x="1183" y="918471"/>
                </a:lnTo>
                <a:lnTo>
                  <a:pt x="4695" y="870831"/>
                </a:lnTo>
                <a:lnTo>
                  <a:pt x="10481" y="823859"/>
                </a:lnTo>
                <a:lnTo>
                  <a:pt x="18486" y="777611"/>
                </a:lnTo>
                <a:lnTo>
                  <a:pt x="28654" y="732142"/>
                </a:lnTo>
                <a:lnTo>
                  <a:pt x="40930" y="687507"/>
                </a:lnTo>
                <a:lnTo>
                  <a:pt x="55258" y="643761"/>
                </a:lnTo>
                <a:lnTo>
                  <a:pt x="71583" y="600960"/>
                </a:lnTo>
                <a:lnTo>
                  <a:pt x="89849" y="559160"/>
                </a:lnTo>
                <a:lnTo>
                  <a:pt x="110002" y="518416"/>
                </a:lnTo>
                <a:lnTo>
                  <a:pt x="131985" y="478782"/>
                </a:lnTo>
                <a:lnTo>
                  <a:pt x="155744" y="440315"/>
                </a:lnTo>
                <a:lnTo>
                  <a:pt x="181223" y="403070"/>
                </a:lnTo>
                <a:lnTo>
                  <a:pt x="208367" y="367101"/>
                </a:lnTo>
                <a:lnTo>
                  <a:pt x="237120" y="332466"/>
                </a:lnTo>
                <a:lnTo>
                  <a:pt x="267427" y="299218"/>
                </a:lnTo>
                <a:lnTo>
                  <a:pt x="299233" y="267413"/>
                </a:lnTo>
                <a:lnTo>
                  <a:pt x="332481" y="237107"/>
                </a:lnTo>
                <a:lnTo>
                  <a:pt x="367117" y="208355"/>
                </a:lnTo>
                <a:lnTo>
                  <a:pt x="403086" y="181213"/>
                </a:lnTo>
                <a:lnTo>
                  <a:pt x="440332" y="155735"/>
                </a:lnTo>
                <a:lnTo>
                  <a:pt x="478799" y="131977"/>
                </a:lnTo>
                <a:lnTo>
                  <a:pt x="518432" y="109995"/>
                </a:lnTo>
                <a:lnTo>
                  <a:pt x="559177" y="89843"/>
                </a:lnTo>
                <a:lnTo>
                  <a:pt x="600976" y="71577"/>
                </a:lnTo>
                <a:lnTo>
                  <a:pt x="643776" y="55254"/>
                </a:lnTo>
                <a:lnTo>
                  <a:pt x="687520" y="40926"/>
                </a:lnTo>
                <a:lnTo>
                  <a:pt x="732154" y="28652"/>
                </a:lnTo>
                <a:lnTo>
                  <a:pt x="777622" y="18485"/>
                </a:lnTo>
                <a:lnTo>
                  <a:pt x="823868" y="10480"/>
                </a:lnTo>
                <a:lnTo>
                  <a:pt x="870837" y="4695"/>
                </a:lnTo>
                <a:lnTo>
                  <a:pt x="918474" y="1182"/>
                </a:lnTo>
                <a:lnTo>
                  <a:pt x="966724" y="0"/>
                </a:lnTo>
                <a:lnTo>
                  <a:pt x="3005074" y="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4" name="Freeform 4"/>
          <p:cNvSpPr/>
          <p:nvPr/>
        </p:nvSpPr>
        <p:spPr>
          <a:xfrm>
            <a:off x="110680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 name="Freeform 5"/>
          <p:cNvSpPr/>
          <p:nvPr/>
        </p:nvSpPr>
        <p:spPr>
          <a:xfrm>
            <a:off x="1090612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6" name="Freeform 6"/>
          <p:cNvSpPr/>
          <p:nvPr/>
        </p:nvSpPr>
        <p:spPr>
          <a:xfrm>
            <a:off x="107346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7" name="Freeform 7"/>
          <p:cNvSpPr/>
          <p:nvPr/>
        </p:nvSpPr>
        <p:spPr>
          <a:xfrm>
            <a:off x="10572750"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8" name="Freeform 8"/>
          <p:cNvSpPr/>
          <p:nvPr/>
        </p:nvSpPr>
        <p:spPr>
          <a:xfrm>
            <a:off x="10429875" y="5648325"/>
            <a:ext cx="19050" cy="419100"/>
          </a:xfrm>
          <a:custGeom>
            <a:avLst/>
            <a:gdLst/>
            <a:ahLst/>
            <a:cxnLst/>
            <a:rect l="l" t="t" r="r" b="b"/>
            <a:pathLst>
              <a:path w="19050" h="419100">
                <a:moveTo>
                  <a:pt x="0" y="0"/>
                </a:moveTo>
                <a:lnTo>
                  <a:pt x="0" y="419100"/>
                </a:lnTo>
              </a:path>
            </a:pathLst>
          </a:custGeom>
          <a:noFill/>
          <a:ln w="381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9" name="Freeform 9"/>
          <p:cNvSpPr/>
          <p:nvPr/>
        </p:nvSpPr>
        <p:spPr>
          <a:xfrm>
            <a:off x="10239375" y="5648325"/>
            <a:ext cx="47625" cy="419100"/>
          </a:xfrm>
          <a:custGeom>
            <a:avLst/>
            <a:gdLst/>
            <a:ahLst/>
            <a:cxnLst/>
            <a:rect l="l" t="t" r="r" b="b"/>
            <a:pathLst>
              <a:path w="47625" h="419100">
                <a:moveTo>
                  <a:pt x="23875" y="0"/>
                </a:moveTo>
                <a:lnTo>
                  <a:pt x="14573" y="1870"/>
                </a:lnTo>
                <a:lnTo>
                  <a:pt x="6985" y="6972"/>
                </a:lnTo>
                <a:lnTo>
                  <a:pt x="1873" y="14541"/>
                </a:lnTo>
                <a:lnTo>
                  <a:pt x="0" y="23812"/>
                </a:lnTo>
                <a:lnTo>
                  <a:pt x="0" y="395287"/>
                </a:lnTo>
                <a:lnTo>
                  <a:pt x="1873" y="404553"/>
                </a:lnTo>
                <a:lnTo>
                  <a:pt x="6985" y="412122"/>
                </a:lnTo>
                <a:lnTo>
                  <a:pt x="14573" y="417227"/>
                </a:lnTo>
                <a:lnTo>
                  <a:pt x="23875" y="419100"/>
                </a:lnTo>
                <a:lnTo>
                  <a:pt x="33105" y="417227"/>
                </a:lnTo>
                <a:lnTo>
                  <a:pt x="40655" y="412122"/>
                </a:lnTo>
                <a:lnTo>
                  <a:pt x="45753" y="404553"/>
                </a:lnTo>
                <a:lnTo>
                  <a:pt x="47625" y="395287"/>
                </a:lnTo>
                <a:lnTo>
                  <a:pt x="47625" y="23812"/>
                </a:lnTo>
                <a:lnTo>
                  <a:pt x="45753" y="14541"/>
                </a:lnTo>
                <a:lnTo>
                  <a:pt x="40655" y="6972"/>
                </a:lnTo>
                <a:lnTo>
                  <a:pt x="33105" y="1870"/>
                </a:lnTo>
                <a:lnTo>
                  <a:pt x="23875"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10" name="Freeform 10"/>
          <p:cNvSpPr/>
          <p:nvPr/>
        </p:nvSpPr>
        <p:spPr>
          <a:xfrm>
            <a:off x="11482451" y="2908195"/>
            <a:ext cx="709930" cy="1092835"/>
          </a:xfrm>
          <a:custGeom>
            <a:avLst/>
            <a:gdLst/>
            <a:ahLst/>
            <a:cxnLst/>
            <a:rect l="l" t="t" r="r" b="b"/>
            <a:pathLst>
              <a:path w="709929" h="1092835">
                <a:moveTo>
                  <a:pt x="0" y="1092304"/>
                </a:moveTo>
                <a:lnTo>
                  <a:pt x="949" y="1044230"/>
                </a:lnTo>
                <a:lnTo>
                  <a:pt x="3772" y="996637"/>
                </a:lnTo>
                <a:lnTo>
                  <a:pt x="8435" y="949562"/>
                </a:lnTo>
                <a:lnTo>
                  <a:pt x="14900" y="903040"/>
                </a:lnTo>
                <a:lnTo>
                  <a:pt x="23133" y="857107"/>
                </a:lnTo>
                <a:lnTo>
                  <a:pt x="33098" y="811799"/>
                </a:lnTo>
                <a:lnTo>
                  <a:pt x="44758" y="767150"/>
                </a:lnTo>
                <a:lnTo>
                  <a:pt x="58079" y="723198"/>
                </a:lnTo>
                <a:lnTo>
                  <a:pt x="73024" y="679978"/>
                </a:lnTo>
                <a:lnTo>
                  <a:pt x="89558" y="637525"/>
                </a:lnTo>
                <a:lnTo>
                  <a:pt x="107645" y="595875"/>
                </a:lnTo>
                <a:lnTo>
                  <a:pt x="127250" y="555064"/>
                </a:lnTo>
                <a:lnTo>
                  <a:pt x="148336" y="515128"/>
                </a:lnTo>
                <a:lnTo>
                  <a:pt x="170868" y="476102"/>
                </a:lnTo>
                <a:lnTo>
                  <a:pt x="194811" y="438022"/>
                </a:lnTo>
                <a:lnTo>
                  <a:pt x="220128" y="400924"/>
                </a:lnTo>
                <a:lnTo>
                  <a:pt x="246784" y="364843"/>
                </a:lnTo>
                <a:lnTo>
                  <a:pt x="274743" y="329815"/>
                </a:lnTo>
                <a:lnTo>
                  <a:pt x="303969" y="295876"/>
                </a:lnTo>
                <a:lnTo>
                  <a:pt x="334427" y="263062"/>
                </a:lnTo>
                <a:lnTo>
                  <a:pt x="366081" y="231408"/>
                </a:lnTo>
                <a:lnTo>
                  <a:pt x="398895" y="200950"/>
                </a:lnTo>
                <a:lnTo>
                  <a:pt x="432834" y="171723"/>
                </a:lnTo>
                <a:lnTo>
                  <a:pt x="467862" y="143764"/>
                </a:lnTo>
                <a:lnTo>
                  <a:pt x="503943" y="117109"/>
                </a:lnTo>
                <a:lnTo>
                  <a:pt x="541041" y="91792"/>
                </a:lnTo>
                <a:lnTo>
                  <a:pt x="579121" y="67849"/>
                </a:lnTo>
                <a:lnTo>
                  <a:pt x="618147" y="45317"/>
                </a:lnTo>
                <a:lnTo>
                  <a:pt x="658083" y="24231"/>
                </a:lnTo>
                <a:lnTo>
                  <a:pt x="698894" y="4626"/>
                </a:lnTo>
                <a:lnTo>
                  <a:pt x="709549"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1" name="Freeform 11"/>
          <p:cNvSpPr/>
          <p:nvPr/>
        </p:nvSpPr>
        <p:spPr>
          <a:xfrm>
            <a:off x="11482451" y="4000500"/>
            <a:ext cx="709930" cy="1092835"/>
          </a:xfrm>
          <a:custGeom>
            <a:avLst/>
            <a:gdLst/>
            <a:ahLst/>
            <a:cxnLst/>
            <a:rect l="l" t="t" r="r" b="b"/>
            <a:pathLst>
              <a:path w="709929" h="1092835">
                <a:moveTo>
                  <a:pt x="709549" y="1092410"/>
                </a:moveTo>
                <a:lnTo>
                  <a:pt x="658083" y="1068174"/>
                </a:lnTo>
                <a:lnTo>
                  <a:pt x="618147" y="1047084"/>
                </a:lnTo>
                <a:lnTo>
                  <a:pt x="579121" y="1024547"/>
                </a:lnTo>
                <a:lnTo>
                  <a:pt x="541041" y="1000601"/>
                </a:lnTo>
                <a:lnTo>
                  <a:pt x="503943" y="975279"/>
                </a:lnTo>
                <a:lnTo>
                  <a:pt x="467862" y="948619"/>
                </a:lnTo>
                <a:lnTo>
                  <a:pt x="432834" y="920655"/>
                </a:lnTo>
                <a:lnTo>
                  <a:pt x="398895" y="891425"/>
                </a:lnTo>
                <a:lnTo>
                  <a:pt x="366081" y="860962"/>
                </a:lnTo>
                <a:lnTo>
                  <a:pt x="334427" y="829303"/>
                </a:lnTo>
                <a:lnTo>
                  <a:pt x="303969" y="796484"/>
                </a:lnTo>
                <a:lnTo>
                  <a:pt x="274743" y="762541"/>
                </a:lnTo>
                <a:lnTo>
                  <a:pt x="246784" y="727508"/>
                </a:lnTo>
                <a:lnTo>
                  <a:pt x="220128" y="691423"/>
                </a:lnTo>
                <a:lnTo>
                  <a:pt x="194811" y="654320"/>
                </a:lnTo>
                <a:lnTo>
                  <a:pt x="170868" y="616236"/>
                </a:lnTo>
                <a:lnTo>
                  <a:pt x="148336" y="577206"/>
                </a:lnTo>
                <a:lnTo>
                  <a:pt x="127250" y="537266"/>
                </a:lnTo>
                <a:lnTo>
                  <a:pt x="107645" y="496451"/>
                </a:lnTo>
                <a:lnTo>
                  <a:pt x="89558" y="454798"/>
                </a:lnTo>
                <a:lnTo>
                  <a:pt x="73024" y="412342"/>
                </a:lnTo>
                <a:lnTo>
                  <a:pt x="58079" y="369118"/>
                </a:lnTo>
                <a:lnTo>
                  <a:pt x="44758" y="325163"/>
                </a:lnTo>
                <a:lnTo>
                  <a:pt x="33098" y="280513"/>
                </a:lnTo>
                <a:lnTo>
                  <a:pt x="23133" y="235202"/>
                </a:lnTo>
                <a:lnTo>
                  <a:pt x="14900" y="189267"/>
                </a:lnTo>
                <a:lnTo>
                  <a:pt x="8435" y="142744"/>
                </a:lnTo>
                <a:lnTo>
                  <a:pt x="3772" y="95667"/>
                </a:lnTo>
                <a:lnTo>
                  <a:pt x="949" y="4807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2" name="Freeform 12"/>
          <p:cNvSpPr/>
          <p:nvPr/>
        </p:nvSpPr>
        <p:spPr>
          <a:xfrm>
            <a:off x="11528170" y="3067176"/>
            <a:ext cx="388620" cy="439420"/>
          </a:xfrm>
          <a:custGeom>
            <a:avLst/>
            <a:gdLst/>
            <a:ahLst/>
            <a:cxnLst/>
            <a:rect l="l" t="t" r="r" b="b"/>
            <a:pathLst>
              <a:path w="388620" h="439420">
                <a:moveTo>
                  <a:pt x="388620" y="0"/>
                </a:moveTo>
                <a:lnTo>
                  <a:pt x="0" y="204470"/>
                </a:lnTo>
                <a:lnTo>
                  <a:pt x="373125" y="438912"/>
                </a:lnTo>
                <a:lnTo>
                  <a:pt x="38862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3" name="Freeform 13"/>
          <p:cNvSpPr/>
          <p:nvPr/>
        </p:nvSpPr>
        <p:spPr>
          <a:xfrm>
            <a:off x="0" y="0"/>
            <a:ext cx="1085850" cy="3133725"/>
          </a:xfrm>
          <a:custGeom>
            <a:avLst/>
            <a:gdLst/>
            <a:ahLst/>
            <a:cxnLst/>
            <a:rect l="l" t="t" r="r" b="b"/>
            <a:pathLst>
              <a:path w="1085850" h="3133725">
                <a:moveTo>
                  <a:pt x="85725" y="3133724"/>
                </a:moveTo>
                <a:close/>
              </a:path>
              <a:path w="1085850" h="3133725">
                <a:moveTo>
                  <a:pt x="1085850" y="0"/>
                </a:moveTo>
                <a:lnTo>
                  <a:pt x="0" y="0"/>
                </a:lnTo>
                <a:lnTo>
                  <a:pt x="0" y="3129904"/>
                </a:lnTo>
                <a:lnTo>
                  <a:pt x="37270" y="3132571"/>
                </a:lnTo>
                <a:lnTo>
                  <a:pt x="85725" y="3133724"/>
                </a:lnTo>
                <a:lnTo>
                  <a:pt x="134179" y="3132571"/>
                </a:lnTo>
                <a:lnTo>
                  <a:pt x="182040" y="3129146"/>
                </a:lnTo>
                <a:lnTo>
                  <a:pt x="229254" y="3123501"/>
                </a:lnTo>
                <a:lnTo>
                  <a:pt x="275768" y="3115690"/>
                </a:lnTo>
                <a:lnTo>
                  <a:pt x="321530" y="3105763"/>
                </a:lnTo>
                <a:lnTo>
                  <a:pt x="366487" y="3093775"/>
                </a:lnTo>
                <a:lnTo>
                  <a:pt x="410587" y="3079777"/>
                </a:lnTo>
                <a:lnTo>
                  <a:pt x="453777" y="3063821"/>
                </a:lnTo>
                <a:lnTo>
                  <a:pt x="496006" y="3045960"/>
                </a:lnTo>
                <a:lnTo>
                  <a:pt x="537220" y="3026247"/>
                </a:lnTo>
                <a:lnTo>
                  <a:pt x="577367" y="3004733"/>
                </a:lnTo>
                <a:lnTo>
                  <a:pt x="616396" y="2981472"/>
                </a:lnTo>
                <a:lnTo>
                  <a:pt x="654252" y="2956516"/>
                </a:lnTo>
                <a:lnTo>
                  <a:pt x="690885" y="2929916"/>
                </a:lnTo>
                <a:lnTo>
                  <a:pt x="726242" y="2901726"/>
                </a:lnTo>
                <a:lnTo>
                  <a:pt x="760270" y="2871997"/>
                </a:lnTo>
                <a:lnTo>
                  <a:pt x="792917" y="2840783"/>
                </a:lnTo>
                <a:lnTo>
                  <a:pt x="824131" y="2808136"/>
                </a:lnTo>
                <a:lnTo>
                  <a:pt x="853859" y="2774107"/>
                </a:lnTo>
                <a:lnTo>
                  <a:pt x="882048" y="2738750"/>
                </a:lnTo>
                <a:lnTo>
                  <a:pt x="908647" y="2702117"/>
                </a:lnTo>
                <a:lnTo>
                  <a:pt x="933603" y="2664260"/>
                </a:lnTo>
                <a:lnTo>
                  <a:pt x="956864" y="2625232"/>
                </a:lnTo>
                <a:lnTo>
                  <a:pt x="978376" y="2585085"/>
                </a:lnTo>
                <a:lnTo>
                  <a:pt x="998089" y="2543871"/>
                </a:lnTo>
                <a:lnTo>
                  <a:pt x="1015949" y="2501643"/>
                </a:lnTo>
                <a:lnTo>
                  <a:pt x="1031904" y="2458453"/>
                </a:lnTo>
                <a:lnTo>
                  <a:pt x="1045902" y="2414354"/>
                </a:lnTo>
                <a:lnTo>
                  <a:pt x="1057890" y="2369398"/>
                </a:lnTo>
                <a:lnTo>
                  <a:pt x="1067816" y="2323638"/>
                </a:lnTo>
                <a:lnTo>
                  <a:pt x="1075627" y="2277126"/>
                </a:lnTo>
                <a:lnTo>
                  <a:pt x="1081271" y="2229913"/>
                </a:lnTo>
                <a:lnTo>
                  <a:pt x="1084696" y="2182054"/>
                </a:lnTo>
                <a:lnTo>
                  <a:pt x="1085850" y="2133600"/>
                </a:lnTo>
                <a:lnTo>
                  <a:pt x="1085850" y="0"/>
                </a:lnTo>
              </a:path>
            </a:pathLst>
          </a:custGeom>
          <a:solidFill>
            <a:srgbClr val="3C7CB3">
              <a:alpha val="100000"/>
            </a:srgbClr>
          </a:solidFill>
        </p:spPr>
        <p:txBody>
          <a:bodyPr vert="horz" wrap="square" rtlCol="0" anchor="t" anchorCtr="0">
            <a:noAutofit/>
          </a:bodyPr>
          <a:lstStyle/>
          <a:p>
            <a:pPr algn="l">
              <a:defRPr/>
            </a:pPr>
            <a:endParaRPr lang="en-US" sz="1100"/>
          </a:p>
        </p:txBody>
      </p:sp>
      <p:sp>
        <p:nvSpPr>
          <p:cNvPr id="14" name="Freeform 14"/>
          <p:cNvSpPr/>
          <p:nvPr/>
        </p:nvSpPr>
        <p:spPr>
          <a:xfrm>
            <a:off x="553260" y="0"/>
            <a:ext cx="2360930" cy="1081405"/>
          </a:xfrm>
          <a:custGeom>
            <a:avLst/>
            <a:gdLst/>
            <a:ahLst/>
            <a:cxnLst/>
            <a:rect l="l" t="t" r="r" b="b"/>
            <a:pathLst>
              <a:path w="2360930" h="1081405">
                <a:moveTo>
                  <a:pt x="2360640" y="0"/>
                </a:moveTo>
                <a:lnTo>
                  <a:pt x="2351430" y="74967"/>
                </a:lnTo>
                <a:lnTo>
                  <a:pt x="2343262" y="120902"/>
                </a:lnTo>
                <a:lnTo>
                  <a:pt x="2333376" y="166213"/>
                </a:lnTo>
                <a:lnTo>
                  <a:pt x="2321806" y="210863"/>
                </a:lnTo>
                <a:lnTo>
                  <a:pt x="2308590" y="254818"/>
                </a:lnTo>
                <a:lnTo>
                  <a:pt x="2293762" y="298042"/>
                </a:lnTo>
                <a:lnTo>
                  <a:pt x="2277358" y="340498"/>
                </a:lnTo>
                <a:lnTo>
                  <a:pt x="2259412" y="382151"/>
                </a:lnTo>
                <a:lnTo>
                  <a:pt x="2239961" y="422966"/>
                </a:lnTo>
                <a:lnTo>
                  <a:pt x="2219041" y="462906"/>
                </a:lnTo>
                <a:lnTo>
                  <a:pt x="2196685" y="501936"/>
                </a:lnTo>
                <a:lnTo>
                  <a:pt x="2172931" y="540020"/>
                </a:lnTo>
                <a:lnTo>
                  <a:pt x="2147812" y="577123"/>
                </a:lnTo>
                <a:lnTo>
                  <a:pt x="2121366" y="613208"/>
                </a:lnTo>
                <a:lnTo>
                  <a:pt x="2093626" y="648241"/>
                </a:lnTo>
                <a:lnTo>
                  <a:pt x="2064629" y="682184"/>
                </a:lnTo>
                <a:lnTo>
                  <a:pt x="2034410" y="715003"/>
                </a:lnTo>
                <a:lnTo>
                  <a:pt x="2003005" y="746662"/>
                </a:lnTo>
                <a:lnTo>
                  <a:pt x="1970448" y="777125"/>
                </a:lnTo>
                <a:lnTo>
                  <a:pt x="1936776" y="806355"/>
                </a:lnTo>
                <a:lnTo>
                  <a:pt x="1902023" y="834319"/>
                </a:lnTo>
                <a:lnTo>
                  <a:pt x="1866226" y="860979"/>
                </a:lnTo>
                <a:lnTo>
                  <a:pt x="1829419" y="886301"/>
                </a:lnTo>
                <a:lnTo>
                  <a:pt x="1791639" y="910247"/>
                </a:lnTo>
                <a:lnTo>
                  <a:pt x="1752919" y="932784"/>
                </a:lnTo>
                <a:lnTo>
                  <a:pt x="1713297" y="953874"/>
                </a:lnTo>
                <a:lnTo>
                  <a:pt x="1672807" y="973482"/>
                </a:lnTo>
                <a:lnTo>
                  <a:pt x="1631485" y="991573"/>
                </a:lnTo>
                <a:lnTo>
                  <a:pt x="1589366" y="1008110"/>
                </a:lnTo>
                <a:lnTo>
                  <a:pt x="1546486" y="1023058"/>
                </a:lnTo>
                <a:lnTo>
                  <a:pt x="1502880" y="1036382"/>
                </a:lnTo>
                <a:lnTo>
                  <a:pt x="1458583" y="1048045"/>
                </a:lnTo>
                <a:lnTo>
                  <a:pt x="1413632" y="1058012"/>
                </a:lnTo>
                <a:lnTo>
                  <a:pt x="1368061" y="1066246"/>
                </a:lnTo>
                <a:lnTo>
                  <a:pt x="1321905" y="1072713"/>
                </a:lnTo>
                <a:lnTo>
                  <a:pt x="1275201" y="1077377"/>
                </a:lnTo>
                <a:lnTo>
                  <a:pt x="1227984" y="1080201"/>
                </a:lnTo>
                <a:lnTo>
                  <a:pt x="1180289" y="1081151"/>
                </a:lnTo>
                <a:lnTo>
                  <a:pt x="1132593" y="1080201"/>
                </a:lnTo>
                <a:lnTo>
                  <a:pt x="1085376" y="1077377"/>
                </a:lnTo>
                <a:lnTo>
                  <a:pt x="1038673" y="1072713"/>
                </a:lnTo>
                <a:lnTo>
                  <a:pt x="992518" y="1066246"/>
                </a:lnTo>
                <a:lnTo>
                  <a:pt x="946948" y="1058012"/>
                </a:lnTo>
                <a:lnTo>
                  <a:pt x="901997" y="1048045"/>
                </a:lnTo>
                <a:lnTo>
                  <a:pt x="857702" y="1036382"/>
                </a:lnTo>
                <a:lnTo>
                  <a:pt x="814097" y="1023058"/>
                </a:lnTo>
                <a:lnTo>
                  <a:pt x="771219" y="1008110"/>
                </a:lnTo>
                <a:lnTo>
                  <a:pt x="729101" y="991573"/>
                </a:lnTo>
                <a:lnTo>
                  <a:pt x="687781" y="973482"/>
                </a:lnTo>
                <a:lnTo>
                  <a:pt x="647293" y="953874"/>
                </a:lnTo>
                <a:lnTo>
                  <a:pt x="607673" y="932784"/>
                </a:lnTo>
                <a:lnTo>
                  <a:pt x="568956" y="910247"/>
                </a:lnTo>
                <a:lnTo>
                  <a:pt x="531177" y="886301"/>
                </a:lnTo>
                <a:lnTo>
                  <a:pt x="494372" y="860979"/>
                </a:lnTo>
                <a:lnTo>
                  <a:pt x="458577" y="834319"/>
                </a:lnTo>
                <a:lnTo>
                  <a:pt x="423827" y="806355"/>
                </a:lnTo>
                <a:lnTo>
                  <a:pt x="390157" y="777125"/>
                </a:lnTo>
                <a:lnTo>
                  <a:pt x="357603" y="746662"/>
                </a:lnTo>
                <a:lnTo>
                  <a:pt x="326200" y="715003"/>
                </a:lnTo>
                <a:lnTo>
                  <a:pt x="295983" y="682184"/>
                </a:lnTo>
                <a:lnTo>
                  <a:pt x="266988" y="648241"/>
                </a:lnTo>
                <a:lnTo>
                  <a:pt x="239251" y="613208"/>
                </a:lnTo>
                <a:lnTo>
                  <a:pt x="212807" y="577123"/>
                </a:lnTo>
                <a:lnTo>
                  <a:pt x="187691" y="540020"/>
                </a:lnTo>
                <a:lnTo>
                  <a:pt x="163938" y="501936"/>
                </a:lnTo>
                <a:lnTo>
                  <a:pt x="141585" y="462906"/>
                </a:lnTo>
                <a:lnTo>
                  <a:pt x="120666" y="422966"/>
                </a:lnTo>
                <a:lnTo>
                  <a:pt x="101217" y="382151"/>
                </a:lnTo>
                <a:lnTo>
                  <a:pt x="83273" y="340498"/>
                </a:lnTo>
                <a:lnTo>
                  <a:pt x="66871" y="298042"/>
                </a:lnTo>
                <a:lnTo>
                  <a:pt x="52044" y="254818"/>
                </a:lnTo>
                <a:lnTo>
                  <a:pt x="38829" y="210863"/>
                </a:lnTo>
                <a:lnTo>
                  <a:pt x="27261" y="166213"/>
                </a:lnTo>
                <a:lnTo>
                  <a:pt x="17376" y="120902"/>
                </a:lnTo>
                <a:lnTo>
                  <a:pt x="9208" y="74967"/>
                </a:lnTo>
                <a:lnTo>
                  <a:pt x="2794" y="28444"/>
                </a:lnTo>
                <a:lnTo>
                  <a:pt x="0" y="0"/>
                </a:lnTo>
              </a:path>
            </a:pathLst>
          </a:custGeom>
          <a:noFill/>
          <a:ln w="12700">
            <a:solidFill>
              <a:srgbClr val="0D0D0D">
                <a:alpha val="100000"/>
              </a:srgbClr>
            </a:solidFill>
            <a:prstDash val="solid"/>
          </a:ln>
        </p:spPr>
        <p:txBody>
          <a:bodyPr vert="horz" wrap="square" rtlCol="0" anchor="t" anchorCtr="0">
            <a:noAutofit/>
          </a:bodyPr>
          <a:lstStyle/>
          <a:p>
            <a:pPr algn="l">
              <a:defRPr/>
            </a:pPr>
            <a:endParaRPr lang="en-US" sz="1100"/>
          </a:p>
        </p:txBody>
      </p:sp>
      <p:sp>
        <p:nvSpPr>
          <p:cNvPr id="15" name="Freeform 15"/>
          <p:cNvSpPr/>
          <p:nvPr/>
        </p:nvSpPr>
        <p:spPr>
          <a:xfrm>
            <a:off x="1962150" y="752475"/>
            <a:ext cx="400050" cy="409575"/>
          </a:xfrm>
          <a:custGeom>
            <a:avLst/>
            <a:gdLst/>
            <a:ahLst/>
            <a:cxnLst/>
            <a:rect l="l" t="t" r="r" b="b"/>
            <a:pathLst>
              <a:path w="400050" h="409575">
                <a:moveTo>
                  <a:pt x="200025" y="0"/>
                </a:moveTo>
                <a:lnTo>
                  <a:pt x="154155" y="5408"/>
                </a:lnTo>
                <a:lnTo>
                  <a:pt x="112050" y="20814"/>
                </a:lnTo>
                <a:lnTo>
                  <a:pt x="74911" y="44986"/>
                </a:lnTo>
                <a:lnTo>
                  <a:pt x="43937" y="76694"/>
                </a:lnTo>
                <a:lnTo>
                  <a:pt x="20327" y="114707"/>
                </a:lnTo>
                <a:lnTo>
                  <a:pt x="5281" y="157793"/>
                </a:lnTo>
                <a:lnTo>
                  <a:pt x="0" y="204724"/>
                </a:lnTo>
                <a:lnTo>
                  <a:pt x="5281" y="251701"/>
                </a:lnTo>
                <a:lnTo>
                  <a:pt x="20327" y="294821"/>
                </a:lnTo>
                <a:lnTo>
                  <a:pt x="43937" y="332856"/>
                </a:lnTo>
                <a:lnTo>
                  <a:pt x="74911" y="364578"/>
                </a:lnTo>
                <a:lnTo>
                  <a:pt x="112050" y="388757"/>
                </a:lnTo>
                <a:lnTo>
                  <a:pt x="154155" y="404165"/>
                </a:lnTo>
                <a:lnTo>
                  <a:pt x="200025" y="409575"/>
                </a:lnTo>
                <a:lnTo>
                  <a:pt x="245894" y="404165"/>
                </a:lnTo>
                <a:lnTo>
                  <a:pt x="287999" y="388757"/>
                </a:lnTo>
                <a:lnTo>
                  <a:pt x="325138" y="364578"/>
                </a:lnTo>
                <a:lnTo>
                  <a:pt x="356112" y="332856"/>
                </a:lnTo>
                <a:lnTo>
                  <a:pt x="379722" y="294821"/>
                </a:lnTo>
                <a:lnTo>
                  <a:pt x="394768" y="251701"/>
                </a:lnTo>
                <a:lnTo>
                  <a:pt x="400050" y="204724"/>
                </a:lnTo>
                <a:lnTo>
                  <a:pt x="394768" y="157793"/>
                </a:lnTo>
                <a:lnTo>
                  <a:pt x="379722" y="114707"/>
                </a:lnTo>
                <a:lnTo>
                  <a:pt x="356112" y="76694"/>
                </a:lnTo>
                <a:lnTo>
                  <a:pt x="325138" y="44986"/>
                </a:lnTo>
                <a:lnTo>
                  <a:pt x="287999" y="20814"/>
                </a:lnTo>
                <a:lnTo>
                  <a:pt x="245894" y="5408"/>
                </a:lnTo>
                <a:lnTo>
                  <a:pt x="200025"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16" name="Freeform 16"/>
          <p:cNvSpPr/>
          <p:nvPr/>
        </p:nvSpPr>
        <p:spPr>
          <a:xfrm>
            <a:off x="0" y="5500623"/>
            <a:ext cx="748030" cy="600710"/>
          </a:xfrm>
          <a:custGeom>
            <a:avLst/>
            <a:gdLst/>
            <a:ahLst/>
            <a:cxnLst/>
            <a:rect l="l" t="t" r="r" b="b"/>
            <a:pathLst>
              <a:path w="748030" h="600710">
                <a:moveTo>
                  <a:pt x="747711" y="0"/>
                </a:moveTo>
                <a:lnTo>
                  <a:pt x="745906" y="46903"/>
                </a:lnTo>
                <a:lnTo>
                  <a:pt x="740578" y="92818"/>
                </a:lnTo>
                <a:lnTo>
                  <a:pt x="731862" y="137613"/>
                </a:lnTo>
                <a:lnTo>
                  <a:pt x="719891" y="181153"/>
                </a:lnTo>
                <a:lnTo>
                  <a:pt x="704799" y="223305"/>
                </a:lnTo>
                <a:lnTo>
                  <a:pt x="686718" y="263935"/>
                </a:lnTo>
                <a:lnTo>
                  <a:pt x="665782" y="302911"/>
                </a:lnTo>
                <a:lnTo>
                  <a:pt x="642125" y="340099"/>
                </a:lnTo>
                <a:lnTo>
                  <a:pt x="615879" y="375365"/>
                </a:lnTo>
                <a:lnTo>
                  <a:pt x="587180" y="408577"/>
                </a:lnTo>
                <a:lnTo>
                  <a:pt x="556159" y="439600"/>
                </a:lnTo>
                <a:lnTo>
                  <a:pt x="522950" y="468301"/>
                </a:lnTo>
                <a:lnTo>
                  <a:pt x="487687" y="494548"/>
                </a:lnTo>
                <a:lnTo>
                  <a:pt x="450503" y="518207"/>
                </a:lnTo>
                <a:lnTo>
                  <a:pt x="411531" y="539143"/>
                </a:lnTo>
                <a:lnTo>
                  <a:pt x="370906" y="557225"/>
                </a:lnTo>
                <a:lnTo>
                  <a:pt x="328759" y="572318"/>
                </a:lnTo>
                <a:lnTo>
                  <a:pt x="285226" y="584289"/>
                </a:lnTo>
                <a:lnTo>
                  <a:pt x="240439" y="593005"/>
                </a:lnTo>
                <a:lnTo>
                  <a:pt x="194531" y="598333"/>
                </a:lnTo>
                <a:lnTo>
                  <a:pt x="147636" y="600138"/>
                </a:lnTo>
                <a:lnTo>
                  <a:pt x="100740" y="598333"/>
                </a:lnTo>
                <a:lnTo>
                  <a:pt x="54831" y="593005"/>
                </a:lnTo>
                <a:lnTo>
                  <a:pt x="10042" y="584289"/>
                </a:lnTo>
                <a:lnTo>
                  <a:pt x="0" y="58152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7" name="Freeform 17"/>
          <p:cNvSpPr/>
          <p:nvPr/>
        </p:nvSpPr>
        <p:spPr>
          <a:xfrm>
            <a:off x="0" y="2014473"/>
            <a:ext cx="748030" cy="3486150"/>
          </a:xfrm>
          <a:custGeom>
            <a:avLst/>
            <a:gdLst/>
            <a:ahLst/>
            <a:cxnLst/>
            <a:rect l="l" t="t" r="r" b="b"/>
            <a:pathLst>
              <a:path w="748030" h="3486150">
                <a:moveTo>
                  <a:pt x="0" y="18615"/>
                </a:moveTo>
                <a:lnTo>
                  <a:pt x="10046" y="15852"/>
                </a:lnTo>
                <a:lnTo>
                  <a:pt x="54834" y="7134"/>
                </a:lnTo>
                <a:lnTo>
                  <a:pt x="100741" y="1805"/>
                </a:lnTo>
                <a:lnTo>
                  <a:pt x="147636" y="0"/>
                </a:lnTo>
                <a:lnTo>
                  <a:pt x="194531" y="1932"/>
                </a:lnTo>
                <a:lnTo>
                  <a:pt x="240439" y="7258"/>
                </a:lnTo>
                <a:lnTo>
                  <a:pt x="285226" y="15972"/>
                </a:lnTo>
                <a:lnTo>
                  <a:pt x="328759" y="27941"/>
                </a:lnTo>
                <a:lnTo>
                  <a:pt x="370906" y="43031"/>
                </a:lnTo>
                <a:lnTo>
                  <a:pt x="411531" y="61109"/>
                </a:lnTo>
                <a:lnTo>
                  <a:pt x="450503" y="82042"/>
                </a:lnTo>
                <a:lnTo>
                  <a:pt x="487687" y="105696"/>
                </a:lnTo>
                <a:lnTo>
                  <a:pt x="522950" y="131938"/>
                </a:lnTo>
                <a:lnTo>
                  <a:pt x="556159" y="160635"/>
                </a:lnTo>
                <a:lnTo>
                  <a:pt x="587180" y="191654"/>
                </a:lnTo>
                <a:lnTo>
                  <a:pt x="615879" y="224861"/>
                </a:lnTo>
                <a:lnTo>
                  <a:pt x="642125" y="260123"/>
                </a:lnTo>
                <a:lnTo>
                  <a:pt x="665782" y="297306"/>
                </a:lnTo>
                <a:lnTo>
                  <a:pt x="686718" y="336278"/>
                </a:lnTo>
                <a:lnTo>
                  <a:pt x="704799" y="376906"/>
                </a:lnTo>
                <a:lnTo>
                  <a:pt x="719891" y="419054"/>
                </a:lnTo>
                <a:lnTo>
                  <a:pt x="731862" y="462592"/>
                </a:lnTo>
                <a:lnTo>
                  <a:pt x="740578" y="507384"/>
                </a:lnTo>
                <a:lnTo>
                  <a:pt x="745906" y="553299"/>
                </a:lnTo>
                <a:lnTo>
                  <a:pt x="747711" y="600201"/>
                </a:lnTo>
                <a:lnTo>
                  <a:pt x="747711" y="3486150"/>
                </a:lnTo>
              </a:path>
            </a:pathLst>
          </a:custGeom>
          <a:noFill/>
          <a:ln w="12699">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8" name="Freeform 18"/>
          <p:cNvSpPr/>
          <p:nvPr/>
        </p:nvSpPr>
        <p:spPr>
          <a:xfrm>
            <a:off x="0" y="5567426"/>
            <a:ext cx="938530" cy="790575"/>
          </a:xfrm>
          <a:custGeom>
            <a:avLst/>
            <a:gdLst/>
            <a:ahLst/>
            <a:cxnLst/>
            <a:rect l="l" t="t" r="r" b="b"/>
            <a:pathLst>
              <a:path w="938530" h="790575">
                <a:moveTo>
                  <a:pt x="938211" y="0"/>
                </a:moveTo>
                <a:lnTo>
                  <a:pt x="936768" y="48153"/>
                </a:lnTo>
                <a:lnTo>
                  <a:pt x="932495" y="95543"/>
                </a:lnTo>
                <a:lnTo>
                  <a:pt x="925474" y="142088"/>
                </a:lnTo>
                <a:lnTo>
                  <a:pt x="915788" y="187705"/>
                </a:lnTo>
                <a:lnTo>
                  <a:pt x="903519" y="232312"/>
                </a:lnTo>
                <a:lnTo>
                  <a:pt x="888751" y="275825"/>
                </a:lnTo>
                <a:lnTo>
                  <a:pt x="871566" y="318161"/>
                </a:lnTo>
                <a:lnTo>
                  <a:pt x="852046" y="359239"/>
                </a:lnTo>
                <a:lnTo>
                  <a:pt x="830275" y="398975"/>
                </a:lnTo>
                <a:lnTo>
                  <a:pt x="806335" y="437286"/>
                </a:lnTo>
                <a:lnTo>
                  <a:pt x="780309" y="474091"/>
                </a:lnTo>
                <a:lnTo>
                  <a:pt x="752279" y="509306"/>
                </a:lnTo>
                <a:lnTo>
                  <a:pt x="722328" y="542848"/>
                </a:lnTo>
                <a:lnTo>
                  <a:pt x="690539" y="574635"/>
                </a:lnTo>
                <a:lnTo>
                  <a:pt x="656995" y="604584"/>
                </a:lnTo>
                <a:lnTo>
                  <a:pt x="621778" y="632613"/>
                </a:lnTo>
                <a:lnTo>
                  <a:pt x="584971" y="658638"/>
                </a:lnTo>
                <a:lnTo>
                  <a:pt x="546656" y="682577"/>
                </a:lnTo>
                <a:lnTo>
                  <a:pt x="506917" y="704348"/>
                </a:lnTo>
                <a:lnTo>
                  <a:pt x="465835" y="723867"/>
                </a:lnTo>
                <a:lnTo>
                  <a:pt x="423495" y="741052"/>
                </a:lnTo>
                <a:lnTo>
                  <a:pt x="379977" y="755820"/>
                </a:lnTo>
                <a:lnTo>
                  <a:pt x="335366" y="768088"/>
                </a:lnTo>
                <a:lnTo>
                  <a:pt x="289744" y="777774"/>
                </a:lnTo>
                <a:lnTo>
                  <a:pt x="243193" y="784795"/>
                </a:lnTo>
                <a:lnTo>
                  <a:pt x="195796" y="789068"/>
                </a:lnTo>
                <a:lnTo>
                  <a:pt x="147636" y="790511"/>
                </a:lnTo>
                <a:lnTo>
                  <a:pt x="99476" y="789068"/>
                </a:lnTo>
                <a:lnTo>
                  <a:pt x="52079" y="784795"/>
                </a:lnTo>
                <a:lnTo>
                  <a:pt x="5528" y="777774"/>
                </a:lnTo>
                <a:lnTo>
                  <a:pt x="0" y="776600"/>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19" name="Freeform 19"/>
          <p:cNvSpPr/>
          <p:nvPr/>
        </p:nvSpPr>
        <p:spPr>
          <a:xfrm>
            <a:off x="0" y="1766823"/>
            <a:ext cx="938530" cy="3801110"/>
          </a:xfrm>
          <a:custGeom>
            <a:avLst/>
            <a:gdLst/>
            <a:ahLst/>
            <a:cxnLst/>
            <a:rect l="l" t="t" r="r" b="b"/>
            <a:pathLst>
              <a:path w="938530" h="3801110">
                <a:moveTo>
                  <a:pt x="0" y="13911"/>
                </a:moveTo>
                <a:lnTo>
                  <a:pt x="5532" y="12737"/>
                </a:lnTo>
                <a:lnTo>
                  <a:pt x="52082" y="5716"/>
                </a:lnTo>
                <a:lnTo>
                  <a:pt x="99477" y="1442"/>
                </a:lnTo>
                <a:lnTo>
                  <a:pt x="147636" y="0"/>
                </a:lnTo>
                <a:lnTo>
                  <a:pt x="195796" y="1569"/>
                </a:lnTo>
                <a:lnTo>
                  <a:pt x="243193" y="5843"/>
                </a:lnTo>
                <a:lnTo>
                  <a:pt x="289744" y="12864"/>
                </a:lnTo>
                <a:lnTo>
                  <a:pt x="335366" y="22550"/>
                </a:lnTo>
                <a:lnTo>
                  <a:pt x="379977" y="34818"/>
                </a:lnTo>
                <a:lnTo>
                  <a:pt x="423495" y="49586"/>
                </a:lnTo>
                <a:lnTo>
                  <a:pt x="465835" y="66772"/>
                </a:lnTo>
                <a:lnTo>
                  <a:pt x="506917" y="86291"/>
                </a:lnTo>
                <a:lnTo>
                  <a:pt x="546656" y="108062"/>
                </a:lnTo>
                <a:lnTo>
                  <a:pt x="584971" y="132002"/>
                </a:lnTo>
                <a:lnTo>
                  <a:pt x="621778" y="158029"/>
                </a:lnTo>
                <a:lnTo>
                  <a:pt x="656995" y="186059"/>
                </a:lnTo>
                <a:lnTo>
                  <a:pt x="690539" y="216009"/>
                </a:lnTo>
                <a:lnTo>
                  <a:pt x="722328" y="247798"/>
                </a:lnTo>
                <a:lnTo>
                  <a:pt x="752279" y="281343"/>
                </a:lnTo>
                <a:lnTo>
                  <a:pt x="780309" y="316560"/>
                </a:lnTo>
                <a:lnTo>
                  <a:pt x="806335" y="353367"/>
                </a:lnTo>
                <a:lnTo>
                  <a:pt x="830275" y="391682"/>
                </a:lnTo>
                <a:lnTo>
                  <a:pt x="852046" y="431421"/>
                </a:lnTo>
                <a:lnTo>
                  <a:pt x="871566" y="472502"/>
                </a:lnTo>
                <a:lnTo>
                  <a:pt x="888751" y="514843"/>
                </a:lnTo>
                <a:lnTo>
                  <a:pt x="903519" y="558360"/>
                </a:lnTo>
                <a:lnTo>
                  <a:pt x="915788" y="602971"/>
                </a:lnTo>
                <a:lnTo>
                  <a:pt x="925474" y="648594"/>
                </a:lnTo>
                <a:lnTo>
                  <a:pt x="932495" y="695145"/>
                </a:lnTo>
                <a:lnTo>
                  <a:pt x="936768" y="742542"/>
                </a:lnTo>
                <a:lnTo>
                  <a:pt x="938211" y="790701"/>
                </a:lnTo>
                <a:lnTo>
                  <a:pt x="938211" y="3800602"/>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0" name="Freeform 20"/>
          <p:cNvSpPr/>
          <p:nvPr/>
        </p:nvSpPr>
        <p:spPr>
          <a:xfrm>
            <a:off x="0" y="5624512"/>
            <a:ext cx="1129030" cy="981075"/>
          </a:xfrm>
          <a:custGeom>
            <a:avLst/>
            <a:gdLst/>
            <a:ahLst/>
            <a:cxnLst/>
            <a:rect l="l" t="t" r="r" b="b"/>
            <a:pathLst>
              <a:path w="1129030" h="981075">
                <a:moveTo>
                  <a:pt x="1128711" y="0"/>
                </a:moveTo>
                <a:lnTo>
                  <a:pt x="1127580" y="47533"/>
                </a:lnTo>
                <a:lnTo>
                  <a:pt x="1124220" y="94484"/>
                </a:lnTo>
                <a:lnTo>
                  <a:pt x="1118683" y="140798"/>
                </a:lnTo>
                <a:lnTo>
                  <a:pt x="1111021" y="186427"/>
                </a:lnTo>
                <a:lnTo>
                  <a:pt x="1101284" y="231317"/>
                </a:lnTo>
                <a:lnTo>
                  <a:pt x="1089525" y="275417"/>
                </a:lnTo>
                <a:lnTo>
                  <a:pt x="1075794" y="318677"/>
                </a:lnTo>
                <a:lnTo>
                  <a:pt x="1060143" y="361045"/>
                </a:lnTo>
                <a:lnTo>
                  <a:pt x="1042623" y="402469"/>
                </a:lnTo>
                <a:lnTo>
                  <a:pt x="1023286" y="442898"/>
                </a:lnTo>
                <a:lnTo>
                  <a:pt x="1002183" y="482281"/>
                </a:lnTo>
                <a:lnTo>
                  <a:pt x="979366" y="520566"/>
                </a:lnTo>
                <a:lnTo>
                  <a:pt x="954886" y="557701"/>
                </a:lnTo>
                <a:lnTo>
                  <a:pt x="928794" y="593636"/>
                </a:lnTo>
                <a:lnTo>
                  <a:pt x="901141" y="628319"/>
                </a:lnTo>
                <a:lnTo>
                  <a:pt x="871980" y="661699"/>
                </a:lnTo>
                <a:lnTo>
                  <a:pt x="841361" y="693724"/>
                </a:lnTo>
                <a:lnTo>
                  <a:pt x="809336" y="724343"/>
                </a:lnTo>
                <a:lnTo>
                  <a:pt x="775956" y="753505"/>
                </a:lnTo>
                <a:lnTo>
                  <a:pt x="741273" y="781157"/>
                </a:lnTo>
                <a:lnTo>
                  <a:pt x="705338" y="807249"/>
                </a:lnTo>
                <a:lnTo>
                  <a:pt x="668202" y="831730"/>
                </a:lnTo>
                <a:lnTo>
                  <a:pt x="629917" y="854547"/>
                </a:lnTo>
                <a:lnTo>
                  <a:pt x="590535" y="875650"/>
                </a:lnTo>
                <a:lnTo>
                  <a:pt x="550106" y="894987"/>
                </a:lnTo>
                <a:lnTo>
                  <a:pt x="508682" y="912506"/>
                </a:lnTo>
                <a:lnTo>
                  <a:pt x="466314" y="928157"/>
                </a:lnTo>
                <a:lnTo>
                  <a:pt x="423054" y="941888"/>
                </a:lnTo>
                <a:lnTo>
                  <a:pt x="378953" y="953648"/>
                </a:lnTo>
                <a:lnTo>
                  <a:pt x="334063" y="963384"/>
                </a:lnTo>
                <a:lnTo>
                  <a:pt x="288435" y="971047"/>
                </a:lnTo>
                <a:lnTo>
                  <a:pt x="242120" y="976583"/>
                </a:lnTo>
                <a:lnTo>
                  <a:pt x="195170" y="979943"/>
                </a:lnTo>
                <a:lnTo>
                  <a:pt x="147636" y="981075"/>
                </a:lnTo>
                <a:lnTo>
                  <a:pt x="100102" y="979943"/>
                </a:lnTo>
                <a:lnTo>
                  <a:pt x="53152" y="976583"/>
                </a:lnTo>
                <a:lnTo>
                  <a:pt x="6837" y="971047"/>
                </a:lnTo>
                <a:lnTo>
                  <a:pt x="0" y="969898"/>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1" name="Freeform 21"/>
          <p:cNvSpPr/>
          <p:nvPr/>
        </p:nvSpPr>
        <p:spPr>
          <a:xfrm>
            <a:off x="0" y="1509649"/>
            <a:ext cx="1129030" cy="4115435"/>
          </a:xfrm>
          <a:custGeom>
            <a:avLst/>
            <a:gdLst/>
            <a:ahLst/>
            <a:cxnLst/>
            <a:rect l="l" t="t" r="r" b="b"/>
            <a:pathLst>
              <a:path w="1129030" h="4115435">
                <a:moveTo>
                  <a:pt x="0" y="11177"/>
                </a:moveTo>
                <a:lnTo>
                  <a:pt x="6837" y="10028"/>
                </a:lnTo>
                <a:lnTo>
                  <a:pt x="53152" y="4491"/>
                </a:lnTo>
                <a:lnTo>
                  <a:pt x="100102" y="1131"/>
                </a:lnTo>
                <a:lnTo>
                  <a:pt x="147636" y="0"/>
                </a:lnTo>
                <a:lnTo>
                  <a:pt x="195170" y="1131"/>
                </a:lnTo>
                <a:lnTo>
                  <a:pt x="242120" y="4491"/>
                </a:lnTo>
                <a:lnTo>
                  <a:pt x="288435" y="10028"/>
                </a:lnTo>
                <a:lnTo>
                  <a:pt x="334063" y="17692"/>
                </a:lnTo>
                <a:lnTo>
                  <a:pt x="378953" y="27429"/>
                </a:lnTo>
                <a:lnTo>
                  <a:pt x="423054" y="39190"/>
                </a:lnTo>
                <a:lnTo>
                  <a:pt x="466314" y="52922"/>
                </a:lnTo>
                <a:lnTo>
                  <a:pt x="508682" y="68574"/>
                </a:lnTo>
                <a:lnTo>
                  <a:pt x="550106" y="86095"/>
                </a:lnTo>
                <a:lnTo>
                  <a:pt x="590535" y="105434"/>
                </a:lnTo>
                <a:lnTo>
                  <a:pt x="629917" y="126538"/>
                </a:lnTo>
                <a:lnTo>
                  <a:pt x="668202" y="149357"/>
                </a:lnTo>
                <a:lnTo>
                  <a:pt x="705338" y="173839"/>
                </a:lnTo>
                <a:lnTo>
                  <a:pt x="741273" y="199932"/>
                </a:lnTo>
                <a:lnTo>
                  <a:pt x="775956" y="227586"/>
                </a:lnTo>
                <a:lnTo>
                  <a:pt x="809336" y="256749"/>
                </a:lnTo>
                <a:lnTo>
                  <a:pt x="841361" y="287369"/>
                </a:lnTo>
                <a:lnTo>
                  <a:pt x="871980" y="319395"/>
                </a:lnTo>
                <a:lnTo>
                  <a:pt x="901141" y="352776"/>
                </a:lnTo>
                <a:lnTo>
                  <a:pt x="928794" y="387459"/>
                </a:lnTo>
                <a:lnTo>
                  <a:pt x="954886" y="423395"/>
                </a:lnTo>
                <a:lnTo>
                  <a:pt x="979366" y="460531"/>
                </a:lnTo>
                <a:lnTo>
                  <a:pt x="1002183" y="498816"/>
                </a:lnTo>
                <a:lnTo>
                  <a:pt x="1023286" y="538198"/>
                </a:lnTo>
                <a:lnTo>
                  <a:pt x="1042623" y="578627"/>
                </a:lnTo>
                <a:lnTo>
                  <a:pt x="1060143" y="620050"/>
                </a:lnTo>
                <a:lnTo>
                  <a:pt x="1075794" y="662416"/>
                </a:lnTo>
                <a:lnTo>
                  <a:pt x="1089525" y="705675"/>
                </a:lnTo>
                <a:lnTo>
                  <a:pt x="1101284" y="749774"/>
                </a:lnTo>
                <a:lnTo>
                  <a:pt x="1111021" y="794661"/>
                </a:lnTo>
                <a:lnTo>
                  <a:pt x="1118683" y="840287"/>
                </a:lnTo>
                <a:lnTo>
                  <a:pt x="1124220" y="886598"/>
                </a:lnTo>
                <a:lnTo>
                  <a:pt x="1127580" y="933545"/>
                </a:lnTo>
                <a:lnTo>
                  <a:pt x="1128711" y="981075"/>
                </a:lnTo>
                <a:lnTo>
                  <a:pt x="1128711" y="4114863"/>
                </a:lnTo>
              </a:path>
            </a:pathLst>
          </a:custGeom>
          <a:noFill/>
          <a:ln w="12700">
            <a:solidFill>
              <a:srgbClr val="252525">
                <a:alpha val="100000"/>
              </a:srgbClr>
            </a:solidFill>
            <a:prstDash val="solid"/>
          </a:ln>
        </p:spPr>
        <p:txBody>
          <a:bodyPr vert="horz" wrap="square" rtlCol="0" anchor="t" anchorCtr="0">
            <a:noAutofit/>
          </a:bodyPr>
          <a:lstStyle/>
          <a:p>
            <a:pPr algn="l">
              <a:defRPr/>
            </a:pPr>
            <a:endParaRPr lang="en-US" sz="1100"/>
          </a:p>
        </p:txBody>
      </p:sp>
      <p:sp>
        <p:nvSpPr>
          <p:cNvPr id="22" name="Freeform 22"/>
          <p:cNvSpPr/>
          <p:nvPr/>
        </p:nvSpPr>
        <p:spPr>
          <a:xfrm>
            <a:off x="0" y="4914900"/>
            <a:ext cx="2038350" cy="1762125"/>
          </a:xfrm>
          <a:custGeom>
            <a:avLst/>
            <a:gdLst/>
            <a:ahLst/>
            <a:cxnLst/>
            <a:rect l="l" t="t" r="r" b="b"/>
            <a:pathLst>
              <a:path w="2038350" h="1762125">
                <a:moveTo>
                  <a:pt x="0" y="1762125"/>
                </a:moveTo>
                <a:lnTo>
                  <a:pt x="2038350" y="1762125"/>
                </a:lnTo>
                <a:lnTo>
                  <a:pt x="2038350" y="0"/>
                </a:lnTo>
                <a:lnTo>
                  <a:pt x="0" y="0"/>
                </a:lnTo>
                <a:lnTo>
                  <a:pt x="0" y="1762125"/>
                </a:lnTo>
              </a:path>
            </a:pathLst>
          </a:custGeom>
          <a:solidFill>
            <a:srgbClr val="FFFFFF">
              <a:alpha val="100000"/>
            </a:srgbClr>
          </a:solidFill>
        </p:spPr>
        <p:txBody>
          <a:bodyPr vert="horz" wrap="square" rtlCol="0" anchor="t" anchorCtr="0">
            <a:noAutofit/>
          </a:bodyPr>
          <a:lstStyle/>
          <a:p>
            <a:pPr algn="l">
              <a:defRPr/>
            </a:pPr>
            <a:endParaRPr lang="en-US" sz="1100"/>
          </a:p>
        </p:txBody>
      </p:sp>
      <p:sp>
        <p:nvSpPr>
          <p:cNvPr id="23" name="AutoShape 23"/>
          <p:cNvSpPr/>
          <p:nvPr/>
        </p:nvSpPr>
        <p:spPr>
          <a:xfrm>
            <a:off x="1819275" y="61817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4" name="AutoShape 24"/>
          <p:cNvSpPr/>
          <p:nvPr/>
        </p:nvSpPr>
        <p:spPr>
          <a:xfrm>
            <a:off x="1819275" y="6677025"/>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5" name="AutoShape 25"/>
          <p:cNvSpPr/>
          <p:nvPr/>
        </p:nvSpPr>
        <p:spPr>
          <a:xfrm>
            <a:off x="1819275" y="6343650"/>
            <a:ext cx="66675" cy="66675"/>
          </a:xfrm>
          <a:prstGeom prst="rect">
            <a:avLst/>
          </a:prstGeom>
          <a:blipFill dpi="0" rotWithShape="0">
            <a:blip r:embed="rId1">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6" name="Freeform 26"/>
          <p:cNvSpPr/>
          <p:nvPr/>
        </p:nvSpPr>
        <p:spPr>
          <a:xfrm>
            <a:off x="1819275" y="6515100"/>
            <a:ext cx="66675" cy="57150"/>
          </a:xfrm>
          <a:custGeom>
            <a:avLst/>
            <a:gdLst/>
            <a:ahLst/>
            <a:cxnLst/>
            <a:rect l="l" t="t" r="r" b="b"/>
            <a:pathLst>
              <a:path w="66675" h="57150">
                <a:moveTo>
                  <a:pt x="33274" y="0"/>
                </a:moveTo>
                <a:lnTo>
                  <a:pt x="20359" y="2244"/>
                </a:lnTo>
                <a:lnTo>
                  <a:pt x="9779"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27" name="AutoShape 27"/>
          <p:cNvSpPr/>
          <p:nvPr/>
        </p:nvSpPr>
        <p:spPr>
          <a:xfrm>
            <a:off x="157162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8" name="AutoShape 28"/>
          <p:cNvSpPr/>
          <p:nvPr/>
        </p:nvSpPr>
        <p:spPr>
          <a:xfrm>
            <a:off x="157162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29" name="AutoShape 29"/>
          <p:cNvSpPr/>
          <p:nvPr/>
        </p:nvSpPr>
        <p:spPr>
          <a:xfrm>
            <a:off x="157162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0" name="Freeform 30"/>
          <p:cNvSpPr/>
          <p:nvPr/>
        </p:nvSpPr>
        <p:spPr>
          <a:xfrm>
            <a:off x="157162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1" name="AutoShape 31"/>
          <p:cNvSpPr/>
          <p:nvPr/>
        </p:nvSpPr>
        <p:spPr>
          <a:xfrm>
            <a:off x="1323975" y="61817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2" name="AutoShape 32"/>
          <p:cNvSpPr/>
          <p:nvPr/>
        </p:nvSpPr>
        <p:spPr>
          <a:xfrm>
            <a:off x="1323975" y="6677025"/>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3" name="AutoShape 33"/>
          <p:cNvSpPr/>
          <p:nvPr/>
        </p:nvSpPr>
        <p:spPr>
          <a:xfrm>
            <a:off x="1323975" y="6343650"/>
            <a:ext cx="66675" cy="66675"/>
          </a:xfrm>
          <a:prstGeom prst="rect">
            <a:avLst/>
          </a:prstGeom>
          <a:blipFill dpi="0" rotWithShape="0">
            <a:blip r:embed="rId2">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4" name="Freeform 34"/>
          <p:cNvSpPr/>
          <p:nvPr/>
        </p:nvSpPr>
        <p:spPr>
          <a:xfrm>
            <a:off x="1323975" y="6515100"/>
            <a:ext cx="66675" cy="57150"/>
          </a:xfrm>
          <a:custGeom>
            <a:avLst/>
            <a:gdLst/>
            <a:ahLst/>
            <a:cxnLst/>
            <a:rect l="l" t="t" r="r" b="b"/>
            <a:pathLst>
              <a:path w="66675" h="57150">
                <a:moveTo>
                  <a:pt x="33274" y="0"/>
                </a:moveTo>
                <a:lnTo>
                  <a:pt x="20359" y="2244"/>
                </a:lnTo>
                <a:lnTo>
                  <a:pt x="9778" y="8367"/>
                </a:lnTo>
                <a:lnTo>
                  <a:pt x="2627" y="17450"/>
                </a:lnTo>
                <a:lnTo>
                  <a:pt x="0" y="28575"/>
                </a:lnTo>
                <a:lnTo>
                  <a:pt x="2627" y="39699"/>
                </a:lnTo>
                <a:lnTo>
                  <a:pt x="9779" y="48782"/>
                </a:lnTo>
                <a:lnTo>
                  <a:pt x="20359" y="54905"/>
                </a:lnTo>
                <a:lnTo>
                  <a:pt x="33274" y="57150"/>
                </a:lnTo>
                <a:lnTo>
                  <a:pt x="46261" y="54905"/>
                </a:lnTo>
                <a:lnTo>
                  <a:pt x="56880" y="48782"/>
                </a:lnTo>
                <a:lnTo>
                  <a:pt x="64045" y="39699"/>
                </a:lnTo>
                <a:lnTo>
                  <a:pt x="66675" y="28575"/>
                </a:lnTo>
                <a:lnTo>
                  <a:pt x="64045" y="17450"/>
                </a:lnTo>
                <a:lnTo>
                  <a:pt x="56880" y="8367"/>
                </a:lnTo>
                <a:lnTo>
                  <a:pt x="46261" y="2244"/>
                </a:lnTo>
                <a:lnTo>
                  <a:pt x="33274"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5" name="AutoShape 35"/>
          <p:cNvSpPr/>
          <p:nvPr/>
        </p:nvSpPr>
        <p:spPr>
          <a:xfrm>
            <a:off x="10858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6" name="AutoShape 36"/>
          <p:cNvSpPr/>
          <p:nvPr/>
        </p:nvSpPr>
        <p:spPr>
          <a:xfrm>
            <a:off x="10858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7" name="AutoShape 37"/>
          <p:cNvSpPr/>
          <p:nvPr/>
        </p:nvSpPr>
        <p:spPr>
          <a:xfrm>
            <a:off x="10858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38" name="Freeform 38"/>
          <p:cNvSpPr/>
          <p:nvPr/>
        </p:nvSpPr>
        <p:spPr>
          <a:xfrm>
            <a:off x="10858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39" name="AutoShape 39"/>
          <p:cNvSpPr/>
          <p:nvPr/>
        </p:nvSpPr>
        <p:spPr>
          <a:xfrm>
            <a:off x="8763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0" name="AutoShape 40"/>
          <p:cNvSpPr/>
          <p:nvPr/>
        </p:nvSpPr>
        <p:spPr>
          <a:xfrm>
            <a:off x="8763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1" name="AutoShape 41"/>
          <p:cNvSpPr/>
          <p:nvPr/>
        </p:nvSpPr>
        <p:spPr>
          <a:xfrm>
            <a:off x="8763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2" name="Freeform 42"/>
          <p:cNvSpPr/>
          <p:nvPr/>
        </p:nvSpPr>
        <p:spPr>
          <a:xfrm>
            <a:off x="8763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3" name="AutoShape 43"/>
          <p:cNvSpPr/>
          <p:nvPr/>
        </p:nvSpPr>
        <p:spPr>
          <a:xfrm>
            <a:off x="62865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4" name="AutoShape 44"/>
          <p:cNvSpPr/>
          <p:nvPr/>
        </p:nvSpPr>
        <p:spPr>
          <a:xfrm>
            <a:off x="62865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5" name="AutoShape 45"/>
          <p:cNvSpPr/>
          <p:nvPr/>
        </p:nvSpPr>
        <p:spPr>
          <a:xfrm>
            <a:off x="62865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6" name="Freeform 46"/>
          <p:cNvSpPr/>
          <p:nvPr/>
        </p:nvSpPr>
        <p:spPr>
          <a:xfrm>
            <a:off x="62865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47" name="AutoShape 47"/>
          <p:cNvSpPr/>
          <p:nvPr/>
        </p:nvSpPr>
        <p:spPr>
          <a:xfrm>
            <a:off x="381000"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8" name="AutoShape 48"/>
          <p:cNvSpPr/>
          <p:nvPr/>
        </p:nvSpPr>
        <p:spPr>
          <a:xfrm>
            <a:off x="381000"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49" name="AutoShape 49"/>
          <p:cNvSpPr/>
          <p:nvPr/>
        </p:nvSpPr>
        <p:spPr>
          <a:xfrm>
            <a:off x="381000"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0" name="Freeform 50"/>
          <p:cNvSpPr/>
          <p:nvPr/>
        </p:nvSpPr>
        <p:spPr>
          <a:xfrm>
            <a:off x="381000"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1" name="AutoShape 51"/>
          <p:cNvSpPr/>
          <p:nvPr/>
        </p:nvSpPr>
        <p:spPr>
          <a:xfrm>
            <a:off x="142875" y="61817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2" name="AutoShape 52"/>
          <p:cNvSpPr/>
          <p:nvPr/>
        </p:nvSpPr>
        <p:spPr>
          <a:xfrm>
            <a:off x="142875" y="6677025"/>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3" name="AutoShape 53"/>
          <p:cNvSpPr/>
          <p:nvPr/>
        </p:nvSpPr>
        <p:spPr>
          <a:xfrm>
            <a:off x="142875" y="6343650"/>
            <a:ext cx="66675" cy="66675"/>
          </a:xfrm>
          <a:prstGeom prst="rect">
            <a:avLst/>
          </a:prstGeom>
          <a:blipFill dpi="0" rotWithShape="0">
            <a:blip r:embed="rId3">
              <a:alphaModFix amt="100000"/>
            </a:blip>
            <a:stretch>
              <a:fillRect/>
            </a:stretch>
          </a:blipFill>
        </p:spPr>
        <p:txBody>
          <a:bodyPr vert="horz" wrap="square" lIns="0" tIns="0" rIns="0" bIns="0" rtlCol="0" anchor="t" anchorCtr="0">
            <a:noAutofit/>
          </a:bodyPr>
          <a:lstStyle/>
          <a:p>
            <a:pPr algn="l">
              <a:defRPr/>
            </a:pPr>
            <a:endParaRPr lang="en-US" sz="1100"/>
          </a:p>
        </p:txBody>
      </p:sp>
      <p:sp>
        <p:nvSpPr>
          <p:cNvPr id="54" name="Freeform 54"/>
          <p:cNvSpPr/>
          <p:nvPr/>
        </p:nvSpPr>
        <p:spPr>
          <a:xfrm>
            <a:off x="142875" y="6515100"/>
            <a:ext cx="66675" cy="57150"/>
          </a:xfrm>
          <a:custGeom>
            <a:avLst/>
            <a:gdLst/>
            <a:ahLst/>
            <a:cxnLst/>
            <a:rect l="l" t="t" r="r" b="b"/>
            <a:pathLst>
              <a:path w="66675" h="57150">
                <a:moveTo>
                  <a:pt x="33337" y="0"/>
                </a:moveTo>
                <a:lnTo>
                  <a:pt x="20359" y="2244"/>
                </a:lnTo>
                <a:lnTo>
                  <a:pt x="9763" y="8367"/>
                </a:lnTo>
                <a:lnTo>
                  <a:pt x="2619" y="17450"/>
                </a:lnTo>
                <a:lnTo>
                  <a:pt x="0" y="28575"/>
                </a:lnTo>
                <a:lnTo>
                  <a:pt x="2619" y="39699"/>
                </a:lnTo>
                <a:lnTo>
                  <a:pt x="9763" y="48782"/>
                </a:lnTo>
                <a:lnTo>
                  <a:pt x="20359" y="54905"/>
                </a:lnTo>
                <a:lnTo>
                  <a:pt x="33337" y="57150"/>
                </a:lnTo>
                <a:lnTo>
                  <a:pt x="46315" y="54905"/>
                </a:lnTo>
                <a:lnTo>
                  <a:pt x="56911" y="48782"/>
                </a:lnTo>
                <a:lnTo>
                  <a:pt x="64055" y="39699"/>
                </a:lnTo>
                <a:lnTo>
                  <a:pt x="66675" y="28575"/>
                </a:lnTo>
                <a:lnTo>
                  <a:pt x="64055" y="17450"/>
                </a:lnTo>
                <a:lnTo>
                  <a:pt x="56911" y="8367"/>
                </a:lnTo>
                <a:lnTo>
                  <a:pt x="46315" y="2244"/>
                </a:lnTo>
                <a:lnTo>
                  <a:pt x="33337" y="0"/>
                </a:lnTo>
              </a:path>
            </a:pathLst>
          </a:custGeom>
          <a:solidFill>
            <a:srgbClr val="0D0D0D">
              <a:alpha val="100000"/>
            </a:srgbClr>
          </a:solidFill>
        </p:spPr>
        <p:txBody>
          <a:bodyPr vert="horz" wrap="square" rtlCol="0" anchor="t" anchorCtr="0">
            <a:noAutofit/>
          </a:bodyPr>
          <a:lstStyle/>
          <a:p>
            <a:pPr algn="l">
              <a:defRPr/>
            </a:pPr>
            <a:endParaRPr lang="en-US" sz="1100"/>
          </a:p>
        </p:txBody>
      </p:sp>
      <p:sp>
        <p:nvSpPr>
          <p:cNvPr id="55" name="TextBox 55"/>
          <p:cNvSpPr txBox="1"/>
          <p:nvPr/>
        </p:nvSpPr>
        <p:spPr>
          <a:xfrm>
            <a:off x="3733800" y="3123945"/>
            <a:ext cx="5697855" cy="1029335"/>
          </a:xfrm>
          <a:prstGeom prst="rect">
            <a:avLst/>
          </a:prstGeom>
        </p:spPr>
        <p:txBody>
          <a:bodyPr vert="horz" wrap="square" lIns="0" tIns="14002" rIns="0" bIns="0" rtlCol="0" anchor="t" anchorCtr="0">
            <a:normAutofit/>
          </a:bodyPr>
          <a:lstStyle/>
          <a:p>
            <a:pPr algn="dist">
              <a:lnSpc>
                <a:spcPct val="100000"/>
              </a:lnSpc>
              <a:spcBef>
                <a:spcPts val="110"/>
              </a:spcBef>
            </a:pPr>
            <a:r>
              <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rPr>
              <a:t>知识储备</a:t>
            </a:r>
            <a:endParaRPr lang="en-US" sz="6150" b="1">
              <a:solidFill>
                <a:srgbClr val="0D0D0D">
                  <a:alpha val="100000"/>
                </a:srgbClr>
              </a:solidFill>
              <a:latin typeface="微软雅黑" panose="020B0503020204020204" charset="-122"/>
              <a:ea typeface="微软雅黑" panose="020B0503020204020204" charset="-122"/>
              <a:cs typeface="微软雅黑" panose="020B0503020204020204" charset="-122"/>
            </a:endParaRPr>
          </a:p>
        </p:txBody>
      </p:sp>
      <p:sp>
        <p:nvSpPr>
          <p:cNvPr id="56" name="Freeform 56"/>
          <p:cNvSpPr/>
          <p:nvPr/>
        </p:nvSpPr>
        <p:spPr>
          <a:xfrm>
            <a:off x="5715000" y="2581275"/>
            <a:ext cx="762000" cy="85725"/>
          </a:xfrm>
          <a:custGeom>
            <a:avLst/>
            <a:gdLst/>
            <a:ahLst/>
            <a:cxnLst/>
            <a:rect l="l" t="t" r="r" b="b"/>
            <a:pathLst>
              <a:path w="762000" h="85725">
                <a:moveTo>
                  <a:pt x="719074" y="0"/>
                </a:moveTo>
                <a:lnTo>
                  <a:pt x="42799" y="0"/>
                </a:lnTo>
                <a:lnTo>
                  <a:pt x="26146" y="3367"/>
                </a:lnTo>
                <a:lnTo>
                  <a:pt x="12541" y="12557"/>
                </a:lnTo>
                <a:lnTo>
                  <a:pt x="3365" y="26199"/>
                </a:lnTo>
                <a:lnTo>
                  <a:pt x="0" y="42925"/>
                </a:lnTo>
                <a:lnTo>
                  <a:pt x="3365" y="59578"/>
                </a:lnTo>
                <a:lnTo>
                  <a:pt x="12541" y="73183"/>
                </a:lnTo>
                <a:lnTo>
                  <a:pt x="26146" y="82359"/>
                </a:lnTo>
                <a:lnTo>
                  <a:pt x="42799" y="85725"/>
                </a:lnTo>
                <a:lnTo>
                  <a:pt x="719074" y="85725"/>
                </a:lnTo>
                <a:lnTo>
                  <a:pt x="735800" y="82359"/>
                </a:lnTo>
                <a:lnTo>
                  <a:pt x="749442" y="73183"/>
                </a:lnTo>
                <a:lnTo>
                  <a:pt x="758632" y="59578"/>
                </a:lnTo>
                <a:lnTo>
                  <a:pt x="762000" y="42925"/>
                </a:lnTo>
                <a:lnTo>
                  <a:pt x="758632" y="26199"/>
                </a:lnTo>
                <a:lnTo>
                  <a:pt x="749442" y="12557"/>
                </a:lnTo>
                <a:lnTo>
                  <a:pt x="735800" y="3367"/>
                </a:lnTo>
                <a:lnTo>
                  <a:pt x="719074" y="0"/>
                </a:lnTo>
              </a:path>
            </a:pathLst>
          </a:custGeom>
          <a:solidFill>
            <a:srgbClr val="F58830">
              <a:alpha val="100000"/>
            </a:srgbClr>
          </a:solidFill>
        </p:spPr>
        <p:txBody>
          <a:bodyPr vert="horz" wrap="square" rtlCol="0" anchor="t" anchorCtr="0">
            <a:noAutofit/>
          </a:bodyPr>
          <a:lstStyle/>
          <a:p>
            <a:pPr algn="l">
              <a:defRPr/>
            </a:pPr>
            <a:endParaRPr lang="en-US" sz="1100"/>
          </a:p>
        </p:txBody>
      </p:sp>
      <p:sp>
        <p:nvSpPr>
          <p:cNvPr id="57" name="TextBox 57"/>
          <p:cNvSpPr txBox="1"/>
          <p:nvPr/>
        </p:nvSpPr>
        <p:spPr>
          <a:xfrm>
            <a:off x="5124195" y="1904999"/>
            <a:ext cx="1943608" cy="575310"/>
          </a:xfrm>
          <a:prstGeom prst="rect">
            <a:avLst/>
          </a:prstGeom>
        </p:spPr>
        <p:txBody>
          <a:bodyPr vert="horz" wrap="square" lIns="0" tIns="13335" rIns="0" bIns="0" rtlCol="0" anchor="t" anchorCtr="0">
            <a:normAutofit/>
          </a:bodyPr>
          <a:lstStyle/>
          <a:p>
            <a:pPr algn="l">
              <a:lnSpc>
                <a:spcPct val="100000"/>
              </a:lnSpc>
              <a:spcBef>
                <a:spcPts val="105"/>
              </a:spcBef>
            </a:pPr>
            <a:r>
              <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rPr>
              <a:t>PART04</a:t>
            </a:r>
            <a:endParaRPr lang="en-US" sz="3375" b="1">
              <a:solidFill>
                <a:srgbClr val="000000">
                  <a:alpha val="100000"/>
                </a:srgbClr>
              </a:solidFill>
              <a:latin typeface="微软雅黑" panose="020B0503020204020204" charset="-122"/>
              <a:ea typeface="微软雅黑" panose="020B0503020204020204" charset="-122"/>
              <a:cs typeface="微软雅黑" panose="020B0503020204020204" charset="-122"/>
            </a:endParaRPr>
          </a:p>
        </p:txBody>
      </p:sp>
      <p:sp>
        <p:nvSpPr>
          <p:cNvPr id="58" name="AutoShape 58"/>
          <p:cNvSpPr/>
          <p:nvPr/>
        </p:nvSpPr>
        <p:spPr>
          <a:xfrm>
            <a:off x="9001125" y="257175"/>
            <a:ext cx="2905125" cy="428625"/>
          </a:xfrm>
          <a:prstGeom prst="rect">
            <a:avLst/>
          </a:prstGeom>
          <a:blipFill dpi="0" rotWithShape="0">
            <a:blip r:embed="rId4">
              <a:alphaModFix amt="100000"/>
            </a:blip>
            <a:stretch>
              <a:fillRect/>
            </a:stretch>
          </a:blipFill>
        </p:spPr>
        <p:txBody>
          <a:bodyPr vert="horz" wrap="square" lIns="0" tIns="0" rIns="0" bIns="0" rtlCol="0" anchor="t" anchorCtr="0">
            <a:noAutofit/>
          </a:bodyPr>
          <a:lstStyle/>
          <a:p>
            <a:pPr algn="l">
              <a:defRPr/>
            </a:pPr>
            <a:endParaRPr lang="en-US" sz="1100"/>
          </a:p>
        </p:txBody>
      </p:sp>
    </p:spTree>
  </p:cSld>
  <p:clrMapOvr>
    <a:masterClrMapping/>
  </p:clrMapOvr>
</p:sld>
</file>

<file path=ppt/tags/tag1.xml><?xml version="1.0" encoding="utf-8"?>
<p:tagLst xmlns:p="http://schemas.openxmlformats.org/presentationml/2006/main">
  <p:tag name="ISLIDE.DIAGRAM" val="#472308"/>
</p:tagLst>
</file>

<file path=ppt/tags/tag2.xml><?xml version="1.0" encoding="utf-8"?>
<p:tagLst xmlns:p="http://schemas.openxmlformats.org/presentationml/2006/main">
  <p:tag name="ISLIDE.DIAGRAM" val="#472308"/>
</p:tagLst>
</file>

<file path=ppt/tags/tag3.xml><?xml version="1.0" encoding="utf-8"?>
<p:tagLst xmlns:p="http://schemas.openxmlformats.org/presentationml/2006/main">
  <p:tag name="ISLIDE.DIAGRAM" val="#472308"/>
</p:tagLst>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2F89C9"/>
      </a:accent1>
      <a:accent2>
        <a:srgbClr val="2F89C9"/>
      </a:accent2>
      <a:accent3>
        <a:srgbClr val="2F89C9"/>
      </a:accent3>
      <a:accent4>
        <a:srgbClr val="2F89C9"/>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7629</Words>
  <Application>WPS 演示</Application>
  <PresentationFormat>On-screen Show (4:3)</PresentationFormat>
  <Paragraphs>413</Paragraphs>
  <Slides>37</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37</vt:i4>
      </vt:variant>
    </vt:vector>
  </HeadingPairs>
  <TitlesOfParts>
    <vt:vector size="45" baseType="lpstr">
      <vt:lpstr>Arial</vt:lpstr>
      <vt:lpstr>宋体</vt:lpstr>
      <vt:lpstr>Wingdings</vt:lpstr>
      <vt:lpstr>黑体</vt:lpstr>
      <vt:lpstr>微软雅黑</vt:lpstr>
      <vt:lpstr>Calibri</vt:lpstr>
      <vt:lpstr>Arial Unicode MS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唐唐</cp:lastModifiedBy>
  <cp:revision>4</cp:revision>
  <dcterms:created xsi:type="dcterms:W3CDTF">2006-08-16T00:00:00Z</dcterms:created>
  <dcterms:modified xsi:type="dcterms:W3CDTF">2025-02-13T02:00:03Z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297777E0E99D490087085DB9815AD527</vt:lpwstr>
  </property>
  <property fmtid="{D5CDD505-2E9C-101B-9397-08002B2CF9AE}" pid="3" name="KSOProductBuildVer">
    <vt:lpwstr>2052-11.8.2.12265</vt:lpwstr>
  </property>
</Properties>
</file>