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9" r:id="rId5"/>
    <p:sldId id="284" r:id="rId6"/>
    <p:sldId id="263" r:id="rId7"/>
    <p:sldId id="264" r:id="rId8"/>
    <p:sldId id="265" r:id="rId9"/>
    <p:sldId id="266" r:id="rId10"/>
    <p:sldId id="267" r:id="rId11"/>
    <p:sldId id="268" r:id="rId12"/>
    <p:sldId id="269" r:id="rId13"/>
    <p:sldId id="270" r:id="rId14"/>
    <p:sldId id="271" r:id="rId15"/>
    <p:sldId id="272" r:id="rId16"/>
    <p:sldId id="273" r:id="rId17"/>
    <p:sldId id="275" r:id="rId18"/>
    <p:sldId id="276" r:id="rId19"/>
    <p:sldId id="277" r:id="rId20"/>
    <p:sldId id="285" r:id="rId21"/>
    <p:sldId id="287" r:id="rId22"/>
    <p:sldId id="288" r:id="rId23"/>
    <p:sldId id="289" r:id="rId24"/>
    <p:sldId id="290" r:id="rId25"/>
    <p:sldId id="291" r:id="rId26"/>
    <p:sldId id="292" r:id="rId27"/>
    <p:sldId id="293" r:id="rId28"/>
    <p:sldId id="294" r:id="rId29"/>
    <p:sldId id="295" r:id="rId30"/>
    <p:sldId id="296" r:id="rId31"/>
    <p:sldId id="297" r:id="rId32"/>
    <p:sldId id="299" r:id="rId33"/>
    <p:sldId id="300" r:id="rId34"/>
    <p:sldId id="298" r:id="rId35"/>
    <p:sldId id="301" r:id="rId36"/>
    <p:sldId id="305" r:id="rId37"/>
    <p:sldId id="306" r:id="rId38"/>
    <p:sldId id="308" r:id="rId39"/>
    <p:sldId id="310" r:id="rId40"/>
    <p:sldId id="309" r:id="rId41"/>
    <p:sldId id="307" r:id="rId42"/>
    <p:sldId id="311" r:id="rId43"/>
    <p:sldId id="312" r:id="rId44"/>
    <p:sldId id="313" r:id="rId45"/>
    <p:sldId id="314" r:id="rId46"/>
    <p:sldId id="315" r:id="rId47"/>
    <p:sldId id="318" r:id="rId48"/>
    <p:sldId id="317" r:id="rId49"/>
    <p:sldId id="316" r:id="rId50"/>
    <p:sldId id="320" r:id="rId51"/>
    <p:sldId id="321" r:id="rId52"/>
    <p:sldId id="319" r:id="rId53"/>
    <p:sldId id="322" r:id="rId54"/>
    <p:sldId id="324" r:id="rId55"/>
    <p:sldId id="323" r:id="rId56"/>
    <p:sldId id="325" r:id="rId57"/>
    <p:sldId id="417" r:id="rId58"/>
    <p:sldId id="279" r:id="rId59"/>
    <p:sldId id="341" r:id="rId60"/>
    <p:sldId id="342" r:id="rId61"/>
    <p:sldId id="343" r:id="rId62"/>
    <p:sldId id="344" r:id="rId63"/>
    <p:sldId id="345" r:id="rId64"/>
    <p:sldId id="346" r:id="rId65"/>
    <p:sldId id="347" r:id="rId66"/>
    <p:sldId id="348" r:id="rId67"/>
    <p:sldId id="349" r:id="rId68"/>
    <p:sldId id="350" r:id="rId69"/>
    <p:sldId id="351" r:id="rId70"/>
    <p:sldId id="352" r:id="rId71"/>
    <p:sldId id="353" r:id="rId72"/>
    <p:sldId id="354" r:id="rId73"/>
    <p:sldId id="355" r:id="rId74"/>
    <p:sldId id="281" r:id="rId75"/>
    <p:sldId id="282" r:id="rId76"/>
    <p:sldId id="283" r:id="rId7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83"/>
        <p:guide pos="2902"/>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0" Type="http://schemas.openxmlformats.org/officeDocument/2006/relationships/tableStyles" Target="tableStyles.xml"/><Relationship Id="rId8" Type="http://schemas.openxmlformats.org/officeDocument/2006/relationships/slide" Target="slides/slide6.xml"/><Relationship Id="rId79" Type="http://schemas.openxmlformats.org/officeDocument/2006/relationships/viewProps" Target="viewProps.xml"/><Relationship Id="rId78" Type="http://schemas.openxmlformats.org/officeDocument/2006/relationships/presProps" Target="presProps.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jpeg"/><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jpeg"/><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10.png"/><Relationship Id="rId7" Type="http://schemas.openxmlformats.org/officeDocument/2006/relationships/image" Target="../media/image1.png"/><Relationship Id="rId6" Type="http://schemas.openxmlformats.org/officeDocument/2006/relationships/image" Target="../media/image9.png"/><Relationship Id="rId5" Type="http://schemas.openxmlformats.org/officeDocument/2006/relationships/image" Target="../media/image2.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0.png"/><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1.jpeg"/><Relationship Id="rId1"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2.jpeg"/><Relationship Id="rId1"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3.jpeg"/><Relationship Id="rId1"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4.jpeg"/><Relationship Id="rId1"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5.jpeg"/><Relationship Id="rId1" Type="http://schemas.openxmlformats.org/officeDocument/2006/relationships/image" Target="../media/image8.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6.jpeg"/><Relationship Id="rId1" Type="http://schemas.openxmlformats.org/officeDocument/2006/relationships/image" Target="../media/image8.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7.jpeg"/><Relationship Id="rId1" Type="http://schemas.openxmlformats.org/officeDocument/2006/relationships/image" Target="../media/image8.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8.jpeg"/><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9.jpeg"/><Relationship Id="rId1" Type="http://schemas.openxmlformats.org/officeDocument/2006/relationships/image" Target="../media/image8.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0.jpeg"/><Relationship Id="rId1" Type="http://schemas.openxmlformats.org/officeDocument/2006/relationships/image" Target="../media/image8.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1.jpeg"/><Relationship Id="rId1" Type="http://schemas.openxmlformats.org/officeDocument/2006/relationships/image" Target="../media/image8.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2.jpeg"/><Relationship Id="rId1" Type="http://schemas.openxmlformats.org/officeDocument/2006/relationships/image" Target="../media/image8.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3.jpeg"/><Relationship Id="rId1" Type="http://schemas.openxmlformats.org/officeDocument/2006/relationships/image" Target="../media/image8.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4.jpeg"/><Relationship Id="rId1" Type="http://schemas.openxmlformats.org/officeDocument/2006/relationships/image" Target="../media/image8.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5.jpeg"/><Relationship Id="rId1" Type="http://schemas.openxmlformats.org/officeDocument/2006/relationships/image" Target="../media/image8.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6.jpeg"/><Relationship Id="rId1" Type="http://schemas.openxmlformats.org/officeDocument/2006/relationships/image" Target="../media/image8.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7.jpeg"/><Relationship Id="rId1" Type="http://schemas.openxmlformats.org/officeDocument/2006/relationships/image" Target="../media/image8.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8.jpeg"/><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tags" Target="../tags/tag1.xml"/><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9.jpeg"/><Relationship Id="rId1" Type="http://schemas.openxmlformats.org/officeDocument/2006/relationships/image" Target="../media/image8.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0.jpeg"/><Relationship Id="rId1" Type="http://schemas.openxmlformats.org/officeDocument/2006/relationships/image" Target="../media/image8.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1.jpeg"/><Relationship Id="rId1" Type="http://schemas.openxmlformats.org/officeDocument/2006/relationships/image" Target="../media/image8.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2.jpeg"/><Relationship Id="rId1" Type="http://schemas.openxmlformats.org/officeDocument/2006/relationships/image" Target="../media/image8.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3.jpeg"/><Relationship Id="rId1" Type="http://schemas.openxmlformats.org/officeDocument/2006/relationships/image" Target="../media/image8.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4.jpeg"/><Relationship Id="rId1" Type="http://schemas.openxmlformats.org/officeDocument/2006/relationships/image" Target="../media/image8.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5.jpeg"/><Relationship Id="rId1" Type="http://schemas.openxmlformats.org/officeDocument/2006/relationships/image" Target="../media/image8.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6.jpeg"/><Relationship Id="rId1" Type="http://schemas.openxmlformats.org/officeDocument/2006/relationships/image" Target="../media/image8.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7.jpeg"/><Relationship Id="rId1" Type="http://schemas.openxmlformats.org/officeDocument/2006/relationships/image" Target="../media/image8.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8.jpeg"/><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9.jpeg"/><Relationship Id="rId1" Type="http://schemas.openxmlformats.org/officeDocument/2006/relationships/image" Target="../media/image8.pn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0.jpeg"/><Relationship Id="rId1" Type="http://schemas.openxmlformats.org/officeDocument/2006/relationships/image" Target="../media/image8.pn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1.jpeg"/><Relationship Id="rId1" Type="http://schemas.openxmlformats.org/officeDocument/2006/relationships/image" Target="../media/image8.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2.jpeg"/><Relationship Id="rId1" Type="http://schemas.openxmlformats.org/officeDocument/2006/relationships/image" Target="../media/image8.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3.jpeg"/><Relationship Id="rId1" Type="http://schemas.openxmlformats.org/officeDocument/2006/relationships/image" Target="../media/image8.pn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4.jpeg"/><Relationship Id="rId1" Type="http://schemas.openxmlformats.org/officeDocument/2006/relationships/image" Target="../media/image8.pn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6.png"/><Relationship Id="rId1" Type="http://schemas.openxmlformats.org/officeDocument/2006/relationships/image" Target="../media/image55.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7.png"/><Relationship Id="rId1" Type="http://schemas.openxmlformats.org/officeDocument/2006/relationships/image" Target="../media/image8.pn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8.png"/><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9.png"/><Relationship Id="rId1" Type="http://schemas.openxmlformats.org/officeDocument/2006/relationships/image" Target="../media/image8.pn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0.png"/><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1.png"/><Relationship Id="rId1" Type="http://schemas.openxmlformats.org/officeDocument/2006/relationships/image" Target="../media/image8.pn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2.png"/><Relationship Id="rId1" Type="http://schemas.openxmlformats.org/officeDocument/2006/relationships/image" Target="../media/image8.png"/></Relationships>
</file>

<file path=ppt/slides/_rels/slide7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75.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3.jpeg"/><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jpeg"/><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0" y="0"/>
            <a:ext cx="1400175" cy="2562225"/>
          </a:xfrm>
          <a:custGeom>
            <a:avLst/>
            <a:gdLst/>
            <a:ahLst/>
            <a:cxnLst/>
            <a:rect l="l" t="t" r="r" b="b"/>
            <a:pathLst>
              <a:path w="1400175" h="2562225">
                <a:moveTo>
                  <a:pt x="1400174" y="0"/>
                </a:moveTo>
                <a:lnTo>
                  <a:pt x="0" y="0"/>
                </a:lnTo>
                <a:lnTo>
                  <a:pt x="0" y="2478790"/>
                </a:lnTo>
                <a:lnTo>
                  <a:pt x="75181" y="2508277"/>
                </a:lnTo>
                <a:lnTo>
                  <a:pt x="119281" y="2522275"/>
                </a:lnTo>
                <a:lnTo>
                  <a:pt x="164238" y="2534263"/>
                </a:lnTo>
                <a:lnTo>
                  <a:pt x="210000" y="2544190"/>
                </a:lnTo>
                <a:lnTo>
                  <a:pt x="256515" y="2552001"/>
                </a:lnTo>
                <a:lnTo>
                  <a:pt x="303730" y="2557646"/>
                </a:lnTo>
                <a:lnTo>
                  <a:pt x="351592" y="2561071"/>
                </a:lnTo>
                <a:lnTo>
                  <a:pt x="400049" y="2562225"/>
                </a:lnTo>
                <a:lnTo>
                  <a:pt x="448506" y="2561071"/>
                </a:lnTo>
                <a:lnTo>
                  <a:pt x="496367" y="2557646"/>
                </a:lnTo>
                <a:lnTo>
                  <a:pt x="543581" y="2552001"/>
                </a:lnTo>
                <a:lnTo>
                  <a:pt x="590095" y="2544190"/>
                </a:lnTo>
                <a:lnTo>
                  <a:pt x="635857" y="2534263"/>
                </a:lnTo>
                <a:lnTo>
                  <a:pt x="680813" y="2522275"/>
                </a:lnTo>
                <a:lnTo>
                  <a:pt x="724913" y="2508277"/>
                </a:lnTo>
                <a:lnTo>
                  <a:pt x="768103" y="2492321"/>
                </a:lnTo>
                <a:lnTo>
                  <a:pt x="810332" y="2474460"/>
                </a:lnTo>
                <a:lnTo>
                  <a:pt x="851546" y="2454747"/>
                </a:lnTo>
                <a:lnTo>
                  <a:pt x="891693" y="2433233"/>
                </a:lnTo>
                <a:lnTo>
                  <a:pt x="930721" y="2409972"/>
                </a:lnTo>
                <a:lnTo>
                  <a:pt x="968578" y="2385016"/>
                </a:lnTo>
                <a:lnTo>
                  <a:pt x="1005211" y="2358416"/>
                </a:lnTo>
                <a:lnTo>
                  <a:pt x="1040568" y="2330226"/>
                </a:lnTo>
                <a:lnTo>
                  <a:pt x="1074596" y="2300497"/>
                </a:lnTo>
                <a:lnTo>
                  <a:pt x="1107243" y="2269283"/>
                </a:lnTo>
                <a:lnTo>
                  <a:pt x="1138456" y="2236636"/>
                </a:lnTo>
                <a:lnTo>
                  <a:pt x="1168184" y="2202607"/>
                </a:lnTo>
                <a:lnTo>
                  <a:pt x="1196373" y="2167250"/>
                </a:lnTo>
                <a:lnTo>
                  <a:pt x="1222972" y="2130617"/>
                </a:lnTo>
                <a:lnTo>
                  <a:pt x="1247928" y="2092760"/>
                </a:lnTo>
                <a:lnTo>
                  <a:pt x="1271189" y="2053732"/>
                </a:lnTo>
                <a:lnTo>
                  <a:pt x="1292701" y="2013585"/>
                </a:lnTo>
                <a:lnTo>
                  <a:pt x="1312414" y="1972371"/>
                </a:lnTo>
                <a:lnTo>
                  <a:pt x="1330274" y="1930143"/>
                </a:lnTo>
                <a:lnTo>
                  <a:pt x="1346229" y="1886953"/>
                </a:lnTo>
                <a:lnTo>
                  <a:pt x="1360227" y="1842854"/>
                </a:lnTo>
                <a:lnTo>
                  <a:pt x="1372215" y="1797898"/>
                </a:lnTo>
                <a:lnTo>
                  <a:pt x="1382140" y="1752138"/>
                </a:lnTo>
                <a:lnTo>
                  <a:pt x="1389952" y="1705626"/>
                </a:lnTo>
                <a:lnTo>
                  <a:pt x="1395596" y="1658413"/>
                </a:lnTo>
                <a:lnTo>
                  <a:pt x="1399021" y="1610554"/>
                </a:lnTo>
                <a:lnTo>
                  <a:pt x="1400174" y="1562100"/>
                </a:lnTo>
                <a:lnTo>
                  <a:pt x="1400174"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0" y="0"/>
            <a:ext cx="2881630" cy="700405"/>
          </a:xfrm>
          <a:custGeom>
            <a:avLst/>
            <a:gdLst/>
            <a:ahLst/>
            <a:cxnLst/>
            <a:rect l="l" t="t" r="r" b="b"/>
            <a:pathLst>
              <a:path w="2881630" h="700405">
                <a:moveTo>
                  <a:pt x="2872829" y="0"/>
                </a:moveTo>
                <a:lnTo>
                  <a:pt x="2874241" y="7255"/>
                </a:lnTo>
                <a:lnTo>
                  <a:pt x="2879569" y="53172"/>
                </a:lnTo>
                <a:lnTo>
                  <a:pt x="2881375" y="100075"/>
                </a:lnTo>
                <a:lnTo>
                  <a:pt x="2879569" y="146962"/>
                </a:lnTo>
                <a:lnTo>
                  <a:pt x="2874241" y="192863"/>
                </a:lnTo>
                <a:lnTo>
                  <a:pt x="2865523" y="237645"/>
                </a:lnTo>
                <a:lnTo>
                  <a:pt x="2853549" y="281175"/>
                </a:lnTo>
                <a:lnTo>
                  <a:pt x="2838453" y="323319"/>
                </a:lnTo>
                <a:lnTo>
                  <a:pt x="2820368" y="363943"/>
                </a:lnTo>
                <a:lnTo>
                  <a:pt x="2799427" y="402914"/>
                </a:lnTo>
                <a:lnTo>
                  <a:pt x="2775765" y="440098"/>
                </a:lnTo>
                <a:lnTo>
                  <a:pt x="2749514" y="475363"/>
                </a:lnTo>
                <a:lnTo>
                  <a:pt x="2720808" y="508573"/>
                </a:lnTo>
                <a:lnTo>
                  <a:pt x="2689780" y="539596"/>
                </a:lnTo>
                <a:lnTo>
                  <a:pt x="2656564" y="568299"/>
                </a:lnTo>
                <a:lnTo>
                  <a:pt x="2621293" y="594547"/>
                </a:lnTo>
                <a:lnTo>
                  <a:pt x="2584101" y="618207"/>
                </a:lnTo>
                <a:lnTo>
                  <a:pt x="2545122" y="639146"/>
                </a:lnTo>
                <a:lnTo>
                  <a:pt x="2504487" y="657230"/>
                </a:lnTo>
                <a:lnTo>
                  <a:pt x="2462333" y="672325"/>
                </a:lnTo>
                <a:lnTo>
                  <a:pt x="2418790" y="684298"/>
                </a:lnTo>
                <a:lnTo>
                  <a:pt x="2373994" y="693016"/>
                </a:lnTo>
                <a:lnTo>
                  <a:pt x="2328077" y="698345"/>
                </a:lnTo>
                <a:lnTo>
                  <a:pt x="2281173" y="700151"/>
                </a:lnTo>
                <a:lnTo>
                  <a:pt x="0" y="700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0" y="0"/>
            <a:ext cx="3129280" cy="890905"/>
          </a:xfrm>
          <a:custGeom>
            <a:avLst/>
            <a:gdLst/>
            <a:ahLst/>
            <a:cxnLst/>
            <a:rect l="l" t="t" r="r" b="b"/>
            <a:pathLst>
              <a:path w="3129280" h="890905">
                <a:moveTo>
                  <a:pt x="3122626" y="0"/>
                </a:moveTo>
                <a:lnTo>
                  <a:pt x="3123307" y="4517"/>
                </a:lnTo>
                <a:lnTo>
                  <a:pt x="3127582" y="51915"/>
                </a:lnTo>
                <a:lnTo>
                  <a:pt x="3129025" y="100075"/>
                </a:lnTo>
                <a:lnTo>
                  <a:pt x="3127582" y="148235"/>
                </a:lnTo>
                <a:lnTo>
                  <a:pt x="3123307" y="195632"/>
                </a:lnTo>
                <a:lnTo>
                  <a:pt x="3116284" y="242183"/>
                </a:lnTo>
                <a:lnTo>
                  <a:pt x="3106595" y="287806"/>
                </a:lnTo>
                <a:lnTo>
                  <a:pt x="3094323" y="332417"/>
                </a:lnTo>
                <a:lnTo>
                  <a:pt x="3079551" y="375934"/>
                </a:lnTo>
                <a:lnTo>
                  <a:pt x="3062361" y="418275"/>
                </a:lnTo>
                <a:lnTo>
                  <a:pt x="3042837" y="459356"/>
                </a:lnTo>
                <a:lnTo>
                  <a:pt x="3021061" y="499095"/>
                </a:lnTo>
                <a:lnTo>
                  <a:pt x="2997116" y="537410"/>
                </a:lnTo>
                <a:lnTo>
                  <a:pt x="2971085" y="574217"/>
                </a:lnTo>
                <a:lnTo>
                  <a:pt x="2943051" y="609434"/>
                </a:lnTo>
                <a:lnTo>
                  <a:pt x="2913097" y="642979"/>
                </a:lnTo>
                <a:lnTo>
                  <a:pt x="2881304" y="674768"/>
                </a:lnTo>
                <a:lnTo>
                  <a:pt x="2847757" y="704718"/>
                </a:lnTo>
                <a:lnTo>
                  <a:pt x="2812537" y="732748"/>
                </a:lnTo>
                <a:lnTo>
                  <a:pt x="2775729" y="758775"/>
                </a:lnTo>
                <a:lnTo>
                  <a:pt x="2737414" y="782715"/>
                </a:lnTo>
                <a:lnTo>
                  <a:pt x="2697675" y="804486"/>
                </a:lnTo>
                <a:lnTo>
                  <a:pt x="2656595" y="824005"/>
                </a:lnTo>
                <a:lnTo>
                  <a:pt x="2614258" y="841191"/>
                </a:lnTo>
                <a:lnTo>
                  <a:pt x="2570745" y="855959"/>
                </a:lnTo>
                <a:lnTo>
                  <a:pt x="2526139" y="868227"/>
                </a:lnTo>
                <a:lnTo>
                  <a:pt x="2480525" y="877913"/>
                </a:lnTo>
                <a:lnTo>
                  <a:pt x="2433983" y="884934"/>
                </a:lnTo>
                <a:lnTo>
                  <a:pt x="2386597" y="889208"/>
                </a:lnTo>
                <a:lnTo>
                  <a:pt x="2338450" y="890651"/>
                </a:lnTo>
                <a:lnTo>
                  <a:pt x="0" y="89055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5" name="Freeform 5"/>
          <p:cNvSpPr/>
          <p:nvPr/>
        </p:nvSpPr>
        <p:spPr>
          <a:xfrm>
            <a:off x="0" y="0"/>
            <a:ext cx="3386454" cy="1081405"/>
          </a:xfrm>
          <a:custGeom>
            <a:avLst/>
            <a:gdLst/>
            <a:ahLst/>
            <a:cxnLst/>
            <a:rect l="l" t="t" r="r" b="b"/>
            <a:pathLst>
              <a:path w="3386454" h="1081405">
                <a:moveTo>
                  <a:pt x="3381054" y="0"/>
                </a:moveTo>
                <a:lnTo>
                  <a:pt x="3381709" y="5472"/>
                </a:lnTo>
                <a:lnTo>
                  <a:pt x="3385069" y="52419"/>
                </a:lnTo>
                <a:lnTo>
                  <a:pt x="3386200" y="99949"/>
                </a:lnTo>
                <a:lnTo>
                  <a:pt x="3385069" y="147489"/>
                </a:lnTo>
                <a:lnTo>
                  <a:pt x="3381709" y="194446"/>
                </a:lnTo>
                <a:lnTo>
                  <a:pt x="3376171" y="240767"/>
                </a:lnTo>
                <a:lnTo>
                  <a:pt x="3368508" y="286401"/>
                </a:lnTo>
                <a:lnTo>
                  <a:pt x="3358771" y="331298"/>
                </a:lnTo>
                <a:lnTo>
                  <a:pt x="3347010" y="375404"/>
                </a:lnTo>
                <a:lnTo>
                  <a:pt x="3333278" y="418670"/>
                </a:lnTo>
                <a:lnTo>
                  <a:pt x="3317626" y="461043"/>
                </a:lnTo>
                <a:lnTo>
                  <a:pt x="3300105" y="502473"/>
                </a:lnTo>
                <a:lnTo>
                  <a:pt x="3280766" y="542907"/>
                </a:lnTo>
                <a:lnTo>
                  <a:pt x="3259662" y="582295"/>
                </a:lnTo>
                <a:lnTo>
                  <a:pt x="3236843" y="620585"/>
                </a:lnTo>
                <a:lnTo>
                  <a:pt x="3212361" y="657725"/>
                </a:lnTo>
                <a:lnTo>
                  <a:pt x="3186268" y="693665"/>
                </a:lnTo>
                <a:lnTo>
                  <a:pt x="3158614" y="728352"/>
                </a:lnTo>
                <a:lnTo>
                  <a:pt x="3129451" y="761736"/>
                </a:lnTo>
                <a:lnTo>
                  <a:pt x="3098831" y="793765"/>
                </a:lnTo>
                <a:lnTo>
                  <a:pt x="3066805" y="824388"/>
                </a:lnTo>
                <a:lnTo>
                  <a:pt x="3033424" y="853553"/>
                </a:lnTo>
                <a:lnTo>
                  <a:pt x="2998740" y="881209"/>
                </a:lnTo>
                <a:lnTo>
                  <a:pt x="2962805" y="907304"/>
                </a:lnTo>
                <a:lnTo>
                  <a:pt x="2925669" y="931788"/>
                </a:lnTo>
                <a:lnTo>
                  <a:pt x="2887384" y="954608"/>
                </a:lnTo>
                <a:lnTo>
                  <a:pt x="2848002" y="975713"/>
                </a:lnTo>
                <a:lnTo>
                  <a:pt x="2807573" y="995052"/>
                </a:lnTo>
                <a:lnTo>
                  <a:pt x="2766150" y="1012574"/>
                </a:lnTo>
                <a:lnTo>
                  <a:pt x="2723783" y="1028227"/>
                </a:lnTo>
                <a:lnTo>
                  <a:pt x="2680525" y="1041960"/>
                </a:lnTo>
                <a:lnTo>
                  <a:pt x="2636426" y="1053720"/>
                </a:lnTo>
                <a:lnTo>
                  <a:pt x="2591538" y="1063458"/>
                </a:lnTo>
                <a:lnTo>
                  <a:pt x="2545913" y="1071121"/>
                </a:lnTo>
                <a:lnTo>
                  <a:pt x="2499601" y="1076659"/>
                </a:lnTo>
                <a:lnTo>
                  <a:pt x="2452655" y="1080019"/>
                </a:lnTo>
                <a:lnTo>
                  <a:pt x="2405125" y="1081151"/>
                </a:lnTo>
                <a:lnTo>
                  <a:pt x="0" y="1081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6" name="Freeform 6"/>
          <p:cNvSpPr/>
          <p:nvPr/>
        </p:nvSpPr>
        <p:spPr>
          <a:xfrm>
            <a:off x="0" y="0"/>
            <a:ext cx="3634104" cy="1281430"/>
          </a:xfrm>
          <a:custGeom>
            <a:avLst/>
            <a:gdLst/>
            <a:ahLst/>
            <a:cxnLst/>
            <a:rect l="l" t="t" r="r" b="b"/>
            <a:pathLst>
              <a:path w="3634104" h="1281430">
                <a:moveTo>
                  <a:pt x="3629109" y="0"/>
                </a:moveTo>
                <a:lnTo>
                  <a:pt x="3629951" y="8288"/>
                </a:lnTo>
                <a:lnTo>
                  <a:pt x="3632869" y="56282"/>
                </a:lnTo>
                <a:lnTo>
                  <a:pt x="3633850" y="104775"/>
                </a:lnTo>
                <a:lnTo>
                  <a:pt x="3632869" y="153267"/>
                </a:lnTo>
                <a:lnTo>
                  <a:pt x="3629951" y="201261"/>
                </a:lnTo>
                <a:lnTo>
                  <a:pt x="3625133" y="248717"/>
                </a:lnTo>
                <a:lnTo>
                  <a:pt x="3618454" y="295599"/>
                </a:lnTo>
                <a:lnTo>
                  <a:pt x="3609951" y="341867"/>
                </a:lnTo>
                <a:lnTo>
                  <a:pt x="3599662" y="387485"/>
                </a:lnTo>
                <a:lnTo>
                  <a:pt x="3587626" y="432414"/>
                </a:lnTo>
                <a:lnTo>
                  <a:pt x="3573879" y="476617"/>
                </a:lnTo>
                <a:lnTo>
                  <a:pt x="3558460" y="520056"/>
                </a:lnTo>
                <a:lnTo>
                  <a:pt x="3541406" y="562693"/>
                </a:lnTo>
                <a:lnTo>
                  <a:pt x="3522756" y="604490"/>
                </a:lnTo>
                <a:lnTo>
                  <a:pt x="3502547" y="645409"/>
                </a:lnTo>
                <a:lnTo>
                  <a:pt x="3480817" y="685413"/>
                </a:lnTo>
                <a:lnTo>
                  <a:pt x="3457604" y="724463"/>
                </a:lnTo>
                <a:lnTo>
                  <a:pt x="3432946" y="762522"/>
                </a:lnTo>
                <a:lnTo>
                  <a:pt x="3406880" y="799552"/>
                </a:lnTo>
                <a:lnTo>
                  <a:pt x="3379445" y="835515"/>
                </a:lnTo>
                <a:lnTo>
                  <a:pt x="3350677" y="870373"/>
                </a:lnTo>
                <a:lnTo>
                  <a:pt x="3320616" y="904089"/>
                </a:lnTo>
                <a:lnTo>
                  <a:pt x="3289299" y="936625"/>
                </a:lnTo>
                <a:lnTo>
                  <a:pt x="3256764" y="967942"/>
                </a:lnTo>
                <a:lnTo>
                  <a:pt x="3223048" y="998003"/>
                </a:lnTo>
                <a:lnTo>
                  <a:pt x="3188190" y="1026770"/>
                </a:lnTo>
                <a:lnTo>
                  <a:pt x="3152227" y="1054205"/>
                </a:lnTo>
                <a:lnTo>
                  <a:pt x="3115197" y="1080271"/>
                </a:lnTo>
                <a:lnTo>
                  <a:pt x="3077138" y="1104929"/>
                </a:lnTo>
                <a:lnTo>
                  <a:pt x="3038087" y="1128142"/>
                </a:lnTo>
                <a:lnTo>
                  <a:pt x="2998084" y="1149872"/>
                </a:lnTo>
                <a:lnTo>
                  <a:pt x="2957165" y="1170081"/>
                </a:lnTo>
                <a:lnTo>
                  <a:pt x="2915368" y="1188731"/>
                </a:lnTo>
                <a:lnTo>
                  <a:pt x="2872731" y="1205785"/>
                </a:lnTo>
                <a:lnTo>
                  <a:pt x="2829292" y="1221204"/>
                </a:lnTo>
                <a:lnTo>
                  <a:pt x="2785089" y="1234951"/>
                </a:lnTo>
                <a:lnTo>
                  <a:pt x="2740160" y="1246988"/>
                </a:lnTo>
                <a:lnTo>
                  <a:pt x="2694542" y="1257276"/>
                </a:lnTo>
                <a:lnTo>
                  <a:pt x="2648273" y="1265779"/>
                </a:lnTo>
                <a:lnTo>
                  <a:pt x="2601392" y="1272458"/>
                </a:lnTo>
                <a:lnTo>
                  <a:pt x="2553936" y="1277276"/>
                </a:lnTo>
                <a:lnTo>
                  <a:pt x="2505942" y="1280194"/>
                </a:lnTo>
                <a:lnTo>
                  <a:pt x="2457449" y="1281176"/>
                </a:lnTo>
                <a:lnTo>
                  <a:pt x="0" y="12811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 name="Freeform 7"/>
          <p:cNvSpPr/>
          <p:nvPr/>
        </p:nvSpPr>
        <p:spPr>
          <a:xfrm>
            <a:off x="0" y="0"/>
            <a:ext cx="3891279" cy="1471930"/>
          </a:xfrm>
          <a:custGeom>
            <a:avLst/>
            <a:gdLst/>
            <a:ahLst/>
            <a:cxnLst/>
            <a:rect l="l" t="t" r="r" b="b"/>
            <a:pathLst>
              <a:path w="3891279" h="1471930">
                <a:moveTo>
                  <a:pt x="3886941" y="0"/>
                </a:moveTo>
                <a:lnTo>
                  <a:pt x="3887737" y="9218"/>
                </a:lnTo>
                <a:lnTo>
                  <a:pt x="3890199" y="56789"/>
                </a:lnTo>
                <a:lnTo>
                  <a:pt x="3891025" y="104775"/>
                </a:lnTo>
                <a:lnTo>
                  <a:pt x="3890199" y="152760"/>
                </a:lnTo>
                <a:lnTo>
                  <a:pt x="3887737" y="200331"/>
                </a:lnTo>
                <a:lnTo>
                  <a:pt x="3883667" y="247459"/>
                </a:lnTo>
                <a:lnTo>
                  <a:pt x="3878016" y="294118"/>
                </a:lnTo>
                <a:lnTo>
                  <a:pt x="3870811" y="340280"/>
                </a:lnTo>
                <a:lnTo>
                  <a:pt x="3862079" y="385919"/>
                </a:lnTo>
                <a:lnTo>
                  <a:pt x="3851848" y="431007"/>
                </a:lnTo>
                <a:lnTo>
                  <a:pt x="3840144" y="475517"/>
                </a:lnTo>
                <a:lnTo>
                  <a:pt x="3826995" y="519423"/>
                </a:lnTo>
                <a:lnTo>
                  <a:pt x="3812428" y="562696"/>
                </a:lnTo>
                <a:lnTo>
                  <a:pt x="3796469" y="605310"/>
                </a:lnTo>
                <a:lnTo>
                  <a:pt x="3779146" y="647237"/>
                </a:lnTo>
                <a:lnTo>
                  <a:pt x="3760486" y="688451"/>
                </a:lnTo>
                <a:lnTo>
                  <a:pt x="3740516" y="728925"/>
                </a:lnTo>
                <a:lnTo>
                  <a:pt x="3719264" y="768631"/>
                </a:lnTo>
                <a:lnTo>
                  <a:pt x="3696756" y="807542"/>
                </a:lnTo>
                <a:lnTo>
                  <a:pt x="3673019" y="845632"/>
                </a:lnTo>
                <a:lnTo>
                  <a:pt x="3648081" y="882872"/>
                </a:lnTo>
                <a:lnTo>
                  <a:pt x="3621969" y="919237"/>
                </a:lnTo>
                <a:lnTo>
                  <a:pt x="3594709" y="954698"/>
                </a:lnTo>
                <a:lnTo>
                  <a:pt x="3566329" y="989229"/>
                </a:lnTo>
                <a:lnTo>
                  <a:pt x="3536857" y="1022802"/>
                </a:lnTo>
                <a:lnTo>
                  <a:pt x="3506318" y="1055391"/>
                </a:lnTo>
                <a:lnTo>
                  <a:pt x="3474741" y="1086968"/>
                </a:lnTo>
                <a:lnTo>
                  <a:pt x="3442152" y="1117507"/>
                </a:lnTo>
                <a:lnTo>
                  <a:pt x="3408579" y="1146980"/>
                </a:lnTo>
                <a:lnTo>
                  <a:pt x="3374048" y="1175359"/>
                </a:lnTo>
                <a:lnTo>
                  <a:pt x="3338587" y="1202619"/>
                </a:lnTo>
                <a:lnTo>
                  <a:pt x="3302222" y="1228731"/>
                </a:lnTo>
                <a:lnTo>
                  <a:pt x="3264982" y="1253669"/>
                </a:lnTo>
                <a:lnTo>
                  <a:pt x="3226892" y="1277406"/>
                </a:lnTo>
                <a:lnTo>
                  <a:pt x="3187981" y="1299914"/>
                </a:lnTo>
                <a:lnTo>
                  <a:pt x="3148275" y="1321167"/>
                </a:lnTo>
                <a:lnTo>
                  <a:pt x="3107801" y="1341136"/>
                </a:lnTo>
                <a:lnTo>
                  <a:pt x="3066587" y="1359796"/>
                </a:lnTo>
                <a:lnTo>
                  <a:pt x="3024659" y="1377119"/>
                </a:lnTo>
                <a:lnTo>
                  <a:pt x="2982046" y="1393078"/>
                </a:lnTo>
                <a:lnTo>
                  <a:pt x="2938772" y="1407645"/>
                </a:lnTo>
                <a:lnTo>
                  <a:pt x="2894867" y="1420795"/>
                </a:lnTo>
                <a:lnTo>
                  <a:pt x="2850357" y="1432498"/>
                </a:lnTo>
                <a:lnTo>
                  <a:pt x="2805269" y="1442730"/>
                </a:lnTo>
                <a:lnTo>
                  <a:pt x="2759630" y="1451461"/>
                </a:lnTo>
                <a:lnTo>
                  <a:pt x="2713468" y="1458666"/>
                </a:lnTo>
                <a:lnTo>
                  <a:pt x="2666809" y="1464317"/>
                </a:lnTo>
                <a:lnTo>
                  <a:pt x="2619681" y="1468387"/>
                </a:lnTo>
                <a:lnTo>
                  <a:pt x="2572110" y="1470849"/>
                </a:lnTo>
                <a:lnTo>
                  <a:pt x="2524124" y="1471676"/>
                </a:lnTo>
                <a:lnTo>
                  <a:pt x="0" y="14716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8" name="AutoShape 8"/>
          <p:cNvSpPr/>
          <p:nvPr/>
        </p:nvSpPr>
        <p:spPr>
          <a:xfrm>
            <a:off x="647700"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 name="AutoShape 9"/>
          <p:cNvSpPr/>
          <p:nvPr/>
        </p:nvSpPr>
        <p:spPr>
          <a:xfrm>
            <a:off x="1143000"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 name="Freeform 10"/>
          <p:cNvSpPr/>
          <p:nvPr/>
        </p:nvSpPr>
        <p:spPr>
          <a:xfrm>
            <a:off x="819150" y="1905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1" name="AutoShape 11"/>
          <p:cNvSpPr/>
          <p:nvPr/>
        </p:nvSpPr>
        <p:spPr>
          <a:xfrm>
            <a:off x="981075"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2" name="AutoShape 12"/>
          <p:cNvSpPr/>
          <p:nvPr/>
        </p:nvSpPr>
        <p:spPr>
          <a:xfrm>
            <a:off x="647700"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3" name="AutoShape 13"/>
          <p:cNvSpPr/>
          <p:nvPr/>
        </p:nvSpPr>
        <p:spPr>
          <a:xfrm>
            <a:off x="1143000"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4" name="Freeform 14"/>
          <p:cNvSpPr/>
          <p:nvPr/>
        </p:nvSpPr>
        <p:spPr>
          <a:xfrm>
            <a:off x="819150" y="21526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5" name="AutoShape 15"/>
          <p:cNvSpPr/>
          <p:nvPr/>
        </p:nvSpPr>
        <p:spPr>
          <a:xfrm>
            <a:off x="981075"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6" name="AutoShape 16"/>
          <p:cNvSpPr/>
          <p:nvPr/>
        </p:nvSpPr>
        <p:spPr>
          <a:xfrm>
            <a:off x="647700"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7" name="AutoShape 17"/>
          <p:cNvSpPr/>
          <p:nvPr/>
        </p:nvSpPr>
        <p:spPr>
          <a:xfrm>
            <a:off x="1143000"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8" name="Freeform 18"/>
          <p:cNvSpPr/>
          <p:nvPr/>
        </p:nvSpPr>
        <p:spPr>
          <a:xfrm>
            <a:off x="819150" y="24003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9" name="AutoShape 19"/>
          <p:cNvSpPr/>
          <p:nvPr/>
        </p:nvSpPr>
        <p:spPr>
          <a:xfrm>
            <a:off x="981075"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0" name="Freeform 20"/>
          <p:cNvSpPr/>
          <p:nvPr/>
        </p:nvSpPr>
        <p:spPr>
          <a:xfrm>
            <a:off x="6477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1" name="Freeform 21"/>
          <p:cNvSpPr/>
          <p:nvPr/>
        </p:nvSpPr>
        <p:spPr>
          <a:xfrm>
            <a:off x="11430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2" name="Freeform 22"/>
          <p:cNvSpPr/>
          <p:nvPr/>
        </p:nvSpPr>
        <p:spPr>
          <a:xfrm>
            <a:off x="819150" y="2647950"/>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7"/>
                </a:lnTo>
                <a:lnTo>
                  <a:pt x="17450" y="54899"/>
                </a:lnTo>
                <a:lnTo>
                  <a:pt x="28575" y="57150"/>
                </a:lnTo>
                <a:lnTo>
                  <a:pt x="39699" y="54899"/>
                </a:lnTo>
                <a:lnTo>
                  <a:pt x="48782" y="48767"/>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3" name="Freeform 23"/>
          <p:cNvSpPr/>
          <p:nvPr/>
        </p:nvSpPr>
        <p:spPr>
          <a:xfrm>
            <a:off x="981075"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4" name="AutoShape 24"/>
          <p:cNvSpPr/>
          <p:nvPr/>
        </p:nvSpPr>
        <p:spPr>
          <a:xfrm>
            <a:off x="647700"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143000"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819150" y="28479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981075"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647700"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143000"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819150" y="30956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981075"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647700"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143000"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819150" y="33432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981075"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Freeform 36"/>
          <p:cNvSpPr/>
          <p:nvPr/>
        </p:nvSpPr>
        <p:spPr>
          <a:xfrm>
            <a:off x="6477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7" name="Freeform 37"/>
          <p:cNvSpPr/>
          <p:nvPr/>
        </p:nvSpPr>
        <p:spPr>
          <a:xfrm>
            <a:off x="11430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8" name="Freeform 38"/>
          <p:cNvSpPr/>
          <p:nvPr/>
        </p:nvSpPr>
        <p:spPr>
          <a:xfrm>
            <a:off x="819150" y="3590925"/>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Freeform 39"/>
          <p:cNvSpPr/>
          <p:nvPr/>
        </p:nvSpPr>
        <p:spPr>
          <a:xfrm>
            <a:off x="981075"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0" name="Freeform 40"/>
          <p:cNvSpPr/>
          <p:nvPr/>
        </p:nvSpPr>
        <p:spPr>
          <a:xfrm>
            <a:off x="0" y="5434076"/>
            <a:ext cx="1595755" cy="1424305"/>
          </a:xfrm>
          <a:custGeom>
            <a:avLst/>
            <a:gdLst/>
            <a:ahLst/>
            <a:cxnLst/>
            <a:rect l="l" t="t" r="r" b="b"/>
            <a:pathLst>
              <a:path w="1595755" h="1424304">
                <a:moveTo>
                  <a:pt x="0" y="68764"/>
                </a:moveTo>
                <a:lnTo>
                  <a:pt x="74873" y="44755"/>
                </a:lnTo>
                <a:lnTo>
                  <a:pt x="119524" y="33095"/>
                </a:lnTo>
                <a:lnTo>
                  <a:pt x="164835" y="23131"/>
                </a:lnTo>
                <a:lnTo>
                  <a:pt x="210772" y="14899"/>
                </a:lnTo>
                <a:lnTo>
                  <a:pt x="257297" y="8434"/>
                </a:lnTo>
                <a:lnTo>
                  <a:pt x="304375" y="3772"/>
                </a:lnTo>
                <a:lnTo>
                  <a:pt x="351971" y="949"/>
                </a:lnTo>
                <a:lnTo>
                  <a:pt x="400050" y="0"/>
                </a:lnTo>
                <a:lnTo>
                  <a:pt x="448128" y="949"/>
                </a:lnTo>
                <a:lnTo>
                  <a:pt x="495724" y="3772"/>
                </a:lnTo>
                <a:lnTo>
                  <a:pt x="542803" y="8434"/>
                </a:lnTo>
                <a:lnTo>
                  <a:pt x="589329" y="14899"/>
                </a:lnTo>
                <a:lnTo>
                  <a:pt x="635266" y="23131"/>
                </a:lnTo>
                <a:lnTo>
                  <a:pt x="680579" y="33095"/>
                </a:lnTo>
                <a:lnTo>
                  <a:pt x="725231" y="44755"/>
                </a:lnTo>
                <a:lnTo>
                  <a:pt x="769187" y="58074"/>
                </a:lnTo>
                <a:lnTo>
                  <a:pt x="812412" y="73018"/>
                </a:lnTo>
                <a:lnTo>
                  <a:pt x="854869" y="89551"/>
                </a:lnTo>
                <a:lnTo>
                  <a:pt x="896523" y="107637"/>
                </a:lnTo>
                <a:lnTo>
                  <a:pt x="937338" y="127241"/>
                </a:lnTo>
                <a:lnTo>
                  <a:pt x="977279" y="148326"/>
                </a:lnTo>
                <a:lnTo>
                  <a:pt x="1016309" y="170857"/>
                </a:lnTo>
                <a:lnTo>
                  <a:pt x="1054393" y="194798"/>
                </a:lnTo>
                <a:lnTo>
                  <a:pt x="1091495" y="220114"/>
                </a:lnTo>
                <a:lnTo>
                  <a:pt x="1127580" y="246768"/>
                </a:lnTo>
                <a:lnTo>
                  <a:pt x="1162612" y="274726"/>
                </a:lnTo>
                <a:lnTo>
                  <a:pt x="1196555" y="303951"/>
                </a:lnTo>
                <a:lnTo>
                  <a:pt x="1229373" y="334408"/>
                </a:lnTo>
                <a:lnTo>
                  <a:pt x="1261030" y="366062"/>
                </a:lnTo>
                <a:lnTo>
                  <a:pt x="1291492" y="398875"/>
                </a:lnTo>
                <a:lnTo>
                  <a:pt x="1320722" y="432813"/>
                </a:lnTo>
                <a:lnTo>
                  <a:pt x="1348684" y="467840"/>
                </a:lnTo>
                <a:lnTo>
                  <a:pt x="1375343" y="503921"/>
                </a:lnTo>
                <a:lnTo>
                  <a:pt x="1400664" y="541019"/>
                </a:lnTo>
                <a:lnTo>
                  <a:pt x="1424609" y="579099"/>
                </a:lnTo>
                <a:lnTo>
                  <a:pt x="1447144" y="618125"/>
                </a:lnTo>
                <a:lnTo>
                  <a:pt x="1468233" y="658061"/>
                </a:lnTo>
                <a:lnTo>
                  <a:pt x="1487840" y="698872"/>
                </a:lnTo>
                <a:lnTo>
                  <a:pt x="1505930" y="740523"/>
                </a:lnTo>
                <a:lnTo>
                  <a:pt x="1522466" y="782977"/>
                </a:lnTo>
                <a:lnTo>
                  <a:pt x="1537413" y="826198"/>
                </a:lnTo>
                <a:lnTo>
                  <a:pt x="1550736" y="870152"/>
                </a:lnTo>
                <a:lnTo>
                  <a:pt x="1562398" y="914802"/>
                </a:lnTo>
                <a:lnTo>
                  <a:pt x="1572364" y="960112"/>
                </a:lnTo>
                <a:lnTo>
                  <a:pt x="1580598" y="1006047"/>
                </a:lnTo>
                <a:lnTo>
                  <a:pt x="1587064" y="1052572"/>
                </a:lnTo>
                <a:lnTo>
                  <a:pt x="1591727" y="1099650"/>
                </a:lnTo>
                <a:lnTo>
                  <a:pt x="1594551" y="1147246"/>
                </a:lnTo>
                <a:lnTo>
                  <a:pt x="1595501" y="1195324"/>
                </a:lnTo>
                <a:lnTo>
                  <a:pt x="1594551" y="1243402"/>
                </a:lnTo>
                <a:lnTo>
                  <a:pt x="1591727" y="1290998"/>
                </a:lnTo>
                <a:lnTo>
                  <a:pt x="1587064" y="1338076"/>
                </a:lnTo>
                <a:lnTo>
                  <a:pt x="1580598" y="1384601"/>
                </a:lnTo>
                <a:lnTo>
                  <a:pt x="1573550" y="1423921"/>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41" name="Freeform 41"/>
          <p:cNvSpPr/>
          <p:nvPr/>
        </p:nvSpPr>
        <p:spPr>
          <a:xfrm>
            <a:off x="697382" y="5293105"/>
            <a:ext cx="439420" cy="388620"/>
          </a:xfrm>
          <a:custGeom>
            <a:avLst/>
            <a:gdLst/>
            <a:ahLst/>
            <a:cxnLst/>
            <a:rect l="l" t="t" r="r" b="b"/>
            <a:pathLst>
              <a:path w="439419" h="388620">
                <a:moveTo>
                  <a:pt x="233273" y="0"/>
                </a:moveTo>
                <a:lnTo>
                  <a:pt x="0" y="373849"/>
                </a:lnTo>
                <a:lnTo>
                  <a:pt x="438924" y="388023"/>
                </a:lnTo>
                <a:lnTo>
                  <a:pt x="233273"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42" name="Freeform 42"/>
          <p:cNvSpPr/>
          <p:nvPr/>
        </p:nvSpPr>
        <p:spPr>
          <a:xfrm>
            <a:off x="219075" y="584835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3" name="Freeform 43"/>
          <p:cNvSpPr/>
          <p:nvPr/>
        </p:nvSpPr>
        <p:spPr>
          <a:xfrm>
            <a:off x="219075" y="599122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4" name="Freeform 44"/>
          <p:cNvSpPr/>
          <p:nvPr/>
        </p:nvSpPr>
        <p:spPr>
          <a:xfrm>
            <a:off x="219075" y="6181725"/>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5" name="Freeform 45"/>
          <p:cNvSpPr/>
          <p:nvPr/>
        </p:nvSpPr>
        <p:spPr>
          <a:xfrm>
            <a:off x="219075" y="6324600"/>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6" name="Freeform 46"/>
          <p:cNvSpPr/>
          <p:nvPr/>
        </p:nvSpPr>
        <p:spPr>
          <a:xfrm>
            <a:off x="219075" y="651510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7" name="Freeform 47"/>
          <p:cNvSpPr/>
          <p:nvPr/>
        </p:nvSpPr>
        <p:spPr>
          <a:xfrm>
            <a:off x="219075" y="665797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8" name="Freeform 48"/>
          <p:cNvSpPr/>
          <p:nvPr/>
        </p:nvSpPr>
        <p:spPr>
          <a:xfrm>
            <a:off x="10839450" y="5362575"/>
            <a:ext cx="1352550" cy="1495425"/>
          </a:xfrm>
          <a:custGeom>
            <a:avLst/>
            <a:gdLst/>
            <a:ahLst/>
            <a:cxnLst/>
            <a:rect l="l" t="t" r="r" b="b"/>
            <a:pathLst>
              <a:path w="1352550" h="1495425">
                <a:moveTo>
                  <a:pt x="1262126" y="0"/>
                </a:moveTo>
                <a:lnTo>
                  <a:pt x="1213710" y="914"/>
                </a:lnTo>
                <a:lnTo>
                  <a:pt x="1165756" y="3637"/>
                </a:lnTo>
                <a:lnTo>
                  <a:pt x="1118296" y="8134"/>
                </a:lnTo>
                <a:lnTo>
                  <a:pt x="1071362" y="14374"/>
                </a:lnTo>
                <a:lnTo>
                  <a:pt x="1024988" y="22322"/>
                </a:lnTo>
                <a:lnTo>
                  <a:pt x="979206" y="31948"/>
                </a:lnTo>
                <a:lnTo>
                  <a:pt x="934048" y="43216"/>
                </a:lnTo>
                <a:lnTo>
                  <a:pt x="889548" y="56096"/>
                </a:lnTo>
                <a:lnTo>
                  <a:pt x="845738" y="70554"/>
                </a:lnTo>
                <a:lnTo>
                  <a:pt x="802650" y="86557"/>
                </a:lnTo>
                <a:lnTo>
                  <a:pt x="760317" y="104072"/>
                </a:lnTo>
                <a:lnTo>
                  <a:pt x="718773" y="123068"/>
                </a:lnTo>
                <a:lnTo>
                  <a:pt x="678049" y="143510"/>
                </a:lnTo>
                <a:lnTo>
                  <a:pt x="638179" y="165366"/>
                </a:lnTo>
                <a:lnTo>
                  <a:pt x="599195" y="188603"/>
                </a:lnTo>
                <a:lnTo>
                  <a:pt x="561129" y="213188"/>
                </a:lnTo>
                <a:lnTo>
                  <a:pt x="524014" y="239089"/>
                </a:lnTo>
                <a:lnTo>
                  <a:pt x="487884" y="266273"/>
                </a:lnTo>
                <a:lnTo>
                  <a:pt x="452771" y="294707"/>
                </a:lnTo>
                <a:lnTo>
                  <a:pt x="418706" y="324359"/>
                </a:lnTo>
                <a:lnTo>
                  <a:pt x="385724" y="355194"/>
                </a:lnTo>
                <a:lnTo>
                  <a:pt x="353856" y="387181"/>
                </a:lnTo>
                <a:lnTo>
                  <a:pt x="323136" y="420287"/>
                </a:lnTo>
                <a:lnTo>
                  <a:pt x="293596" y="454479"/>
                </a:lnTo>
                <a:lnTo>
                  <a:pt x="265269" y="489724"/>
                </a:lnTo>
                <a:lnTo>
                  <a:pt x="238187" y="525989"/>
                </a:lnTo>
                <a:lnTo>
                  <a:pt x="212383" y="563242"/>
                </a:lnTo>
                <a:lnTo>
                  <a:pt x="187890" y="601450"/>
                </a:lnTo>
                <a:lnTo>
                  <a:pt x="164740" y="640580"/>
                </a:lnTo>
                <a:lnTo>
                  <a:pt x="142967" y="680598"/>
                </a:lnTo>
                <a:lnTo>
                  <a:pt x="122602" y="721473"/>
                </a:lnTo>
                <a:lnTo>
                  <a:pt x="103678" y="763172"/>
                </a:lnTo>
                <a:lnTo>
                  <a:pt x="86229" y="805661"/>
                </a:lnTo>
                <a:lnTo>
                  <a:pt x="70287" y="848908"/>
                </a:lnTo>
                <a:lnTo>
                  <a:pt x="55883" y="892880"/>
                </a:lnTo>
                <a:lnTo>
                  <a:pt x="43052" y="937545"/>
                </a:lnTo>
                <a:lnTo>
                  <a:pt x="31826" y="982869"/>
                </a:lnTo>
                <a:lnTo>
                  <a:pt x="22238" y="1028819"/>
                </a:lnTo>
                <a:lnTo>
                  <a:pt x="14319" y="1075364"/>
                </a:lnTo>
                <a:lnTo>
                  <a:pt x="8103" y="1122469"/>
                </a:lnTo>
                <a:lnTo>
                  <a:pt x="3623" y="1170103"/>
                </a:lnTo>
                <a:lnTo>
                  <a:pt x="906" y="1218489"/>
                </a:lnTo>
                <a:lnTo>
                  <a:pt x="0" y="1266825"/>
                </a:lnTo>
                <a:lnTo>
                  <a:pt x="911" y="1315416"/>
                </a:lnTo>
                <a:lnTo>
                  <a:pt x="3623" y="1363546"/>
                </a:lnTo>
                <a:lnTo>
                  <a:pt x="8103" y="1411180"/>
                </a:lnTo>
                <a:lnTo>
                  <a:pt x="14319" y="1458285"/>
                </a:lnTo>
                <a:lnTo>
                  <a:pt x="20637" y="1495422"/>
                </a:lnTo>
                <a:lnTo>
                  <a:pt x="537225" y="1495422"/>
                </a:lnTo>
                <a:lnTo>
                  <a:pt x="525739" y="1455015"/>
                </a:lnTo>
                <a:lnTo>
                  <a:pt x="515722" y="1409344"/>
                </a:lnTo>
                <a:lnTo>
                  <a:pt x="508457" y="1362696"/>
                </a:lnTo>
                <a:lnTo>
                  <a:pt x="504033" y="1315160"/>
                </a:lnTo>
                <a:lnTo>
                  <a:pt x="502539" y="1266825"/>
                </a:lnTo>
                <a:lnTo>
                  <a:pt x="504033" y="1218489"/>
                </a:lnTo>
                <a:lnTo>
                  <a:pt x="508457" y="1170953"/>
                </a:lnTo>
                <a:lnTo>
                  <a:pt x="515722" y="1124305"/>
                </a:lnTo>
                <a:lnTo>
                  <a:pt x="525739" y="1078634"/>
                </a:lnTo>
                <a:lnTo>
                  <a:pt x="538418" y="1034032"/>
                </a:lnTo>
                <a:lnTo>
                  <a:pt x="553671" y="990586"/>
                </a:lnTo>
                <a:lnTo>
                  <a:pt x="571408" y="948387"/>
                </a:lnTo>
                <a:lnTo>
                  <a:pt x="591541" y="907524"/>
                </a:lnTo>
                <a:lnTo>
                  <a:pt x="613981" y="868087"/>
                </a:lnTo>
                <a:lnTo>
                  <a:pt x="638639" y="830164"/>
                </a:lnTo>
                <a:lnTo>
                  <a:pt x="665425" y="793847"/>
                </a:lnTo>
                <a:lnTo>
                  <a:pt x="694250" y="759224"/>
                </a:lnTo>
                <a:lnTo>
                  <a:pt x="725027" y="726384"/>
                </a:lnTo>
                <a:lnTo>
                  <a:pt x="757665" y="695418"/>
                </a:lnTo>
                <a:lnTo>
                  <a:pt x="792075" y="666414"/>
                </a:lnTo>
                <a:lnTo>
                  <a:pt x="828169" y="639463"/>
                </a:lnTo>
                <a:lnTo>
                  <a:pt x="865858" y="614653"/>
                </a:lnTo>
                <a:lnTo>
                  <a:pt x="905052" y="592075"/>
                </a:lnTo>
                <a:lnTo>
                  <a:pt x="945663" y="571818"/>
                </a:lnTo>
                <a:lnTo>
                  <a:pt x="987601" y="553972"/>
                </a:lnTo>
                <a:lnTo>
                  <a:pt x="1030778" y="538625"/>
                </a:lnTo>
                <a:lnTo>
                  <a:pt x="1075104" y="525868"/>
                </a:lnTo>
                <a:lnTo>
                  <a:pt x="1120491" y="515790"/>
                </a:lnTo>
                <a:lnTo>
                  <a:pt x="1166850" y="508481"/>
                </a:lnTo>
                <a:lnTo>
                  <a:pt x="1214091" y="504029"/>
                </a:lnTo>
                <a:lnTo>
                  <a:pt x="1262126" y="502526"/>
                </a:lnTo>
                <a:lnTo>
                  <a:pt x="1352550" y="502526"/>
                </a:lnTo>
                <a:lnTo>
                  <a:pt x="1352550" y="3300"/>
                </a:lnTo>
                <a:lnTo>
                  <a:pt x="1310532" y="914"/>
                </a:lnTo>
                <a:lnTo>
                  <a:pt x="1262126" y="0"/>
                </a:lnTo>
                <a:close/>
              </a:path>
              <a:path w="1352550" h="1495425">
                <a:moveTo>
                  <a:pt x="1352550" y="502526"/>
                </a:moveTo>
                <a:lnTo>
                  <a:pt x="1262126" y="502526"/>
                </a:lnTo>
                <a:lnTo>
                  <a:pt x="1310146" y="504029"/>
                </a:lnTo>
                <a:lnTo>
                  <a:pt x="1352550" y="508026"/>
                </a:lnTo>
                <a:lnTo>
                  <a:pt x="1352550" y="502526"/>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9" name="AutoShape 49"/>
          <p:cNvSpPr/>
          <p:nvPr/>
        </p:nvSpPr>
        <p:spPr>
          <a:xfrm>
            <a:off x="11420475"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11915775" y="493395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1582400"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1744325"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Freeform 53"/>
          <p:cNvSpPr/>
          <p:nvPr/>
        </p:nvSpPr>
        <p:spPr>
          <a:xfrm>
            <a:off x="1142047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4" name="Freeform 54"/>
          <p:cNvSpPr/>
          <p:nvPr/>
        </p:nvSpPr>
        <p:spPr>
          <a:xfrm>
            <a:off x="11915775" y="5181600"/>
            <a:ext cx="57150" cy="57150"/>
          </a:xfrm>
          <a:custGeom>
            <a:avLst/>
            <a:gdLst/>
            <a:ahLst/>
            <a:cxnLst/>
            <a:rect l="l" t="t" r="r" b="b"/>
            <a:pathLst>
              <a:path w="57150" h="57150">
                <a:moveTo>
                  <a:pt x="28575" y="0"/>
                </a:moveTo>
                <a:lnTo>
                  <a:pt x="17466" y="2250"/>
                </a:lnTo>
                <a:lnTo>
                  <a:pt x="8381" y="8381"/>
                </a:lnTo>
                <a:lnTo>
                  <a:pt x="2250" y="17466"/>
                </a:lnTo>
                <a:lnTo>
                  <a:pt x="0" y="28575"/>
                </a:lnTo>
                <a:lnTo>
                  <a:pt x="2250" y="39683"/>
                </a:lnTo>
                <a:lnTo>
                  <a:pt x="8381" y="48768"/>
                </a:lnTo>
                <a:lnTo>
                  <a:pt x="17466" y="54899"/>
                </a:lnTo>
                <a:lnTo>
                  <a:pt x="28575" y="57150"/>
                </a:lnTo>
                <a:lnTo>
                  <a:pt x="39683" y="54899"/>
                </a:lnTo>
                <a:lnTo>
                  <a:pt x="48768" y="48768"/>
                </a:lnTo>
                <a:lnTo>
                  <a:pt x="54899" y="39683"/>
                </a:lnTo>
                <a:lnTo>
                  <a:pt x="57150" y="28575"/>
                </a:lnTo>
                <a:lnTo>
                  <a:pt x="54899" y="17466"/>
                </a:lnTo>
                <a:lnTo>
                  <a:pt x="48768" y="8381"/>
                </a:lnTo>
                <a:lnTo>
                  <a:pt x="39683"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Freeform 55"/>
          <p:cNvSpPr/>
          <p:nvPr/>
        </p:nvSpPr>
        <p:spPr>
          <a:xfrm>
            <a:off x="11582400"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6" name="Freeform 56"/>
          <p:cNvSpPr/>
          <p:nvPr/>
        </p:nvSpPr>
        <p:spPr>
          <a:xfrm>
            <a:off x="1174432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7" name="AutoShape 57"/>
          <p:cNvSpPr/>
          <p:nvPr/>
        </p:nvSpPr>
        <p:spPr>
          <a:xfrm>
            <a:off x="11420475"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8" name="Freeform 58"/>
          <p:cNvSpPr/>
          <p:nvPr/>
        </p:nvSpPr>
        <p:spPr>
          <a:xfrm>
            <a:off x="11915775" y="5419725"/>
            <a:ext cx="57150" cy="66675"/>
          </a:xfrm>
          <a:custGeom>
            <a:avLst/>
            <a:gdLst/>
            <a:ahLst/>
            <a:cxnLst/>
            <a:rect l="l" t="t" r="r" b="b"/>
            <a:pathLst>
              <a:path w="57150" h="66675">
                <a:moveTo>
                  <a:pt x="28575" y="0"/>
                </a:moveTo>
                <a:lnTo>
                  <a:pt x="17466" y="2629"/>
                </a:lnTo>
                <a:lnTo>
                  <a:pt x="8381" y="9794"/>
                </a:lnTo>
                <a:lnTo>
                  <a:pt x="2250" y="20413"/>
                </a:lnTo>
                <a:lnTo>
                  <a:pt x="0" y="33400"/>
                </a:lnTo>
                <a:lnTo>
                  <a:pt x="2250" y="46315"/>
                </a:lnTo>
                <a:lnTo>
                  <a:pt x="8381" y="56896"/>
                </a:lnTo>
                <a:lnTo>
                  <a:pt x="17466" y="64047"/>
                </a:lnTo>
                <a:lnTo>
                  <a:pt x="28575" y="66675"/>
                </a:lnTo>
                <a:lnTo>
                  <a:pt x="39683" y="64047"/>
                </a:lnTo>
                <a:lnTo>
                  <a:pt x="48768" y="56896"/>
                </a:lnTo>
                <a:lnTo>
                  <a:pt x="54899" y="46315"/>
                </a:lnTo>
                <a:lnTo>
                  <a:pt x="57150" y="33400"/>
                </a:lnTo>
                <a:lnTo>
                  <a:pt x="54899" y="20413"/>
                </a:lnTo>
                <a:lnTo>
                  <a:pt x="48768" y="9794"/>
                </a:lnTo>
                <a:lnTo>
                  <a:pt x="39683" y="262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9" name="AutoShape 59"/>
          <p:cNvSpPr/>
          <p:nvPr/>
        </p:nvSpPr>
        <p:spPr>
          <a:xfrm>
            <a:off x="11582400"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0" name="AutoShape 60"/>
          <p:cNvSpPr/>
          <p:nvPr/>
        </p:nvSpPr>
        <p:spPr>
          <a:xfrm>
            <a:off x="11744325"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1" name="AutoShape 61"/>
          <p:cNvSpPr/>
          <p:nvPr/>
        </p:nvSpPr>
        <p:spPr>
          <a:xfrm>
            <a:off x="11420475"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2" name="Freeform 62"/>
          <p:cNvSpPr/>
          <p:nvPr/>
        </p:nvSpPr>
        <p:spPr>
          <a:xfrm>
            <a:off x="11915775" y="566737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3" name="AutoShape 63"/>
          <p:cNvSpPr/>
          <p:nvPr/>
        </p:nvSpPr>
        <p:spPr>
          <a:xfrm>
            <a:off x="11582400"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4" name="AutoShape 64"/>
          <p:cNvSpPr/>
          <p:nvPr/>
        </p:nvSpPr>
        <p:spPr>
          <a:xfrm>
            <a:off x="11744325"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5" name="AutoShape 65"/>
          <p:cNvSpPr/>
          <p:nvPr/>
        </p:nvSpPr>
        <p:spPr>
          <a:xfrm>
            <a:off x="11420475"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6" name="Freeform 66"/>
          <p:cNvSpPr/>
          <p:nvPr/>
        </p:nvSpPr>
        <p:spPr>
          <a:xfrm>
            <a:off x="11915775" y="587692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7" name="AutoShape 67"/>
          <p:cNvSpPr/>
          <p:nvPr/>
        </p:nvSpPr>
        <p:spPr>
          <a:xfrm>
            <a:off x="11582400"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8" name="AutoShape 68"/>
          <p:cNvSpPr/>
          <p:nvPr/>
        </p:nvSpPr>
        <p:spPr>
          <a:xfrm>
            <a:off x="11744325"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9" name="AutoShape 69"/>
          <p:cNvSpPr/>
          <p:nvPr/>
        </p:nvSpPr>
        <p:spPr>
          <a:xfrm>
            <a:off x="11420475"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0" name="Freeform 70"/>
          <p:cNvSpPr/>
          <p:nvPr/>
        </p:nvSpPr>
        <p:spPr>
          <a:xfrm>
            <a:off x="11915775" y="61150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1" name="AutoShape 71"/>
          <p:cNvSpPr/>
          <p:nvPr/>
        </p:nvSpPr>
        <p:spPr>
          <a:xfrm>
            <a:off x="11582400"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2" name="AutoShape 72"/>
          <p:cNvSpPr/>
          <p:nvPr/>
        </p:nvSpPr>
        <p:spPr>
          <a:xfrm>
            <a:off x="11744325"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3" name="AutoShape 73"/>
          <p:cNvSpPr/>
          <p:nvPr/>
        </p:nvSpPr>
        <p:spPr>
          <a:xfrm>
            <a:off x="11420475"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4" name="Freeform 74"/>
          <p:cNvSpPr/>
          <p:nvPr/>
        </p:nvSpPr>
        <p:spPr>
          <a:xfrm>
            <a:off x="11915775" y="636270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5" name="AutoShape 75"/>
          <p:cNvSpPr/>
          <p:nvPr/>
        </p:nvSpPr>
        <p:spPr>
          <a:xfrm>
            <a:off x="11582400"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6" name="AutoShape 76"/>
          <p:cNvSpPr/>
          <p:nvPr/>
        </p:nvSpPr>
        <p:spPr>
          <a:xfrm>
            <a:off x="11744325"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7" name="AutoShape 77"/>
          <p:cNvSpPr/>
          <p:nvPr/>
        </p:nvSpPr>
        <p:spPr>
          <a:xfrm>
            <a:off x="11420475"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8" name="Freeform 78"/>
          <p:cNvSpPr/>
          <p:nvPr/>
        </p:nvSpPr>
        <p:spPr>
          <a:xfrm>
            <a:off x="11915775" y="66103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9" name="AutoShape 79"/>
          <p:cNvSpPr/>
          <p:nvPr/>
        </p:nvSpPr>
        <p:spPr>
          <a:xfrm>
            <a:off x="11582400"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0" name="AutoShape 80"/>
          <p:cNvSpPr/>
          <p:nvPr/>
        </p:nvSpPr>
        <p:spPr>
          <a:xfrm>
            <a:off x="11744325"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1" name="Freeform 81"/>
          <p:cNvSpPr/>
          <p:nvPr/>
        </p:nvSpPr>
        <p:spPr>
          <a:xfrm>
            <a:off x="11325225" y="1866900"/>
            <a:ext cx="866775" cy="1733550"/>
          </a:xfrm>
          <a:custGeom>
            <a:avLst/>
            <a:gdLst/>
            <a:ahLst/>
            <a:cxnLst/>
            <a:rect l="l" t="t" r="r" b="b"/>
            <a:pathLst>
              <a:path w="866775" h="1733550">
                <a:moveTo>
                  <a:pt x="866775" y="0"/>
                </a:moveTo>
                <a:lnTo>
                  <a:pt x="819221" y="1282"/>
                </a:lnTo>
                <a:lnTo>
                  <a:pt x="772337" y="5086"/>
                </a:lnTo>
                <a:lnTo>
                  <a:pt x="726190" y="11345"/>
                </a:lnTo>
                <a:lnTo>
                  <a:pt x="680844" y="19993"/>
                </a:lnTo>
                <a:lnTo>
                  <a:pt x="636367" y="30965"/>
                </a:lnTo>
                <a:lnTo>
                  <a:pt x="592823" y="44192"/>
                </a:lnTo>
                <a:lnTo>
                  <a:pt x="550281" y="59611"/>
                </a:lnTo>
                <a:lnTo>
                  <a:pt x="508804" y="77154"/>
                </a:lnTo>
                <a:lnTo>
                  <a:pt x="468461" y="96756"/>
                </a:lnTo>
                <a:lnTo>
                  <a:pt x="429316" y="118349"/>
                </a:lnTo>
                <a:lnTo>
                  <a:pt x="391436" y="141869"/>
                </a:lnTo>
                <a:lnTo>
                  <a:pt x="354887" y="167249"/>
                </a:lnTo>
                <a:lnTo>
                  <a:pt x="319736" y="194423"/>
                </a:lnTo>
                <a:lnTo>
                  <a:pt x="286047" y="223325"/>
                </a:lnTo>
                <a:lnTo>
                  <a:pt x="253888" y="253888"/>
                </a:lnTo>
                <a:lnTo>
                  <a:pt x="223325" y="286047"/>
                </a:lnTo>
                <a:lnTo>
                  <a:pt x="194423" y="319736"/>
                </a:lnTo>
                <a:lnTo>
                  <a:pt x="167249" y="354887"/>
                </a:lnTo>
                <a:lnTo>
                  <a:pt x="141869" y="391436"/>
                </a:lnTo>
                <a:lnTo>
                  <a:pt x="118349" y="429316"/>
                </a:lnTo>
                <a:lnTo>
                  <a:pt x="96756" y="468461"/>
                </a:lnTo>
                <a:lnTo>
                  <a:pt x="77154" y="508804"/>
                </a:lnTo>
                <a:lnTo>
                  <a:pt x="59611" y="550281"/>
                </a:lnTo>
                <a:lnTo>
                  <a:pt x="44192" y="592823"/>
                </a:lnTo>
                <a:lnTo>
                  <a:pt x="30965" y="636367"/>
                </a:lnTo>
                <a:lnTo>
                  <a:pt x="19993" y="680844"/>
                </a:lnTo>
                <a:lnTo>
                  <a:pt x="11345" y="726190"/>
                </a:lnTo>
                <a:lnTo>
                  <a:pt x="5086" y="772337"/>
                </a:lnTo>
                <a:lnTo>
                  <a:pt x="1282" y="819221"/>
                </a:lnTo>
                <a:lnTo>
                  <a:pt x="0" y="866775"/>
                </a:lnTo>
                <a:lnTo>
                  <a:pt x="1282" y="914328"/>
                </a:lnTo>
                <a:lnTo>
                  <a:pt x="5086" y="961212"/>
                </a:lnTo>
                <a:lnTo>
                  <a:pt x="11345" y="1007359"/>
                </a:lnTo>
                <a:lnTo>
                  <a:pt x="19993" y="1052705"/>
                </a:lnTo>
                <a:lnTo>
                  <a:pt x="30965" y="1097182"/>
                </a:lnTo>
                <a:lnTo>
                  <a:pt x="44192" y="1140726"/>
                </a:lnTo>
                <a:lnTo>
                  <a:pt x="59611" y="1183268"/>
                </a:lnTo>
                <a:lnTo>
                  <a:pt x="77154" y="1224745"/>
                </a:lnTo>
                <a:lnTo>
                  <a:pt x="96756" y="1265088"/>
                </a:lnTo>
                <a:lnTo>
                  <a:pt x="118349" y="1304233"/>
                </a:lnTo>
                <a:lnTo>
                  <a:pt x="141869" y="1342113"/>
                </a:lnTo>
                <a:lnTo>
                  <a:pt x="167249" y="1378662"/>
                </a:lnTo>
                <a:lnTo>
                  <a:pt x="194423" y="1413813"/>
                </a:lnTo>
                <a:lnTo>
                  <a:pt x="223325" y="1447502"/>
                </a:lnTo>
                <a:lnTo>
                  <a:pt x="253888" y="1479661"/>
                </a:lnTo>
                <a:lnTo>
                  <a:pt x="286047" y="1510224"/>
                </a:lnTo>
                <a:lnTo>
                  <a:pt x="319736" y="1539126"/>
                </a:lnTo>
                <a:lnTo>
                  <a:pt x="354887" y="1566300"/>
                </a:lnTo>
                <a:lnTo>
                  <a:pt x="391436" y="1591680"/>
                </a:lnTo>
                <a:lnTo>
                  <a:pt x="429316" y="1615200"/>
                </a:lnTo>
                <a:lnTo>
                  <a:pt x="468461" y="1636793"/>
                </a:lnTo>
                <a:lnTo>
                  <a:pt x="508804" y="1656395"/>
                </a:lnTo>
                <a:lnTo>
                  <a:pt x="550281" y="1673938"/>
                </a:lnTo>
                <a:lnTo>
                  <a:pt x="592823" y="1689357"/>
                </a:lnTo>
                <a:lnTo>
                  <a:pt x="636367" y="1702584"/>
                </a:lnTo>
                <a:lnTo>
                  <a:pt x="680844" y="1713556"/>
                </a:lnTo>
                <a:lnTo>
                  <a:pt x="726190" y="1722204"/>
                </a:lnTo>
                <a:lnTo>
                  <a:pt x="772337" y="1728463"/>
                </a:lnTo>
                <a:lnTo>
                  <a:pt x="819221" y="1732267"/>
                </a:lnTo>
                <a:lnTo>
                  <a:pt x="866775" y="1733550"/>
                </a:lnTo>
                <a:lnTo>
                  <a:pt x="86677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82" name="Freeform 82"/>
          <p:cNvSpPr/>
          <p:nvPr/>
        </p:nvSpPr>
        <p:spPr>
          <a:xfrm>
            <a:off x="11015726" y="471927"/>
            <a:ext cx="1176655" cy="1195070"/>
          </a:xfrm>
          <a:custGeom>
            <a:avLst/>
            <a:gdLst/>
            <a:ahLst/>
            <a:cxnLst/>
            <a:rect l="l" t="t" r="r" b="b"/>
            <a:pathLst>
              <a:path w="1176654" h="1195070">
                <a:moveTo>
                  <a:pt x="0" y="1194947"/>
                </a:moveTo>
                <a:lnTo>
                  <a:pt x="949" y="1146873"/>
                </a:lnTo>
                <a:lnTo>
                  <a:pt x="3772" y="1099280"/>
                </a:lnTo>
                <a:lnTo>
                  <a:pt x="8435" y="1052205"/>
                </a:lnTo>
                <a:lnTo>
                  <a:pt x="14900" y="1005683"/>
                </a:lnTo>
                <a:lnTo>
                  <a:pt x="23133" y="959750"/>
                </a:lnTo>
                <a:lnTo>
                  <a:pt x="33098" y="914442"/>
                </a:lnTo>
                <a:lnTo>
                  <a:pt x="44758" y="869794"/>
                </a:lnTo>
                <a:lnTo>
                  <a:pt x="58079" y="825841"/>
                </a:lnTo>
                <a:lnTo>
                  <a:pt x="73024" y="782621"/>
                </a:lnTo>
                <a:lnTo>
                  <a:pt x="89558" y="740168"/>
                </a:lnTo>
                <a:lnTo>
                  <a:pt x="107645" y="698518"/>
                </a:lnTo>
                <a:lnTo>
                  <a:pt x="127250" y="657707"/>
                </a:lnTo>
                <a:lnTo>
                  <a:pt x="148336" y="617771"/>
                </a:lnTo>
                <a:lnTo>
                  <a:pt x="170868" y="578745"/>
                </a:lnTo>
                <a:lnTo>
                  <a:pt x="194811" y="540665"/>
                </a:lnTo>
                <a:lnTo>
                  <a:pt x="220128" y="503567"/>
                </a:lnTo>
                <a:lnTo>
                  <a:pt x="246784" y="467486"/>
                </a:lnTo>
                <a:lnTo>
                  <a:pt x="274743" y="432458"/>
                </a:lnTo>
                <a:lnTo>
                  <a:pt x="303969" y="398519"/>
                </a:lnTo>
                <a:lnTo>
                  <a:pt x="334427" y="365705"/>
                </a:lnTo>
                <a:lnTo>
                  <a:pt x="366081" y="334051"/>
                </a:lnTo>
                <a:lnTo>
                  <a:pt x="398895" y="303593"/>
                </a:lnTo>
                <a:lnTo>
                  <a:pt x="432834" y="274366"/>
                </a:lnTo>
                <a:lnTo>
                  <a:pt x="467862" y="246408"/>
                </a:lnTo>
                <a:lnTo>
                  <a:pt x="503943" y="219752"/>
                </a:lnTo>
                <a:lnTo>
                  <a:pt x="541041" y="194435"/>
                </a:lnTo>
                <a:lnTo>
                  <a:pt x="579121" y="170492"/>
                </a:lnTo>
                <a:lnTo>
                  <a:pt x="618147" y="147960"/>
                </a:lnTo>
                <a:lnTo>
                  <a:pt x="658083" y="126874"/>
                </a:lnTo>
                <a:lnTo>
                  <a:pt x="698894" y="107269"/>
                </a:lnTo>
                <a:lnTo>
                  <a:pt x="740544" y="89182"/>
                </a:lnTo>
                <a:lnTo>
                  <a:pt x="782997" y="72648"/>
                </a:lnTo>
                <a:lnTo>
                  <a:pt x="826218" y="57703"/>
                </a:lnTo>
                <a:lnTo>
                  <a:pt x="870170" y="44382"/>
                </a:lnTo>
                <a:lnTo>
                  <a:pt x="914818" y="32722"/>
                </a:lnTo>
                <a:lnTo>
                  <a:pt x="960126" y="22757"/>
                </a:lnTo>
                <a:lnTo>
                  <a:pt x="1006059" y="14524"/>
                </a:lnTo>
                <a:lnTo>
                  <a:pt x="1052581" y="8059"/>
                </a:lnTo>
                <a:lnTo>
                  <a:pt x="1099656" y="3396"/>
                </a:lnTo>
                <a:lnTo>
                  <a:pt x="1147249" y="573"/>
                </a:lnTo>
                <a:lnTo>
                  <a:pt x="1176274"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3" name="Freeform 83"/>
          <p:cNvSpPr/>
          <p:nvPr/>
        </p:nvSpPr>
        <p:spPr>
          <a:xfrm>
            <a:off x="11015726" y="1666875"/>
            <a:ext cx="1176655" cy="1195070"/>
          </a:xfrm>
          <a:custGeom>
            <a:avLst/>
            <a:gdLst/>
            <a:ahLst/>
            <a:cxnLst/>
            <a:rect l="l" t="t" r="r" b="b"/>
            <a:pathLst>
              <a:path w="1176654" h="1195070">
                <a:moveTo>
                  <a:pt x="1176274" y="1195074"/>
                </a:moveTo>
                <a:lnTo>
                  <a:pt x="1099656" y="1191677"/>
                </a:lnTo>
                <a:lnTo>
                  <a:pt x="1052581" y="1187013"/>
                </a:lnTo>
                <a:lnTo>
                  <a:pt x="1006059" y="1180546"/>
                </a:lnTo>
                <a:lnTo>
                  <a:pt x="960126" y="1172312"/>
                </a:lnTo>
                <a:lnTo>
                  <a:pt x="914818" y="1162345"/>
                </a:lnTo>
                <a:lnTo>
                  <a:pt x="870170" y="1150682"/>
                </a:lnTo>
                <a:lnTo>
                  <a:pt x="826218" y="1137358"/>
                </a:lnTo>
                <a:lnTo>
                  <a:pt x="782997" y="1122410"/>
                </a:lnTo>
                <a:lnTo>
                  <a:pt x="740544" y="1105873"/>
                </a:lnTo>
                <a:lnTo>
                  <a:pt x="698894" y="1087782"/>
                </a:ln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4" name="Freeform 84"/>
          <p:cNvSpPr/>
          <p:nvPr/>
        </p:nvSpPr>
        <p:spPr>
          <a:xfrm>
            <a:off x="11063605" y="728980"/>
            <a:ext cx="389255" cy="439420"/>
          </a:xfrm>
          <a:custGeom>
            <a:avLst/>
            <a:gdLst/>
            <a:ahLst/>
            <a:cxnLst/>
            <a:rect l="l" t="t" r="r" b="b"/>
            <a:pathLst>
              <a:path w="389254" h="439419">
                <a:moveTo>
                  <a:pt x="388747" y="0"/>
                </a:moveTo>
                <a:lnTo>
                  <a:pt x="0" y="204470"/>
                </a:lnTo>
                <a:lnTo>
                  <a:pt x="373252" y="438912"/>
                </a:lnTo>
                <a:lnTo>
                  <a:pt x="388747"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86" name="AutoShape 86"/>
          <p:cNvSpPr/>
          <p:nvPr/>
        </p:nvSpPr>
        <p:spPr>
          <a:xfrm>
            <a:off x="7591425" y="257175"/>
            <a:ext cx="3686175" cy="54292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7" name="TextBox 87"/>
          <p:cNvSpPr txBox="1"/>
          <p:nvPr/>
        </p:nvSpPr>
        <p:spPr>
          <a:xfrm>
            <a:off x="2057400" y="2226310"/>
            <a:ext cx="8526145" cy="1014730"/>
          </a:xfrm>
          <a:prstGeom prst="rect">
            <a:avLst/>
          </a:prstGeom>
          <a:noFill/>
        </p:spPr>
        <p:txBody>
          <a:bodyPr vert="horz" wrap="square" lIns="91440" tIns="45720" rIns="91440" bIns="45720" rtlCol="0" anchor="t" anchorCtr="0">
            <a:noAutofit/>
          </a:bodyPr>
          <a:lstStyle/>
          <a:p>
            <a:pPr algn="ctr">
              <a:lnSpc>
                <a:spcPct val="150000"/>
              </a:lnSpc>
              <a:spcBef>
                <a:spcPts val="450"/>
              </a:spcBef>
              <a:buClrTx/>
              <a:buSzTx/>
              <a:buFontTx/>
            </a:pPr>
            <a:r>
              <a:rPr lang="en-US" sz="4950" b="1">
                <a:solidFill>
                  <a:schemeClr val="accent1">
                    <a:alpha val="100000"/>
                  </a:schemeClr>
                </a:solidFill>
                <a:latin typeface="微软雅黑" panose="020B0503020204020204" charset="-122"/>
                <a:ea typeface="微软雅黑" panose="020B0503020204020204" charset="-122"/>
                <a:cs typeface="微软雅黑" panose="020B0503020204020204" charset="-122"/>
              </a:rPr>
              <a:t>项目二  </a:t>
            </a:r>
            <a:endParaRPr lang="en-US" sz="495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ctr">
              <a:lnSpc>
                <a:spcPct val="150000"/>
              </a:lnSpc>
              <a:spcBef>
                <a:spcPts val="450"/>
              </a:spcBef>
              <a:buClrTx/>
              <a:buSzTx/>
              <a:buFontTx/>
            </a:pPr>
            <a:r>
              <a:rPr lang="en-US" sz="4950" b="1">
                <a:solidFill>
                  <a:schemeClr val="accent1">
                    <a:alpha val="100000"/>
                  </a:schemeClr>
                </a:solidFill>
                <a:latin typeface="微软雅黑" panose="020B0503020204020204" charset="-122"/>
                <a:ea typeface="微软雅黑" panose="020B0503020204020204" charset="-122"/>
                <a:cs typeface="微软雅黑" panose="020B0503020204020204" charset="-122"/>
              </a:rPr>
              <a:t>渗透测试环境搭建</a:t>
            </a:r>
            <a:endParaRPr lang="en-US" sz="495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知识储备</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PART04</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6" name="TextBox 6"/>
          <p:cNvSpPr txBox="1"/>
          <p:nvPr/>
        </p:nvSpPr>
        <p:spPr>
          <a:xfrm>
            <a:off x="866775" y="1276350"/>
            <a:ext cx="10345420" cy="4996815"/>
          </a:xfrm>
          <a:prstGeom prst="rect">
            <a:avLst/>
          </a:prstGeom>
          <a:noFill/>
        </p:spPr>
        <p:txBody>
          <a:bodyPr vert="horz" wrap="square" lIns="91440" tIns="45720" rIns="91440" bIns="0" rtlCol="0" anchor="t" anchorCtr="0">
            <a:spAutoFit/>
          </a:bodyPr>
          <a:lstStyle/>
          <a:p>
            <a:pPr algn="l">
              <a:lnSpc>
                <a:spcPct val="150000"/>
              </a:lnSpc>
            </a:pPr>
            <a:r>
              <a:rPr lang="en-US" sz="1950" b="1">
                <a:solidFill>
                  <a:schemeClr val="accent1">
                    <a:alpha val="100000"/>
                  </a:schemeClr>
                </a:solidFill>
                <a:latin typeface="微软雅黑" panose="020B0503020204020204" charset="-122"/>
                <a:ea typeface="微软雅黑" panose="020B0503020204020204" charset="-122"/>
                <a:cs typeface="微软雅黑" panose="020B0503020204020204" charset="-122"/>
              </a:rPr>
              <a:t>渗透测试的定义</a:t>
            </a:r>
            <a:endParaRPr lang="en-US" sz="195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marL="342900" indent="-342900" algn="l">
              <a:lnSpc>
                <a:spcPct val="150000"/>
              </a:lnSpc>
              <a:buFont typeface="Wingdings" panose="05000000000000000000" charset="0"/>
              <a:buChar char="Ø"/>
            </a:pPr>
            <a:r>
              <a:rPr lang="en-US" sz="1950">
                <a:solidFill>
                  <a:srgbClr val="000000">
                    <a:alpha val="100000"/>
                  </a:srgbClr>
                </a:solidFill>
                <a:latin typeface="微软雅黑" panose="020B0503020204020204" charset="-122"/>
                <a:ea typeface="微软雅黑" panose="020B0503020204020204" charset="-122"/>
                <a:cs typeface="微软雅黑" panose="020B0503020204020204" charset="-122"/>
              </a:rPr>
              <a:t>渗透测试是一种</a:t>
            </a:r>
            <a:r>
              <a:rPr lang="en-US" sz="1950">
                <a:solidFill>
                  <a:srgbClr val="FF0000">
                    <a:alpha val="100000"/>
                  </a:srgbClr>
                </a:solidFill>
                <a:latin typeface="微软雅黑" panose="020B0503020204020204" charset="-122"/>
                <a:ea typeface="微软雅黑" panose="020B0503020204020204" charset="-122"/>
                <a:cs typeface="微软雅黑" panose="020B0503020204020204" charset="-122"/>
              </a:rPr>
              <a:t>模拟黑客攻击手段</a:t>
            </a:r>
            <a:r>
              <a:rPr lang="en-US" sz="1950">
                <a:solidFill>
                  <a:srgbClr val="000000">
                    <a:alpha val="100000"/>
                  </a:srgbClr>
                </a:solidFill>
                <a:latin typeface="微软雅黑" panose="020B0503020204020204" charset="-122"/>
                <a:ea typeface="微软雅黑" panose="020B0503020204020204" charset="-122"/>
                <a:cs typeface="微软雅黑" panose="020B0503020204020204" charset="-122"/>
              </a:rPr>
              <a:t>，用以评估计算机网络系统的安全性，它主动分析系统的弱点、技术缺陷和漏洞，旨在通过攻击者视角发现并挫败安全控制措施，揭露可能影响业务的安全隐患。</a:t>
            </a:r>
            <a:endParaRPr lang="en-US" sz="1950">
              <a:solidFill>
                <a:srgbClr val="000000">
                  <a:alpha val="100000"/>
                </a:srgb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en-US" sz="1950" b="1">
                <a:solidFill>
                  <a:schemeClr val="accent1">
                    <a:alpha val="100000"/>
                  </a:schemeClr>
                </a:solidFill>
                <a:latin typeface="微软雅黑" panose="020B0503020204020204" charset="-122"/>
                <a:ea typeface="微软雅黑" panose="020B0503020204020204" charset="-122"/>
                <a:cs typeface="微软雅黑" panose="020B0503020204020204" charset="-122"/>
              </a:rPr>
              <a:t>渗透测试的深度分析</a:t>
            </a:r>
            <a:endParaRPr lang="en-US" sz="195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marL="342900" indent="-342900" algn="l">
              <a:lnSpc>
                <a:spcPct val="150000"/>
              </a:lnSpc>
              <a:buFont typeface="Wingdings" panose="05000000000000000000" charset="0"/>
              <a:buChar char="Ø"/>
            </a:pPr>
            <a:r>
              <a:rPr lang="en-US" sz="1950">
                <a:solidFill>
                  <a:srgbClr val="000000">
                    <a:alpha val="100000"/>
                  </a:srgbClr>
                </a:solidFill>
                <a:latin typeface="微软雅黑" panose="020B0503020204020204" charset="-122"/>
                <a:ea typeface="微软雅黑" panose="020B0503020204020204" charset="-122"/>
                <a:cs typeface="微软雅黑" panose="020B0503020204020204" charset="-122"/>
              </a:rPr>
              <a:t>渗透测试不仅是安全测试，更是从</a:t>
            </a:r>
            <a:r>
              <a:rPr lang="en-US" sz="1950">
                <a:solidFill>
                  <a:srgbClr val="FF0000">
                    <a:alpha val="100000"/>
                  </a:srgbClr>
                </a:solidFill>
                <a:latin typeface="微软雅黑" panose="020B0503020204020204" charset="-122"/>
                <a:ea typeface="微软雅黑" panose="020B0503020204020204" charset="-122"/>
                <a:cs typeface="微软雅黑" panose="020B0503020204020204" charset="-122"/>
              </a:rPr>
              <a:t>攻防双方角度</a:t>
            </a:r>
            <a:r>
              <a:rPr lang="en-US" sz="1950">
                <a:solidFill>
                  <a:srgbClr val="000000">
                    <a:alpha val="100000"/>
                  </a:srgbClr>
                </a:solidFill>
                <a:latin typeface="微软雅黑" panose="020B0503020204020204" charset="-122"/>
                <a:ea typeface="微软雅黑" panose="020B0503020204020204" charset="-122"/>
                <a:cs typeface="微软雅黑" panose="020B0503020204020204" charset="-122"/>
              </a:rPr>
              <a:t>深入分析目标系统的脆弱性，以确保安全为最终目标；它涉及对目标系统的主动探测，识别不当配置、软硬件漏洞及安全计划中的操作性弱点。</a:t>
            </a:r>
            <a:endParaRPr lang="en-US" sz="1950">
              <a:solidFill>
                <a:srgbClr val="000000">
                  <a:alpha val="100000"/>
                </a:srgb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en-US" sz="1950" b="1">
                <a:solidFill>
                  <a:schemeClr val="accent1">
                    <a:alpha val="100000"/>
                  </a:schemeClr>
                </a:solidFill>
                <a:latin typeface="微软雅黑" panose="020B0503020204020204" charset="-122"/>
                <a:ea typeface="微软雅黑" panose="020B0503020204020204" charset="-122"/>
                <a:cs typeface="微软雅黑" panose="020B0503020204020204" charset="-122"/>
              </a:rPr>
              <a:t>渗透测试的结果</a:t>
            </a:r>
            <a:endParaRPr lang="en-US" sz="195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marL="342900" indent="-342900" algn="l">
              <a:lnSpc>
                <a:spcPct val="150000"/>
              </a:lnSpc>
              <a:buFont typeface="Wingdings" panose="05000000000000000000" charset="0"/>
              <a:buChar char="Ø"/>
            </a:pPr>
            <a:r>
              <a:rPr lang="en-US" sz="1950">
                <a:solidFill>
                  <a:srgbClr val="000000">
                    <a:alpha val="100000"/>
                  </a:srgbClr>
                </a:solidFill>
                <a:latin typeface="微软雅黑" panose="020B0503020204020204" charset="-122"/>
                <a:ea typeface="微软雅黑" panose="020B0503020204020204" charset="-122"/>
                <a:cs typeface="微软雅黑" panose="020B0503020204020204" charset="-122"/>
              </a:rPr>
              <a:t>渗透测试要求测试者站在</a:t>
            </a:r>
            <a:r>
              <a:rPr lang="en-US" sz="1950">
                <a:solidFill>
                  <a:srgbClr val="FF0000">
                    <a:alpha val="100000"/>
                  </a:srgbClr>
                </a:solidFill>
                <a:latin typeface="微软雅黑" panose="020B0503020204020204" charset="-122"/>
                <a:ea typeface="微软雅黑" panose="020B0503020204020204" charset="-122"/>
                <a:cs typeface="微软雅黑" panose="020B0503020204020204" charset="-122"/>
              </a:rPr>
              <a:t>攻击者</a:t>
            </a:r>
            <a:r>
              <a:rPr lang="en-US" sz="1950">
                <a:solidFill>
                  <a:srgbClr val="000000">
                    <a:alpha val="100000"/>
                  </a:srgbClr>
                </a:solidFill>
                <a:latin typeface="微软雅黑" panose="020B0503020204020204" charset="-122"/>
                <a:ea typeface="微软雅黑" panose="020B0503020204020204" charset="-122"/>
                <a:cs typeface="微软雅黑" panose="020B0503020204020204" charset="-122"/>
              </a:rPr>
              <a:t>的角度，进行深入的分析和攻击尝试；其结果显示系统安全问题的业务影响，并提供了解决方案，助力系统所有者修补漏洞，提升系统安全性。</a:t>
            </a:r>
            <a:endParaRPr lang="en-US" sz="1950">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1600200" y="4572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了解渗透测试</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AutoShape 5"/>
          <p:cNvSpPr/>
          <p:nvPr/>
        </p:nvSpPr>
        <p:spPr>
          <a:xfrm>
            <a:off x="1981200" y="4686300"/>
            <a:ext cx="8535035" cy="1651000"/>
          </a:xfrm>
          <a:prstGeom prst="rect">
            <a:avLst/>
          </a:prstGeom>
          <a:solidFill>
            <a:srgbClr val="E36C09">
              <a:alpha val="5000"/>
            </a:srgbClr>
          </a:solidFill>
        </p:spPr>
      </p:sp>
      <p:sp>
        <p:nvSpPr>
          <p:cNvPr id="6" name="TextBox 6"/>
          <p:cNvSpPr txBox="1"/>
          <p:nvPr/>
        </p:nvSpPr>
        <p:spPr>
          <a:xfrm>
            <a:off x="2207895" y="4823460"/>
            <a:ext cx="8155305" cy="1399540"/>
          </a:xfrm>
          <a:prstGeom prst="rect">
            <a:avLst/>
          </a:prstGeom>
          <a:noFill/>
        </p:spPr>
        <p:txBody>
          <a:bodyPr vert="horz" wrap="square" lIns="91440" tIns="45720" rIns="91440" bIns="0" rtlCol="0" anchor="t" anchorCtr="0">
            <a:spAutoFit/>
          </a:bodyPr>
          <a:lstStyle/>
          <a:p>
            <a:pPr algn="l">
              <a:lnSpc>
                <a:spcPct val="100000"/>
              </a:lnSpc>
            </a:pPr>
            <a:r>
              <a:rPr lang="en-US" sz="1600" b="1">
                <a:solidFill>
                  <a:schemeClr val="accent1">
                    <a:alpha val="100000"/>
                  </a:schemeClr>
                </a:solidFill>
                <a:latin typeface="微软雅黑" panose="020B0503020204020204" charset="-122"/>
                <a:ea typeface="微软雅黑" panose="020B0503020204020204" charset="-122"/>
                <a:cs typeface="微软雅黑" panose="020B0503020204020204" charset="-122"/>
              </a:rPr>
              <a:t>渗透测试的重要性</a:t>
            </a:r>
            <a:endParaRPr lang="en-US" sz="16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en-US" sz="1600">
                <a:solidFill>
                  <a:srgbClr val="000000">
                    <a:alpha val="100000"/>
                  </a:srgbClr>
                </a:solidFill>
                <a:latin typeface="微软雅黑" panose="020B0503020204020204" charset="-122"/>
                <a:ea typeface="微软雅黑" panose="020B0503020204020204" charset="-122"/>
                <a:cs typeface="微软雅黑" panose="020B0503020204020204" charset="-122"/>
              </a:rPr>
              <a:t>渗透测试已成为系统安全评估</a:t>
            </a:r>
            <a:r>
              <a:rPr lang="en-US" sz="1600">
                <a:solidFill>
                  <a:srgbClr val="FF0000">
                    <a:alpha val="100000"/>
                  </a:srgbClr>
                </a:solidFill>
                <a:latin typeface="微软雅黑" panose="020B0503020204020204" charset="-122"/>
                <a:ea typeface="微软雅黑" panose="020B0503020204020204" charset="-122"/>
                <a:cs typeface="微软雅黑" panose="020B0503020204020204" charset="-122"/>
              </a:rPr>
              <a:t>不可或缺</a:t>
            </a:r>
            <a:r>
              <a:rPr lang="en-US" sz="1600">
                <a:solidFill>
                  <a:srgbClr val="000000">
                    <a:alpha val="100000"/>
                  </a:srgbClr>
                </a:solidFill>
                <a:latin typeface="微软雅黑" panose="020B0503020204020204" charset="-122"/>
                <a:ea typeface="微软雅黑" panose="020B0503020204020204" charset="-122"/>
                <a:cs typeface="微软雅黑" panose="020B0503020204020204" charset="-122"/>
              </a:rPr>
              <a:t>的一部分，如银行和支付行业的数据安全标准（PCI DSS）等，都将之列为必须执行的安全测试；同时，它作为专业服务，为各行业信息安全保驾护航。</a:t>
            </a:r>
            <a:endParaRPr lang="en-US" sz="1600">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1600200" y="533400"/>
            <a:ext cx="5483860" cy="447040"/>
          </a:xfrm>
          <a:prstGeom prst="rect">
            <a:avLst/>
          </a:prstGeom>
        </p:spPr>
        <p:txBody>
          <a:bodyPr vert="horz" wrap="square" lIns="0" tIns="16478" rIns="0" bIns="0" rtlCol="0" anchor="t" anchorCtr="0">
            <a:normAutofit/>
          </a:bodyPr>
          <a:lstStyle/>
          <a:p>
            <a:pPr>
              <a:lnSpc>
                <a:spcPct val="100000"/>
              </a:lnSpc>
              <a:spcBef>
                <a:spcPts val="130"/>
              </a:spcBef>
            </a:pPr>
            <a:r>
              <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rPr>
              <a:t>了解渗透测试</a:t>
            </a:r>
            <a:endPar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8" name="AutoShape 8"/>
          <p:cNvSpPr/>
          <p:nvPr/>
        </p:nvSpPr>
        <p:spPr>
          <a:xfrm>
            <a:off x="10363200" y="4610100"/>
            <a:ext cx="467995" cy="292735"/>
          </a:xfrm>
          <a:prstGeom prst="rect">
            <a:avLst/>
          </a:prstGeom>
          <a:solidFill>
            <a:srgbClr val="E36C09">
              <a:alpha val="100000"/>
            </a:srgbClr>
          </a:solidFill>
        </p:spPr>
      </p:sp>
      <p:sp>
        <p:nvSpPr>
          <p:cNvPr id="9" name="AutoShape 9"/>
          <p:cNvSpPr/>
          <p:nvPr/>
        </p:nvSpPr>
        <p:spPr>
          <a:xfrm>
            <a:off x="10287000" y="4533900"/>
            <a:ext cx="319405" cy="200025"/>
          </a:xfrm>
          <a:prstGeom prst="rect">
            <a:avLst/>
          </a:prstGeom>
          <a:solidFill>
            <a:srgbClr val="FAC090">
              <a:alpha val="100000"/>
            </a:srgbClr>
          </a:solidFill>
        </p:spPr>
      </p:sp>
      <p:sp>
        <p:nvSpPr>
          <p:cNvPr id="10" name="AutoShape 10"/>
          <p:cNvSpPr/>
          <p:nvPr/>
        </p:nvSpPr>
        <p:spPr>
          <a:xfrm>
            <a:off x="1829435" y="6162675"/>
            <a:ext cx="467995" cy="292735"/>
          </a:xfrm>
          <a:prstGeom prst="rect">
            <a:avLst/>
          </a:prstGeom>
          <a:solidFill>
            <a:srgbClr val="E36C09">
              <a:alpha val="100000"/>
            </a:srgbClr>
          </a:solidFill>
        </p:spPr>
      </p:sp>
      <p:sp>
        <p:nvSpPr>
          <p:cNvPr id="11" name="AutoShape 11"/>
          <p:cNvSpPr/>
          <p:nvPr/>
        </p:nvSpPr>
        <p:spPr>
          <a:xfrm>
            <a:off x="1753235" y="6048375"/>
            <a:ext cx="319405" cy="200025"/>
          </a:xfrm>
          <a:prstGeom prst="rect">
            <a:avLst/>
          </a:prstGeom>
          <a:solidFill>
            <a:srgbClr val="FAC090">
              <a:alpha val="100000"/>
            </a:srgbClr>
          </a:solidFill>
        </p:spPr>
      </p:sp>
      <p:pic>
        <p:nvPicPr>
          <p:cNvPr id="12" name="Picture 12"/>
          <p:cNvPicPr>
            <a:picLocks noChangeAspect="1"/>
          </p:cNvPicPr>
          <p:nvPr/>
        </p:nvPicPr>
        <p:blipFill>
          <a:blip r:embed="rId2"/>
          <a:srcRect t="20356" b="20356"/>
          <a:stretch>
            <a:fillRect/>
          </a:stretch>
        </p:blipFill>
        <p:spPr>
          <a:xfrm>
            <a:off x="1880852" y="1651364"/>
            <a:ext cx="8430296" cy="2811452"/>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964340" y="1935504"/>
            <a:ext cx="2852876" cy="1068385"/>
          </a:xfrm>
          <a:prstGeom prst="rect">
            <a:avLst/>
          </a:prstGeom>
        </p:spPr>
        <p:txBody>
          <a:bodyPr vert="horz" wrap="square" lIns="123825" tIns="123825" rIns="57150" bIns="123825" rtlCol="0" anchor="t" anchorCtr="0">
            <a:normAutofit/>
          </a:bodyPr>
          <a:lstStyle/>
          <a:p>
            <a:pPr>
              <a:lnSpc>
                <a:spcPct val="120000"/>
              </a:lnSpc>
            </a:pPr>
            <a:r>
              <a:rPr lang="en-US" sz="2250" b="1">
                <a:solidFill>
                  <a:schemeClr val="accent1">
                    <a:alpha val="100000"/>
                  </a:schemeClr>
                </a:solidFill>
                <a:latin typeface="微软雅黑" panose="020B0503020204020204" charset="-122"/>
                <a:ea typeface="微软雅黑" panose="020B0503020204020204" charset="-122"/>
                <a:cs typeface="微软雅黑" panose="020B0503020204020204" charset="-122"/>
              </a:rPr>
              <a:t>黑盒测试</a:t>
            </a:r>
            <a:endParaRPr lang="en-US" sz="225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nvSpPr>
        <p:spPr>
          <a:xfrm>
            <a:off x="577215" y="2726055"/>
            <a:ext cx="3036570" cy="2366010"/>
          </a:xfrm>
          <a:prstGeom prst="rect">
            <a:avLst/>
          </a:prstGeom>
        </p:spPr>
        <p:txBody>
          <a:bodyPr vert="horz" wrap="square" lIns="123825" tIns="123825" rIns="57150" bIns="123825" rtlCol="0" anchor="t" anchorCtr="0">
            <a:noAutofit/>
          </a:bodyPr>
          <a:lstStyle/>
          <a:p>
            <a:pPr>
              <a:lnSpc>
                <a:spcPct val="150000"/>
              </a:lnSpc>
            </a:pPr>
            <a:r>
              <a:rPr lang="zh-CN" altLang="en-US">
                <a:solidFill>
                  <a:schemeClr val="dk1">
                    <a:alpha val="100000"/>
                  </a:schemeClr>
                </a:solidFill>
                <a:latin typeface="微软雅黑" panose="020B0503020204020204" charset="-122"/>
                <a:ea typeface="微软雅黑" panose="020B0503020204020204" charset="-122"/>
                <a:cs typeface="微软雅黑" panose="020B0503020204020204" charset="-122"/>
              </a:rPr>
              <a:t>外部测试，</a:t>
            </a: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黑盒测试模拟外部攻击者评估目标网络，使用流行技术揭示漏洞并评估影响；同时，测试耗时耗力，要求高超技术，能</a:t>
            </a:r>
            <a:r>
              <a:rPr lang="en-US">
                <a:solidFill>
                  <a:srgbClr val="FF0000">
                    <a:alpha val="100000"/>
                  </a:srgbClr>
                </a:solidFill>
                <a:latin typeface="微软雅黑" panose="020B0503020204020204" charset="-122"/>
                <a:ea typeface="微软雅黑" panose="020B0503020204020204" charset="-122"/>
                <a:cs typeface="微软雅黑" panose="020B0503020204020204" charset="-122"/>
              </a:rPr>
              <a:t>逼真模拟真实攻击过程</a:t>
            </a: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而受到推崇。</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4347299" y="1935504"/>
            <a:ext cx="2852876" cy="1068385"/>
          </a:xfrm>
          <a:prstGeom prst="rect">
            <a:avLst/>
          </a:prstGeom>
        </p:spPr>
        <p:txBody>
          <a:bodyPr vert="horz" wrap="square" lIns="123825" tIns="123825" rIns="57150" bIns="123825" rtlCol="0" anchor="t" anchorCtr="0">
            <a:normAutofit/>
          </a:bodyPr>
          <a:lstStyle/>
          <a:p>
            <a:pPr>
              <a:lnSpc>
                <a:spcPct val="120000"/>
              </a:lnSpc>
            </a:pPr>
            <a:r>
              <a:rPr lang="en-US" sz="2250" b="1">
                <a:solidFill>
                  <a:schemeClr val="accent1">
                    <a:alpha val="100000"/>
                  </a:schemeClr>
                </a:solidFill>
                <a:latin typeface="微软雅黑" panose="020B0503020204020204" charset="-122"/>
                <a:ea typeface="微软雅黑" panose="020B0503020204020204" charset="-122"/>
                <a:cs typeface="微软雅黑" panose="020B0503020204020204" charset="-122"/>
              </a:rPr>
              <a:t>白盒测试</a:t>
            </a:r>
            <a:endParaRPr lang="en-US" sz="225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8" name="TextBox 8"/>
          <p:cNvSpPr txBox="1"/>
          <p:nvPr/>
        </p:nvSpPr>
        <p:spPr>
          <a:xfrm>
            <a:off x="3886200" y="2667000"/>
            <a:ext cx="3034030" cy="2366010"/>
          </a:xfrm>
          <a:prstGeom prst="rect">
            <a:avLst/>
          </a:prstGeom>
        </p:spPr>
        <p:txBody>
          <a:bodyPr vert="horz" wrap="square" lIns="123825" tIns="123825" rIns="57150" bIns="123825" rtlCol="0" anchor="t" anchorCtr="0">
            <a:noAutofit/>
          </a:bodyPr>
          <a:lstStyle/>
          <a:p>
            <a:pPr>
              <a:lnSpc>
                <a:spcPct val="150000"/>
              </a:lnSpc>
            </a:pPr>
            <a:r>
              <a:rPr lang="zh-CN" altLang="en-US">
                <a:solidFill>
                  <a:schemeClr val="dk1">
                    <a:alpha val="100000"/>
                  </a:schemeClr>
                </a:solidFill>
                <a:latin typeface="微软雅黑" panose="020B0503020204020204" charset="-122"/>
                <a:ea typeface="微软雅黑" panose="020B0503020204020204" charset="-122"/>
                <a:cs typeface="微软雅黑" panose="020B0503020204020204" charset="-122"/>
              </a:rPr>
              <a:t>内部测试，</a:t>
            </a: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白盒测试允许团队全面了解目标环境的内部结构和底层信息，以</a:t>
            </a:r>
            <a:r>
              <a:rPr lang="en-US">
                <a:solidFill>
                  <a:srgbClr val="FF0000">
                    <a:alpha val="100000"/>
                  </a:srgbClr>
                </a:solidFill>
                <a:latin typeface="微软雅黑" panose="020B0503020204020204" charset="-122"/>
                <a:ea typeface="微软雅黑" panose="020B0503020204020204" charset="-122"/>
                <a:cs typeface="微软雅黑" panose="020B0503020204020204" charset="-122"/>
              </a:rPr>
              <a:t>低成本高效</a:t>
            </a: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发现验证漏洞；同时，它便于集成进常规开发周期，早期解决安全问题，但</a:t>
            </a:r>
            <a:r>
              <a:rPr lang="en-US">
                <a:solidFill>
                  <a:srgbClr val="FF0000">
                    <a:alpha val="100000"/>
                  </a:srgbClr>
                </a:solidFill>
                <a:latin typeface="微软雅黑" panose="020B0503020204020204" charset="-122"/>
                <a:ea typeface="微软雅黑" panose="020B0503020204020204" charset="-122"/>
                <a:cs typeface="微软雅黑" panose="020B0503020204020204" charset="-122"/>
              </a:rPr>
              <a:t>无法测试应急响应效率</a:t>
            </a: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9" name="TextBox 9"/>
          <p:cNvSpPr txBox="1"/>
          <p:nvPr/>
        </p:nvSpPr>
        <p:spPr>
          <a:xfrm>
            <a:off x="7933459" y="1935504"/>
            <a:ext cx="2852876" cy="1068385"/>
          </a:xfrm>
          <a:prstGeom prst="rect">
            <a:avLst/>
          </a:prstGeom>
        </p:spPr>
        <p:txBody>
          <a:bodyPr vert="horz" wrap="square" lIns="123825" tIns="123825" rIns="57150" bIns="123825" rtlCol="0" anchor="t" anchorCtr="0">
            <a:normAutofit/>
          </a:bodyPr>
          <a:lstStyle/>
          <a:p>
            <a:pPr>
              <a:lnSpc>
                <a:spcPct val="120000"/>
              </a:lnSpc>
            </a:pPr>
            <a:r>
              <a:rPr lang="en-US" sz="2250" b="1">
                <a:solidFill>
                  <a:schemeClr val="accent1">
                    <a:alpha val="100000"/>
                  </a:schemeClr>
                </a:solidFill>
                <a:latin typeface="微软雅黑" panose="020B0503020204020204" charset="-122"/>
                <a:ea typeface="微软雅黑" panose="020B0503020204020204" charset="-122"/>
                <a:cs typeface="微软雅黑" panose="020B0503020204020204" charset="-122"/>
              </a:rPr>
              <a:t>灰盒测试</a:t>
            </a:r>
            <a:endParaRPr lang="en-US" sz="225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7467600" y="2590800"/>
            <a:ext cx="3363595" cy="2366010"/>
          </a:xfrm>
          <a:prstGeom prst="rect">
            <a:avLst/>
          </a:prstGeom>
        </p:spPr>
        <p:txBody>
          <a:bodyPr vert="horz" wrap="square" lIns="123825" tIns="123825" rIns="57150" bIns="123825" rtlCol="0" anchor="t" anchorCtr="0">
            <a:noAutofit/>
          </a:bodyPr>
          <a:lstStyle/>
          <a:p>
            <a:pPr>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灰盒测试</a:t>
            </a:r>
            <a:r>
              <a:rPr lang="en-US">
                <a:solidFill>
                  <a:srgbClr val="FF0000">
                    <a:alpha val="100000"/>
                  </a:srgbClr>
                </a:solidFill>
                <a:latin typeface="微软雅黑" panose="020B0503020204020204" charset="-122"/>
                <a:ea typeface="微软雅黑" panose="020B0503020204020204" charset="-122"/>
                <a:cs typeface="微软雅黑" panose="020B0503020204020204" charset="-122"/>
              </a:rPr>
              <a:t>结合了黑盒和白盒测试的优势</a:t>
            </a: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，要求测试者在有限的知识基础上，选择最佳途径评估系统安全性；在外部渗透场景中，测试者虽从外部开始，但网络底层结构知识有助于精准选攻击途径。</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渗透测试的分类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914400" y="1200150"/>
            <a:ext cx="2853055" cy="584835"/>
          </a:xfrm>
          <a:prstGeom prst="rect">
            <a:avLst/>
          </a:prstGeom>
        </p:spPr>
        <p:txBody>
          <a:bodyPr vert="horz" wrap="square" lIns="123825" tIns="123825" rIns="57150" bIns="123825" rtlCol="0" anchor="t" anchorCtr="0">
            <a:normAutofit fontScale="90000" lnSpcReduction="10000"/>
          </a:bodyPr>
          <a:lstStyle/>
          <a:p>
            <a:pPr>
              <a:lnSpc>
                <a:spcPct val="120000"/>
              </a:lnSpc>
            </a:pPr>
            <a:r>
              <a:rPr lang="en-US" sz="2250" b="1">
                <a:solidFill>
                  <a:schemeClr val="accent1">
                    <a:alpha val="100000"/>
                  </a:schemeClr>
                </a:solidFill>
                <a:latin typeface="微软雅黑" panose="020B0503020204020204" charset="-122"/>
                <a:ea typeface="微软雅黑" panose="020B0503020204020204" charset="-122"/>
                <a:cs typeface="微软雅黑" panose="020B0503020204020204" charset="-122"/>
              </a:rPr>
              <a:t>1</a:t>
            </a:r>
            <a:r>
              <a:rPr lang="zh-CN" altLang="en-US" sz="2250" b="1">
                <a:solidFill>
                  <a:schemeClr val="accent1">
                    <a:alpha val="100000"/>
                  </a:schemeClr>
                </a:solidFill>
                <a:latin typeface="微软雅黑" panose="020B0503020204020204" charset="-122"/>
                <a:ea typeface="微软雅黑" panose="020B0503020204020204" charset="-122"/>
                <a:cs typeface="微软雅黑" panose="020B0503020204020204" charset="-122"/>
              </a:rPr>
              <a:t>、</a:t>
            </a:r>
            <a:r>
              <a:rPr lang="en-US" sz="2250" b="1">
                <a:solidFill>
                  <a:schemeClr val="accent1">
                    <a:alpha val="100000"/>
                  </a:schemeClr>
                </a:solidFill>
                <a:latin typeface="微软雅黑" panose="020B0503020204020204" charset="-122"/>
                <a:ea typeface="微软雅黑" panose="020B0503020204020204" charset="-122"/>
                <a:cs typeface="微软雅黑" panose="020B0503020204020204" charset="-122"/>
              </a:rPr>
              <a:t>前期交互阶段</a:t>
            </a:r>
            <a:endParaRPr lang="en-US" sz="225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nvSpPr>
        <p:spPr>
          <a:xfrm>
            <a:off x="962025" y="1600200"/>
            <a:ext cx="10450195" cy="1424940"/>
          </a:xfrm>
          <a:prstGeom prst="rect">
            <a:avLst/>
          </a:prstGeom>
        </p:spPr>
        <p:txBody>
          <a:bodyPr vert="horz" wrap="square" lIns="123825" tIns="123825" rIns="57150" bIns="123825" rtlCol="0" anchor="t" anchorCtr="0">
            <a:noAutofit/>
          </a:bodyPr>
          <a:lstStyle/>
          <a:p>
            <a:pPr indent="0">
              <a:lnSpc>
                <a:spcPct val="150000"/>
              </a:lnSpc>
              <a:buFont typeface="Wingdings" panose="05000000000000000000" charset="0"/>
              <a:buNone/>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在前期交互阶段，渗透测试团队与客户组织进行深入讨论，</a:t>
            </a:r>
            <a:r>
              <a:rPr lang="en-US" sz="2000">
                <a:solidFill>
                  <a:srgbClr val="FF0000">
                    <a:alpha val="100000"/>
                  </a:srgbClr>
                </a:solidFill>
                <a:latin typeface="微软雅黑" panose="020B0503020204020204" charset="-122"/>
                <a:ea typeface="微软雅黑" panose="020B0503020204020204" charset="-122"/>
                <a:cs typeface="微软雅黑" panose="020B0503020204020204" charset="-122"/>
              </a:rPr>
              <a:t>明确渗透测试的范围、目标、限制条件以及服务合同细节</a:t>
            </a: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；同时，关键在于确保客户组织对测试目标有清晰了解，并选择现实可行的测试目标。</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914400" y="3124200"/>
            <a:ext cx="2853055" cy="637540"/>
          </a:xfrm>
          <a:prstGeom prst="rect">
            <a:avLst/>
          </a:prstGeom>
        </p:spPr>
        <p:txBody>
          <a:bodyPr vert="horz" wrap="square" lIns="123825" tIns="123825" rIns="57150" bIns="123825" rtlCol="0" anchor="t" anchorCtr="0">
            <a:normAutofit lnSpcReduction="10000"/>
          </a:bodyPr>
          <a:lstStyle/>
          <a:p>
            <a:pPr>
              <a:lnSpc>
                <a:spcPct val="120000"/>
              </a:lnSpc>
            </a:pPr>
            <a:r>
              <a:rPr lang="en-US" sz="2250" b="1">
                <a:solidFill>
                  <a:schemeClr val="accent1">
                    <a:alpha val="100000"/>
                  </a:schemeClr>
                </a:solidFill>
                <a:latin typeface="微软雅黑" panose="020B0503020204020204" charset="-122"/>
                <a:ea typeface="微软雅黑" panose="020B0503020204020204" charset="-122"/>
                <a:cs typeface="微软雅黑" panose="020B0503020204020204" charset="-122"/>
              </a:rPr>
              <a:t>2</a:t>
            </a:r>
            <a:r>
              <a:rPr lang="zh-CN" altLang="en-US" sz="2250" b="1">
                <a:solidFill>
                  <a:schemeClr val="accent1">
                    <a:alpha val="100000"/>
                  </a:schemeClr>
                </a:solidFill>
                <a:latin typeface="微软雅黑" panose="020B0503020204020204" charset="-122"/>
                <a:ea typeface="微软雅黑" panose="020B0503020204020204" charset="-122"/>
                <a:cs typeface="微软雅黑" panose="020B0503020204020204" charset="-122"/>
              </a:rPr>
              <a:t>、</a:t>
            </a:r>
            <a:r>
              <a:rPr lang="en-US" sz="2250" b="1">
                <a:solidFill>
                  <a:schemeClr val="accent1">
                    <a:alpha val="100000"/>
                  </a:schemeClr>
                </a:solidFill>
                <a:latin typeface="微软雅黑" panose="020B0503020204020204" charset="-122"/>
                <a:ea typeface="微软雅黑" panose="020B0503020204020204" charset="-122"/>
                <a:cs typeface="微软雅黑" panose="020B0503020204020204" charset="-122"/>
              </a:rPr>
              <a:t>情报搜集阶段</a:t>
            </a:r>
            <a:endParaRPr lang="en-US" sz="225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8" name="TextBox 8"/>
          <p:cNvSpPr txBox="1"/>
          <p:nvPr/>
        </p:nvSpPr>
        <p:spPr>
          <a:xfrm>
            <a:off x="838200" y="3581400"/>
            <a:ext cx="10698480" cy="1532890"/>
          </a:xfrm>
          <a:prstGeom prst="rect">
            <a:avLst/>
          </a:prstGeom>
        </p:spPr>
        <p:txBody>
          <a:bodyPr vert="horz" wrap="square" lIns="123825" tIns="123825" rIns="57150" bIns="123825" rtlCol="0" anchor="t" anchorCtr="0">
            <a:noAutofit/>
          </a:bodyPr>
          <a:lstStyle/>
          <a:p>
            <a:pPr>
              <a:lnSpc>
                <a:spcPct val="150000"/>
              </a:lnSpc>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在情报搜集阶段，团队利用公开信息、Google Hacking、社会工程学、网络侦查、扫描探测、被动监听和端口服务查点等方法，收集目标组织网络拓扑、系统配置和安全防御措施的信息，</a:t>
            </a:r>
            <a:r>
              <a:rPr lang="zh-CN" alt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情报收集的全面性</a:t>
            </a: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直接影响测试成效。</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9" name="TextBox 9"/>
          <p:cNvSpPr txBox="1"/>
          <p:nvPr/>
        </p:nvSpPr>
        <p:spPr>
          <a:xfrm>
            <a:off x="914400" y="5181600"/>
            <a:ext cx="2853055" cy="580390"/>
          </a:xfrm>
          <a:prstGeom prst="rect">
            <a:avLst/>
          </a:prstGeom>
        </p:spPr>
        <p:txBody>
          <a:bodyPr vert="horz" wrap="square" lIns="123825" tIns="123825" rIns="57150" bIns="123825" rtlCol="0" anchor="t" anchorCtr="0">
            <a:normAutofit fontScale="90000" lnSpcReduction="20000"/>
          </a:bodyPr>
          <a:lstStyle/>
          <a:p>
            <a:pPr>
              <a:lnSpc>
                <a:spcPct val="120000"/>
              </a:lnSpc>
            </a:pPr>
            <a:r>
              <a:rPr lang="en-US" sz="2250" b="1">
                <a:solidFill>
                  <a:schemeClr val="accent1">
                    <a:alpha val="100000"/>
                  </a:schemeClr>
                </a:solidFill>
                <a:latin typeface="微软雅黑" panose="020B0503020204020204" charset="-122"/>
                <a:ea typeface="微软雅黑" panose="020B0503020204020204" charset="-122"/>
                <a:cs typeface="微软雅黑" panose="020B0503020204020204" charset="-122"/>
              </a:rPr>
              <a:t>3</a:t>
            </a:r>
            <a:r>
              <a:rPr lang="zh-CN" altLang="en-US" sz="2250" b="1">
                <a:solidFill>
                  <a:schemeClr val="accent1">
                    <a:alpha val="100000"/>
                  </a:schemeClr>
                </a:solidFill>
                <a:latin typeface="微软雅黑" panose="020B0503020204020204" charset="-122"/>
                <a:ea typeface="微软雅黑" panose="020B0503020204020204" charset="-122"/>
                <a:cs typeface="微软雅黑" panose="020B0503020204020204" charset="-122"/>
              </a:rPr>
              <a:t>、</a:t>
            </a:r>
            <a:r>
              <a:rPr lang="en-US" sz="2250" b="1">
                <a:solidFill>
                  <a:schemeClr val="accent1">
                    <a:alpha val="100000"/>
                  </a:schemeClr>
                </a:solidFill>
                <a:latin typeface="微软雅黑" panose="020B0503020204020204" charset="-122"/>
                <a:ea typeface="微软雅黑" panose="020B0503020204020204" charset="-122"/>
                <a:cs typeface="微软雅黑" panose="020B0503020204020204" charset="-122"/>
              </a:rPr>
              <a:t>威胁建模阶段</a:t>
            </a:r>
            <a:endParaRPr lang="en-US" sz="225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914400" y="5562600"/>
            <a:ext cx="10555605" cy="1167130"/>
          </a:xfrm>
          <a:prstGeom prst="rect">
            <a:avLst/>
          </a:prstGeom>
        </p:spPr>
        <p:txBody>
          <a:bodyPr vert="horz" wrap="square" lIns="123825" tIns="123825" rIns="57150" bIns="123825" rtlCol="0" anchor="t" anchorCtr="0">
            <a:noAutofit/>
          </a:bodyPr>
          <a:lstStyle/>
          <a:p>
            <a:pPr>
              <a:lnSpc>
                <a:spcPct val="150000"/>
              </a:lnSpc>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威胁建模</a:t>
            </a: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阶段利用情报搜集阶段的信息，识别目标系统可能存在的安全漏洞和弱点；同时，渗透测试团队需要确定最有效的攻击方法、进一步需要的信息以及攻击的切入点。</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lnSpcReduction="10000"/>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PTES标准渗透测试流程</a:t>
            </a: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（七</a:t>
            </a: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阶段）</a:t>
            </a:r>
            <a:endPar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6" name="TextBox 6"/>
          <p:cNvSpPr txBox="1"/>
          <p:nvPr/>
        </p:nvSpPr>
        <p:spPr>
          <a:xfrm>
            <a:off x="763905" y="1181100"/>
            <a:ext cx="11428095" cy="5189855"/>
          </a:xfrm>
          <a:prstGeom prst="rect">
            <a:avLst/>
          </a:prstGeom>
          <a:noFill/>
        </p:spPr>
        <p:txBody>
          <a:bodyPr vert="horz" wrap="square" lIns="91440" tIns="45720" rIns="91440" bIns="0" rtlCol="0" anchor="t" anchorCtr="0">
            <a:noAutofit/>
          </a:bodyPr>
          <a:lstStyle/>
          <a:p>
            <a:pPr algn="l">
              <a:lnSpc>
                <a:spcPct val="150000"/>
              </a:lnSpc>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4</a:t>
            </a: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a:t>
            </a: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漏洞分析阶段</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indent="0" algn="l">
              <a:lnSpc>
                <a:spcPct val="150000"/>
              </a:lnSpc>
              <a:buNone/>
            </a:pPr>
            <a:r>
              <a:rPr lang="en-US" sz="2000">
                <a:solidFill>
                  <a:srgbClr val="000000">
                    <a:alpha val="100000"/>
                  </a:srgbClr>
                </a:solidFill>
                <a:latin typeface="微软雅黑" panose="020B0503020204020204" charset="-122"/>
                <a:ea typeface="微软雅黑" panose="020B0503020204020204" charset="-122"/>
                <a:cs typeface="微软雅黑" panose="020B0503020204020204" charset="-122"/>
              </a:rPr>
              <a:t>在漏洞分析阶段，渗透测试者综合分析情报信息，通过搜索渗透代码资源，找出可实施攻击的点，并在实验环境中验证；同时，高水平的团队还会探测和挖掘关键系统与服务的未知漏洞。</a:t>
            </a:r>
            <a:endParaRPr lang="en-US" sz="2000">
              <a:solidFill>
                <a:srgbClr val="000000">
                  <a:alpha val="100000"/>
                </a:srgb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5</a:t>
            </a: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a:t>
            </a: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渗透攻击阶段</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indent="0" algn="l">
              <a:lnSpc>
                <a:spcPct val="150000"/>
              </a:lnSpc>
              <a:buNone/>
            </a:pPr>
            <a:r>
              <a:rPr lang="en-US" sz="2000">
                <a:solidFill>
                  <a:srgbClr val="000000">
                    <a:alpha val="100000"/>
                  </a:srgbClr>
                </a:solidFill>
                <a:latin typeface="微软雅黑" panose="020B0503020204020204" charset="-122"/>
                <a:ea typeface="微软雅黑" panose="020B0503020204020204" charset="-122"/>
                <a:cs typeface="微软雅黑" panose="020B0503020204020204" charset="-122"/>
              </a:rPr>
              <a:t>在渗透攻击阶段，测试者利用发现的安全漏洞侵入系统，获取访问控制权；这涉及使用公开的渗透代码或定制攻击方法，以挫败安全防御措施，确保攻击的有效性和针对性。</a:t>
            </a:r>
            <a:endParaRPr lang="en-US" sz="2000">
              <a:solidFill>
                <a:srgbClr val="000000">
                  <a:alpha val="100000"/>
                </a:srgb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6</a:t>
            </a: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a:t>
            </a: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后渗透攻击阶段</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indent="0" algn="l">
              <a:lnSpc>
                <a:spcPct val="150000"/>
              </a:lnSpc>
              <a:buNone/>
            </a:pPr>
            <a:r>
              <a:rPr lang="en-US" sz="2000">
                <a:solidFill>
                  <a:srgbClr val="000000">
                    <a:alpha val="100000"/>
                  </a:srgbClr>
                </a:solidFill>
                <a:latin typeface="微软雅黑" panose="020B0503020204020204" charset="-122"/>
                <a:ea typeface="微软雅黑" panose="020B0503020204020204" charset="-122"/>
                <a:cs typeface="微软雅黑" panose="020B0503020204020204" charset="-122"/>
              </a:rPr>
              <a:t>后渗透攻击阶段最能体现团队的创造力和技术能力；团队需根据目标组织的业务模式和安全防御计划，设计攻击目标，识别关键基础设施，寻找最具价值的信息和资产，实现最大业务影响攻击途径。</a:t>
            </a:r>
            <a:endParaRPr lang="en-US" sz="2000">
              <a:solidFill>
                <a:srgbClr val="000000">
                  <a:alpha val="100000"/>
                </a:srgb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7</a:t>
            </a: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a:t>
            </a: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报告阶段</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en-US" sz="2000">
                <a:solidFill>
                  <a:srgbClr val="000000">
                    <a:alpha val="100000"/>
                  </a:srgbClr>
                </a:solidFill>
                <a:latin typeface="微软雅黑" panose="020B0503020204020204" charset="-122"/>
                <a:ea typeface="微软雅黑" panose="020B0503020204020204" charset="-122"/>
                <a:cs typeface="微软雅黑" panose="020B0503020204020204" charset="-122"/>
                <a:sym typeface="+mn-ea"/>
              </a:rPr>
              <a:t>渗透测试成果为汇总关键情报、漏洞、攻击过程及业务影响分析的报告；报告帮助客户从防御者角度识别安全薄弱环节，提供修补和升级方案；同时，包含摘要、过程和技术发现等部分。</a:t>
            </a:r>
            <a:endParaRPr lang="en-US" sz="2000">
              <a:solidFill>
                <a:srgbClr val="000000">
                  <a:alpha val="100000"/>
                </a:srgbClr>
              </a:solidFill>
              <a:latin typeface="微软雅黑" panose="020B0503020204020204" charset="-122"/>
              <a:ea typeface="微软雅黑" panose="020B0503020204020204" charset="-122"/>
              <a:cs typeface="微软雅黑" panose="020B0503020204020204" charset="-122"/>
            </a:endParaRPr>
          </a:p>
          <a:p>
            <a:pPr indent="0" algn="l">
              <a:lnSpc>
                <a:spcPct val="150000"/>
              </a:lnSpc>
              <a:buNone/>
            </a:pPr>
            <a:endParaRPr lang="en-US" sz="2000">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PTES标准渗透测试流程</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grpSp>
        <p:nvGrpSpPr>
          <p:cNvPr id="5" name="Group 5"/>
          <p:cNvGrpSpPr/>
          <p:nvPr/>
        </p:nvGrpSpPr>
        <p:grpSpPr>
          <a:xfrm rot="0">
            <a:off x="1981127" y="1904750"/>
            <a:ext cx="1096419" cy="1096782"/>
            <a:chOff x="1981127" y="1828550"/>
            <a:chExt cx="1096419" cy="1096782"/>
          </a:xfrm>
        </p:grpSpPr>
        <p:sp>
          <p:nvSpPr>
            <p:cNvPr id="6" name="Freeform 6"/>
            <p:cNvSpPr/>
            <p:nvPr/>
          </p:nvSpPr>
          <p:spPr>
            <a:xfrm>
              <a:off x="1981127" y="1828550"/>
              <a:ext cx="1096419" cy="1096782"/>
            </a:xfrm>
            <a:custGeom>
              <a:avLst/>
              <a:gdLst/>
              <a:ahLst/>
              <a:cxnLst/>
              <a:rect l="l" t="t" r="r" b="b"/>
              <a:pathLst>
                <a:path w="1482" h="1482">
                  <a:moveTo>
                    <a:pt x="1482" y="742"/>
                  </a:moveTo>
                  <a:lnTo>
                    <a:pt x="1482" y="742"/>
                  </a:lnTo>
                  <a:lnTo>
                    <a:pt x="1481" y="780"/>
                  </a:lnTo>
                  <a:lnTo>
                    <a:pt x="1477" y="818"/>
                  </a:lnTo>
                  <a:lnTo>
                    <a:pt x="1473" y="854"/>
                  </a:lnTo>
                  <a:lnTo>
                    <a:pt x="1467" y="890"/>
                  </a:lnTo>
                  <a:lnTo>
                    <a:pt x="1458" y="926"/>
                  </a:lnTo>
                  <a:lnTo>
                    <a:pt x="1448" y="962"/>
                  </a:lnTo>
                  <a:lnTo>
                    <a:pt x="1436" y="997"/>
                  </a:lnTo>
                  <a:lnTo>
                    <a:pt x="1423" y="1029"/>
                  </a:lnTo>
                  <a:lnTo>
                    <a:pt x="1408" y="1063"/>
                  </a:lnTo>
                  <a:lnTo>
                    <a:pt x="1392" y="1094"/>
                  </a:lnTo>
                  <a:lnTo>
                    <a:pt x="1374" y="1126"/>
                  </a:lnTo>
                  <a:lnTo>
                    <a:pt x="1355" y="1155"/>
                  </a:lnTo>
                  <a:lnTo>
                    <a:pt x="1334" y="1185"/>
                  </a:lnTo>
                  <a:lnTo>
                    <a:pt x="1312" y="1213"/>
                  </a:lnTo>
                  <a:lnTo>
                    <a:pt x="1289" y="1240"/>
                  </a:lnTo>
                  <a:lnTo>
                    <a:pt x="1265" y="1265"/>
                  </a:lnTo>
                  <a:lnTo>
                    <a:pt x="1239" y="1290"/>
                  </a:lnTo>
                  <a:lnTo>
                    <a:pt x="1211" y="1313"/>
                  </a:lnTo>
                  <a:lnTo>
                    <a:pt x="1184" y="1335"/>
                  </a:lnTo>
                  <a:lnTo>
                    <a:pt x="1155" y="1356"/>
                  </a:lnTo>
                  <a:lnTo>
                    <a:pt x="1125" y="1375"/>
                  </a:lnTo>
                  <a:lnTo>
                    <a:pt x="1094" y="1393"/>
                  </a:lnTo>
                  <a:lnTo>
                    <a:pt x="1062" y="1409"/>
                  </a:lnTo>
                  <a:lnTo>
                    <a:pt x="1029" y="1424"/>
                  </a:lnTo>
                  <a:lnTo>
                    <a:pt x="995" y="1437"/>
                  </a:lnTo>
                  <a:lnTo>
                    <a:pt x="961" y="1449"/>
                  </a:lnTo>
                  <a:lnTo>
                    <a:pt x="926" y="1459"/>
                  </a:lnTo>
                  <a:lnTo>
                    <a:pt x="890" y="1467"/>
                  </a:lnTo>
                  <a:lnTo>
                    <a:pt x="853" y="1473"/>
                  </a:lnTo>
                  <a:lnTo>
                    <a:pt x="816" y="1479"/>
                  </a:lnTo>
                  <a:lnTo>
                    <a:pt x="778" y="1481"/>
                  </a:lnTo>
                  <a:lnTo>
                    <a:pt x="740" y="1482"/>
                  </a:lnTo>
                  <a:lnTo>
                    <a:pt x="740" y="1482"/>
                  </a:lnTo>
                  <a:lnTo>
                    <a:pt x="702" y="1481"/>
                  </a:lnTo>
                  <a:lnTo>
                    <a:pt x="664" y="1479"/>
                  </a:lnTo>
                  <a:lnTo>
                    <a:pt x="627" y="1473"/>
                  </a:lnTo>
                  <a:lnTo>
                    <a:pt x="592" y="1467"/>
                  </a:lnTo>
                  <a:lnTo>
                    <a:pt x="556" y="1459"/>
                  </a:lnTo>
                  <a:lnTo>
                    <a:pt x="520" y="1449"/>
                  </a:lnTo>
                  <a:lnTo>
                    <a:pt x="486" y="1437"/>
                  </a:lnTo>
                  <a:lnTo>
                    <a:pt x="453" y="1424"/>
                  </a:lnTo>
                  <a:lnTo>
                    <a:pt x="419" y="1409"/>
                  </a:lnTo>
                  <a:lnTo>
                    <a:pt x="388" y="1393"/>
                  </a:lnTo>
                  <a:lnTo>
                    <a:pt x="356" y="1375"/>
                  </a:lnTo>
                  <a:lnTo>
                    <a:pt x="327" y="1356"/>
                  </a:lnTo>
                  <a:lnTo>
                    <a:pt x="297" y="1335"/>
                  </a:lnTo>
                  <a:lnTo>
                    <a:pt x="269" y="1313"/>
                  </a:lnTo>
                  <a:lnTo>
                    <a:pt x="242" y="1290"/>
                  </a:lnTo>
                  <a:lnTo>
                    <a:pt x="217" y="1265"/>
                  </a:lnTo>
                  <a:lnTo>
                    <a:pt x="192" y="1240"/>
                  </a:lnTo>
                  <a:lnTo>
                    <a:pt x="169" y="1213"/>
                  </a:lnTo>
                  <a:lnTo>
                    <a:pt x="147" y="1185"/>
                  </a:lnTo>
                  <a:lnTo>
                    <a:pt x="126" y="1155"/>
                  </a:lnTo>
                  <a:lnTo>
                    <a:pt x="107" y="1126"/>
                  </a:lnTo>
                  <a:lnTo>
                    <a:pt x="89" y="1094"/>
                  </a:lnTo>
                  <a:lnTo>
                    <a:pt x="73" y="1063"/>
                  </a:lnTo>
                  <a:lnTo>
                    <a:pt x="58" y="1029"/>
                  </a:lnTo>
                  <a:lnTo>
                    <a:pt x="45" y="997"/>
                  </a:lnTo>
                  <a:lnTo>
                    <a:pt x="33" y="962"/>
                  </a:lnTo>
                  <a:lnTo>
                    <a:pt x="23" y="926"/>
                  </a:lnTo>
                  <a:lnTo>
                    <a:pt x="15" y="890"/>
                  </a:lnTo>
                  <a:lnTo>
                    <a:pt x="9" y="854"/>
                  </a:lnTo>
                  <a:lnTo>
                    <a:pt x="3" y="818"/>
                  </a:lnTo>
                  <a:lnTo>
                    <a:pt x="1" y="780"/>
                  </a:lnTo>
                  <a:lnTo>
                    <a:pt x="0" y="742"/>
                  </a:lnTo>
                  <a:lnTo>
                    <a:pt x="0" y="742"/>
                  </a:lnTo>
                  <a:lnTo>
                    <a:pt x="1" y="704"/>
                  </a:lnTo>
                  <a:lnTo>
                    <a:pt x="3" y="666"/>
                  </a:lnTo>
                  <a:lnTo>
                    <a:pt x="9" y="629"/>
                  </a:lnTo>
                  <a:lnTo>
                    <a:pt x="15" y="592"/>
                  </a:lnTo>
                  <a:lnTo>
                    <a:pt x="23" y="556"/>
                  </a:lnTo>
                  <a:lnTo>
                    <a:pt x="33" y="521"/>
                  </a:lnTo>
                  <a:lnTo>
                    <a:pt x="45" y="486"/>
                  </a:lnTo>
                  <a:lnTo>
                    <a:pt x="58" y="453"/>
                  </a:lnTo>
                  <a:lnTo>
                    <a:pt x="73" y="420"/>
                  </a:lnTo>
                  <a:lnTo>
                    <a:pt x="89" y="389"/>
                  </a:lnTo>
                  <a:lnTo>
                    <a:pt x="107" y="357"/>
                  </a:lnTo>
                  <a:lnTo>
                    <a:pt x="126" y="327"/>
                  </a:lnTo>
                  <a:lnTo>
                    <a:pt x="147" y="299"/>
                  </a:lnTo>
                  <a:lnTo>
                    <a:pt x="169" y="270"/>
                  </a:lnTo>
                  <a:lnTo>
                    <a:pt x="192" y="243"/>
                  </a:lnTo>
                  <a:lnTo>
                    <a:pt x="217" y="217"/>
                  </a:lnTo>
                  <a:lnTo>
                    <a:pt x="242" y="193"/>
                  </a:lnTo>
                  <a:lnTo>
                    <a:pt x="269" y="169"/>
                  </a:lnTo>
                  <a:lnTo>
                    <a:pt x="297" y="148"/>
                  </a:lnTo>
                  <a:lnTo>
                    <a:pt x="327" y="127"/>
                  </a:lnTo>
                  <a:lnTo>
                    <a:pt x="356" y="107"/>
                  </a:lnTo>
                  <a:lnTo>
                    <a:pt x="388" y="90"/>
                  </a:lnTo>
                  <a:lnTo>
                    <a:pt x="419" y="74"/>
                  </a:lnTo>
                  <a:lnTo>
                    <a:pt x="453" y="59"/>
                  </a:lnTo>
                  <a:lnTo>
                    <a:pt x="486" y="46"/>
                  </a:lnTo>
                  <a:lnTo>
                    <a:pt x="520" y="34"/>
                  </a:lnTo>
                  <a:lnTo>
                    <a:pt x="556" y="24"/>
                  </a:lnTo>
                  <a:lnTo>
                    <a:pt x="592" y="15"/>
                  </a:lnTo>
                  <a:lnTo>
                    <a:pt x="627" y="9"/>
                  </a:lnTo>
                  <a:lnTo>
                    <a:pt x="664" y="4"/>
                  </a:lnTo>
                  <a:lnTo>
                    <a:pt x="702" y="1"/>
                  </a:lnTo>
                  <a:lnTo>
                    <a:pt x="740" y="0"/>
                  </a:lnTo>
                  <a:lnTo>
                    <a:pt x="740" y="0"/>
                  </a:lnTo>
                  <a:lnTo>
                    <a:pt x="778" y="1"/>
                  </a:lnTo>
                  <a:lnTo>
                    <a:pt x="816" y="4"/>
                  </a:lnTo>
                  <a:lnTo>
                    <a:pt x="853" y="9"/>
                  </a:lnTo>
                  <a:lnTo>
                    <a:pt x="890" y="15"/>
                  </a:lnTo>
                  <a:lnTo>
                    <a:pt x="926" y="24"/>
                  </a:lnTo>
                  <a:lnTo>
                    <a:pt x="961" y="34"/>
                  </a:lnTo>
                  <a:lnTo>
                    <a:pt x="995" y="46"/>
                  </a:lnTo>
                  <a:lnTo>
                    <a:pt x="1029" y="59"/>
                  </a:lnTo>
                  <a:lnTo>
                    <a:pt x="1062" y="74"/>
                  </a:lnTo>
                  <a:lnTo>
                    <a:pt x="1094" y="90"/>
                  </a:lnTo>
                  <a:lnTo>
                    <a:pt x="1125" y="107"/>
                  </a:lnTo>
                  <a:lnTo>
                    <a:pt x="1155" y="127"/>
                  </a:lnTo>
                  <a:lnTo>
                    <a:pt x="1184" y="148"/>
                  </a:lnTo>
                  <a:lnTo>
                    <a:pt x="1211" y="169"/>
                  </a:lnTo>
                  <a:lnTo>
                    <a:pt x="1239" y="193"/>
                  </a:lnTo>
                  <a:lnTo>
                    <a:pt x="1265" y="217"/>
                  </a:lnTo>
                  <a:lnTo>
                    <a:pt x="1289" y="243"/>
                  </a:lnTo>
                  <a:lnTo>
                    <a:pt x="1312" y="270"/>
                  </a:lnTo>
                  <a:lnTo>
                    <a:pt x="1334" y="299"/>
                  </a:lnTo>
                  <a:lnTo>
                    <a:pt x="1355" y="327"/>
                  </a:lnTo>
                  <a:lnTo>
                    <a:pt x="1374" y="357"/>
                  </a:lnTo>
                  <a:lnTo>
                    <a:pt x="1392" y="389"/>
                  </a:lnTo>
                  <a:lnTo>
                    <a:pt x="1408" y="420"/>
                  </a:lnTo>
                  <a:lnTo>
                    <a:pt x="1423" y="453"/>
                  </a:lnTo>
                  <a:lnTo>
                    <a:pt x="1436" y="486"/>
                  </a:lnTo>
                  <a:lnTo>
                    <a:pt x="1448" y="521"/>
                  </a:lnTo>
                  <a:lnTo>
                    <a:pt x="1458" y="556"/>
                  </a:lnTo>
                  <a:lnTo>
                    <a:pt x="1467" y="592"/>
                  </a:lnTo>
                  <a:lnTo>
                    <a:pt x="1473" y="629"/>
                  </a:lnTo>
                  <a:lnTo>
                    <a:pt x="1477" y="666"/>
                  </a:lnTo>
                  <a:lnTo>
                    <a:pt x="1481" y="704"/>
                  </a:lnTo>
                  <a:lnTo>
                    <a:pt x="1482" y="742"/>
                  </a:lnTo>
                  <a:lnTo>
                    <a:pt x="1482" y="742"/>
                  </a:lnTo>
                </a:path>
              </a:pathLst>
            </a:custGeom>
            <a:solidFill>
              <a:schemeClr val="accent1">
                <a:alpha val="100000"/>
              </a:schemeClr>
            </a:solidFill>
          </p:spPr>
        </p:sp>
        <p:sp>
          <p:nvSpPr>
            <p:cNvPr id="7" name="Freeform 7"/>
            <p:cNvSpPr/>
            <p:nvPr/>
          </p:nvSpPr>
          <p:spPr>
            <a:xfrm>
              <a:off x="2166298" y="2057092"/>
              <a:ext cx="730886" cy="670462"/>
            </a:xfrm>
            <a:custGeom>
              <a:avLst/>
              <a:gdLst/>
              <a:ahLst/>
              <a:cxnLst/>
              <a:rect l="l" t="t" r="r" b="b"/>
              <a:pathLst>
                <a:path w="988"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path>
                <a:path w="988" h="905">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path>
                <a:path w="988" h="905">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path>
                <a:path w="988" h="905">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path>
              </a:pathLst>
            </a:custGeom>
            <a:solidFill>
              <a:srgbClr val="FFFFFF">
                <a:alpha val="100000"/>
              </a:srgbClr>
            </a:solidFill>
          </p:spPr>
        </p:sp>
      </p:grpSp>
      <p:grpSp>
        <p:nvGrpSpPr>
          <p:cNvPr id="8" name="Group 8"/>
          <p:cNvGrpSpPr/>
          <p:nvPr/>
        </p:nvGrpSpPr>
        <p:grpSpPr>
          <a:xfrm rot="0">
            <a:off x="8305514" y="1932690"/>
            <a:ext cx="1096419" cy="1096782"/>
            <a:chOff x="8308054" y="1554865"/>
            <a:chExt cx="1096419" cy="1096782"/>
          </a:xfrm>
        </p:grpSpPr>
        <p:sp>
          <p:nvSpPr>
            <p:cNvPr id="9" name="Freeform 9"/>
            <p:cNvSpPr/>
            <p:nvPr/>
          </p:nvSpPr>
          <p:spPr>
            <a:xfrm>
              <a:off x="8308054" y="1554865"/>
              <a:ext cx="1096419" cy="1096782"/>
            </a:xfrm>
            <a:custGeom>
              <a:avLst/>
              <a:gdLst/>
              <a:ahLst/>
              <a:cxnLst/>
              <a:rect l="l" t="t" r="r" b="b"/>
              <a:pathLst>
                <a:path w="1482" h="1482">
                  <a:moveTo>
                    <a:pt x="1482" y="742"/>
                  </a:moveTo>
                  <a:lnTo>
                    <a:pt x="1482" y="742"/>
                  </a:lnTo>
                  <a:lnTo>
                    <a:pt x="1481" y="780"/>
                  </a:lnTo>
                  <a:lnTo>
                    <a:pt x="1478" y="818"/>
                  </a:lnTo>
                  <a:lnTo>
                    <a:pt x="1473" y="854"/>
                  </a:lnTo>
                  <a:lnTo>
                    <a:pt x="1467" y="890"/>
                  </a:lnTo>
                  <a:lnTo>
                    <a:pt x="1458" y="926"/>
                  </a:lnTo>
                  <a:lnTo>
                    <a:pt x="1448" y="962"/>
                  </a:lnTo>
                  <a:lnTo>
                    <a:pt x="1436" y="997"/>
                  </a:lnTo>
                  <a:lnTo>
                    <a:pt x="1423" y="1029"/>
                  </a:lnTo>
                  <a:lnTo>
                    <a:pt x="1408" y="1063"/>
                  </a:lnTo>
                  <a:lnTo>
                    <a:pt x="1392" y="1094"/>
                  </a:lnTo>
                  <a:lnTo>
                    <a:pt x="1375" y="1126"/>
                  </a:lnTo>
                  <a:lnTo>
                    <a:pt x="1355" y="1155"/>
                  </a:lnTo>
                  <a:lnTo>
                    <a:pt x="1334" y="1185"/>
                  </a:lnTo>
                  <a:lnTo>
                    <a:pt x="1313" y="1213"/>
                  </a:lnTo>
                  <a:lnTo>
                    <a:pt x="1289" y="1240"/>
                  </a:lnTo>
                  <a:lnTo>
                    <a:pt x="1265" y="1265"/>
                  </a:lnTo>
                  <a:lnTo>
                    <a:pt x="1239" y="1290"/>
                  </a:lnTo>
                  <a:lnTo>
                    <a:pt x="1212" y="1313"/>
                  </a:lnTo>
                  <a:lnTo>
                    <a:pt x="1185" y="1335"/>
                  </a:lnTo>
                  <a:lnTo>
                    <a:pt x="1155" y="1356"/>
                  </a:lnTo>
                  <a:lnTo>
                    <a:pt x="1125" y="1375"/>
                  </a:lnTo>
                  <a:lnTo>
                    <a:pt x="1094" y="1393"/>
                  </a:lnTo>
                  <a:lnTo>
                    <a:pt x="1062" y="1409"/>
                  </a:lnTo>
                  <a:lnTo>
                    <a:pt x="1029" y="1424"/>
                  </a:lnTo>
                  <a:lnTo>
                    <a:pt x="996" y="1437"/>
                  </a:lnTo>
                  <a:lnTo>
                    <a:pt x="961" y="1449"/>
                  </a:lnTo>
                  <a:lnTo>
                    <a:pt x="926" y="1459"/>
                  </a:lnTo>
                  <a:lnTo>
                    <a:pt x="890" y="1467"/>
                  </a:lnTo>
                  <a:lnTo>
                    <a:pt x="853" y="1473"/>
                  </a:lnTo>
                  <a:lnTo>
                    <a:pt x="817" y="1479"/>
                  </a:lnTo>
                  <a:lnTo>
                    <a:pt x="779" y="1481"/>
                  </a:lnTo>
                  <a:lnTo>
                    <a:pt x="741" y="1482"/>
                  </a:lnTo>
                  <a:lnTo>
                    <a:pt x="741" y="1482"/>
                  </a:lnTo>
                  <a:lnTo>
                    <a:pt x="703" y="1481"/>
                  </a:lnTo>
                  <a:lnTo>
                    <a:pt x="665" y="1479"/>
                  </a:lnTo>
                  <a:lnTo>
                    <a:pt x="628" y="1473"/>
                  </a:lnTo>
                  <a:lnTo>
                    <a:pt x="592" y="1467"/>
                  </a:lnTo>
                  <a:lnTo>
                    <a:pt x="556" y="1459"/>
                  </a:lnTo>
                  <a:lnTo>
                    <a:pt x="520" y="1449"/>
                  </a:lnTo>
                  <a:lnTo>
                    <a:pt x="487" y="1437"/>
                  </a:lnTo>
                  <a:lnTo>
                    <a:pt x="453" y="1424"/>
                  </a:lnTo>
                  <a:lnTo>
                    <a:pt x="419" y="1409"/>
                  </a:lnTo>
                  <a:lnTo>
                    <a:pt x="388" y="1393"/>
                  </a:lnTo>
                  <a:lnTo>
                    <a:pt x="356" y="1375"/>
                  </a:lnTo>
                  <a:lnTo>
                    <a:pt x="327" y="1356"/>
                  </a:lnTo>
                  <a:lnTo>
                    <a:pt x="298" y="1335"/>
                  </a:lnTo>
                  <a:lnTo>
                    <a:pt x="269" y="1313"/>
                  </a:lnTo>
                  <a:lnTo>
                    <a:pt x="242" y="1290"/>
                  </a:lnTo>
                  <a:lnTo>
                    <a:pt x="217" y="1265"/>
                  </a:lnTo>
                  <a:lnTo>
                    <a:pt x="192" y="1240"/>
                  </a:lnTo>
                  <a:lnTo>
                    <a:pt x="170" y="1213"/>
                  </a:lnTo>
                  <a:lnTo>
                    <a:pt x="147" y="1185"/>
                  </a:lnTo>
                  <a:lnTo>
                    <a:pt x="126" y="1155"/>
                  </a:lnTo>
                  <a:lnTo>
                    <a:pt x="108" y="1126"/>
                  </a:lnTo>
                  <a:lnTo>
                    <a:pt x="89" y="1094"/>
                  </a:lnTo>
                  <a:lnTo>
                    <a:pt x="73" y="1063"/>
                  </a:lnTo>
                  <a:lnTo>
                    <a:pt x="58" y="1029"/>
                  </a:lnTo>
                  <a:lnTo>
                    <a:pt x="45" y="997"/>
                  </a:lnTo>
                  <a:lnTo>
                    <a:pt x="34" y="962"/>
                  </a:lnTo>
                  <a:lnTo>
                    <a:pt x="23" y="926"/>
                  </a:lnTo>
                  <a:lnTo>
                    <a:pt x="15" y="890"/>
                  </a:lnTo>
                  <a:lnTo>
                    <a:pt x="9" y="854"/>
                  </a:lnTo>
                  <a:lnTo>
                    <a:pt x="4" y="818"/>
                  </a:lnTo>
                  <a:lnTo>
                    <a:pt x="1" y="780"/>
                  </a:lnTo>
                  <a:lnTo>
                    <a:pt x="0" y="742"/>
                  </a:lnTo>
                  <a:lnTo>
                    <a:pt x="0" y="742"/>
                  </a:lnTo>
                  <a:lnTo>
                    <a:pt x="1" y="704"/>
                  </a:lnTo>
                  <a:lnTo>
                    <a:pt x="4" y="666"/>
                  </a:lnTo>
                  <a:lnTo>
                    <a:pt x="9" y="629"/>
                  </a:lnTo>
                  <a:lnTo>
                    <a:pt x="15" y="592"/>
                  </a:lnTo>
                  <a:lnTo>
                    <a:pt x="23" y="556"/>
                  </a:lnTo>
                  <a:lnTo>
                    <a:pt x="34" y="521"/>
                  </a:lnTo>
                  <a:lnTo>
                    <a:pt x="45" y="486"/>
                  </a:lnTo>
                  <a:lnTo>
                    <a:pt x="58" y="453"/>
                  </a:lnTo>
                  <a:lnTo>
                    <a:pt x="73" y="420"/>
                  </a:lnTo>
                  <a:lnTo>
                    <a:pt x="89" y="389"/>
                  </a:lnTo>
                  <a:lnTo>
                    <a:pt x="108" y="357"/>
                  </a:lnTo>
                  <a:lnTo>
                    <a:pt x="126" y="327"/>
                  </a:lnTo>
                  <a:lnTo>
                    <a:pt x="147" y="299"/>
                  </a:lnTo>
                  <a:lnTo>
                    <a:pt x="170" y="270"/>
                  </a:lnTo>
                  <a:lnTo>
                    <a:pt x="192" y="243"/>
                  </a:lnTo>
                  <a:lnTo>
                    <a:pt x="217" y="217"/>
                  </a:lnTo>
                  <a:lnTo>
                    <a:pt x="242" y="193"/>
                  </a:lnTo>
                  <a:lnTo>
                    <a:pt x="269" y="169"/>
                  </a:lnTo>
                  <a:lnTo>
                    <a:pt x="298" y="148"/>
                  </a:lnTo>
                  <a:lnTo>
                    <a:pt x="327" y="127"/>
                  </a:lnTo>
                  <a:lnTo>
                    <a:pt x="356" y="107"/>
                  </a:lnTo>
                  <a:lnTo>
                    <a:pt x="388" y="90"/>
                  </a:lnTo>
                  <a:lnTo>
                    <a:pt x="419" y="74"/>
                  </a:lnTo>
                  <a:lnTo>
                    <a:pt x="453" y="59"/>
                  </a:lnTo>
                  <a:lnTo>
                    <a:pt x="487" y="46"/>
                  </a:lnTo>
                  <a:lnTo>
                    <a:pt x="520" y="34"/>
                  </a:lnTo>
                  <a:lnTo>
                    <a:pt x="556" y="24"/>
                  </a:lnTo>
                  <a:lnTo>
                    <a:pt x="592" y="15"/>
                  </a:lnTo>
                  <a:lnTo>
                    <a:pt x="628" y="9"/>
                  </a:lnTo>
                  <a:lnTo>
                    <a:pt x="665" y="4"/>
                  </a:lnTo>
                  <a:lnTo>
                    <a:pt x="703" y="1"/>
                  </a:lnTo>
                  <a:lnTo>
                    <a:pt x="741" y="0"/>
                  </a:lnTo>
                  <a:lnTo>
                    <a:pt x="741" y="0"/>
                  </a:lnTo>
                  <a:lnTo>
                    <a:pt x="779" y="1"/>
                  </a:lnTo>
                  <a:lnTo>
                    <a:pt x="817" y="4"/>
                  </a:lnTo>
                  <a:lnTo>
                    <a:pt x="853" y="9"/>
                  </a:lnTo>
                  <a:lnTo>
                    <a:pt x="890" y="15"/>
                  </a:lnTo>
                  <a:lnTo>
                    <a:pt x="926" y="24"/>
                  </a:lnTo>
                  <a:lnTo>
                    <a:pt x="961" y="34"/>
                  </a:lnTo>
                  <a:lnTo>
                    <a:pt x="996" y="46"/>
                  </a:lnTo>
                  <a:lnTo>
                    <a:pt x="1029" y="59"/>
                  </a:lnTo>
                  <a:lnTo>
                    <a:pt x="1062" y="74"/>
                  </a:lnTo>
                  <a:lnTo>
                    <a:pt x="1094" y="90"/>
                  </a:lnTo>
                  <a:lnTo>
                    <a:pt x="1125" y="107"/>
                  </a:lnTo>
                  <a:lnTo>
                    <a:pt x="1155" y="127"/>
                  </a:lnTo>
                  <a:lnTo>
                    <a:pt x="1185" y="148"/>
                  </a:lnTo>
                  <a:lnTo>
                    <a:pt x="1212" y="169"/>
                  </a:lnTo>
                  <a:lnTo>
                    <a:pt x="1239" y="193"/>
                  </a:lnTo>
                  <a:lnTo>
                    <a:pt x="1265" y="217"/>
                  </a:lnTo>
                  <a:lnTo>
                    <a:pt x="1289" y="243"/>
                  </a:lnTo>
                  <a:lnTo>
                    <a:pt x="1313" y="270"/>
                  </a:lnTo>
                  <a:lnTo>
                    <a:pt x="1334" y="299"/>
                  </a:lnTo>
                  <a:lnTo>
                    <a:pt x="1355" y="327"/>
                  </a:lnTo>
                  <a:lnTo>
                    <a:pt x="1375" y="357"/>
                  </a:lnTo>
                  <a:lnTo>
                    <a:pt x="1392" y="389"/>
                  </a:lnTo>
                  <a:lnTo>
                    <a:pt x="1408" y="420"/>
                  </a:lnTo>
                  <a:lnTo>
                    <a:pt x="1423" y="453"/>
                  </a:lnTo>
                  <a:lnTo>
                    <a:pt x="1436" y="486"/>
                  </a:lnTo>
                  <a:lnTo>
                    <a:pt x="1448" y="521"/>
                  </a:lnTo>
                  <a:lnTo>
                    <a:pt x="1458" y="556"/>
                  </a:lnTo>
                  <a:lnTo>
                    <a:pt x="1467" y="592"/>
                  </a:lnTo>
                  <a:lnTo>
                    <a:pt x="1473" y="629"/>
                  </a:lnTo>
                  <a:lnTo>
                    <a:pt x="1478" y="666"/>
                  </a:lnTo>
                  <a:lnTo>
                    <a:pt x="1481" y="704"/>
                  </a:lnTo>
                  <a:lnTo>
                    <a:pt x="1482" y="742"/>
                  </a:lnTo>
                  <a:lnTo>
                    <a:pt x="1482" y="742"/>
                  </a:lnTo>
                </a:path>
              </a:pathLst>
            </a:custGeom>
            <a:solidFill>
              <a:schemeClr val="accent1">
                <a:alpha val="100000"/>
              </a:schemeClr>
            </a:solidFill>
          </p:spPr>
        </p:sp>
        <p:sp>
          <p:nvSpPr>
            <p:cNvPr id="10" name="Freeform 10"/>
            <p:cNvSpPr/>
            <p:nvPr/>
          </p:nvSpPr>
          <p:spPr>
            <a:xfrm>
              <a:off x="8540311" y="1698393"/>
              <a:ext cx="653950" cy="899907"/>
            </a:xfrm>
            <a:custGeom>
              <a:avLst/>
              <a:gdLst/>
              <a:ahLst/>
              <a:cxnLst/>
              <a:rect l="l" t="t" r="r" b="b"/>
              <a:pathLst>
                <a:path w="885" h="1217">
                  <a:moveTo>
                    <a:pt x="212" y="796"/>
                  </a:moveTo>
                  <a:lnTo>
                    <a:pt x="125" y="1151"/>
                  </a:lnTo>
                  <a:lnTo>
                    <a:pt x="105" y="1154"/>
                  </a:lnTo>
                  <a:lnTo>
                    <a:pt x="194" y="790"/>
                  </a:lnTo>
                  <a:lnTo>
                    <a:pt x="194" y="790"/>
                  </a:lnTo>
                  <a:lnTo>
                    <a:pt x="178" y="783"/>
                  </a:lnTo>
                  <a:lnTo>
                    <a:pt x="162" y="775"/>
                  </a:lnTo>
                  <a:lnTo>
                    <a:pt x="162" y="775"/>
                  </a:lnTo>
                  <a:lnTo>
                    <a:pt x="149" y="769"/>
                  </a:lnTo>
                  <a:lnTo>
                    <a:pt x="137" y="761"/>
                  </a:lnTo>
                  <a:lnTo>
                    <a:pt x="127" y="753"/>
                  </a:lnTo>
                  <a:lnTo>
                    <a:pt x="117" y="744"/>
                  </a:lnTo>
                  <a:lnTo>
                    <a:pt x="110" y="732"/>
                  </a:lnTo>
                  <a:lnTo>
                    <a:pt x="102" y="719"/>
                  </a:lnTo>
                  <a:lnTo>
                    <a:pt x="96" y="704"/>
                  </a:lnTo>
                  <a:lnTo>
                    <a:pt x="90" y="685"/>
                  </a:lnTo>
                  <a:lnTo>
                    <a:pt x="90" y="685"/>
                  </a:lnTo>
                  <a:lnTo>
                    <a:pt x="77" y="639"/>
                  </a:lnTo>
                  <a:lnTo>
                    <a:pt x="69" y="616"/>
                  </a:lnTo>
                  <a:lnTo>
                    <a:pt x="61" y="594"/>
                  </a:lnTo>
                  <a:lnTo>
                    <a:pt x="61" y="594"/>
                  </a:lnTo>
                  <a:lnTo>
                    <a:pt x="48" y="565"/>
                  </a:lnTo>
                  <a:lnTo>
                    <a:pt x="34" y="538"/>
                  </a:lnTo>
                  <a:lnTo>
                    <a:pt x="34" y="538"/>
                  </a:lnTo>
                  <a:lnTo>
                    <a:pt x="20" y="509"/>
                  </a:lnTo>
                  <a:lnTo>
                    <a:pt x="14" y="495"/>
                  </a:lnTo>
                  <a:lnTo>
                    <a:pt x="9" y="480"/>
                  </a:lnTo>
                  <a:lnTo>
                    <a:pt x="9" y="480"/>
                  </a:lnTo>
                  <a:lnTo>
                    <a:pt x="4" y="466"/>
                  </a:lnTo>
                  <a:lnTo>
                    <a:pt x="1" y="452"/>
                  </a:lnTo>
                  <a:lnTo>
                    <a:pt x="0" y="439"/>
                  </a:lnTo>
                  <a:lnTo>
                    <a:pt x="0" y="426"/>
                  </a:lnTo>
                  <a:lnTo>
                    <a:pt x="2" y="412"/>
                  </a:lnTo>
                  <a:lnTo>
                    <a:pt x="6" y="398"/>
                  </a:lnTo>
                  <a:lnTo>
                    <a:pt x="13" y="382"/>
                  </a:lnTo>
                  <a:lnTo>
                    <a:pt x="22" y="365"/>
                  </a:lnTo>
                  <a:lnTo>
                    <a:pt x="22" y="365"/>
                  </a:lnTo>
                  <a:lnTo>
                    <a:pt x="44" y="323"/>
                  </a:lnTo>
                  <a:lnTo>
                    <a:pt x="55" y="302"/>
                  </a:lnTo>
                  <a:lnTo>
                    <a:pt x="66" y="280"/>
                  </a:lnTo>
                  <a:lnTo>
                    <a:pt x="66" y="280"/>
                  </a:lnTo>
                  <a:lnTo>
                    <a:pt x="77" y="251"/>
                  </a:lnTo>
                  <a:lnTo>
                    <a:pt x="87" y="222"/>
                  </a:lnTo>
                  <a:lnTo>
                    <a:pt x="87" y="222"/>
                  </a:lnTo>
                  <a:lnTo>
                    <a:pt x="97" y="191"/>
                  </a:lnTo>
                  <a:lnTo>
                    <a:pt x="102" y="177"/>
                  </a:lnTo>
                  <a:lnTo>
                    <a:pt x="109" y="162"/>
                  </a:lnTo>
                  <a:lnTo>
                    <a:pt x="109" y="162"/>
                  </a:lnTo>
                  <a:lnTo>
                    <a:pt x="116" y="149"/>
                  </a:lnTo>
                  <a:lnTo>
                    <a:pt x="124" y="138"/>
                  </a:lnTo>
                  <a:lnTo>
                    <a:pt x="131" y="127"/>
                  </a:lnTo>
                  <a:lnTo>
                    <a:pt x="141" y="119"/>
                  </a:lnTo>
                  <a:lnTo>
                    <a:pt x="153" y="110"/>
                  </a:lnTo>
                  <a:lnTo>
                    <a:pt x="166" y="102"/>
                  </a:lnTo>
                  <a:lnTo>
                    <a:pt x="181" y="96"/>
                  </a:lnTo>
                  <a:lnTo>
                    <a:pt x="200" y="90"/>
                  </a:lnTo>
                  <a:lnTo>
                    <a:pt x="200" y="90"/>
                  </a:lnTo>
                  <a:lnTo>
                    <a:pt x="245" y="77"/>
                  </a:lnTo>
                  <a:lnTo>
                    <a:pt x="268" y="70"/>
                  </a:lnTo>
                  <a:lnTo>
                    <a:pt x="291" y="61"/>
                  </a:lnTo>
                  <a:lnTo>
                    <a:pt x="291" y="61"/>
                  </a:lnTo>
                  <a:lnTo>
                    <a:pt x="320" y="49"/>
                  </a:lnTo>
                  <a:lnTo>
                    <a:pt x="347" y="35"/>
                  </a:lnTo>
                  <a:lnTo>
                    <a:pt x="347" y="35"/>
                  </a:lnTo>
                  <a:lnTo>
                    <a:pt x="376" y="20"/>
                  </a:lnTo>
                  <a:lnTo>
                    <a:pt x="390" y="14"/>
                  </a:lnTo>
                  <a:lnTo>
                    <a:pt x="405" y="9"/>
                  </a:lnTo>
                  <a:lnTo>
                    <a:pt x="405" y="9"/>
                  </a:lnTo>
                  <a:lnTo>
                    <a:pt x="419" y="5"/>
                  </a:lnTo>
                  <a:lnTo>
                    <a:pt x="432" y="1"/>
                  </a:lnTo>
                  <a:lnTo>
                    <a:pt x="446" y="0"/>
                  </a:lnTo>
                  <a:lnTo>
                    <a:pt x="459" y="0"/>
                  </a:lnTo>
                  <a:lnTo>
                    <a:pt x="472" y="2"/>
                  </a:lnTo>
                  <a:lnTo>
                    <a:pt x="487" y="7"/>
                  </a:lnTo>
                  <a:lnTo>
                    <a:pt x="503" y="13"/>
                  </a:lnTo>
                  <a:lnTo>
                    <a:pt x="520" y="22"/>
                  </a:lnTo>
                  <a:lnTo>
                    <a:pt x="520" y="22"/>
                  </a:lnTo>
                  <a:lnTo>
                    <a:pt x="561" y="46"/>
                  </a:lnTo>
                  <a:lnTo>
                    <a:pt x="583" y="57"/>
                  </a:lnTo>
                  <a:lnTo>
                    <a:pt x="605" y="66"/>
                  </a:lnTo>
                  <a:lnTo>
                    <a:pt x="605" y="66"/>
                  </a:lnTo>
                  <a:lnTo>
                    <a:pt x="634" y="77"/>
                  </a:lnTo>
                  <a:lnTo>
                    <a:pt x="663" y="87"/>
                  </a:lnTo>
                  <a:lnTo>
                    <a:pt x="663" y="87"/>
                  </a:lnTo>
                  <a:lnTo>
                    <a:pt x="694" y="97"/>
                  </a:lnTo>
                  <a:lnTo>
                    <a:pt x="708" y="102"/>
                  </a:lnTo>
                  <a:lnTo>
                    <a:pt x="723" y="110"/>
                  </a:lnTo>
                  <a:lnTo>
                    <a:pt x="723" y="110"/>
                  </a:lnTo>
                  <a:lnTo>
                    <a:pt x="736" y="116"/>
                  </a:lnTo>
                  <a:lnTo>
                    <a:pt x="747" y="124"/>
                  </a:lnTo>
                  <a:lnTo>
                    <a:pt x="758" y="133"/>
                  </a:lnTo>
                  <a:lnTo>
                    <a:pt x="766" y="142"/>
                  </a:lnTo>
                  <a:lnTo>
                    <a:pt x="775" y="153"/>
                  </a:lnTo>
                  <a:lnTo>
                    <a:pt x="783" y="166"/>
                  </a:lnTo>
                  <a:lnTo>
                    <a:pt x="789" y="182"/>
                  </a:lnTo>
                  <a:lnTo>
                    <a:pt x="795" y="200"/>
                  </a:lnTo>
                  <a:lnTo>
                    <a:pt x="795" y="200"/>
                  </a:lnTo>
                  <a:lnTo>
                    <a:pt x="808" y="247"/>
                  </a:lnTo>
                  <a:lnTo>
                    <a:pt x="815" y="270"/>
                  </a:lnTo>
                  <a:lnTo>
                    <a:pt x="823" y="292"/>
                  </a:lnTo>
                  <a:lnTo>
                    <a:pt x="823" y="292"/>
                  </a:lnTo>
                  <a:lnTo>
                    <a:pt x="836" y="321"/>
                  </a:lnTo>
                  <a:lnTo>
                    <a:pt x="850" y="348"/>
                  </a:lnTo>
                  <a:lnTo>
                    <a:pt x="850" y="348"/>
                  </a:lnTo>
                  <a:lnTo>
                    <a:pt x="864" y="376"/>
                  </a:lnTo>
                  <a:lnTo>
                    <a:pt x="871" y="390"/>
                  </a:lnTo>
                  <a:lnTo>
                    <a:pt x="876" y="405"/>
                  </a:lnTo>
                  <a:lnTo>
                    <a:pt x="876" y="405"/>
                  </a:lnTo>
                  <a:lnTo>
                    <a:pt x="880" y="419"/>
                  </a:lnTo>
                  <a:lnTo>
                    <a:pt x="884" y="433"/>
                  </a:lnTo>
                  <a:lnTo>
                    <a:pt x="885" y="446"/>
                  </a:lnTo>
                  <a:lnTo>
                    <a:pt x="885" y="460"/>
                  </a:lnTo>
                  <a:lnTo>
                    <a:pt x="883" y="474"/>
                  </a:lnTo>
                  <a:lnTo>
                    <a:pt x="878" y="488"/>
                  </a:lnTo>
                  <a:lnTo>
                    <a:pt x="872" y="504"/>
                  </a:lnTo>
                  <a:lnTo>
                    <a:pt x="863" y="520"/>
                  </a:lnTo>
                  <a:lnTo>
                    <a:pt x="863" y="520"/>
                  </a:lnTo>
                  <a:lnTo>
                    <a:pt x="839" y="563"/>
                  </a:lnTo>
                  <a:lnTo>
                    <a:pt x="828" y="583"/>
                  </a:lnTo>
                  <a:lnTo>
                    <a:pt x="818" y="606"/>
                  </a:lnTo>
                  <a:lnTo>
                    <a:pt x="818" y="606"/>
                  </a:lnTo>
                  <a:lnTo>
                    <a:pt x="808" y="634"/>
                  </a:lnTo>
                  <a:lnTo>
                    <a:pt x="798" y="665"/>
                  </a:lnTo>
                  <a:lnTo>
                    <a:pt x="798" y="665"/>
                  </a:lnTo>
                  <a:lnTo>
                    <a:pt x="788" y="694"/>
                  </a:lnTo>
                  <a:lnTo>
                    <a:pt x="783" y="709"/>
                  </a:lnTo>
                  <a:lnTo>
                    <a:pt x="775" y="723"/>
                  </a:lnTo>
                  <a:lnTo>
                    <a:pt x="775" y="723"/>
                  </a:lnTo>
                  <a:lnTo>
                    <a:pt x="766" y="740"/>
                  </a:lnTo>
                  <a:lnTo>
                    <a:pt x="757" y="754"/>
                  </a:lnTo>
                  <a:lnTo>
                    <a:pt x="751" y="760"/>
                  </a:lnTo>
                  <a:lnTo>
                    <a:pt x="745" y="766"/>
                  </a:lnTo>
                  <a:lnTo>
                    <a:pt x="738" y="771"/>
                  </a:lnTo>
                  <a:lnTo>
                    <a:pt x="731" y="777"/>
                  </a:lnTo>
                  <a:lnTo>
                    <a:pt x="805" y="1000"/>
                  </a:lnTo>
                  <a:lnTo>
                    <a:pt x="785" y="998"/>
                  </a:lnTo>
                  <a:lnTo>
                    <a:pt x="714" y="785"/>
                  </a:lnTo>
                  <a:lnTo>
                    <a:pt x="714" y="785"/>
                  </a:lnTo>
                  <a:lnTo>
                    <a:pt x="703" y="790"/>
                  </a:lnTo>
                  <a:lnTo>
                    <a:pt x="772" y="997"/>
                  </a:lnTo>
                  <a:lnTo>
                    <a:pt x="593" y="982"/>
                  </a:lnTo>
                  <a:lnTo>
                    <a:pt x="566" y="1046"/>
                  </a:lnTo>
                  <a:lnTo>
                    <a:pt x="506" y="867"/>
                  </a:lnTo>
                  <a:lnTo>
                    <a:pt x="506" y="867"/>
                  </a:lnTo>
                  <a:lnTo>
                    <a:pt x="495" y="871"/>
                  </a:lnTo>
                  <a:lnTo>
                    <a:pt x="559" y="1063"/>
                  </a:lnTo>
                  <a:lnTo>
                    <a:pt x="550" y="1085"/>
                  </a:lnTo>
                  <a:lnTo>
                    <a:pt x="481" y="876"/>
                  </a:lnTo>
                  <a:lnTo>
                    <a:pt x="480" y="876"/>
                  </a:lnTo>
                  <a:lnTo>
                    <a:pt x="480" y="876"/>
                  </a:lnTo>
                  <a:lnTo>
                    <a:pt x="463" y="882"/>
                  </a:lnTo>
                  <a:lnTo>
                    <a:pt x="448" y="884"/>
                  </a:lnTo>
                  <a:lnTo>
                    <a:pt x="367" y="1217"/>
                  </a:lnTo>
                  <a:lnTo>
                    <a:pt x="356" y="1197"/>
                  </a:lnTo>
                  <a:lnTo>
                    <a:pt x="432" y="885"/>
                  </a:lnTo>
                  <a:lnTo>
                    <a:pt x="432" y="885"/>
                  </a:lnTo>
                  <a:lnTo>
                    <a:pt x="420" y="884"/>
                  </a:lnTo>
                  <a:lnTo>
                    <a:pt x="348" y="1180"/>
                  </a:lnTo>
                  <a:lnTo>
                    <a:pt x="316" y="1117"/>
                  </a:lnTo>
                  <a:lnTo>
                    <a:pt x="139" y="1149"/>
                  </a:lnTo>
                  <a:lnTo>
                    <a:pt x="223" y="799"/>
                  </a:lnTo>
                  <a:lnTo>
                    <a:pt x="220" y="798"/>
                  </a:lnTo>
                  <a:lnTo>
                    <a:pt x="220" y="798"/>
                  </a:lnTo>
                  <a:lnTo>
                    <a:pt x="212" y="796"/>
                  </a:lnTo>
                  <a:lnTo>
                    <a:pt x="212" y="796"/>
                  </a:lnTo>
                  <a:close/>
                </a:path>
                <a:path w="885" h="1217">
                  <a:moveTo>
                    <a:pt x="497" y="656"/>
                  </a:moveTo>
                  <a:lnTo>
                    <a:pt x="497" y="208"/>
                  </a:lnTo>
                  <a:lnTo>
                    <a:pt x="411" y="208"/>
                  </a:lnTo>
                  <a:lnTo>
                    <a:pt x="411" y="208"/>
                  </a:lnTo>
                  <a:lnTo>
                    <a:pt x="411" y="216"/>
                  </a:lnTo>
                  <a:lnTo>
                    <a:pt x="408" y="226"/>
                  </a:lnTo>
                  <a:lnTo>
                    <a:pt x="404" y="235"/>
                  </a:lnTo>
                  <a:lnTo>
                    <a:pt x="397" y="243"/>
                  </a:lnTo>
                  <a:lnTo>
                    <a:pt x="397" y="243"/>
                  </a:lnTo>
                  <a:lnTo>
                    <a:pt x="390" y="252"/>
                  </a:lnTo>
                  <a:lnTo>
                    <a:pt x="381" y="258"/>
                  </a:lnTo>
                  <a:lnTo>
                    <a:pt x="371" y="261"/>
                  </a:lnTo>
                  <a:lnTo>
                    <a:pt x="360" y="262"/>
                  </a:lnTo>
                  <a:lnTo>
                    <a:pt x="360" y="327"/>
                  </a:lnTo>
                  <a:lnTo>
                    <a:pt x="398" y="327"/>
                  </a:lnTo>
                  <a:lnTo>
                    <a:pt x="398" y="656"/>
                  </a:lnTo>
                  <a:lnTo>
                    <a:pt x="497" y="656"/>
                  </a:lnTo>
                  <a:lnTo>
                    <a:pt x="497" y="656"/>
                  </a:lnTo>
                  <a:close/>
                </a:path>
                <a:path w="885" h="1217">
                  <a:moveTo>
                    <a:pt x="486" y="124"/>
                  </a:moveTo>
                  <a:lnTo>
                    <a:pt x="486" y="124"/>
                  </a:lnTo>
                  <a:lnTo>
                    <a:pt x="511" y="131"/>
                  </a:lnTo>
                  <a:lnTo>
                    <a:pt x="536" y="139"/>
                  </a:lnTo>
                  <a:lnTo>
                    <a:pt x="560" y="150"/>
                  </a:lnTo>
                  <a:lnTo>
                    <a:pt x="582" y="163"/>
                  </a:lnTo>
                  <a:lnTo>
                    <a:pt x="604" y="177"/>
                  </a:lnTo>
                  <a:lnTo>
                    <a:pt x="623" y="194"/>
                  </a:lnTo>
                  <a:lnTo>
                    <a:pt x="643" y="211"/>
                  </a:lnTo>
                  <a:lnTo>
                    <a:pt x="659" y="229"/>
                  </a:lnTo>
                  <a:lnTo>
                    <a:pt x="674" y="250"/>
                  </a:lnTo>
                  <a:lnTo>
                    <a:pt x="688" y="272"/>
                  </a:lnTo>
                  <a:lnTo>
                    <a:pt x="700" y="294"/>
                  </a:lnTo>
                  <a:lnTo>
                    <a:pt x="710" y="318"/>
                  </a:lnTo>
                  <a:lnTo>
                    <a:pt x="718" y="343"/>
                  </a:lnTo>
                  <a:lnTo>
                    <a:pt x="724" y="369"/>
                  </a:lnTo>
                  <a:lnTo>
                    <a:pt x="727" y="397"/>
                  </a:lnTo>
                  <a:lnTo>
                    <a:pt x="728" y="424"/>
                  </a:lnTo>
                  <a:lnTo>
                    <a:pt x="728" y="424"/>
                  </a:lnTo>
                  <a:lnTo>
                    <a:pt x="728" y="439"/>
                  </a:lnTo>
                  <a:lnTo>
                    <a:pt x="727" y="455"/>
                  </a:lnTo>
                  <a:lnTo>
                    <a:pt x="725" y="470"/>
                  </a:lnTo>
                  <a:lnTo>
                    <a:pt x="722" y="486"/>
                  </a:lnTo>
                  <a:lnTo>
                    <a:pt x="719" y="500"/>
                  </a:lnTo>
                  <a:lnTo>
                    <a:pt x="714" y="515"/>
                  </a:lnTo>
                  <a:lnTo>
                    <a:pt x="710" y="529"/>
                  </a:lnTo>
                  <a:lnTo>
                    <a:pt x="704" y="542"/>
                  </a:lnTo>
                  <a:lnTo>
                    <a:pt x="698" y="556"/>
                  </a:lnTo>
                  <a:lnTo>
                    <a:pt x="691" y="569"/>
                  </a:lnTo>
                  <a:lnTo>
                    <a:pt x="684" y="582"/>
                  </a:lnTo>
                  <a:lnTo>
                    <a:pt x="676" y="594"/>
                  </a:lnTo>
                  <a:lnTo>
                    <a:pt x="668" y="606"/>
                  </a:lnTo>
                  <a:lnTo>
                    <a:pt x="659" y="618"/>
                  </a:lnTo>
                  <a:lnTo>
                    <a:pt x="649" y="629"/>
                  </a:lnTo>
                  <a:lnTo>
                    <a:pt x="639" y="640"/>
                  </a:lnTo>
                  <a:lnTo>
                    <a:pt x="628" y="650"/>
                  </a:lnTo>
                  <a:lnTo>
                    <a:pt x="618" y="659"/>
                  </a:lnTo>
                  <a:lnTo>
                    <a:pt x="606" y="668"/>
                  </a:lnTo>
                  <a:lnTo>
                    <a:pt x="594" y="677"/>
                  </a:lnTo>
                  <a:lnTo>
                    <a:pt x="582" y="685"/>
                  </a:lnTo>
                  <a:lnTo>
                    <a:pt x="569" y="692"/>
                  </a:lnTo>
                  <a:lnTo>
                    <a:pt x="556" y="699"/>
                  </a:lnTo>
                  <a:lnTo>
                    <a:pt x="542" y="705"/>
                  </a:lnTo>
                  <a:lnTo>
                    <a:pt x="528" y="710"/>
                  </a:lnTo>
                  <a:lnTo>
                    <a:pt x="513" y="716"/>
                  </a:lnTo>
                  <a:lnTo>
                    <a:pt x="499" y="719"/>
                  </a:lnTo>
                  <a:lnTo>
                    <a:pt x="484" y="723"/>
                  </a:lnTo>
                  <a:lnTo>
                    <a:pt x="469" y="726"/>
                  </a:lnTo>
                  <a:lnTo>
                    <a:pt x="454" y="728"/>
                  </a:lnTo>
                  <a:lnTo>
                    <a:pt x="439" y="729"/>
                  </a:lnTo>
                  <a:lnTo>
                    <a:pt x="423" y="729"/>
                  </a:lnTo>
                  <a:lnTo>
                    <a:pt x="423" y="729"/>
                  </a:lnTo>
                  <a:lnTo>
                    <a:pt x="398" y="728"/>
                  </a:lnTo>
                  <a:lnTo>
                    <a:pt x="374" y="726"/>
                  </a:lnTo>
                  <a:lnTo>
                    <a:pt x="351" y="720"/>
                  </a:lnTo>
                  <a:lnTo>
                    <a:pt x="328" y="714"/>
                  </a:lnTo>
                  <a:lnTo>
                    <a:pt x="306" y="706"/>
                  </a:lnTo>
                  <a:lnTo>
                    <a:pt x="284" y="696"/>
                  </a:lnTo>
                  <a:lnTo>
                    <a:pt x="264" y="684"/>
                  </a:lnTo>
                  <a:lnTo>
                    <a:pt x="244" y="672"/>
                  </a:lnTo>
                  <a:lnTo>
                    <a:pt x="227" y="657"/>
                  </a:lnTo>
                  <a:lnTo>
                    <a:pt x="209" y="642"/>
                  </a:lnTo>
                  <a:lnTo>
                    <a:pt x="193" y="626"/>
                  </a:lnTo>
                  <a:lnTo>
                    <a:pt x="179" y="607"/>
                  </a:lnTo>
                  <a:lnTo>
                    <a:pt x="166" y="589"/>
                  </a:lnTo>
                  <a:lnTo>
                    <a:pt x="154" y="568"/>
                  </a:lnTo>
                  <a:lnTo>
                    <a:pt x="143" y="547"/>
                  </a:lnTo>
                  <a:lnTo>
                    <a:pt x="135" y="526"/>
                  </a:lnTo>
                  <a:lnTo>
                    <a:pt x="135" y="526"/>
                  </a:lnTo>
                  <a:lnTo>
                    <a:pt x="143" y="551"/>
                  </a:lnTo>
                  <a:lnTo>
                    <a:pt x="153" y="575"/>
                  </a:lnTo>
                  <a:lnTo>
                    <a:pt x="164" y="597"/>
                  </a:lnTo>
                  <a:lnTo>
                    <a:pt x="178" y="619"/>
                  </a:lnTo>
                  <a:lnTo>
                    <a:pt x="193" y="640"/>
                  </a:lnTo>
                  <a:lnTo>
                    <a:pt x="209" y="659"/>
                  </a:lnTo>
                  <a:lnTo>
                    <a:pt x="228" y="677"/>
                  </a:lnTo>
                  <a:lnTo>
                    <a:pt x="247" y="693"/>
                  </a:lnTo>
                  <a:lnTo>
                    <a:pt x="268" y="708"/>
                  </a:lnTo>
                  <a:lnTo>
                    <a:pt x="291" y="721"/>
                  </a:lnTo>
                  <a:lnTo>
                    <a:pt x="314" y="733"/>
                  </a:lnTo>
                  <a:lnTo>
                    <a:pt x="338" y="742"/>
                  </a:lnTo>
                  <a:lnTo>
                    <a:pt x="363" y="749"/>
                  </a:lnTo>
                  <a:lnTo>
                    <a:pt x="389" y="755"/>
                  </a:lnTo>
                  <a:lnTo>
                    <a:pt x="416" y="759"/>
                  </a:lnTo>
                  <a:lnTo>
                    <a:pt x="443" y="760"/>
                  </a:lnTo>
                  <a:lnTo>
                    <a:pt x="443" y="760"/>
                  </a:lnTo>
                  <a:lnTo>
                    <a:pt x="459" y="759"/>
                  </a:lnTo>
                  <a:lnTo>
                    <a:pt x="475" y="758"/>
                  </a:lnTo>
                  <a:lnTo>
                    <a:pt x="491" y="756"/>
                  </a:lnTo>
                  <a:lnTo>
                    <a:pt x="507" y="754"/>
                  </a:lnTo>
                  <a:lnTo>
                    <a:pt x="522" y="749"/>
                  </a:lnTo>
                  <a:lnTo>
                    <a:pt x="537" y="745"/>
                  </a:lnTo>
                  <a:lnTo>
                    <a:pt x="553" y="741"/>
                  </a:lnTo>
                  <a:lnTo>
                    <a:pt x="567" y="735"/>
                  </a:lnTo>
                  <a:lnTo>
                    <a:pt x="581" y="729"/>
                  </a:lnTo>
                  <a:lnTo>
                    <a:pt x="595" y="721"/>
                  </a:lnTo>
                  <a:lnTo>
                    <a:pt x="608" y="714"/>
                  </a:lnTo>
                  <a:lnTo>
                    <a:pt x="621" y="705"/>
                  </a:lnTo>
                  <a:lnTo>
                    <a:pt x="634" y="696"/>
                  </a:lnTo>
                  <a:lnTo>
                    <a:pt x="646" y="686"/>
                  </a:lnTo>
                  <a:lnTo>
                    <a:pt x="657" y="677"/>
                  </a:lnTo>
                  <a:lnTo>
                    <a:pt x="669" y="667"/>
                  </a:lnTo>
                  <a:lnTo>
                    <a:pt x="678" y="655"/>
                  </a:lnTo>
                  <a:lnTo>
                    <a:pt x="688" y="644"/>
                  </a:lnTo>
                  <a:lnTo>
                    <a:pt x="698" y="632"/>
                  </a:lnTo>
                  <a:lnTo>
                    <a:pt x="707" y="619"/>
                  </a:lnTo>
                  <a:lnTo>
                    <a:pt x="715" y="606"/>
                  </a:lnTo>
                  <a:lnTo>
                    <a:pt x="723" y="593"/>
                  </a:lnTo>
                  <a:lnTo>
                    <a:pt x="731" y="579"/>
                  </a:lnTo>
                  <a:lnTo>
                    <a:pt x="737" y="565"/>
                  </a:lnTo>
                  <a:lnTo>
                    <a:pt x="742" y="551"/>
                  </a:lnTo>
                  <a:lnTo>
                    <a:pt x="747" y="536"/>
                  </a:lnTo>
                  <a:lnTo>
                    <a:pt x="751" y="520"/>
                  </a:lnTo>
                  <a:lnTo>
                    <a:pt x="756" y="505"/>
                  </a:lnTo>
                  <a:lnTo>
                    <a:pt x="758" y="489"/>
                  </a:lnTo>
                  <a:lnTo>
                    <a:pt x="760" y="474"/>
                  </a:lnTo>
                  <a:lnTo>
                    <a:pt x="761" y="457"/>
                  </a:lnTo>
                  <a:lnTo>
                    <a:pt x="762" y="441"/>
                  </a:lnTo>
                  <a:lnTo>
                    <a:pt x="762" y="441"/>
                  </a:lnTo>
                  <a:lnTo>
                    <a:pt x="761" y="426"/>
                  </a:lnTo>
                  <a:lnTo>
                    <a:pt x="760" y="411"/>
                  </a:lnTo>
                  <a:lnTo>
                    <a:pt x="759" y="397"/>
                  </a:lnTo>
                  <a:lnTo>
                    <a:pt x="757" y="381"/>
                  </a:lnTo>
                  <a:lnTo>
                    <a:pt x="753" y="367"/>
                  </a:lnTo>
                  <a:lnTo>
                    <a:pt x="749" y="353"/>
                  </a:lnTo>
                  <a:lnTo>
                    <a:pt x="746" y="340"/>
                  </a:lnTo>
                  <a:lnTo>
                    <a:pt x="740" y="326"/>
                  </a:lnTo>
                  <a:lnTo>
                    <a:pt x="729" y="300"/>
                  </a:lnTo>
                  <a:lnTo>
                    <a:pt x="715" y="275"/>
                  </a:lnTo>
                  <a:lnTo>
                    <a:pt x="700" y="252"/>
                  </a:lnTo>
                  <a:lnTo>
                    <a:pt x="682" y="230"/>
                  </a:lnTo>
                  <a:lnTo>
                    <a:pt x="663" y="210"/>
                  </a:lnTo>
                  <a:lnTo>
                    <a:pt x="642" y="191"/>
                  </a:lnTo>
                  <a:lnTo>
                    <a:pt x="619" y="175"/>
                  </a:lnTo>
                  <a:lnTo>
                    <a:pt x="595" y="160"/>
                  </a:lnTo>
                  <a:lnTo>
                    <a:pt x="569" y="148"/>
                  </a:lnTo>
                  <a:lnTo>
                    <a:pt x="543" y="137"/>
                  </a:lnTo>
                  <a:lnTo>
                    <a:pt x="529" y="134"/>
                  </a:lnTo>
                  <a:lnTo>
                    <a:pt x="515" y="129"/>
                  </a:lnTo>
                  <a:lnTo>
                    <a:pt x="500" y="127"/>
                  </a:lnTo>
                  <a:lnTo>
                    <a:pt x="486" y="124"/>
                  </a:lnTo>
                  <a:lnTo>
                    <a:pt x="486" y="124"/>
                  </a:lnTo>
                  <a:close/>
                </a:path>
                <a:path w="885" h="1217">
                  <a:moveTo>
                    <a:pt x="216" y="696"/>
                  </a:moveTo>
                  <a:lnTo>
                    <a:pt x="217" y="696"/>
                  </a:lnTo>
                  <a:lnTo>
                    <a:pt x="217" y="697"/>
                  </a:lnTo>
                  <a:lnTo>
                    <a:pt x="217" y="697"/>
                  </a:lnTo>
                  <a:lnTo>
                    <a:pt x="221" y="701"/>
                  </a:lnTo>
                  <a:lnTo>
                    <a:pt x="221" y="701"/>
                  </a:lnTo>
                  <a:lnTo>
                    <a:pt x="221" y="701"/>
                  </a:lnTo>
                  <a:lnTo>
                    <a:pt x="221" y="701"/>
                  </a:lnTo>
                  <a:lnTo>
                    <a:pt x="223" y="702"/>
                  </a:lnTo>
                  <a:lnTo>
                    <a:pt x="223" y="702"/>
                  </a:lnTo>
                  <a:lnTo>
                    <a:pt x="224" y="703"/>
                  </a:lnTo>
                  <a:lnTo>
                    <a:pt x="224" y="703"/>
                  </a:lnTo>
                  <a:lnTo>
                    <a:pt x="224" y="703"/>
                  </a:lnTo>
                  <a:lnTo>
                    <a:pt x="224" y="703"/>
                  </a:lnTo>
                  <a:lnTo>
                    <a:pt x="225" y="703"/>
                  </a:lnTo>
                  <a:lnTo>
                    <a:pt x="227" y="705"/>
                  </a:lnTo>
                  <a:lnTo>
                    <a:pt x="227" y="705"/>
                  </a:lnTo>
                  <a:lnTo>
                    <a:pt x="231" y="708"/>
                  </a:lnTo>
                  <a:lnTo>
                    <a:pt x="231" y="709"/>
                  </a:lnTo>
                  <a:lnTo>
                    <a:pt x="232" y="709"/>
                  </a:lnTo>
                  <a:lnTo>
                    <a:pt x="232" y="709"/>
                  </a:lnTo>
                  <a:lnTo>
                    <a:pt x="243" y="718"/>
                  </a:lnTo>
                  <a:lnTo>
                    <a:pt x="243" y="718"/>
                  </a:lnTo>
                  <a:lnTo>
                    <a:pt x="247" y="721"/>
                  </a:lnTo>
                  <a:lnTo>
                    <a:pt x="249" y="722"/>
                  </a:lnTo>
                  <a:lnTo>
                    <a:pt x="249" y="722"/>
                  </a:lnTo>
                  <a:lnTo>
                    <a:pt x="253" y="726"/>
                  </a:lnTo>
                  <a:lnTo>
                    <a:pt x="256" y="727"/>
                  </a:lnTo>
                  <a:lnTo>
                    <a:pt x="256" y="727"/>
                  </a:lnTo>
                  <a:lnTo>
                    <a:pt x="256" y="727"/>
                  </a:lnTo>
                  <a:lnTo>
                    <a:pt x="261" y="730"/>
                  </a:lnTo>
                  <a:lnTo>
                    <a:pt x="264" y="731"/>
                  </a:lnTo>
                  <a:lnTo>
                    <a:pt x="264" y="731"/>
                  </a:lnTo>
                  <a:lnTo>
                    <a:pt x="267" y="733"/>
                  </a:lnTo>
                  <a:lnTo>
                    <a:pt x="270" y="735"/>
                  </a:lnTo>
                  <a:lnTo>
                    <a:pt x="270" y="735"/>
                  </a:lnTo>
                  <a:lnTo>
                    <a:pt x="275" y="739"/>
                  </a:lnTo>
                  <a:lnTo>
                    <a:pt x="278" y="740"/>
                  </a:lnTo>
                  <a:lnTo>
                    <a:pt x="281" y="742"/>
                  </a:lnTo>
                  <a:lnTo>
                    <a:pt x="285" y="744"/>
                  </a:lnTo>
                  <a:lnTo>
                    <a:pt x="289" y="746"/>
                  </a:lnTo>
                  <a:lnTo>
                    <a:pt x="293" y="747"/>
                  </a:lnTo>
                  <a:lnTo>
                    <a:pt x="296" y="749"/>
                  </a:lnTo>
                  <a:lnTo>
                    <a:pt x="296" y="749"/>
                  </a:lnTo>
                  <a:lnTo>
                    <a:pt x="300" y="752"/>
                  </a:lnTo>
                  <a:lnTo>
                    <a:pt x="304" y="753"/>
                  </a:lnTo>
                  <a:lnTo>
                    <a:pt x="304" y="753"/>
                  </a:lnTo>
                  <a:lnTo>
                    <a:pt x="308" y="755"/>
                  </a:lnTo>
                  <a:lnTo>
                    <a:pt x="310" y="756"/>
                  </a:lnTo>
                  <a:lnTo>
                    <a:pt x="310" y="756"/>
                  </a:lnTo>
                  <a:lnTo>
                    <a:pt x="316" y="758"/>
                  </a:lnTo>
                  <a:lnTo>
                    <a:pt x="319" y="759"/>
                  </a:lnTo>
                  <a:lnTo>
                    <a:pt x="319" y="759"/>
                  </a:lnTo>
                  <a:lnTo>
                    <a:pt x="323" y="761"/>
                  </a:lnTo>
                  <a:lnTo>
                    <a:pt x="326" y="761"/>
                  </a:lnTo>
                  <a:lnTo>
                    <a:pt x="326" y="761"/>
                  </a:lnTo>
                  <a:lnTo>
                    <a:pt x="332" y="764"/>
                  </a:lnTo>
                  <a:lnTo>
                    <a:pt x="334" y="765"/>
                  </a:lnTo>
                  <a:lnTo>
                    <a:pt x="334" y="765"/>
                  </a:lnTo>
                  <a:lnTo>
                    <a:pt x="340" y="767"/>
                  </a:lnTo>
                  <a:lnTo>
                    <a:pt x="342" y="767"/>
                  </a:lnTo>
                  <a:lnTo>
                    <a:pt x="342" y="767"/>
                  </a:lnTo>
                  <a:lnTo>
                    <a:pt x="348" y="769"/>
                  </a:lnTo>
                  <a:lnTo>
                    <a:pt x="351" y="769"/>
                  </a:lnTo>
                  <a:lnTo>
                    <a:pt x="351" y="769"/>
                  </a:lnTo>
                  <a:lnTo>
                    <a:pt x="356" y="771"/>
                  </a:lnTo>
                  <a:lnTo>
                    <a:pt x="358" y="771"/>
                  </a:lnTo>
                  <a:lnTo>
                    <a:pt x="358" y="771"/>
                  </a:lnTo>
                  <a:lnTo>
                    <a:pt x="365" y="773"/>
                  </a:lnTo>
                  <a:lnTo>
                    <a:pt x="366" y="773"/>
                  </a:lnTo>
                  <a:lnTo>
                    <a:pt x="366" y="773"/>
                  </a:lnTo>
                  <a:lnTo>
                    <a:pt x="372" y="775"/>
                  </a:lnTo>
                  <a:lnTo>
                    <a:pt x="374" y="775"/>
                  </a:lnTo>
                  <a:lnTo>
                    <a:pt x="374" y="775"/>
                  </a:lnTo>
                  <a:lnTo>
                    <a:pt x="382" y="777"/>
                  </a:lnTo>
                  <a:lnTo>
                    <a:pt x="383" y="777"/>
                  </a:lnTo>
                  <a:lnTo>
                    <a:pt x="383" y="777"/>
                  </a:lnTo>
                  <a:lnTo>
                    <a:pt x="390" y="778"/>
                  </a:lnTo>
                  <a:lnTo>
                    <a:pt x="391" y="779"/>
                  </a:lnTo>
                  <a:lnTo>
                    <a:pt x="391" y="779"/>
                  </a:lnTo>
                  <a:lnTo>
                    <a:pt x="398" y="780"/>
                  </a:lnTo>
                  <a:lnTo>
                    <a:pt x="399" y="780"/>
                  </a:lnTo>
                  <a:lnTo>
                    <a:pt x="399" y="780"/>
                  </a:lnTo>
                  <a:lnTo>
                    <a:pt x="407" y="780"/>
                  </a:lnTo>
                  <a:lnTo>
                    <a:pt x="407" y="781"/>
                  </a:lnTo>
                  <a:lnTo>
                    <a:pt x="408" y="781"/>
                  </a:lnTo>
                  <a:lnTo>
                    <a:pt x="408" y="781"/>
                  </a:lnTo>
                  <a:lnTo>
                    <a:pt x="416" y="781"/>
                  </a:lnTo>
                  <a:lnTo>
                    <a:pt x="417" y="781"/>
                  </a:lnTo>
                  <a:lnTo>
                    <a:pt x="417" y="781"/>
                  </a:lnTo>
                  <a:lnTo>
                    <a:pt x="433" y="782"/>
                  </a:lnTo>
                  <a:lnTo>
                    <a:pt x="434" y="782"/>
                  </a:lnTo>
                  <a:lnTo>
                    <a:pt x="434" y="782"/>
                  </a:lnTo>
                  <a:lnTo>
                    <a:pt x="443" y="782"/>
                  </a:lnTo>
                  <a:lnTo>
                    <a:pt x="443" y="782"/>
                  </a:lnTo>
                  <a:lnTo>
                    <a:pt x="449" y="782"/>
                  </a:lnTo>
                  <a:lnTo>
                    <a:pt x="449" y="782"/>
                  </a:lnTo>
                  <a:lnTo>
                    <a:pt x="449" y="782"/>
                  </a:lnTo>
                  <a:lnTo>
                    <a:pt x="449" y="782"/>
                  </a:lnTo>
                  <a:lnTo>
                    <a:pt x="453" y="782"/>
                  </a:lnTo>
                  <a:lnTo>
                    <a:pt x="454" y="782"/>
                  </a:lnTo>
                  <a:lnTo>
                    <a:pt x="454" y="782"/>
                  </a:lnTo>
                  <a:lnTo>
                    <a:pt x="454" y="782"/>
                  </a:lnTo>
                  <a:lnTo>
                    <a:pt x="454" y="782"/>
                  </a:lnTo>
                  <a:lnTo>
                    <a:pt x="454" y="782"/>
                  </a:lnTo>
                  <a:lnTo>
                    <a:pt x="454" y="782"/>
                  </a:lnTo>
                  <a:lnTo>
                    <a:pt x="454" y="782"/>
                  </a:lnTo>
                  <a:lnTo>
                    <a:pt x="454" y="782"/>
                  </a:lnTo>
                  <a:lnTo>
                    <a:pt x="454" y="782"/>
                  </a:lnTo>
                  <a:lnTo>
                    <a:pt x="455" y="782"/>
                  </a:lnTo>
                  <a:lnTo>
                    <a:pt x="455" y="782"/>
                  </a:lnTo>
                  <a:lnTo>
                    <a:pt x="455" y="782"/>
                  </a:lnTo>
                  <a:lnTo>
                    <a:pt x="455" y="782"/>
                  </a:lnTo>
                  <a:lnTo>
                    <a:pt x="455" y="782"/>
                  </a:lnTo>
                  <a:lnTo>
                    <a:pt x="456" y="782"/>
                  </a:lnTo>
                  <a:lnTo>
                    <a:pt x="456" y="782"/>
                  </a:lnTo>
                  <a:lnTo>
                    <a:pt x="456" y="782"/>
                  </a:lnTo>
                  <a:lnTo>
                    <a:pt x="456" y="782"/>
                  </a:lnTo>
                  <a:lnTo>
                    <a:pt x="457" y="782"/>
                  </a:lnTo>
                  <a:lnTo>
                    <a:pt x="457" y="782"/>
                  </a:lnTo>
                  <a:lnTo>
                    <a:pt x="457" y="782"/>
                  </a:lnTo>
                  <a:lnTo>
                    <a:pt x="457" y="782"/>
                  </a:lnTo>
                  <a:lnTo>
                    <a:pt x="457" y="782"/>
                  </a:lnTo>
                  <a:lnTo>
                    <a:pt x="457" y="782"/>
                  </a:lnTo>
                  <a:lnTo>
                    <a:pt x="457" y="782"/>
                  </a:lnTo>
                  <a:lnTo>
                    <a:pt x="457" y="782"/>
                  </a:lnTo>
                  <a:lnTo>
                    <a:pt x="457" y="782"/>
                  </a:lnTo>
                  <a:lnTo>
                    <a:pt x="458" y="782"/>
                  </a:lnTo>
                  <a:lnTo>
                    <a:pt x="458" y="782"/>
                  </a:lnTo>
                  <a:lnTo>
                    <a:pt x="458" y="782"/>
                  </a:lnTo>
                  <a:lnTo>
                    <a:pt x="458" y="782"/>
                  </a:lnTo>
                  <a:lnTo>
                    <a:pt x="458" y="782"/>
                  </a:lnTo>
                  <a:lnTo>
                    <a:pt x="458" y="782"/>
                  </a:lnTo>
                  <a:lnTo>
                    <a:pt x="458" y="782"/>
                  </a:lnTo>
                  <a:lnTo>
                    <a:pt x="458" y="782"/>
                  </a:lnTo>
                  <a:lnTo>
                    <a:pt x="459" y="782"/>
                  </a:lnTo>
                  <a:lnTo>
                    <a:pt x="459" y="782"/>
                  </a:lnTo>
                  <a:lnTo>
                    <a:pt x="459" y="782"/>
                  </a:lnTo>
                  <a:lnTo>
                    <a:pt x="459" y="782"/>
                  </a:lnTo>
                  <a:lnTo>
                    <a:pt x="459" y="782"/>
                  </a:lnTo>
                  <a:lnTo>
                    <a:pt x="459" y="782"/>
                  </a:lnTo>
                  <a:lnTo>
                    <a:pt x="459" y="782"/>
                  </a:lnTo>
                  <a:lnTo>
                    <a:pt x="459" y="782"/>
                  </a:lnTo>
                  <a:lnTo>
                    <a:pt x="459" y="782"/>
                  </a:lnTo>
                  <a:lnTo>
                    <a:pt x="460" y="782"/>
                  </a:lnTo>
                  <a:lnTo>
                    <a:pt x="460" y="782"/>
                  </a:lnTo>
                  <a:lnTo>
                    <a:pt x="460" y="782"/>
                  </a:lnTo>
                  <a:lnTo>
                    <a:pt x="460" y="782"/>
                  </a:lnTo>
                  <a:lnTo>
                    <a:pt x="460" y="782"/>
                  </a:lnTo>
                  <a:lnTo>
                    <a:pt x="460" y="782"/>
                  </a:lnTo>
                  <a:lnTo>
                    <a:pt x="460" y="782"/>
                  </a:lnTo>
                  <a:lnTo>
                    <a:pt x="460" y="782"/>
                  </a:lnTo>
                  <a:lnTo>
                    <a:pt x="460" y="782"/>
                  </a:lnTo>
                  <a:lnTo>
                    <a:pt x="461" y="782"/>
                  </a:lnTo>
                  <a:lnTo>
                    <a:pt x="461" y="782"/>
                  </a:lnTo>
                  <a:lnTo>
                    <a:pt x="461" y="782"/>
                  </a:lnTo>
                  <a:lnTo>
                    <a:pt x="461" y="782"/>
                  </a:lnTo>
                  <a:lnTo>
                    <a:pt x="461" y="782"/>
                  </a:lnTo>
                  <a:lnTo>
                    <a:pt x="461" y="782"/>
                  </a:lnTo>
                  <a:lnTo>
                    <a:pt x="461" y="782"/>
                  </a:lnTo>
                  <a:lnTo>
                    <a:pt x="461" y="782"/>
                  </a:lnTo>
                  <a:lnTo>
                    <a:pt x="462" y="782"/>
                  </a:lnTo>
                  <a:lnTo>
                    <a:pt x="462" y="782"/>
                  </a:lnTo>
                  <a:lnTo>
                    <a:pt x="462" y="782"/>
                  </a:lnTo>
                  <a:lnTo>
                    <a:pt x="462" y="782"/>
                  </a:lnTo>
                  <a:lnTo>
                    <a:pt x="462" y="782"/>
                  </a:lnTo>
                  <a:lnTo>
                    <a:pt x="462" y="782"/>
                  </a:lnTo>
                  <a:lnTo>
                    <a:pt x="462" y="782"/>
                  </a:lnTo>
                  <a:lnTo>
                    <a:pt x="462" y="782"/>
                  </a:lnTo>
                  <a:lnTo>
                    <a:pt x="462" y="782"/>
                  </a:lnTo>
                  <a:lnTo>
                    <a:pt x="462" y="782"/>
                  </a:lnTo>
                  <a:lnTo>
                    <a:pt x="463" y="782"/>
                  </a:lnTo>
                  <a:lnTo>
                    <a:pt x="463" y="782"/>
                  </a:lnTo>
                  <a:lnTo>
                    <a:pt x="463" y="782"/>
                  </a:lnTo>
                  <a:lnTo>
                    <a:pt x="463" y="782"/>
                  </a:lnTo>
                  <a:lnTo>
                    <a:pt x="463" y="782"/>
                  </a:lnTo>
                  <a:lnTo>
                    <a:pt x="463" y="782"/>
                  </a:lnTo>
                  <a:lnTo>
                    <a:pt x="463" y="782"/>
                  </a:lnTo>
                  <a:lnTo>
                    <a:pt x="463" y="782"/>
                  </a:lnTo>
                  <a:lnTo>
                    <a:pt x="465" y="781"/>
                  </a:lnTo>
                  <a:lnTo>
                    <a:pt x="465" y="781"/>
                  </a:lnTo>
                  <a:lnTo>
                    <a:pt x="465" y="781"/>
                  </a:lnTo>
                  <a:lnTo>
                    <a:pt x="465" y="781"/>
                  </a:lnTo>
                  <a:lnTo>
                    <a:pt x="465" y="781"/>
                  </a:lnTo>
                  <a:lnTo>
                    <a:pt x="465" y="781"/>
                  </a:lnTo>
                  <a:lnTo>
                    <a:pt x="465" y="781"/>
                  </a:lnTo>
                  <a:lnTo>
                    <a:pt x="466" y="781"/>
                  </a:lnTo>
                  <a:lnTo>
                    <a:pt x="466" y="781"/>
                  </a:lnTo>
                  <a:lnTo>
                    <a:pt x="466" y="781"/>
                  </a:lnTo>
                  <a:lnTo>
                    <a:pt x="466" y="781"/>
                  </a:lnTo>
                  <a:lnTo>
                    <a:pt x="466" y="781"/>
                  </a:lnTo>
                  <a:lnTo>
                    <a:pt x="466" y="781"/>
                  </a:lnTo>
                  <a:lnTo>
                    <a:pt x="466" y="781"/>
                  </a:lnTo>
                  <a:lnTo>
                    <a:pt x="466" y="781"/>
                  </a:lnTo>
                  <a:lnTo>
                    <a:pt x="466" y="781"/>
                  </a:lnTo>
                  <a:lnTo>
                    <a:pt x="466" y="781"/>
                  </a:lnTo>
                  <a:lnTo>
                    <a:pt x="471" y="781"/>
                  </a:lnTo>
                  <a:lnTo>
                    <a:pt x="471" y="781"/>
                  </a:lnTo>
                  <a:lnTo>
                    <a:pt x="472" y="781"/>
                  </a:lnTo>
                  <a:lnTo>
                    <a:pt x="472" y="781"/>
                  </a:lnTo>
                  <a:lnTo>
                    <a:pt x="472" y="781"/>
                  </a:lnTo>
                  <a:lnTo>
                    <a:pt x="472" y="781"/>
                  </a:lnTo>
                  <a:lnTo>
                    <a:pt x="472" y="781"/>
                  </a:lnTo>
                  <a:lnTo>
                    <a:pt x="472" y="781"/>
                  </a:lnTo>
                  <a:lnTo>
                    <a:pt x="472" y="781"/>
                  </a:lnTo>
                  <a:lnTo>
                    <a:pt x="472" y="781"/>
                  </a:lnTo>
                  <a:lnTo>
                    <a:pt x="472" y="781"/>
                  </a:lnTo>
                  <a:lnTo>
                    <a:pt x="473" y="781"/>
                  </a:lnTo>
                  <a:lnTo>
                    <a:pt x="473" y="781"/>
                  </a:lnTo>
                  <a:lnTo>
                    <a:pt x="473" y="781"/>
                  </a:lnTo>
                  <a:lnTo>
                    <a:pt x="478" y="781"/>
                  </a:lnTo>
                  <a:lnTo>
                    <a:pt x="478" y="781"/>
                  </a:lnTo>
                  <a:lnTo>
                    <a:pt x="478" y="781"/>
                  </a:lnTo>
                  <a:lnTo>
                    <a:pt x="478" y="781"/>
                  </a:lnTo>
                  <a:lnTo>
                    <a:pt x="485" y="780"/>
                  </a:lnTo>
                  <a:lnTo>
                    <a:pt x="486" y="780"/>
                  </a:lnTo>
                  <a:lnTo>
                    <a:pt x="486" y="780"/>
                  </a:lnTo>
                  <a:lnTo>
                    <a:pt x="494" y="779"/>
                  </a:lnTo>
                  <a:lnTo>
                    <a:pt x="495" y="779"/>
                  </a:lnTo>
                  <a:lnTo>
                    <a:pt x="495" y="778"/>
                  </a:lnTo>
                  <a:lnTo>
                    <a:pt x="495" y="778"/>
                  </a:lnTo>
                  <a:lnTo>
                    <a:pt x="503" y="777"/>
                  </a:lnTo>
                  <a:lnTo>
                    <a:pt x="504" y="777"/>
                  </a:lnTo>
                  <a:lnTo>
                    <a:pt x="504" y="777"/>
                  </a:lnTo>
                  <a:lnTo>
                    <a:pt x="510" y="775"/>
                  </a:lnTo>
                  <a:lnTo>
                    <a:pt x="512" y="775"/>
                  </a:lnTo>
                  <a:lnTo>
                    <a:pt x="512" y="775"/>
                  </a:lnTo>
                  <a:lnTo>
                    <a:pt x="519" y="773"/>
                  </a:lnTo>
                  <a:lnTo>
                    <a:pt x="520" y="773"/>
                  </a:lnTo>
                  <a:lnTo>
                    <a:pt x="520" y="773"/>
                  </a:lnTo>
                  <a:lnTo>
                    <a:pt x="528" y="771"/>
                  </a:lnTo>
                  <a:lnTo>
                    <a:pt x="529" y="771"/>
                  </a:lnTo>
                  <a:lnTo>
                    <a:pt x="529" y="771"/>
                  </a:lnTo>
                  <a:lnTo>
                    <a:pt x="535" y="769"/>
                  </a:lnTo>
                  <a:lnTo>
                    <a:pt x="537" y="769"/>
                  </a:lnTo>
                  <a:lnTo>
                    <a:pt x="537" y="769"/>
                  </a:lnTo>
                  <a:lnTo>
                    <a:pt x="543" y="767"/>
                  </a:lnTo>
                  <a:lnTo>
                    <a:pt x="545" y="767"/>
                  </a:lnTo>
                  <a:lnTo>
                    <a:pt x="545" y="767"/>
                  </a:lnTo>
                  <a:lnTo>
                    <a:pt x="551" y="765"/>
                  </a:lnTo>
                  <a:lnTo>
                    <a:pt x="553" y="764"/>
                  </a:lnTo>
                  <a:lnTo>
                    <a:pt x="553" y="764"/>
                  </a:lnTo>
                  <a:lnTo>
                    <a:pt x="559" y="761"/>
                  </a:lnTo>
                  <a:lnTo>
                    <a:pt x="560" y="761"/>
                  </a:lnTo>
                  <a:lnTo>
                    <a:pt x="560" y="761"/>
                  </a:lnTo>
                  <a:lnTo>
                    <a:pt x="567" y="759"/>
                  </a:lnTo>
                  <a:lnTo>
                    <a:pt x="569" y="758"/>
                  </a:lnTo>
                  <a:lnTo>
                    <a:pt x="569" y="758"/>
                  </a:lnTo>
                  <a:lnTo>
                    <a:pt x="574" y="756"/>
                  </a:lnTo>
                  <a:lnTo>
                    <a:pt x="576" y="755"/>
                  </a:lnTo>
                  <a:lnTo>
                    <a:pt x="576" y="755"/>
                  </a:lnTo>
                  <a:lnTo>
                    <a:pt x="582" y="753"/>
                  </a:lnTo>
                  <a:lnTo>
                    <a:pt x="584" y="752"/>
                  </a:lnTo>
                  <a:lnTo>
                    <a:pt x="584" y="752"/>
                  </a:lnTo>
                  <a:lnTo>
                    <a:pt x="589" y="749"/>
                  </a:lnTo>
                  <a:lnTo>
                    <a:pt x="592" y="748"/>
                  </a:lnTo>
                  <a:lnTo>
                    <a:pt x="592" y="748"/>
                  </a:lnTo>
                  <a:lnTo>
                    <a:pt x="597" y="745"/>
                  </a:lnTo>
                  <a:lnTo>
                    <a:pt x="599" y="744"/>
                  </a:lnTo>
                  <a:lnTo>
                    <a:pt x="599" y="744"/>
                  </a:lnTo>
                  <a:lnTo>
                    <a:pt x="604" y="742"/>
                  </a:lnTo>
                  <a:lnTo>
                    <a:pt x="606" y="741"/>
                  </a:lnTo>
                  <a:lnTo>
                    <a:pt x="606" y="741"/>
                  </a:lnTo>
                  <a:lnTo>
                    <a:pt x="611" y="737"/>
                  </a:lnTo>
                  <a:lnTo>
                    <a:pt x="614" y="736"/>
                  </a:lnTo>
                  <a:lnTo>
                    <a:pt x="614" y="736"/>
                  </a:lnTo>
                  <a:lnTo>
                    <a:pt x="619" y="733"/>
                  </a:lnTo>
                  <a:lnTo>
                    <a:pt x="621" y="732"/>
                  </a:lnTo>
                  <a:lnTo>
                    <a:pt x="621" y="732"/>
                  </a:lnTo>
                  <a:lnTo>
                    <a:pt x="625" y="729"/>
                  </a:lnTo>
                  <a:lnTo>
                    <a:pt x="628" y="728"/>
                  </a:lnTo>
                  <a:lnTo>
                    <a:pt x="632" y="724"/>
                  </a:lnTo>
                  <a:lnTo>
                    <a:pt x="635" y="723"/>
                  </a:lnTo>
                  <a:lnTo>
                    <a:pt x="635" y="723"/>
                  </a:lnTo>
                  <a:lnTo>
                    <a:pt x="638" y="720"/>
                  </a:lnTo>
                  <a:lnTo>
                    <a:pt x="642" y="718"/>
                  </a:lnTo>
                  <a:lnTo>
                    <a:pt x="642" y="718"/>
                  </a:lnTo>
                  <a:lnTo>
                    <a:pt x="646" y="715"/>
                  </a:lnTo>
                  <a:lnTo>
                    <a:pt x="648" y="714"/>
                  </a:lnTo>
                  <a:lnTo>
                    <a:pt x="648" y="714"/>
                  </a:lnTo>
                  <a:lnTo>
                    <a:pt x="651" y="710"/>
                  </a:lnTo>
                  <a:lnTo>
                    <a:pt x="655" y="708"/>
                  </a:lnTo>
                  <a:lnTo>
                    <a:pt x="655" y="708"/>
                  </a:lnTo>
                  <a:lnTo>
                    <a:pt x="659" y="705"/>
                  </a:lnTo>
                  <a:lnTo>
                    <a:pt x="661" y="703"/>
                  </a:lnTo>
                  <a:lnTo>
                    <a:pt x="664" y="701"/>
                  </a:lnTo>
                  <a:lnTo>
                    <a:pt x="668" y="697"/>
                  </a:lnTo>
                  <a:lnTo>
                    <a:pt x="668" y="697"/>
                  </a:lnTo>
                  <a:lnTo>
                    <a:pt x="671" y="694"/>
                  </a:lnTo>
                  <a:lnTo>
                    <a:pt x="671" y="694"/>
                  </a:lnTo>
                  <a:lnTo>
                    <a:pt x="671" y="694"/>
                  </a:lnTo>
                  <a:lnTo>
                    <a:pt x="681" y="685"/>
                  </a:lnTo>
                  <a:lnTo>
                    <a:pt x="682" y="684"/>
                  </a:lnTo>
                  <a:lnTo>
                    <a:pt x="682" y="684"/>
                  </a:lnTo>
                  <a:lnTo>
                    <a:pt x="682" y="684"/>
                  </a:lnTo>
                  <a:lnTo>
                    <a:pt x="682" y="684"/>
                  </a:lnTo>
                  <a:lnTo>
                    <a:pt x="682" y="684"/>
                  </a:lnTo>
                  <a:lnTo>
                    <a:pt x="683" y="683"/>
                  </a:lnTo>
                  <a:lnTo>
                    <a:pt x="685" y="681"/>
                  </a:lnTo>
                  <a:lnTo>
                    <a:pt x="685" y="681"/>
                  </a:lnTo>
                  <a:lnTo>
                    <a:pt x="686" y="680"/>
                  </a:lnTo>
                  <a:lnTo>
                    <a:pt x="686" y="680"/>
                  </a:lnTo>
                  <a:lnTo>
                    <a:pt x="688" y="678"/>
                  </a:lnTo>
                  <a:lnTo>
                    <a:pt x="688" y="678"/>
                  </a:lnTo>
                  <a:lnTo>
                    <a:pt x="688" y="678"/>
                  </a:lnTo>
                  <a:lnTo>
                    <a:pt x="688" y="677"/>
                  </a:lnTo>
                  <a:lnTo>
                    <a:pt x="690" y="676"/>
                  </a:lnTo>
                  <a:lnTo>
                    <a:pt x="690" y="676"/>
                  </a:lnTo>
                  <a:lnTo>
                    <a:pt x="690" y="676"/>
                  </a:lnTo>
                  <a:lnTo>
                    <a:pt x="695" y="671"/>
                  </a:lnTo>
                  <a:lnTo>
                    <a:pt x="695" y="670"/>
                  </a:lnTo>
                  <a:lnTo>
                    <a:pt x="696" y="670"/>
                  </a:lnTo>
                  <a:lnTo>
                    <a:pt x="696" y="670"/>
                  </a:lnTo>
                  <a:lnTo>
                    <a:pt x="706" y="658"/>
                  </a:lnTo>
                  <a:lnTo>
                    <a:pt x="715" y="646"/>
                  </a:lnTo>
                  <a:lnTo>
                    <a:pt x="724" y="634"/>
                  </a:lnTo>
                  <a:lnTo>
                    <a:pt x="733" y="621"/>
                  </a:lnTo>
                  <a:lnTo>
                    <a:pt x="740" y="608"/>
                  </a:lnTo>
                  <a:lnTo>
                    <a:pt x="748" y="594"/>
                  </a:lnTo>
                  <a:lnTo>
                    <a:pt x="754" y="580"/>
                  </a:lnTo>
                  <a:lnTo>
                    <a:pt x="760" y="566"/>
                  </a:lnTo>
                  <a:lnTo>
                    <a:pt x="765" y="551"/>
                  </a:lnTo>
                  <a:lnTo>
                    <a:pt x="771" y="536"/>
                  </a:lnTo>
                  <a:lnTo>
                    <a:pt x="774" y="520"/>
                  </a:lnTo>
                  <a:lnTo>
                    <a:pt x="778" y="505"/>
                  </a:lnTo>
                  <a:lnTo>
                    <a:pt x="780" y="490"/>
                  </a:lnTo>
                  <a:lnTo>
                    <a:pt x="783" y="474"/>
                  </a:lnTo>
                  <a:lnTo>
                    <a:pt x="784" y="457"/>
                  </a:lnTo>
                  <a:lnTo>
                    <a:pt x="784" y="441"/>
                  </a:lnTo>
                  <a:lnTo>
                    <a:pt x="784" y="441"/>
                  </a:lnTo>
                  <a:lnTo>
                    <a:pt x="784" y="423"/>
                  </a:lnTo>
                  <a:lnTo>
                    <a:pt x="783" y="406"/>
                  </a:lnTo>
                  <a:lnTo>
                    <a:pt x="780" y="389"/>
                  </a:lnTo>
                  <a:lnTo>
                    <a:pt x="777" y="372"/>
                  </a:lnTo>
                  <a:lnTo>
                    <a:pt x="773" y="355"/>
                  </a:lnTo>
                  <a:lnTo>
                    <a:pt x="769" y="339"/>
                  </a:lnTo>
                  <a:lnTo>
                    <a:pt x="763" y="324"/>
                  </a:lnTo>
                  <a:lnTo>
                    <a:pt x="757" y="308"/>
                  </a:lnTo>
                  <a:lnTo>
                    <a:pt x="750" y="292"/>
                  </a:lnTo>
                  <a:lnTo>
                    <a:pt x="742" y="278"/>
                  </a:lnTo>
                  <a:lnTo>
                    <a:pt x="735" y="264"/>
                  </a:lnTo>
                  <a:lnTo>
                    <a:pt x="725" y="250"/>
                  </a:lnTo>
                  <a:lnTo>
                    <a:pt x="716" y="237"/>
                  </a:lnTo>
                  <a:lnTo>
                    <a:pt x="706" y="224"/>
                  </a:lnTo>
                  <a:lnTo>
                    <a:pt x="695" y="211"/>
                  </a:lnTo>
                  <a:lnTo>
                    <a:pt x="684" y="199"/>
                  </a:lnTo>
                  <a:lnTo>
                    <a:pt x="672" y="188"/>
                  </a:lnTo>
                  <a:lnTo>
                    <a:pt x="660" y="177"/>
                  </a:lnTo>
                  <a:lnTo>
                    <a:pt x="647" y="167"/>
                  </a:lnTo>
                  <a:lnTo>
                    <a:pt x="633" y="158"/>
                  </a:lnTo>
                  <a:lnTo>
                    <a:pt x="620" y="149"/>
                  </a:lnTo>
                  <a:lnTo>
                    <a:pt x="606" y="140"/>
                  </a:lnTo>
                  <a:lnTo>
                    <a:pt x="591" y="133"/>
                  </a:lnTo>
                  <a:lnTo>
                    <a:pt x="575" y="126"/>
                  </a:lnTo>
                  <a:lnTo>
                    <a:pt x="560" y="120"/>
                  </a:lnTo>
                  <a:lnTo>
                    <a:pt x="544" y="114"/>
                  </a:lnTo>
                  <a:lnTo>
                    <a:pt x="528" y="110"/>
                  </a:lnTo>
                  <a:lnTo>
                    <a:pt x="511" y="107"/>
                  </a:lnTo>
                  <a:lnTo>
                    <a:pt x="495" y="103"/>
                  </a:lnTo>
                  <a:lnTo>
                    <a:pt x="478" y="101"/>
                  </a:lnTo>
                  <a:lnTo>
                    <a:pt x="460" y="100"/>
                  </a:lnTo>
                  <a:lnTo>
                    <a:pt x="443" y="99"/>
                  </a:lnTo>
                  <a:lnTo>
                    <a:pt x="443" y="99"/>
                  </a:lnTo>
                  <a:lnTo>
                    <a:pt x="424" y="100"/>
                  </a:lnTo>
                  <a:lnTo>
                    <a:pt x="407" y="101"/>
                  </a:lnTo>
                  <a:lnTo>
                    <a:pt x="391" y="103"/>
                  </a:lnTo>
                  <a:lnTo>
                    <a:pt x="373" y="107"/>
                  </a:lnTo>
                  <a:lnTo>
                    <a:pt x="357" y="110"/>
                  </a:lnTo>
                  <a:lnTo>
                    <a:pt x="341" y="114"/>
                  </a:lnTo>
                  <a:lnTo>
                    <a:pt x="326" y="120"/>
                  </a:lnTo>
                  <a:lnTo>
                    <a:pt x="309" y="126"/>
                  </a:lnTo>
                  <a:lnTo>
                    <a:pt x="294" y="133"/>
                  </a:lnTo>
                  <a:lnTo>
                    <a:pt x="280" y="140"/>
                  </a:lnTo>
                  <a:lnTo>
                    <a:pt x="266" y="149"/>
                  </a:lnTo>
                  <a:lnTo>
                    <a:pt x="252" y="158"/>
                  </a:lnTo>
                  <a:lnTo>
                    <a:pt x="238" y="167"/>
                  </a:lnTo>
                  <a:lnTo>
                    <a:pt x="226" y="177"/>
                  </a:lnTo>
                  <a:lnTo>
                    <a:pt x="213" y="188"/>
                  </a:lnTo>
                  <a:lnTo>
                    <a:pt x="201" y="199"/>
                  </a:lnTo>
                  <a:lnTo>
                    <a:pt x="190" y="211"/>
                  </a:lnTo>
                  <a:lnTo>
                    <a:pt x="179" y="224"/>
                  </a:lnTo>
                  <a:lnTo>
                    <a:pt x="169" y="237"/>
                  </a:lnTo>
                  <a:lnTo>
                    <a:pt x="160" y="250"/>
                  </a:lnTo>
                  <a:lnTo>
                    <a:pt x="151" y="264"/>
                  </a:lnTo>
                  <a:lnTo>
                    <a:pt x="142" y="278"/>
                  </a:lnTo>
                  <a:lnTo>
                    <a:pt x="135" y="292"/>
                  </a:lnTo>
                  <a:lnTo>
                    <a:pt x="128" y="308"/>
                  </a:lnTo>
                  <a:lnTo>
                    <a:pt x="122" y="324"/>
                  </a:lnTo>
                  <a:lnTo>
                    <a:pt x="116" y="339"/>
                  </a:lnTo>
                  <a:lnTo>
                    <a:pt x="112" y="355"/>
                  </a:lnTo>
                  <a:lnTo>
                    <a:pt x="109" y="372"/>
                  </a:lnTo>
                  <a:lnTo>
                    <a:pt x="105" y="389"/>
                  </a:lnTo>
                  <a:lnTo>
                    <a:pt x="103" y="406"/>
                  </a:lnTo>
                  <a:lnTo>
                    <a:pt x="102" y="423"/>
                  </a:lnTo>
                  <a:lnTo>
                    <a:pt x="101" y="441"/>
                  </a:lnTo>
                  <a:lnTo>
                    <a:pt x="101" y="441"/>
                  </a:lnTo>
                  <a:lnTo>
                    <a:pt x="102" y="460"/>
                  </a:lnTo>
                  <a:lnTo>
                    <a:pt x="103" y="478"/>
                  </a:lnTo>
                  <a:lnTo>
                    <a:pt x="105" y="496"/>
                  </a:lnTo>
                  <a:lnTo>
                    <a:pt x="110" y="515"/>
                  </a:lnTo>
                  <a:lnTo>
                    <a:pt x="114" y="532"/>
                  </a:lnTo>
                  <a:lnTo>
                    <a:pt x="119" y="550"/>
                  </a:lnTo>
                  <a:lnTo>
                    <a:pt x="125" y="567"/>
                  </a:lnTo>
                  <a:lnTo>
                    <a:pt x="132" y="583"/>
                  </a:lnTo>
                  <a:lnTo>
                    <a:pt x="140" y="600"/>
                  </a:lnTo>
                  <a:lnTo>
                    <a:pt x="149" y="615"/>
                  </a:lnTo>
                  <a:lnTo>
                    <a:pt x="158" y="630"/>
                  </a:lnTo>
                  <a:lnTo>
                    <a:pt x="168" y="644"/>
                  </a:lnTo>
                  <a:lnTo>
                    <a:pt x="179" y="658"/>
                  </a:lnTo>
                  <a:lnTo>
                    <a:pt x="191" y="671"/>
                  </a:lnTo>
                  <a:lnTo>
                    <a:pt x="203" y="684"/>
                  </a:lnTo>
                  <a:lnTo>
                    <a:pt x="216" y="696"/>
                  </a:lnTo>
                  <a:lnTo>
                    <a:pt x="216" y="696"/>
                  </a:lnTo>
                </a:path>
              </a:pathLst>
            </a:custGeom>
            <a:solidFill>
              <a:srgbClr val="FFFFFF">
                <a:alpha val="100000"/>
              </a:srgbClr>
            </a:solidFill>
          </p:spPr>
        </p:sp>
      </p:grpSp>
      <p:grpSp>
        <p:nvGrpSpPr>
          <p:cNvPr id="11" name="Group 11"/>
          <p:cNvGrpSpPr/>
          <p:nvPr/>
        </p:nvGrpSpPr>
        <p:grpSpPr>
          <a:xfrm rot="0">
            <a:off x="5167678" y="1932690"/>
            <a:ext cx="1096419" cy="1096782"/>
            <a:chOff x="5170218" y="1554865"/>
            <a:chExt cx="1096419" cy="1096782"/>
          </a:xfrm>
        </p:grpSpPr>
        <p:sp>
          <p:nvSpPr>
            <p:cNvPr id="12" name="Freeform 12"/>
            <p:cNvSpPr/>
            <p:nvPr/>
          </p:nvSpPr>
          <p:spPr>
            <a:xfrm>
              <a:off x="5170218" y="1554865"/>
              <a:ext cx="1096419" cy="1096782"/>
            </a:xfrm>
            <a:custGeom>
              <a:avLst/>
              <a:gdLst/>
              <a:ahLst/>
              <a:cxnLst/>
              <a:rect l="l" t="t" r="r" b="b"/>
              <a:pathLst>
                <a:path w="1482" h="1482">
                  <a:moveTo>
                    <a:pt x="1482" y="742"/>
                  </a:moveTo>
                  <a:lnTo>
                    <a:pt x="1482" y="742"/>
                  </a:lnTo>
                  <a:lnTo>
                    <a:pt x="1481" y="780"/>
                  </a:lnTo>
                  <a:lnTo>
                    <a:pt x="1479" y="818"/>
                  </a:lnTo>
                  <a:lnTo>
                    <a:pt x="1473" y="854"/>
                  </a:lnTo>
                  <a:lnTo>
                    <a:pt x="1467" y="890"/>
                  </a:lnTo>
                  <a:lnTo>
                    <a:pt x="1459" y="926"/>
                  </a:lnTo>
                  <a:lnTo>
                    <a:pt x="1448" y="962"/>
                  </a:lnTo>
                  <a:lnTo>
                    <a:pt x="1437" y="997"/>
                  </a:lnTo>
                  <a:lnTo>
                    <a:pt x="1424" y="1029"/>
                  </a:lnTo>
                  <a:lnTo>
                    <a:pt x="1409" y="1063"/>
                  </a:lnTo>
                  <a:lnTo>
                    <a:pt x="1393" y="1094"/>
                  </a:lnTo>
                  <a:lnTo>
                    <a:pt x="1374" y="1126"/>
                  </a:lnTo>
                  <a:lnTo>
                    <a:pt x="1356" y="1155"/>
                  </a:lnTo>
                  <a:lnTo>
                    <a:pt x="1335" y="1185"/>
                  </a:lnTo>
                  <a:lnTo>
                    <a:pt x="1313" y="1213"/>
                  </a:lnTo>
                  <a:lnTo>
                    <a:pt x="1290" y="1240"/>
                  </a:lnTo>
                  <a:lnTo>
                    <a:pt x="1265" y="1265"/>
                  </a:lnTo>
                  <a:lnTo>
                    <a:pt x="1240" y="1290"/>
                  </a:lnTo>
                  <a:lnTo>
                    <a:pt x="1213" y="1313"/>
                  </a:lnTo>
                  <a:lnTo>
                    <a:pt x="1184" y="1335"/>
                  </a:lnTo>
                  <a:lnTo>
                    <a:pt x="1155" y="1356"/>
                  </a:lnTo>
                  <a:lnTo>
                    <a:pt x="1126" y="1375"/>
                  </a:lnTo>
                  <a:lnTo>
                    <a:pt x="1094" y="1393"/>
                  </a:lnTo>
                  <a:lnTo>
                    <a:pt x="1063" y="1409"/>
                  </a:lnTo>
                  <a:lnTo>
                    <a:pt x="1029" y="1424"/>
                  </a:lnTo>
                  <a:lnTo>
                    <a:pt x="996" y="1437"/>
                  </a:lnTo>
                  <a:lnTo>
                    <a:pt x="962" y="1449"/>
                  </a:lnTo>
                  <a:lnTo>
                    <a:pt x="926" y="1459"/>
                  </a:lnTo>
                  <a:lnTo>
                    <a:pt x="890" y="1467"/>
                  </a:lnTo>
                  <a:lnTo>
                    <a:pt x="854" y="1473"/>
                  </a:lnTo>
                  <a:lnTo>
                    <a:pt x="818" y="1479"/>
                  </a:lnTo>
                  <a:lnTo>
                    <a:pt x="780" y="1481"/>
                  </a:lnTo>
                  <a:lnTo>
                    <a:pt x="742" y="1482"/>
                  </a:lnTo>
                  <a:lnTo>
                    <a:pt x="742" y="1482"/>
                  </a:lnTo>
                  <a:lnTo>
                    <a:pt x="704" y="1481"/>
                  </a:lnTo>
                  <a:lnTo>
                    <a:pt x="666" y="1479"/>
                  </a:lnTo>
                  <a:lnTo>
                    <a:pt x="629" y="1473"/>
                  </a:lnTo>
                  <a:lnTo>
                    <a:pt x="592" y="1467"/>
                  </a:lnTo>
                  <a:lnTo>
                    <a:pt x="556" y="1459"/>
                  </a:lnTo>
                  <a:lnTo>
                    <a:pt x="521" y="1449"/>
                  </a:lnTo>
                  <a:lnTo>
                    <a:pt x="486" y="1437"/>
                  </a:lnTo>
                  <a:lnTo>
                    <a:pt x="453" y="1424"/>
                  </a:lnTo>
                  <a:lnTo>
                    <a:pt x="420" y="1409"/>
                  </a:lnTo>
                  <a:lnTo>
                    <a:pt x="388" y="1393"/>
                  </a:lnTo>
                  <a:lnTo>
                    <a:pt x="357" y="1375"/>
                  </a:lnTo>
                  <a:lnTo>
                    <a:pt x="327" y="1356"/>
                  </a:lnTo>
                  <a:lnTo>
                    <a:pt x="298" y="1335"/>
                  </a:lnTo>
                  <a:lnTo>
                    <a:pt x="270" y="1313"/>
                  </a:lnTo>
                  <a:lnTo>
                    <a:pt x="243" y="1290"/>
                  </a:lnTo>
                  <a:lnTo>
                    <a:pt x="217" y="1265"/>
                  </a:lnTo>
                  <a:lnTo>
                    <a:pt x="193" y="1240"/>
                  </a:lnTo>
                  <a:lnTo>
                    <a:pt x="169" y="1213"/>
                  </a:lnTo>
                  <a:lnTo>
                    <a:pt x="148" y="1185"/>
                  </a:lnTo>
                  <a:lnTo>
                    <a:pt x="127" y="1155"/>
                  </a:lnTo>
                  <a:lnTo>
                    <a:pt x="108" y="1126"/>
                  </a:lnTo>
                  <a:lnTo>
                    <a:pt x="90" y="1094"/>
                  </a:lnTo>
                  <a:lnTo>
                    <a:pt x="74" y="1063"/>
                  </a:lnTo>
                  <a:lnTo>
                    <a:pt x="59" y="1029"/>
                  </a:lnTo>
                  <a:lnTo>
                    <a:pt x="46" y="997"/>
                  </a:lnTo>
                  <a:lnTo>
                    <a:pt x="34" y="962"/>
                  </a:lnTo>
                  <a:lnTo>
                    <a:pt x="24" y="926"/>
                  </a:lnTo>
                  <a:lnTo>
                    <a:pt x="15" y="890"/>
                  </a:lnTo>
                  <a:lnTo>
                    <a:pt x="9" y="854"/>
                  </a:lnTo>
                  <a:lnTo>
                    <a:pt x="4" y="818"/>
                  </a:lnTo>
                  <a:lnTo>
                    <a:pt x="1" y="780"/>
                  </a:lnTo>
                  <a:lnTo>
                    <a:pt x="0" y="742"/>
                  </a:lnTo>
                  <a:lnTo>
                    <a:pt x="0" y="742"/>
                  </a:lnTo>
                  <a:lnTo>
                    <a:pt x="1" y="704"/>
                  </a:lnTo>
                  <a:lnTo>
                    <a:pt x="4" y="666"/>
                  </a:lnTo>
                  <a:lnTo>
                    <a:pt x="9" y="629"/>
                  </a:lnTo>
                  <a:lnTo>
                    <a:pt x="15" y="592"/>
                  </a:lnTo>
                  <a:lnTo>
                    <a:pt x="24" y="556"/>
                  </a:lnTo>
                  <a:lnTo>
                    <a:pt x="34" y="521"/>
                  </a:lnTo>
                  <a:lnTo>
                    <a:pt x="46" y="486"/>
                  </a:lnTo>
                  <a:lnTo>
                    <a:pt x="59" y="453"/>
                  </a:lnTo>
                  <a:lnTo>
                    <a:pt x="74" y="420"/>
                  </a:lnTo>
                  <a:lnTo>
                    <a:pt x="90" y="389"/>
                  </a:lnTo>
                  <a:lnTo>
                    <a:pt x="108" y="357"/>
                  </a:lnTo>
                  <a:lnTo>
                    <a:pt x="127" y="327"/>
                  </a:lnTo>
                  <a:lnTo>
                    <a:pt x="148" y="299"/>
                  </a:lnTo>
                  <a:lnTo>
                    <a:pt x="169" y="270"/>
                  </a:lnTo>
                  <a:lnTo>
                    <a:pt x="193" y="243"/>
                  </a:lnTo>
                  <a:lnTo>
                    <a:pt x="217" y="217"/>
                  </a:lnTo>
                  <a:lnTo>
                    <a:pt x="243" y="193"/>
                  </a:lnTo>
                  <a:lnTo>
                    <a:pt x="270" y="169"/>
                  </a:lnTo>
                  <a:lnTo>
                    <a:pt x="298" y="148"/>
                  </a:lnTo>
                  <a:lnTo>
                    <a:pt x="327" y="127"/>
                  </a:lnTo>
                  <a:lnTo>
                    <a:pt x="357" y="107"/>
                  </a:lnTo>
                  <a:lnTo>
                    <a:pt x="388" y="90"/>
                  </a:lnTo>
                  <a:lnTo>
                    <a:pt x="420" y="74"/>
                  </a:lnTo>
                  <a:lnTo>
                    <a:pt x="453" y="59"/>
                  </a:lnTo>
                  <a:lnTo>
                    <a:pt x="486" y="46"/>
                  </a:lnTo>
                  <a:lnTo>
                    <a:pt x="521" y="34"/>
                  </a:lnTo>
                  <a:lnTo>
                    <a:pt x="556" y="24"/>
                  </a:lnTo>
                  <a:lnTo>
                    <a:pt x="592" y="15"/>
                  </a:lnTo>
                  <a:lnTo>
                    <a:pt x="629" y="9"/>
                  </a:lnTo>
                  <a:lnTo>
                    <a:pt x="666" y="4"/>
                  </a:lnTo>
                  <a:lnTo>
                    <a:pt x="704" y="1"/>
                  </a:lnTo>
                  <a:lnTo>
                    <a:pt x="742" y="0"/>
                  </a:lnTo>
                  <a:lnTo>
                    <a:pt x="742" y="0"/>
                  </a:lnTo>
                  <a:lnTo>
                    <a:pt x="780" y="1"/>
                  </a:lnTo>
                  <a:lnTo>
                    <a:pt x="818" y="4"/>
                  </a:lnTo>
                  <a:lnTo>
                    <a:pt x="854" y="9"/>
                  </a:lnTo>
                  <a:lnTo>
                    <a:pt x="890" y="15"/>
                  </a:lnTo>
                  <a:lnTo>
                    <a:pt x="926" y="24"/>
                  </a:lnTo>
                  <a:lnTo>
                    <a:pt x="962" y="34"/>
                  </a:lnTo>
                  <a:lnTo>
                    <a:pt x="996" y="46"/>
                  </a:lnTo>
                  <a:lnTo>
                    <a:pt x="1029" y="59"/>
                  </a:lnTo>
                  <a:lnTo>
                    <a:pt x="1063" y="74"/>
                  </a:lnTo>
                  <a:lnTo>
                    <a:pt x="1094" y="90"/>
                  </a:lnTo>
                  <a:lnTo>
                    <a:pt x="1126" y="107"/>
                  </a:lnTo>
                  <a:lnTo>
                    <a:pt x="1155" y="127"/>
                  </a:lnTo>
                  <a:lnTo>
                    <a:pt x="1184" y="148"/>
                  </a:lnTo>
                  <a:lnTo>
                    <a:pt x="1213" y="169"/>
                  </a:lnTo>
                  <a:lnTo>
                    <a:pt x="1240" y="193"/>
                  </a:lnTo>
                  <a:lnTo>
                    <a:pt x="1265" y="217"/>
                  </a:lnTo>
                  <a:lnTo>
                    <a:pt x="1290" y="243"/>
                  </a:lnTo>
                  <a:lnTo>
                    <a:pt x="1313" y="270"/>
                  </a:lnTo>
                  <a:lnTo>
                    <a:pt x="1335" y="299"/>
                  </a:lnTo>
                  <a:lnTo>
                    <a:pt x="1356" y="327"/>
                  </a:lnTo>
                  <a:lnTo>
                    <a:pt x="1374" y="357"/>
                  </a:lnTo>
                  <a:lnTo>
                    <a:pt x="1393" y="389"/>
                  </a:lnTo>
                  <a:lnTo>
                    <a:pt x="1409" y="420"/>
                  </a:lnTo>
                  <a:lnTo>
                    <a:pt x="1424" y="453"/>
                  </a:lnTo>
                  <a:lnTo>
                    <a:pt x="1437" y="486"/>
                  </a:lnTo>
                  <a:lnTo>
                    <a:pt x="1448" y="521"/>
                  </a:lnTo>
                  <a:lnTo>
                    <a:pt x="1459" y="556"/>
                  </a:lnTo>
                  <a:lnTo>
                    <a:pt x="1467" y="592"/>
                  </a:lnTo>
                  <a:lnTo>
                    <a:pt x="1473" y="629"/>
                  </a:lnTo>
                  <a:lnTo>
                    <a:pt x="1479" y="666"/>
                  </a:lnTo>
                  <a:lnTo>
                    <a:pt x="1481" y="704"/>
                  </a:lnTo>
                  <a:lnTo>
                    <a:pt x="1482" y="742"/>
                  </a:lnTo>
                  <a:lnTo>
                    <a:pt x="1482" y="742"/>
                  </a:lnTo>
                </a:path>
              </a:pathLst>
            </a:custGeom>
            <a:solidFill>
              <a:schemeClr val="accent1">
                <a:alpha val="100000"/>
              </a:schemeClr>
            </a:solidFill>
          </p:spPr>
        </p:sp>
        <p:sp>
          <p:nvSpPr>
            <p:cNvPr id="13" name="Freeform 13"/>
            <p:cNvSpPr/>
            <p:nvPr/>
          </p:nvSpPr>
          <p:spPr>
            <a:xfrm>
              <a:off x="5387687" y="1754643"/>
              <a:ext cx="656944" cy="787408"/>
            </a:xfrm>
            <a:custGeom>
              <a:avLst/>
              <a:gdLst/>
              <a:ahLst/>
              <a:cxnLst/>
              <a:rect l="l" t="t" r="r" b="b"/>
              <a:pathLst>
                <a:path w="889" h="1065">
                  <a:moveTo>
                    <a:pt x="455" y="403"/>
                  </a:moveTo>
                  <a:lnTo>
                    <a:pt x="455" y="403"/>
                  </a:lnTo>
                  <a:lnTo>
                    <a:pt x="479" y="403"/>
                  </a:lnTo>
                  <a:lnTo>
                    <a:pt x="502" y="406"/>
                  </a:lnTo>
                  <a:lnTo>
                    <a:pt x="525" y="410"/>
                  </a:lnTo>
                  <a:lnTo>
                    <a:pt x="547" y="415"/>
                  </a:lnTo>
                  <a:lnTo>
                    <a:pt x="568" y="423"/>
                  </a:lnTo>
                  <a:lnTo>
                    <a:pt x="589" y="431"/>
                  </a:lnTo>
                  <a:lnTo>
                    <a:pt x="609" y="440"/>
                  </a:lnTo>
                  <a:lnTo>
                    <a:pt x="629" y="452"/>
                  </a:lnTo>
                  <a:lnTo>
                    <a:pt x="629" y="363"/>
                  </a:lnTo>
                  <a:lnTo>
                    <a:pt x="583" y="363"/>
                  </a:lnTo>
                  <a:lnTo>
                    <a:pt x="568" y="343"/>
                  </a:lnTo>
                  <a:lnTo>
                    <a:pt x="819" y="0"/>
                  </a:lnTo>
                  <a:lnTo>
                    <a:pt x="889" y="0"/>
                  </a:lnTo>
                  <a:lnTo>
                    <a:pt x="641" y="332"/>
                  </a:lnTo>
                  <a:lnTo>
                    <a:pt x="644" y="332"/>
                  </a:lnTo>
                  <a:lnTo>
                    <a:pt x="659" y="332"/>
                  </a:lnTo>
                  <a:lnTo>
                    <a:pt x="659" y="348"/>
                  </a:lnTo>
                  <a:lnTo>
                    <a:pt x="659" y="473"/>
                  </a:lnTo>
                  <a:lnTo>
                    <a:pt x="659" y="473"/>
                  </a:lnTo>
                  <a:lnTo>
                    <a:pt x="674" y="486"/>
                  </a:lnTo>
                  <a:lnTo>
                    <a:pt x="690" y="500"/>
                  </a:lnTo>
                  <a:lnTo>
                    <a:pt x="690" y="500"/>
                  </a:lnTo>
                  <a:lnTo>
                    <a:pt x="700" y="512"/>
                  </a:lnTo>
                  <a:lnTo>
                    <a:pt x="711" y="524"/>
                  </a:lnTo>
                  <a:lnTo>
                    <a:pt x="721" y="536"/>
                  </a:lnTo>
                  <a:lnTo>
                    <a:pt x="730" y="549"/>
                  </a:lnTo>
                  <a:lnTo>
                    <a:pt x="738" y="563"/>
                  </a:lnTo>
                  <a:lnTo>
                    <a:pt x="747" y="576"/>
                  </a:lnTo>
                  <a:lnTo>
                    <a:pt x="754" y="591"/>
                  </a:lnTo>
                  <a:lnTo>
                    <a:pt x="761" y="605"/>
                  </a:lnTo>
                  <a:lnTo>
                    <a:pt x="767" y="620"/>
                  </a:lnTo>
                  <a:lnTo>
                    <a:pt x="772" y="635"/>
                  </a:lnTo>
                  <a:lnTo>
                    <a:pt x="776" y="652"/>
                  </a:lnTo>
                  <a:lnTo>
                    <a:pt x="780" y="667"/>
                  </a:lnTo>
                  <a:lnTo>
                    <a:pt x="783" y="683"/>
                  </a:lnTo>
                  <a:lnTo>
                    <a:pt x="785" y="701"/>
                  </a:lnTo>
                  <a:lnTo>
                    <a:pt x="786" y="717"/>
                  </a:lnTo>
                  <a:lnTo>
                    <a:pt x="787" y="734"/>
                  </a:lnTo>
                  <a:lnTo>
                    <a:pt x="787" y="734"/>
                  </a:lnTo>
                  <a:lnTo>
                    <a:pt x="786" y="752"/>
                  </a:lnTo>
                  <a:lnTo>
                    <a:pt x="785" y="768"/>
                  </a:lnTo>
                  <a:lnTo>
                    <a:pt x="783" y="784"/>
                  </a:lnTo>
                  <a:lnTo>
                    <a:pt x="780" y="800"/>
                  </a:lnTo>
                  <a:lnTo>
                    <a:pt x="776" y="817"/>
                  </a:lnTo>
                  <a:lnTo>
                    <a:pt x="772" y="833"/>
                  </a:lnTo>
                  <a:lnTo>
                    <a:pt x="767" y="848"/>
                  </a:lnTo>
                  <a:lnTo>
                    <a:pt x="761" y="863"/>
                  </a:lnTo>
                  <a:lnTo>
                    <a:pt x="754" y="878"/>
                  </a:lnTo>
                  <a:lnTo>
                    <a:pt x="747" y="892"/>
                  </a:lnTo>
                  <a:lnTo>
                    <a:pt x="738" y="906"/>
                  </a:lnTo>
                  <a:lnTo>
                    <a:pt x="730" y="919"/>
                  </a:lnTo>
                  <a:lnTo>
                    <a:pt x="721" y="932"/>
                  </a:lnTo>
                  <a:lnTo>
                    <a:pt x="711" y="945"/>
                  </a:lnTo>
                  <a:lnTo>
                    <a:pt x="700" y="957"/>
                  </a:lnTo>
                  <a:lnTo>
                    <a:pt x="690" y="969"/>
                  </a:lnTo>
                  <a:lnTo>
                    <a:pt x="690" y="969"/>
                  </a:lnTo>
                  <a:lnTo>
                    <a:pt x="679" y="980"/>
                  </a:lnTo>
                  <a:lnTo>
                    <a:pt x="666" y="989"/>
                  </a:lnTo>
                  <a:lnTo>
                    <a:pt x="654" y="999"/>
                  </a:lnTo>
                  <a:lnTo>
                    <a:pt x="641" y="1009"/>
                  </a:lnTo>
                  <a:lnTo>
                    <a:pt x="628" y="1018"/>
                  </a:lnTo>
                  <a:lnTo>
                    <a:pt x="614" y="1025"/>
                  </a:lnTo>
                  <a:lnTo>
                    <a:pt x="599" y="1033"/>
                  </a:lnTo>
                  <a:lnTo>
                    <a:pt x="584" y="1039"/>
                  </a:lnTo>
                  <a:lnTo>
                    <a:pt x="569" y="1046"/>
                  </a:lnTo>
                  <a:lnTo>
                    <a:pt x="554" y="1050"/>
                  </a:lnTo>
                  <a:lnTo>
                    <a:pt x="539" y="1054"/>
                  </a:lnTo>
                  <a:lnTo>
                    <a:pt x="522" y="1059"/>
                  </a:lnTo>
                  <a:lnTo>
                    <a:pt x="506" y="1062"/>
                  </a:lnTo>
                  <a:lnTo>
                    <a:pt x="490" y="1063"/>
                  </a:lnTo>
                  <a:lnTo>
                    <a:pt x="472" y="1065"/>
                  </a:lnTo>
                  <a:lnTo>
                    <a:pt x="455" y="1065"/>
                  </a:lnTo>
                  <a:lnTo>
                    <a:pt x="455" y="1065"/>
                  </a:lnTo>
                  <a:lnTo>
                    <a:pt x="439" y="1065"/>
                  </a:lnTo>
                  <a:lnTo>
                    <a:pt x="421" y="1063"/>
                  </a:lnTo>
                  <a:lnTo>
                    <a:pt x="405" y="1062"/>
                  </a:lnTo>
                  <a:lnTo>
                    <a:pt x="389" y="1059"/>
                  </a:lnTo>
                  <a:lnTo>
                    <a:pt x="373" y="1054"/>
                  </a:lnTo>
                  <a:lnTo>
                    <a:pt x="357" y="1050"/>
                  </a:lnTo>
                  <a:lnTo>
                    <a:pt x="341" y="1046"/>
                  </a:lnTo>
                  <a:lnTo>
                    <a:pt x="327" y="1039"/>
                  </a:lnTo>
                  <a:lnTo>
                    <a:pt x="312" y="1033"/>
                  </a:lnTo>
                  <a:lnTo>
                    <a:pt x="298" y="1025"/>
                  </a:lnTo>
                  <a:lnTo>
                    <a:pt x="284" y="1018"/>
                  </a:lnTo>
                  <a:lnTo>
                    <a:pt x="271" y="1009"/>
                  </a:lnTo>
                  <a:lnTo>
                    <a:pt x="257" y="999"/>
                  </a:lnTo>
                  <a:lnTo>
                    <a:pt x="244" y="989"/>
                  </a:lnTo>
                  <a:lnTo>
                    <a:pt x="233" y="980"/>
                  </a:lnTo>
                  <a:lnTo>
                    <a:pt x="222" y="969"/>
                  </a:lnTo>
                  <a:lnTo>
                    <a:pt x="222" y="969"/>
                  </a:lnTo>
                  <a:lnTo>
                    <a:pt x="210" y="957"/>
                  </a:lnTo>
                  <a:lnTo>
                    <a:pt x="200" y="945"/>
                  </a:lnTo>
                  <a:lnTo>
                    <a:pt x="190" y="932"/>
                  </a:lnTo>
                  <a:lnTo>
                    <a:pt x="180" y="919"/>
                  </a:lnTo>
                  <a:lnTo>
                    <a:pt x="172" y="906"/>
                  </a:lnTo>
                  <a:lnTo>
                    <a:pt x="164" y="892"/>
                  </a:lnTo>
                  <a:lnTo>
                    <a:pt x="157" y="878"/>
                  </a:lnTo>
                  <a:lnTo>
                    <a:pt x="150" y="863"/>
                  </a:lnTo>
                  <a:lnTo>
                    <a:pt x="145" y="848"/>
                  </a:lnTo>
                  <a:lnTo>
                    <a:pt x="139" y="833"/>
                  </a:lnTo>
                  <a:lnTo>
                    <a:pt x="135" y="817"/>
                  </a:lnTo>
                  <a:lnTo>
                    <a:pt x="130" y="800"/>
                  </a:lnTo>
                  <a:lnTo>
                    <a:pt x="128" y="784"/>
                  </a:lnTo>
                  <a:lnTo>
                    <a:pt x="126" y="768"/>
                  </a:lnTo>
                  <a:lnTo>
                    <a:pt x="125" y="752"/>
                  </a:lnTo>
                  <a:lnTo>
                    <a:pt x="124" y="734"/>
                  </a:lnTo>
                  <a:lnTo>
                    <a:pt x="124" y="734"/>
                  </a:lnTo>
                  <a:lnTo>
                    <a:pt x="125" y="717"/>
                  </a:lnTo>
                  <a:lnTo>
                    <a:pt x="126" y="701"/>
                  </a:lnTo>
                  <a:lnTo>
                    <a:pt x="128" y="683"/>
                  </a:lnTo>
                  <a:lnTo>
                    <a:pt x="130" y="667"/>
                  </a:lnTo>
                  <a:lnTo>
                    <a:pt x="135" y="652"/>
                  </a:lnTo>
                  <a:lnTo>
                    <a:pt x="139" y="635"/>
                  </a:lnTo>
                  <a:lnTo>
                    <a:pt x="145" y="620"/>
                  </a:lnTo>
                  <a:lnTo>
                    <a:pt x="150" y="605"/>
                  </a:lnTo>
                  <a:lnTo>
                    <a:pt x="157" y="591"/>
                  </a:lnTo>
                  <a:lnTo>
                    <a:pt x="164" y="576"/>
                  </a:lnTo>
                  <a:lnTo>
                    <a:pt x="172" y="563"/>
                  </a:lnTo>
                  <a:lnTo>
                    <a:pt x="180" y="549"/>
                  </a:lnTo>
                  <a:lnTo>
                    <a:pt x="190" y="536"/>
                  </a:lnTo>
                  <a:lnTo>
                    <a:pt x="200" y="524"/>
                  </a:lnTo>
                  <a:lnTo>
                    <a:pt x="210" y="512"/>
                  </a:lnTo>
                  <a:lnTo>
                    <a:pt x="222" y="500"/>
                  </a:lnTo>
                  <a:lnTo>
                    <a:pt x="222" y="500"/>
                  </a:lnTo>
                  <a:lnTo>
                    <a:pt x="233" y="489"/>
                  </a:lnTo>
                  <a:lnTo>
                    <a:pt x="246" y="478"/>
                  </a:lnTo>
                  <a:lnTo>
                    <a:pt x="246" y="379"/>
                  </a:lnTo>
                  <a:lnTo>
                    <a:pt x="256" y="393"/>
                  </a:lnTo>
                  <a:lnTo>
                    <a:pt x="276" y="393"/>
                  </a:lnTo>
                  <a:lnTo>
                    <a:pt x="276" y="455"/>
                  </a:lnTo>
                  <a:lnTo>
                    <a:pt x="276" y="455"/>
                  </a:lnTo>
                  <a:lnTo>
                    <a:pt x="295" y="443"/>
                  </a:lnTo>
                  <a:lnTo>
                    <a:pt x="317" y="433"/>
                  </a:lnTo>
                  <a:lnTo>
                    <a:pt x="338" y="424"/>
                  </a:lnTo>
                  <a:lnTo>
                    <a:pt x="361" y="416"/>
                  </a:lnTo>
                  <a:lnTo>
                    <a:pt x="383" y="411"/>
                  </a:lnTo>
                  <a:lnTo>
                    <a:pt x="407" y="406"/>
                  </a:lnTo>
                  <a:lnTo>
                    <a:pt x="431" y="404"/>
                  </a:lnTo>
                  <a:lnTo>
                    <a:pt x="455" y="403"/>
                  </a:lnTo>
                  <a:lnTo>
                    <a:pt x="455" y="403"/>
                  </a:lnTo>
                  <a:close/>
                </a:path>
                <a:path w="889" h="1065">
                  <a:moveTo>
                    <a:pt x="556" y="328"/>
                  </a:moveTo>
                  <a:lnTo>
                    <a:pt x="795" y="0"/>
                  </a:lnTo>
                  <a:lnTo>
                    <a:pt x="752" y="0"/>
                  </a:lnTo>
                  <a:lnTo>
                    <a:pt x="534" y="299"/>
                  </a:lnTo>
                  <a:lnTo>
                    <a:pt x="556" y="328"/>
                  </a:lnTo>
                  <a:lnTo>
                    <a:pt x="556" y="328"/>
                  </a:lnTo>
                  <a:close/>
                </a:path>
                <a:path w="889" h="1065">
                  <a:moveTo>
                    <a:pt x="522" y="283"/>
                  </a:moveTo>
                  <a:lnTo>
                    <a:pt x="729" y="0"/>
                  </a:lnTo>
                  <a:lnTo>
                    <a:pt x="686" y="0"/>
                  </a:lnTo>
                  <a:lnTo>
                    <a:pt x="503" y="255"/>
                  </a:lnTo>
                  <a:lnTo>
                    <a:pt x="522" y="283"/>
                  </a:lnTo>
                  <a:lnTo>
                    <a:pt x="522" y="283"/>
                  </a:lnTo>
                  <a:close/>
                </a:path>
                <a:path w="889" h="1065">
                  <a:moveTo>
                    <a:pt x="491" y="240"/>
                  </a:moveTo>
                  <a:lnTo>
                    <a:pt x="663" y="0"/>
                  </a:lnTo>
                  <a:lnTo>
                    <a:pt x="618" y="0"/>
                  </a:lnTo>
                  <a:lnTo>
                    <a:pt x="464" y="205"/>
                  </a:lnTo>
                  <a:lnTo>
                    <a:pt x="491" y="240"/>
                  </a:lnTo>
                  <a:lnTo>
                    <a:pt x="491" y="240"/>
                  </a:lnTo>
                  <a:close/>
                </a:path>
                <a:path w="889" h="1065">
                  <a:moveTo>
                    <a:pt x="0" y="0"/>
                  </a:moveTo>
                  <a:lnTo>
                    <a:pt x="272" y="362"/>
                  </a:lnTo>
                  <a:lnTo>
                    <a:pt x="544" y="362"/>
                  </a:lnTo>
                  <a:lnTo>
                    <a:pt x="273" y="0"/>
                  </a:lnTo>
                  <a:lnTo>
                    <a:pt x="0" y="0"/>
                  </a:lnTo>
                  <a:lnTo>
                    <a:pt x="0" y="0"/>
                  </a:lnTo>
                  <a:close/>
                </a:path>
                <a:path w="889" h="1065">
                  <a:moveTo>
                    <a:pt x="508" y="918"/>
                  </a:moveTo>
                  <a:lnTo>
                    <a:pt x="508" y="550"/>
                  </a:lnTo>
                  <a:lnTo>
                    <a:pt x="439" y="550"/>
                  </a:lnTo>
                  <a:lnTo>
                    <a:pt x="439" y="550"/>
                  </a:lnTo>
                  <a:lnTo>
                    <a:pt x="438" y="557"/>
                  </a:lnTo>
                  <a:lnTo>
                    <a:pt x="436" y="565"/>
                  </a:lnTo>
                  <a:lnTo>
                    <a:pt x="431" y="572"/>
                  </a:lnTo>
                  <a:lnTo>
                    <a:pt x="427" y="580"/>
                  </a:lnTo>
                  <a:lnTo>
                    <a:pt x="427" y="580"/>
                  </a:lnTo>
                  <a:lnTo>
                    <a:pt x="420" y="587"/>
                  </a:lnTo>
                  <a:lnTo>
                    <a:pt x="413" y="591"/>
                  </a:lnTo>
                  <a:lnTo>
                    <a:pt x="405" y="594"/>
                  </a:lnTo>
                  <a:lnTo>
                    <a:pt x="396" y="595"/>
                  </a:lnTo>
                  <a:lnTo>
                    <a:pt x="396" y="648"/>
                  </a:lnTo>
                  <a:lnTo>
                    <a:pt x="428" y="648"/>
                  </a:lnTo>
                  <a:lnTo>
                    <a:pt x="428" y="918"/>
                  </a:lnTo>
                  <a:lnTo>
                    <a:pt x="508" y="918"/>
                  </a:lnTo>
                  <a:lnTo>
                    <a:pt x="508" y="918"/>
                  </a:lnTo>
                  <a:close/>
                </a:path>
                <a:path w="889" h="1065">
                  <a:moveTo>
                    <a:pt x="646" y="543"/>
                  </a:moveTo>
                  <a:lnTo>
                    <a:pt x="646" y="543"/>
                  </a:lnTo>
                  <a:lnTo>
                    <a:pt x="627" y="526"/>
                  </a:lnTo>
                  <a:lnTo>
                    <a:pt x="606" y="511"/>
                  </a:lnTo>
                  <a:lnTo>
                    <a:pt x="584" y="496"/>
                  </a:lnTo>
                  <a:lnTo>
                    <a:pt x="560" y="486"/>
                  </a:lnTo>
                  <a:lnTo>
                    <a:pt x="548" y="480"/>
                  </a:lnTo>
                  <a:lnTo>
                    <a:pt x="535" y="476"/>
                  </a:lnTo>
                  <a:lnTo>
                    <a:pt x="522" y="473"/>
                  </a:lnTo>
                  <a:lnTo>
                    <a:pt x="509" y="469"/>
                  </a:lnTo>
                  <a:lnTo>
                    <a:pt x="496" y="467"/>
                  </a:lnTo>
                  <a:lnTo>
                    <a:pt x="483" y="466"/>
                  </a:lnTo>
                  <a:lnTo>
                    <a:pt x="469" y="465"/>
                  </a:lnTo>
                  <a:lnTo>
                    <a:pt x="455" y="464"/>
                  </a:lnTo>
                  <a:lnTo>
                    <a:pt x="455" y="464"/>
                  </a:lnTo>
                  <a:lnTo>
                    <a:pt x="442" y="465"/>
                  </a:lnTo>
                  <a:lnTo>
                    <a:pt x="428" y="466"/>
                  </a:lnTo>
                  <a:lnTo>
                    <a:pt x="414" y="467"/>
                  </a:lnTo>
                  <a:lnTo>
                    <a:pt x="401" y="469"/>
                  </a:lnTo>
                  <a:lnTo>
                    <a:pt x="388" y="473"/>
                  </a:lnTo>
                  <a:lnTo>
                    <a:pt x="375" y="476"/>
                  </a:lnTo>
                  <a:lnTo>
                    <a:pt x="363" y="480"/>
                  </a:lnTo>
                  <a:lnTo>
                    <a:pt x="351" y="486"/>
                  </a:lnTo>
                  <a:lnTo>
                    <a:pt x="327" y="496"/>
                  </a:lnTo>
                  <a:lnTo>
                    <a:pt x="304" y="511"/>
                  </a:lnTo>
                  <a:lnTo>
                    <a:pt x="284" y="526"/>
                  </a:lnTo>
                  <a:lnTo>
                    <a:pt x="265" y="543"/>
                  </a:lnTo>
                  <a:lnTo>
                    <a:pt x="265" y="543"/>
                  </a:lnTo>
                  <a:lnTo>
                    <a:pt x="248" y="563"/>
                  </a:lnTo>
                  <a:lnTo>
                    <a:pt x="231" y="583"/>
                  </a:lnTo>
                  <a:lnTo>
                    <a:pt x="218" y="605"/>
                  </a:lnTo>
                  <a:lnTo>
                    <a:pt x="206" y="629"/>
                  </a:lnTo>
                  <a:lnTo>
                    <a:pt x="202" y="641"/>
                  </a:lnTo>
                  <a:lnTo>
                    <a:pt x="198" y="654"/>
                  </a:lnTo>
                  <a:lnTo>
                    <a:pt x="195" y="667"/>
                  </a:lnTo>
                  <a:lnTo>
                    <a:pt x="191" y="680"/>
                  </a:lnTo>
                  <a:lnTo>
                    <a:pt x="189" y="693"/>
                  </a:lnTo>
                  <a:lnTo>
                    <a:pt x="187" y="706"/>
                  </a:lnTo>
                  <a:lnTo>
                    <a:pt x="186" y="720"/>
                  </a:lnTo>
                  <a:lnTo>
                    <a:pt x="186" y="734"/>
                  </a:lnTo>
                  <a:lnTo>
                    <a:pt x="186" y="734"/>
                  </a:lnTo>
                  <a:lnTo>
                    <a:pt x="186" y="748"/>
                  </a:lnTo>
                  <a:lnTo>
                    <a:pt x="187" y="761"/>
                  </a:lnTo>
                  <a:lnTo>
                    <a:pt x="189" y="775"/>
                  </a:lnTo>
                  <a:lnTo>
                    <a:pt x="191" y="788"/>
                  </a:lnTo>
                  <a:lnTo>
                    <a:pt x="195" y="802"/>
                  </a:lnTo>
                  <a:lnTo>
                    <a:pt x="198" y="815"/>
                  </a:lnTo>
                  <a:lnTo>
                    <a:pt x="202" y="826"/>
                  </a:lnTo>
                  <a:lnTo>
                    <a:pt x="206" y="840"/>
                  </a:lnTo>
                  <a:lnTo>
                    <a:pt x="218" y="862"/>
                  </a:lnTo>
                  <a:lnTo>
                    <a:pt x="231" y="885"/>
                  </a:lnTo>
                  <a:lnTo>
                    <a:pt x="248" y="906"/>
                  </a:lnTo>
                  <a:lnTo>
                    <a:pt x="265" y="925"/>
                  </a:lnTo>
                  <a:lnTo>
                    <a:pt x="265" y="925"/>
                  </a:lnTo>
                  <a:lnTo>
                    <a:pt x="284" y="943"/>
                  </a:lnTo>
                  <a:lnTo>
                    <a:pt x="304" y="958"/>
                  </a:lnTo>
                  <a:lnTo>
                    <a:pt x="327" y="971"/>
                  </a:lnTo>
                  <a:lnTo>
                    <a:pt x="351" y="983"/>
                  </a:lnTo>
                  <a:lnTo>
                    <a:pt x="363" y="987"/>
                  </a:lnTo>
                  <a:lnTo>
                    <a:pt x="375" y="992"/>
                  </a:lnTo>
                  <a:lnTo>
                    <a:pt x="388" y="996"/>
                  </a:lnTo>
                  <a:lnTo>
                    <a:pt x="401" y="998"/>
                  </a:lnTo>
                  <a:lnTo>
                    <a:pt x="414" y="1001"/>
                  </a:lnTo>
                  <a:lnTo>
                    <a:pt x="428" y="1002"/>
                  </a:lnTo>
                  <a:lnTo>
                    <a:pt x="442" y="1003"/>
                  </a:lnTo>
                  <a:lnTo>
                    <a:pt x="455" y="1003"/>
                  </a:lnTo>
                  <a:lnTo>
                    <a:pt x="455" y="1003"/>
                  </a:lnTo>
                  <a:lnTo>
                    <a:pt x="469" y="1003"/>
                  </a:lnTo>
                  <a:lnTo>
                    <a:pt x="483" y="1002"/>
                  </a:lnTo>
                  <a:lnTo>
                    <a:pt x="496" y="1001"/>
                  </a:lnTo>
                  <a:lnTo>
                    <a:pt x="509" y="998"/>
                  </a:lnTo>
                  <a:lnTo>
                    <a:pt x="522" y="996"/>
                  </a:lnTo>
                  <a:lnTo>
                    <a:pt x="535" y="992"/>
                  </a:lnTo>
                  <a:lnTo>
                    <a:pt x="548" y="987"/>
                  </a:lnTo>
                  <a:lnTo>
                    <a:pt x="560" y="983"/>
                  </a:lnTo>
                  <a:lnTo>
                    <a:pt x="584" y="971"/>
                  </a:lnTo>
                  <a:lnTo>
                    <a:pt x="606" y="958"/>
                  </a:lnTo>
                  <a:lnTo>
                    <a:pt x="627" y="943"/>
                  </a:lnTo>
                  <a:lnTo>
                    <a:pt x="646" y="925"/>
                  </a:lnTo>
                  <a:lnTo>
                    <a:pt x="646" y="925"/>
                  </a:lnTo>
                  <a:lnTo>
                    <a:pt x="663" y="906"/>
                  </a:lnTo>
                  <a:lnTo>
                    <a:pt x="679" y="885"/>
                  </a:lnTo>
                  <a:lnTo>
                    <a:pt x="693" y="862"/>
                  </a:lnTo>
                  <a:lnTo>
                    <a:pt x="704" y="840"/>
                  </a:lnTo>
                  <a:lnTo>
                    <a:pt x="709" y="826"/>
                  </a:lnTo>
                  <a:lnTo>
                    <a:pt x="713" y="815"/>
                  </a:lnTo>
                  <a:lnTo>
                    <a:pt x="717" y="802"/>
                  </a:lnTo>
                  <a:lnTo>
                    <a:pt x="720" y="788"/>
                  </a:lnTo>
                  <a:lnTo>
                    <a:pt x="722" y="775"/>
                  </a:lnTo>
                  <a:lnTo>
                    <a:pt x="724" y="761"/>
                  </a:lnTo>
                  <a:lnTo>
                    <a:pt x="725" y="748"/>
                  </a:lnTo>
                  <a:lnTo>
                    <a:pt x="725" y="734"/>
                  </a:lnTo>
                  <a:lnTo>
                    <a:pt x="725" y="734"/>
                  </a:lnTo>
                  <a:lnTo>
                    <a:pt x="725" y="720"/>
                  </a:lnTo>
                  <a:lnTo>
                    <a:pt x="724" y="706"/>
                  </a:lnTo>
                  <a:lnTo>
                    <a:pt x="722" y="693"/>
                  </a:lnTo>
                  <a:lnTo>
                    <a:pt x="720" y="680"/>
                  </a:lnTo>
                  <a:lnTo>
                    <a:pt x="717" y="667"/>
                  </a:lnTo>
                  <a:lnTo>
                    <a:pt x="713" y="654"/>
                  </a:lnTo>
                  <a:lnTo>
                    <a:pt x="709" y="641"/>
                  </a:lnTo>
                  <a:lnTo>
                    <a:pt x="704" y="629"/>
                  </a:lnTo>
                  <a:lnTo>
                    <a:pt x="693" y="605"/>
                  </a:lnTo>
                  <a:lnTo>
                    <a:pt x="679" y="583"/>
                  </a:lnTo>
                  <a:lnTo>
                    <a:pt x="663" y="563"/>
                  </a:lnTo>
                  <a:lnTo>
                    <a:pt x="646" y="543"/>
                  </a:lnTo>
                  <a:lnTo>
                    <a:pt x="646" y="543"/>
                  </a:lnTo>
                </a:path>
              </a:pathLst>
            </a:custGeom>
            <a:solidFill>
              <a:srgbClr val="FFFFFF">
                <a:alpha val="100000"/>
              </a:srgbClr>
            </a:solidFill>
          </p:spPr>
        </p:sp>
      </p:grpSp>
      <p:sp>
        <p:nvSpPr>
          <p:cNvPr id="14" name="TextBox 14"/>
          <p:cNvSpPr txBox="1"/>
          <p:nvPr/>
        </p:nvSpPr>
        <p:spPr>
          <a:xfrm>
            <a:off x="4101560" y="3029353"/>
            <a:ext cx="3233733" cy="467043"/>
          </a:xfrm>
          <a:prstGeom prst="rect">
            <a:avLst/>
          </a:prstGeom>
        </p:spPr>
        <p:txBody>
          <a:bodyPr vert="horz" wrap="square" lIns="66008" tIns="33052" rIns="66008" bIns="33052" rtlCol="0" anchor="ctr" anchorCtr="0">
            <a:noAutofit/>
          </a:bodyPr>
          <a:lstStyle/>
          <a:p>
            <a:pPr algn="ctr">
              <a:lnSpc>
                <a:spcPct val="150000"/>
              </a:lnSpc>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Kali Linux介绍</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5" name="TextBox 15"/>
          <p:cNvSpPr txBox="1"/>
          <p:nvPr/>
        </p:nvSpPr>
        <p:spPr>
          <a:xfrm>
            <a:off x="4077970" y="3733800"/>
            <a:ext cx="3133725" cy="2261870"/>
          </a:xfrm>
          <a:prstGeom prst="rect">
            <a:avLst/>
          </a:prstGeom>
        </p:spPr>
        <p:txBody>
          <a:bodyPr vert="horz" wrap="square" lIns="66008" tIns="33052" rIns="66008" bIns="33052" rtlCol="0" anchor="ctr" anchorCtr="0">
            <a:noAutofit/>
          </a:bodyPr>
          <a:lstStyle/>
          <a:p>
            <a:pPr algn="ctr">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Kali Linux是Debian衍生版，专为渗透测试设计，预装600多款工具，支持多语言、多平台，包括ARM架构，可定制、可运行于多种设备，是安全专业人士的得力助手。</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6" name="TextBox 16"/>
          <p:cNvSpPr txBox="1"/>
          <p:nvPr/>
        </p:nvSpPr>
        <p:spPr>
          <a:xfrm>
            <a:off x="961365" y="3029353"/>
            <a:ext cx="3233733" cy="467043"/>
          </a:xfrm>
          <a:prstGeom prst="rect">
            <a:avLst/>
          </a:prstGeom>
        </p:spPr>
        <p:txBody>
          <a:bodyPr vert="horz" wrap="square" lIns="66008" tIns="33052" rIns="66008" bIns="33052" rtlCol="0" anchor="ctr" anchorCtr="0">
            <a:noAutofit/>
          </a:bodyPr>
          <a:lstStyle/>
          <a:p>
            <a:pPr algn="ctr">
              <a:lnSpc>
                <a:spcPct val="150000"/>
              </a:lnSpc>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渗透测试系统</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762000" y="3657600"/>
            <a:ext cx="3141345" cy="2261870"/>
          </a:xfrm>
          <a:prstGeom prst="rect">
            <a:avLst/>
          </a:prstGeom>
        </p:spPr>
        <p:txBody>
          <a:bodyPr vert="horz" wrap="square" lIns="66008" tIns="33052" rIns="66008" bIns="33052" rtlCol="0" anchor="ctr" anchorCtr="0">
            <a:noAutofit/>
          </a:bodyPr>
          <a:lstStyle/>
          <a:p>
            <a:pPr algn="ctr">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渗透测试模拟黑客攻击，评估计算机网络系统安全性，工具如Kali Linux、Parrot、BlackArch广受欢迎，Kali Linux因其高市场占有率和易学易用性成为佼佼者。</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8" name="TextBox 18"/>
          <p:cNvSpPr txBox="1"/>
          <p:nvPr/>
        </p:nvSpPr>
        <p:spPr>
          <a:xfrm>
            <a:off x="7335294" y="3029353"/>
            <a:ext cx="3233733" cy="467043"/>
          </a:xfrm>
          <a:prstGeom prst="rect">
            <a:avLst/>
          </a:prstGeom>
        </p:spPr>
        <p:txBody>
          <a:bodyPr vert="horz" wrap="square" lIns="66008" tIns="33052" rIns="66008" bIns="33052" rtlCol="0" anchor="ctr" anchorCtr="0">
            <a:noAutofit/>
          </a:bodyPr>
          <a:lstStyle/>
          <a:p>
            <a:pPr algn="ctr">
              <a:lnSpc>
                <a:spcPct val="150000"/>
              </a:lnSpc>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认识渗透测试靶机</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9" name="TextBox 19"/>
          <p:cNvSpPr txBox="1"/>
          <p:nvPr/>
        </p:nvSpPr>
        <p:spPr>
          <a:xfrm>
            <a:off x="7467600" y="3585210"/>
            <a:ext cx="4291965" cy="2531110"/>
          </a:xfrm>
          <a:prstGeom prst="rect">
            <a:avLst/>
          </a:prstGeom>
        </p:spPr>
        <p:txBody>
          <a:bodyPr vert="horz" wrap="square" lIns="66008" tIns="33052" rIns="66008" bIns="33052" rtlCol="0" anchor="ctr" anchorCtr="0">
            <a:noAutofit/>
          </a:bodyPr>
          <a:lstStyle/>
          <a:p>
            <a:pPr algn="ctr">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渗透测试靶机是一种用于渗透测试训练和实验的虚拟或物理机器，它故意设置了一些漏洞或弱点，让渗透测试人员或学习者可以尝试攻击和利用它们</a:t>
            </a:r>
            <a:r>
              <a:rPr lang="zh-CN" altLang="en-US">
                <a:solidFill>
                  <a:schemeClr val="dk1">
                    <a:alpha val="100000"/>
                  </a:schemeClr>
                </a:solidFill>
                <a:latin typeface="微软雅黑" panose="020B0503020204020204" charset="-122"/>
                <a:ea typeface="微软雅黑" panose="020B0503020204020204" charset="-122"/>
                <a:cs typeface="微软雅黑" panose="020B0503020204020204" charset="-122"/>
              </a:rPr>
              <a:t>，</a:t>
            </a: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提高安全意识和防御能力，靶机有多种难度、操作系统和场景选择。</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认识渗透测试平台</a:t>
            </a:r>
            <a:endPar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1143000" y="990600"/>
            <a:ext cx="7228840" cy="669290"/>
          </a:xfrm>
          <a:prstGeom prst="rect">
            <a:avLst/>
          </a:prstGeom>
          <a:noFill/>
        </p:spPr>
        <p:txBody>
          <a:bodyPr wrap="square" rtlCol="0" anchor="t">
            <a:spAutoFit/>
          </a:bodyPr>
          <a:p>
            <a:pPr marL="342900" indent="-342900" algn="ctr">
              <a:lnSpc>
                <a:spcPct val="188000"/>
              </a:lnSpc>
              <a:spcBef>
                <a:spcPts val="130"/>
              </a:spcBef>
              <a:buClrTx/>
              <a:buSzTx/>
              <a:buFont typeface="Wingdings" panose="05000000000000000000" charset="0"/>
              <a:buChar char="l"/>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sym typeface="+mn-ea"/>
              </a:rPr>
              <a:t>渗透测试平台主要由</a:t>
            </a:r>
            <a:r>
              <a:rPr lang="en-US" sz="2000">
                <a:solidFill>
                  <a:srgbClr val="FF0000">
                    <a:alpha val="100000"/>
                  </a:srgbClr>
                </a:solidFill>
                <a:latin typeface="微软雅黑" panose="020B0503020204020204" charset="-122"/>
                <a:ea typeface="微软雅黑" panose="020B0503020204020204" charset="-122"/>
                <a:cs typeface="微软雅黑" panose="020B0503020204020204" charset="-122"/>
                <a:sym typeface="+mn-ea"/>
              </a:rPr>
              <a:t>渗透测试系统</a:t>
            </a: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sym typeface="+mn-ea"/>
              </a:rPr>
              <a:t>和</a:t>
            </a:r>
            <a:r>
              <a:rPr lang="en-US" sz="2000">
                <a:solidFill>
                  <a:srgbClr val="FF0000">
                    <a:alpha val="100000"/>
                  </a:srgbClr>
                </a:solidFill>
                <a:latin typeface="微软雅黑" panose="020B0503020204020204" charset="-122"/>
                <a:ea typeface="微软雅黑" panose="020B0503020204020204" charset="-122"/>
                <a:cs typeface="微软雅黑" panose="020B0503020204020204" charset="-122"/>
                <a:sym typeface="+mn-ea"/>
              </a:rPr>
              <a:t>渗透测试靶机</a:t>
            </a: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sym typeface="+mn-ea"/>
              </a:rPr>
              <a:t>构成。</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727547" y="1347605"/>
            <a:ext cx="6414302" cy="843748"/>
          </a:xfrm>
          <a:prstGeom prst="rect">
            <a:avLst/>
          </a:prstGeom>
        </p:spPr>
        <p:txBody>
          <a:bodyPr vert="horz" wrap="square" lIns="123825" tIns="123825" rIns="57150" bIns="123825" rtlCol="0" anchor="t" anchorCtr="0">
            <a:normAutofit/>
          </a:bodyPr>
          <a:lstStyle/>
          <a:p>
            <a:pPr>
              <a:lnSpc>
                <a:spcPct val="174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Web漏洞实验平台OWASP</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nvSpPr>
        <p:spPr>
          <a:xfrm>
            <a:off x="727710" y="2057400"/>
            <a:ext cx="6582410" cy="1261110"/>
          </a:xfrm>
          <a:prstGeom prst="rect">
            <a:avLst/>
          </a:prstGeom>
        </p:spPr>
        <p:txBody>
          <a:bodyPr vert="horz" wrap="square" lIns="123825" tIns="123825" rIns="57150" bIns="123825" rtlCol="0" anchor="t" anchorCtr="0">
            <a:noAutofit/>
          </a:bodyPr>
          <a:lstStyle/>
          <a:p>
            <a:pPr>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OWASP是开源非盈利全球性安全组织，推动应用安全技术发展，提供含多种漏洞的Web应用实验平台，支持免费下载与使用，由OWASP基金会支持。</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656837" y="3657415"/>
            <a:ext cx="6214706" cy="843748"/>
          </a:xfrm>
          <a:prstGeom prst="rect">
            <a:avLst/>
          </a:prstGeom>
        </p:spPr>
        <p:txBody>
          <a:bodyPr vert="horz" wrap="square" lIns="123825" tIns="123825" rIns="57150" bIns="123825" rtlCol="0" anchor="t" anchorCtr="0">
            <a:normAutofit/>
          </a:bodyPr>
          <a:lstStyle/>
          <a:p>
            <a:pPr>
              <a:lnSpc>
                <a:spcPct val="174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渗透靶机平台Metasploitable</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8" name="TextBox 8"/>
          <p:cNvSpPr txBox="1"/>
          <p:nvPr/>
        </p:nvSpPr>
        <p:spPr>
          <a:xfrm>
            <a:off x="691762" y="4419547"/>
            <a:ext cx="6486882" cy="1261086"/>
          </a:xfrm>
          <a:prstGeom prst="rect">
            <a:avLst/>
          </a:prstGeom>
        </p:spPr>
        <p:txBody>
          <a:bodyPr vert="horz" wrap="square" lIns="123825" tIns="123825" rIns="57150" bIns="123825" rtlCol="0" anchor="t" anchorCtr="0">
            <a:noAutofit/>
          </a:bodyPr>
          <a:lstStyle/>
          <a:p>
            <a:pPr>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Metasploitable专为安全工具测试设计，包含高危漏洞和未打补丁，支持MSF攻击，用户口令弱，搭载DVWA等Web漏洞演练平台，用于安全测试和演示。</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pic>
        <p:nvPicPr>
          <p:cNvPr id="9" name="Picture 9"/>
          <p:cNvPicPr>
            <a:picLocks noChangeAspect="1"/>
          </p:cNvPicPr>
          <p:nvPr/>
        </p:nvPicPr>
        <p:blipFill>
          <a:blip r:embed="rId2">
            <a:alphaModFix amt="70000"/>
          </a:blip>
          <a:srcRect l="4222" r="4222"/>
          <a:stretch>
            <a:fillRect/>
          </a:stretch>
        </p:blipFill>
        <p:spPr>
          <a:xfrm>
            <a:off x="7432633" y="1237527"/>
            <a:ext cx="3505032" cy="4673376"/>
          </a:xfrm>
          <a:prstGeom prst="rect">
            <a:avLst/>
          </a:prstGeom>
        </p:spPr>
      </p:pic>
      <p:sp>
        <p:nvSpPr>
          <p:cNvPr id="10" name="TextBox 10"/>
          <p:cNvSpPr txBox="1"/>
          <p:nvPr/>
        </p:nvSpPr>
        <p:spPr>
          <a:xfrm>
            <a:off x="1600200" y="533400"/>
            <a:ext cx="5483860" cy="878205"/>
          </a:xfrm>
          <a:prstGeom prst="rect">
            <a:avLst/>
          </a:prstGeom>
        </p:spPr>
        <p:txBody>
          <a:bodyPr vert="horz" wrap="square" lIns="0" tIns="16478" rIns="0" bIns="0" rtlCol="0" anchor="t" anchorCtr="0">
            <a:normAutofit lnSpcReduction="10000"/>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当前常用的渗透测试靶机</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任务实施</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PART05</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066577"/>
            <a:ext cx="7648170" cy="725805"/>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1</a:t>
            </a:r>
            <a:r>
              <a:rPr lang="en-US" altLang="zh-CN"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 </a:t>
            </a: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Kali Linux下载</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攻击机安装</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pic>
        <p:nvPicPr>
          <p:cNvPr id="18" name="图片 1"/>
          <p:cNvPicPr>
            <a:picLocks noChangeAspect="1"/>
          </p:cNvPicPr>
          <p:nvPr/>
        </p:nvPicPr>
        <p:blipFill>
          <a:blip r:embed="rId2"/>
          <a:stretch>
            <a:fillRect/>
          </a:stretch>
        </p:blipFill>
        <p:spPr>
          <a:xfrm>
            <a:off x="1828800" y="2209800"/>
            <a:ext cx="4046855" cy="1876425"/>
          </a:xfrm>
          <a:prstGeom prst="rect">
            <a:avLst/>
          </a:prstGeom>
          <a:noFill/>
          <a:ln>
            <a:noFill/>
          </a:ln>
        </p:spPr>
      </p:pic>
      <p:sp>
        <p:nvSpPr>
          <p:cNvPr id="100" name="文本框 99"/>
          <p:cNvSpPr txBox="1"/>
          <p:nvPr/>
        </p:nvSpPr>
        <p:spPr>
          <a:xfrm>
            <a:off x="1066800" y="1752600"/>
            <a:ext cx="6777990" cy="368300"/>
          </a:xfrm>
          <a:prstGeom prst="rect">
            <a:avLst/>
          </a:prstGeom>
          <a:noFill/>
          <a:ln w="9525">
            <a:noFill/>
          </a:ln>
        </p:spPr>
        <p:txBody>
          <a:bodyPr wrap="square">
            <a:spAutoFit/>
          </a:bodyPr>
          <a:p>
            <a:pPr indent="279400"/>
            <a:r>
              <a:rPr lang="en-US" b="0">
                <a:latin typeface="宋体" panose="02010600030101010101" pitchFamily="2" charset="-122"/>
              </a:rPr>
              <a:t>(1) </a:t>
            </a:r>
            <a:r>
              <a:rPr lang="zh-CN" b="0">
                <a:ea typeface="宋体" panose="02010600030101010101" pitchFamily="2" charset="-122"/>
              </a:rPr>
              <a:t>登录kali Linux的官网下载，其界面如图2-1所示。</a:t>
            </a:r>
            <a:endParaRPr lang="zh-CN" altLang="en-US" b="0">
              <a:ea typeface="宋体" panose="02010600030101010101" pitchFamily="2" charset="-122"/>
            </a:endParaRPr>
          </a:p>
        </p:txBody>
      </p:sp>
      <p:sp>
        <p:nvSpPr>
          <p:cNvPr id="101" name="文本框 100"/>
          <p:cNvSpPr txBox="1"/>
          <p:nvPr/>
        </p:nvSpPr>
        <p:spPr>
          <a:xfrm>
            <a:off x="1143000" y="3558540"/>
            <a:ext cx="5080000" cy="401955"/>
          </a:xfrm>
          <a:prstGeom prst="rect">
            <a:avLst/>
          </a:prstGeom>
          <a:noFill/>
          <a:ln w="9525">
            <a:noFill/>
          </a:ln>
        </p:spPr>
        <p:txBody>
          <a:bodyPr>
            <a:noAutofit/>
          </a:bodyPr>
          <a:p>
            <a:pPr indent="279400" algn="ctr"/>
            <a:r>
              <a:rPr lang="en-US" sz="1900" b="0">
                <a:latin typeface="方正兰亭中黑_GBK" charset="0"/>
                <a:cs typeface="Times New Roman" panose="02020603050405020304" charset="0"/>
              </a:rPr>
              <a:t> </a:t>
            </a:r>
            <a:endParaRPr lang="zh-CN" b="0">
              <a:ea typeface="宋体" panose="02010600030101010101" pitchFamily="2" charset="-122"/>
            </a:endParaRPr>
          </a:p>
          <a:p>
            <a:pPr indent="279400" algn="ctr"/>
            <a:r>
              <a:rPr lang="zh-CN" sz="1600" b="0">
                <a:ea typeface="宋体" panose="02010600030101010101" pitchFamily="2" charset="-122"/>
              </a:rPr>
              <a:t>图2-1 Kali Linux官网界面</a:t>
            </a:r>
            <a:endParaRPr lang="zh-CN" altLang="en-US" sz="1600" b="0">
              <a:ea typeface="宋体" panose="02010600030101010101" pitchFamily="2" charset="-122"/>
            </a:endParaRPr>
          </a:p>
        </p:txBody>
      </p:sp>
      <p:sp>
        <p:nvSpPr>
          <p:cNvPr id="14" name="文本框 13"/>
          <p:cNvSpPr txBox="1"/>
          <p:nvPr/>
        </p:nvSpPr>
        <p:spPr>
          <a:xfrm>
            <a:off x="914400" y="4602480"/>
            <a:ext cx="6402705" cy="922020"/>
          </a:xfrm>
          <a:prstGeom prst="rect">
            <a:avLst/>
          </a:prstGeom>
          <a:noFill/>
          <a:ln w="9525">
            <a:noFill/>
          </a:ln>
        </p:spPr>
        <p:txBody>
          <a:bodyPr wrap="square">
            <a:spAutoFit/>
          </a:bodyPr>
          <a:p>
            <a:pPr indent="279400">
              <a:lnSpc>
                <a:spcPct val="150000"/>
              </a:lnSpc>
            </a:pPr>
            <a:r>
              <a:rPr lang="en-US" b="0">
                <a:latin typeface="宋体" panose="02010600030101010101" pitchFamily="2" charset="-122"/>
              </a:rPr>
              <a:t>(2)</a:t>
            </a:r>
            <a:r>
              <a:rPr lang="zh-CN" b="0">
                <a:ea typeface="宋体" panose="02010600030101010101" pitchFamily="2" charset="-122"/>
              </a:rPr>
              <a:t>单击黄色字体“DOWNLOAD”按钮，跳转到Kali Linux的安装方式选择界面，如图2-2所示。</a:t>
            </a:r>
            <a:endParaRPr lang="zh-CN" altLang="en-US" b="0">
              <a:ea typeface="宋体" panose="02010600030101010101" pitchFamily="2" charset="-122"/>
            </a:endParaRPr>
          </a:p>
        </p:txBody>
      </p:sp>
      <p:pic>
        <p:nvPicPr>
          <p:cNvPr id="16" name="图片 2"/>
          <p:cNvPicPr>
            <a:picLocks noChangeAspect="1"/>
          </p:cNvPicPr>
          <p:nvPr/>
        </p:nvPicPr>
        <p:blipFill>
          <a:blip r:embed="rId3"/>
          <a:srcRect l="21329" t="14531" r="26079" b="6795"/>
          <a:stretch>
            <a:fillRect/>
          </a:stretch>
        </p:blipFill>
        <p:spPr>
          <a:xfrm>
            <a:off x="7315200" y="1676400"/>
            <a:ext cx="4406900" cy="3709035"/>
          </a:xfrm>
          <a:prstGeom prst="rect">
            <a:avLst/>
          </a:prstGeom>
          <a:noFill/>
          <a:ln>
            <a:noFill/>
          </a:ln>
        </p:spPr>
      </p:pic>
      <p:sp>
        <p:nvSpPr>
          <p:cNvPr id="15" name="文本框 14"/>
          <p:cNvSpPr txBox="1"/>
          <p:nvPr/>
        </p:nvSpPr>
        <p:spPr>
          <a:xfrm>
            <a:off x="7084060" y="5410200"/>
            <a:ext cx="5080000" cy="306705"/>
          </a:xfrm>
          <a:prstGeom prst="rect">
            <a:avLst/>
          </a:prstGeom>
          <a:noFill/>
          <a:ln w="9525">
            <a:noFill/>
          </a:ln>
        </p:spPr>
        <p:txBody>
          <a:bodyPr>
            <a:spAutoFit/>
          </a:bodyPr>
          <a:p>
            <a:pPr indent="280670" algn="ctr"/>
            <a:r>
              <a:rPr lang="zh-CN" sz="1400" b="0">
                <a:ea typeface="宋体" panose="02010600030101010101" pitchFamily="2" charset="-122"/>
              </a:rPr>
              <a:t>图2-2 Kali Linux安装方式界面</a:t>
            </a:r>
            <a:endParaRPr lang="zh-CN" altLang="en-US" sz="1400" b="0">
              <a:ea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AutoShape 55"/>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6" name="Freeform 56"/>
          <p:cNvSpPr/>
          <p:nvPr/>
        </p:nvSpPr>
        <p:spPr>
          <a:xfrm>
            <a:off x="0" y="0"/>
            <a:ext cx="2000250" cy="2105025"/>
          </a:xfrm>
          <a:custGeom>
            <a:avLst/>
            <a:gdLst/>
            <a:ahLst/>
            <a:cxnLst/>
            <a:rect l="l" t="t" r="r" b="b"/>
            <a:pathLst>
              <a:path w="2000250" h="2105025">
                <a:moveTo>
                  <a:pt x="1922457" y="0"/>
                </a:moveTo>
                <a:lnTo>
                  <a:pt x="0" y="0"/>
                </a:lnTo>
                <a:lnTo>
                  <a:pt x="0" y="2057171"/>
                </a:lnTo>
                <a:lnTo>
                  <a:pt x="60397" y="2071140"/>
                </a:lnTo>
                <a:lnTo>
                  <a:pt x="106298" y="2080010"/>
                </a:lnTo>
                <a:lnTo>
                  <a:pt x="152651" y="2087570"/>
                </a:lnTo>
                <a:lnTo>
                  <a:pt x="199439" y="2093801"/>
                </a:lnTo>
                <a:lnTo>
                  <a:pt x="246640" y="2098681"/>
                </a:lnTo>
                <a:lnTo>
                  <a:pt x="294234" y="2102192"/>
                </a:lnTo>
                <a:lnTo>
                  <a:pt x="342202" y="2104313"/>
                </a:lnTo>
                <a:lnTo>
                  <a:pt x="390525" y="2105025"/>
                </a:lnTo>
                <a:lnTo>
                  <a:pt x="438845" y="2104313"/>
                </a:lnTo>
                <a:lnTo>
                  <a:pt x="486812" y="2102192"/>
                </a:lnTo>
                <a:lnTo>
                  <a:pt x="534406" y="2098681"/>
                </a:lnTo>
                <a:lnTo>
                  <a:pt x="581605" y="2093801"/>
                </a:lnTo>
                <a:lnTo>
                  <a:pt x="628392" y="2087570"/>
                </a:lnTo>
                <a:lnTo>
                  <a:pt x="674745" y="2080010"/>
                </a:lnTo>
                <a:lnTo>
                  <a:pt x="720645" y="2071140"/>
                </a:lnTo>
                <a:lnTo>
                  <a:pt x="766071" y="2060979"/>
                </a:lnTo>
                <a:lnTo>
                  <a:pt x="811004" y="2049549"/>
                </a:lnTo>
                <a:lnTo>
                  <a:pt x="855425" y="2036868"/>
                </a:lnTo>
                <a:lnTo>
                  <a:pt x="899312" y="2022957"/>
                </a:lnTo>
                <a:lnTo>
                  <a:pt x="942646" y="2007836"/>
                </a:lnTo>
                <a:lnTo>
                  <a:pt x="985408" y="1991524"/>
                </a:lnTo>
                <a:lnTo>
                  <a:pt x="1027576" y="1974041"/>
                </a:lnTo>
                <a:lnTo>
                  <a:pt x="1069132" y="1955408"/>
                </a:lnTo>
                <a:lnTo>
                  <a:pt x="1110056" y="1935645"/>
                </a:lnTo>
                <a:lnTo>
                  <a:pt x="1150327" y="1914770"/>
                </a:lnTo>
                <a:lnTo>
                  <a:pt x="1189925" y="1892805"/>
                </a:lnTo>
                <a:lnTo>
                  <a:pt x="1228831" y="1869768"/>
                </a:lnTo>
                <a:lnTo>
                  <a:pt x="1267025" y="1845681"/>
                </a:lnTo>
                <a:lnTo>
                  <a:pt x="1304486" y="1820563"/>
                </a:lnTo>
                <a:lnTo>
                  <a:pt x="1341196" y="1794433"/>
                </a:lnTo>
                <a:lnTo>
                  <a:pt x="1377133" y="1767313"/>
                </a:lnTo>
                <a:lnTo>
                  <a:pt x="1412278" y="1739221"/>
                </a:lnTo>
                <a:lnTo>
                  <a:pt x="1446612" y="1710177"/>
                </a:lnTo>
                <a:lnTo>
                  <a:pt x="1480113" y="1680202"/>
                </a:lnTo>
                <a:lnTo>
                  <a:pt x="1512763" y="1649316"/>
                </a:lnTo>
                <a:lnTo>
                  <a:pt x="1544541" y="1617538"/>
                </a:lnTo>
                <a:lnTo>
                  <a:pt x="1575427" y="1584888"/>
                </a:lnTo>
                <a:lnTo>
                  <a:pt x="1605402" y="1551387"/>
                </a:lnTo>
                <a:lnTo>
                  <a:pt x="1634446" y="1517053"/>
                </a:lnTo>
                <a:lnTo>
                  <a:pt x="1662538" y="1481908"/>
                </a:lnTo>
                <a:lnTo>
                  <a:pt x="1689658" y="1445971"/>
                </a:lnTo>
                <a:lnTo>
                  <a:pt x="1715788" y="1409261"/>
                </a:lnTo>
                <a:lnTo>
                  <a:pt x="1740906" y="1371800"/>
                </a:lnTo>
                <a:lnTo>
                  <a:pt x="1764993" y="1333606"/>
                </a:lnTo>
                <a:lnTo>
                  <a:pt x="1788030" y="1294700"/>
                </a:lnTo>
                <a:lnTo>
                  <a:pt x="1809995" y="1255102"/>
                </a:lnTo>
                <a:lnTo>
                  <a:pt x="1830870" y="1214831"/>
                </a:lnTo>
                <a:lnTo>
                  <a:pt x="1850633" y="1173907"/>
                </a:lnTo>
                <a:lnTo>
                  <a:pt x="1869266" y="1132351"/>
                </a:lnTo>
                <a:lnTo>
                  <a:pt x="1886749" y="1090183"/>
                </a:lnTo>
                <a:lnTo>
                  <a:pt x="1903061" y="1047421"/>
                </a:lnTo>
                <a:lnTo>
                  <a:pt x="1918182" y="1004087"/>
                </a:lnTo>
                <a:lnTo>
                  <a:pt x="1932093" y="960200"/>
                </a:lnTo>
                <a:lnTo>
                  <a:pt x="1944774" y="915779"/>
                </a:lnTo>
                <a:lnTo>
                  <a:pt x="1956204" y="870846"/>
                </a:lnTo>
                <a:lnTo>
                  <a:pt x="1966365" y="825420"/>
                </a:lnTo>
                <a:lnTo>
                  <a:pt x="1975235" y="779520"/>
                </a:lnTo>
                <a:lnTo>
                  <a:pt x="1982795" y="733167"/>
                </a:lnTo>
                <a:lnTo>
                  <a:pt x="1989026" y="686380"/>
                </a:lnTo>
                <a:lnTo>
                  <a:pt x="1993906" y="639181"/>
                </a:lnTo>
                <a:lnTo>
                  <a:pt x="1997417" y="591587"/>
                </a:lnTo>
                <a:lnTo>
                  <a:pt x="1999538" y="543620"/>
                </a:lnTo>
                <a:lnTo>
                  <a:pt x="2000250" y="495300"/>
                </a:lnTo>
                <a:lnTo>
                  <a:pt x="1999538" y="446979"/>
                </a:lnTo>
                <a:lnTo>
                  <a:pt x="1997417" y="399012"/>
                </a:lnTo>
                <a:lnTo>
                  <a:pt x="1993906" y="351418"/>
                </a:lnTo>
                <a:lnTo>
                  <a:pt x="1989026" y="304219"/>
                </a:lnTo>
                <a:lnTo>
                  <a:pt x="1982795" y="257432"/>
                </a:lnTo>
                <a:lnTo>
                  <a:pt x="1975235" y="211079"/>
                </a:lnTo>
                <a:lnTo>
                  <a:pt x="1966365" y="165179"/>
                </a:lnTo>
                <a:lnTo>
                  <a:pt x="1956204" y="119753"/>
                </a:lnTo>
                <a:lnTo>
                  <a:pt x="1944774" y="74820"/>
                </a:lnTo>
                <a:lnTo>
                  <a:pt x="1932093" y="30399"/>
                </a:lnTo>
                <a:lnTo>
                  <a:pt x="1922457"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57" name="Freeform 57"/>
          <p:cNvSpPr/>
          <p:nvPr/>
        </p:nvSpPr>
        <p:spPr>
          <a:xfrm>
            <a:off x="2066925" y="219075"/>
            <a:ext cx="66675" cy="57150"/>
          </a:xfrm>
          <a:custGeom>
            <a:avLst/>
            <a:gdLst/>
            <a:ahLst/>
            <a:cxnLst/>
            <a:rect l="l" t="t" r="r" b="b"/>
            <a:pathLst>
              <a:path w="66675" h="57150">
                <a:moveTo>
                  <a:pt x="33274" y="0"/>
                </a:moveTo>
                <a:lnTo>
                  <a:pt x="20359" y="2250"/>
                </a:lnTo>
                <a:lnTo>
                  <a:pt x="9779"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8" name="AutoShape 58"/>
          <p:cNvSpPr/>
          <p:nvPr/>
        </p:nvSpPr>
        <p:spPr>
          <a:xfrm>
            <a:off x="2066925" y="704850"/>
            <a:ext cx="66675" cy="6667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9" name="AutoShape 59"/>
          <p:cNvSpPr/>
          <p:nvPr/>
        </p:nvSpPr>
        <p:spPr>
          <a:xfrm>
            <a:off x="2066925" y="381000"/>
            <a:ext cx="66675" cy="6667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0" name="AutoShape 60"/>
          <p:cNvSpPr/>
          <p:nvPr/>
        </p:nvSpPr>
        <p:spPr>
          <a:xfrm>
            <a:off x="2066925" y="542925"/>
            <a:ext cx="66675" cy="6667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1" name="Freeform 61"/>
          <p:cNvSpPr/>
          <p:nvPr/>
        </p:nvSpPr>
        <p:spPr>
          <a:xfrm>
            <a:off x="1828800" y="219075"/>
            <a:ext cx="57150" cy="57150"/>
          </a:xfrm>
          <a:custGeom>
            <a:avLst/>
            <a:gdLst/>
            <a:ahLst/>
            <a:cxnLst/>
            <a:rect l="l" t="t" r="r" b="b"/>
            <a:pathLst>
              <a:path w="57150" h="57150">
                <a:moveTo>
                  <a:pt x="28575" y="0"/>
                </a:moveTo>
                <a:lnTo>
                  <a:pt x="17466" y="2250"/>
                </a:lnTo>
                <a:lnTo>
                  <a:pt x="8381" y="8381"/>
                </a:lnTo>
                <a:lnTo>
                  <a:pt x="2250" y="17466"/>
                </a:lnTo>
                <a:lnTo>
                  <a:pt x="0" y="28575"/>
                </a:lnTo>
                <a:lnTo>
                  <a:pt x="2250" y="39683"/>
                </a:lnTo>
                <a:lnTo>
                  <a:pt x="8381" y="48768"/>
                </a:lnTo>
                <a:lnTo>
                  <a:pt x="17466" y="54899"/>
                </a:lnTo>
                <a:lnTo>
                  <a:pt x="28575" y="57150"/>
                </a:lnTo>
                <a:lnTo>
                  <a:pt x="39683" y="54899"/>
                </a:lnTo>
                <a:lnTo>
                  <a:pt x="48768" y="48768"/>
                </a:lnTo>
                <a:lnTo>
                  <a:pt x="54899" y="39683"/>
                </a:lnTo>
                <a:lnTo>
                  <a:pt x="57150" y="28575"/>
                </a:lnTo>
                <a:lnTo>
                  <a:pt x="54899" y="17466"/>
                </a:lnTo>
                <a:lnTo>
                  <a:pt x="48768" y="8381"/>
                </a:lnTo>
                <a:lnTo>
                  <a:pt x="39683"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2" name="Freeform 62"/>
          <p:cNvSpPr/>
          <p:nvPr/>
        </p:nvSpPr>
        <p:spPr>
          <a:xfrm>
            <a:off x="1828800" y="70485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3" name="Freeform 63"/>
          <p:cNvSpPr/>
          <p:nvPr/>
        </p:nvSpPr>
        <p:spPr>
          <a:xfrm>
            <a:off x="1828800" y="38100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4" name="Freeform 64"/>
          <p:cNvSpPr/>
          <p:nvPr/>
        </p:nvSpPr>
        <p:spPr>
          <a:xfrm>
            <a:off x="1828800" y="542925"/>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5" name="Freeform 65"/>
          <p:cNvSpPr/>
          <p:nvPr/>
        </p:nvSpPr>
        <p:spPr>
          <a:xfrm>
            <a:off x="1581150" y="219075"/>
            <a:ext cx="66675" cy="57150"/>
          </a:xfrm>
          <a:custGeom>
            <a:avLst/>
            <a:gdLst/>
            <a:ahLst/>
            <a:cxnLst/>
            <a:rect l="l" t="t" r="r" b="b"/>
            <a:pathLst>
              <a:path w="66675" h="57150">
                <a:moveTo>
                  <a:pt x="33274" y="0"/>
                </a:moveTo>
                <a:lnTo>
                  <a:pt x="20359" y="2250"/>
                </a:lnTo>
                <a:lnTo>
                  <a:pt x="9778"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6" name="AutoShape 66"/>
          <p:cNvSpPr/>
          <p:nvPr/>
        </p:nvSpPr>
        <p:spPr>
          <a:xfrm>
            <a:off x="1581150" y="704850"/>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7" name="AutoShape 67"/>
          <p:cNvSpPr/>
          <p:nvPr/>
        </p:nvSpPr>
        <p:spPr>
          <a:xfrm>
            <a:off x="1581150" y="381000"/>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8" name="AutoShape 68"/>
          <p:cNvSpPr/>
          <p:nvPr/>
        </p:nvSpPr>
        <p:spPr>
          <a:xfrm>
            <a:off x="1581150" y="542925"/>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9" name="Freeform 69"/>
          <p:cNvSpPr/>
          <p:nvPr/>
        </p:nvSpPr>
        <p:spPr>
          <a:xfrm>
            <a:off x="1333500" y="219075"/>
            <a:ext cx="66675" cy="57150"/>
          </a:xfrm>
          <a:custGeom>
            <a:avLst/>
            <a:gdLst/>
            <a:ahLst/>
            <a:cxnLst/>
            <a:rect l="l" t="t" r="r" b="b"/>
            <a:pathLst>
              <a:path w="66675" h="57150">
                <a:moveTo>
                  <a:pt x="33274" y="0"/>
                </a:moveTo>
                <a:lnTo>
                  <a:pt x="20359" y="2250"/>
                </a:lnTo>
                <a:lnTo>
                  <a:pt x="9778"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0" name="AutoShape 70"/>
          <p:cNvSpPr/>
          <p:nvPr/>
        </p:nvSpPr>
        <p:spPr>
          <a:xfrm>
            <a:off x="1333500" y="704850"/>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1" name="AutoShape 71"/>
          <p:cNvSpPr/>
          <p:nvPr/>
        </p:nvSpPr>
        <p:spPr>
          <a:xfrm>
            <a:off x="1333500" y="381000"/>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2" name="AutoShape 72"/>
          <p:cNvSpPr/>
          <p:nvPr/>
        </p:nvSpPr>
        <p:spPr>
          <a:xfrm>
            <a:off x="1333500" y="542925"/>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3" name="Freeform 73"/>
          <p:cNvSpPr/>
          <p:nvPr/>
        </p:nvSpPr>
        <p:spPr>
          <a:xfrm>
            <a:off x="1123950"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4" name="AutoShape 74"/>
          <p:cNvSpPr/>
          <p:nvPr/>
        </p:nvSpPr>
        <p:spPr>
          <a:xfrm>
            <a:off x="1123950" y="70485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5" name="AutoShape 75"/>
          <p:cNvSpPr/>
          <p:nvPr/>
        </p:nvSpPr>
        <p:spPr>
          <a:xfrm>
            <a:off x="1123950" y="38100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6" name="AutoShape 76"/>
          <p:cNvSpPr/>
          <p:nvPr/>
        </p:nvSpPr>
        <p:spPr>
          <a:xfrm>
            <a:off x="1123950" y="542925"/>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7" name="Freeform 77"/>
          <p:cNvSpPr/>
          <p:nvPr/>
        </p:nvSpPr>
        <p:spPr>
          <a:xfrm>
            <a:off x="885825" y="219075"/>
            <a:ext cx="57150" cy="57150"/>
          </a:xfrm>
          <a:custGeom>
            <a:avLst/>
            <a:gdLst/>
            <a:ahLst/>
            <a:cxnLst/>
            <a:rect l="l" t="t" r="r" b="b"/>
            <a:pathLst>
              <a:path w="57150" h="57150">
                <a:moveTo>
                  <a:pt x="28575" y="0"/>
                </a:moveTo>
                <a:lnTo>
                  <a:pt x="17450" y="2250"/>
                </a:lnTo>
                <a:lnTo>
                  <a:pt x="8367" y="8381"/>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1"/>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8" name="Freeform 78"/>
          <p:cNvSpPr/>
          <p:nvPr/>
        </p:nvSpPr>
        <p:spPr>
          <a:xfrm>
            <a:off x="885825" y="7048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9" name="Freeform 79"/>
          <p:cNvSpPr/>
          <p:nvPr/>
        </p:nvSpPr>
        <p:spPr>
          <a:xfrm>
            <a:off x="885825" y="381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0" name="Freeform 80"/>
          <p:cNvSpPr/>
          <p:nvPr/>
        </p:nvSpPr>
        <p:spPr>
          <a:xfrm>
            <a:off x="885825" y="5429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1" name="Freeform 81"/>
          <p:cNvSpPr/>
          <p:nvPr/>
        </p:nvSpPr>
        <p:spPr>
          <a:xfrm>
            <a:off x="638175"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2" name="AutoShape 82"/>
          <p:cNvSpPr/>
          <p:nvPr/>
        </p:nvSpPr>
        <p:spPr>
          <a:xfrm>
            <a:off x="638175" y="70485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3" name="AutoShape 83"/>
          <p:cNvSpPr/>
          <p:nvPr/>
        </p:nvSpPr>
        <p:spPr>
          <a:xfrm>
            <a:off x="638175" y="38100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4" name="AutoShape 84"/>
          <p:cNvSpPr/>
          <p:nvPr/>
        </p:nvSpPr>
        <p:spPr>
          <a:xfrm>
            <a:off x="638175" y="542925"/>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5" name="Freeform 85"/>
          <p:cNvSpPr/>
          <p:nvPr/>
        </p:nvSpPr>
        <p:spPr>
          <a:xfrm>
            <a:off x="390525"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6" name="AutoShape 86"/>
          <p:cNvSpPr/>
          <p:nvPr/>
        </p:nvSpPr>
        <p:spPr>
          <a:xfrm>
            <a:off x="390525" y="70485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7" name="AutoShape 87"/>
          <p:cNvSpPr/>
          <p:nvPr/>
        </p:nvSpPr>
        <p:spPr>
          <a:xfrm>
            <a:off x="390525" y="38100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8" name="AutoShape 88"/>
          <p:cNvSpPr/>
          <p:nvPr/>
        </p:nvSpPr>
        <p:spPr>
          <a:xfrm>
            <a:off x="390525" y="542925"/>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9" name="Freeform 89"/>
          <p:cNvSpPr/>
          <p:nvPr/>
        </p:nvSpPr>
        <p:spPr>
          <a:xfrm>
            <a:off x="11191875" y="3619500"/>
            <a:ext cx="1000125" cy="3238500"/>
          </a:xfrm>
          <a:custGeom>
            <a:avLst/>
            <a:gdLst/>
            <a:ahLst/>
            <a:cxnLst/>
            <a:rect l="l" t="t" r="r" b="b"/>
            <a:pathLst>
              <a:path w="1000125" h="3238500">
                <a:moveTo>
                  <a:pt x="1000125" y="0"/>
                </a:moveTo>
                <a:lnTo>
                  <a:pt x="951670" y="1153"/>
                </a:lnTo>
                <a:lnTo>
                  <a:pt x="903811" y="4578"/>
                </a:lnTo>
                <a:lnTo>
                  <a:pt x="856598" y="10223"/>
                </a:lnTo>
                <a:lnTo>
                  <a:pt x="810086" y="18034"/>
                </a:lnTo>
                <a:lnTo>
                  <a:pt x="764326" y="27961"/>
                </a:lnTo>
                <a:lnTo>
                  <a:pt x="719370" y="39949"/>
                </a:lnTo>
                <a:lnTo>
                  <a:pt x="675271" y="53947"/>
                </a:lnTo>
                <a:lnTo>
                  <a:pt x="632081" y="69903"/>
                </a:lnTo>
                <a:lnTo>
                  <a:pt x="589853" y="87764"/>
                </a:lnTo>
                <a:lnTo>
                  <a:pt x="548640" y="107477"/>
                </a:lnTo>
                <a:lnTo>
                  <a:pt x="508492" y="128991"/>
                </a:lnTo>
                <a:lnTo>
                  <a:pt x="469464" y="152252"/>
                </a:lnTo>
                <a:lnTo>
                  <a:pt x="431607" y="177208"/>
                </a:lnTo>
                <a:lnTo>
                  <a:pt x="394974" y="203808"/>
                </a:lnTo>
                <a:lnTo>
                  <a:pt x="359617" y="231998"/>
                </a:lnTo>
                <a:lnTo>
                  <a:pt x="325588" y="261727"/>
                </a:lnTo>
                <a:lnTo>
                  <a:pt x="292941" y="292941"/>
                </a:lnTo>
                <a:lnTo>
                  <a:pt x="261727" y="325588"/>
                </a:lnTo>
                <a:lnTo>
                  <a:pt x="231998" y="359617"/>
                </a:lnTo>
                <a:lnTo>
                  <a:pt x="203808" y="394974"/>
                </a:lnTo>
                <a:lnTo>
                  <a:pt x="177208" y="431607"/>
                </a:lnTo>
                <a:lnTo>
                  <a:pt x="152252" y="469464"/>
                </a:lnTo>
                <a:lnTo>
                  <a:pt x="128991" y="508492"/>
                </a:lnTo>
                <a:lnTo>
                  <a:pt x="107477" y="548639"/>
                </a:lnTo>
                <a:lnTo>
                  <a:pt x="87764" y="589853"/>
                </a:lnTo>
                <a:lnTo>
                  <a:pt x="69903" y="632081"/>
                </a:lnTo>
                <a:lnTo>
                  <a:pt x="53947" y="675271"/>
                </a:lnTo>
                <a:lnTo>
                  <a:pt x="39949" y="719370"/>
                </a:lnTo>
                <a:lnTo>
                  <a:pt x="27961" y="764326"/>
                </a:lnTo>
                <a:lnTo>
                  <a:pt x="18034" y="810086"/>
                </a:lnTo>
                <a:lnTo>
                  <a:pt x="10223" y="856598"/>
                </a:lnTo>
                <a:lnTo>
                  <a:pt x="4578" y="903811"/>
                </a:lnTo>
                <a:lnTo>
                  <a:pt x="1153" y="951670"/>
                </a:lnTo>
                <a:lnTo>
                  <a:pt x="0" y="1000125"/>
                </a:lnTo>
                <a:lnTo>
                  <a:pt x="0" y="3238500"/>
                </a:lnTo>
                <a:lnTo>
                  <a:pt x="1000125" y="3238500"/>
                </a:lnTo>
                <a:lnTo>
                  <a:pt x="100012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90" name="Freeform 90"/>
          <p:cNvSpPr/>
          <p:nvPr/>
        </p:nvSpPr>
        <p:spPr>
          <a:xfrm>
            <a:off x="10758488" y="4309998"/>
            <a:ext cx="1433830" cy="2548255"/>
          </a:xfrm>
          <a:custGeom>
            <a:avLst/>
            <a:gdLst/>
            <a:ahLst/>
            <a:cxnLst/>
            <a:rect l="l" t="t" r="r" b="b"/>
            <a:pathLst>
              <a:path w="1433829" h="2548254">
                <a:moveTo>
                  <a:pt x="0" y="2548000"/>
                </a:moveTo>
                <a:lnTo>
                  <a:pt x="63" y="981075"/>
                </a:lnTo>
                <a:lnTo>
                  <a:pt x="1194" y="933545"/>
                </a:lnTo>
                <a:lnTo>
                  <a:pt x="4553" y="886598"/>
                </a:lnTo>
                <a:lnTo>
                  <a:pt x="10089" y="840287"/>
                </a:lnTo>
                <a:lnTo>
                  <a:pt x="17750" y="794661"/>
                </a:lnTo>
                <a:lnTo>
                  <a:pt x="27485" y="749774"/>
                </a:lnTo>
                <a:lnTo>
                  <a:pt x="39243" y="705675"/>
                </a:lnTo>
                <a:lnTo>
                  <a:pt x="52972" y="662416"/>
                </a:lnTo>
                <a:lnTo>
                  <a:pt x="68621" y="620050"/>
                </a:lnTo>
                <a:lnTo>
                  <a:pt x="86139" y="578627"/>
                </a:lnTo>
                <a:lnTo>
                  <a:pt x="105474" y="538198"/>
                </a:lnTo>
                <a:lnTo>
                  <a:pt x="126574" y="498816"/>
                </a:lnTo>
                <a:lnTo>
                  <a:pt x="149389" y="460531"/>
                </a:lnTo>
                <a:lnTo>
                  <a:pt x="173868" y="423395"/>
                </a:lnTo>
                <a:lnTo>
                  <a:pt x="199958" y="387459"/>
                </a:lnTo>
                <a:lnTo>
                  <a:pt x="227608" y="352776"/>
                </a:lnTo>
                <a:lnTo>
                  <a:pt x="256767" y="319395"/>
                </a:lnTo>
                <a:lnTo>
                  <a:pt x="287384" y="287369"/>
                </a:lnTo>
                <a:lnTo>
                  <a:pt x="319408" y="256749"/>
                </a:lnTo>
                <a:lnTo>
                  <a:pt x="352786" y="227586"/>
                </a:lnTo>
                <a:lnTo>
                  <a:pt x="387468" y="199932"/>
                </a:lnTo>
                <a:lnTo>
                  <a:pt x="423403" y="173839"/>
                </a:lnTo>
                <a:lnTo>
                  <a:pt x="460538" y="149357"/>
                </a:lnTo>
                <a:lnTo>
                  <a:pt x="498823" y="126538"/>
                </a:lnTo>
                <a:lnTo>
                  <a:pt x="538206" y="105434"/>
                </a:lnTo>
                <a:lnTo>
                  <a:pt x="578636" y="86095"/>
                </a:lnTo>
                <a:lnTo>
                  <a:pt x="620061" y="68574"/>
                </a:lnTo>
                <a:lnTo>
                  <a:pt x="662430" y="52922"/>
                </a:lnTo>
                <a:lnTo>
                  <a:pt x="705692" y="39190"/>
                </a:lnTo>
                <a:lnTo>
                  <a:pt x="749796" y="27429"/>
                </a:lnTo>
                <a:lnTo>
                  <a:pt x="794690" y="17692"/>
                </a:lnTo>
                <a:lnTo>
                  <a:pt x="840322" y="10028"/>
                </a:lnTo>
                <a:lnTo>
                  <a:pt x="886642" y="4491"/>
                </a:lnTo>
                <a:lnTo>
                  <a:pt x="933598" y="1131"/>
                </a:lnTo>
                <a:lnTo>
                  <a:pt x="981138" y="0"/>
                </a:lnTo>
                <a:lnTo>
                  <a:pt x="1028551" y="1131"/>
                </a:lnTo>
                <a:lnTo>
                  <a:pt x="1075508" y="4491"/>
                </a:lnTo>
                <a:lnTo>
                  <a:pt x="1121829" y="10029"/>
                </a:lnTo>
                <a:lnTo>
                  <a:pt x="1167464" y="17692"/>
                </a:lnTo>
                <a:lnTo>
                  <a:pt x="1212360" y="27430"/>
                </a:lnTo>
                <a:lnTo>
                  <a:pt x="1256467" y="39190"/>
                </a:lnTo>
                <a:lnTo>
                  <a:pt x="1299732" y="52923"/>
                </a:lnTo>
                <a:lnTo>
                  <a:pt x="1342106" y="68576"/>
                </a:lnTo>
                <a:lnTo>
                  <a:pt x="1383535" y="86098"/>
                </a:lnTo>
                <a:lnTo>
                  <a:pt x="1423969" y="105437"/>
                </a:lnTo>
                <a:lnTo>
                  <a:pt x="1433512" y="11055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91" name="Freeform 91"/>
          <p:cNvSpPr/>
          <p:nvPr/>
        </p:nvSpPr>
        <p:spPr>
          <a:xfrm>
            <a:off x="10982351" y="5419725"/>
            <a:ext cx="419100" cy="47625"/>
          </a:xfrm>
          <a:custGeom>
            <a:avLst/>
            <a:gdLst/>
            <a:ahLst/>
            <a:cxnLst/>
            <a:rect l="l" t="t" r="r" b="b"/>
            <a:pathLst>
              <a:path w="419100" h="47625">
                <a:moveTo>
                  <a:pt x="395325" y="0"/>
                </a:moveTo>
                <a:lnTo>
                  <a:pt x="23850" y="0"/>
                </a:lnTo>
                <a:lnTo>
                  <a:pt x="14547" y="1873"/>
                </a:lnTo>
                <a:lnTo>
                  <a:pt x="6959" y="6984"/>
                </a:lnTo>
                <a:lnTo>
                  <a:pt x="1847" y="14573"/>
                </a:lnTo>
                <a:lnTo>
                  <a:pt x="0" y="23749"/>
                </a:lnTo>
                <a:lnTo>
                  <a:pt x="1847" y="33051"/>
                </a:lnTo>
                <a:lnTo>
                  <a:pt x="6982" y="40655"/>
                </a:lnTo>
                <a:lnTo>
                  <a:pt x="14557" y="45753"/>
                </a:lnTo>
                <a:lnTo>
                  <a:pt x="23850" y="47625"/>
                </a:lnTo>
                <a:lnTo>
                  <a:pt x="395325" y="47625"/>
                </a:lnTo>
                <a:lnTo>
                  <a:pt x="404557" y="45751"/>
                </a:lnTo>
                <a:lnTo>
                  <a:pt x="412116" y="40640"/>
                </a:lnTo>
                <a:lnTo>
                  <a:pt x="417203" y="33105"/>
                </a:lnTo>
                <a:lnTo>
                  <a:pt x="419074" y="23875"/>
                </a:lnTo>
                <a:lnTo>
                  <a:pt x="417203" y="14573"/>
                </a:lnTo>
                <a:lnTo>
                  <a:pt x="412105" y="6984"/>
                </a:lnTo>
                <a:lnTo>
                  <a:pt x="404554" y="1873"/>
                </a:lnTo>
                <a:lnTo>
                  <a:pt x="39532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2" name="Freeform 92"/>
          <p:cNvSpPr/>
          <p:nvPr/>
        </p:nvSpPr>
        <p:spPr>
          <a:xfrm>
            <a:off x="10982325" y="5581650"/>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3" name="Freeform 93"/>
          <p:cNvSpPr/>
          <p:nvPr/>
        </p:nvSpPr>
        <p:spPr>
          <a:xfrm>
            <a:off x="10982325" y="5753100"/>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4" name="Freeform 94"/>
          <p:cNvSpPr/>
          <p:nvPr/>
        </p:nvSpPr>
        <p:spPr>
          <a:xfrm>
            <a:off x="10982325" y="5915025"/>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5" name="Freeform 95"/>
          <p:cNvSpPr/>
          <p:nvPr/>
        </p:nvSpPr>
        <p:spPr>
          <a:xfrm>
            <a:off x="10982325" y="6086475"/>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6" name="Freeform 96"/>
          <p:cNvSpPr/>
          <p:nvPr/>
        </p:nvSpPr>
        <p:spPr>
          <a:xfrm>
            <a:off x="10982325" y="6248400"/>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7" name="Freeform 97"/>
          <p:cNvSpPr/>
          <p:nvPr/>
        </p:nvSpPr>
        <p:spPr>
          <a:xfrm>
            <a:off x="0" y="5143500"/>
            <a:ext cx="2133600" cy="1333500"/>
          </a:xfrm>
          <a:custGeom>
            <a:avLst/>
            <a:gdLst/>
            <a:ahLst/>
            <a:cxnLst/>
            <a:rect l="l" t="t" r="r" b="b"/>
            <a:pathLst>
              <a:path w="2133600" h="1333500">
                <a:moveTo>
                  <a:pt x="1466850" y="0"/>
                </a:moveTo>
                <a:lnTo>
                  <a:pt x="0" y="0"/>
                </a:lnTo>
                <a:lnTo>
                  <a:pt x="0" y="1333500"/>
                </a:lnTo>
                <a:lnTo>
                  <a:pt x="1466850" y="1333500"/>
                </a:lnTo>
                <a:lnTo>
                  <a:pt x="1514474" y="1331825"/>
                </a:lnTo>
                <a:lnTo>
                  <a:pt x="1561193" y="1326878"/>
                </a:lnTo>
                <a:lnTo>
                  <a:pt x="1606894" y="1318771"/>
                </a:lnTo>
                <a:lnTo>
                  <a:pt x="1651466" y="1307617"/>
                </a:lnTo>
                <a:lnTo>
                  <a:pt x="1694793" y="1293528"/>
                </a:lnTo>
                <a:lnTo>
                  <a:pt x="1736765" y="1276617"/>
                </a:lnTo>
                <a:lnTo>
                  <a:pt x="1777269" y="1256998"/>
                </a:lnTo>
                <a:lnTo>
                  <a:pt x="1816191" y="1234782"/>
                </a:lnTo>
                <a:lnTo>
                  <a:pt x="1853419" y="1210083"/>
                </a:lnTo>
                <a:lnTo>
                  <a:pt x="1888840" y="1183014"/>
                </a:lnTo>
                <a:lnTo>
                  <a:pt x="1922341" y="1153688"/>
                </a:lnTo>
                <a:lnTo>
                  <a:pt x="1953811" y="1122217"/>
                </a:lnTo>
                <a:lnTo>
                  <a:pt x="1983135" y="1088713"/>
                </a:lnTo>
                <a:lnTo>
                  <a:pt x="2010201" y="1053291"/>
                </a:lnTo>
                <a:lnTo>
                  <a:pt x="2034897" y="1016063"/>
                </a:lnTo>
                <a:lnTo>
                  <a:pt x="2057110" y="977141"/>
                </a:lnTo>
                <a:lnTo>
                  <a:pt x="2076727" y="936638"/>
                </a:lnTo>
                <a:lnTo>
                  <a:pt x="2093635" y="894668"/>
                </a:lnTo>
                <a:lnTo>
                  <a:pt x="2107721" y="851343"/>
                </a:lnTo>
                <a:lnTo>
                  <a:pt x="2118874" y="806776"/>
                </a:lnTo>
                <a:lnTo>
                  <a:pt x="2126980" y="761079"/>
                </a:lnTo>
                <a:lnTo>
                  <a:pt x="2131926" y="714366"/>
                </a:lnTo>
                <a:lnTo>
                  <a:pt x="2133600" y="666750"/>
                </a:lnTo>
                <a:lnTo>
                  <a:pt x="2131926" y="619140"/>
                </a:lnTo>
                <a:lnTo>
                  <a:pt x="2126980" y="572434"/>
                </a:lnTo>
                <a:lnTo>
                  <a:pt x="2118874" y="526742"/>
                </a:lnTo>
                <a:lnTo>
                  <a:pt x="2107721" y="482179"/>
                </a:lnTo>
                <a:lnTo>
                  <a:pt x="2093635" y="438856"/>
                </a:lnTo>
                <a:lnTo>
                  <a:pt x="2076727" y="396888"/>
                </a:lnTo>
                <a:lnTo>
                  <a:pt x="2057110" y="356386"/>
                </a:lnTo>
                <a:lnTo>
                  <a:pt x="2034897" y="317465"/>
                </a:lnTo>
                <a:lnTo>
                  <a:pt x="2010201" y="280236"/>
                </a:lnTo>
                <a:lnTo>
                  <a:pt x="1983135" y="244812"/>
                </a:lnTo>
                <a:lnTo>
                  <a:pt x="1953811" y="211307"/>
                </a:lnTo>
                <a:lnTo>
                  <a:pt x="1922341" y="179834"/>
                </a:lnTo>
                <a:lnTo>
                  <a:pt x="1888840" y="150505"/>
                </a:lnTo>
                <a:lnTo>
                  <a:pt x="1853419" y="123433"/>
                </a:lnTo>
                <a:lnTo>
                  <a:pt x="1816191" y="98732"/>
                </a:lnTo>
                <a:lnTo>
                  <a:pt x="1777269" y="76514"/>
                </a:lnTo>
                <a:lnTo>
                  <a:pt x="1736765" y="56892"/>
                </a:lnTo>
                <a:lnTo>
                  <a:pt x="1694793" y="39978"/>
                </a:lnTo>
                <a:lnTo>
                  <a:pt x="1651466" y="25887"/>
                </a:lnTo>
                <a:lnTo>
                  <a:pt x="1606894" y="14731"/>
                </a:lnTo>
                <a:lnTo>
                  <a:pt x="1561193" y="6622"/>
                </a:lnTo>
                <a:lnTo>
                  <a:pt x="1514474" y="1674"/>
                </a:lnTo>
                <a:lnTo>
                  <a:pt x="146685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98" name="Freeform 98"/>
          <p:cNvSpPr/>
          <p:nvPr/>
        </p:nvSpPr>
        <p:spPr>
          <a:xfrm>
            <a:off x="0" y="6262682"/>
            <a:ext cx="1633855" cy="595630"/>
          </a:xfrm>
          <a:custGeom>
            <a:avLst/>
            <a:gdLst/>
            <a:ahLst/>
            <a:cxnLst/>
            <a:rect l="l" t="t" r="r" b="b"/>
            <a:pathLst>
              <a:path w="1633855" h="595629">
                <a:moveTo>
                  <a:pt x="0" y="0"/>
                </a:moveTo>
                <a:lnTo>
                  <a:pt x="1033462" y="4"/>
                </a:lnTo>
                <a:lnTo>
                  <a:pt x="1080357" y="1809"/>
                </a:lnTo>
                <a:lnTo>
                  <a:pt x="1126266" y="7137"/>
                </a:lnTo>
                <a:lnTo>
                  <a:pt x="1171055" y="15852"/>
                </a:lnTo>
                <a:lnTo>
                  <a:pt x="1214591" y="27823"/>
                </a:lnTo>
                <a:lnTo>
                  <a:pt x="1256741" y="42915"/>
                </a:lnTo>
                <a:lnTo>
                  <a:pt x="1297370" y="60995"/>
                </a:lnTo>
                <a:lnTo>
                  <a:pt x="1336345" y="81930"/>
                </a:lnTo>
                <a:lnTo>
                  <a:pt x="1373533" y="105587"/>
                </a:lnTo>
                <a:lnTo>
                  <a:pt x="1408801" y="131832"/>
                </a:lnTo>
                <a:lnTo>
                  <a:pt x="1442014" y="160531"/>
                </a:lnTo>
                <a:lnTo>
                  <a:pt x="1473040" y="191551"/>
                </a:lnTo>
                <a:lnTo>
                  <a:pt x="1501744" y="224760"/>
                </a:lnTo>
                <a:lnTo>
                  <a:pt x="1527994" y="260023"/>
                </a:lnTo>
                <a:lnTo>
                  <a:pt x="1551655" y="297207"/>
                </a:lnTo>
                <a:lnTo>
                  <a:pt x="1572595" y="336178"/>
                </a:lnTo>
                <a:lnTo>
                  <a:pt x="1590679" y="376804"/>
                </a:lnTo>
                <a:lnTo>
                  <a:pt x="1605775" y="418951"/>
                </a:lnTo>
                <a:lnTo>
                  <a:pt x="1617748" y="462485"/>
                </a:lnTo>
                <a:lnTo>
                  <a:pt x="1626466" y="507274"/>
                </a:lnTo>
                <a:lnTo>
                  <a:pt x="1631795" y="553183"/>
                </a:lnTo>
                <a:lnTo>
                  <a:pt x="1633417" y="59531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99" name="Freeform 99"/>
          <p:cNvSpPr/>
          <p:nvPr/>
        </p:nvSpPr>
        <p:spPr>
          <a:xfrm>
            <a:off x="0" y="6072187"/>
            <a:ext cx="1891030" cy="786130"/>
          </a:xfrm>
          <a:custGeom>
            <a:avLst/>
            <a:gdLst/>
            <a:ahLst/>
            <a:cxnLst/>
            <a:rect l="l" t="t" r="r" b="b"/>
            <a:pathLst>
              <a:path w="1891030" h="786129">
                <a:moveTo>
                  <a:pt x="0" y="0"/>
                </a:moveTo>
                <a:lnTo>
                  <a:pt x="1100137" y="0"/>
                </a:lnTo>
                <a:lnTo>
                  <a:pt x="1148304" y="1442"/>
                </a:lnTo>
                <a:lnTo>
                  <a:pt x="1195707" y="5716"/>
                </a:lnTo>
                <a:lnTo>
                  <a:pt x="1242264" y="12737"/>
                </a:lnTo>
                <a:lnTo>
                  <a:pt x="1287891" y="22423"/>
                </a:lnTo>
                <a:lnTo>
                  <a:pt x="1332508" y="34691"/>
                </a:lnTo>
                <a:lnTo>
                  <a:pt x="1376029" y="49460"/>
                </a:lnTo>
                <a:lnTo>
                  <a:pt x="1418374" y="66645"/>
                </a:lnTo>
                <a:lnTo>
                  <a:pt x="1459459" y="86164"/>
                </a:lnTo>
                <a:lnTo>
                  <a:pt x="1499202" y="107936"/>
                </a:lnTo>
                <a:lnTo>
                  <a:pt x="1537519" y="131876"/>
                </a:lnTo>
                <a:lnTo>
                  <a:pt x="1574329" y="157902"/>
                </a:lnTo>
                <a:lnTo>
                  <a:pt x="1609548" y="185932"/>
                </a:lnTo>
                <a:lnTo>
                  <a:pt x="1643095" y="215883"/>
                </a:lnTo>
                <a:lnTo>
                  <a:pt x="1674886" y="247672"/>
                </a:lnTo>
                <a:lnTo>
                  <a:pt x="1704838" y="281216"/>
                </a:lnTo>
                <a:lnTo>
                  <a:pt x="1732869" y="316433"/>
                </a:lnTo>
                <a:lnTo>
                  <a:pt x="1758896" y="353241"/>
                </a:lnTo>
                <a:lnTo>
                  <a:pt x="1782837" y="391556"/>
                </a:lnTo>
                <a:lnTo>
                  <a:pt x="1804609" y="431295"/>
                </a:lnTo>
                <a:lnTo>
                  <a:pt x="1824129" y="472376"/>
                </a:lnTo>
                <a:lnTo>
                  <a:pt x="1841315" y="514717"/>
                </a:lnTo>
                <a:lnTo>
                  <a:pt x="1856083" y="558235"/>
                </a:lnTo>
                <a:lnTo>
                  <a:pt x="1868352" y="602846"/>
                </a:lnTo>
                <a:lnTo>
                  <a:pt x="1878038" y="648469"/>
                </a:lnTo>
                <a:lnTo>
                  <a:pt x="1885059" y="695020"/>
                </a:lnTo>
                <a:lnTo>
                  <a:pt x="1889333" y="742417"/>
                </a:lnTo>
                <a:lnTo>
                  <a:pt x="1890633" y="78581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00" name="Freeform 100"/>
          <p:cNvSpPr/>
          <p:nvPr/>
        </p:nvSpPr>
        <p:spPr>
          <a:xfrm>
            <a:off x="0" y="5881687"/>
            <a:ext cx="2138680" cy="976630"/>
          </a:xfrm>
          <a:custGeom>
            <a:avLst/>
            <a:gdLst/>
            <a:ahLst/>
            <a:cxnLst/>
            <a:rect l="l" t="t" r="r" b="b"/>
            <a:pathLst>
              <a:path w="2138680" h="976629">
                <a:moveTo>
                  <a:pt x="0" y="0"/>
                </a:moveTo>
                <a:lnTo>
                  <a:pt x="1157287" y="0"/>
                </a:lnTo>
                <a:lnTo>
                  <a:pt x="1204822" y="1131"/>
                </a:lnTo>
                <a:lnTo>
                  <a:pt x="1251774" y="4491"/>
                </a:lnTo>
                <a:lnTo>
                  <a:pt x="1298090" y="10027"/>
                </a:lnTo>
                <a:lnTo>
                  <a:pt x="1343720" y="17690"/>
                </a:lnTo>
                <a:lnTo>
                  <a:pt x="1388612" y="27426"/>
                </a:lnTo>
                <a:lnTo>
                  <a:pt x="1432715" y="39186"/>
                </a:lnTo>
                <a:lnTo>
                  <a:pt x="1475977" y="52917"/>
                </a:lnTo>
                <a:lnTo>
                  <a:pt x="1518347" y="68568"/>
                </a:lnTo>
                <a:lnTo>
                  <a:pt x="1559773" y="86087"/>
                </a:lnTo>
                <a:lnTo>
                  <a:pt x="1600204" y="105424"/>
                </a:lnTo>
                <a:lnTo>
                  <a:pt x="1639590" y="126527"/>
                </a:lnTo>
                <a:lnTo>
                  <a:pt x="1677877" y="149344"/>
                </a:lnTo>
                <a:lnTo>
                  <a:pt x="1715015" y="173825"/>
                </a:lnTo>
                <a:lnTo>
                  <a:pt x="1750953" y="199917"/>
                </a:lnTo>
                <a:lnTo>
                  <a:pt x="1785638" y="227569"/>
                </a:lnTo>
                <a:lnTo>
                  <a:pt x="1819021" y="256731"/>
                </a:lnTo>
                <a:lnTo>
                  <a:pt x="1851048" y="287350"/>
                </a:lnTo>
                <a:lnTo>
                  <a:pt x="1881670" y="319375"/>
                </a:lnTo>
                <a:lnTo>
                  <a:pt x="1910834" y="352755"/>
                </a:lnTo>
                <a:lnTo>
                  <a:pt x="1938488" y="387438"/>
                </a:lnTo>
                <a:lnTo>
                  <a:pt x="1964583" y="423373"/>
                </a:lnTo>
                <a:lnTo>
                  <a:pt x="1989065" y="460508"/>
                </a:lnTo>
                <a:lnTo>
                  <a:pt x="2011885" y="498793"/>
                </a:lnTo>
                <a:lnTo>
                  <a:pt x="2032990" y="538176"/>
                </a:lnTo>
                <a:lnTo>
                  <a:pt x="2052329" y="578605"/>
                </a:lnTo>
                <a:lnTo>
                  <a:pt x="2069850" y="620029"/>
                </a:lnTo>
                <a:lnTo>
                  <a:pt x="2085503" y="662397"/>
                </a:lnTo>
                <a:lnTo>
                  <a:pt x="2099235" y="705657"/>
                </a:lnTo>
                <a:lnTo>
                  <a:pt x="2110996" y="749757"/>
                </a:lnTo>
                <a:lnTo>
                  <a:pt x="2120733" y="794647"/>
                </a:lnTo>
                <a:lnTo>
                  <a:pt x="2128397" y="840276"/>
                </a:lnTo>
                <a:lnTo>
                  <a:pt x="2133934" y="886590"/>
                </a:lnTo>
                <a:lnTo>
                  <a:pt x="2137294" y="933541"/>
                </a:lnTo>
                <a:lnTo>
                  <a:pt x="2138312" y="97631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01" name="Freeform 101"/>
          <p:cNvSpPr/>
          <p:nvPr/>
        </p:nvSpPr>
        <p:spPr>
          <a:xfrm>
            <a:off x="7207504" y="6018847"/>
            <a:ext cx="649605" cy="839469"/>
          </a:xfrm>
          <a:custGeom>
            <a:avLst/>
            <a:gdLst/>
            <a:ahLst/>
            <a:cxnLst/>
            <a:rect l="l" t="t" r="r" b="b"/>
            <a:pathLst>
              <a:path w="649604" h="839470">
                <a:moveTo>
                  <a:pt x="0" y="0"/>
                </a:moveTo>
                <a:lnTo>
                  <a:pt x="46209" y="15393"/>
                </a:lnTo>
                <a:lnTo>
                  <a:pt x="91058" y="32985"/>
                </a:lnTo>
                <a:lnTo>
                  <a:pt x="134505" y="52696"/>
                </a:lnTo>
                <a:lnTo>
                  <a:pt x="176507" y="74448"/>
                </a:lnTo>
                <a:lnTo>
                  <a:pt x="217023" y="98160"/>
                </a:lnTo>
                <a:lnTo>
                  <a:pt x="256010" y="123756"/>
                </a:lnTo>
                <a:lnTo>
                  <a:pt x="293425" y="151154"/>
                </a:lnTo>
                <a:lnTo>
                  <a:pt x="329227" y="180276"/>
                </a:lnTo>
                <a:lnTo>
                  <a:pt x="363374" y="211043"/>
                </a:lnTo>
                <a:lnTo>
                  <a:pt x="395822" y="243377"/>
                </a:lnTo>
                <a:lnTo>
                  <a:pt x="426530" y="277197"/>
                </a:lnTo>
                <a:lnTo>
                  <a:pt x="455456" y="312425"/>
                </a:lnTo>
                <a:lnTo>
                  <a:pt x="482558" y="348981"/>
                </a:lnTo>
                <a:lnTo>
                  <a:pt x="507792" y="386788"/>
                </a:lnTo>
                <a:lnTo>
                  <a:pt x="531118" y="425765"/>
                </a:lnTo>
                <a:lnTo>
                  <a:pt x="552492" y="465834"/>
                </a:lnTo>
                <a:lnTo>
                  <a:pt x="571873" y="506915"/>
                </a:lnTo>
                <a:lnTo>
                  <a:pt x="589218" y="548930"/>
                </a:lnTo>
                <a:lnTo>
                  <a:pt x="604484" y="591799"/>
                </a:lnTo>
                <a:lnTo>
                  <a:pt x="617631" y="635443"/>
                </a:lnTo>
                <a:lnTo>
                  <a:pt x="628616" y="679784"/>
                </a:lnTo>
                <a:lnTo>
                  <a:pt x="637395" y="724742"/>
                </a:lnTo>
                <a:lnTo>
                  <a:pt x="643928" y="770238"/>
                </a:lnTo>
                <a:lnTo>
                  <a:pt x="648172" y="816193"/>
                </a:lnTo>
                <a:lnTo>
                  <a:pt x="649119" y="839152"/>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02" name="Freeform 102"/>
          <p:cNvSpPr/>
          <p:nvPr/>
        </p:nvSpPr>
        <p:spPr>
          <a:xfrm>
            <a:off x="6024383" y="5979000"/>
            <a:ext cx="1183640" cy="879475"/>
          </a:xfrm>
          <a:custGeom>
            <a:avLst/>
            <a:gdLst/>
            <a:ahLst/>
            <a:cxnLst/>
            <a:rect l="l" t="t" r="r" b="b"/>
            <a:pathLst>
              <a:path w="1183640" h="879475">
                <a:moveTo>
                  <a:pt x="0" y="878998"/>
                </a:moveTo>
                <a:lnTo>
                  <a:pt x="2503" y="838135"/>
                </a:lnTo>
                <a:lnTo>
                  <a:pt x="7831" y="791134"/>
                </a:lnTo>
                <a:lnTo>
                  <a:pt x="15658" y="744071"/>
                </a:lnTo>
                <a:lnTo>
                  <a:pt x="26026" y="697022"/>
                </a:lnTo>
                <a:lnTo>
                  <a:pt x="38977" y="650069"/>
                </a:lnTo>
                <a:lnTo>
                  <a:pt x="54372" y="603854"/>
                </a:lnTo>
                <a:lnTo>
                  <a:pt x="71966" y="559000"/>
                </a:lnTo>
                <a:lnTo>
                  <a:pt x="91680" y="515549"/>
                </a:lnTo>
                <a:lnTo>
                  <a:pt x="113434" y="473544"/>
                </a:lnTo>
                <a:lnTo>
                  <a:pt x="137150" y="433026"/>
                </a:lnTo>
                <a:lnTo>
                  <a:pt x="162749" y="394038"/>
                </a:lnTo>
                <a:lnTo>
                  <a:pt x="190151" y="356622"/>
                </a:lnTo>
                <a:lnTo>
                  <a:pt x="219277" y="320820"/>
                </a:lnTo>
                <a:lnTo>
                  <a:pt x="250048" y="286674"/>
                </a:lnTo>
                <a:lnTo>
                  <a:pt x="282386" y="254226"/>
                </a:lnTo>
                <a:lnTo>
                  <a:pt x="316210" y="223519"/>
                </a:lnTo>
                <a:lnTo>
                  <a:pt x="351442" y="194595"/>
                </a:lnTo>
                <a:lnTo>
                  <a:pt x="388003" y="167496"/>
                </a:lnTo>
                <a:lnTo>
                  <a:pt x="425814" y="142264"/>
                </a:lnTo>
                <a:lnTo>
                  <a:pt x="464795" y="118941"/>
                </a:lnTo>
                <a:lnTo>
                  <a:pt x="504867" y="97570"/>
                </a:lnTo>
                <a:lnTo>
                  <a:pt x="545952" y="78192"/>
                </a:lnTo>
                <a:lnTo>
                  <a:pt x="587970" y="60850"/>
                </a:lnTo>
                <a:lnTo>
                  <a:pt x="630841" y="45586"/>
                </a:lnTo>
                <a:lnTo>
                  <a:pt x="674488" y="32442"/>
                </a:lnTo>
                <a:lnTo>
                  <a:pt x="718831" y="21460"/>
                </a:lnTo>
                <a:lnTo>
                  <a:pt x="763790" y="12683"/>
                </a:lnTo>
                <a:lnTo>
                  <a:pt x="809287" y="6152"/>
                </a:lnTo>
                <a:lnTo>
                  <a:pt x="855242" y="1910"/>
                </a:lnTo>
                <a:lnTo>
                  <a:pt x="901577" y="0"/>
                </a:lnTo>
                <a:lnTo>
                  <a:pt x="948211" y="462"/>
                </a:lnTo>
                <a:lnTo>
                  <a:pt x="995067" y="3339"/>
                </a:lnTo>
                <a:lnTo>
                  <a:pt x="1042065" y="8674"/>
                </a:lnTo>
                <a:lnTo>
                  <a:pt x="1089126" y="16509"/>
                </a:lnTo>
                <a:lnTo>
                  <a:pt x="1136171" y="26886"/>
                </a:lnTo>
                <a:lnTo>
                  <a:pt x="1183120" y="39846"/>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03" name="Freeform 103"/>
          <p:cNvSpPr/>
          <p:nvPr/>
        </p:nvSpPr>
        <p:spPr>
          <a:xfrm>
            <a:off x="7474711" y="6219659"/>
            <a:ext cx="318770" cy="330835"/>
          </a:xfrm>
          <a:custGeom>
            <a:avLst/>
            <a:gdLst/>
            <a:ahLst/>
            <a:cxnLst/>
            <a:rect l="l" t="t" r="r" b="b"/>
            <a:pathLst>
              <a:path w="318770" h="330834">
                <a:moveTo>
                  <a:pt x="255397" y="0"/>
                </a:moveTo>
                <a:lnTo>
                  <a:pt x="0" y="221462"/>
                </a:lnTo>
                <a:lnTo>
                  <a:pt x="318643" y="330834"/>
                </a:lnTo>
                <a:lnTo>
                  <a:pt x="255397"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04" name="TextBox 104"/>
          <p:cNvSpPr txBox="1"/>
          <p:nvPr/>
        </p:nvSpPr>
        <p:spPr>
          <a:xfrm>
            <a:off x="3251834" y="2430462"/>
            <a:ext cx="864869" cy="2033905"/>
          </a:xfrm>
          <a:prstGeom prst="rect">
            <a:avLst/>
          </a:prstGeom>
        </p:spPr>
        <p:txBody>
          <a:bodyPr vert="horz" wrap="square" lIns="0" tIns="50768" rIns="0" bIns="0" rtlCol="0" anchor="t" anchorCtr="0">
            <a:spAutoFit/>
          </a:bodyPr>
          <a:lstStyle/>
          <a:p>
            <a:pPr marL="12700" algn="l">
              <a:lnSpc>
                <a:spcPct val="8406000"/>
              </a:lnSpc>
              <a:spcBef>
                <a:spcPts val="400"/>
              </a:spcBef>
            </a:pPr>
            <a:endParaRPr lang="en-US" sz="6600" b="1" spc="9">
              <a:solidFill>
                <a:srgbClr val="3C7CB3">
                  <a:alpha val="100000"/>
                </a:srgbClr>
              </a:solidFill>
              <a:latin typeface="微软雅黑" panose="020B0503020204020204" charset="-122"/>
              <a:ea typeface="微软雅黑" panose="020B0503020204020204" charset="-122"/>
              <a:cs typeface="微软雅黑" panose="020B0503020204020204" charset="-122"/>
            </a:endParaRPr>
          </a:p>
        </p:txBody>
      </p:sp>
      <p:sp>
        <p:nvSpPr>
          <p:cNvPr id="105" name="Freeform 105"/>
          <p:cNvSpPr/>
          <p:nvPr/>
        </p:nvSpPr>
        <p:spPr>
          <a:xfrm>
            <a:off x="2585720" y="1750060"/>
            <a:ext cx="383540" cy="304800"/>
          </a:xfrm>
          <a:custGeom>
            <a:avLst/>
            <a:gdLst/>
            <a:ahLst/>
            <a:cxnLst/>
            <a:rect l="l" t="t" r="r" b="b"/>
            <a:pathLst>
              <a:path w="383539" h="304800">
                <a:moveTo>
                  <a:pt x="383286" y="155193"/>
                </a:moveTo>
                <a:lnTo>
                  <a:pt x="369871" y="90646"/>
                </a:lnTo>
                <a:lnTo>
                  <a:pt x="329692" y="41528"/>
                </a:lnTo>
                <a:lnTo>
                  <a:pt x="268144" y="10382"/>
                </a:lnTo>
                <a:lnTo>
                  <a:pt x="190881" y="0"/>
                </a:lnTo>
                <a:lnTo>
                  <a:pt x="150780" y="2526"/>
                </a:lnTo>
                <a:lnTo>
                  <a:pt x="82010" y="22770"/>
                </a:lnTo>
                <a:lnTo>
                  <a:pt x="30003" y="62682"/>
                </a:lnTo>
                <a:lnTo>
                  <a:pt x="3333" y="118308"/>
                </a:lnTo>
                <a:lnTo>
                  <a:pt x="0" y="151764"/>
                </a:lnTo>
                <a:lnTo>
                  <a:pt x="3192" y="185864"/>
                </a:lnTo>
                <a:lnTo>
                  <a:pt x="28771" y="242062"/>
                </a:lnTo>
                <a:lnTo>
                  <a:pt x="78920" y="281755"/>
                </a:lnTo>
                <a:lnTo>
                  <a:pt x="147639" y="301896"/>
                </a:lnTo>
                <a:lnTo>
                  <a:pt x="188594" y="304418"/>
                </a:lnTo>
                <a:lnTo>
                  <a:pt x="231288" y="301968"/>
                </a:lnTo>
                <a:lnTo>
                  <a:pt x="269255" y="294624"/>
                </a:lnTo>
                <a:lnTo>
                  <a:pt x="330962" y="265302"/>
                </a:lnTo>
                <a:lnTo>
                  <a:pt x="370173" y="218249"/>
                </a:lnTo>
                <a:lnTo>
                  <a:pt x="383286" y="155193"/>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06" name="Freeform 106"/>
          <p:cNvSpPr/>
          <p:nvPr/>
        </p:nvSpPr>
        <p:spPr>
          <a:xfrm>
            <a:off x="2489326" y="4955921"/>
            <a:ext cx="576580" cy="452120"/>
          </a:xfrm>
          <a:custGeom>
            <a:avLst/>
            <a:gdLst/>
            <a:ahLst/>
            <a:cxnLst/>
            <a:rect l="l" t="t" r="r" b="b"/>
            <a:pathLst>
              <a:path w="576580" h="452120">
                <a:moveTo>
                  <a:pt x="576326" y="0"/>
                </a:moveTo>
                <a:lnTo>
                  <a:pt x="576326" y="451611"/>
                </a:lnTo>
                <a:lnTo>
                  <a:pt x="475869" y="451611"/>
                </a:lnTo>
                <a:lnTo>
                  <a:pt x="475869" y="287273"/>
                </a:lnTo>
                <a:lnTo>
                  <a:pt x="0" y="287273"/>
                </a:lnTo>
                <a:lnTo>
                  <a:pt x="0" y="164083"/>
                </a:lnTo>
                <a:lnTo>
                  <a:pt x="475869" y="164083"/>
                </a:lnTo>
                <a:lnTo>
                  <a:pt x="475869"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07" name="Freeform 107"/>
          <p:cNvSpPr/>
          <p:nvPr/>
        </p:nvSpPr>
        <p:spPr>
          <a:xfrm>
            <a:off x="2489326" y="4257421"/>
            <a:ext cx="576580" cy="512445"/>
          </a:xfrm>
          <a:custGeom>
            <a:avLst/>
            <a:gdLst/>
            <a:ahLst/>
            <a:cxnLst/>
            <a:rect l="l" t="t" r="r" b="b"/>
            <a:pathLst>
              <a:path w="576580" h="512445">
                <a:moveTo>
                  <a:pt x="576326" y="0"/>
                </a:moveTo>
                <a:lnTo>
                  <a:pt x="576326" y="133857"/>
                </a:lnTo>
                <a:lnTo>
                  <a:pt x="213995" y="369061"/>
                </a:lnTo>
                <a:lnTo>
                  <a:pt x="197562" y="379634"/>
                </a:lnTo>
                <a:lnTo>
                  <a:pt x="184451" y="387921"/>
                </a:lnTo>
                <a:lnTo>
                  <a:pt x="174650" y="393922"/>
                </a:lnTo>
                <a:lnTo>
                  <a:pt x="168148" y="397636"/>
                </a:lnTo>
                <a:lnTo>
                  <a:pt x="168148" y="399541"/>
                </a:lnTo>
                <a:lnTo>
                  <a:pt x="220797" y="396095"/>
                </a:lnTo>
                <a:lnTo>
                  <a:pt x="576326" y="395858"/>
                </a:lnTo>
                <a:lnTo>
                  <a:pt x="576326" y="512317"/>
                </a:lnTo>
                <a:lnTo>
                  <a:pt x="0" y="512317"/>
                </a:lnTo>
                <a:lnTo>
                  <a:pt x="0" y="386587"/>
                </a:lnTo>
                <a:lnTo>
                  <a:pt x="372872" y="142493"/>
                </a:lnTo>
                <a:lnTo>
                  <a:pt x="410090" y="119866"/>
                </a:lnTo>
                <a:lnTo>
                  <a:pt x="419735" y="114934"/>
                </a:lnTo>
                <a:lnTo>
                  <a:pt x="419735" y="113029"/>
                </a:lnTo>
                <a:lnTo>
                  <a:pt x="402832" y="114530"/>
                </a:lnTo>
                <a:lnTo>
                  <a:pt x="381857" y="115601"/>
                </a:lnTo>
                <a:lnTo>
                  <a:pt x="356834" y="116244"/>
                </a:lnTo>
                <a:lnTo>
                  <a:pt x="327787" y="116458"/>
                </a:lnTo>
                <a:lnTo>
                  <a:pt x="0" y="116458"/>
                </a:lnTo>
                <a:lnTo>
                  <a:pt x="0"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08" name="Freeform 108"/>
          <p:cNvSpPr/>
          <p:nvPr/>
        </p:nvSpPr>
        <p:spPr>
          <a:xfrm>
            <a:off x="2489326" y="3714496"/>
            <a:ext cx="576580" cy="341630"/>
          </a:xfrm>
          <a:custGeom>
            <a:avLst/>
            <a:gdLst/>
            <a:ahLst/>
            <a:cxnLst/>
            <a:rect l="l" t="t" r="r" b="b"/>
            <a:pathLst>
              <a:path w="576580" h="341629">
                <a:moveTo>
                  <a:pt x="576326" y="0"/>
                </a:moveTo>
                <a:lnTo>
                  <a:pt x="576326" y="327786"/>
                </a:lnTo>
                <a:lnTo>
                  <a:pt x="475869" y="327786"/>
                </a:lnTo>
                <a:lnTo>
                  <a:pt x="475869" y="122681"/>
                </a:lnTo>
                <a:lnTo>
                  <a:pt x="340106" y="122681"/>
                </a:lnTo>
                <a:lnTo>
                  <a:pt x="340106" y="313181"/>
                </a:lnTo>
                <a:lnTo>
                  <a:pt x="240030" y="313181"/>
                </a:lnTo>
                <a:lnTo>
                  <a:pt x="240030" y="122681"/>
                </a:lnTo>
                <a:lnTo>
                  <a:pt x="100456" y="122681"/>
                </a:lnTo>
                <a:lnTo>
                  <a:pt x="100456" y="341121"/>
                </a:lnTo>
                <a:lnTo>
                  <a:pt x="0" y="341121"/>
                </a:lnTo>
                <a:lnTo>
                  <a:pt x="0"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09" name="Freeform 109"/>
          <p:cNvSpPr/>
          <p:nvPr/>
        </p:nvSpPr>
        <p:spPr>
          <a:xfrm>
            <a:off x="2489326" y="3079495"/>
            <a:ext cx="576580" cy="452120"/>
          </a:xfrm>
          <a:custGeom>
            <a:avLst/>
            <a:gdLst/>
            <a:ahLst/>
            <a:cxnLst/>
            <a:rect l="l" t="t" r="r" b="b"/>
            <a:pathLst>
              <a:path w="576580" h="452120">
                <a:moveTo>
                  <a:pt x="576326" y="0"/>
                </a:moveTo>
                <a:lnTo>
                  <a:pt x="576326" y="451612"/>
                </a:lnTo>
                <a:lnTo>
                  <a:pt x="475869" y="451612"/>
                </a:lnTo>
                <a:lnTo>
                  <a:pt x="475869" y="287274"/>
                </a:lnTo>
                <a:lnTo>
                  <a:pt x="0" y="287274"/>
                </a:lnTo>
                <a:lnTo>
                  <a:pt x="0" y="164083"/>
                </a:lnTo>
                <a:lnTo>
                  <a:pt x="475869" y="164083"/>
                </a:lnTo>
                <a:lnTo>
                  <a:pt x="475869"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0" name="Freeform 110"/>
          <p:cNvSpPr/>
          <p:nvPr/>
        </p:nvSpPr>
        <p:spPr>
          <a:xfrm>
            <a:off x="2489326" y="2380995"/>
            <a:ext cx="576580" cy="512445"/>
          </a:xfrm>
          <a:custGeom>
            <a:avLst/>
            <a:gdLst/>
            <a:ahLst/>
            <a:cxnLst/>
            <a:rect l="l" t="t" r="r" b="b"/>
            <a:pathLst>
              <a:path w="576580" h="512444">
                <a:moveTo>
                  <a:pt x="576326" y="0"/>
                </a:moveTo>
                <a:lnTo>
                  <a:pt x="576326" y="133857"/>
                </a:lnTo>
                <a:lnTo>
                  <a:pt x="213995" y="369062"/>
                </a:lnTo>
                <a:lnTo>
                  <a:pt x="197562" y="379634"/>
                </a:lnTo>
                <a:lnTo>
                  <a:pt x="184451" y="387921"/>
                </a:lnTo>
                <a:lnTo>
                  <a:pt x="174650" y="393922"/>
                </a:lnTo>
                <a:lnTo>
                  <a:pt x="168148" y="397637"/>
                </a:lnTo>
                <a:lnTo>
                  <a:pt x="168148" y="399541"/>
                </a:lnTo>
                <a:lnTo>
                  <a:pt x="220797" y="396095"/>
                </a:lnTo>
                <a:lnTo>
                  <a:pt x="576326" y="395858"/>
                </a:lnTo>
                <a:lnTo>
                  <a:pt x="576326" y="512317"/>
                </a:lnTo>
                <a:lnTo>
                  <a:pt x="0" y="512317"/>
                </a:lnTo>
                <a:lnTo>
                  <a:pt x="0" y="386588"/>
                </a:lnTo>
                <a:lnTo>
                  <a:pt x="372872" y="142493"/>
                </a:lnTo>
                <a:lnTo>
                  <a:pt x="410090" y="119866"/>
                </a:lnTo>
                <a:lnTo>
                  <a:pt x="419735" y="114934"/>
                </a:lnTo>
                <a:lnTo>
                  <a:pt x="419735" y="113029"/>
                </a:lnTo>
                <a:lnTo>
                  <a:pt x="402832" y="114530"/>
                </a:lnTo>
                <a:lnTo>
                  <a:pt x="381857" y="115601"/>
                </a:lnTo>
                <a:lnTo>
                  <a:pt x="356834" y="116244"/>
                </a:lnTo>
                <a:lnTo>
                  <a:pt x="327787" y="116458"/>
                </a:lnTo>
                <a:lnTo>
                  <a:pt x="0" y="116458"/>
                </a:lnTo>
                <a:lnTo>
                  <a:pt x="0"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1" name="Freeform 111"/>
          <p:cNvSpPr/>
          <p:nvPr/>
        </p:nvSpPr>
        <p:spPr>
          <a:xfrm>
            <a:off x="2479294" y="5562219"/>
            <a:ext cx="596265" cy="390525"/>
          </a:xfrm>
          <a:custGeom>
            <a:avLst/>
            <a:gdLst/>
            <a:ahLst/>
            <a:cxnLst/>
            <a:rect l="l" t="t" r="r" b="b"/>
            <a:pathLst>
              <a:path w="596264" h="390525">
                <a:moveTo>
                  <a:pt x="596011" y="223240"/>
                </a:moveTo>
                <a:lnTo>
                  <a:pt x="594651" y="263776"/>
                </a:lnTo>
                <a:lnTo>
                  <a:pt x="590565" y="300915"/>
                </a:lnTo>
                <a:lnTo>
                  <a:pt x="583741" y="334656"/>
                </a:lnTo>
                <a:lnTo>
                  <a:pt x="574167" y="364997"/>
                </a:lnTo>
                <a:lnTo>
                  <a:pt x="458724" y="364997"/>
                </a:lnTo>
                <a:lnTo>
                  <a:pt x="475986" y="334749"/>
                </a:lnTo>
                <a:lnTo>
                  <a:pt x="488330" y="302031"/>
                </a:lnTo>
                <a:lnTo>
                  <a:pt x="495746" y="266846"/>
                </a:lnTo>
                <a:lnTo>
                  <a:pt x="498220" y="229196"/>
                </a:lnTo>
                <a:lnTo>
                  <a:pt x="497177" y="207639"/>
                </a:lnTo>
                <a:lnTo>
                  <a:pt x="481711" y="156641"/>
                </a:lnTo>
                <a:lnTo>
                  <a:pt x="450421" y="131174"/>
                </a:lnTo>
                <a:lnTo>
                  <a:pt x="437133" y="129476"/>
                </a:lnTo>
                <a:lnTo>
                  <a:pt x="426206" y="130640"/>
                </a:lnTo>
                <a:lnTo>
                  <a:pt x="385871" y="160805"/>
                </a:lnTo>
                <a:lnTo>
                  <a:pt x="360483" y="206758"/>
                </a:lnTo>
                <a:lnTo>
                  <a:pt x="345313" y="239991"/>
                </a:lnTo>
                <a:lnTo>
                  <a:pt x="326596" y="279601"/>
                </a:lnTo>
                <a:lnTo>
                  <a:pt x="287734" y="338664"/>
                </a:lnTo>
                <a:lnTo>
                  <a:pt x="246133" y="372199"/>
                </a:lnTo>
                <a:lnTo>
                  <a:pt x="197365" y="388296"/>
                </a:lnTo>
                <a:lnTo>
                  <a:pt x="170053" y="390309"/>
                </a:lnTo>
                <a:lnTo>
                  <a:pt x="131000" y="386634"/>
                </a:lnTo>
                <a:lnTo>
                  <a:pt x="67754" y="357240"/>
                </a:lnTo>
                <a:lnTo>
                  <a:pt x="24485" y="299033"/>
                </a:lnTo>
                <a:lnTo>
                  <a:pt x="10874" y="260359"/>
                </a:lnTo>
                <a:lnTo>
                  <a:pt x="2716" y="215499"/>
                </a:lnTo>
                <a:lnTo>
                  <a:pt x="0" y="164452"/>
                </a:lnTo>
                <a:lnTo>
                  <a:pt x="2000" y="117202"/>
                </a:lnTo>
                <a:lnTo>
                  <a:pt x="8000" y="74420"/>
                </a:lnTo>
                <a:lnTo>
                  <a:pt x="18002" y="36113"/>
                </a:lnTo>
                <a:lnTo>
                  <a:pt x="32004" y="2285"/>
                </a:lnTo>
                <a:lnTo>
                  <a:pt x="155194" y="2285"/>
                </a:lnTo>
                <a:lnTo>
                  <a:pt x="129950" y="38229"/>
                </a:lnTo>
                <a:lnTo>
                  <a:pt x="111934" y="76561"/>
                </a:lnTo>
                <a:lnTo>
                  <a:pt x="101133" y="117275"/>
                </a:lnTo>
                <a:lnTo>
                  <a:pt x="97536" y="160362"/>
                </a:lnTo>
                <a:lnTo>
                  <a:pt x="98609" y="183920"/>
                </a:lnTo>
                <a:lnTo>
                  <a:pt x="107233" y="221683"/>
                </a:lnTo>
                <a:lnTo>
                  <a:pt x="134556" y="254869"/>
                </a:lnTo>
                <a:lnTo>
                  <a:pt x="159257" y="261200"/>
                </a:lnTo>
                <a:lnTo>
                  <a:pt x="170809" y="259943"/>
                </a:lnTo>
                <a:lnTo>
                  <a:pt x="214893" y="226945"/>
                </a:lnTo>
                <a:lnTo>
                  <a:pt x="243139" y="173924"/>
                </a:lnTo>
                <a:lnTo>
                  <a:pt x="260095" y="135064"/>
                </a:lnTo>
                <a:lnTo>
                  <a:pt x="285105" y="86441"/>
                </a:lnTo>
                <a:lnTo>
                  <a:pt x="314267" y="48623"/>
                </a:lnTo>
                <a:lnTo>
                  <a:pt x="347585" y="21610"/>
                </a:lnTo>
                <a:lnTo>
                  <a:pt x="385068" y="5402"/>
                </a:lnTo>
                <a:lnTo>
                  <a:pt x="426719" y="0"/>
                </a:lnTo>
                <a:lnTo>
                  <a:pt x="464675" y="3831"/>
                </a:lnTo>
                <a:lnTo>
                  <a:pt x="527107" y="34445"/>
                </a:lnTo>
                <a:lnTo>
                  <a:pt x="571043" y="94281"/>
                </a:lnTo>
                <a:lnTo>
                  <a:pt x="584930" y="132314"/>
                </a:lnTo>
                <a:lnTo>
                  <a:pt x="593244" y="175301"/>
                </a:lnTo>
                <a:lnTo>
                  <a:pt x="596011" y="22324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2" name="Freeform 112"/>
          <p:cNvSpPr/>
          <p:nvPr/>
        </p:nvSpPr>
        <p:spPr>
          <a:xfrm>
            <a:off x="2479294" y="1620900"/>
            <a:ext cx="596265" cy="562610"/>
          </a:xfrm>
          <a:custGeom>
            <a:avLst/>
            <a:gdLst/>
            <a:ahLst/>
            <a:cxnLst/>
            <a:rect l="l" t="t" r="r" b="b"/>
            <a:pathLst>
              <a:path w="596264" h="562610">
                <a:moveTo>
                  <a:pt x="596011" y="288036"/>
                </a:moveTo>
                <a:lnTo>
                  <a:pt x="590887" y="346757"/>
                </a:lnTo>
                <a:lnTo>
                  <a:pt x="575500" y="399478"/>
                </a:lnTo>
                <a:lnTo>
                  <a:pt x="549826" y="446198"/>
                </a:lnTo>
                <a:lnTo>
                  <a:pt x="513842" y="486918"/>
                </a:lnTo>
                <a:lnTo>
                  <a:pt x="479062" y="514013"/>
                </a:lnTo>
                <a:lnTo>
                  <a:pt x="440551" y="535098"/>
                </a:lnTo>
                <a:lnTo>
                  <a:pt x="398298" y="550167"/>
                </a:lnTo>
                <a:lnTo>
                  <a:pt x="352289" y="559212"/>
                </a:lnTo>
                <a:lnTo>
                  <a:pt x="302513" y="562228"/>
                </a:lnTo>
                <a:lnTo>
                  <a:pt x="250668" y="559102"/>
                </a:lnTo>
                <a:lnTo>
                  <a:pt x="202883" y="549715"/>
                </a:lnTo>
                <a:lnTo>
                  <a:pt x="159163" y="534056"/>
                </a:lnTo>
                <a:lnTo>
                  <a:pt x="119516" y="512111"/>
                </a:lnTo>
                <a:lnTo>
                  <a:pt x="83947" y="483870"/>
                </a:lnTo>
                <a:lnTo>
                  <a:pt x="53709" y="450615"/>
                </a:lnTo>
                <a:lnTo>
                  <a:pt x="30202" y="413483"/>
                </a:lnTo>
                <a:lnTo>
                  <a:pt x="13419" y="372468"/>
                </a:lnTo>
                <a:lnTo>
                  <a:pt x="3353" y="327564"/>
                </a:lnTo>
                <a:lnTo>
                  <a:pt x="0" y="278764"/>
                </a:lnTo>
                <a:lnTo>
                  <a:pt x="3247" y="231032"/>
                </a:lnTo>
                <a:lnTo>
                  <a:pt x="12992" y="187042"/>
                </a:lnTo>
                <a:lnTo>
                  <a:pt x="29242" y="146789"/>
                </a:lnTo>
                <a:lnTo>
                  <a:pt x="52002" y="110267"/>
                </a:lnTo>
                <a:lnTo>
                  <a:pt x="81280" y="77470"/>
                </a:lnTo>
                <a:lnTo>
                  <a:pt x="115677" y="49613"/>
                </a:lnTo>
                <a:lnTo>
                  <a:pt x="153800" y="27925"/>
                </a:lnTo>
                <a:lnTo>
                  <a:pt x="195653" y="12419"/>
                </a:lnTo>
                <a:lnTo>
                  <a:pt x="241243" y="3106"/>
                </a:lnTo>
                <a:lnTo>
                  <a:pt x="290575" y="0"/>
                </a:lnTo>
                <a:lnTo>
                  <a:pt x="342741" y="3168"/>
                </a:lnTo>
                <a:lnTo>
                  <a:pt x="390877" y="12671"/>
                </a:lnTo>
                <a:lnTo>
                  <a:pt x="434978" y="28501"/>
                </a:lnTo>
                <a:lnTo>
                  <a:pt x="475036" y="50653"/>
                </a:lnTo>
                <a:lnTo>
                  <a:pt x="511048" y="79121"/>
                </a:lnTo>
                <a:lnTo>
                  <a:pt x="541634" y="112771"/>
                </a:lnTo>
                <a:lnTo>
                  <a:pt x="565424" y="150482"/>
                </a:lnTo>
                <a:lnTo>
                  <a:pt x="582416" y="192259"/>
                </a:lnTo>
                <a:lnTo>
                  <a:pt x="592612" y="238108"/>
                </a:lnTo>
                <a:lnTo>
                  <a:pt x="596011" y="288036"/>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3" name="Freeform 113"/>
          <p:cNvSpPr/>
          <p:nvPr/>
        </p:nvSpPr>
        <p:spPr>
          <a:xfrm>
            <a:off x="2479294" y="1011300"/>
            <a:ext cx="596265" cy="447675"/>
          </a:xfrm>
          <a:custGeom>
            <a:avLst/>
            <a:gdLst/>
            <a:ahLst/>
            <a:cxnLst/>
            <a:rect l="l" t="t" r="r" b="b"/>
            <a:pathLst>
              <a:path w="596264" h="447675">
                <a:moveTo>
                  <a:pt x="596011" y="305943"/>
                </a:moveTo>
                <a:lnTo>
                  <a:pt x="594651" y="346424"/>
                </a:lnTo>
                <a:lnTo>
                  <a:pt x="590565" y="383476"/>
                </a:lnTo>
                <a:lnTo>
                  <a:pt x="583741" y="417099"/>
                </a:lnTo>
                <a:lnTo>
                  <a:pt x="574167" y="447294"/>
                </a:lnTo>
                <a:lnTo>
                  <a:pt x="455422" y="447294"/>
                </a:lnTo>
                <a:lnTo>
                  <a:pt x="470423" y="417095"/>
                </a:lnTo>
                <a:lnTo>
                  <a:pt x="481139" y="384968"/>
                </a:lnTo>
                <a:lnTo>
                  <a:pt x="487568" y="350889"/>
                </a:lnTo>
                <a:lnTo>
                  <a:pt x="489712" y="314833"/>
                </a:lnTo>
                <a:lnTo>
                  <a:pt x="486332" y="274734"/>
                </a:lnTo>
                <a:lnTo>
                  <a:pt x="459333" y="207158"/>
                </a:lnTo>
                <a:lnTo>
                  <a:pt x="406689" y="157608"/>
                </a:lnTo>
                <a:lnTo>
                  <a:pt x="336117" y="132324"/>
                </a:lnTo>
                <a:lnTo>
                  <a:pt x="294639" y="129159"/>
                </a:lnTo>
                <a:lnTo>
                  <a:pt x="254323" y="132159"/>
                </a:lnTo>
                <a:lnTo>
                  <a:pt x="186072" y="156162"/>
                </a:lnTo>
                <a:lnTo>
                  <a:pt x="135518" y="203285"/>
                </a:lnTo>
                <a:lnTo>
                  <a:pt x="109662" y="268194"/>
                </a:lnTo>
                <a:lnTo>
                  <a:pt x="106425" y="306959"/>
                </a:lnTo>
                <a:lnTo>
                  <a:pt x="108757" y="344656"/>
                </a:lnTo>
                <a:lnTo>
                  <a:pt x="115744" y="380603"/>
                </a:lnTo>
                <a:lnTo>
                  <a:pt x="127375" y="414811"/>
                </a:lnTo>
                <a:lnTo>
                  <a:pt x="143637" y="447294"/>
                </a:lnTo>
                <a:lnTo>
                  <a:pt x="30861" y="447294"/>
                </a:lnTo>
                <a:lnTo>
                  <a:pt x="17359" y="413458"/>
                </a:lnTo>
                <a:lnTo>
                  <a:pt x="7715" y="374824"/>
                </a:lnTo>
                <a:lnTo>
                  <a:pt x="1928" y="331404"/>
                </a:lnTo>
                <a:lnTo>
                  <a:pt x="0" y="283210"/>
                </a:lnTo>
                <a:lnTo>
                  <a:pt x="3123" y="233251"/>
                </a:lnTo>
                <a:lnTo>
                  <a:pt x="12488" y="187608"/>
                </a:lnTo>
                <a:lnTo>
                  <a:pt x="28090" y="146269"/>
                </a:lnTo>
                <a:lnTo>
                  <a:pt x="49922" y="109222"/>
                </a:lnTo>
                <a:lnTo>
                  <a:pt x="77978" y="76453"/>
                </a:lnTo>
                <a:lnTo>
                  <a:pt x="111217" y="48946"/>
                </a:lnTo>
                <a:lnTo>
                  <a:pt x="148608" y="27541"/>
                </a:lnTo>
                <a:lnTo>
                  <a:pt x="190156" y="12244"/>
                </a:lnTo>
                <a:lnTo>
                  <a:pt x="235868" y="3062"/>
                </a:lnTo>
                <a:lnTo>
                  <a:pt x="285750" y="0"/>
                </a:lnTo>
                <a:lnTo>
                  <a:pt x="338389" y="3426"/>
                </a:lnTo>
                <a:lnTo>
                  <a:pt x="387043" y="13699"/>
                </a:lnTo>
                <a:lnTo>
                  <a:pt x="431715" y="30806"/>
                </a:lnTo>
                <a:lnTo>
                  <a:pt x="472413" y="54733"/>
                </a:lnTo>
                <a:lnTo>
                  <a:pt x="509143" y="85471"/>
                </a:lnTo>
                <a:lnTo>
                  <a:pt x="540415" y="121604"/>
                </a:lnTo>
                <a:lnTo>
                  <a:pt x="564738" y="161723"/>
                </a:lnTo>
                <a:lnTo>
                  <a:pt x="582112" y="205824"/>
                </a:lnTo>
                <a:lnTo>
                  <a:pt x="592536" y="253899"/>
                </a:lnTo>
                <a:lnTo>
                  <a:pt x="596011" y="305943"/>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grpSp>
        <p:nvGrpSpPr>
          <p:cNvPr id="139" name="组合 138"/>
          <p:cNvGrpSpPr/>
          <p:nvPr/>
        </p:nvGrpSpPr>
        <p:grpSpPr>
          <a:xfrm>
            <a:off x="4083685" y="1094105"/>
            <a:ext cx="4612005" cy="585470"/>
            <a:chOff x="6791" y="1475"/>
            <a:chExt cx="7263" cy="922"/>
          </a:xfrm>
        </p:grpSpPr>
        <p:sp>
          <p:nvSpPr>
            <p:cNvPr id="114" name="Freeform 114"/>
            <p:cNvSpPr/>
            <p:nvPr/>
          </p:nvSpPr>
          <p:spPr>
            <a:xfrm>
              <a:off x="7680" y="1505"/>
              <a:ext cx="6375" cy="72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lstStyle/>
            <a:p>
              <a:pPr algn="l">
                <a:defRPr/>
              </a:pPr>
              <a:endParaRPr lang="en-US" sz="1100"/>
            </a:p>
          </p:txBody>
        </p:sp>
        <p:sp>
          <p:nvSpPr>
            <p:cNvPr id="115" name="TextBox 115"/>
            <p:cNvSpPr txBox="1"/>
            <p:nvPr/>
          </p:nvSpPr>
          <p:spPr>
            <a:xfrm>
              <a:off x="8040" y="1625"/>
              <a:ext cx="2805" cy="535"/>
            </a:xfrm>
            <a:prstGeom prst="rect">
              <a:avLst/>
            </a:prstGeom>
          </p:spPr>
          <p:txBody>
            <a:bodyPr vert="horz" wrap="square" lIns="0" tIns="15907" rIns="0" bIns="0" rtlCol="0" anchor="t" anchorCtr="0">
              <a:spAutoFit/>
            </a:bodyPr>
            <a:lstStyle/>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项目目标</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16" name="AutoShape 116"/>
            <p:cNvSpPr/>
            <p:nvPr/>
          </p:nvSpPr>
          <p:spPr>
            <a:xfrm>
              <a:off x="6791" y="1475"/>
              <a:ext cx="802" cy="922"/>
            </a:xfrm>
            <a:prstGeom prst="rect">
              <a:avLst/>
            </a:prstGeom>
            <a:blipFill dpi="0" rotWithShape="0">
              <a:blip r:embed="rId8">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17" name="TextBox 117"/>
            <p:cNvSpPr txBox="1"/>
            <p:nvPr/>
          </p:nvSpPr>
          <p:spPr>
            <a:xfrm>
              <a:off x="7053" y="1593"/>
              <a:ext cx="278" cy="527"/>
            </a:xfrm>
            <a:prstGeom prst="rect">
              <a:avLst/>
            </a:prstGeom>
          </p:spPr>
          <p:txBody>
            <a:bodyPr vert="horz" wrap="square" lIns="0" tIns="15907" rIns="0" bIns="0" rtlCol="0" anchor="t" anchorCtr="0">
              <a:spAutoFit/>
            </a:bodyPr>
            <a:lstStyle/>
            <a:p>
              <a:pPr marL="12700" algn="l">
                <a:lnSpc>
                  <a:spcPct val="100000"/>
                </a:lnSpc>
                <a:spcBef>
                  <a:spcPts val="125"/>
                </a:spcBef>
              </a:pPr>
              <a:r>
                <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rPr>
                <a:t>1</a:t>
              </a:r>
              <a:endPar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grpSp>
      <p:sp>
        <p:nvSpPr>
          <p:cNvPr id="118" name="AutoShape 11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grpSp>
        <p:nvGrpSpPr>
          <p:cNvPr id="140" name="组合 139"/>
          <p:cNvGrpSpPr/>
          <p:nvPr/>
        </p:nvGrpSpPr>
        <p:grpSpPr>
          <a:xfrm>
            <a:off x="4083685" y="1902460"/>
            <a:ext cx="4612005" cy="585470"/>
            <a:chOff x="6791" y="2795"/>
            <a:chExt cx="7263" cy="922"/>
          </a:xfrm>
        </p:grpSpPr>
        <p:sp>
          <p:nvSpPr>
            <p:cNvPr id="119" name="Freeform 119"/>
            <p:cNvSpPr/>
            <p:nvPr/>
          </p:nvSpPr>
          <p:spPr>
            <a:xfrm>
              <a:off x="7680" y="2825"/>
              <a:ext cx="6375" cy="72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lstStyle/>
            <a:p>
              <a:pPr algn="l">
                <a:defRPr/>
              </a:pPr>
              <a:endParaRPr lang="en-US" sz="1100"/>
            </a:p>
          </p:txBody>
        </p:sp>
        <p:sp>
          <p:nvSpPr>
            <p:cNvPr id="120" name="TextBox 120"/>
            <p:cNvSpPr txBox="1"/>
            <p:nvPr/>
          </p:nvSpPr>
          <p:spPr>
            <a:xfrm>
              <a:off x="8040" y="2945"/>
              <a:ext cx="4545" cy="535"/>
            </a:xfrm>
            <a:prstGeom prst="rect">
              <a:avLst/>
            </a:prstGeom>
          </p:spPr>
          <p:txBody>
            <a:bodyPr vert="horz" wrap="square" lIns="0" tIns="15907" rIns="0" bIns="0" rtlCol="0" anchor="t" anchorCtr="0">
              <a:spAutoFit/>
            </a:bodyPr>
            <a:lstStyle/>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项目导入</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1" name="AutoShape 121"/>
            <p:cNvSpPr/>
            <p:nvPr/>
          </p:nvSpPr>
          <p:spPr>
            <a:xfrm>
              <a:off x="6791" y="2795"/>
              <a:ext cx="802" cy="922"/>
            </a:xfrm>
            <a:prstGeom prst="rect">
              <a:avLst/>
            </a:prstGeom>
            <a:blipFill dpi="0" rotWithShape="0">
              <a:blip r:embed="rId8">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22" name="TextBox 122"/>
            <p:cNvSpPr txBox="1"/>
            <p:nvPr/>
          </p:nvSpPr>
          <p:spPr>
            <a:xfrm>
              <a:off x="7053" y="2913"/>
              <a:ext cx="278" cy="509"/>
            </a:xfrm>
            <a:prstGeom prst="rect">
              <a:avLst/>
            </a:prstGeom>
            <a:solidFill>
              <a:srgbClr val="2F89C9">
                <a:alpha val="100000"/>
              </a:srgbClr>
            </a:solidFill>
          </p:spPr>
          <p:txBody>
            <a:bodyPr vert="horz" wrap="square" lIns="0" tIns="15907" rIns="0" bIns="0" rtlCol="0" anchor="t" anchorCtr="0">
              <a:spAutoFit/>
            </a:bodyPr>
            <a:lstStyle/>
            <a:p>
              <a:pPr marL="12700" algn="l">
                <a:lnSpc>
                  <a:spcPct val="100000"/>
                </a:lnSpc>
                <a:spcBef>
                  <a:spcPts val="125"/>
                </a:spcBef>
              </a:pPr>
              <a:r>
                <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2</a:t>
              </a:r>
              <a:endPar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grpSp>
      <p:grpSp>
        <p:nvGrpSpPr>
          <p:cNvPr id="141" name="组合 140"/>
          <p:cNvGrpSpPr/>
          <p:nvPr/>
        </p:nvGrpSpPr>
        <p:grpSpPr>
          <a:xfrm>
            <a:off x="4083685" y="2710815"/>
            <a:ext cx="4612005" cy="585470"/>
            <a:chOff x="6791" y="4235"/>
            <a:chExt cx="7263" cy="922"/>
          </a:xfrm>
        </p:grpSpPr>
        <p:sp>
          <p:nvSpPr>
            <p:cNvPr id="123" name="Freeform 123"/>
            <p:cNvSpPr/>
            <p:nvPr/>
          </p:nvSpPr>
          <p:spPr>
            <a:xfrm>
              <a:off x="7680" y="4265"/>
              <a:ext cx="6375" cy="72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lstStyle/>
            <a:p>
              <a:pPr algn="l">
                <a:defRPr/>
              </a:pPr>
              <a:endParaRPr lang="en-US" sz="1100"/>
            </a:p>
          </p:txBody>
        </p:sp>
        <p:sp>
          <p:nvSpPr>
            <p:cNvPr id="124" name="TextBox 124"/>
            <p:cNvSpPr txBox="1"/>
            <p:nvPr/>
          </p:nvSpPr>
          <p:spPr>
            <a:xfrm>
              <a:off x="8040" y="4385"/>
              <a:ext cx="5880" cy="535"/>
            </a:xfrm>
            <a:prstGeom prst="rect">
              <a:avLst/>
            </a:prstGeom>
          </p:spPr>
          <p:txBody>
            <a:bodyPr vert="horz" wrap="square" lIns="0" tIns="15907" rIns="0" bIns="0" rtlCol="0" anchor="t" anchorCtr="0">
              <a:spAutoFit/>
            </a:bodyPr>
            <a:lstStyle/>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思政聚焦</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5" name="AutoShape 125"/>
            <p:cNvSpPr/>
            <p:nvPr/>
          </p:nvSpPr>
          <p:spPr>
            <a:xfrm>
              <a:off x="6791" y="4235"/>
              <a:ext cx="802" cy="922"/>
            </a:xfrm>
            <a:prstGeom prst="rect">
              <a:avLst/>
            </a:prstGeom>
            <a:blipFill dpi="0" rotWithShape="0">
              <a:blip r:embed="rId8">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26" name="TextBox 126"/>
            <p:cNvSpPr txBox="1"/>
            <p:nvPr/>
          </p:nvSpPr>
          <p:spPr>
            <a:xfrm>
              <a:off x="7053" y="4353"/>
              <a:ext cx="278" cy="509"/>
            </a:xfrm>
            <a:prstGeom prst="rect">
              <a:avLst/>
            </a:prstGeom>
            <a:solidFill>
              <a:srgbClr val="2F89C9">
                <a:alpha val="100000"/>
              </a:srgbClr>
            </a:solidFill>
          </p:spPr>
          <p:txBody>
            <a:bodyPr vert="horz" wrap="square" lIns="0" tIns="15907" rIns="0" bIns="0" rtlCol="0" anchor="t" anchorCtr="0">
              <a:spAutoFit/>
            </a:bodyPr>
            <a:lstStyle/>
            <a:p>
              <a:pPr marL="12700" algn="l">
                <a:lnSpc>
                  <a:spcPct val="100000"/>
                </a:lnSpc>
                <a:spcBef>
                  <a:spcPts val="125"/>
                </a:spcBef>
              </a:pPr>
              <a:r>
                <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3</a:t>
              </a:r>
              <a:endPar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grpSp>
      <p:grpSp>
        <p:nvGrpSpPr>
          <p:cNvPr id="142" name="组合 141"/>
          <p:cNvGrpSpPr/>
          <p:nvPr/>
        </p:nvGrpSpPr>
        <p:grpSpPr>
          <a:xfrm>
            <a:off x="4083685" y="3519170"/>
            <a:ext cx="4612005" cy="585470"/>
            <a:chOff x="6791" y="5752"/>
            <a:chExt cx="7263" cy="922"/>
          </a:xfrm>
        </p:grpSpPr>
        <p:sp>
          <p:nvSpPr>
            <p:cNvPr id="127" name="Freeform 114"/>
            <p:cNvSpPr/>
            <p:nvPr/>
          </p:nvSpPr>
          <p:spPr>
            <a:xfrm>
              <a:off x="7680" y="5782"/>
              <a:ext cx="6375" cy="72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p>
              <a:pPr algn="l">
                <a:defRPr/>
              </a:pPr>
              <a:endParaRPr lang="en-US" sz="1100"/>
            </a:p>
          </p:txBody>
        </p:sp>
        <p:sp>
          <p:nvSpPr>
            <p:cNvPr id="128" name="TextBox 115"/>
            <p:cNvSpPr txBox="1"/>
            <p:nvPr/>
          </p:nvSpPr>
          <p:spPr>
            <a:xfrm>
              <a:off x="8040" y="5902"/>
              <a:ext cx="2805" cy="535"/>
            </a:xfrm>
            <a:prstGeom prst="rect">
              <a:avLst/>
            </a:prstGeom>
          </p:spPr>
          <p:txBody>
            <a:bodyPr vert="horz" wrap="square" lIns="0" tIns="15907" rIns="0" bIns="0" rtlCol="0" anchor="t" anchorCtr="0">
              <a:spAutoFit/>
            </a:bodyPr>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知识储备</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9" name="AutoShape 116"/>
            <p:cNvSpPr/>
            <p:nvPr/>
          </p:nvSpPr>
          <p:spPr>
            <a:xfrm>
              <a:off x="6791" y="5752"/>
              <a:ext cx="802" cy="922"/>
            </a:xfrm>
            <a:prstGeom prst="rect">
              <a:avLst/>
            </a:prstGeom>
            <a:blipFill dpi="0" rotWithShape="0">
              <a:blip r:embed="rId8">
                <a:alphaModFix amt="100000"/>
              </a:blip>
              <a:stretch>
                <a:fillRect/>
              </a:stretch>
            </a:blipFill>
          </p:spPr>
          <p:txBody>
            <a:bodyPr vert="horz" wrap="square" lIns="0" tIns="0" rIns="0" bIns="0" rtlCol="0" anchor="t" anchorCtr="0">
              <a:noAutofit/>
            </a:bodyPr>
            <a:p>
              <a:pPr algn="l">
                <a:defRPr/>
              </a:pPr>
              <a:endParaRPr lang="en-US" sz="1100"/>
            </a:p>
          </p:txBody>
        </p:sp>
        <p:sp>
          <p:nvSpPr>
            <p:cNvPr id="130" name="TextBox 117"/>
            <p:cNvSpPr txBox="1"/>
            <p:nvPr/>
          </p:nvSpPr>
          <p:spPr>
            <a:xfrm>
              <a:off x="7053" y="5870"/>
              <a:ext cx="278" cy="527"/>
            </a:xfrm>
            <a:prstGeom prst="rect">
              <a:avLst/>
            </a:prstGeom>
          </p:spPr>
          <p:txBody>
            <a:bodyPr vert="horz" wrap="square" lIns="0" tIns="15907" rIns="0" bIns="0" rtlCol="0" anchor="t" anchorCtr="0">
              <a:spAutoFit/>
            </a:bodyPr>
            <a:p>
              <a:pPr marL="12700" algn="l">
                <a:lnSpc>
                  <a:spcPct val="100000"/>
                </a:lnSpc>
                <a:spcBef>
                  <a:spcPts val="125"/>
                </a:spcBef>
              </a:pPr>
              <a:r>
                <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rPr>
                <a:t>4</a:t>
              </a:r>
              <a:endPar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grpSp>
      <p:grpSp>
        <p:nvGrpSpPr>
          <p:cNvPr id="143" name="组合 142"/>
          <p:cNvGrpSpPr/>
          <p:nvPr/>
        </p:nvGrpSpPr>
        <p:grpSpPr>
          <a:xfrm>
            <a:off x="4083685" y="4327525"/>
            <a:ext cx="4612005" cy="585470"/>
            <a:chOff x="6791" y="7072"/>
            <a:chExt cx="7263" cy="922"/>
          </a:xfrm>
        </p:grpSpPr>
        <p:sp>
          <p:nvSpPr>
            <p:cNvPr id="131" name="Freeform 119"/>
            <p:cNvSpPr/>
            <p:nvPr/>
          </p:nvSpPr>
          <p:spPr>
            <a:xfrm>
              <a:off x="7680" y="7102"/>
              <a:ext cx="6375" cy="72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p>
              <a:pPr algn="l">
                <a:defRPr/>
              </a:pPr>
              <a:endParaRPr lang="en-US" sz="1100"/>
            </a:p>
          </p:txBody>
        </p:sp>
        <p:sp>
          <p:nvSpPr>
            <p:cNvPr id="132" name="TextBox 120"/>
            <p:cNvSpPr txBox="1"/>
            <p:nvPr/>
          </p:nvSpPr>
          <p:spPr>
            <a:xfrm>
              <a:off x="8040" y="7222"/>
              <a:ext cx="4545" cy="535"/>
            </a:xfrm>
            <a:prstGeom prst="rect">
              <a:avLst/>
            </a:prstGeom>
          </p:spPr>
          <p:txBody>
            <a:bodyPr vert="horz" wrap="square" lIns="0" tIns="15907" rIns="0" bIns="0" rtlCol="0" anchor="t" anchorCtr="0">
              <a:spAutoFit/>
            </a:bodyPr>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任务实施</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33" name="AutoShape 121"/>
            <p:cNvSpPr/>
            <p:nvPr/>
          </p:nvSpPr>
          <p:spPr>
            <a:xfrm>
              <a:off x="6791" y="7072"/>
              <a:ext cx="802" cy="922"/>
            </a:xfrm>
            <a:prstGeom prst="rect">
              <a:avLst/>
            </a:prstGeom>
            <a:blipFill dpi="0" rotWithShape="0">
              <a:blip r:embed="rId8">
                <a:alphaModFix amt="100000"/>
              </a:blip>
              <a:stretch>
                <a:fillRect/>
              </a:stretch>
            </a:blipFill>
          </p:spPr>
          <p:txBody>
            <a:bodyPr vert="horz" wrap="square" lIns="0" tIns="0" rIns="0" bIns="0" rtlCol="0" anchor="t" anchorCtr="0">
              <a:noAutofit/>
            </a:bodyPr>
            <a:p>
              <a:pPr algn="l">
                <a:defRPr/>
              </a:pPr>
              <a:endParaRPr lang="en-US" sz="1100"/>
            </a:p>
          </p:txBody>
        </p:sp>
        <p:sp>
          <p:nvSpPr>
            <p:cNvPr id="134" name="TextBox 122"/>
            <p:cNvSpPr txBox="1"/>
            <p:nvPr/>
          </p:nvSpPr>
          <p:spPr>
            <a:xfrm>
              <a:off x="7053" y="7190"/>
              <a:ext cx="278" cy="509"/>
            </a:xfrm>
            <a:prstGeom prst="rect">
              <a:avLst/>
            </a:prstGeom>
            <a:solidFill>
              <a:srgbClr val="2F89C9">
                <a:alpha val="100000"/>
              </a:srgbClr>
            </a:solidFill>
          </p:spPr>
          <p:txBody>
            <a:bodyPr vert="horz" wrap="square" lIns="0" tIns="15907" rIns="0" bIns="0" rtlCol="0" anchor="t" anchorCtr="0">
              <a:spAutoFit/>
            </a:bodyPr>
            <a:p>
              <a:pPr marL="12700" algn="l">
                <a:lnSpc>
                  <a:spcPct val="100000"/>
                </a:lnSpc>
                <a:spcBef>
                  <a:spcPts val="125"/>
                </a:spcBef>
              </a:pPr>
              <a:r>
                <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5</a:t>
              </a:r>
              <a:endPar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grpSp>
      <p:grpSp>
        <p:nvGrpSpPr>
          <p:cNvPr id="144" name="组合 143"/>
          <p:cNvGrpSpPr/>
          <p:nvPr/>
        </p:nvGrpSpPr>
        <p:grpSpPr>
          <a:xfrm>
            <a:off x="4138930" y="5135880"/>
            <a:ext cx="4556760" cy="585470"/>
            <a:chOff x="6878" y="8517"/>
            <a:chExt cx="7176" cy="922"/>
          </a:xfrm>
        </p:grpSpPr>
        <p:sp>
          <p:nvSpPr>
            <p:cNvPr id="135" name="Freeform 123"/>
            <p:cNvSpPr/>
            <p:nvPr/>
          </p:nvSpPr>
          <p:spPr>
            <a:xfrm>
              <a:off x="7680" y="8542"/>
              <a:ext cx="6375" cy="72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p>
              <a:pPr algn="l">
                <a:defRPr/>
              </a:pPr>
              <a:endParaRPr lang="en-US" sz="1100"/>
            </a:p>
          </p:txBody>
        </p:sp>
        <p:sp>
          <p:nvSpPr>
            <p:cNvPr id="136" name="TextBox 124"/>
            <p:cNvSpPr txBox="1"/>
            <p:nvPr/>
          </p:nvSpPr>
          <p:spPr>
            <a:xfrm>
              <a:off x="8040" y="8662"/>
              <a:ext cx="5880" cy="535"/>
            </a:xfrm>
            <a:prstGeom prst="rect">
              <a:avLst/>
            </a:prstGeom>
          </p:spPr>
          <p:txBody>
            <a:bodyPr vert="horz" wrap="square" lIns="0" tIns="15907" rIns="0" bIns="0" rtlCol="0" anchor="t" anchorCtr="0">
              <a:spAutoFit/>
            </a:bodyPr>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项目小结</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37" name="AutoShape 125"/>
            <p:cNvSpPr/>
            <p:nvPr/>
          </p:nvSpPr>
          <p:spPr>
            <a:xfrm>
              <a:off x="6878" y="8517"/>
              <a:ext cx="802" cy="922"/>
            </a:xfrm>
            <a:prstGeom prst="rect">
              <a:avLst/>
            </a:prstGeom>
            <a:blipFill dpi="0" rotWithShape="0">
              <a:blip r:embed="rId8">
                <a:alphaModFix amt="100000"/>
              </a:blip>
              <a:stretch>
                <a:fillRect/>
              </a:stretch>
            </a:blipFill>
          </p:spPr>
          <p:txBody>
            <a:bodyPr vert="horz" wrap="square" lIns="0" tIns="0" rIns="0" bIns="0" rtlCol="0" anchor="t" anchorCtr="0">
              <a:noAutofit/>
            </a:bodyPr>
            <a:p>
              <a:pPr algn="l">
                <a:defRPr/>
              </a:pPr>
              <a:endParaRPr lang="en-US" sz="1100"/>
            </a:p>
          </p:txBody>
        </p:sp>
        <p:sp>
          <p:nvSpPr>
            <p:cNvPr id="138" name="TextBox 126"/>
            <p:cNvSpPr txBox="1"/>
            <p:nvPr/>
          </p:nvSpPr>
          <p:spPr>
            <a:xfrm>
              <a:off x="7053" y="8630"/>
              <a:ext cx="278" cy="509"/>
            </a:xfrm>
            <a:prstGeom prst="rect">
              <a:avLst/>
            </a:prstGeom>
            <a:solidFill>
              <a:srgbClr val="2F89C9">
                <a:alpha val="100000"/>
              </a:srgbClr>
            </a:solidFill>
          </p:spPr>
          <p:txBody>
            <a:bodyPr vert="horz" wrap="square" lIns="0" tIns="15907" rIns="0" bIns="0" rtlCol="0" anchor="t" anchorCtr="0">
              <a:spAutoFit/>
            </a:bodyPr>
            <a:p>
              <a:pPr marL="12700" algn="l">
                <a:lnSpc>
                  <a:spcPct val="100000"/>
                </a:lnSpc>
                <a:spcBef>
                  <a:spcPts val="125"/>
                </a:spcBef>
              </a:pPr>
              <a:r>
                <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6</a:t>
              </a:r>
              <a:endPar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066577"/>
            <a:ext cx="7648170" cy="725805"/>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1. Kali Linux下载</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18615" y="4572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攻击机安装</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1066800" y="1219200"/>
            <a:ext cx="10128250" cy="2030095"/>
          </a:xfrm>
          <a:prstGeom prst="rect">
            <a:avLst/>
          </a:prstGeom>
          <a:noFill/>
          <a:ln w="9525">
            <a:noFill/>
          </a:ln>
        </p:spPr>
        <p:txBody>
          <a:bodyPr wrap="square">
            <a:spAutoFit/>
          </a:bodyPr>
          <a:p>
            <a:pPr indent="279400"/>
            <a:endParaRPr lang="zh-CN" b="0">
              <a:ea typeface="宋体" panose="02010600030101010101" pitchFamily="2" charset="-122"/>
            </a:endParaRPr>
          </a:p>
          <a:p>
            <a:pPr indent="279400">
              <a:lnSpc>
                <a:spcPct val="150000"/>
              </a:lnSpc>
            </a:pPr>
            <a:r>
              <a:rPr lang="zh-CN" b="0">
                <a:ea typeface="宋体" panose="02010600030101010101" pitchFamily="2" charset="-122"/>
              </a:rPr>
              <a:t>(3)在Kali Linux的安装方式界面中，官方根据用户安装方式和运行平台提8种下载模式，同时官方网站提供了32位和64位ISO文件。本书中以64位为例，讲解安装和使用。这里选择以镜像文件的方式安装Kali Linux系统。单击第一行左边第一个“Installer Images”（安装映像</a:t>
            </a:r>
            <a:r>
              <a:rPr lang="zh-CN" b="0">
                <a:ea typeface="宋体" panose="02010600030101010101" pitchFamily="2" charset="-122"/>
              </a:rPr>
              <a:t>程序），跳转到Kali Linux的下载界面，如图2-3所示。</a:t>
            </a:r>
            <a:endParaRPr lang="zh-CN" b="0">
              <a:ea typeface="宋体" panose="02010600030101010101" pitchFamily="2" charset="-122"/>
            </a:endParaRPr>
          </a:p>
        </p:txBody>
      </p:sp>
      <p:sp>
        <p:nvSpPr>
          <p:cNvPr id="6" name="文本框 5"/>
          <p:cNvSpPr txBox="1"/>
          <p:nvPr/>
        </p:nvSpPr>
        <p:spPr>
          <a:xfrm>
            <a:off x="3075940" y="6414770"/>
            <a:ext cx="2569845" cy="368300"/>
          </a:xfrm>
          <a:prstGeom prst="rect">
            <a:avLst/>
          </a:prstGeom>
          <a:noFill/>
        </p:spPr>
        <p:txBody>
          <a:bodyPr wrap="square" rtlCol="0" anchor="t">
            <a:spAutoFit/>
          </a:bodyPr>
          <a:p>
            <a:r>
              <a:rPr lang="zh-CN">
                <a:ea typeface="宋体" panose="02010600030101010101" pitchFamily="2" charset="-122"/>
                <a:sym typeface="+mn-ea"/>
              </a:rPr>
              <a:t>图2-3 Kali Linux下载界面</a:t>
            </a:r>
            <a:endParaRPr lang="zh-CN" altLang="en-US">
              <a:ea typeface="宋体" panose="02010600030101010101" pitchFamily="2" charset="-122"/>
              <a:sym typeface="+mn-ea"/>
            </a:endParaRPr>
          </a:p>
        </p:txBody>
      </p:sp>
      <p:pic>
        <p:nvPicPr>
          <p:cNvPr id="7" name="图片 6"/>
          <p:cNvPicPr>
            <a:picLocks noChangeAspect="1"/>
          </p:cNvPicPr>
          <p:nvPr/>
        </p:nvPicPr>
        <p:blipFill>
          <a:blip r:embed="rId2"/>
          <a:stretch>
            <a:fillRect/>
          </a:stretch>
        </p:blipFill>
        <p:spPr>
          <a:xfrm>
            <a:off x="2819400" y="3439795"/>
            <a:ext cx="3082925" cy="2974975"/>
          </a:xfrm>
          <a:prstGeom prst="rect">
            <a:avLst/>
          </a:prstGeom>
          <a:noFill/>
          <a:ln>
            <a:noFill/>
          </a:ln>
        </p:spPr>
      </p:pic>
      <p:sp>
        <p:nvSpPr>
          <p:cNvPr id="8" name="文本框 7"/>
          <p:cNvSpPr txBox="1"/>
          <p:nvPr/>
        </p:nvSpPr>
        <p:spPr>
          <a:xfrm>
            <a:off x="6553200" y="3533140"/>
            <a:ext cx="5276850" cy="2584450"/>
          </a:xfrm>
          <a:prstGeom prst="rect">
            <a:avLst/>
          </a:prstGeom>
          <a:noFill/>
          <a:ln w="9525">
            <a:noFill/>
          </a:ln>
        </p:spPr>
        <p:txBody>
          <a:bodyPr wrap="square">
            <a:spAutoFit/>
          </a:bodyPr>
          <a:p>
            <a:pPr indent="280670">
              <a:lnSpc>
                <a:spcPct val="150000"/>
              </a:lnSpc>
            </a:pPr>
            <a:r>
              <a:rPr lang="zh-CN" b="0">
                <a:ea typeface="宋体" panose="02010600030101010101" pitchFamily="2" charset="-122"/>
              </a:rPr>
              <a:t>在Kali Linux的下载界面中，可以看到在另外三个镜像文件旁边带有Weekly、 Netlnstaller、Everything等字样，Weekly表示使用最新更新的未测试镜像，Netlnstaller则表示安装期间下载所有软件包。当然，Kali Linux也自带了配置好虚拟机上，单击第一行的带“Installer”字样的图下载64位的Kali Linux镜像。</a:t>
            </a:r>
            <a:endParaRPr lang="zh-CN" altLang="en-US" b="0">
              <a:ea typeface="宋体" panose="02010600030101010101"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990377"/>
            <a:ext cx="7648170" cy="725805"/>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2. 创建Kali Linux虚拟机</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攻击机安装</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01" name="文本框 100"/>
          <p:cNvSpPr txBox="1"/>
          <p:nvPr/>
        </p:nvSpPr>
        <p:spPr>
          <a:xfrm>
            <a:off x="1066800" y="1600200"/>
            <a:ext cx="10109200" cy="2168525"/>
          </a:xfrm>
          <a:prstGeom prst="rect">
            <a:avLst/>
          </a:prstGeom>
          <a:noFill/>
          <a:ln w="9525">
            <a:noFill/>
          </a:ln>
        </p:spPr>
        <p:txBody>
          <a:bodyPr wrap="square">
            <a:spAutoFit/>
          </a:bodyPr>
          <a:p>
            <a:pPr indent="280670">
              <a:lnSpc>
                <a:spcPct val="150000"/>
              </a:lnSpc>
            </a:pPr>
            <a:r>
              <a:rPr lang="zh-CN" b="0">
                <a:ea typeface="宋体" panose="02010600030101010101" pitchFamily="2" charset="-122"/>
              </a:rPr>
              <a:t>虚拟机(Virtual Machine)指通过软件模拟具有完整硬件系统功能的、运行在一个完全隔离环境中的完整计算机系统。虚拟机通过生成现有操作系统的全新虚拟镜像，它具有与真实操作系统(包括Windows和Linux)完全一样的功能。当用户进到虚拟系统后，所有操作都是在这个全新的独立的虚拟系统里面进行，可以独立安装运行软件、保存数据、拥有自己的独立桌面、不会对真正系统产生任何影响，而且具有能够在现有虚拟镜像直接灵活切换。</a:t>
            </a:r>
            <a:endParaRPr lang="zh-CN" altLang="en-US" b="0">
              <a:ea typeface="宋体" panose="02010600030101010101" pitchFamily="2" charset="-122"/>
            </a:endParaRPr>
          </a:p>
        </p:txBody>
      </p:sp>
      <p:sp>
        <p:nvSpPr>
          <p:cNvPr id="9" name="文本框 8"/>
          <p:cNvSpPr txBox="1"/>
          <p:nvPr/>
        </p:nvSpPr>
        <p:spPr>
          <a:xfrm>
            <a:off x="1143000" y="3810000"/>
            <a:ext cx="5789930" cy="2168525"/>
          </a:xfrm>
          <a:prstGeom prst="rect">
            <a:avLst/>
          </a:prstGeom>
          <a:noFill/>
          <a:ln w="9525">
            <a:noFill/>
          </a:ln>
        </p:spPr>
        <p:txBody>
          <a:bodyPr wrap="square">
            <a:spAutoFit/>
          </a:bodyPr>
          <a:p>
            <a:pPr indent="280670">
              <a:lnSpc>
                <a:spcPct val="150000"/>
              </a:lnSpc>
            </a:pPr>
            <a:r>
              <a:rPr lang="zh-CN" b="0">
                <a:ea typeface="宋体" panose="02010600030101010101" pitchFamily="2" charset="-122"/>
              </a:rPr>
              <a:t>目前最流行的</a:t>
            </a:r>
            <a:r>
              <a:rPr lang="zh-CN" b="0">
                <a:solidFill>
                  <a:srgbClr val="FF0000"/>
                </a:solidFill>
                <a:ea typeface="宋体" panose="02010600030101010101" pitchFamily="2" charset="-122"/>
              </a:rPr>
              <a:t>虚拟机软件VMware</a:t>
            </a:r>
            <a:r>
              <a:rPr lang="zh-CN" b="0">
                <a:ea typeface="宋体" panose="02010600030101010101" pitchFamily="2" charset="-122"/>
              </a:rPr>
              <a:t>和</a:t>
            </a:r>
            <a:r>
              <a:rPr lang="zh-CN" b="0">
                <a:solidFill>
                  <a:srgbClr val="FF0000"/>
                </a:solidFill>
                <a:ea typeface="宋体" panose="02010600030101010101" pitchFamily="2" charset="-122"/>
              </a:rPr>
              <a:t>Virtual Box</a:t>
            </a:r>
            <a:r>
              <a:rPr lang="zh-CN" b="0">
                <a:ea typeface="宋体" panose="02010600030101010101" pitchFamily="2" charset="-122"/>
              </a:rPr>
              <a:t>。下面将以VMware Workstation 虚拟软件为例，介绍安装 Kali Linux 的方法。打开VMware Workstation虚拟机软件创建一台虚拟机，在“主页”上直接单击“新建虚拟机”按钮。</a:t>
            </a:r>
            <a:endParaRPr lang="zh-CN" altLang="en-US" b="0">
              <a:ea typeface="宋体" panose="02010600030101010101" pitchFamily="2" charset="-122"/>
            </a:endParaRPr>
          </a:p>
        </p:txBody>
      </p:sp>
      <p:pic>
        <p:nvPicPr>
          <p:cNvPr id="10" name="图片 4"/>
          <p:cNvPicPr>
            <a:picLocks noChangeAspect="1"/>
          </p:cNvPicPr>
          <p:nvPr/>
        </p:nvPicPr>
        <p:blipFill>
          <a:blip r:embed="rId2"/>
          <a:stretch>
            <a:fillRect/>
          </a:stretch>
        </p:blipFill>
        <p:spPr>
          <a:xfrm>
            <a:off x="7239000" y="3352800"/>
            <a:ext cx="3385820" cy="2608580"/>
          </a:xfrm>
          <a:prstGeom prst="rect">
            <a:avLst/>
          </a:prstGeom>
          <a:noFill/>
          <a:ln>
            <a:noFill/>
          </a:ln>
        </p:spPr>
      </p:pic>
      <p:sp>
        <p:nvSpPr>
          <p:cNvPr id="11" name="文本框 10"/>
          <p:cNvSpPr txBox="1"/>
          <p:nvPr/>
        </p:nvSpPr>
        <p:spPr>
          <a:xfrm>
            <a:off x="6391910" y="6019800"/>
            <a:ext cx="5080000" cy="337185"/>
          </a:xfrm>
          <a:prstGeom prst="rect">
            <a:avLst/>
          </a:prstGeom>
          <a:noFill/>
          <a:ln w="9525">
            <a:noFill/>
          </a:ln>
        </p:spPr>
        <p:txBody>
          <a:bodyPr>
            <a:spAutoFit/>
          </a:bodyPr>
          <a:p>
            <a:pPr indent="280670" algn="ctr"/>
            <a:r>
              <a:rPr lang="zh-CN" sz="1600" b="0">
                <a:ea typeface="宋体" panose="02010600030101010101" pitchFamily="2" charset="-122"/>
              </a:rPr>
              <a:t>图2-4 新建虚拟机</a:t>
            </a:r>
            <a:endParaRPr lang="zh-CN" altLang="en-US" sz="1600" b="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066577"/>
            <a:ext cx="7648170" cy="725805"/>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2. 创建Kali Linux虚拟机</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攻击机安装</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600200" y="1752600"/>
            <a:ext cx="9059545" cy="1476375"/>
          </a:xfrm>
          <a:prstGeom prst="rect">
            <a:avLst/>
          </a:prstGeom>
          <a:noFill/>
          <a:ln w="9525">
            <a:noFill/>
          </a:ln>
        </p:spPr>
        <p:txBody>
          <a:bodyPr wrap="square">
            <a:spAutoFit/>
          </a:bodyPr>
          <a:p>
            <a:pPr indent="280670">
              <a:lnSpc>
                <a:spcPct val="150000"/>
              </a:lnSpc>
            </a:pPr>
            <a:r>
              <a:rPr lang="zh-CN" sz="2000" b="0">
                <a:ea typeface="宋体" panose="02010600030101010101" pitchFamily="2" charset="-122"/>
              </a:rPr>
              <a:t>2)在弹出的“欢迎使用新建虚拟机向导”界面中有 “典型（推荐）”和“自定义（高级）”两种。选“自定义（高级）”的方式，单击“下一步”按钮，如图2-5所示。</a:t>
            </a:r>
            <a:endParaRPr lang="zh-CN" altLang="en-US" sz="2000" b="0">
              <a:ea typeface="宋体" panose="02010600030101010101" pitchFamily="2" charset="-122"/>
            </a:endParaRPr>
          </a:p>
        </p:txBody>
      </p:sp>
      <p:pic>
        <p:nvPicPr>
          <p:cNvPr id="7" name="图片 6"/>
          <p:cNvPicPr/>
          <p:nvPr/>
        </p:nvPicPr>
        <p:blipFill>
          <a:blip r:embed="rId2"/>
          <a:stretch>
            <a:fillRect/>
          </a:stretch>
        </p:blipFill>
        <p:spPr>
          <a:xfrm>
            <a:off x="3886200" y="3276600"/>
            <a:ext cx="3402965" cy="2854960"/>
          </a:xfrm>
          <a:prstGeom prst="rect">
            <a:avLst/>
          </a:prstGeom>
          <a:noFill/>
          <a:ln w="9525">
            <a:noFill/>
          </a:ln>
        </p:spPr>
      </p:pic>
      <p:sp>
        <p:nvSpPr>
          <p:cNvPr id="102" name="文本框 101"/>
          <p:cNvSpPr txBox="1"/>
          <p:nvPr/>
        </p:nvSpPr>
        <p:spPr>
          <a:xfrm>
            <a:off x="3124200" y="5714683"/>
            <a:ext cx="5080000" cy="922020"/>
          </a:xfrm>
          <a:prstGeom prst="rect">
            <a:avLst/>
          </a:prstGeom>
          <a:noFill/>
          <a:ln w="9525">
            <a:noFill/>
          </a:ln>
        </p:spPr>
        <p:txBody>
          <a:bodyPr>
            <a:spAutoFit/>
          </a:bodyPr>
          <a:p>
            <a:pPr indent="279400" algn="ctr"/>
            <a:r>
              <a:rPr lang="en-US" sz="1900" b="0">
                <a:latin typeface="方正兰亭中黑_GBK" charset="0"/>
                <a:cs typeface="Times New Roman" panose="02020603050405020304" charset="0"/>
              </a:rPr>
              <a:t> </a:t>
            </a:r>
            <a:endParaRPr lang="zh-CN" b="0">
              <a:ea typeface="宋体" panose="02010600030101010101" pitchFamily="2" charset="-122"/>
            </a:endParaRPr>
          </a:p>
          <a:p>
            <a:pPr indent="279400" algn="ctr"/>
            <a:r>
              <a:rPr lang="zh-CN" sz="1600" b="0">
                <a:ea typeface="宋体" panose="02010600030101010101" pitchFamily="2" charset="-122"/>
              </a:rPr>
              <a:t>图2-5 欢迎使用新建虚拟机向导</a:t>
            </a:r>
            <a:endParaRPr lang="zh-CN" altLang="en-US" sz="1600" b="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2" grpId="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066577"/>
            <a:ext cx="7648170" cy="725805"/>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2. 创建Kali Linux虚拟机</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攻击机安装</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1848485" y="1752600"/>
            <a:ext cx="8503285" cy="1014730"/>
          </a:xfrm>
          <a:prstGeom prst="rect">
            <a:avLst/>
          </a:prstGeom>
          <a:noFill/>
          <a:ln w="9525">
            <a:noFill/>
          </a:ln>
        </p:spPr>
        <p:txBody>
          <a:bodyPr wrap="square">
            <a:spAutoFit/>
          </a:bodyPr>
          <a:p>
            <a:pPr indent="280670">
              <a:lnSpc>
                <a:spcPct val="150000"/>
              </a:lnSpc>
            </a:pPr>
            <a:r>
              <a:rPr lang="zh-CN" sz="2000" b="0">
                <a:ea typeface="宋体" panose="02010600030101010101" pitchFamily="2" charset="-122"/>
              </a:rPr>
              <a:t>(3)在弹出的“选择虑拟机硬件兼容性”界面中就按默认配置就可以，单击“下一步”按钮，如图2-6所示。</a:t>
            </a:r>
            <a:endParaRPr lang="zh-CN" altLang="en-US" sz="2000" b="0">
              <a:ea typeface="宋体" panose="02010600030101010101" pitchFamily="2" charset="-122"/>
            </a:endParaRPr>
          </a:p>
        </p:txBody>
      </p:sp>
      <p:pic>
        <p:nvPicPr>
          <p:cNvPr id="9" name="图片 8"/>
          <p:cNvPicPr/>
          <p:nvPr/>
        </p:nvPicPr>
        <p:blipFill>
          <a:blip r:embed="rId2"/>
          <a:stretch>
            <a:fillRect/>
          </a:stretch>
        </p:blipFill>
        <p:spPr>
          <a:xfrm>
            <a:off x="4419600" y="2743200"/>
            <a:ext cx="4225925" cy="3448050"/>
          </a:xfrm>
          <a:prstGeom prst="rect">
            <a:avLst/>
          </a:prstGeom>
          <a:noFill/>
          <a:ln w="9525">
            <a:noFill/>
          </a:ln>
        </p:spPr>
      </p:pic>
      <p:sp>
        <p:nvSpPr>
          <p:cNvPr id="103" name="文本框 102"/>
          <p:cNvSpPr txBox="1"/>
          <p:nvPr/>
        </p:nvSpPr>
        <p:spPr>
          <a:xfrm>
            <a:off x="4038600" y="5714683"/>
            <a:ext cx="5080000" cy="953135"/>
          </a:xfrm>
          <a:prstGeom prst="rect">
            <a:avLst/>
          </a:prstGeom>
          <a:noFill/>
          <a:ln w="9525">
            <a:noFill/>
          </a:ln>
        </p:spPr>
        <p:txBody>
          <a:bodyPr>
            <a:spAutoFit/>
          </a:bodyPr>
          <a:p>
            <a:pPr indent="279400" algn="ctr"/>
            <a:r>
              <a:rPr lang="en-US" sz="1900" b="0">
                <a:latin typeface="方正兰亭中黑_GBK" charset="0"/>
                <a:cs typeface="Times New Roman" panose="02020603050405020304" charset="0"/>
              </a:rPr>
              <a:t> </a:t>
            </a:r>
            <a:r>
              <a:rPr lang="zh-CN" b="0">
                <a:ea typeface="宋体" panose="02010600030101010101" pitchFamily="2" charset="-122"/>
              </a:rPr>
              <a:t>图2-6 选择虑拟机硬件兼容性</a:t>
            </a:r>
            <a:endParaRPr lang="zh-CN" altLang="en-US" b="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3" grpId="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066577"/>
            <a:ext cx="7648170" cy="725805"/>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2. 创建Kali Linux虚拟机</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攻击机安装</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03" name="文本框 102"/>
          <p:cNvSpPr txBox="1"/>
          <p:nvPr/>
        </p:nvSpPr>
        <p:spPr>
          <a:xfrm>
            <a:off x="1752600" y="1752600"/>
            <a:ext cx="8620760" cy="922020"/>
          </a:xfrm>
          <a:prstGeom prst="rect">
            <a:avLst/>
          </a:prstGeom>
          <a:noFill/>
          <a:ln w="9525">
            <a:noFill/>
          </a:ln>
        </p:spPr>
        <p:txBody>
          <a:bodyPr wrap="square">
            <a:spAutoFit/>
          </a:bodyPr>
          <a:p>
            <a:pPr indent="280670">
              <a:lnSpc>
                <a:spcPct val="150000"/>
              </a:lnSpc>
            </a:pPr>
            <a:r>
              <a:rPr lang="zh-CN" b="0">
                <a:ea typeface="宋体" panose="02010600030101010101" pitchFamily="2" charset="-122"/>
              </a:rPr>
              <a:t>(4)在弹出的“安装客户机操作系统”界面中可以选择以哪种安装方式进行安装。选择“稍后安装操作系统”，然后单击“下一步”按钮，如图2-7所示。</a:t>
            </a:r>
            <a:endParaRPr lang="zh-CN" altLang="en-US" b="0">
              <a:ea typeface="宋体" panose="02010600030101010101" pitchFamily="2" charset="-122"/>
            </a:endParaRPr>
          </a:p>
        </p:txBody>
      </p:sp>
      <p:pic>
        <p:nvPicPr>
          <p:cNvPr id="8" name="图片 7"/>
          <p:cNvPicPr/>
          <p:nvPr/>
        </p:nvPicPr>
        <p:blipFill>
          <a:blip r:embed="rId2"/>
          <a:stretch>
            <a:fillRect/>
          </a:stretch>
        </p:blipFill>
        <p:spPr>
          <a:xfrm>
            <a:off x="4495800" y="2827020"/>
            <a:ext cx="3665220" cy="3220720"/>
          </a:xfrm>
          <a:prstGeom prst="rect">
            <a:avLst/>
          </a:prstGeom>
          <a:noFill/>
          <a:ln w="9525">
            <a:noFill/>
          </a:ln>
        </p:spPr>
      </p:pic>
      <p:sp>
        <p:nvSpPr>
          <p:cNvPr id="104" name="文本框 103"/>
          <p:cNvSpPr txBox="1"/>
          <p:nvPr/>
        </p:nvSpPr>
        <p:spPr>
          <a:xfrm>
            <a:off x="3886200" y="5638800"/>
            <a:ext cx="5080000" cy="953135"/>
          </a:xfrm>
          <a:prstGeom prst="rect">
            <a:avLst/>
          </a:prstGeom>
          <a:noFill/>
          <a:ln w="9525">
            <a:noFill/>
          </a:ln>
        </p:spPr>
        <p:txBody>
          <a:bodyPr>
            <a:spAutoFit/>
          </a:bodyPr>
          <a:p>
            <a:pPr indent="279400" algn="ctr"/>
            <a:r>
              <a:rPr lang="en-US" sz="1900" b="0">
                <a:latin typeface="方正兰亭中黑_GBK" charset="0"/>
                <a:cs typeface="Times New Roman" panose="02020603050405020304" charset="0"/>
              </a:rPr>
              <a:t> </a:t>
            </a:r>
            <a:r>
              <a:rPr lang="zh-CN" b="0">
                <a:ea typeface="宋体" panose="02010600030101010101" pitchFamily="2" charset="-122"/>
              </a:rPr>
              <a:t>图2-7 安装客户机操作系统</a:t>
            </a:r>
            <a:endParaRPr lang="zh-CN" altLang="en-US" b="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4" grpId="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066577"/>
            <a:ext cx="7648170" cy="725805"/>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2. 创建Kali Linux虚拟机</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攻击机安装</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066800" y="1633855"/>
            <a:ext cx="9915525" cy="1337945"/>
          </a:xfrm>
          <a:prstGeom prst="rect">
            <a:avLst/>
          </a:prstGeom>
          <a:noFill/>
          <a:ln w="9525">
            <a:noFill/>
          </a:ln>
        </p:spPr>
        <p:txBody>
          <a:bodyPr wrap="square">
            <a:spAutoFit/>
          </a:bodyPr>
          <a:p>
            <a:pPr indent="280670">
              <a:lnSpc>
                <a:spcPct val="150000"/>
              </a:lnSpc>
            </a:pPr>
            <a:r>
              <a:rPr lang="zh-CN" b="0">
                <a:ea typeface="宋体" panose="02010600030101010101" pitchFamily="2" charset="-122"/>
              </a:rPr>
              <a:t>(5)在弹出的“选择客户机操作系统” 界面， “客户机操作系统”选项中选择“Linux（L）”选项，因为Kali Linux是以Linux为基础的发行版；在“版本（V）”的下拉选项中选择“其他Linux3.X内核64位”选项，然后单击“下一步”按钮，如图2-8所示。</a:t>
            </a:r>
            <a:endParaRPr lang="zh-CN" altLang="en-US" b="0">
              <a:ea typeface="宋体" panose="02010600030101010101" pitchFamily="2" charset="-122"/>
            </a:endParaRPr>
          </a:p>
        </p:txBody>
      </p:sp>
      <p:pic>
        <p:nvPicPr>
          <p:cNvPr id="7" name="图片 6"/>
          <p:cNvPicPr/>
          <p:nvPr/>
        </p:nvPicPr>
        <p:blipFill>
          <a:blip r:embed="rId2"/>
          <a:stretch>
            <a:fillRect/>
          </a:stretch>
        </p:blipFill>
        <p:spPr>
          <a:xfrm>
            <a:off x="4114800" y="2971800"/>
            <a:ext cx="4138295" cy="3498215"/>
          </a:xfrm>
          <a:prstGeom prst="rect">
            <a:avLst/>
          </a:prstGeom>
          <a:noFill/>
          <a:ln w="9525">
            <a:noFill/>
          </a:ln>
        </p:spPr>
      </p:pic>
      <p:sp>
        <p:nvSpPr>
          <p:cNvPr id="105" name="文本框 104"/>
          <p:cNvSpPr txBox="1"/>
          <p:nvPr/>
        </p:nvSpPr>
        <p:spPr>
          <a:xfrm>
            <a:off x="3733800" y="5867400"/>
            <a:ext cx="5080000" cy="953135"/>
          </a:xfrm>
          <a:prstGeom prst="rect">
            <a:avLst/>
          </a:prstGeom>
          <a:noFill/>
          <a:ln w="9525">
            <a:noFill/>
          </a:ln>
        </p:spPr>
        <p:txBody>
          <a:bodyPr>
            <a:spAutoFit/>
          </a:bodyPr>
          <a:p>
            <a:pPr indent="279400" algn="ctr"/>
            <a:r>
              <a:rPr lang="en-US" sz="1900" b="0">
                <a:latin typeface="方正兰亭中黑_GBK" charset="0"/>
                <a:cs typeface="Times New Roman" panose="02020603050405020304" charset="0"/>
              </a:rPr>
              <a:t> </a:t>
            </a:r>
            <a:r>
              <a:rPr lang="zh-CN" b="0">
                <a:ea typeface="宋体" panose="02010600030101010101" pitchFamily="2" charset="-122"/>
              </a:rPr>
              <a:t>图2-8 选择客户机操作系统</a:t>
            </a:r>
            <a:endParaRPr lang="zh-CN" altLang="en-US" b="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5" grpId="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066577"/>
            <a:ext cx="7648170" cy="725805"/>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2. 创建Kali Linux虚拟机</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攻击机安装</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914400" y="1676400"/>
            <a:ext cx="10198735" cy="1337945"/>
          </a:xfrm>
          <a:prstGeom prst="rect">
            <a:avLst/>
          </a:prstGeom>
          <a:noFill/>
          <a:ln w="9525">
            <a:noFill/>
          </a:ln>
        </p:spPr>
        <p:txBody>
          <a:bodyPr wrap="square">
            <a:spAutoFit/>
          </a:bodyPr>
          <a:p>
            <a:pPr indent="280670">
              <a:lnSpc>
                <a:spcPct val="150000"/>
              </a:lnSpc>
            </a:pPr>
            <a:r>
              <a:rPr lang="zh-CN" b="0">
                <a:ea typeface="宋体" panose="02010600030101010101" pitchFamily="2" charset="-122"/>
              </a:rPr>
              <a:t>(6)在弹出的“命名虚拟机”界面中“虚拟机名称(V)”下面的输入框中输入“Kali”，把本虚拟攻击机命名为Kali，在“位置”下面的输入框中单击右边的“浏览(R)…”按钮，选择保存虚拟攻击机的位置，这里选择“D:\kali”目录。然后单击“下一步”按钮，如图2-9所示。</a:t>
            </a:r>
            <a:endParaRPr lang="zh-CN" altLang="en-US" b="0">
              <a:ea typeface="宋体" panose="02010600030101010101" pitchFamily="2" charset="-122"/>
            </a:endParaRPr>
          </a:p>
        </p:txBody>
      </p:sp>
      <p:pic>
        <p:nvPicPr>
          <p:cNvPr id="10" name="图片 9"/>
          <p:cNvPicPr/>
          <p:nvPr/>
        </p:nvPicPr>
        <p:blipFill>
          <a:blip r:embed="rId2"/>
          <a:stretch>
            <a:fillRect/>
          </a:stretch>
        </p:blipFill>
        <p:spPr>
          <a:xfrm>
            <a:off x="3810000" y="3124200"/>
            <a:ext cx="3522345" cy="3251835"/>
          </a:xfrm>
          <a:prstGeom prst="rect">
            <a:avLst/>
          </a:prstGeom>
          <a:noFill/>
          <a:ln w="9525">
            <a:noFill/>
          </a:ln>
        </p:spPr>
      </p:pic>
      <p:sp>
        <p:nvSpPr>
          <p:cNvPr id="106" name="文本框 105"/>
          <p:cNvSpPr txBox="1"/>
          <p:nvPr/>
        </p:nvSpPr>
        <p:spPr>
          <a:xfrm>
            <a:off x="3200400" y="5867400"/>
            <a:ext cx="5080000" cy="953135"/>
          </a:xfrm>
          <a:prstGeom prst="rect">
            <a:avLst/>
          </a:prstGeom>
          <a:noFill/>
          <a:ln w="9525">
            <a:noFill/>
          </a:ln>
        </p:spPr>
        <p:txBody>
          <a:bodyPr>
            <a:spAutoFit/>
          </a:bodyPr>
          <a:p>
            <a:pPr indent="279400" algn="ctr"/>
            <a:r>
              <a:rPr lang="en-US" sz="1900" b="0">
                <a:latin typeface="方正兰亭中黑_GBK" charset="0"/>
                <a:cs typeface="Times New Roman" panose="02020603050405020304" charset="0"/>
              </a:rPr>
              <a:t> </a:t>
            </a:r>
            <a:r>
              <a:rPr lang="zh-CN" b="0">
                <a:ea typeface="宋体" panose="02010600030101010101" pitchFamily="2" charset="-122"/>
              </a:rPr>
              <a:t>图2-9 命名虚拟机</a:t>
            </a:r>
            <a:endParaRPr lang="zh-CN" altLang="en-US" b="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066577"/>
            <a:ext cx="7648170" cy="725805"/>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2. 创建Kali Linux虚拟机</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攻击机安装</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276350" y="1599565"/>
            <a:ext cx="10818495" cy="1753235"/>
          </a:xfrm>
          <a:prstGeom prst="rect">
            <a:avLst/>
          </a:prstGeom>
          <a:noFill/>
          <a:ln w="9525">
            <a:noFill/>
          </a:ln>
        </p:spPr>
        <p:txBody>
          <a:bodyPr wrap="square">
            <a:spAutoFit/>
          </a:bodyPr>
          <a:p>
            <a:pPr indent="280670">
              <a:lnSpc>
                <a:spcPct val="150000"/>
              </a:lnSpc>
            </a:pPr>
            <a:r>
              <a:rPr lang="zh-CN" b="0">
                <a:ea typeface="宋体" panose="02010600030101010101" pitchFamily="2" charset="-122"/>
              </a:rPr>
              <a:t>(7)在弹出的“处理器配置”界面中“处理器数量(P)”的输入框中输入“2”，在“每个处理器的内核数量(C)”的输入框中输入“2”按钮，这时处理器内核总数会显示“4”，表示当前虚拟机CPU共有4核。可以根据需求和物理机的CPU内核数量进行选择，但虚拟机CPU内核数不能超过物理机CPU的内核数，否则就是会报错。然后单击“下一步”按钮，如图2-10所示。</a:t>
            </a:r>
            <a:endParaRPr lang="zh-CN" altLang="en-US" b="0">
              <a:ea typeface="宋体" panose="02010600030101010101" pitchFamily="2" charset="-122"/>
            </a:endParaRPr>
          </a:p>
        </p:txBody>
      </p:sp>
      <p:pic>
        <p:nvPicPr>
          <p:cNvPr id="7" name="图片 6"/>
          <p:cNvPicPr/>
          <p:nvPr/>
        </p:nvPicPr>
        <p:blipFill>
          <a:blip r:embed="rId2"/>
          <a:stretch>
            <a:fillRect/>
          </a:stretch>
        </p:blipFill>
        <p:spPr>
          <a:xfrm>
            <a:off x="3963035" y="3352800"/>
            <a:ext cx="3869055" cy="3152140"/>
          </a:xfrm>
          <a:prstGeom prst="rect">
            <a:avLst/>
          </a:prstGeom>
          <a:noFill/>
          <a:ln w="9525">
            <a:noFill/>
          </a:ln>
        </p:spPr>
      </p:pic>
      <p:sp>
        <p:nvSpPr>
          <p:cNvPr id="107" name="文本框 106"/>
          <p:cNvSpPr txBox="1"/>
          <p:nvPr/>
        </p:nvSpPr>
        <p:spPr>
          <a:xfrm>
            <a:off x="3357245" y="5943600"/>
            <a:ext cx="5080000" cy="953135"/>
          </a:xfrm>
          <a:prstGeom prst="rect">
            <a:avLst/>
          </a:prstGeom>
          <a:noFill/>
          <a:ln w="9525">
            <a:noFill/>
          </a:ln>
        </p:spPr>
        <p:txBody>
          <a:bodyPr>
            <a:spAutoFit/>
          </a:bodyPr>
          <a:p>
            <a:pPr indent="279400" algn="ctr"/>
            <a:r>
              <a:rPr lang="en-US" sz="1900" b="0">
                <a:latin typeface="方正兰亭中黑_GBK" charset="0"/>
                <a:cs typeface="Times New Roman" panose="02020603050405020304" charset="0"/>
              </a:rPr>
              <a:t> </a:t>
            </a:r>
            <a:r>
              <a:rPr lang="zh-CN" b="0">
                <a:ea typeface="宋体" panose="02010600030101010101" pitchFamily="2" charset="-122"/>
              </a:rPr>
              <a:t>图2-10 处理器配置</a:t>
            </a:r>
            <a:endParaRPr lang="zh-CN" altLang="en-US" b="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066577"/>
            <a:ext cx="7648170" cy="725805"/>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2. 创建Kali Linux虚拟机</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攻击机安装</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1276350" y="1676400"/>
            <a:ext cx="10227945" cy="922020"/>
          </a:xfrm>
          <a:prstGeom prst="rect">
            <a:avLst/>
          </a:prstGeom>
          <a:noFill/>
          <a:ln w="9525">
            <a:noFill/>
          </a:ln>
        </p:spPr>
        <p:txBody>
          <a:bodyPr wrap="square">
            <a:spAutoFit/>
          </a:bodyPr>
          <a:p>
            <a:pPr indent="280670">
              <a:lnSpc>
                <a:spcPct val="150000"/>
              </a:lnSpc>
            </a:pPr>
            <a:r>
              <a:rPr lang="zh-CN" b="0">
                <a:ea typeface="宋体" panose="02010600030101010101" pitchFamily="2" charset="-122"/>
              </a:rPr>
              <a:t>(8)在弹出的“此虚拟机的内存”界面中把内存设置为2048（2G）。注意:在设置虚拟机的内存时，尽量不要超出宿主机(即物理机)内存的3/4。然后单击“下一步”按钮，如图2-11所示。</a:t>
            </a:r>
            <a:endParaRPr lang="zh-CN" altLang="en-US" b="0">
              <a:ea typeface="宋体" panose="02010600030101010101" pitchFamily="2" charset="-122"/>
            </a:endParaRPr>
          </a:p>
        </p:txBody>
      </p:sp>
      <p:pic>
        <p:nvPicPr>
          <p:cNvPr id="9" name="图片 8"/>
          <p:cNvPicPr/>
          <p:nvPr/>
        </p:nvPicPr>
        <p:blipFill>
          <a:blip r:embed="rId2"/>
          <a:stretch>
            <a:fillRect/>
          </a:stretch>
        </p:blipFill>
        <p:spPr>
          <a:xfrm>
            <a:off x="3962400" y="2743200"/>
            <a:ext cx="3796030" cy="3488690"/>
          </a:xfrm>
          <a:prstGeom prst="rect">
            <a:avLst/>
          </a:prstGeom>
          <a:noFill/>
          <a:ln w="9525">
            <a:noFill/>
          </a:ln>
        </p:spPr>
      </p:pic>
      <p:sp>
        <p:nvSpPr>
          <p:cNvPr id="108" name="文本框 107"/>
          <p:cNvSpPr txBox="1"/>
          <p:nvPr/>
        </p:nvSpPr>
        <p:spPr>
          <a:xfrm>
            <a:off x="3429000" y="5790883"/>
            <a:ext cx="5080000" cy="953135"/>
          </a:xfrm>
          <a:prstGeom prst="rect">
            <a:avLst/>
          </a:prstGeom>
          <a:noFill/>
          <a:ln w="9525">
            <a:noFill/>
          </a:ln>
        </p:spPr>
        <p:txBody>
          <a:bodyPr>
            <a:spAutoFit/>
          </a:bodyPr>
          <a:p>
            <a:pPr indent="279400" algn="ctr"/>
            <a:r>
              <a:rPr lang="en-US" sz="1900" b="0">
                <a:latin typeface="方正兰亭中黑_GBK" charset="0"/>
                <a:cs typeface="Times New Roman" panose="02020603050405020304" charset="0"/>
              </a:rPr>
              <a:t> </a:t>
            </a:r>
            <a:r>
              <a:rPr lang="zh-CN" b="0">
                <a:ea typeface="宋体" panose="02010600030101010101" pitchFamily="2" charset="-122"/>
              </a:rPr>
              <a:t>图2-11 此虚拟机的内存</a:t>
            </a:r>
            <a:endParaRPr lang="zh-CN" altLang="en-US" b="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066577"/>
            <a:ext cx="7648170" cy="725805"/>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2. 创建Kali Linux虚拟机</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攻击机安装</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600200" y="1672590"/>
            <a:ext cx="8909685" cy="922020"/>
          </a:xfrm>
          <a:prstGeom prst="rect">
            <a:avLst/>
          </a:prstGeom>
          <a:noFill/>
          <a:ln w="9525">
            <a:noFill/>
          </a:ln>
        </p:spPr>
        <p:txBody>
          <a:bodyPr wrap="square">
            <a:spAutoFit/>
          </a:bodyPr>
          <a:p>
            <a:pPr indent="280670">
              <a:lnSpc>
                <a:spcPct val="150000"/>
              </a:lnSpc>
            </a:pPr>
            <a:r>
              <a:rPr lang="zh-CN" b="0">
                <a:ea typeface="宋体" panose="02010600030101010101" pitchFamily="2" charset="-122"/>
              </a:rPr>
              <a:t>(9)在弹出的“网络类型”界面选中“使用网络地址转换(NAT)(E)”选项。然后单击“下一步”按钮，如图2-12所示。</a:t>
            </a:r>
            <a:endParaRPr lang="zh-CN" altLang="en-US" b="0">
              <a:ea typeface="宋体" panose="02010600030101010101" pitchFamily="2" charset="-122"/>
            </a:endParaRPr>
          </a:p>
        </p:txBody>
      </p:sp>
      <p:pic>
        <p:nvPicPr>
          <p:cNvPr id="7" name="图片 6"/>
          <p:cNvPicPr/>
          <p:nvPr/>
        </p:nvPicPr>
        <p:blipFill>
          <a:blip r:embed="rId2"/>
          <a:stretch>
            <a:fillRect/>
          </a:stretch>
        </p:blipFill>
        <p:spPr>
          <a:xfrm>
            <a:off x="3733800" y="2667000"/>
            <a:ext cx="4129405" cy="3623945"/>
          </a:xfrm>
          <a:prstGeom prst="rect">
            <a:avLst/>
          </a:prstGeom>
          <a:noFill/>
          <a:ln w="9525">
            <a:noFill/>
          </a:ln>
        </p:spPr>
      </p:pic>
      <p:sp>
        <p:nvSpPr>
          <p:cNvPr id="109" name="文本框 108"/>
          <p:cNvSpPr txBox="1"/>
          <p:nvPr/>
        </p:nvSpPr>
        <p:spPr>
          <a:xfrm>
            <a:off x="3429000" y="5715000"/>
            <a:ext cx="5080000" cy="953135"/>
          </a:xfrm>
          <a:prstGeom prst="rect">
            <a:avLst/>
          </a:prstGeom>
          <a:noFill/>
          <a:ln w="9525">
            <a:noFill/>
          </a:ln>
        </p:spPr>
        <p:txBody>
          <a:bodyPr>
            <a:spAutoFit/>
          </a:bodyPr>
          <a:p>
            <a:pPr indent="279400" algn="ctr"/>
            <a:r>
              <a:rPr lang="en-US" sz="1900" b="0">
                <a:latin typeface="方正兰亭中黑_GBK" charset="0"/>
                <a:cs typeface="Times New Roman" panose="02020603050405020304" charset="0"/>
              </a:rPr>
              <a:t> </a:t>
            </a:r>
            <a:r>
              <a:rPr lang="zh-CN" b="0">
                <a:ea typeface="宋体" panose="02010600030101010101" pitchFamily="2" charset="-122"/>
              </a:rPr>
              <a:t>图2-12 网络类型</a:t>
            </a:r>
            <a:endParaRPr lang="zh-CN" altLang="en-US" b="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4495800" y="3047745"/>
            <a:ext cx="5697855" cy="1029335"/>
          </a:xfrm>
          <a:prstGeom prst="rect">
            <a:avLst/>
          </a:prstGeom>
        </p:spPr>
        <p:txBody>
          <a:bodyPr vert="horz" wrap="square" lIns="0" tIns="14002" rIns="0" bIns="0" rtlCol="0" anchor="t" anchorCtr="0">
            <a:normAutofit/>
          </a:bodyPr>
          <a:lstStyle/>
          <a:p>
            <a:pPr algn="l">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项目目标</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PART01</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066577"/>
            <a:ext cx="7648170" cy="725805"/>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2. 创建Kali Linux虚拟机</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攻击机安装</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1524000" y="1681480"/>
            <a:ext cx="8935085" cy="922020"/>
          </a:xfrm>
          <a:prstGeom prst="rect">
            <a:avLst/>
          </a:prstGeom>
          <a:noFill/>
          <a:ln w="9525">
            <a:noFill/>
          </a:ln>
        </p:spPr>
        <p:txBody>
          <a:bodyPr wrap="square">
            <a:spAutoFit/>
          </a:bodyPr>
          <a:p>
            <a:pPr indent="280670">
              <a:lnSpc>
                <a:spcPct val="150000"/>
              </a:lnSpc>
            </a:pPr>
            <a:r>
              <a:rPr lang="zh-CN" b="0">
                <a:ea typeface="宋体" panose="02010600030101010101" pitchFamily="2" charset="-122"/>
              </a:rPr>
              <a:t>(10)在弹出的“选择 I/0 控制器类型”界面选中“LSI Logic(L)(推荐)”默认选项。然后单击“下一步”按钮，如图2-13所示。</a:t>
            </a:r>
            <a:endParaRPr lang="zh-CN" altLang="en-US" b="0">
              <a:ea typeface="宋体" panose="02010600030101010101" pitchFamily="2" charset="-122"/>
            </a:endParaRPr>
          </a:p>
        </p:txBody>
      </p:sp>
      <p:pic>
        <p:nvPicPr>
          <p:cNvPr id="9" name="图片 8"/>
          <p:cNvPicPr/>
          <p:nvPr/>
        </p:nvPicPr>
        <p:blipFill>
          <a:blip r:embed="rId2"/>
          <a:stretch>
            <a:fillRect/>
          </a:stretch>
        </p:blipFill>
        <p:spPr>
          <a:xfrm>
            <a:off x="3517900" y="2667000"/>
            <a:ext cx="4117975" cy="3696335"/>
          </a:xfrm>
          <a:prstGeom prst="rect">
            <a:avLst/>
          </a:prstGeom>
          <a:noFill/>
          <a:ln w="9525">
            <a:noFill/>
          </a:ln>
        </p:spPr>
      </p:pic>
      <p:sp>
        <p:nvSpPr>
          <p:cNvPr id="110" name="文本框 109"/>
          <p:cNvSpPr txBox="1"/>
          <p:nvPr/>
        </p:nvSpPr>
        <p:spPr>
          <a:xfrm>
            <a:off x="3124200" y="5867083"/>
            <a:ext cx="5080000" cy="953135"/>
          </a:xfrm>
          <a:prstGeom prst="rect">
            <a:avLst/>
          </a:prstGeom>
          <a:noFill/>
          <a:ln w="9525">
            <a:noFill/>
          </a:ln>
        </p:spPr>
        <p:txBody>
          <a:bodyPr>
            <a:spAutoFit/>
          </a:bodyPr>
          <a:p>
            <a:pPr indent="279400" algn="ctr"/>
            <a:r>
              <a:rPr lang="en-US" sz="1900" b="0">
                <a:latin typeface="方正兰亭中黑_GBK" charset="0"/>
                <a:cs typeface="Times New Roman" panose="02020603050405020304" charset="0"/>
              </a:rPr>
              <a:t> </a:t>
            </a:r>
            <a:r>
              <a:rPr lang="zh-CN" b="0">
                <a:ea typeface="宋体" panose="02010600030101010101" pitchFamily="2" charset="-122"/>
              </a:rPr>
              <a:t>图2-13 选择 I/0 控制器类型</a:t>
            </a:r>
            <a:endParaRPr lang="zh-CN" altLang="en-US" b="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066577"/>
            <a:ext cx="7648170" cy="725805"/>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2. 创建Kali Linux虚拟机</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攻击机安装</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0" name="文本框 109"/>
          <p:cNvSpPr txBox="1"/>
          <p:nvPr/>
        </p:nvSpPr>
        <p:spPr>
          <a:xfrm>
            <a:off x="1752600" y="1712595"/>
            <a:ext cx="9899650" cy="1360805"/>
          </a:xfrm>
          <a:prstGeom prst="rect">
            <a:avLst/>
          </a:prstGeom>
          <a:noFill/>
          <a:ln w="9525">
            <a:noFill/>
          </a:ln>
        </p:spPr>
        <p:txBody>
          <a:bodyPr wrap="square">
            <a:spAutoFit/>
          </a:bodyPr>
          <a:p>
            <a:pPr indent="280670">
              <a:lnSpc>
                <a:spcPct val="150000"/>
              </a:lnSpc>
            </a:pPr>
            <a:r>
              <a:rPr lang="zh-CN" b="0">
                <a:ea typeface="宋体" panose="02010600030101010101" pitchFamily="2" charset="-122"/>
              </a:rPr>
              <a:t>(11)在弹出的“选择磁盘类型”界面选中“SCSI(S)(推荐)”默认选项。然后单击“下一步”按钮，如图2-14所示。</a:t>
            </a:r>
            <a:r>
              <a:rPr lang="en-US" sz="1900" b="0">
                <a:latin typeface="方正兰亭中黑_GBK" charset="0"/>
                <a:cs typeface="Times New Roman" panose="02020603050405020304" charset="0"/>
              </a:rPr>
              <a:t> </a:t>
            </a:r>
            <a:endParaRPr lang="en-US" altLang="en-US" sz="1900" b="0">
              <a:latin typeface="方正兰亭中黑_GBK" charset="0"/>
              <a:cs typeface="Times New Roman" panose="02020603050405020304" charset="0"/>
            </a:endParaRPr>
          </a:p>
        </p:txBody>
      </p:sp>
      <p:pic>
        <p:nvPicPr>
          <p:cNvPr id="6" name="图片 5"/>
          <p:cNvPicPr/>
          <p:nvPr/>
        </p:nvPicPr>
        <p:blipFill>
          <a:blip r:embed="rId2"/>
          <a:stretch>
            <a:fillRect/>
          </a:stretch>
        </p:blipFill>
        <p:spPr>
          <a:xfrm>
            <a:off x="3978910" y="2514600"/>
            <a:ext cx="4233545" cy="3592830"/>
          </a:xfrm>
          <a:prstGeom prst="rect">
            <a:avLst/>
          </a:prstGeom>
          <a:noFill/>
          <a:ln w="9525">
            <a:noFill/>
          </a:ln>
        </p:spPr>
      </p:pic>
      <p:sp>
        <p:nvSpPr>
          <p:cNvPr id="111" name="文本框 110"/>
          <p:cNvSpPr txBox="1"/>
          <p:nvPr/>
        </p:nvSpPr>
        <p:spPr>
          <a:xfrm>
            <a:off x="3691255" y="5562600"/>
            <a:ext cx="5080000" cy="953135"/>
          </a:xfrm>
          <a:prstGeom prst="rect">
            <a:avLst/>
          </a:prstGeom>
          <a:noFill/>
          <a:ln w="9525">
            <a:noFill/>
          </a:ln>
        </p:spPr>
        <p:txBody>
          <a:bodyPr>
            <a:spAutoFit/>
          </a:bodyPr>
          <a:p>
            <a:pPr indent="279400" algn="ctr"/>
            <a:r>
              <a:rPr lang="en-US" sz="1900" b="0">
                <a:latin typeface="方正兰亭中黑_GBK" charset="0"/>
                <a:cs typeface="Times New Roman" panose="02020603050405020304" charset="0"/>
              </a:rPr>
              <a:t> </a:t>
            </a:r>
            <a:r>
              <a:rPr lang="zh-CN" b="0">
                <a:ea typeface="宋体" panose="02010600030101010101" pitchFamily="2" charset="-122"/>
              </a:rPr>
              <a:t>图2-14 选择磁盘类型</a:t>
            </a:r>
            <a:endParaRPr lang="zh-CN" altLang="en-US" b="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066577"/>
            <a:ext cx="7648170" cy="725805"/>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2. 创建Kali Linux虚拟机</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攻击机安装</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1" name="文本框 110"/>
          <p:cNvSpPr txBox="1"/>
          <p:nvPr/>
        </p:nvSpPr>
        <p:spPr>
          <a:xfrm>
            <a:off x="1676400" y="1752600"/>
            <a:ext cx="9444990" cy="922020"/>
          </a:xfrm>
          <a:prstGeom prst="rect">
            <a:avLst/>
          </a:prstGeom>
          <a:noFill/>
          <a:ln w="9525">
            <a:noFill/>
          </a:ln>
        </p:spPr>
        <p:txBody>
          <a:bodyPr wrap="square">
            <a:spAutoFit/>
          </a:bodyPr>
          <a:p>
            <a:pPr indent="280670">
              <a:lnSpc>
                <a:spcPct val="150000"/>
              </a:lnSpc>
            </a:pPr>
            <a:r>
              <a:rPr lang="zh-CN" b="0">
                <a:ea typeface="宋体" panose="02010600030101010101" pitchFamily="2" charset="-122"/>
              </a:rPr>
              <a:t>(12)在弹出的“选择磁盘”界面选中“创建新虚拟磁盘(V)”选项。然后单击“下一步”按钮，如图2-15所示。</a:t>
            </a:r>
            <a:endParaRPr lang="zh-CN" altLang="en-US" b="0">
              <a:ea typeface="宋体" panose="02010600030101010101" pitchFamily="2" charset="-122"/>
            </a:endParaRPr>
          </a:p>
        </p:txBody>
      </p:sp>
      <p:pic>
        <p:nvPicPr>
          <p:cNvPr id="6" name="图片 5"/>
          <p:cNvPicPr/>
          <p:nvPr/>
        </p:nvPicPr>
        <p:blipFill>
          <a:blip r:embed="rId2"/>
          <a:stretch>
            <a:fillRect/>
          </a:stretch>
        </p:blipFill>
        <p:spPr>
          <a:xfrm>
            <a:off x="3810000" y="2514600"/>
            <a:ext cx="4171950" cy="3729990"/>
          </a:xfrm>
          <a:prstGeom prst="rect">
            <a:avLst/>
          </a:prstGeom>
          <a:noFill/>
          <a:ln w="9525">
            <a:noFill/>
          </a:ln>
        </p:spPr>
      </p:pic>
      <p:sp>
        <p:nvSpPr>
          <p:cNvPr id="112" name="文本框 111"/>
          <p:cNvSpPr txBox="1"/>
          <p:nvPr/>
        </p:nvSpPr>
        <p:spPr>
          <a:xfrm>
            <a:off x="3429000" y="5714683"/>
            <a:ext cx="5080000" cy="953135"/>
          </a:xfrm>
          <a:prstGeom prst="rect">
            <a:avLst/>
          </a:prstGeom>
          <a:noFill/>
          <a:ln w="9525">
            <a:noFill/>
          </a:ln>
        </p:spPr>
        <p:txBody>
          <a:bodyPr>
            <a:spAutoFit/>
          </a:bodyPr>
          <a:p>
            <a:pPr indent="279400" algn="ctr"/>
            <a:r>
              <a:rPr lang="en-US" sz="1900" b="0">
                <a:latin typeface="方正兰亭中黑_GBK" charset="0"/>
                <a:cs typeface="Times New Roman" panose="02020603050405020304" charset="0"/>
              </a:rPr>
              <a:t> </a:t>
            </a:r>
            <a:r>
              <a:rPr lang="zh-CN" b="0">
                <a:ea typeface="宋体" panose="02010600030101010101" pitchFamily="2" charset="-122"/>
              </a:rPr>
              <a:t>图2-15选择磁盘</a:t>
            </a:r>
            <a:endParaRPr lang="zh-CN" altLang="en-US" b="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066577"/>
            <a:ext cx="7648170" cy="725805"/>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2. 创建Kali Linux虚拟机</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攻击机安装</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2" name="文本框 111"/>
          <p:cNvSpPr txBox="1"/>
          <p:nvPr/>
        </p:nvSpPr>
        <p:spPr>
          <a:xfrm>
            <a:off x="1295400" y="1673860"/>
            <a:ext cx="10662920" cy="922020"/>
          </a:xfrm>
          <a:prstGeom prst="rect">
            <a:avLst/>
          </a:prstGeom>
          <a:noFill/>
          <a:ln w="9525">
            <a:noFill/>
          </a:ln>
        </p:spPr>
        <p:txBody>
          <a:bodyPr wrap="square">
            <a:spAutoFit/>
          </a:bodyPr>
          <a:p>
            <a:pPr indent="280670">
              <a:lnSpc>
                <a:spcPct val="150000"/>
              </a:lnSpc>
            </a:pPr>
            <a:r>
              <a:rPr lang="zh-CN" b="0">
                <a:ea typeface="宋体" panose="02010600030101010101" pitchFamily="2" charset="-122"/>
              </a:rPr>
              <a:t>(13)在弹出的“指定磁盘容量”界面选中“最大磁盘大小(GB)(S)”输入框中输入60，把虚拟机硬盘大小设置为60G,并选中“将虚拟磁盘拆分成多个文件(M)”，然后单击“下一步”按钮，如图2-16所示。</a:t>
            </a:r>
            <a:endParaRPr lang="zh-CN" altLang="en-US" b="0">
              <a:ea typeface="宋体" panose="02010600030101010101" pitchFamily="2" charset="-122"/>
            </a:endParaRPr>
          </a:p>
        </p:txBody>
      </p:sp>
      <p:pic>
        <p:nvPicPr>
          <p:cNvPr id="6" name="图片 5"/>
          <p:cNvPicPr/>
          <p:nvPr/>
        </p:nvPicPr>
        <p:blipFill>
          <a:blip r:embed="rId2"/>
          <a:stretch>
            <a:fillRect/>
          </a:stretch>
        </p:blipFill>
        <p:spPr>
          <a:xfrm>
            <a:off x="3962400" y="2667000"/>
            <a:ext cx="4378960" cy="3656330"/>
          </a:xfrm>
          <a:prstGeom prst="rect">
            <a:avLst/>
          </a:prstGeom>
          <a:noFill/>
          <a:ln w="9525">
            <a:noFill/>
          </a:ln>
        </p:spPr>
      </p:pic>
      <p:sp>
        <p:nvSpPr>
          <p:cNvPr id="113" name="文本框 112"/>
          <p:cNvSpPr txBox="1"/>
          <p:nvPr/>
        </p:nvSpPr>
        <p:spPr>
          <a:xfrm>
            <a:off x="3657600" y="5867400"/>
            <a:ext cx="5080000" cy="953135"/>
          </a:xfrm>
          <a:prstGeom prst="rect">
            <a:avLst/>
          </a:prstGeom>
          <a:noFill/>
          <a:ln w="9525">
            <a:noFill/>
          </a:ln>
        </p:spPr>
        <p:txBody>
          <a:bodyPr>
            <a:spAutoFit/>
          </a:bodyPr>
          <a:p>
            <a:pPr indent="279400" algn="ctr"/>
            <a:r>
              <a:rPr lang="en-US" sz="1900" b="0">
                <a:latin typeface="方正兰亭中黑_GBK" charset="0"/>
                <a:cs typeface="Times New Roman" panose="02020603050405020304" charset="0"/>
              </a:rPr>
              <a:t> </a:t>
            </a:r>
            <a:r>
              <a:rPr lang="zh-CN" b="0">
                <a:ea typeface="宋体" panose="02010600030101010101" pitchFamily="2" charset="-122"/>
              </a:rPr>
              <a:t>图2-16 指定磁盘容量</a:t>
            </a:r>
            <a:endParaRPr lang="zh-CN" altLang="en-US" b="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066577"/>
            <a:ext cx="7648170" cy="725805"/>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2. 创建Kali Linux虚拟机</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攻击机安装</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3" name="文本框 112"/>
          <p:cNvSpPr txBox="1"/>
          <p:nvPr/>
        </p:nvSpPr>
        <p:spPr>
          <a:xfrm>
            <a:off x="1295400" y="1676400"/>
            <a:ext cx="9848850" cy="922020"/>
          </a:xfrm>
          <a:prstGeom prst="rect">
            <a:avLst/>
          </a:prstGeom>
          <a:noFill/>
          <a:ln w="9525">
            <a:noFill/>
          </a:ln>
        </p:spPr>
        <p:txBody>
          <a:bodyPr wrap="square">
            <a:spAutoFit/>
          </a:bodyPr>
          <a:p>
            <a:pPr indent="280670">
              <a:lnSpc>
                <a:spcPct val="150000"/>
              </a:lnSpc>
            </a:pPr>
            <a:r>
              <a:rPr lang="zh-CN" b="0">
                <a:ea typeface="宋体" panose="02010600030101010101" pitchFamily="2" charset="-122"/>
              </a:rPr>
              <a:t>(14)在弹出的“指定磁盘文件”界面的“磁盘文件（F）”输入框输入“kali.vmdk”（系统自动输入）。然后单击“下一步”按钮，如图2-17所示。</a:t>
            </a:r>
            <a:endParaRPr lang="zh-CN" altLang="en-US" b="0">
              <a:ea typeface="宋体" panose="02010600030101010101" pitchFamily="2" charset="-122"/>
            </a:endParaRPr>
          </a:p>
        </p:txBody>
      </p:sp>
      <p:pic>
        <p:nvPicPr>
          <p:cNvPr id="6" name="图片 5"/>
          <p:cNvPicPr/>
          <p:nvPr/>
        </p:nvPicPr>
        <p:blipFill>
          <a:blip r:embed="rId2"/>
          <a:stretch>
            <a:fillRect/>
          </a:stretch>
        </p:blipFill>
        <p:spPr>
          <a:xfrm>
            <a:off x="3886200" y="2743200"/>
            <a:ext cx="3458845" cy="3551555"/>
          </a:xfrm>
          <a:prstGeom prst="rect">
            <a:avLst/>
          </a:prstGeom>
          <a:noFill/>
          <a:ln w="9525">
            <a:noFill/>
          </a:ln>
        </p:spPr>
      </p:pic>
      <p:sp>
        <p:nvSpPr>
          <p:cNvPr id="114" name="文本框 113"/>
          <p:cNvSpPr txBox="1"/>
          <p:nvPr/>
        </p:nvSpPr>
        <p:spPr>
          <a:xfrm>
            <a:off x="3200400" y="5790883"/>
            <a:ext cx="5080000" cy="953135"/>
          </a:xfrm>
          <a:prstGeom prst="rect">
            <a:avLst/>
          </a:prstGeom>
          <a:noFill/>
          <a:ln w="9525">
            <a:noFill/>
          </a:ln>
        </p:spPr>
        <p:txBody>
          <a:bodyPr>
            <a:spAutoFit/>
          </a:bodyPr>
          <a:p>
            <a:pPr indent="279400" algn="ctr"/>
            <a:r>
              <a:rPr lang="en-US" sz="1900" b="0">
                <a:latin typeface="方正兰亭中黑_GBK" charset="0"/>
                <a:cs typeface="Times New Roman" panose="02020603050405020304" charset="0"/>
              </a:rPr>
              <a:t> </a:t>
            </a:r>
            <a:r>
              <a:rPr lang="zh-CN" b="0">
                <a:ea typeface="宋体" panose="02010600030101010101" pitchFamily="2" charset="-122"/>
              </a:rPr>
              <a:t>图2-17 指定磁盘文件</a:t>
            </a:r>
            <a:endParaRPr lang="zh-CN" altLang="en-US" b="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066577"/>
            <a:ext cx="7648170" cy="725805"/>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2. 创建Kali Linux虚拟机</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攻击机安装</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4" name="文本框 113"/>
          <p:cNvSpPr txBox="1"/>
          <p:nvPr/>
        </p:nvSpPr>
        <p:spPr>
          <a:xfrm>
            <a:off x="1371600" y="1673860"/>
            <a:ext cx="10053320" cy="1337945"/>
          </a:xfrm>
          <a:prstGeom prst="rect">
            <a:avLst/>
          </a:prstGeom>
          <a:noFill/>
          <a:ln w="9525">
            <a:noFill/>
          </a:ln>
        </p:spPr>
        <p:txBody>
          <a:bodyPr wrap="square">
            <a:spAutoFit/>
          </a:bodyPr>
          <a:p>
            <a:pPr indent="280670">
              <a:lnSpc>
                <a:spcPct val="150000"/>
              </a:lnSpc>
            </a:pPr>
            <a:r>
              <a:rPr lang="zh-CN" b="0">
                <a:ea typeface="宋体" panose="02010600030101010101" pitchFamily="2" charset="-122"/>
              </a:rPr>
              <a:t>(15)在弹出的“已准备好创建虚拟机”界面的可以看到虚拟机的详细配置。如果需要对虚拟机的内存、CPU、网络资源进行调整，可以单击“自定义硬件(C)...”字样的按钮进到调整窗口。单击“完成”按钮Kali Linux虚拟机创建完成。如图2-18所示。</a:t>
            </a:r>
            <a:endParaRPr lang="zh-CN" altLang="en-US" b="0">
              <a:ea typeface="宋体" panose="02010600030101010101" pitchFamily="2" charset="-122"/>
            </a:endParaRPr>
          </a:p>
        </p:txBody>
      </p:sp>
      <p:pic>
        <p:nvPicPr>
          <p:cNvPr id="6" name="图片 5"/>
          <p:cNvPicPr/>
          <p:nvPr/>
        </p:nvPicPr>
        <p:blipFill>
          <a:blip r:embed="rId2"/>
          <a:stretch>
            <a:fillRect/>
          </a:stretch>
        </p:blipFill>
        <p:spPr>
          <a:xfrm>
            <a:off x="3556000" y="3011805"/>
            <a:ext cx="3367405" cy="3442335"/>
          </a:xfrm>
          <a:prstGeom prst="rect">
            <a:avLst/>
          </a:prstGeom>
          <a:noFill/>
          <a:ln w="9525">
            <a:noFill/>
          </a:ln>
        </p:spPr>
      </p:pic>
      <p:sp>
        <p:nvSpPr>
          <p:cNvPr id="115" name="文本框 114"/>
          <p:cNvSpPr txBox="1"/>
          <p:nvPr/>
        </p:nvSpPr>
        <p:spPr>
          <a:xfrm>
            <a:off x="2731770" y="5943600"/>
            <a:ext cx="5080000" cy="1229995"/>
          </a:xfrm>
          <a:prstGeom prst="rect">
            <a:avLst/>
          </a:prstGeom>
          <a:noFill/>
          <a:ln w="9525">
            <a:noFill/>
          </a:ln>
        </p:spPr>
        <p:txBody>
          <a:bodyPr>
            <a:spAutoFit/>
          </a:bodyPr>
          <a:p>
            <a:pPr indent="279400" algn="ctr"/>
            <a:r>
              <a:rPr lang="en-US" sz="1900" b="0">
                <a:latin typeface="方正兰亭中黑_GBK" charset="0"/>
                <a:cs typeface="Times New Roman" panose="02020603050405020304" charset="0"/>
              </a:rPr>
              <a:t> </a:t>
            </a:r>
            <a:r>
              <a:rPr lang="zh-CN" b="0">
                <a:ea typeface="宋体" panose="02010600030101010101" pitchFamily="2" charset="-122"/>
              </a:rPr>
              <a:t>图2-18 已准备好创建虚拟机</a:t>
            </a:r>
            <a:endParaRPr lang="zh-CN" b="0">
              <a:ea typeface="宋体" panose="02010600030101010101" pitchFamily="2" charset="-122"/>
            </a:endParaRPr>
          </a:p>
          <a:p>
            <a:endParaRPr lang="zh-CN" altLang="en-US" b="0">
              <a:ea typeface="宋体" panose="02010600030101010101" pitchFamily="2" charset="-122"/>
            </a:endParaRPr>
          </a:p>
        </p:txBody>
      </p:sp>
      <p:sp>
        <p:nvSpPr>
          <p:cNvPr id="7" name="文本框 6"/>
          <p:cNvSpPr txBox="1"/>
          <p:nvPr/>
        </p:nvSpPr>
        <p:spPr>
          <a:xfrm>
            <a:off x="7696200" y="4267200"/>
            <a:ext cx="4117975" cy="1476375"/>
          </a:xfrm>
          <a:prstGeom prst="rect">
            <a:avLst/>
          </a:prstGeom>
          <a:noFill/>
        </p:spPr>
        <p:txBody>
          <a:bodyPr wrap="square" rtlCol="0" anchor="t">
            <a:spAutoFit/>
          </a:bodyPr>
          <a:p>
            <a:pPr indent="279400" algn="l">
              <a:lnSpc>
                <a:spcPct val="150000"/>
              </a:lnSpc>
            </a:pPr>
            <a:r>
              <a:rPr lang="zh-CN" sz="2000">
                <a:ea typeface="宋体" panose="02010600030101010101" pitchFamily="2" charset="-122"/>
                <a:sym typeface="+mn-ea"/>
              </a:rPr>
              <a:t>此时，一台有4个CPU内核，2G内存，60G硬盘的Kali Linux虚拟机创建成功。</a:t>
            </a:r>
            <a:endParaRPr lang="zh-CN" altLang="en-US" sz="2000">
              <a:ea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115"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066577"/>
            <a:ext cx="7648170" cy="725805"/>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3.装Kali Linux</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攻击机安装</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5" name="文本框 114"/>
          <p:cNvSpPr txBox="1"/>
          <p:nvPr/>
        </p:nvSpPr>
        <p:spPr>
          <a:xfrm>
            <a:off x="1066800" y="1981200"/>
            <a:ext cx="5207635" cy="3615055"/>
          </a:xfrm>
          <a:prstGeom prst="rect">
            <a:avLst/>
          </a:prstGeom>
          <a:noFill/>
          <a:ln w="9525">
            <a:noFill/>
          </a:ln>
        </p:spPr>
        <p:txBody>
          <a:bodyPr wrap="square">
            <a:noAutofit/>
          </a:bodyPr>
          <a:p>
            <a:pPr indent="280670">
              <a:lnSpc>
                <a:spcPct val="150000"/>
              </a:lnSpc>
            </a:pPr>
            <a:r>
              <a:rPr lang="zh-CN" b="0">
                <a:ea typeface="宋体" panose="02010600030101010101" pitchFamily="2" charset="-122"/>
              </a:rPr>
              <a:t>Kali Linux虚拟机创建成功后就要开始安装。在图2-18“ 已准备好创建虚拟机”的界面上单击“完成”按钮就会进到“虚拟机设置”界面，此时单击硬件中的“DCD/DVD (IDE)”进到“设备状态”界面，单击选中“使用 ISO 映像文件(M)”,并单击“浏览（B）…”，在浏览窗口中选中从官网上下载的Kali Linux的ISO映像文件，然后点单击“确定”按钮。如图2-19所示。</a:t>
            </a:r>
            <a:endParaRPr lang="zh-CN" altLang="en-US" b="0">
              <a:ea typeface="宋体" panose="02010600030101010101" pitchFamily="2" charset="-122"/>
            </a:endParaRPr>
          </a:p>
        </p:txBody>
      </p:sp>
      <p:pic>
        <p:nvPicPr>
          <p:cNvPr id="6" name="图片 5"/>
          <p:cNvPicPr/>
          <p:nvPr/>
        </p:nvPicPr>
        <p:blipFill>
          <a:blip r:embed="rId2"/>
          <a:stretch>
            <a:fillRect/>
          </a:stretch>
        </p:blipFill>
        <p:spPr>
          <a:xfrm>
            <a:off x="6934200" y="1752600"/>
            <a:ext cx="4314825" cy="3957955"/>
          </a:xfrm>
          <a:prstGeom prst="rect">
            <a:avLst/>
          </a:prstGeom>
          <a:noFill/>
          <a:ln w="9525">
            <a:noFill/>
          </a:ln>
        </p:spPr>
      </p:pic>
      <p:sp>
        <p:nvSpPr>
          <p:cNvPr id="116" name="文本框 115"/>
          <p:cNvSpPr txBox="1"/>
          <p:nvPr/>
        </p:nvSpPr>
        <p:spPr>
          <a:xfrm>
            <a:off x="6629400" y="5181600"/>
            <a:ext cx="5080000" cy="953135"/>
          </a:xfrm>
          <a:prstGeom prst="rect">
            <a:avLst/>
          </a:prstGeom>
          <a:noFill/>
          <a:ln w="9525">
            <a:noFill/>
          </a:ln>
        </p:spPr>
        <p:txBody>
          <a:bodyPr>
            <a:spAutoFit/>
          </a:bodyPr>
          <a:p>
            <a:pPr indent="279400" algn="ctr"/>
            <a:r>
              <a:rPr lang="en-US" sz="1900" b="0">
                <a:latin typeface="方正兰亭中黑_GBK" charset="0"/>
                <a:cs typeface="Times New Roman" panose="02020603050405020304" charset="0"/>
              </a:rPr>
              <a:t> </a:t>
            </a:r>
            <a:r>
              <a:rPr lang="zh-CN" b="0">
                <a:ea typeface="宋体" panose="02010600030101010101" pitchFamily="2" charset="-122"/>
              </a:rPr>
              <a:t>图2-19 虚拟机设置</a:t>
            </a:r>
            <a:endParaRPr lang="zh-CN" altLang="en-US" b="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066577"/>
            <a:ext cx="7648170" cy="725805"/>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3.装Kali Linux</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攻击机安装</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6" name="文本框 115"/>
          <p:cNvSpPr txBox="1"/>
          <p:nvPr/>
        </p:nvSpPr>
        <p:spPr>
          <a:xfrm>
            <a:off x="1371600" y="2438400"/>
            <a:ext cx="5250815" cy="2819400"/>
          </a:xfrm>
          <a:prstGeom prst="rect">
            <a:avLst/>
          </a:prstGeom>
          <a:noFill/>
          <a:ln w="9525">
            <a:noFill/>
          </a:ln>
        </p:spPr>
        <p:txBody>
          <a:bodyPr wrap="square">
            <a:noAutofit/>
          </a:bodyPr>
          <a:p>
            <a:pPr indent="280670">
              <a:lnSpc>
                <a:spcPct val="150000"/>
              </a:lnSpc>
            </a:pPr>
            <a:r>
              <a:rPr lang="zh-CN" b="0">
                <a:ea typeface="宋体" panose="02010600030101010101" pitchFamily="2" charset="-122"/>
              </a:rPr>
              <a:t>虚拟机就会加电启动，然后进到Kali Linux选择安装方式界面。Kali Linux提供了5种安装方式，在这里选择最上面Graphical install（图形界面安装）方式，注意：Kali Linux设计25秒的倒计时，在25秒后系统会自动安装。确定Graphical install被选中，按下键盘的enter键就开始安装，如图2-20所示。</a:t>
            </a:r>
            <a:r>
              <a:rPr lang="en-US" b="0">
                <a:latin typeface="宋体" panose="02010600030101010101" pitchFamily="2" charset="-122"/>
              </a:rPr>
              <a:t> </a:t>
            </a:r>
            <a:endParaRPr lang="en-US" altLang="en-US" b="0">
              <a:latin typeface="宋体" panose="02010600030101010101" pitchFamily="2" charset="-122"/>
            </a:endParaRPr>
          </a:p>
        </p:txBody>
      </p:sp>
      <p:pic>
        <p:nvPicPr>
          <p:cNvPr id="6" name="图片 5"/>
          <p:cNvPicPr/>
          <p:nvPr/>
        </p:nvPicPr>
        <p:blipFill>
          <a:blip r:embed="rId2"/>
          <a:stretch>
            <a:fillRect/>
          </a:stretch>
        </p:blipFill>
        <p:spPr>
          <a:xfrm>
            <a:off x="7593965" y="2013585"/>
            <a:ext cx="3863340" cy="3148965"/>
          </a:xfrm>
          <a:prstGeom prst="rect">
            <a:avLst/>
          </a:prstGeom>
          <a:noFill/>
          <a:ln w="9525">
            <a:noFill/>
          </a:ln>
        </p:spPr>
      </p:pic>
      <p:sp>
        <p:nvSpPr>
          <p:cNvPr id="117" name="文本框 116"/>
          <p:cNvSpPr txBox="1"/>
          <p:nvPr/>
        </p:nvSpPr>
        <p:spPr>
          <a:xfrm>
            <a:off x="6985635" y="4724400"/>
            <a:ext cx="5080000" cy="953135"/>
          </a:xfrm>
          <a:prstGeom prst="rect">
            <a:avLst/>
          </a:prstGeom>
          <a:noFill/>
          <a:ln w="9525">
            <a:noFill/>
          </a:ln>
        </p:spPr>
        <p:txBody>
          <a:bodyPr>
            <a:spAutoFit/>
          </a:bodyPr>
          <a:p>
            <a:pPr indent="279400" algn="ctr"/>
            <a:r>
              <a:rPr lang="en-US" sz="1900" b="0">
                <a:latin typeface="方正兰亭中黑_GBK" charset="0"/>
                <a:cs typeface="Times New Roman" panose="02020603050405020304" charset="0"/>
              </a:rPr>
              <a:t> </a:t>
            </a:r>
            <a:r>
              <a:rPr lang="zh-CN" b="0">
                <a:ea typeface="宋体" panose="02010600030101010101" pitchFamily="2" charset="-122"/>
              </a:rPr>
              <a:t>图2-20  Kali Linux选择安装界面</a:t>
            </a:r>
            <a:endParaRPr lang="zh-CN" altLang="en-US" b="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066577"/>
            <a:ext cx="7648170" cy="725805"/>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3.装Kali Linux</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攻击机安装</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7" name="文本框 116"/>
          <p:cNvSpPr txBox="1"/>
          <p:nvPr/>
        </p:nvSpPr>
        <p:spPr>
          <a:xfrm>
            <a:off x="1219200" y="1828800"/>
            <a:ext cx="10331450" cy="922020"/>
          </a:xfrm>
          <a:prstGeom prst="rect">
            <a:avLst/>
          </a:prstGeom>
          <a:noFill/>
          <a:ln w="9525">
            <a:noFill/>
          </a:ln>
        </p:spPr>
        <p:txBody>
          <a:bodyPr wrap="square">
            <a:spAutoFit/>
          </a:bodyPr>
          <a:p>
            <a:pPr indent="280670">
              <a:lnSpc>
                <a:spcPct val="150000"/>
              </a:lnSpc>
            </a:pPr>
            <a:r>
              <a:rPr lang="zh-CN" b="0">
                <a:ea typeface="宋体" panose="02010600030101010101" pitchFamily="2" charset="-122"/>
              </a:rPr>
              <a:t>系统很快就会进到Select a language（选择安装语言）界面，我们选择“Chinese(Simplified)-中文（简体）”，然后单击“continue”（继续）按钮， 如图2-21所示。</a:t>
            </a:r>
            <a:endParaRPr lang="zh-CN" altLang="en-US" b="0">
              <a:ea typeface="宋体" panose="02010600030101010101" pitchFamily="2" charset="-122"/>
            </a:endParaRPr>
          </a:p>
        </p:txBody>
      </p:sp>
      <p:pic>
        <p:nvPicPr>
          <p:cNvPr id="6" name="图片 5"/>
          <p:cNvPicPr/>
          <p:nvPr/>
        </p:nvPicPr>
        <p:blipFill>
          <a:blip r:embed="rId2"/>
          <a:stretch>
            <a:fillRect/>
          </a:stretch>
        </p:blipFill>
        <p:spPr>
          <a:xfrm>
            <a:off x="3581400" y="2895600"/>
            <a:ext cx="3985895" cy="3417570"/>
          </a:xfrm>
          <a:prstGeom prst="rect">
            <a:avLst/>
          </a:prstGeom>
          <a:noFill/>
          <a:ln w="9525">
            <a:noFill/>
          </a:ln>
        </p:spPr>
      </p:pic>
      <p:sp>
        <p:nvSpPr>
          <p:cNvPr id="118" name="文本框 117"/>
          <p:cNvSpPr txBox="1"/>
          <p:nvPr/>
        </p:nvSpPr>
        <p:spPr>
          <a:xfrm>
            <a:off x="3200400" y="5790883"/>
            <a:ext cx="5080000" cy="953135"/>
          </a:xfrm>
          <a:prstGeom prst="rect">
            <a:avLst/>
          </a:prstGeom>
          <a:noFill/>
          <a:ln w="9525">
            <a:noFill/>
          </a:ln>
        </p:spPr>
        <p:txBody>
          <a:bodyPr>
            <a:spAutoFit/>
          </a:bodyPr>
          <a:p>
            <a:pPr indent="279400" algn="ctr"/>
            <a:r>
              <a:rPr lang="en-US" sz="1900" b="0">
                <a:latin typeface="方正兰亭中黑_GBK" charset="0"/>
                <a:cs typeface="Times New Roman" panose="02020603050405020304" charset="0"/>
              </a:rPr>
              <a:t> </a:t>
            </a:r>
            <a:r>
              <a:rPr lang="zh-CN" b="0">
                <a:ea typeface="宋体" panose="02010600030101010101" pitchFamily="2" charset="-122"/>
              </a:rPr>
              <a:t>图2-21  选择安装语言</a:t>
            </a:r>
            <a:endParaRPr lang="zh-CN" altLang="en-US" b="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066577"/>
            <a:ext cx="7648170" cy="725805"/>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3.装Kali Linux</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攻击机安装</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8" name="文本框 117"/>
          <p:cNvSpPr txBox="1"/>
          <p:nvPr/>
        </p:nvSpPr>
        <p:spPr>
          <a:xfrm>
            <a:off x="1600200" y="1676400"/>
            <a:ext cx="9535160" cy="922020"/>
          </a:xfrm>
          <a:prstGeom prst="rect">
            <a:avLst/>
          </a:prstGeom>
          <a:noFill/>
          <a:ln w="9525">
            <a:noFill/>
          </a:ln>
        </p:spPr>
        <p:txBody>
          <a:bodyPr wrap="square">
            <a:spAutoFit/>
          </a:bodyPr>
          <a:p>
            <a:pPr indent="280670">
              <a:lnSpc>
                <a:spcPct val="150000"/>
              </a:lnSpc>
            </a:pPr>
            <a:r>
              <a:rPr lang="zh-CN" b="0">
                <a:ea typeface="宋体" panose="02010600030101010101" pitchFamily="2" charset="-122"/>
              </a:rPr>
              <a:t>在选择选择安装语言为中文（简体）后，安装界面的文字就会以简体中文显示。在“请选择您的区域”中，选择我们祖国“中国”，然后单击“继续”按钮。如图2-22所示。</a:t>
            </a:r>
            <a:endParaRPr lang="zh-CN" altLang="en-US" b="0">
              <a:ea typeface="宋体" panose="02010600030101010101" pitchFamily="2" charset="-122"/>
            </a:endParaRPr>
          </a:p>
        </p:txBody>
      </p:sp>
      <p:pic>
        <p:nvPicPr>
          <p:cNvPr id="6" name="图片 5"/>
          <p:cNvPicPr/>
          <p:nvPr/>
        </p:nvPicPr>
        <p:blipFill>
          <a:blip r:embed="rId2"/>
          <a:stretch>
            <a:fillRect/>
          </a:stretch>
        </p:blipFill>
        <p:spPr>
          <a:xfrm>
            <a:off x="3505200" y="2667000"/>
            <a:ext cx="4552315" cy="3441700"/>
          </a:xfrm>
          <a:prstGeom prst="rect">
            <a:avLst/>
          </a:prstGeom>
          <a:noFill/>
          <a:ln w="9525">
            <a:noFill/>
          </a:ln>
        </p:spPr>
      </p:pic>
      <p:sp>
        <p:nvSpPr>
          <p:cNvPr id="119" name="文本框 118"/>
          <p:cNvSpPr txBox="1"/>
          <p:nvPr/>
        </p:nvSpPr>
        <p:spPr>
          <a:xfrm>
            <a:off x="3241040" y="5715000"/>
            <a:ext cx="5080000" cy="922020"/>
          </a:xfrm>
          <a:prstGeom prst="rect">
            <a:avLst/>
          </a:prstGeom>
          <a:noFill/>
          <a:ln w="9525">
            <a:noFill/>
          </a:ln>
        </p:spPr>
        <p:txBody>
          <a:bodyPr>
            <a:spAutoFit/>
          </a:bodyPr>
          <a:p>
            <a:pPr indent="280670" algn="ctr"/>
            <a:r>
              <a:rPr lang="en-US" b="0">
                <a:latin typeface="等线" panose="02010600030101010101" charset="-122"/>
                <a:cs typeface="Times New Roman" panose="02020603050405020304" charset="0"/>
              </a:rPr>
              <a:t> </a:t>
            </a:r>
            <a:r>
              <a:rPr lang="zh-CN" b="0">
                <a:ea typeface="宋体" panose="02010600030101010101" pitchFamily="2" charset="-122"/>
              </a:rPr>
              <a:t>图2-22 选择所在区域</a:t>
            </a:r>
            <a:endParaRPr lang="zh-CN" altLang="en-US" b="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2000250" cy="2105025"/>
          </a:xfrm>
          <a:custGeom>
            <a:avLst/>
            <a:gdLst/>
            <a:ahLst/>
            <a:cxnLst/>
            <a:rect l="l" t="t" r="r" b="b"/>
            <a:pathLst>
              <a:path w="2000250" h="2105025">
                <a:moveTo>
                  <a:pt x="1922457" y="0"/>
                </a:moveTo>
                <a:lnTo>
                  <a:pt x="0" y="0"/>
                </a:lnTo>
                <a:lnTo>
                  <a:pt x="0" y="2057171"/>
                </a:lnTo>
                <a:lnTo>
                  <a:pt x="60397" y="2071140"/>
                </a:lnTo>
                <a:lnTo>
                  <a:pt x="106298" y="2080010"/>
                </a:lnTo>
                <a:lnTo>
                  <a:pt x="152651" y="2087570"/>
                </a:lnTo>
                <a:lnTo>
                  <a:pt x="199439" y="2093801"/>
                </a:lnTo>
                <a:lnTo>
                  <a:pt x="246640" y="2098681"/>
                </a:lnTo>
                <a:lnTo>
                  <a:pt x="294234" y="2102192"/>
                </a:lnTo>
                <a:lnTo>
                  <a:pt x="342202" y="2104313"/>
                </a:lnTo>
                <a:lnTo>
                  <a:pt x="390525" y="2105025"/>
                </a:lnTo>
                <a:lnTo>
                  <a:pt x="438845" y="2104313"/>
                </a:lnTo>
                <a:lnTo>
                  <a:pt x="486812" y="2102192"/>
                </a:lnTo>
                <a:lnTo>
                  <a:pt x="534406" y="2098681"/>
                </a:lnTo>
                <a:lnTo>
                  <a:pt x="581605" y="2093801"/>
                </a:lnTo>
                <a:lnTo>
                  <a:pt x="628392" y="2087570"/>
                </a:lnTo>
                <a:lnTo>
                  <a:pt x="674745" y="2080010"/>
                </a:lnTo>
                <a:lnTo>
                  <a:pt x="720645" y="2071140"/>
                </a:lnTo>
                <a:lnTo>
                  <a:pt x="766071" y="2060979"/>
                </a:lnTo>
                <a:lnTo>
                  <a:pt x="811004" y="2049549"/>
                </a:lnTo>
                <a:lnTo>
                  <a:pt x="855425" y="2036868"/>
                </a:lnTo>
                <a:lnTo>
                  <a:pt x="899312" y="2022957"/>
                </a:lnTo>
                <a:lnTo>
                  <a:pt x="942646" y="2007836"/>
                </a:lnTo>
                <a:lnTo>
                  <a:pt x="985408" y="1991524"/>
                </a:lnTo>
                <a:lnTo>
                  <a:pt x="1027576" y="1974041"/>
                </a:lnTo>
                <a:lnTo>
                  <a:pt x="1069132" y="1955408"/>
                </a:lnTo>
                <a:lnTo>
                  <a:pt x="1110056" y="1935645"/>
                </a:lnTo>
                <a:lnTo>
                  <a:pt x="1150327" y="1914770"/>
                </a:lnTo>
                <a:lnTo>
                  <a:pt x="1189925" y="1892805"/>
                </a:lnTo>
                <a:lnTo>
                  <a:pt x="1228831" y="1869768"/>
                </a:lnTo>
                <a:lnTo>
                  <a:pt x="1267025" y="1845681"/>
                </a:lnTo>
                <a:lnTo>
                  <a:pt x="1304486" y="1820563"/>
                </a:lnTo>
                <a:lnTo>
                  <a:pt x="1341196" y="1794433"/>
                </a:lnTo>
                <a:lnTo>
                  <a:pt x="1377133" y="1767313"/>
                </a:lnTo>
                <a:lnTo>
                  <a:pt x="1412278" y="1739221"/>
                </a:lnTo>
                <a:lnTo>
                  <a:pt x="1446612" y="1710177"/>
                </a:lnTo>
                <a:lnTo>
                  <a:pt x="1480113" y="1680202"/>
                </a:lnTo>
                <a:lnTo>
                  <a:pt x="1512763" y="1649316"/>
                </a:lnTo>
                <a:lnTo>
                  <a:pt x="1544541" y="1617538"/>
                </a:lnTo>
                <a:lnTo>
                  <a:pt x="1575427" y="1584888"/>
                </a:lnTo>
                <a:lnTo>
                  <a:pt x="1605402" y="1551387"/>
                </a:lnTo>
                <a:lnTo>
                  <a:pt x="1634446" y="1517053"/>
                </a:lnTo>
                <a:lnTo>
                  <a:pt x="1662538" y="1481908"/>
                </a:lnTo>
                <a:lnTo>
                  <a:pt x="1689658" y="1445971"/>
                </a:lnTo>
                <a:lnTo>
                  <a:pt x="1715788" y="1409261"/>
                </a:lnTo>
                <a:lnTo>
                  <a:pt x="1740906" y="1371800"/>
                </a:lnTo>
                <a:lnTo>
                  <a:pt x="1764993" y="1333606"/>
                </a:lnTo>
                <a:lnTo>
                  <a:pt x="1788030" y="1294700"/>
                </a:lnTo>
                <a:lnTo>
                  <a:pt x="1809995" y="1255102"/>
                </a:lnTo>
                <a:lnTo>
                  <a:pt x="1830870" y="1214831"/>
                </a:lnTo>
                <a:lnTo>
                  <a:pt x="1850633" y="1173907"/>
                </a:lnTo>
                <a:lnTo>
                  <a:pt x="1869266" y="1132351"/>
                </a:lnTo>
                <a:lnTo>
                  <a:pt x="1886749" y="1090183"/>
                </a:lnTo>
                <a:lnTo>
                  <a:pt x="1903061" y="1047421"/>
                </a:lnTo>
                <a:lnTo>
                  <a:pt x="1918182" y="1004087"/>
                </a:lnTo>
                <a:lnTo>
                  <a:pt x="1932093" y="960200"/>
                </a:lnTo>
                <a:lnTo>
                  <a:pt x="1944774" y="915779"/>
                </a:lnTo>
                <a:lnTo>
                  <a:pt x="1956204" y="870846"/>
                </a:lnTo>
                <a:lnTo>
                  <a:pt x="1966365" y="825420"/>
                </a:lnTo>
                <a:lnTo>
                  <a:pt x="1975235" y="779520"/>
                </a:lnTo>
                <a:lnTo>
                  <a:pt x="1982795" y="733167"/>
                </a:lnTo>
                <a:lnTo>
                  <a:pt x="1989026" y="686380"/>
                </a:lnTo>
                <a:lnTo>
                  <a:pt x="1993906" y="639181"/>
                </a:lnTo>
                <a:lnTo>
                  <a:pt x="1997417" y="591587"/>
                </a:lnTo>
                <a:lnTo>
                  <a:pt x="1999538" y="543620"/>
                </a:lnTo>
                <a:lnTo>
                  <a:pt x="2000250" y="495300"/>
                </a:lnTo>
                <a:lnTo>
                  <a:pt x="1999538" y="446979"/>
                </a:lnTo>
                <a:lnTo>
                  <a:pt x="1997417" y="399012"/>
                </a:lnTo>
                <a:lnTo>
                  <a:pt x="1993906" y="351418"/>
                </a:lnTo>
                <a:lnTo>
                  <a:pt x="1989026" y="304219"/>
                </a:lnTo>
                <a:lnTo>
                  <a:pt x="1982795" y="257432"/>
                </a:lnTo>
                <a:lnTo>
                  <a:pt x="1975235" y="211079"/>
                </a:lnTo>
                <a:lnTo>
                  <a:pt x="1966365" y="165179"/>
                </a:lnTo>
                <a:lnTo>
                  <a:pt x="1956204" y="119753"/>
                </a:lnTo>
                <a:lnTo>
                  <a:pt x="1944774" y="74820"/>
                </a:lnTo>
                <a:lnTo>
                  <a:pt x="1932093" y="30399"/>
                </a:lnTo>
                <a:lnTo>
                  <a:pt x="1922457"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11" name="Freeform 11"/>
          <p:cNvSpPr/>
          <p:nvPr/>
        </p:nvSpPr>
        <p:spPr>
          <a:xfrm>
            <a:off x="1581150" y="219075"/>
            <a:ext cx="66675" cy="57150"/>
          </a:xfrm>
          <a:custGeom>
            <a:avLst/>
            <a:gdLst/>
            <a:ahLst/>
            <a:cxnLst/>
            <a:rect l="l" t="t" r="r" b="b"/>
            <a:pathLst>
              <a:path w="66675" h="57150">
                <a:moveTo>
                  <a:pt x="33274" y="0"/>
                </a:moveTo>
                <a:lnTo>
                  <a:pt x="20359" y="2250"/>
                </a:lnTo>
                <a:lnTo>
                  <a:pt x="9778"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2" name="AutoShape 12"/>
          <p:cNvSpPr/>
          <p:nvPr/>
        </p:nvSpPr>
        <p:spPr>
          <a:xfrm>
            <a:off x="1581150" y="7048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3" name="AutoShape 13"/>
          <p:cNvSpPr/>
          <p:nvPr/>
        </p:nvSpPr>
        <p:spPr>
          <a:xfrm>
            <a:off x="1581150" y="381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4" name="AutoShape 14"/>
          <p:cNvSpPr/>
          <p:nvPr/>
        </p:nvSpPr>
        <p:spPr>
          <a:xfrm>
            <a:off x="1581150" y="5429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5" name="Freeform 15"/>
          <p:cNvSpPr/>
          <p:nvPr/>
        </p:nvSpPr>
        <p:spPr>
          <a:xfrm>
            <a:off x="1333500" y="219075"/>
            <a:ext cx="66675" cy="57150"/>
          </a:xfrm>
          <a:custGeom>
            <a:avLst/>
            <a:gdLst/>
            <a:ahLst/>
            <a:cxnLst/>
            <a:rect l="l" t="t" r="r" b="b"/>
            <a:pathLst>
              <a:path w="66675" h="57150">
                <a:moveTo>
                  <a:pt x="33274" y="0"/>
                </a:moveTo>
                <a:lnTo>
                  <a:pt x="20359" y="2250"/>
                </a:lnTo>
                <a:lnTo>
                  <a:pt x="9778"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6" name="AutoShape 16"/>
          <p:cNvSpPr/>
          <p:nvPr/>
        </p:nvSpPr>
        <p:spPr>
          <a:xfrm>
            <a:off x="1333500" y="7048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7" name="AutoShape 17"/>
          <p:cNvSpPr/>
          <p:nvPr/>
        </p:nvSpPr>
        <p:spPr>
          <a:xfrm>
            <a:off x="1333500" y="381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8" name="AutoShape 18"/>
          <p:cNvSpPr/>
          <p:nvPr/>
        </p:nvSpPr>
        <p:spPr>
          <a:xfrm>
            <a:off x="1333500" y="5429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9" name="Freeform 19"/>
          <p:cNvSpPr/>
          <p:nvPr/>
        </p:nvSpPr>
        <p:spPr>
          <a:xfrm>
            <a:off x="1123950"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0" name="AutoShape 20"/>
          <p:cNvSpPr/>
          <p:nvPr/>
        </p:nvSpPr>
        <p:spPr>
          <a:xfrm>
            <a:off x="1123950" y="7048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1" name="AutoShape 21"/>
          <p:cNvSpPr/>
          <p:nvPr/>
        </p:nvSpPr>
        <p:spPr>
          <a:xfrm>
            <a:off x="1123950" y="38100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2" name="AutoShape 22"/>
          <p:cNvSpPr/>
          <p:nvPr/>
        </p:nvSpPr>
        <p:spPr>
          <a:xfrm>
            <a:off x="1123950" y="5429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3" name="Freeform 23"/>
          <p:cNvSpPr/>
          <p:nvPr/>
        </p:nvSpPr>
        <p:spPr>
          <a:xfrm>
            <a:off x="885825" y="219075"/>
            <a:ext cx="57150" cy="57150"/>
          </a:xfrm>
          <a:custGeom>
            <a:avLst/>
            <a:gdLst/>
            <a:ahLst/>
            <a:cxnLst/>
            <a:rect l="l" t="t" r="r" b="b"/>
            <a:pathLst>
              <a:path w="57150" h="57150">
                <a:moveTo>
                  <a:pt x="28575" y="0"/>
                </a:moveTo>
                <a:lnTo>
                  <a:pt x="17450" y="2250"/>
                </a:lnTo>
                <a:lnTo>
                  <a:pt x="8367" y="8381"/>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1"/>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4" name="Freeform 24"/>
          <p:cNvSpPr/>
          <p:nvPr/>
        </p:nvSpPr>
        <p:spPr>
          <a:xfrm>
            <a:off x="885825" y="7048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5" name="Freeform 25"/>
          <p:cNvSpPr/>
          <p:nvPr/>
        </p:nvSpPr>
        <p:spPr>
          <a:xfrm>
            <a:off x="885825" y="381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6" name="Freeform 26"/>
          <p:cNvSpPr/>
          <p:nvPr/>
        </p:nvSpPr>
        <p:spPr>
          <a:xfrm>
            <a:off x="885825" y="5429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Freeform 27"/>
          <p:cNvSpPr/>
          <p:nvPr/>
        </p:nvSpPr>
        <p:spPr>
          <a:xfrm>
            <a:off x="638175"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8" name="AutoShape 28"/>
          <p:cNvSpPr/>
          <p:nvPr/>
        </p:nvSpPr>
        <p:spPr>
          <a:xfrm>
            <a:off x="638175" y="7048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638175" y="38100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AutoShape 30"/>
          <p:cNvSpPr/>
          <p:nvPr/>
        </p:nvSpPr>
        <p:spPr>
          <a:xfrm>
            <a:off x="638175" y="5429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1" name="Freeform 31"/>
          <p:cNvSpPr/>
          <p:nvPr/>
        </p:nvSpPr>
        <p:spPr>
          <a:xfrm>
            <a:off x="390525"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2" name="AutoShape 32"/>
          <p:cNvSpPr/>
          <p:nvPr/>
        </p:nvSpPr>
        <p:spPr>
          <a:xfrm>
            <a:off x="390525" y="7048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390525" y="38100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AutoShape 34"/>
          <p:cNvSpPr/>
          <p:nvPr/>
        </p:nvSpPr>
        <p:spPr>
          <a:xfrm>
            <a:off x="390525" y="5429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5" name="Freeform 35"/>
          <p:cNvSpPr/>
          <p:nvPr/>
        </p:nvSpPr>
        <p:spPr>
          <a:xfrm>
            <a:off x="11191875" y="3619500"/>
            <a:ext cx="1000125" cy="3238500"/>
          </a:xfrm>
          <a:custGeom>
            <a:avLst/>
            <a:gdLst/>
            <a:ahLst/>
            <a:cxnLst/>
            <a:rect l="l" t="t" r="r" b="b"/>
            <a:pathLst>
              <a:path w="1000125" h="3238500">
                <a:moveTo>
                  <a:pt x="1000125" y="0"/>
                </a:moveTo>
                <a:lnTo>
                  <a:pt x="951670" y="1153"/>
                </a:lnTo>
                <a:lnTo>
                  <a:pt x="903811" y="4578"/>
                </a:lnTo>
                <a:lnTo>
                  <a:pt x="856598" y="10223"/>
                </a:lnTo>
                <a:lnTo>
                  <a:pt x="810086" y="18034"/>
                </a:lnTo>
                <a:lnTo>
                  <a:pt x="764326" y="27961"/>
                </a:lnTo>
                <a:lnTo>
                  <a:pt x="719370" y="39949"/>
                </a:lnTo>
                <a:lnTo>
                  <a:pt x="675271" y="53947"/>
                </a:lnTo>
                <a:lnTo>
                  <a:pt x="632081" y="69903"/>
                </a:lnTo>
                <a:lnTo>
                  <a:pt x="589853" y="87764"/>
                </a:lnTo>
                <a:lnTo>
                  <a:pt x="548640" y="107477"/>
                </a:lnTo>
                <a:lnTo>
                  <a:pt x="508492" y="128991"/>
                </a:lnTo>
                <a:lnTo>
                  <a:pt x="469464" y="152252"/>
                </a:lnTo>
                <a:lnTo>
                  <a:pt x="431607" y="177208"/>
                </a:lnTo>
                <a:lnTo>
                  <a:pt x="394974" y="203808"/>
                </a:lnTo>
                <a:lnTo>
                  <a:pt x="359617" y="231998"/>
                </a:lnTo>
                <a:lnTo>
                  <a:pt x="325588" y="261727"/>
                </a:lnTo>
                <a:lnTo>
                  <a:pt x="292941" y="292941"/>
                </a:lnTo>
                <a:lnTo>
                  <a:pt x="261727" y="325588"/>
                </a:lnTo>
                <a:lnTo>
                  <a:pt x="231998" y="359617"/>
                </a:lnTo>
                <a:lnTo>
                  <a:pt x="203808" y="394974"/>
                </a:lnTo>
                <a:lnTo>
                  <a:pt x="177208" y="431607"/>
                </a:lnTo>
                <a:lnTo>
                  <a:pt x="152252" y="469464"/>
                </a:lnTo>
                <a:lnTo>
                  <a:pt x="128991" y="508492"/>
                </a:lnTo>
                <a:lnTo>
                  <a:pt x="107477" y="548639"/>
                </a:lnTo>
                <a:lnTo>
                  <a:pt x="87764" y="589853"/>
                </a:lnTo>
                <a:lnTo>
                  <a:pt x="69903" y="632081"/>
                </a:lnTo>
                <a:lnTo>
                  <a:pt x="53947" y="675271"/>
                </a:lnTo>
                <a:lnTo>
                  <a:pt x="39949" y="719370"/>
                </a:lnTo>
                <a:lnTo>
                  <a:pt x="27961" y="764326"/>
                </a:lnTo>
                <a:lnTo>
                  <a:pt x="18034" y="810086"/>
                </a:lnTo>
                <a:lnTo>
                  <a:pt x="10223" y="856598"/>
                </a:lnTo>
                <a:lnTo>
                  <a:pt x="4578" y="903811"/>
                </a:lnTo>
                <a:lnTo>
                  <a:pt x="1153" y="951670"/>
                </a:lnTo>
                <a:lnTo>
                  <a:pt x="0" y="1000125"/>
                </a:lnTo>
                <a:lnTo>
                  <a:pt x="0" y="3238500"/>
                </a:lnTo>
                <a:lnTo>
                  <a:pt x="1000125" y="3238500"/>
                </a:lnTo>
                <a:lnTo>
                  <a:pt x="100012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36" name="Freeform 36"/>
          <p:cNvSpPr/>
          <p:nvPr/>
        </p:nvSpPr>
        <p:spPr>
          <a:xfrm>
            <a:off x="10758488" y="4309998"/>
            <a:ext cx="1433830" cy="2548255"/>
          </a:xfrm>
          <a:custGeom>
            <a:avLst/>
            <a:gdLst/>
            <a:ahLst/>
            <a:cxnLst/>
            <a:rect l="l" t="t" r="r" b="b"/>
            <a:pathLst>
              <a:path w="1433829" h="2548254">
                <a:moveTo>
                  <a:pt x="0" y="2548000"/>
                </a:moveTo>
                <a:lnTo>
                  <a:pt x="63" y="981075"/>
                </a:lnTo>
                <a:lnTo>
                  <a:pt x="1194" y="933545"/>
                </a:lnTo>
                <a:lnTo>
                  <a:pt x="4553" y="886598"/>
                </a:lnTo>
                <a:lnTo>
                  <a:pt x="10089" y="840287"/>
                </a:lnTo>
                <a:lnTo>
                  <a:pt x="17750" y="794661"/>
                </a:lnTo>
                <a:lnTo>
                  <a:pt x="27485" y="749774"/>
                </a:lnTo>
                <a:lnTo>
                  <a:pt x="39243" y="705675"/>
                </a:lnTo>
                <a:lnTo>
                  <a:pt x="52972" y="662416"/>
                </a:lnTo>
                <a:lnTo>
                  <a:pt x="68621" y="620050"/>
                </a:lnTo>
                <a:lnTo>
                  <a:pt x="86139" y="578627"/>
                </a:lnTo>
                <a:lnTo>
                  <a:pt x="105474" y="538198"/>
                </a:lnTo>
                <a:lnTo>
                  <a:pt x="126574" y="498816"/>
                </a:lnTo>
                <a:lnTo>
                  <a:pt x="149389" y="460531"/>
                </a:lnTo>
                <a:lnTo>
                  <a:pt x="173868" y="423395"/>
                </a:lnTo>
                <a:lnTo>
                  <a:pt x="199958" y="387459"/>
                </a:lnTo>
                <a:lnTo>
                  <a:pt x="227608" y="352776"/>
                </a:lnTo>
                <a:lnTo>
                  <a:pt x="256767" y="319395"/>
                </a:lnTo>
                <a:lnTo>
                  <a:pt x="287384" y="287369"/>
                </a:lnTo>
                <a:lnTo>
                  <a:pt x="319408" y="256749"/>
                </a:lnTo>
                <a:lnTo>
                  <a:pt x="352786" y="227586"/>
                </a:lnTo>
                <a:lnTo>
                  <a:pt x="387468" y="199932"/>
                </a:lnTo>
                <a:lnTo>
                  <a:pt x="423403" y="173839"/>
                </a:lnTo>
                <a:lnTo>
                  <a:pt x="460538" y="149357"/>
                </a:lnTo>
                <a:lnTo>
                  <a:pt x="498823" y="126538"/>
                </a:lnTo>
                <a:lnTo>
                  <a:pt x="538206" y="105434"/>
                </a:lnTo>
                <a:lnTo>
                  <a:pt x="578636" y="86095"/>
                </a:lnTo>
                <a:lnTo>
                  <a:pt x="620061" y="68574"/>
                </a:lnTo>
                <a:lnTo>
                  <a:pt x="662430" y="52922"/>
                </a:lnTo>
                <a:lnTo>
                  <a:pt x="705692" y="39190"/>
                </a:lnTo>
                <a:lnTo>
                  <a:pt x="749796" y="27429"/>
                </a:lnTo>
                <a:lnTo>
                  <a:pt x="794690" y="17692"/>
                </a:lnTo>
                <a:lnTo>
                  <a:pt x="840322" y="10028"/>
                </a:lnTo>
                <a:lnTo>
                  <a:pt x="886642" y="4491"/>
                </a:lnTo>
                <a:lnTo>
                  <a:pt x="933598" y="1131"/>
                </a:lnTo>
                <a:lnTo>
                  <a:pt x="981138" y="0"/>
                </a:lnTo>
                <a:lnTo>
                  <a:pt x="1028551" y="1131"/>
                </a:lnTo>
                <a:lnTo>
                  <a:pt x="1075508" y="4491"/>
                </a:lnTo>
                <a:lnTo>
                  <a:pt x="1121829" y="10029"/>
                </a:lnTo>
                <a:lnTo>
                  <a:pt x="1167464" y="17692"/>
                </a:lnTo>
                <a:lnTo>
                  <a:pt x="1212360" y="27430"/>
                </a:lnTo>
                <a:lnTo>
                  <a:pt x="1256467" y="39190"/>
                </a:lnTo>
                <a:lnTo>
                  <a:pt x="1299732" y="52923"/>
                </a:lnTo>
                <a:lnTo>
                  <a:pt x="1342106" y="68576"/>
                </a:lnTo>
                <a:lnTo>
                  <a:pt x="1383535" y="86098"/>
                </a:lnTo>
                <a:lnTo>
                  <a:pt x="1423969" y="105437"/>
                </a:lnTo>
                <a:lnTo>
                  <a:pt x="1433512" y="11055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37" name="Freeform 37"/>
          <p:cNvSpPr/>
          <p:nvPr/>
        </p:nvSpPr>
        <p:spPr>
          <a:xfrm>
            <a:off x="10982351" y="5419725"/>
            <a:ext cx="419100" cy="47625"/>
          </a:xfrm>
          <a:custGeom>
            <a:avLst/>
            <a:gdLst/>
            <a:ahLst/>
            <a:cxnLst/>
            <a:rect l="l" t="t" r="r" b="b"/>
            <a:pathLst>
              <a:path w="419100" h="47625">
                <a:moveTo>
                  <a:pt x="395325" y="0"/>
                </a:moveTo>
                <a:lnTo>
                  <a:pt x="23850" y="0"/>
                </a:lnTo>
                <a:lnTo>
                  <a:pt x="14547" y="1873"/>
                </a:lnTo>
                <a:lnTo>
                  <a:pt x="6959" y="6984"/>
                </a:lnTo>
                <a:lnTo>
                  <a:pt x="1847" y="14573"/>
                </a:lnTo>
                <a:lnTo>
                  <a:pt x="0" y="23749"/>
                </a:lnTo>
                <a:lnTo>
                  <a:pt x="1847" y="33051"/>
                </a:lnTo>
                <a:lnTo>
                  <a:pt x="6982" y="40655"/>
                </a:lnTo>
                <a:lnTo>
                  <a:pt x="14557" y="45753"/>
                </a:lnTo>
                <a:lnTo>
                  <a:pt x="23850" y="47625"/>
                </a:lnTo>
                <a:lnTo>
                  <a:pt x="395325" y="47625"/>
                </a:lnTo>
                <a:lnTo>
                  <a:pt x="404557" y="45751"/>
                </a:lnTo>
                <a:lnTo>
                  <a:pt x="412116" y="40640"/>
                </a:lnTo>
                <a:lnTo>
                  <a:pt x="417203" y="33105"/>
                </a:lnTo>
                <a:lnTo>
                  <a:pt x="419074" y="23875"/>
                </a:lnTo>
                <a:lnTo>
                  <a:pt x="417203" y="14573"/>
                </a:lnTo>
                <a:lnTo>
                  <a:pt x="412105" y="6984"/>
                </a:lnTo>
                <a:lnTo>
                  <a:pt x="404554" y="1873"/>
                </a:lnTo>
                <a:lnTo>
                  <a:pt x="39532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8" name="Freeform 38"/>
          <p:cNvSpPr/>
          <p:nvPr/>
        </p:nvSpPr>
        <p:spPr>
          <a:xfrm>
            <a:off x="10982325" y="5581650"/>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Freeform 39"/>
          <p:cNvSpPr/>
          <p:nvPr/>
        </p:nvSpPr>
        <p:spPr>
          <a:xfrm>
            <a:off x="10982325" y="5753100"/>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0" name="Freeform 40"/>
          <p:cNvSpPr/>
          <p:nvPr/>
        </p:nvSpPr>
        <p:spPr>
          <a:xfrm>
            <a:off x="10982325" y="5915025"/>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1" name="Freeform 41"/>
          <p:cNvSpPr/>
          <p:nvPr/>
        </p:nvSpPr>
        <p:spPr>
          <a:xfrm>
            <a:off x="10982325" y="6086475"/>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2" name="Freeform 42"/>
          <p:cNvSpPr/>
          <p:nvPr/>
        </p:nvSpPr>
        <p:spPr>
          <a:xfrm>
            <a:off x="10982325" y="6248400"/>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Freeform 43"/>
          <p:cNvSpPr/>
          <p:nvPr/>
        </p:nvSpPr>
        <p:spPr>
          <a:xfrm>
            <a:off x="0" y="5143500"/>
            <a:ext cx="2133600" cy="1333500"/>
          </a:xfrm>
          <a:custGeom>
            <a:avLst/>
            <a:gdLst/>
            <a:ahLst/>
            <a:cxnLst/>
            <a:rect l="l" t="t" r="r" b="b"/>
            <a:pathLst>
              <a:path w="2133600" h="1333500">
                <a:moveTo>
                  <a:pt x="1466850" y="0"/>
                </a:moveTo>
                <a:lnTo>
                  <a:pt x="0" y="0"/>
                </a:lnTo>
                <a:lnTo>
                  <a:pt x="0" y="1333500"/>
                </a:lnTo>
                <a:lnTo>
                  <a:pt x="1466850" y="1333500"/>
                </a:lnTo>
                <a:lnTo>
                  <a:pt x="1514474" y="1331825"/>
                </a:lnTo>
                <a:lnTo>
                  <a:pt x="1561193" y="1326878"/>
                </a:lnTo>
                <a:lnTo>
                  <a:pt x="1606894" y="1318771"/>
                </a:lnTo>
                <a:lnTo>
                  <a:pt x="1651466" y="1307617"/>
                </a:lnTo>
                <a:lnTo>
                  <a:pt x="1694793" y="1293528"/>
                </a:lnTo>
                <a:lnTo>
                  <a:pt x="1736765" y="1276617"/>
                </a:lnTo>
                <a:lnTo>
                  <a:pt x="1777269" y="1256998"/>
                </a:lnTo>
                <a:lnTo>
                  <a:pt x="1816191" y="1234782"/>
                </a:lnTo>
                <a:lnTo>
                  <a:pt x="1853419" y="1210083"/>
                </a:lnTo>
                <a:lnTo>
                  <a:pt x="1888840" y="1183014"/>
                </a:lnTo>
                <a:lnTo>
                  <a:pt x="1922341" y="1153688"/>
                </a:lnTo>
                <a:lnTo>
                  <a:pt x="1953811" y="1122217"/>
                </a:lnTo>
                <a:lnTo>
                  <a:pt x="1983135" y="1088713"/>
                </a:lnTo>
                <a:lnTo>
                  <a:pt x="2010201" y="1053291"/>
                </a:lnTo>
                <a:lnTo>
                  <a:pt x="2034897" y="1016063"/>
                </a:lnTo>
                <a:lnTo>
                  <a:pt x="2057110" y="977141"/>
                </a:lnTo>
                <a:lnTo>
                  <a:pt x="2076727" y="936638"/>
                </a:lnTo>
                <a:lnTo>
                  <a:pt x="2093635" y="894668"/>
                </a:lnTo>
                <a:lnTo>
                  <a:pt x="2107721" y="851343"/>
                </a:lnTo>
                <a:lnTo>
                  <a:pt x="2118874" y="806776"/>
                </a:lnTo>
                <a:lnTo>
                  <a:pt x="2126980" y="761079"/>
                </a:lnTo>
                <a:lnTo>
                  <a:pt x="2131926" y="714366"/>
                </a:lnTo>
                <a:lnTo>
                  <a:pt x="2133600" y="666750"/>
                </a:lnTo>
                <a:lnTo>
                  <a:pt x="2131926" y="619140"/>
                </a:lnTo>
                <a:lnTo>
                  <a:pt x="2126980" y="572434"/>
                </a:lnTo>
                <a:lnTo>
                  <a:pt x="2118874" y="526742"/>
                </a:lnTo>
                <a:lnTo>
                  <a:pt x="2107721" y="482179"/>
                </a:lnTo>
                <a:lnTo>
                  <a:pt x="2093635" y="438856"/>
                </a:lnTo>
                <a:lnTo>
                  <a:pt x="2076727" y="396888"/>
                </a:lnTo>
                <a:lnTo>
                  <a:pt x="2057110" y="356386"/>
                </a:lnTo>
                <a:lnTo>
                  <a:pt x="2034897" y="317465"/>
                </a:lnTo>
                <a:lnTo>
                  <a:pt x="2010201" y="280236"/>
                </a:lnTo>
                <a:lnTo>
                  <a:pt x="1983135" y="244812"/>
                </a:lnTo>
                <a:lnTo>
                  <a:pt x="1953811" y="211307"/>
                </a:lnTo>
                <a:lnTo>
                  <a:pt x="1922341" y="179834"/>
                </a:lnTo>
                <a:lnTo>
                  <a:pt x="1888840" y="150505"/>
                </a:lnTo>
                <a:lnTo>
                  <a:pt x="1853419" y="123433"/>
                </a:lnTo>
                <a:lnTo>
                  <a:pt x="1816191" y="98732"/>
                </a:lnTo>
                <a:lnTo>
                  <a:pt x="1777269" y="76514"/>
                </a:lnTo>
                <a:lnTo>
                  <a:pt x="1736765" y="56892"/>
                </a:lnTo>
                <a:lnTo>
                  <a:pt x="1694793" y="39978"/>
                </a:lnTo>
                <a:lnTo>
                  <a:pt x="1651466" y="25887"/>
                </a:lnTo>
                <a:lnTo>
                  <a:pt x="1606894" y="14731"/>
                </a:lnTo>
                <a:lnTo>
                  <a:pt x="1561193" y="6622"/>
                </a:lnTo>
                <a:lnTo>
                  <a:pt x="1514474" y="1674"/>
                </a:lnTo>
                <a:lnTo>
                  <a:pt x="146685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4" name="Freeform 44"/>
          <p:cNvSpPr/>
          <p:nvPr/>
        </p:nvSpPr>
        <p:spPr>
          <a:xfrm>
            <a:off x="0" y="6262682"/>
            <a:ext cx="1633855" cy="595630"/>
          </a:xfrm>
          <a:custGeom>
            <a:avLst/>
            <a:gdLst/>
            <a:ahLst/>
            <a:cxnLst/>
            <a:rect l="l" t="t" r="r" b="b"/>
            <a:pathLst>
              <a:path w="1633855" h="595629">
                <a:moveTo>
                  <a:pt x="0" y="0"/>
                </a:moveTo>
                <a:lnTo>
                  <a:pt x="1033462" y="4"/>
                </a:lnTo>
                <a:lnTo>
                  <a:pt x="1080357" y="1809"/>
                </a:lnTo>
                <a:lnTo>
                  <a:pt x="1126266" y="7137"/>
                </a:lnTo>
                <a:lnTo>
                  <a:pt x="1171055" y="15852"/>
                </a:lnTo>
                <a:lnTo>
                  <a:pt x="1214591" y="27823"/>
                </a:lnTo>
                <a:lnTo>
                  <a:pt x="1256741" y="42915"/>
                </a:lnTo>
                <a:lnTo>
                  <a:pt x="1297370" y="60995"/>
                </a:lnTo>
                <a:lnTo>
                  <a:pt x="1336345" y="81930"/>
                </a:lnTo>
                <a:lnTo>
                  <a:pt x="1373533" y="105587"/>
                </a:lnTo>
                <a:lnTo>
                  <a:pt x="1408801" y="131832"/>
                </a:lnTo>
                <a:lnTo>
                  <a:pt x="1442014" y="160531"/>
                </a:lnTo>
                <a:lnTo>
                  <a:pt x="1473040" y="191551"/>
                </a:lnTo>
                <a:lnTo>
                  <a:pt x="1501744" y="224760"/>
                </a:lnTo>
                <a:lnTo>
                  <a:pt x="1527994" y="260023"/>
                </a:lnTo>
                <a:lnTo>
                  <a:pt x="1551655" y="297207"/>
                </a:lnTo>
                <a:lnTo>
                  <a:pt x="1572595" y="336178"/>
                </a:lnTo>
                <a:lnTo>
                  <a:pt x="1590679" y="376804"/>
                </a:lnTo>
                <a:lnTo>
                  <a:pt x="1605775" y="418951"/>
                </a:lnTo>
                <a:lnTo>
                  <a:pt x="1617748" y="462485"/>
                </a:lnTo>
                <a:lnTo>
                  <a:pt x="1626466" y="507274"/>
                </a:lnTo>
                <a:lnTo>
                  <a:pt x="1631795" y="553183"/>
                </a:lnTo>
                <a:lnTo>
                  <a:pt x="1633417" y="59531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5" name="Freeform 45"/>
          <p:cNvSpPr/>
          <p:nvPr/>
        </p:nvSpPr>
        <p:spPr>
          <a:xfrm>
            <a:off x="0" y="6072187"/>
            <a:ext cx="1891030" cy="786130"/>
          </a:xfrm>
          <a:custGeom>
            <a:avLst/>
            <a:gdLst/>
            <a:ahLst/>
            <a:cxnLst/>
            <a:rect l="l" t="t" r="r" b="b"/>
            <a:pathLst>
              <a:path w="1891030" h="786129">
                <a:moveTo>
                  <a:pt x="0" y="0"/>
                </a:moveTo>
                <a:lnTo>
                  <a:pt x="1100137" y="0"/>
                </a:lnTo>
                <a:lnTo>
                  <a:pt x="1148304" y="1442"/>
                </a:lnTo>
                <a:lnTo>
                  <a:pt x="1195707" y="5716"/>
                </a:lnTo>
                <a:lnTo>
                  <a:pt x="1242264" y="12737"/>
                </a:lnTo>
                <a:lnTo>
                  <a:pt x="1287891" y="22423"/>
                </a:lnTo>
                <a:lnTo>
                  <a:pt x="1332508" y="34691"/>
                </a:lnTo>
                <a:lnTo>
                  <a:pt x="1376029" y="49460"/>
                </a:lnTo>
                <a:lnTo>
                  <a:pt x="1418374" y="66645"/>
                </a:lnTo>
                <a:lnTo>
                  <a:pt x="1459459" y="86164"/>
                </a:lnTo>
                <a:lnTo>
                  <a:pt x="1499202" y="107936"/>
                </a:lnTo>
                <a:lnTo>
                  <a:pt x="1537519" y="131876"/>
                </a:lnTo>
                <a:lnTo>
                  <a:pt x="1574329" y="157902"/>
                </a:lnTo>
                <a:lnTo>
                  <a:pt x="1609548" y="185932"/>
                </a:lnTo>
                <a:lnTo>
                  <a:pt x="1643095" y="215883"/>
                </a:lnTo>
                <a:lnTo>
                  <a:pt x="1674886" y="247672"/>
                </a:lnTo>
                <a:lnTo>
                  <a:pt x="1704838" y="281216"/>
                </a:lnTo>
                <a:lnTo>
                  <a:pt x="1732869" y="316433"/>
                </a:lnTo>
                <a:lnTo>
                  <a:pt x="1758896" y="353241"/>
                </a:lnTo>
                <a:lnTo>
                  <a:pt x="1782837" y="391556"/>
                </a:lnTo>
                <a:lnTo>
                  <a:pt x="1804609" y="431295"/>
                </a:lnTo>
                <a:lnTo>
                  <a:pt x="1824129" y="472376"/>
                </a:lnTo>
                <a:lnTo>
                  <a:pt x="1841315" y="514717"/>
                </a:lnTo>
                <a:lnTo>
                  <a:pt x="1856083" y="558235"/>
                </a:lnTo>
                <a:lnTo>
                  <a:pt x="1868352" y="602846"/>
                </a:lnTo>
                <a:lnTo>
                  <a:pt x="1878038" y="648469"/>
                </a:lnTo>
                <a:lnTo>
                  <a:pt x="1885059" y="695020"/>
                </a:lnTo>
                <a:lnTo>
                  <a:pt x="1889333" y="742417"/>
                </a:lnTo>
                <a:lnTo>
                  <a:pt x="1890633" y="78581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6" name="Freeform 46"/>
          <p:cNvSpPr/>
          <p:nvPr/>
        </p:nvSpPr>
        <p:spPr>
          <a:xfrm>
            <a:off x="0" y="5881687"/>
            <a:ext cx="2138680" cy="976630"/>
          </a:xfrm>
          <a:custGeom>
            <a:avLst/>
            <a:gdLst/>
            <a:ahLst/>
            <a:cxnLst/>
            <a:rect l="l" t="t" r="r" b="b"/>
            <a:pathLst>
              <a:path w="2138680" h="976629">
                <a:moveTo>
                  <a:pt x="0" y="0"/>
                </a:moveTo>
                <a:lnTo>
                  <a:pt x="1157287" y="0"/>
                </a:lnTo>
                <a:lnTo>
                  <a:pt x="1204822" y="1131"/>
                </a:lnTo>
                <a:lnTo>
                  <a:pt x="1251774" y="4491"/>
                </a:lnTo>
                <a:lnTo>
                  <a:pt x="1298090" y="10027"/>
                </a:lnTo>
                <a:lnTo>
                  <a:pt x="1343720" y="17690"/>
                </a:lnTo>
                <a:lnTo>
                  <a:pt x="1388612" y="27426"/>
                </a:lnTo>
                <a:lnTo>
                  <a:pt x="1432715" y="39186"/>
                </a:lnTo>
                <a:lnTo>
                  <a:pt x="1475977" y="52917"/>
                </a:lnTo>
                <a:lnTo>
                  <a:pt x="1518347" y="68568"/>
                </a:lnTo>
                <a:lnTo>
                  <a:pt x="1559773" y="86087"/>
                </a:lnTo>
                <a:lnTo>
                  <a:pt x="1600204" y="105424"/>
                </a:lnTo>
                <a:lnTo>
                  <a:pt x="1639590" y="126527"/>
                </a:lnTo>
                <a:lnTo>
                  <a:pt x="1677877" y="149344"/>
                </a:lnTo>
                <a:lnTo>
                  <a:pt x="1715015" y="173825"/>
                </a:lnTo>
                <a:lnTo>
                  <a:pt x="1750953" y="199917"/>
                </a:lnTo>
                <a:lnTo>
                  <a:pt x="1785638" y="227569"/>
                </a:lnTo>
                <a:lnTo>
                  <a:pt x="1819021" y="256731"/>
                </a:lnTo>
                <a:lnTo>
                  <a:pt x="1851048" y="287350"/>
                </a:lnTo>
                <a:lnTo>
                  <a:pt x="1881670" y="319375"/>
                </a:lnTo>
                <a:lnTo>
                  <a:pt x="1910834" y="352755"/>
                </a:lnTo>
                <a:lnTo>
                  <a:pt x="1938488" y="387438"/>
                </a:lnTo>
                <a:lnTo>
                  <a:pt x="1964583" y="423373"/>
                </a:lnTo>
                <a:lnTo>
                  <a:pt x="1989065" y="460508"/>
                </a:lnTo>
                <a:lnTo>
                  <a:pt x="2011885" y="498793"/>
                </a:lnTo>
                <a:lnTo>
                  <a:pt x="2032990" y="538176"/>
                </a:lnTo>
                <a:lnTo>
                  <a:pt x="2052329" y="578605"/>
                </a:lnTo>
                <a:lnTo>
                  <a:pt x="2069850" y="620029"/>
                </a:lnTo>
                <a:lnTo>
                  <a:pt x="2085503" y="662397"/>
                </a:lnTo>
                <a:lnTo>
                  <a:pt x="2099235" y="705657"/>
                </a:lnTo>
                <a:lnTo>
                  <a:pt x="2110996" y="749757"/>
                </a:lnTo>
                <a:lnTo>
                  <a:pt x="2120733" y="794647"/>
                </a:lnTo>
                <a:lnTo>
                  <a:pt x="2128397" y="840276"/>
                </a:lnTo>
                <a:lnTo>
                  <a:pt x="2133934" y="886590"/>
                </a:lnTo>
                <a:lnTo>
                  <a:pt x="2137294" y="933541"/>
                </a:lnTo>
                <a:lnTo>
                  <a:pt x="2138312" y="97631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7" name="Freeform 47"/>
          <p:cNvSpPr/>
          <p:nvPr/>
        </p:nvSpPr>
        <p:spPr>
          <a:xfrm>
            <a:off x="7207504" y="6018847"/>
            <a:ext cx="649605" cy="839469"/>
          </a:xfrm>
          <a:custGeom>
            <a:avLst/>
            <a:gdLst/>
            <a:ahLst/>
            <a:cxnLst/>
            <a:rect l="l" t="t" r="r" b="b"/>
            <a:pathLst>
              <a:path w="649604" h="839470">
                <a:moveTo>
                  <a:pt x="0" y="0"/>
                </a:moveTo>
                <a:lnTo>
                  <a:pt x="46209" y="15393"/>
                </a:lnTo>
                <a:lnTo>
                  <a:pt x="91058" y="32985"/>
                </a:lnTo>
                <a:lnTo>
                  <a:pt x="134505" y="52696"/>
                </a:lnTo>
                <a:lnTo>
                  <a:pt x="176507" y="74448"/>
                </a:lnTo>
                <a:lnTo>
                  <a:pt x="217023" y="98160"/>
                </a:lnTo>
                <a:lnTo>
                  <a:pt x="256010" y="123756"/>
                </a:lnTo>
                <a:lnTo>
                  <a:pt x="293425" y="151154"/>
                </a:lnTo>
                <a:lnTo>
                  <a:pt x="329227" y="180276"/>
                </a:lnTo>
                <a:lnTo>
                  <a:pt x="363374" y="211043"/>
                </a:lnTo>
                <a:lnTo>
                  <a:pt x="395822" y="243377"/>
                </a:lnTo>
                <a:lnTo>
                  <a:pt x="426530" y="277197"/>
                </a:lnTo>
                <a:lnTo>
                  <a:pt x="455456" y="312425"/>
                </a:lnTo>
                <a:lnTo>
                  <a:pt x="482558" y="348981"/>
                </a:lnTo>
                <a:lnTo>
                  <a:pt x="507792" y="386788"/>
                </a:lnTo>
                <a:lnTo>
                  <a:pt x="531118" y="425765"/>
                </a:lnTo>
                <a:lnTo>
                  <a:pt x="552492" y="465834"/>
                </a:lnTo>
                <a:lnTo>
                  <a:pt x="571873" y="506915"/>
                </a:lnTo>
                <a:lnTo>
                  <a:pt x="589218" y="548930"/>
                </a:lnTo>
                <a:lnTo>
                  <a:pt x="604484" y="591799"/>
                </a:lnTo>
                <a:lnTo>
                  <a:pt x="617631" y="635443"/>
                </a:lnTo>
                <a:lnTo>
                  <a:pt x="628616" y="679784"/>
                </a:lnTo>
                <a:lnTo>
                  <a:pt x="637395" y="724742"/>
                </a:lnTo>
                <a:lnTo>
                  <a:pt x="643928" y="770238"/>
                </a:lnTo>
                <a:lnTo>
                  <a:pt x="648172" y="816193"/>
                </a:lnTo>
                <a:lnTo>
                  <a:pt x="649119" y="839152"/>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48" name="Freeform 48"/>
          <p:cNvSpPr/>
          <p:nvPr/>
        </p:nvSpPr>
        <p:spPr>
          <a:xfrm>
            <a:off x="6024383" y="5979000"/>
            <a:ext cx="1183640" cy="879475"/>
          </a:xfrm>
          <a:custGeom>
            <a:avLst/>
            <a:gdLst/>
            <a:ahLst/>
            <a:cxnLst/>
            <a:rect l="l" t="t" r="r" b="b"/>
            <a:pathLst>
              <a:path w="1183640" h="879475">
                <a:moveTo>
                  <a:pt x="0" y="878998"/>
                </a:moveTo>
                <a:lnTo>
                  <a:pt x="2503" y="838135"/>
                </a:lnTo>
                <a:lnTo>
                  <a:pt x="7831" y="791134"/>
                </a:lnTo>
                <a:lnTo>
                  <a:pt x="15658" y="744071"/>
                </a:lnTo>
                <a:lnTo>
                  <a:pt x="26026" y="697022"/>
                </a:lnTo>
                <a:lnTo>
                  <a:pt x="38977" y="650069"/>
                </a:lnTo>
                <a:lnTo>
                  <a:pt x="54372" y="603854"/>
                </a:lnTo>
                <a:lnTo>
                  <a:pt x="71966" y="559000"/>
                </a:lnTo>
                <a:lnTo>
                  <a:pt x="91680" y="515549"/>
                </a:lnTo>
                <a:lnTo>
                  <a:pt x="113434" y="473544"/>
                </a:lnTo>
                <a:lnTo>
                  <a:pt x="137150" y="433026"/>
                </a:lnTo>
                <a:lnTo>
                  <a:pt x="162749" y="394038"/>
                </a:lnTo>
                <a:lnTo>
                  <a:pt x="190151" y="356622"/>
                </a:lnTo>
                <a:lnTo>
                  <a:pt x="219277" y="320820"/>
                </a:lnTo>
                <a:lnTo>
                  <a:pt x="250048" y="286674"/>
                </a:lnTo>
                <a:lnTo>
                  <a:pt x="282386" y="254226"/>
                </a:lnTo>
                <a:lnTo>
                  <a:pt x="316210" y="223519"/>
                </a:lnTo>
                <a:lnTo>
                  <a:pt x="351442" y="194595"/>
                </a:lnTo>
                <a:lnTo>
                  <a:pt x="388003" y="167496"/>
                </a:lnTo>
                <a:lnTo>
                  <a:pt x="425814" y="142264"/>
                </a:lnTo>
                <a:lnTo>
                  <a:pt x="464795" y="118941"/>
                </a:lnTo>
                <a:lnTo>
                  <a:pt x="504867" y="97570"/>
                </a:lnTo>
                <a:lnTo>
                  <a:pt x="545952" y="78192"/>
                </a:lnTo>
                <a:lnTo>
                  <a:pt x="587970" y="60850"/>
                </a:lnTo>
                <a:lnTo>
                  <a:pt x="630841" y="45586"/>
                </a:lnTo>
                <a:lnTo>
                  <a:pt x="674488" y="32442"/>
                </a:lnTo>
                <a:lnTo>
                  <a:pt x="718831" y="21460"/>
                </a:lnTo>
                <a:lnTo>
                  <a:pt x="763790" y="12683"/>
                </a:lnTo>
                <a:lnTo>
                  <a:pt x="809287" y="6152"/>
                </a:lnTo>
                <a:lnTo>
                  <a:pt x="855242" y="1910"/>
                </a:lnTo>
                <a:lnTo>
                  <a:pt x="901577" y="0"/>
                </a:lnTo>
                <a:lnTo>
                  <a:pt x="948211" y="462"/>
                </a:lnTo>
                <a:lnTo>
                  <a:pt x="995067" y="3339"/>
                </a:lnTo>
                <a:lnTo>
                  <a:pt x="1042065" y="8674"/>
                </a:lnTo>
                <a:lnTo>
                  <a:pt x="1089126" y="16509"/>
                </a:lnTo>
                <a:lnTo>
                  <a:pt x="1136171" y="26886"/>
                </a:lnTo>
                <a:lnTo>
                  <a:pt x="1183120" y="39846"/>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49" name="Freeform 49"/>
          <p:cNvSpPr/>
          <p:nvPr/>
        </p:nvSpPr>
        <p:spPr>
          <a:xfrm>
            <a:off x="7474711" y="6219659"/>
            <a:ext cx="318770" cy="330835"/>
          </a:xfrm>
          <a:custGeom>
            <a:avLst/>
            <a:gdLst/>
            <a:ahLst/>
            <a:cxnLst/>
            <a:rect l="l" t="t" r="r" b="b"/>
            <a:pathLst>
              <a:path w="318770" h="330834">
                <a:moveTo>
                  <a:pt x="255397" y="0"/>
                </a:moveTo>
                <a:lnTo>
                  <a:pt x="0" y="221462"/>
                </a:lnTo>
                <a:lnTo>
                  <a:pt x="318643" y="330834"/>
                </a:lnTo>
                <a:lnTo>
                  <a:pt x="255397"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50" name="TextBox 50"/>
          <p:cNvSpPr txBox="1"/>
          <p:nvPr/>
        </p:nvSpPr>
        <p:spPr>
          <a:xfrm>
            <a:off x="3276599" y="2438717"/>
            <a:ext cx="864869" cy="2033905"/>
          </a:xfrm>
          <a:prstGeom prst="rect">
            <a:avLst/>
          </a:prstGeom>
        </p:spPr>
        <p:txBody>
          <a:bodyPr vert="horz" wrap="square" lIns="0" tIns="50768" rIns="0" bIns="0" rtlCol="0" anchor="t" anchorCtr="0">
            <a:spAutoFit/>
          </a:bodyPr>
          <a:lstStyle/>
          <a:p>
            <a:pPr marL="12700" algn="l">
              <a:lnSpc>
                <a:spcPct val="8406000"/>
              </a:lnSpc>
              <a:spcBef>
                <a:spcPts val="400"/>
              </a:spcBef>
            </a:pPr>
            <a:endParaRPr lang="en-US" sz="6600" b="1" spc="9">
              <a:solidFill>
                <a:srgbClr val="3C7CB3">
                  <a:alpha val="100000"/>
                </a:srgbClr>
              </a:solidFill>
              <a:latin typeface="微软雅黑" panose="020B0503020204020204" charset="-122"/>
              <a:ea typeface="微软雅黑" panose="020B0503020204020204" charset="-122"/>
              <a:cs typeface="微软雅黑" panose="020B0503020204020204" charset="-122"/>
            </a:endParaRPr>
          </a:p>
        </p:txBody>
      </p:sp>
      <p:sp>
        <p:nvSpPr>
          <p:cNvPr id="81" name="AutoShape 81"/>
          <p:cNvSpPr/>
          <p:nvPr/>
        </p:nvSpPr>
        <p:spPr>
          <a:xfrm>
            <a:off x="9001125" y="257175"/>
            <a:ext cx="2905125" cy="42862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8" name="object 55"/>
          <p:cNvSpPr txBox="1"/>
          <p:nvPr/>
        </p:nvSpPr>
        <p:spPr>
          <a:xfrm>
            <a:off x="2548890" y="748665"/>
            <a:ext cx="1800860" cy="506095"/>
          </a:xfrm>
          <a:prstGeom prst="rect">
            <a:avLst/>
          </a:prstGeom>
        </p:spPr>
        <p:txBody>
          <a:bodyPr vert="horz" wrap="square" lIns="0" tIns="13970" rIns="0" bIns="0" rtlCol="0">
            <a:spAutoFit/>
          </a:bodyPr>
          <a:p>
            <a:pPr marL="12700">
              <a:lnSpc>
                <a:spcPct val="100000"/>
              </a:lnSpc>
              <a:spcBef>
                <a:spcPts val="110"/>
              </a:spcBef>
              <a:tabLst>
                <a:tab pos="1623060" algn="l"/>
                <a:tab pos="3234055" algn="l"/>
                <a:tab pos="4845050" algn="l"/>
              </a:tabLst>
            </a:pPr>
            <a:r>
              <a:rPr lang="zh-CN" sz="3200" b="1" spc="10" dirty="0">
                <a:solidFill>
                  <a:srgbClr val="0D0D0D"/>
                </a:solidFill>
                <a:latin typeface="微软雅黑" panose="020B0503020204020204" charset="-122"/>
                <a:cs typeface="微软雅黑" panose="020B0503020204020204" charset="-122"/>
              </a:rPr>
              <a:t>项目目标</a:t>
            </a:r>
            <a:endParaRPr lang="zh-CN" sz="3200" b="1" spc="10" dirty="0">
              <a:solidFill>
                <a:srgbClr val="0D0D0D"/>
              </a:solidFill>
              <a:latin typeface="微软雅黑" panose="020B0503020204020204" charset="-122"/>
              <a:cs typeface="微软雅黑" panose="020B0503020204020204" charset="-122"/>
            </a:endParaRPr>
          </a:p>
        </p:txBody>
      </p:sp>
      <p:sp>
        <p:nvSpPr>
          <p:cNvPr id="77" name="object 55"/>
          <p:cNvSpPr txBox="1"/>
          <p:nvPr/>
        </p:nvSpPr>
        <p:spPr>
          <a:xfrm>
            <a:off x="2548890" y="1282065"/>
            <a:ext cx="9158605" cy="1029335"/>
          </a:xfrm>
          <a:prstGeom prst="rect">
            <a:avLst/>
          </a:prstGeom>
          <a:effectLst>
            <a:outerShdw dist="50800" dir="5400000" sx="1000" sy="1000" algn="ctr" rotWithShape="0">
              <a:srgbClr val="000000">
                <a:alpha val="100000"/>
              </a:srgbClr>
            </a:outerShdw>
          </a:effectLst>
        </p:spPr>
        <p:txBody>
          <a:bodyPr vert="horz" wrap="square" lIns="0" tIns="13970" rIns="0" bIns="0" rtlCol="0">
            <a:spAutoFit/>
          </a:bodyPr>
          <a:p>
            <a:pPr marL="12700">
              <a:lnSpc>
                <a:spcPct val="100000"/>
              </a:lnSpc>
              <a:spcBef>
                <a:spcPts val="110"/>
              </a:spcBef>
              <a:tabLst>
                <a:tab pos="1623060" algn="l"/>
                <a:tab pos="3234055" algn="l"/>
                <a:tab pos="4845050" algn="l"/>
              </a:tabLst>
            </a:pPr>
            <a:r>
              <a:rPr sz="6600" b="1" spc="10" dirty="0">
                <a:ln>
                  <a:solidFill>
                    <a:sysClr val="windowText" lastClr="000000">
                      <a:alpha val="6000"/>
                    </a:sysClr>
                  </a:solidFill>
                </a:ln>
                <a:noFill/>
                <a:latin typeface="微软雅黑" panose="020B0503020204020204" charset="-122"/>
                <a:cs typeface="微软雅黑" panose="020B0503020204020204" charset="-122"/>
              </a:rPr>
              <a:t>Learning objectives</a:t>
            </a:r>
            <a:endParaRPr sz="6600" b="1" spc="10" dirty="0">
              <a:ln>
                <a:solidFill>
                  <a:sysClr val="windowText" lastClr="000000">
                    <a:alpha val="6000"/>
                  </a:sysClr>
                </a:solidFill>
              </a:ln>
              <a:noFill/>
              <a:latin typeface="微软雅黑" panose="020B0503020204020204" charset="-122"/>
              <a:cs typeface="微软雅黑" panose="020B0503020204020204" charset="-122"/>
            </a:endParaRPr>
          </a:p>
        </p:txBody>
      </p:sp>
      <p:sp>
        <p:nvSpPr>
          <p:cNvPr id="78" name="object 56"/>
          <p:cNvSpPr/>
          <p:nvPr/>
        </p:nvSpPr>
        <p:spPr>
          <a:xfrm>
            <a:off x="2625090" y="1263650"/>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close/>
              </a:path>
            </a:pathLst>
          </a:custGeom>
          <a:solidFill>
            <a:srgbClr val="F58830"/>
          </a:solidFill>
        </p:spPr>
        <p:txBody>
          <a:bodyPr wrap="square" lIns="0" tIns="0" rIns="0" bIns="0" rtlCol="0"/>
          <a:p/>
        </p:txBody>
      </p:sp>
      <p:grpSp>
        <p:nvGrpSpPr>
          <p:cNvPr id="85" name="#47230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4"/>
            </p:custDataLst>
          </p:nvPr>
        </p:nvGrpSpPr>
        <p:grpSpPr>
          <a:xfrm>
            <a:off x="2285967" y="2196201"/>
            <a:ext cx="9167774" cy="983494"/>
            <a:chOff x="3926561" y="2953576"/>
            <a:chExt cx="7759700" cy="983494"/>
          </a:xfrm>
        </p:grpSpPr>
        <p:sp>
          <p:nvSpPr>
            <p:cNvPr id="86" name="ïṡļîḍe"/>
            <p:cNvSpPr txBox="1"/>
            <p:nvPr/>
          </p:nvSpPr>
          <p:spPr>
            <a:xfrm>
              <a:off x="4118976" y="2968181"/>
              <a:ext cx="2885680"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rPr>
                <a:t>了解渗透测试及分类。</a:t>
              </a:r>
              <a:endParaRPr lang="zh-CN" altLang="en-US" sz="1600" b="1" dirty="0">
                <a:gradFill>
                  <a:gsLst>
                    <a:gs pos="0">
                      <a:schemeClr val="accent1">
                        <a:lumMod val="60000"/>
                        <a:lumOff val="40000"/>
                      </a:schemeClr>
                    </a:gs>
                    <a:gs pos="60000">
                      <a:schemeClr val="accent1"/>
                    </a:gs>
                  </a:gsLst>
                  <a:lin ang="2700000" scaled="0"/>
                </a:gradFill>
              </a:endParaRPr>
            </a:p>
          </p:txBody>
        </p:sp>
        <p:sp>
          <p:nvSpPr>
            <p:cNvPr id="87" name="ïSľíḍé"/>
            <p:cNvSpPr txBox="1"/>
            <p:nvPr/>
          </p:nvSpPr>
          <p:spPr>
            <a:xfrm>
              <a:off x="7115913" y="2953576"/>
              <a:ext cx="3265246"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sym typeface="+mn-ea"/>
                </a:rPr>
                <a:t>熟悉标准渗透测试流程。</a:t>
              </a:r>
              <a:endParaRPr lang="zh-CN" altLang="en-US" sz="1600" b="1" dirty="0">
                <a:gradFill>
                  <a:gsLst>
                    <a:gs pos="0">
                      <a:schemeClr val="accent1">
                        <a:lumMod val="60000"/>
                        <a:lumOff val="40000"/>
                      </a:schemeClr>
                    </a:gs>
                    <a:gs pos="60000">
                      <a:schemeClr val="accent1"/>
                    </a:gs>
                  </a:gsLst>
                  <a:lin ang="2700000" scaled="0"/>
                </a:gradFill>
                <a:sym typeface="+mn-ea"/>
              </a:endParaRPr>
            </a:p>
          </p:txBody>
        </p:sp>
        <p:sp>
          <p:nvSpPr>
            <p:cNvPr id="88" name="îṧľîḓé"/>
            <p:cNvSpPr txBox="1"/>
            <p:nvPr/>
          </p:nvSpPr>
          <p:spPr>
            <a:xfrm>
              <a:off x="4118975" y="3504756"/>
              <a:ext cx="3287171"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sym typeface="+mn-ea"/>
                </a:rPr>
                <a:t>掌握渗透测试平台搭建。</a:t>
              </a:r>
              <a:endParaRPr lang="zh-CN" altLang="en-US" sz="1600" b="1" dirty="0">
                <a:gradFill>
                  <a:gsLst>
                    <a:gs pos="0">
                      <a:schemeClr val="accent1">
                        <a:lumMod val="60000"/>
                        <a:lumOff val="40000"/>
                      </a:schemeClr>
                    </a:gs>
                    <a:gs pos="60000">
                      <a:schemeClr val="accent1"/>
                    </a:gs>
                  </a:gsLst>
                  <a:lin ang="2700000" scaled="0"/>
                </a:gradFill>
                <a:sym typeface="+mn-ea"/>
              </a:endParaRPr>
            </a:p>
          </p:txBody>
        </p:sp>
        <p:cxnSp>
          <p:nvCxnSpPr>
            <p:cNvPr id="90" name="直接连接符 89"/>
            <p:cNvCxnSpPr/>
            <p:nvPr/>
          </p:nvCxnSpPr>
          <p:spPr>
            <a:xfrm>
              <a:off x="3926561" y="3937070"/>
              <a:ext cx="7759700" cy="0"/>
            </a:xfrm>
            <a:prstGeom prst="line">
              <a:avLst/>
            </a:prstGeom>
            <a:ln w="6350" cap="rnd">
              <a:solidFill>
                <a:schemeClr val="bg1">
                  <a:lumMod val="95000"/>
                </a:schemeClr>
              </a:solidFill>
              <a:round/>
            </a:ln>
          </p:spPr>
          <p:style>
            <a:lnRef idx="1">
              <a:schemeClr val="accent1"/>
            </a:lnRef>
            <a:fillRef idx="0">
              <a:schemeClr val="accent1"/>
            </a:fillRef>
            <a:effectRef idx="0">
              <a:schemeClr val="accent1"/>
            </a:effectRef>
            <a:fontRef idx="minor">
              <a:schemeClr val="tx1"/>
            </a:fontRef>
          </p:style>
        </p:cxnSp>
      </p:grpSp>
      <p:sp>
        <p:nvSpPr>
          <p:cNvPr id="91" name="文本框 90"/>
          <p:cNvSpPr txBox="1"/>
          <p:nvPr/>
        </p:nvSpPr>
        <p:spPr>
          <a:xfrm>
            <a:off x="2396504" y="1587028"/>
            <a:ext cx="1534885" cy="458459"/>
          </a:xfrm>
          <a:prstGeom prst="rect">
            <a:avLst/>
          </a:prstGeom>
          <a:noFill/>
        </p:spPr>
        <p:txBody>
          <a:bodyPr wrap="square">
            <a:spAutoFit/>
          </a:bodyPr>
          <a:p>
            <a:pPr>
              <a:lnSpc>
                <a:spcPct val="150000"/>
              </a:lnSpc>
            </a:pPr>
            <a:r>
              <a:rPr lang="zh-CN" altLang="en-US" b="1" dirty="0">
                <a:solidFill>
                  <a:schemeClr val="accent1"/>
                </a:solidFill>
              </a:rPr>
              <a:t>知识目标</a:t>
            </a:r>
            <a:endParaRPr lang="en-US" altLang="zh-CN" b="1" dirty="0">
              <a:solidFill>
                <a:schemeClr val="accent1"/>
              </a:solidFill>
            </a:endParaRPr>
          </a:p>
        </p:txBody>
      </p:sp>
      <p:sp>
        <p:nvSpPr>
          <p:cNvPr id="92" name="文本框 91"/>
          <p:cNvSpPr txBox="1"/>
          <p:nvPr/>
        </p:nvSpPr>
        <p:spPr>
          <a:xfrm>
            <a:off x="2396676" y="3200601"/>
            <a:ext cx="1534885" cy="458459"/>
          </a:xfrm>
          <a:prstGeom prst="rect">
            <a:avLst/>
          </a:prstGeom>
          <a:noFill/>
        </p:spPr>
        <p:txBody>
          <a:bodyPr wrap="square">
            <a:spAutoFit/>
          </a:bodyPr>
          <a:p>
            <a:pPr>
              <a:lnSpc>
                <a:spcPct val="150000"/>
              </a:lnSpc>
            </a:pPr>
            <a:r>
              <a:rPr lang="zh-CN" altLang="en-US" b="1" dirty="0">
                <a:solidFill>
                  <a:schemeClr val="accent1"/>
                </a:solidFill>
              </a:rPr>
              <a:t>能力目标</a:t>
            </a:r>
            <a:endParaRPr lang="en-US" altLang="zh-CN" b="1" dirty="0">
              <a:solidFill>
                <a:schemeClr val="accent1"/>
              </a:solidFill>
            </a:endParaRPr>
          </a:p>
        </p:txBody>
      </p:sp>
      <p:grpSp>
        <p:nvGrpSpPr>
          <p:cNvPr id="93" name="#47230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5"/>
            </p:custDataLst>
          </p:nvPr>
        </p:nvGrpSpPr>
        <p:grpSpPr>
          <a:xfrm>
            <a:off x="2286015" y="3791041"/>
            <a:ext cx="9167774" cy="966349"/>
            <a:chOff x="3891089" y="2705926"/>
            <a:chExt cx="7759700" cy="966349"/>
          </a:xfrm>
        </p:grpSpPr>
        <p:sp>
          <p:nvSpPr>
            <p:cNvPr id="94" name="ïṡļîḍe"/>
            <p:cNvSpPr txBox="1"/>
            <p:nvPr/>
          </p:nvSpPr>
          <p:spPr>
            <a:xfrm>
              <a:off x="4083502" y="2705926"/>
              <a:ext cx="3672537"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rPr>
                <a:t>会搭建Kali Linux渗透测试平台。</a:t>
              </a:r>
              <a:endParaRPr lang="zh-CN" altLang="en-US" sz="1600" b="1" dirty="0">
                <a:gradFill>
                  <a:gsLst>
                    <a:gs pos="0">
                      <a:schemeClr val="accent1">
                        <a:lumMod val="60000"/>
                        <a:lumOff val="40000"/>
                      </a:schemeClr>
                    </a:gs>
                    <a:gs pos="60000">
                      <a:schemeClr val="accent1"/>
                    </a:gs>
                  </a:gsLst>
                  <a:lin ang="2700000" scaled="0"/>
                </a:gradFill>
              </a:endParaRPr>
            </a:p>
          </p:txBody>
        </p:sp>
        <p:sp>
          <p:nvSpPr>
            <p:cNvPr id="95" name="i$ḻîḍe"/>
            <p:cNvSpPr txBox="1"/>
            <p:nvPr/>
          </p:nvSpPr>
          <p:spPr>
            <a:xfrm>
              <a:off x="4083503" y="3182176"/>
              <a:ext cx="4136374"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4">
                          <a:lumMod val="60000"/>
                          <a:lumOff val="40000"/>
                        </a:schemeClr>
                      </a:gs>
                      <a:gs pos="60000">
                        <a:schemeClr val="accent4"/>
                      </a:gs>
                    </a:gsLst>
                    <a:lin ang="2700000" scaled="0"/>
                  </a:gradFill>
                </a:rPr>
                <a:t>会搭建OWASP靶机平台。</a:t>
              </a:r>
              <a:endParaRPr lang="zh-CN" altLang="en-US" sz="1600" b="1" dirty="0">
                <a:gradFill>
                  <a:gsLst>
                    <a:gs pos="0">
                      <a:schemeClr val="accent4">
                        <a:lumMod val="60000"/>
                        <a:lumOff val="40000"/>
                      </a:schemeClr>
                    </a:gs>
                    <a:gs pos="60000">
                      <a:schemeClr val="accent4"/>
                    </a:gs>
                  </a:gsLst>
                  <a:lin ang="2700000" scaled="0"/>
                </a:gradFill>
              </a:endParaRPr>
            </a:p>
          </p:txBody>
        </p:sp>
        <p:cxnSp>
          <p:nvCxnSpPr>
            <p:cNvPr id="96" name="直接连接符 95"/>
            <p:cNvCxnSpPr/>
            <p:nvPr/>
          </p:nvCxnSpPr>
          <p:spPr>
            <a:xfrm>
              <a:off x="3891089" y="3672275"/>
              <a:ext cx="7759700" cy="0"/>
            </a:xfrm>
            <a:prstGeom prst="line">
              <a:avLst/>
            </a:prstGeom>
            <a:ln w="6350" cap="rnd">
              <a:solidFill>
                <a:schemeClr val="bg1">
                  <a:lumMod val="95000"/>
                </a:schemeClr>
              </a:solidFill>
              <a:round/>
            </a:ln>
          </p:spPr>
          <p:style>
            <a:lnRef idx="1">
              <a:schemeClr val="accent1"/>
            </a:lnRef>
            <a:fillRef idx="0">
              <a:schemeClr val="accent1"/>
            </a:fillRef>
            <a:effectRef idx="0">
              <a:schemeClr val="accent1"/>
            </a:effectRef>
            <a:fontRef idx="minor">
              <a:schemeClr val="tx1"/>
            </a:fontRef>
          </p:style>
        </p:cxnSp>
      </p:grpSp>
      <p:grpSp>
        <p:nvGrpSpPr>
          <p:cNvPr id="97" name="#47230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6"/>
            </p:custDataLst>
          </p:nvPr>
        </p:nvGrpSpPr>
        <p:grpSpPr>
          <a:xfrm>
            <a:off x="2548857" y="5371836"/>
            <a:ext cx="5107305" cy="809625"/>
            <a:chOff x="4065766" y="2953576"/>
            <a:chExt cx="4322877" cy="809625"/>
          </a:xfrm>
        </p:grpSpPr>
        <p:sp>
          <p:nvSpPr>
            <p:cNvPr id="98" name="ïṡļîḍe"/>
            <p:cNvSpPr txBox="1"/>
            <p:nvPr/>
          </p:nvSpPr>
          <p:spPr>
            <a:xfrm>
              <a:off x="4065766" y="2953576"/>
              <a:ext cx="4322877"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rPr>
                <a:t>关注国产操作系统发展现状，培养创新精神。</a:t>
              </a:r>
              <a:endParaRPr lang="zh-CN" altLang="en-US" sz="1600" b="1" dirty="0">
                <a:gradFill>
                  <a:gsLst>
                    <a:gs pos="0">
                      <a:schemeClr val="accent1">
                        <a:lumMod val="60000"/>
                        <a:lumOff val="40000"/>
                      </a:schemeClr>
                    </a:gs>
                    <a:gs pos="60000">
                      <a:schemeClr val="accent1"/>
                    </a:gs>
                  </a:gsLst>
                  <a:lin ang="2700000" scaled="0"/>
                </a:gradFill>
              </a:endParaRPr>
            </a:p>
          </p:txBody>
        </p:sp>
        <p:sp>
          <p:nvSpPr>
            <p:cNvPr id="99" name="ïSľíḍé"/>
            <p:cNvSpPr txBox="1"/>
            <p:nvPr/>
          </p:nvSpPr>
          <p:spPr>
            <a:xfrm>
              <a:off x="4065768" y="3426016"/>
              <a:ext cx="3265246"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sym typeface="+mn-ea"/>
                </a:rPr>
                <a:t>了解我国在操作系统领域取得的成就。</a:t>
              </a:r>
              <a:endParaRPr lang="zh-CN" altLang="en-US" sz="1600" b="1" dirty="0">
                <a:gradFill>
                  <a:gsLst>
                    <a:gs pos="0">
                      <a:schemeClr val="accent1">
                        <a:lumMod val="60000"/>
                        <a:lumOff val="40000"/>
                      </a:schemeClr>
                    </a:gs>
                    <a:gs pos="60000">
                      <a:schemeClr val="accent1"/>
                    </a:gs>
                  </a:gsLst>
                  <a:lin ang="2700000" scaled="0"/>
                </a:gradFill>
                <a:sym typeface="+mn-ea"/>
              </a:endParaRPr>
            </a:p>
          </p:txBody>
        </p:sp>
      </p:grpSp>
      <p:sp>
        <p:nvSpPr>
          <p:cNvPr id="101" name="文本框 100"/>
          <p:cNvSpPr txBox="1"/>
          <p:nvPr/>
        </p:nvSpPr>
        <p:spPr>
          <a:xfrm>
            <a:off x="2438414" y="4800763"/>
            <a:ext cx="1534885" cy="506730"/>
          </a:xfrm>
          <a:prstGeom prst="rect">
            <a:avLst/>
          </a:prstGeom>
          <a:noFill/>
        </p:spPr>
        <p:txBody>
          <a:bodyPr wrap="square">
            <a:spAutoFit/>
          </a:bodyPr>
          <a:p>
            <a:pPr>
              <a:lnSpc>
                <a:spcPct val="150000"/>
              </a:lnSpc>
            </a:pPr>
            <a:r>
              <a:rPr lang="zh-CN" altLang="en-US" b="1" dirty="0">
                <a:solidFill>
                  <a:schemeClr val="accent1"/>
                </a:solidFill>
              </a:rPr>
              <a:t>素质目标</a:t>
            </a:r>
            <a:endParaRPr lang="en-US" altLang="zh-CN" b="1" dirty="0">
              <a:solidFill>
                <a:schemeClr val="accent1"/>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066577"/>
            <a:ext cx="7648170" cy="725805"/>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3.装Kali Linux</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攻击机安装</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9" name="文本框 118"/>
          <p:cNvSpPr txBox="1"/>
          <p:nvPr/>
        </p:nvSpPr>
        <p:spPr>
          <a:xfrm>
            <a:off x="1524000" y="1752600"/>
            <a:ext cx="9040495" cy="506730"/>
          </a:xfrm>
          <a:prstGeom prst="rect">
            <a:avLst/>
          </a:prstGeom>
          <a:noFill/>
          <a:ln w="9525">
            <a:noFill/>
          </a:ln>
        </p:spPr>
        <p:txBody>
          <a:bodyPr wrap="square">
            <a:spAutoFit/>
          </a:bodyPr>
          <a:p>
            <a:pPr indent="280670">
              <a:lnSpc>
                <a:spcPct val="150000"/>
              </a:lnSpc>
            </a:pPr>
            <a:r>
              <a:rPr lang="zh-CN" b="0">
                <a:ea typeface="宋体" panose="02010600030101010101" pitchFamily="2" charset="-122"/>
              </a:rPr>
              <a:t>系统进到配置键盘界面，选择</a:t>
            </a:r>
            <a:r>
              <a:rPr lang="en-US" b="0">
                <a:latin typeface="宋体" panose="02010600030101010101" pitchFamily="2" charset="-122"/>
              </a:rPr>
              <a:t> </a:t>
            </a:r>
            <a:r>
              <a:rPr lang="zh-CN" b="0">
                <a:ea typeface="宋体" panose="02010600030101010101" pitchFamily="2" charset="-122"/>
              </a:rPr>
              <a:t>“汉语”，然后单击“继续”按钮，如图2-23所示。</a:t>
            </a:r>
            <a:endParaRPr lang="zh-CN" altLang="en-US" b="0">
              <a:ea typeface="宋体" panose="02010600030101010101" pitchFamily="2" charset="-122"/>
            </a:endParaRPr>
          </a:p>
        </p:txBody>
      </p:sp>
      <p:pic>
        <p:nvPicPr>
          <p:cNvPr id="6" name="图片 5"/>
          <p:cNvPicPr/>
          <p:nvPr/>
        </p:nvPicPr>
        <p:blipFill>
          <a:blip r:embed="rId2"/>
          <a:stretch>
            <a:fillRect/>
          </a:stretch>
        </p:blipFill>
        <p:spPr>
          <a:xfrm>
            <a:off x="3657600" y="2438400"/>
            <a:ext cx="3911600" cy="3491230"/>
          </a:xfrm>
          <a:prstGeom prst="rect">
            <a:avLst/>
          </a:prstGeom>
          <a:noFill/>
          <a:ln w="9525">
            <a:noFill/>
          </a:ln>
        </p:spPr>
      </p:pic>
      <p:sp>
        <p:nvSpPr>
          <p:cNvPr id="120" name="文本框 119"/>
          <p:cNvSpPr txBox="1"/>
          <p:nvPr/>
        </p:nvSpPr>
        <p:spPr>
          <a:xfrm>
            <a:off x="3200400" y="5562600"/>
            <a:ext cx="5080000" cy="922020"/>
          </a:xfrm>
          <a:prstGeom prst="rect">
            <a:avLst/>
          </a:prstGeom>
          <a:noFill/>
          <a:ln w="9525">
            <a:noFill/>
          </a:ln>
        </p:spPr>
        <p:txBody>
          <a:bodyPr>
            <a:spAutoFit/>
          </a:bodyPr>
          <a:p>
            <a:pPr indent="280670" algn="ctr"/>
            <a:r>
              <a:rPr lang="en-US" b="0">
                <a:latin typeface="宋体" panose="02010600030101010101" pitchFamily="2" charset="-122"/>
              </a:rPr>
              <a:t> </a:t>
            </a:r>
            <a:r>
              <a:rPr lang="zh-CN" b="0">
                <a:ea typeface="宋体" panose="02010600030101010101" pitchFamily="2" charset="-122"/>
              </a:rPr>
              <a:t>图2-23 配置键盘</a:t>
            </a:r>
            <a:endParaRPr lang="zh-CN" altLang="en-US" b="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066577"/>
            <a:ext cx="7648170" cy="725805"/>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3.装Kali Linux</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攻击机安装</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0" name="文本框 119"/>
          <p:cNvSpPr txBox="1"/>
          <p:nvPr/>
        </p:nvSpPr>
        <p:spPr>
          <a:xfrm>
            <a:off x="1600200" y="1600200"/>
            <a:ext cx="9519285" cy="922020"/>
          </a:xfrm>
          <a:prstGeom prst="rect">
            <a:avLst/>
          </a:prstGeom>
          <a:noFill/>
          <a:ln w="9525">
            <a:noFill/>
          </a:ln>
        </p:spPr>
        <p:txBody>
          <a:bodyPr wrap="square">
            <a:spAutoFit/>
          </a:bodyPr>
          <a:p>
            <a:pPr indent="280670">
              <a:lnSpc>
                <a:spcPct val="150000"/>
              </a:lnSpc>
            </a:pPr>
            <a:r>
              <a:rPr lang="zh-CN" b="0">
                <a:ea typeface="宋体" panose="02010600030101010101" pitchFamily="2" charset="-122"/>
              </a:rPr>
              <a:t>进到配置网络的主机名配置界面，在输入框中输入主机名“kali”，也可以输入其他名字，然后单击“继续”按钮，如图2-24所示。</a:t>
            </a:r>
            <a:endParaRPr lang="zh-CN" altLang="en-US" b="0">
              <a:ea typeface="宋体" panose="02010600030101010101" pitchFamily="2" charset="-122"/>
            </a:endParaRPr>
          </a:p>
        </p:txBody>
      </p:sp>
      <p:pic>
        <p:nvPicPr>
          <p:cNvPr id="6" name="图片 5"/>
          <p:cNvPicPr/>
          <p:nvPr/>
        </p:nvPicPr>
        <p:blipFill>
          <a:blip r:embed="rId2"/>
          <a:stretch>
            <a:fillRect/>
          </a:stretch>
        </p:blipFill>
        <p:spPr>
          <a:xfrm>
            <a:off x="3505200" y="2667000"/>
            <a:ext cx="3911600" cy="3508375"/>
          </a:xfrm>
          <a:prstGeom prst="rect">
            <a:avLst/>
          </a:prstGeom>
          <a:noFill/>
          <a:ln w="9525">
            <a:noFill/>
          </a:ln>
        </p:spPr>
      </p:pic>
      <p:sp>
        <p:nvSpPr>
          <p:cNvPr id="121" name="文本框 120"/>
          <p:cNvSpPr txBox="1"/>
          <p:nvPr/>
        </p:nvSpPr>
        <p:spPr>
          <a:xfrm>
            <a:off x="3200400" y="5791200"/>
            <a:ext cx="5080000" cy="922020"/>
          </a:xfrm>
          <a:prstGeom prst="rect">
            <a:avLst/>
          </a:prstGeom>
          <a:noFill/>
          <a:ln w="9525">
            <a:noFill/>
          </a:ln>
        </p:spPr>
        <p:txBody>
          <a:bodyPr>
            <a:spAutoFit/>
          </a:bodyPr>
          <a:p>
            <a:pPr indent="280670" algn="ctr"/>
            <a:r>
              <a:rPr lang="en-US" b="0">
                <a:latin typeface="宋体" panose="02010600030101010101" pitchFamily="2" charset="-122"/>
              </a:rPr>
              <a:t> </a:t>
            </a:r>
            <a:r>
              <a:rPr lang="zh-CN" b="0">
                <a:ea typeface="宋体" panose="02010600030101010101" pitchFamily="2" charset="-122"/>
              </a:rPr>
              <a:t>图2-24 配置网络主机名</a:t>
            </a:r>
            <a:endParaRPr lang="zh-CN" altLang="en-US" b="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066577"/>
            <a:ext cx="7648170" cy="725805"/>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3.装Kali Linux</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攻击机安装</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1" name="文本框 120"/>
          <p:cNvSpPr txBox="1"/>
          <p:nvPr/>
        </p:nvSpPr>
        <p:spPr>
          <a:xfrm>
            <a:off x="1676400" y="1676400"/>
            <a:ext cx="10081260" cy="922020"/>
          </a:xfrm>
          <a:prstGeom prst="rect">
            <a:avLst/>
          </a:prstGeom>
          <a:noFill/>
          <a:ln w="9525">
            <a:noFill/>
          </a:ln>
        </p:spPr>
        <p:txBody>
          <a:bodyPr wrap="square">
            <a:spAutoFit/>
          </a:bodyPr>
          <a:p>
            <a:pPr indent="280670">
              <a:lnSpc>
                <a:spcPct val="150000"/>
              </a:lnSpc>
            </a:pPr>
            <a:r>
              <a:rPr lang="zh-CN" b="0">
                <a:ea typeface="宋体" panose="02010600030101010101" pitchFamily="2" charset="-122"/>
              </a:rPr>
              <a:t>进到配置网络的域名配置界面，这里不使用域名，你也可能以输入自己喜欢的域名，然后单击“继续”按钮，如图2-25所示。</a:t>
            </a:r>
            <a:endParaRPr lang="zh-CN" altLang="en-US" b="0">
              <a:ea typeface="宋体" panose="02010600030101010101" pitchFamily="2" charset="-122"/>
            </a:endParaRPr>
          </a:p>
        </p:txBody>
      </p:sp>
      <p:pic>
        <p:nvPicPr>
          <p:cNvPr id="6" name="图片 5"/>
          <p:cNvPicPr/>
          <p:nvPr/>
        </p:nvPicPr>
        <p:blipFill>
          <a:blip r:embed="rId2"/>
          <a:stretch>
            <a:fillRect/>
          </a:stretch>
        </p:blipFill>
        <p:spPr>
          <a:xfrm>
            <a:off x="3810000" y="2598420"/>
            <a:ext cx="3841115" cy="3660140"/>
          </a:xfrm>
          <a:prstGeom prst="rect">
            <a:avLst/>
          </a:prstGeom>
          <a:noFill/>
          <a:ln w="9525">
            <a:noFill/>
          </a:ln>
        </p:spPr>
      </p:pic>
      <p:sp>
        <p:nvSpPr>
          <p:cNvPr id="122" name="文本框 121"/>
          <p:cNvSpPr txBox="1"/>
          <p:nvPr/>
        </p:nvSpPr>
        <p:spPr>
          <a:xfrm>
            <a:off x="3429000" y="5867400"/>
            <a:ext cx="5080000" cy="922020"/>
          </a:xfrm>
          <a:prstGeom prst="rect">
            <a:avLst/>
          </a:prstGeom>
          <a:noFill/>
          <a:ln w="9525">
            <a:noFill/>
          </a:ln>
        </p:spPr>
        <p:txBody>
          <a:bodyPr>
            <a:spAutoFit/>
          </a:bodyPr>
          <a:p>
            <a:pPr indent="280670" algn="ctr"/>
            <a:r>
              <a:rPr lang="en-US" b="0">
                <a:latin typeface="宋体" panose="02010600030101010101" pitchFamily="2" charset="-122"/>
              </a:rPr>
              <a:t> </a:t>
            </a:r>
            <a:r>
              <a:rPr lang="zh-CN" b="0">
                <a:ea typeface="宋体" panose="02010600030101010101" pitchFamily="2" charset="-122"/>
              </a:rPr>
              <a:t>图2-25 配置网络域名</a:t>
            </a:r>
            <a:endParaRPr lang="zh-CN" altLang="en-US" b="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066577"/>
            <a:ext cx="7648170" cy="725805"/>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3.装Kali Linux</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攻击机安装</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2" name="文本框 121"/>
          <p:cNvSpPr txBox="1"/>
          <p:nvPr/>
        </p:nvSpPr>
        <p:spPr>
          <a:xfrm>
            <a:off x="1371600" y="1676400"/>
            <a:ext cx="10067925" cy="1337945"/>
          </a:xfrm>
          <a:prstGeom prst="rect">
            <a:avLst/>
          </a:prstGeom>
          <a:noFill/>
          <a:ln w="9525">
            <a:noFill/>
          </a:ln>
        </p:spPr>
        <p:txBody>
          <a:bodyPr wrap="square">
            <a:spAutoFit/>
          </a:bodyPr>
          <a:p>
            <a:pPr indent="280670">
              <a:lnSpc>
                <a:spcPct val="150000"/>
              </a:lnSpc>
            </a:pPr>
            <a:r>
              <a:rPr lang="zh-CN" b="0">
                <a:ea typeface="宋体" panose="02010600030101010101" pitchFamily="2" charset="-122"/>
              </a:rPr>
              <a:t>进到设置用户和密码的输入新用户的全名界面，这是给计算机创建一个用来取代root执行非管理任务的普通用户帐号，这里创建student帐号，你也可能以输入自己喜欢的帐号，然后单击“继续”按钮，如图2-26所示。</a:t>
            </a:r>
            <a:endParaRPr lang="zh-CN" altLang="en-US" b="0">
              <a:ea typeface="宋体" panose="02010600030101010101" pitchFamily="2" charset="-122"/>
            </a:endParaRPr>
          </a:p>
        </p:txBody>
      </p:sp>
      <p:pic>
        <p:nvPicPr>
          <p:cNvPr id="6" name="图片 5"/>
          <p:cNvPicPr/>
          <p:nvPr/>
        </p:nvPicPr>
        <p:blipFill>
          <a:blip r:embed="rId2"/>
          <a:stretch>
            <a:fillRect/>
          </a:stretch>
        </p:blipFill>
        <p:spPr>
          <a:xfrm>
            <a:off x="3657600" y="3048000"/>
            <a:ext cx="4963795" cy="3354070"/>
          </a:xfrm>
          <a:prstGeom prst="rect">
            <a:avLst/>
          </a:prstGeom>
          <a:noFill/>
          <a:ln w="9525">
            <a:noFill/>
          </a:ln>
        </p:spPr>
      </p:pic>
      <p:sp>
        <p:nvSpPr>
          <p:cNvPr id="123" name="文本框 122"/>
          <p:cNvSpPr txBox="1"/>
          <p:nvPr/>
        </p:nvSpPr>
        <p:spPr>
          <a:xfrm>
            <a:off x="3599180" y="5867083"/>
            <a:ext cx="5080000" cy="922020"/>
          </a:xfrm>
          <a:prstGeom prst="rect">
            <a:avLst/>
          </a:prstGeom>
          <a:noFill/>
          <a:ln w="9525">
            <a:noFill/>
          </a:ln>
        </p:spPr>
        <p:txBody>
          <a:bodyPr>
            <a:spAutoFit/>
          </a:bodyPr>
          <a:p>
            <a:pPr indent="280670" algn="ctr"/>
            <a:r>
              <a:rPr lang="en-US" b="0">
                <a:latin typeface="宋体" panose="02010600030101010101" pitchFamily="2" charset="-122"/>
              </a:rPr>
              <a:t> </a:t>
            </a:r>
            <a:r>
              <a:rPr lang="zh-CN" b="0">
                <a:ea typeface="宋体" panose="02010600030101010101" pitchFamily="2" charset="-122"/>
              </a:rPr>
              <a:t>图2-26 输入新用户的全名</a:t>
            </a:r>
            <a:endParaRPr lang="zh-CN" altLang="en-US" b="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p:bld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066577"/>
            <a:ext cx="7648170" cy="725805"/>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3.装Kali Linux</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攻击机安装</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3" name="文本框 122"/>
          <p:cNvSpPr txBox="1"/>
          <p:nvPr/>
        </p:nvSpPr>
        <p:spPr>
          <a:xfrm>
            <a:off x="1752600" y="1752600"/>
            <a:ext cx="9483725" cy="922020"/>
          </a:xfrm>
          <a:prstGeom prst="rect">
            <a:avLst/>
          </a:prstGeom>
          <a:noFill/>
          <a:ln w="9525">
            <a:noFill/>
          </a:ln>
        </p:spPr>
        <p:txBody>
          <a:bodyPr wrap="square">
            <a:spAutoFit/>
          </a:bodyPr>
          <a:p>
            <a:pPr indent="280670" algn="l">
              <a:lnSpc>
                <a:spcPct val="150000"/>
              </a:lnSpc>
            </a:pPr>
            <a:r>
              <a:rPr lang="zh-CN" b="0">
                <a:ea typeface="宋体" panose="02010600030101010101" pitchFamily="2" charset="-122"/>
              </a:rPr>
              <a:t>进到设置用户和密码的您的帐号的用户名界面，这里同样用student创建用户名，你也可以输入自己喜欢的用户名，然后单击“继续”按钮， 将看到如图2-27所示。</a:t>
            </a:r>
            <a:endParaRPr lang="zh-CN" altLang="en-US" b="0">
              <a:ea typeface="宋体" panose="02010600030101010101" pitchFamily="2" charset="-122"/>
            </a:endParaRPr>
          </a:p>
        </p:txBody>
      </p:sp>
      <p:pic>
        <p:nvPicPr>
          <p:cNvPr id="6" name="图片 5"/>
          <p:cNvPicPr/>
          <p:nvPr/>
        </p:nvPicPr>
        <p:blipFill>
          <a:blip r:embed="rId2"/>
          <a:stretch>
            <a:fillRect/>
          </a:stretch>
        </p:blipFill>
        <p:spPr>
          <a:xfrm>
            <a:off x="3962400" y="2819400"/>
            <a:ext cx="4083685" cy="3493135"/>
          </a:xfrm>
          <a:prstGeom prst="rect">
            <a:avLst/>
          </a:prstGeom>
          <a:noFill/>
          <a:ln w="9525">
            <a:noFill/>
          </a:ln>
        </p:spPr>
      </p:pic>
      <p:sp>
        <p:nvSpPr>
          <p:cNvPr id="124" name="文本框 123"/>
          <p:cNvSpPr txBox="1"/>
          <p:nvPr/>
        </p:nvSpPr>
        <p:spPr>
          <a:xfrm>
            <a:off x="3505200" y="5791200"/>
            <a:ext cx="5080000" cy="922020"/>
          </a:xfrm>
          <a:prstGeom prst="rect">
            <a:avLst/>
          </a:prstGeom>
          <a:noFill/>
          <a:ln w="9525">
            <a:noFill/>
          </a:ln>
        </p:spPr>
        <p:txBody>
          <a:bodyPr>
            <a:spAutoFit/>
          </a:bodyPr>
          <a:p>
            <a:pPr indent="280670" algn="ctr"/>
            <a:r>
              <a:rPr lang="en-US" b="0">
                <a:latin typeface="宋体" panose="02010600030101010101" pitchFamily="2" charset="-122"/>
              </a:rPr>
              <a:t> </a:t>
            </a:r>
            <a:r>
              <a:rPr lang="zh-CN" b="0">
                <a:ea typeface="宋体" panose="02010600030101010101" pitchFamily="2" charset="-122"/>
              </a:rPr>
              <a:t>图2-27 您的帐号的用户名</a:t>
            </a:r>
            <a:endParaRPr lang="zh-CN" altLang="en-US" b="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066577"/>
            <a:ext cx="7648170" cy="725805"/>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3.装Kali Linux</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攻击机安装</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1447800" y="1676400"/>
            <a:ext cx="10248265" cy="945515"/>
          </a:xfrm>
          <a:prstGeom prst="rect">
            <a:avLst/>
          </a:prstGeom>
          <a:noFill/>
          <a:ln w="9525">
            <a:noFill/>
          </a:ln>
        </p:spPr>
        <p:txBody>
          <a:bodyPr wrap="square">
            <a:spAutoFit/>
          </a:bodyPr>
          <a:p>
            <a:pPr indent="280670">
              <a:lnSpc>
                <a:spcPct val="150000"/>
              </a:lnSpc>
            </a:pPr>
            <a:r>
              <a:rPr lang="zh-CN" b="0">
                <a:ea typeface="宋体" panose="02010600030101010101" pitchFamily="2" charset="-122"/>
              </a:rPr>
              <a:t>进到设置用户和密码的“请为新用户速择一个密码”界面，在密码输入框中输入简单的密码“123456”给创建的用户名设置一个密码，然后单击“继续”按钮，如图2-28所示。</a:t>
            </a:r>
            <a:r>
              <a:rPr lang="en-US" sz="1900" b="0">
                <a:latin typeface="方正兰亭中黑_GBK" charset="0"/>
                <a:cs typeface="Times New Roman" panose="02020603050405020304" charset="0"/>
              </a:rPr>
              <a:t> </a:t>
            </a:r>
            <a:endParaRPr lang="en-US" altLang="en-US" sz="1900" b="0">
              <a:latin typeface="方正兰亭中黑_GBK" charset="0"/>
              <a:cs typeface="Times New Roman" panose="02020603050405020304" charset="0"/>
            </a:endParaRPr>
          </a:p>
        </p:txBody>
      </p:sp>
      <p:pic>
        <p:nvPicPr>
          <p:cNvPr id="8" name="图片 7"/>
          <p:cNvPicPr/>
          <p:nvPr/>
        </p:nvPicPr>
        <p:blipFill>
          <a:blip r:embed="rId2"/>
          <a:stretch>
            <a:fillRect/>
          </a:stretch>
        </p:blipFill>
        <p:spPr>
          <a:xfrm>
            <a:off x="4038600" y="2621915"/>
            <a:ext cx="4659630" cy="3392170"/>
          </a:xfrm>
          <a:prstGeom prst="rect">
            <a:avLst/>
          </a:prstGeom>
          <a:noFill/>
          <a:ln w="9525">
            <a:noFill/>
          </a:ln>
        </p:spPr>
      </p:pic>
      <p:sp>
        <p:nvSpPr>
          <p:cNvPr id="126" name="文本框 125"/>
          <p:cNvSpPr txBox="1"/>
          <p:nvPr/>
        </p:nvSpPr>
        <p:spPr>
          <a:xfrm>
            <a:off x="3733800" y="5562283"/>
            <a:ext cx="5080000" cy="922020"/>
          </a:xfrm>
          <a:prstGeom prst="rect">
            <a:avLst/>
          </a:prstGeom>
          <a:noFill/>
          <a:ln w="9525">
            <a:noFill/>
          </a:ln>
        </p:spPr>
        <p:txBody>
          <a:bodyPr>
            <a:spAutoFit/>
          </a:bodyPr>
          <a:p>
            <a:pPr indent="280670" algn="ctr"/>
            <a:r>
              <a:rPr lang="en-US" b="0">
                <a:latin typeface="宋体" panose="02010600030101010101" pitchFamily="2" charset="-122"/>
              </a:rPr>
              <a:t> </a:t>
            </a:r>
            <a:r>
              <a:rPr lang="zh-CN" b="0">
                <a:ea typeface="宋体" panose="02010600030101010101" pitchFamily="2" charset="-122"/>
              </a:rPr>
              <a:t>图2-28 设置用户密码</a:t>
            </a:r>
            <a:endParaRPr lang="zh-CN" altLang="en-US" b="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p:bld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066577"/>
            <a:ext cx="7648170" cy="725805"/>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3.装Kali Linux</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攻击机安装</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6" name="文本框 125"/>
          <p:cNvSpPr txBox="1"/>
          <p:nvPr/>
        </p:nvSpPr>
        <p:spPr>
          <a:xfrm>
            <a:off x="1828800" y="1792605"/>
            <a:ext cx="9922510" cy="922020"/>
          </a:xfrm>
          <a:prstGeom prst="rect">
            <a:avLst/>
          </a:prstGeom>
          <a:noFill/>
          <a:ln w="9525">
            <a:noFill/>
          </a:ln>
        </p:spPr>
        <p:txBody>
          <a:bodyPr wrap="square">
            <a:spAutoFit/>
          </a:bodyPr>
          <a:p>
            <a:pPr indent="280670">
              <a:lnSpc>
                <a:spcPct val="150000"/>
              </a:lnSpc>
            </a:pPr>
            <a:r>
              <a:rPr lang="zh-CN" b="0">
                <a:ea typeface="宋体" panose="02010600030101010101" pitchFamily="2" charset="-122"/>
              </a:rPr>
              <a:t>进到“磁盘分区”中的“分区方法”界面，选择默认方式“使用整个磁盘”，然后单击“继续”按钮，如图2-29所示。</a:t>
            </a:r>
            <a:endParaRPr lang="zh-CN" altLang="en-US" b="0">
              <a:ea typeface="宋体" panose="02010600030101010101" pitchFamily="2" charset="-122"/>
            </a:endParaRPr>
          </a:p>
        </p:txBody>
      </p:sp>
      <p:pic>
        <p:nvPicPr>
          <p:cNvPr id="6" name="图片 5"/>
          <p:cNvPicPr/>
          <p:nvPr/>
        </p:nvPicPr>
        <p:blipFill>
          <a:blip r:embed="rId2"/>
          <a:stretch>
            <a:fillRect/>
          </a:stretch>
        </p:blipFill>
        <p:spPr>
          <a:xfrm>
            <a:off x="3733800" y="2743200"/>
            <a:ext cx="4679315" cy="3300730"/>
          </a:xfrm>
          <a:prstGeom prst="rect">
            <a:avLst/>
          </a:prstGeom>
          <a:noFill/>
          <a:ln w="9525">
            <a:noFill/>
          </a:ln>
        </p:spPr>
      </p:pic>
      <p:sp>
        <p:nvSpPr>
          <p:cNvPr id="127" name="文本框 126"/>
          <p:cNvSpPr txBox="1"/>
          <p:nvPr/>
        </p:nvSpPr>
        <p:spPr>
          <a:xfrm>
            <a:off x="3581400" y="5562600"/>
            <a:ext cx="5080000" cy="922020"/>
          </a:xfrm>
          <a:prstGeom prst="rect">
            <a:avLst/>
          </a:prstGeom>
          <a:noFill/>
          <a:ln w="9525">
            <a:noFill/>
          </a:ln>
        </p:spPr>
        <p:txBody>
          <a:bodyPr>
            <a:spAutoFit/>
          </a:bodyPr>
          <a:p>
            <a:pPr indent="280670" algn="ctr"/>
            <a:r>
              <a:rPr lang="en-US" b="0">
                <a:latin typeface="宋体" panose="02010600030101010101" pitchFamily="2" charset="-122"/>
              </a:rPr>
              <a:t> </a:t>
            </a:r>
            <a:r>
              <a:rPr lang="zh-CN" b="0">
                <a:ea typeface="宋体" panose="02010600030101010101" pitchFamily="2" charset="-122"/>
              </a:rPr>
              <a:t>图2-29磁盘分区方法</a:t>
            </a:r>
            <a:endParaRPr lang="zh-CN" altLang="en-US" b="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066577"/>
            <a:ext cx="7648170" cy="725805"/>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3.装Kali Linux</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攻击机安装</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7" name="文本框 126"/>
          <p:cNvSpPr txBox="1"/>
          <p:nvPr/>
        </p:nvSpPr>
        <p:spPr>
          <a:xfrm>
            <a:off x="1476375" y="1676400"/>
            <a:ext cx="9137015" cy="922020"/>
          </a:xfrm>
          <a:prstGeom prst="rect">
            <a:avLst/>
          </a:prstGeom>
          <a:noFill/>
          <a:ln w="9525">
            <a:noFill/>
          </a:ln>
        </p:spPr>
        <p:txBody>
          <a:bodyPr wrap="square">
            <a:spAutoFit/>
          </a:bodyPr>
          <a:p>
            <a:pPr indent="280670">
              <a:lnSpc>
                <a:spcPct val="150000"/>
              </a:lnSpc>
            </a:pPr>
            <a:r>
              <a:rPr lang="zh-CN" b="0">
                <a:ea typeface="宋体" panose="02010600030101010101" pitchFamily="2" charset="-122"/>
              </a:rPr>
              <a:t>进到“磁盘分区”中的“请选择要分区的磁盘”界面，本系统只有块磁盘，所以这里使用默认磁盘就可以了，然后单击“继续”按钮，如图2-30所示。 </a:t>
            </a:r>
            <a:endParaRPr lang="zh-CN" altLang="en-US" b="0">
              <a:ea typeface="宋体" panose="02010600030101010101" pitchFamily="2" charset="-122"/>
            </a:endParaRPr>
          </a:p>
        </p:txBody>
      </p:sp>
      <p:pic>
        <p:nvPicPr>
          <p:cNvPr id="6" name="图片 5"/>
          <p:cNvPicPr/>
          <p:nvPr/>
        </p:nvPicPr>
        <p:blipFill>
          <a:blip r:embed="rId2"/>
          <a:stretch>
            <a:fillRect/>
          </a:stretch>
        </p:blipFill>
        <p:spPr>
          <a:xfrm>
            <a:off x="3581400" y="2743200"/>
            <a:ext cx="4491990" cy="3716655"/>
          </a:xfrm>
          <a:prstGeom prst="rect">
            <a:avLst/>
          </a:prstGeom>
          <a:noFill/>
          <a:ln w="9525">
            <a:noFill/>
          </a:ln>
        </p:spPr>
      </p:pic>
      <p:sp>
        <p:nvSpPr>
          <p:cNvPr id="128" name="文本框 127"/>
          <p:cNvSpPr txBox="1"/>
          <p:nvPr/>
        </p:nvSpPr>
        <p:spPr>
          <a:xfrm>
            <a:off x="3505200" y="5904548"/>
            <a:ext cx="5080000" cy="953135"/>
          </a:xfrm>
          <a:prstGeom prst="rect">
            <a:avLst/>
          </a:prstGeom>
          <a:noFill/>
          <a:ln w="9525">
            <a:noFill/>
          </a:ln>
        </p:spPr>
        <p:txBody>
          <a:bodyPr>
            <a:spAutoFit/>
          </a:bodyPr>
          <a:p>
            <a:pPr indent="279400" algn="ctr"/>
            <a:r>
              <a:rPr lang="en-US" sz="1900" b="0">
                <a:latin typeface="方正兰亭中黑_GBK" charset="0"/>
                <a:cs typeface="Times New Roman" panose="02020603050405020304" charset="0"/>
              </a:rPr>
              <a:t> </a:t>
            </a:r>
            <a:r>
              <a:rPr lang="zh-CN" b="0">
                <a:ea typeface="宋体" panose="02010600030101010101" pitchFamily="2" charset="-122"/>
              </a:rPr>
              <a:t>图2-30 选择要分区的磁盘</a:t>
            </a:r>
            <a:endParaRPr lang="zh-CN" altLang="en-US" b="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 grpId="0"/>
    </p:bld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066577"/>
            <a:ext cx="7648170" cy="725805"/>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3.装Kali Linux</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攻击机安装</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8" name="文本框 127"/>
          <p:cNvSpPr txBox="1"/>
          <p:nvPr/>
        </p:nvSpPr>
        <p:spPr>
          <a:xfrm>
            <a:off x="1532255" y="1689100"/>
            <a:ext cx="9622790" cy="1337945"/>
          </a:xfrm>
          <a:prstGeom prst="rect">
            <a:avLst/>
          </a:prstGeom>
          <a:noFill/>
          <a:ln w="9525">
            <a:noFill/>
          </a:ln>
        </p:spPr>
        <p:txBody>
          <a:bodyPr wrap="square">
            <a:spAutoFit/>
          </a:bodyPr>
          <a:p>
            <a:pPr indent="280670">
              <a:lnSpc>
                <a:spcPct val="150000"/>
              </a:lnSpc>
            </a:pPr>
            <a:r>
              <a:rPr lang="zh-CN" b="0">
                <a:ea typeface="宋体" panose="02010600030101010101" pitchFamily="2" charset="-122"/>
              </a:rPr>
              <a:t>进到“磁盘分区”中的“磁盘分区”界面选择分区方案，系统提供了三种分区方案。这里选择“将所有文件放在同一个分区中（推荐新手使用）”，然后单击“继续”按钮， 将看到如图2-31所示的界面。 </a:t>
            </a:r>
            <a:endParaRPr lang="zh-CN" altLang="en-US" b="0">
              <a:ea typeface="宋体" panose="02010600030101010101" pitchFamily="2" charset="-122"/>
            </a:endParaRPr>
          </a:p>
        </p:txBody>
      </p:sp>
      <p:pic>
        <p:nvPicPr>
          <p:cNvPr id="6" name="图片 5"/>
          <p:cNvPicPr/>
          <p:nvPr/>
        </p:nvPicPr>
        <p:blipFill>
          <a:blip r:embed="rId2"/>
          <a:stretch>
            <a:fillRect/>
          </a:stretch>
        </p:blipFill>
        <p:spPr>
          <a:xfrm>
            <a:off x="3657600" y="2895600"/>
            <a:ext cx="4070350" cy="3477895"/>
          </a:xfrm>
          <a:prstGeom prst="rect">
            <a:avLst/>
          </a:prstGeom>
          <a:noFill/>
          <a:ln w="9525">
            <a:noFill/>
          </a:ln>
        </p:spPr>
      </p:pic>
      <p:sp>
        <p:nvSpPr>
          <p:cNvPr id="129" name="文本框 128"/>
          <p:cNvSpPr txBox="1"/>
          <p:nvPr/>
        </p:nvSpPr>
        <p:spPr>
          <a:xfrm>
            <a:off x="3352800" y="5943283"/>
            <a:ext cx="5080000" cy="922020"/>
          </a:xfrm>
          <a:prstGeom prst="rect">
            <a:avLst/>
          </a:prstGeom>
          <a:noFill/>
          <a:ln w="9525">
            <a:noFill/>
          </a:ln>
        </p:spPr>
        <p:txBody>
          <a:bodyPr>
            <a:spAutoFit/>
          </a:bodyPr>
          <a:p>
            <a:pPr indent="280670" algn="ctr"/>
            <a:r>
              <a:rPr lang="en-US" b="0">
                <a:latin typeface="宋体" panose="02010600030101010101" pitchFamily="2" charset="-122"/>
              </a:rPr>
              <a:t> </a:t>
            </a:r>
            <a:r>
              <a:rPr lang="zh-CN" b="0">
                <a:ea typeface="宋体" panose="02010600030101010101" pitchFamily="2" charset="-122"/>
              </a:rPr>
              <a:t>图2-31 磁盘分区方案</a:t>
            </a:r>
            <a:endParaRPr lang="zh-CN" altLang="en-US" b="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 grpId="0"/>
    </p:bld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066577"/>
            <a:ext cx="7648170" cy="725805"/>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3.装Kali Linux</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攻击机安装</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9" name="文本框 128"/>
          <p:cNvSpPr txBox="1"/>
          <p:nvPr/>
        </p:nvSpPr>
        <p:spPr>
          <a:xfrm>
            <a:off x="1600200" y="1676400"/>
            <a:ext cx="10152380" cy="1337945"/>
          </a:xfrm>
          <a:prstGeom prst="rect">
            <a:avLst/>
          </a:prstGeom>
          <a:noFill/>
          <a:ln w="9525">
            <a:noFill/>
          </a:ln>
        </p:spPr>
        <p:txBody>
          <a:bodyPr wrap="square">
            <a:spAutoFit/>
          </a:bodyPr>
          <a:p>
            <a:pPr indent="280670">
              <a:lnSpc>
                <a:spcPct val="150000"/>
              </a:lnSpc>
            </a:pPr>
            <a:r>
              <a:rPr lang="zh-CN" b="0">
                <a:ea typeface="宋体" panose="02010600030101010101" pitchFamily="2" charset="-122"/>
              </a:rPr>
              <a:t>进到“磁盘分区”中的“初始化分区表”界面，选择“结束分区设定并将修改写入磁盘”，然后单击“继续”按钮， 将看到如图2-32所示。如果想要修改分区，可以在该界面选择“撤消对分区设置的修改”。</a:t>
            </a:r>
            <a:endParaRPr lang="zh-CN" altLang="en-US" b="0">
              <a:ea typeface="宋体" panose="02010600030101010101" pitchFamily="2" charset="-122"/>
            </a:endParaRPr>
          </a:p>
        </p:txBody>
      </p:sp>
      <p:pic>
        <p:nvPicPr>
          <p:cNvPr id="6" name="图片 5"/>
          <p:cNvPicPr/>
          <p:nvPr/>
        </p:nvPicPr>
        <p:blipFill>
          <a:blip r:embed="rId2"/>
          <a:stretch>
            <a:fillRect/>
          </a:stretch>
        </p:blipFill>
        <p:spPr>
          <a:xfrm>
            <a:off x="3493135" y="3048000"/>
            <a:ext cx="4646295" cy="3335020"/>
          </a:xfrm>
          <a:prstGeom prst="rect">
            <a:avLst/>
          </a:prstGeom>
          <a:noFill/>
          <a:ln w="9525">
            <a:noFill/>
          </a:ln>
        </p:spPr>
      </p:pic>
      <p:sp>
        <p:nvSpPr>
          <p:cNvPr id="130" name="文本框 129"/>
          <p:cNvSpPr txBox="1"/>
          <p:nvPr/>
        </p:nvSpPr>
        <p:spPr>
          <a:xfrm>
            <a:off x="3276600" y="5867083"/>
            <a:ext cx="5080000" cy="922020"/>
          </a:xfrm>
          <a:prstGeom prst="rect">
            <a:avLst/>
          </a:prstGeom>
          <a:noFill/>
          <a:ln w="9525">
            <a:noFill/>
          </a:ln>
        </p:spPr>
        <p:txBody>
          <a:bodyPr>
            <a:spAutoFit/>
          </a:bodyPr>
          <a:p>
            <a:pPr indent="280670" algn="ctr"/>
            <a:r>
              <a:rPr lang="en-US" b="0">
                <a:latin typeface="宋体" panose="02010600030101010101" pitchFamily="2" charset="-122"/>
              </a:rPr>
              <a:t> </a:t>
            </a:r>
            <a:r>
              <a:rPr lang="zh-CN" b="0">
                <a:ea typeface="宋体" panose="02010600030101010101" pitchFamily="2" charset="-122"/>
              </a:rPr>
              <a:t>图2-32 磁盘初始化分区表</a:t>
            </a:r>
            <a:endParaRPr lang="zh-CN" altLang="en-US" b="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项目导入</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PART02</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066577"/>
            <a:ext cx="7648170" cy="725805"/>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3.装Kali Linux</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攻击机安装</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0" name="文本框 129"/>
          <p:cNvSpPr txBox="1"/>
          <p:nvPr/>
        </p:nvSpPr>
        <p:spPr>
          <a:xfrm>
            <a:off x="1371600" y="1752600"/>
            <a:ext cx="10165715" cy="922020"/>
          </a:xfrm>
          <a:prstGeom prst="rect">
            <a:avLst/>
          </a:prstGeom>
          <a:noFill/>
          <a:ln w="9525">
            <a:noFill/>
          </a:ln>
        </p:spPr>
        <p:txBody>
          <a:bodyPr wrap="square">
            <a:spAutoFit/>
          </a:bodyPr>
          <a:p>
            <a:pPr indent="280670">
              <a:lnSpc>
                <a:spcPct val="150000"/>
              </a:lnSpc>
            </a:pPr>
            <a:r>
              <a:rPr lang="zh-CN" b="0">
                <a:ea typeface="宋体" panose="02010600030101010101" pitchFamily="2" charset="-122"/>
              </a:rPr>
              <a:t>进到“磁盘分区”中的“将改动写入磁盘”界面，选择“是”选框，执行分区操作才正的把分区信息写入磁盘。然后单击“继续”按钮。如果选择“否”复选框，不执行分区操作。如图2-33所示。 </a:t>
            </a:r>
            <a:endParaRPr lang="zh-CN" altLang="en-US" b="0">
              <a:ea typeface="宋体" panose="02010600030101010101" pitchFamily="2" charset="-122"/>
            </a:endParaRPr>
          </a:p>
        </p:txBody>
      </p:sp>
      <p:pic>
        <p:nvPicPr>
          <p:cNvPr id="6" name="图片 5"/>
          <p:cNvPicPr/>
          <p:nvPr/>
        </p:nvPicPr>
        <p:blipFill>
          <a:blip r:embed="rId2"/>
          <a:stretch>
            <a:fillRect/>
          </a:stretch>
        </p:blipFill>
        <p:spPr>
          <a:xfrm>
            <a:off x="3505200" y="2971800"/>
            <a:ext cx="4205605" cy="3037205"/>
          </a:xfrm>
          <a:prstGeom prst="rect">
            <a:avLst/>
          </a:prstGeom>
          <a:noFill/>
          <a:ln w="9525">
            <a:noFill/>
          </a:ln>
        </p:spPr>
      </p:pic>
      <p:sp>
        <p:nvSpPr>
          <p:cNvPr id="131" name="文本框 130"/>
          <p:cNvSpPr txBox="1"/>
          <p:nvPr/>
        </p:nvSpPr>
        <p:spPr>
          <a:xfrm>
            <a:off x="3200400" y="5486083"/>
            <a:ext cx="5080000" cy="922020"/>
          </a:xfrm>
          <a:prstGeom prst="rect">
            <a:avLst/>
          </a:prstGeom>
          <a:noFill/>
          <a:ln w="9525">
            <a:noFill/>
          </a:ln>
        </p:spPr>
        <p:txBody>
          <a:bodyPr>
            <a:spAutoFit/>
          </a:bodyPr>
          <a:p>
            <a:pPr indent="280670" algn="ctr"/>
            <a:r>
              <a:rPr lang="en-US" b="0">
                <a:latin typeface="宋体" panose="02010600030101010101" pitchFamily="2" charset="-122"/>
              </a:rPr>
              <a:t> </a:t>
            </a:r>
            <a:r>
              <a:rPr lang="zh-CN" b="0">
                <a:ea typeface="宋体" panose="02010600030101010101" pitchFamily="2" charset="-122"/>
              </a:rPr>
              <a:t>图2-33 把分区信息写入磁盘</a:t>
            </a:r>
            <a:endParaRPr lang="zh-CN" altLang="en-US" b="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 grpId="0"/>
    </p:bld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066577"/>
            <a:ext cx="7648170" cy="725805"/>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3.装Kali Linux</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攻击机安装</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1" name="文本框 130"/>
          <p:cNvSpPr txBox="1"/>
          <p:nvPr/>
        </p:nvSpPr>
        <p:spPr>
          <a:xfrm>
            <a:off x="1600200" y="1600200"/>
            <a:ext cx="9808845" cy="506730"/>
          </a:xfrm>
          <a:prstGeom prst="rect">
            <a:avLst/>
          </a:prstGeom>
          <a:noFill/>
          <a:ln w="9525">
            <a:noFill/>
          </a:ln>
        </p:spPr>
        <p:txBody>
          <a:bodyPr wrap="square">
            <a:spAutoFit/>
          </a:bodyPr>
          <a:p>
            <a:pPr indent="280670">
              <a:lnSpc>
                <a:spcPct val="150000"/>
              </a:lnSpc>
            </a:pPr>
            <a:r>
              <a:rPr lang="zh-CN" b="0">
                <a:ea typeface="宋体" panose="02010600030101010101" pitchFamily="2" charset="-122"/>
              </a:rPr>
              <a:t>进到“软件选择”的界面，这里默认选项就可以。然后单击“继续”按钮， 将如图2-34所示。</a:t>
            </a:r>
            <a:endParaRPr lang="zh-CN" altLang="en-US" b="0">
              <a:ea typeface="宋体" panose="02010600030101010101" pitchFamily="2" charset="-122"/>
            </a:endParaRPr>
          </a:p>
        </p:txBody>
      </p:sp>
      <p:pic>
        <p:nvPicPr>
          <p:cNvPr id="6" name="图片 5"/>
          <p:cNvPicPr/>
          <p:nvPr/>
        </p:nvPicPr>
        <p:blipFill>
          <a:blip r:embed="rId2"/>
          <a:stretch>
            <a:fillRect/>
          </a:stretch>
        </p:blipFill>
        <p:spPr>
          <a:xfrm>
            <a:off x="3810000" y="2209800"/>
            <a:ext cx="4499610" cy="3900170"/>
          </a:xfrm>
          <a:prstGeom prst="rect">
            <a:avLst/>
          </a:prstGeom>
          <a:noFill/>
          <a:ln w="9525">
            <a:noFill/>
          </a:ln>
        </p:spPr>
      </p:pic>
      <p:sp>
        <p:nvSpPr>
          <p:cNvPr id="132" name="文本框 131"/>
          <p:cNvSpPr txBox="1"/>
          <p:nvPr/>
        </p:nvSpPr>
        <p:spPr>
          <a:xfrm>
            <a:off x="3505200" y="5638800"/>
            <a:ext cx="5080000" cy="922020"/>
          </a:xfrm>
          <a:prstGeom prst="rect">
            <a:avLst/>
          </a:prstGeom>
          <a:noFill/>
          <a:ln w="9525">
            <a:noFill/>
          </a:ln>
        </p:spPr>
        <p:txBody>
          <a:bodyPr>
            <a:spAutoFit/>
          </a:bodyPr>
          <a:p>
            <a:pPr indent="280670" algn="ctr"/>
            <a:r>
              <a:rPr lang="en-US" b="0">
                <a:latin typeface="宋体" panose="02010600030101010101" pitchFamily="2" charset="-122"/>
              </a:rPr>
              <a:t> </a:t>
            </a:r>
            <a:r>
              <a:rPr lang="zh-CN" b="0">
                <a:ea typeface="宋体" panose="02010600030101010101" pitchFamily="2" charset="-122"/>
              </a:rPr>
              <a:t>图2-34 软件选择</a:t>
            </a:r>
            <a:endParaRPr lang="zh-CN" altLang="en-US" b="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p:bld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066577"/>
            <a:ext cx="7648170" cy="725805"/>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3.装Kali Linux</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攻击机安装</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2" name="文本框 131"/>
          <p:cNvSpPr txBox="1"/>
          <p:nvPr/>
        </p:nvSpPr>
        <p:spPr>
          <a:xfrm>
            <a:off x="1752600" y="1752600"/>
            <a:ext cx="10045065" cy="922020"/>
          </a:xfrm>
          <a:prstGeom prst="rect">
            <a:avLst/>
          </a:prstGeom>
          <a:noFill/>
          <a:ln w="9525">
            <a:noFill/>
          </a:ln>
        </p:spPr>
        <p:txBody>
          <a:bodyPr wrap="square">
            <a:spAutoFit/>
          </a:bodyPr>
          <a:p>
            <a:pPr indent="280670">
              <a:lnSpc>
                <a:spcPct val="150000"/>
              </a:lnSpc>
            </a:pPr>
            <a:r>
              <a:rPr lang="zh-CN" b="0">
                <a:ea typeface="宋体" panose="02010600030101010101" pitchFamily="2" charset="-122"/>
              </a:rPr>
              <a:t>进到“安装 GRUB 启动引导器”的界面，在该界面选择“是”选框将GRUB启动引器安装到主驱动器上。然后单击“继续”按钮，如图2-35所示的界面。  </a:t>
            </a:r>
            <a:endParaRPr lang="zh-CN" altLang="en-US" b="0">
              <a:ea typeface="宋体" panose="02010600030101010101" pitchFamily="2" charset="-122"/>
            </a:endParaRPr>
          </a:p>
        </p:txBody>
      </p:sp>
      <p:pic>
        <p:nvPicPr>
          <p:cNvPr id="6" name="图片 5"/>
          <p:cNvPicPr/>
          <p:nvPr/>
        </p:nvPicPr>
        <p:blipFill>
          <a:blip r:embed="rId2"/>
          <a:stretch>
            <a:fillRect/>
          </a:stretch>
        </p:blipFill>
        <p:spPr>
          <a:xfrm>
            <a:off x="3483610" y="2743200"/>
            <a:ext cx="4366260" cy="3258820"/>
          </a:xfrm>
          <a:prstGeom prst="rect">
            <a:avLst/>
          </a:prstGeom>
          <a:noFill/>
          <a:ln w="9525">
            <a:noFill/>
          </a:ln>
        </p:spPr>
      </p:pic>
      <p:sp>
        <p:nvSpPr>
          <p:cNvPr id="133" name="文本框 132"/>
          <p:cNvSpPr txBox="1"/>
          <p:nvPr/>
        </p:nvSpPr>
        <p:spPr>
          <a:xfrm>
            <a:off x="3048000" y="5715000"/>
            <a:ext cx="5080000" cy="922020"/>
          </a:xfrm>
          <a:prstGeom prst="rect">
            <a:avLst/>
          </a:prstGeom>
          <a:noFill/>
          <a:ln w="9525">
            <a:noFill/>
          </a:ln>
        </p:spPr>
        <p:txBody>
          <a:bodyPr>
            <a:spAutoFit/>
          </a:bodyPr>
          <a:p>
            <a:pPr indent="280670" algn="ctr"/>
            <a:r>
              <a:rPr lang="en-US" b="0">
                <a:latin typeface="宋体" panose="02010600030101010101" pitchFamily="2" charset="-122"/>
              </a:rPr>
              <a:t> </a:t>
            </a:r>
            <a:r>
              <a:rPr lang="zh-CN" b="0">
                <a:ea typeface="宋体" panose="02010600030101010101" pitchFamily="2" charset="-122"/>
              </a:rPr>
              <a:t>图2-35 安装GRUB启动引导器</a:t>
            </a:r>
            <a:endParaRPr lang="zh-CN" altLang="en-US" b="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 grpId="0"/>
    </p:bld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066577"/>
            <a:ext cx="7648170" cy="725805"/>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3.装Kali Linux</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攻击机安装</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3" name="文本框 132"/>
          <p:cNvSpPr txBox="1"/>
          <p:nvPr/>
        </p:nvSpPr>
        <p:spPr>
          <a:xfrm>
            <a:off x="1524000" y="1582420"/>
            <a:ext cx="9749155" cy="922020"/>
          </a:xfrm>
          <a:prstGeom prst="rect">
            <a:avLst/>
          </a:prstGeom>
          <a:noFill/>
          <a:ln w="9525">
            <a:noFill/>
          </a:ln>
        </p:spPr>
        <p:txBody>
          <a:bodyPr wrap="square">
            <a:spAutoFit/>
          </a:bodyPr>
          <a:p>
            <a:pPr indent="280670">
              <a:lnSpc>
                <a:spcPct val="150000"/>
              </a:lnSpc>
            </a:pPr>
            <a:r>
              <a:rPr lang="zh-CN" b="0">
                <a:ea typeface="宋体" panose="02010600030101010101" pitchFamily="2" charset="-122"/>
              </a:rPr>
              <a:t>进到“安装 GRUB 启动引导器”的“安装启动引导器的设备”界面选择“/dev/sda”,也就是系统的磁盘。然后单击“继续”按钮，如图2-36所示。</a:t>
            </a:r>
            <a:endParaRPr lang="zh-CN" altLang="en-US" b="0">
              <a:ea typeface="宋体" panose="02010600030101010101" pitchFamily="2" charset="-122"/>
            </a:endParaRPr>
          </a:p>
        </p:txBody>
      </p:sp>
      <p:pic>
        <p:nvPicPr>
          <p:cNvPr id="6" name="图片 5"/>
          <p:cNvPicPr/>
          <p:nvPr/>
        </p:nvPicPr>
        <p:blipFill>
          <a:blip r:embed="rId2"/>
          <a:stretch>
            <a:fillRect/>
          </a:stretch>
        </p:blipFill>
        <p:spPr>
          <a:xfrm>
            <a:off x="3234690" y="2514600"/>
            <a:ext cx="4556125" cy="3607435"/>
          </a:xfrm>
          <a:prstGeom prst="rect">
            <a:avLst/>
          </a:prstGeom>
          <a:noFill/>
          <a:ln w="9525">
            <a:noFill/>
          </a:ln>
        </p:spPr>
      </p:pic>
      <p:sp>
        <p:nvSpPr>
          <p:cNvPr id="134" name="文本框 133"/>
          <p:cNvSpPr txBox="1"/>
          <p:nvPr/>
        </p:nvSpPr>
        <p:spPr>
          <a:xfrm>
            <a:off x="2895600" y="5715000"/>
            <a:ext cx="5080000" cy="922020"/>
          </a:xfrm>
          <a:prstGeom prst="rect">
            <a:avLst/>
          </a:prstGeom>
          <a:noFill/>
          <a:ln w="9525">
            <a:noFill/>
          </a:ln>
        </p:spPr>
        <p:txBody>
          <a:bodyPr>
            <a:spAutoFit/>
          </a:bodyPr>
          <a:p>
            <a:pPr indent="280670" algn="ctr"/>
            <a:r>
              <a:rPr lang="en-US" b="0">
                <a:latin typeface="宋体" panose="02010600030101010101" pitchFamily="2" charset="-122"/>
              </a:rPr>
              <a:t> </a:t>
            </a:r>
            <a:r>
              <a:rPr lang="zh-CN" b="0">
                <a:ea typeface="宋体" panose="02010600030101010101" pitchFamily="2" charset="-122"/>
              </a:rPr>
              <a:t>图2-36 选择安装启动引导器的设备</a:t>
            </a:r>
            <a:endParaRPr lang="zh-CN" altLang="en-US" b="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p:bld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066577"/>
            <a:ext cx="7648170" cy="725805"/>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3.装Kali Linux</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攻击机安装</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4" name="文本框 133"/>
          <p:cNvSpPr txBox="1"/>
          <p:nvPr/>
        </p:nvSpPr>
        <p:spPr>
          <a:xfrm>
            <a:off x="1219200" y="1792605"/>
            <a:ext cx="10311130" cy="922020"/>
          </a:xfrm>
          <a:prstGeom prst="rect">
            <a:avLst/>
          </a:prstGeom>
          <a:noFill/>
          <a:ln w="9525">
            <a:noFill/>
          </a:ln>
        </p:spPr>
        <p:txBody>
          <a:bodyPr wrap="square">
            <a:spAutoFit/>
          </a:bodyPr>
          <a:p>
            <a:pPr indent="280670">
              <a:lnSpc>
                <a:spcPct val="150000"/>
              </a:lnSpc>
            </a:pPr>
            <a:r>
              <a:rPr lang="zh-CN" b="0">
                <a:ea typeface="宋体" panose="02010600030101010101" pitchFamily="2" charset="-122"/>
              </a:rPr>
              <a:t>接下来系统会自动完成所有软件安装后进入“结束安装进程”，这说明Kali Linux系统及相关系统安装完毕，重新启动后就可以使用，单击“继续”按钮后将进入系统，如图2-37所示。</a:t>
            </a:r>
            <a:endParaRPr lang="zh-CN" altLang="en-US" b="0">
              <a:ea typeface="宋体" panose="02010600030101010101" pitchFamily="2" charset="-122"/>
            </a:endParaRPr>
          </a:p>
        </p:txBody>
      </p:sp>
      <p:pic>
        <p:nvPicPr>
          <p:cNvPr id="6" name="图片 5"/>
          <p:cNvPicPr/>
          <p:nvPr/>
        </p:nvPicPr>
        <p:blipFill>
          <a:blip r:embed="rId2"/>
          <a:stretch>
            <a:fillRect/>
          </a:stretch>
        </p:blipFill>
        <p:spPr>
          <a:xfrm>
            <a:off x="3581400" y="2819400"/>
            <a:ext cx="4491990" cy="3482340"/>
          </a:xfrm>
          <a:prstGeom prst="rect">
            <a:avLst/>
          </a:prstGeom>
          <a:noFill/>
          <a:ln w="9525">
            <a:noFill/>
          </a:ln>
        </p:spPr>
      </p:pic>
      <p:sp>
        <p:nvSpPr>
          <p:cNvPr id="135" name="文本框 134"/>
          <p:cNvSpPr txBox="1"/>
          <p:nvPr/>
        </p:nvSpPr>
        <p:spPr>
          <a:xfrm>
            <a:off x="3352800" y="5867400"/>
            <a:ext cx="5080000" cy="922020"/>
          </a:xfrm>
          <a:prstGeom prst="rect">
            <a:avLst/>
          </a:prstGeom>
          <a:noFill/>
          <a:ln w="9525">
            <a:noFill/>
          </a:ln>
        </p:spPr>
        <p:txBody>
          <a:bodyPr>
            <a:spAutoFit/>
          </a:bodyPr>
          <a:p>
            <a:pPr indent="280670" algn="ctr"/>
            <a:r>
              <a:rPr lang="en-US" b="0">
                <a:latin typeface="宋体" panose="02010600030101010101" pitchFamily="2" charset="-122"/>
              </a:rPr>
              <a:t> </a:t>
            </a:r>
            <a:r>
              <a:rPr lang="zh-CN" b="0">
                <a:ea typeface="宋体" panose="02010600030101010101" pitchFamily="2" charset="-122"/>
              </a:rPr>
              <a:t>图2-37 结束安装进程</a:t>
            </a:r>
            <a:endParaRPr lang="zh-CN" altLang="en-US" b="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p:bld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447827" y="1066577"/>
            <a:ext cx="7648170" cy="725805"/>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3.装Kali Linux</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攻击机安装</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5" name="文本框 134"/>
          <p:cNvSpPr txBox="1"/>
          <p:nvPr/>
        </p:nvSpPr>
        <p:spPr>
          <a:xfrm>
            <a:off x="1703705" y="1673860"/>
            <a:ext cx="10316845" cy="922020"/>
          </a:xfrm>
          <a:prstGeom prst="rect">
            <a:avLst/>
          </a:prstGeom>
          <a:noFill/>
          <a:ln w="9525">
            <a:noFill/>
          </a:ln>
        </p:spPr>
        <p:txBody>
          <a:bodyPr wrap="square">
            <a:spAutoFit/>
          </a:bodyPr>
          <a:p>
            <a:pPr indent="280670">
              <a:lnSpc>
                <a:spcPct val="150000"/>
              </a:lnSpc>
            </a:pPr>
            <a:r>
              <a:rPr lang="zh-CN" b="0">
                <a:ea typeface="宋体" panose="02010600030101010101" pitchFamily="2" charset="-122"/>
              </a:rPr>
              <a:t>系统重新启动后，进入Kali Linux系统登录界面，在这里输入之前设置的用户名kali,密码123456就可以登录，如图2-38所示。</a:t>
            </a:r>
            <a:endParaRPr lang="zh-CN" altLang="en-US" b="0">
              <a:ea typeface="宋体" panose="02010600030101010101" pitchFamily="2" charset="-122"/>
            </a:endParaRPr>
          </a:p>
        </p:txBody>
      </p:sp>
      <p:pic>
        <p:nvPicPr>
          <p:cNvPr id="6" name="图片 5"/>
          <p:cNvPicPr/>
          <p:nvPr/>
        </p:nvPicPr>
        <p:blipFill>
          <a:blip r:embed="rId2"/>
          <a:stretch>
            <a:fillRect/>
          </a:stretch>
        </p:blipFill>
        <p:spPr>
          <a:xfrm>
            <a:off x="3556000" y="2595880"/>
            <a:ext cx="4358640" cy="3738880"/>
          </a:xfrm>
          <a:prstGeom prst="rect">
            <a:avLst/>
          </a:prstGeom>
          <a:noFill/>
          <a:ln w="9525">
            <a:noFill/>
          </a:ln>
        </p:spPr>
      </p:pic>
      <p:sp>
        <p:nvSpPr>
          <p:cNvPr id="136" name="文本框 135"/>
          <p:cNvSpPr txBox="1"/>
          <p:nvPr/>
        </p:nvSpPr>
        <p:spPr>
          <a:xfrm>
            <a:off x="3429000" y="5867717"/>
            <a:ext cx="5080000" cy="1229995"/>
          </a:xfrm>
          <a:prstGeom prst="rect">
            <a:avLst/>
          </a:prstGeom>
          <a:noFill/>
          <a:ln w="9525">
            <a:noFill/>
          </a:ln>
        </p:spPr>
        <p:txBody>
          <a:bodyPr>
            <a:spAutoFit/>
          </a:bodyPr>
          <a:p>
            <a:pPr indent="279400" algn="ctr"/>
            <a:r>
              <a:rPr lang="en-US" sz="1900" b="0">
                <a:latin typeface="方正兰亭中黑_GBK" charset="0"/>
                <a:cs typeface="Times New Roman" panose="02020603050405020304" charset="0"/>
              </a:rPr>
              <a:t> </a:t>
            </a:r>
            <a:r>
              <a:rPr lang="zh-CN" b="0">
                <a:ea typeface="宋体" panose="02010600030101010101" pitchFamily="2" charset="-122"/>
              </a:rPr>
              <a:t>图2-38 Kali Linux系统登录界面</a:t>
            </a:r>
            <a:endParaRPr lang="en-US" b="0">
              <a:latin typeface="宋体" panose="02010600030101010101" pitchFamily="2" charset="-122"/>
            </a:endParaRPr>
          </a:p>
          <a:p>
            <a:endParaRPr lang="zh-CN" altLang="en-US" b="0">
              <a:ea typeface="宋体" panose="02010600030101010101" pitchFamily="2" charset="-122"/>
            </a:endParaRPr>
          </a:p>
        </p:txBody>
      </p:sp>
      <p:sp>
        <p:nvSpPr>
          <p:cNvPr id="7" name="文本框 6"/>
          <p:cNvSpPr txBox="1"/>
          <p:nvPr/>
        </p:nvSpPr>
        <p:spPr>
          <a:xfrm>
            <a:off x="8382000" y="4038600"/>
            <a:ext cx="2984500" cy="1337945"/>
          </a:xfrm>
          <a:prstGeom prst="rect">
            <a:avLst/>
          </a:prstGeom>
          <a:noFill/>
        </p:spPr>
        <p:txBody>
          <a:bodyPr wrap="square" rtlCol="0" anchor="t">
            <a:spAutoFit/>
          </a:bodyPr>
          <a:p>
            <a:pPr indent="279400" algn="l">
              <a:lnSpc>
                <a:spcPct val="150000"/>
              </a:lnSpc>
            </a:pPr>
            <a:r>
              <a:rPr lang="zh-CN">
                <a:ea typeface="宋体" panose="02010600030101010101" pitchFamily="2" charset="-122"/>
                <a:sym typeface="+mn-ea"/>
              </a:rPr>
              <a:t>Kali Linux系统安装成功，输入用户名和密码就可以登录使用了。</a:t>
            </a:r>
            <a:endParaRPr lang="zh-CN" altLang="en-US">
              <a:ea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13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8772" name="图片 928771"/>
          <p:cNvPicPr>
            <a:picLocks noChangeAspect="1"/>
          </p:cNvPicPr>
          <p:nvPr/>
        </p:nvPicPr>
        <p:blipFill>
          <a:blip r:embed="rId1"/>
          <a:stretch>
            <a:fillRect/>
          </a:stretch>
        </p:blipFill>
        <p:spPr>
          <a:xfrm>
            <a:off x="76200" y="1371600"/>
            <a:ext cx="4841240" cy="4632325"/>
          </a:xfrm>
          <a:prstGeom prst="rect">
            <a:avLst/>
          </a:prstGeom>
          <a:noFill/>
          <a:ln w="9525">
            <a:noFill/>
          </a:ln>
        </p:spPr>
      </p:pic>
      <p:sp>
        <p:nvSpPr>
          <p:cNvPr id="2" name="文本框 1"/>
          <p:cNvSpPr txBox="1"/>
          <p:nvPr/>
        </p:nvSpPr>
        <p:spPr>
          <a:xfrm>
            <a:off x="304800" y="457200"/>
            <a:ext cx="6096000" cy="460375"/>
          </a:xfrm>
          <a:prstGeom prst="rect">
            <a:avLst/>
          </a:prstGeom>
          <a:noFill/>
        </p:spPr>
        <p:txBody>
          <a:bodyPr wrap="square" rtlCol="0" anchor="t">
            <a:spAutoFit/>
          </a:bodyPr>
          <a:p>
            <a:r>
              <a:rPr lang="en-US" altLang="zh-CN" sz="2400" b="1">
                <a:sym typeface="+mn-ea"/>
              </a:rPr>
              <a:t>VI</a:t>
            </a:r>
            <a:r>
              <a:rPr lang="zh-CN" altLang="en-US" sz="2400" b="1" dirty="0">
                <a:sym typeface="+mn-ea"/>
              </a:rPr>
              <a:t>的命令格式转换：</a:t>
            </a:r>
            <a:r>
              <a:rPr lang="zh-CN" altLang="en-US" b="1" dirty="0">
                <a:sym typeface="+mn-ea"/>
              </a:rPr>
              <a:t> </a:t>
            </a:r>
            <a:endParaRPr lang="zh-CN" altLang="en-US" b="1" dirty="0">
              <a:sym typeface="+mn-ea"/>
            </a:endParaRPr>
          </a:p>
        </p:txBody>
      </p:sp>
      <p:pic>
        <p:nvPicPr>
          <p:cNvPr id="931844" name="图片 931843"/>
          <p:cNvPicPr>
            <a:picLocks noChangeAspect="1"/>
          </p:cNvPicPr>
          <p:nvPr/>
        </p:nvPicPr>
        <p:blipFill>
          <a:blip r:embed="rId2"/>
          <a:stretch>
            <a:fillRect/>
          </a:stretch>
        </p:blipFill>
        <p:spPr>
          <a:xfrm>
            <a:off x="4495800" y="609600"/>
            <a:ext cx="7750175" cy="6017260"/>
          </a:xfrm>
          <a:prstGeom prst="rect">
            <a:avLst/>
          </a:prstGeom>
          <a:noFill/>
          <a:ln w="9525">
            <a:noFill/>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配置Kali Linux系统</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nvSpPr>
        <p:spPr>
          <a:xfrm>
            <a:off x="1600200" y="12192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1.启用root帐号</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1447800" y="1676400"/>
            <a:ext cx="9394825" cy="3543300"/>
          </a:xfrm>
          <a:prstGeom prst="rect">
            <a:avLst/>
          </a:prstGeom>
          <a:noFill/>
        </p:spPr>
        <p:txBody>
          <a:bodyPr wrap="square" rtlCol="0" anchor="t">
            <a:no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Kali Linux中的很多工具需要使用root用户权限(root是Linux中权限最高的用户)才能执行成功，而我们创建的kali属于普通用户。在每次使用某些工具及功能时，只能在其命令前面加上sudo并输入相应的密码才能执行。这个过程比较烦琐，要是能让root用户登录就好了。</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kali linux系统默认是没有给root帐号设置密码，因此不能用使用root帐号。可以采用以下方法启用root帐号。</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 sudo passwd root </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[sudo] password for student: </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New password: </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Retype new password: </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passwd: password updated successfully</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配置Kali Linux系统</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nvSpPr>
        <p:spPr>
          <a:xfrm>
            <a:off x="1600200" y="12192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1.启用root帐号</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1447800" y="1676400"/>
            <a:ext cx="9394825" cy="3543300"/>
          </a:xfrm>
          <a:prstGeom prst="rect">
            <a:avLst/>
          </a:prstGeom>
          <a:noFill/>
        </p:spPr>
        <p:txBody>
          <a:bodyPr wrap="square" rtlCol="0" anchor="t">
            <a:no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具体操作如图2-39所示：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24" name="图片 39"/>
          <p:cNvPicPr/>
          <p:nvPr/>
        </p:nvPicPr>
        <p:blipFill>
          <a:blip r:embed="rId2"/>
          <a:srcRect r="191" b="34471"/>
          <a:stretch>
            <a:fillRect/>
          </a:stretch>
        </p:blipFill>
        <p:spPr>
          <a:xfrm>
            <a:off x="3124200" y="2286000"/>
            <a:ext cx="6195695" cy="3069590"/>
          </a:xfrm>
          <a:prstGeom prst="rect">
            <a:avLst/>
          </a:prstGeom>
          <a:noFill/>
          <a:ln>
            <a:noFill/>
          </a:ln>
        </p:spPr>
      </p:pic>
      <p:sp>
        <p:nvSpPr>
          <p:cNvPr id="5" name="文本框 4"/>
          <p:cNvSpPr txBox="1"/>
          <p:nvPr/>
        </p:nvSpPr>
        <p:spPr>
          <a:xfrm>
            <a:off x="4343400" y="5484495"/>
            <a:ext cx="6096000" cy="368300"/>
          </a:xfrm>
          <a:prstGeom prst="rect">
            <a:avLst/>
          </a:prstGeom>
          <a:noFill/>
        </p:spPr>
        <p:txBody>
          <a:bodyPr wrap="square" rtlCol="0" anchor="t">
            <a:spAutoFit/>
          </a:bodyPr>
          <a:p>
            <a:r>
              <a:rPr lang="zh-CN" altLang="en-US"/>
              <a:t>图2-39 设置root用户密码</a:t>
            </a:r>
            <a:endParaRPr lang="zh-CN" altLang="en-US"/>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配置Kali Linux系统</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nvSpPr>
        <p:spPr>
          <a:xfrm>
            <a:off x="1600200" y="12192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1.启用root帐号</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1447800" y="1676400"/>
            <a:ext cx="9394825" cy="3543300"/>
          </a:xfrm>
          <a:prstGeom prst="rect">
            <a:avLst/>
          </a:prstGeom>
          <a:noFill/>
        </p:spPr>
        <p:txBody>
          <a:bodyPr wrap="square" rtlCol="0" anchor="t">
            <a:no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当屏幕上出现passwd: password updated successfully时表示，root用户密码设置成功，用如下命令重启系统：</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 sudo reboot</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重启完成后，打开一个终端，如图2-40所示：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40" name="图片 40"/>
          <p:cNvPicPr/>
          <p:nvPr/>
        </p:nvPicPr>
        <p:blipFill>
          <a:blip r:embed="rId2"/>
          <a:srcRect l="-369" b="50407"/>
          <a:stretch>
            <a:fillRect/>
          </a:stretch>
        </p:blipFill>
        <p:spPr>
          <a:xfrm>
            <a:off x="3590925" y="3733800"/>
            <a:ext cx="6172200" cy="1528445"/>
          </a:xfrm>
          <a:prstGeom prst="rect">
            <a:avLst/>
          </a:prstGeom>
          <a:noFill/>
          <a:ln>
            <a:noFill/>
          </a:ln>
        </p:spPr>
      </p:pic>
      <p:sp>
        <p:nvSpPr>
          <p:cNvPr id="5" name="文本框 4"/>
          <p:cNvSpPr txBox="1"/>
          <p:nvPr/>
        </p:nvSpPr>
        <p:spPr>
          <a:xfrm>
            <a:off x="5334000" y="5484495"/>
            <a:ext cx="6096000" cy="368300"/>
          </a:xfrm>
          <a:prstGeom prst="rect">
            <a:avLst/>
          </a:prstGeom>
          <a:noFill/>
        </p:spPr>
        <p:txBody>
          <a:bodyPr wrap="square" rtlCol="0" anchor="t">
            <a:spAutoFit/>
          </a:bodyPr>
          <a:p>
            <a:r>
              <a:rPr lang="zh-CN" altLang="en-US"/>
              <a:t>图2-40 root用户登录</a:t>
            </a: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AutoShape 5"/>
          <p:cNvSpPr/>
          <p:nvPr/>
        </p:nvSpPr>
        <p:spPr>
          <a:xfrm>
            <a:off x="572706" y="1685042"/>
            <a:ext cx="934397" cy="446385"/>
          </a:xfrm>
          <a:prstGeom prst="roundRect">
            <a:avLst/>
          </a:prstGeom>
          <a:solidFill>
            <a:schemeClr val="accent2">
              <a:alpha val="100000"/>
            </a:schemeClr>
          </a:solidFill>
        </p:spPr>
      </p:sp>
      <p:sp>
        <p:nvSpPr>
          <p:cNvPr id="6" name="Freeform 6"/>
          <p:cNvSpPr/>
          <p:nvPr/>
        </p:nvSpPr>
        <p:spPr>
          <a:xfrm>
            <a:off x="1345045" y="1685042"/>
            <a:ext cx="446385" cy="446385"/>
          </a:xfrm>
          <a:custGeom>
            <a:avLst/>
            <a:gdLst/>
            <a:ahLst/>
            <a:cxnLst/>
            <a:rect l="l" t="t" r="r" b="b"/>
            <a:pathLst>
              <a:path w="1905000" h="1905000">
                <a:moveTo>
                  <a:pt x="1905000" y="952500"/>
                </a:moveTo>
                <a:lnTo>
                  <a:pt x="1428750" y="0"/>
                </a:lnTo>
                <a:lnTo>
                  <a:pt x="0" y="0"/>
                </a:lnTo>
                <a:lnTo>
                  <a:pt x="476250" y="952500"/>
                </a:lnTo>
                <a:lnTo>
                  <a:pt x="0" y="1905000"/>
                </a:lnTo>
                <a:lnTo>
                  <a:pt x="1428750" y="1905000"/>
                </a:lnTo>
                <a:lnTo>
                  <a:pt x="1905000" y="952500"/>
                </a:lnTo>
              </a:path>
            </a:pathLst>
          </a:custGeom>
          <a:solidFill>
            <a:schemeClr val="accent2">
              <a:alpha val="100000"/>
            </a:schemeClr>
          </a:solidFill>
        </p:spPr>
      </p:sp>
      <p:sp>
        <p:nvSpPr>
          <p:cNvPr id="7" name="AutoShape 7"/>
          <p:cNvSpPr/>
          <p:nvPr/>
        </p:nvSpPr>
        <p:spPr>
          <a:xfrm>
            <a:off x="2728663" y="1685042"/>
            <a:ext cx="934397" cy="446385"/>
          </a:xfrm>
          <a:prstGeom prst="roundRect">
            <a:avLst/>
          </a:prstGeom>
          <a:solidFill>
            <a:schemeClr val="accent2">
              <a:alpha val="100000"/>
            </a:schemeClr>
          </a:solidFill>
        </p:spPr>
      </p:sp>
      <p:sp>
        <p:nvSpPr>
          <p:cNvPr id="8" name="Freeform 8"/>
          <p:cNvSpPr/>
          <p:nvPr/>
        </p:nvSpPr>
        <p:spPr>
          <a:xfrm>
            <a:off x="3501001" y="1685042"/>
            <a:ext cx="446385" cy="446385"/>
          </a:xfrm>
          <a:custGeom>
            <a:avLst/>
            <a:gdLst/>
            <a:ahLst/>
            <a:cxnLst/>
            <a:rect l="l" t="t" r="r" b="b"/>
            <a:pathLst>
              <a:path w="1905000" h="1905000">
                <a:moveTo>
                  <a:pt x="1905000" y="952500"/>
                </a:moveTo>
                <a:lnTo>
                  <a:pt x="1428750" y="0"/>
                </a:lnTo>
                <a:lnTo>
                  <a:pt x="0" y="0"/>
                </a:lnTo>
                <a:lnTo>
                  <a:pt x="476250" y="952500"/>
                </a:lnTo>
                <a:lnTo>
                  <a:pt x="0" y="1905000"/>
                </a:lnTo>
                <a:lnTo>
                  <a:pt x="1428750" y="1905000"/>
                </a:lnTo>
                <a:lnTo>
                  <a:pt x="1905000" y="952500"/>
                </a:lnTo>
              </a:path>
            </a:pathLst>
          </a:custGeom>
          <a:solidFill>
            <a:schemeClr val="accent2">
              <a:alpha val="100000"/>
            </a:schemeClr>
          </a:solidFill>
        </p:spPr>
      </p:sp>
      <p:sp>
        <p:nvSpPr>
          <p:cNvPr id="9" name="TextBox 9"/>
          <p:cNvSpPr txBox="1"/>
          <p:nvPr/>
        </p:nvSpPr>
        <p:spPr>
          <a:xfrm>
            <a:off x="572706" y="1563477"/>
            <a:ext cx="1061490" cy="689515"/>
          </a:xfrm>
          <a:prstGeom prst="rect">
            <a:avLst/>
          </a:prstGeom>
        </p:spPr>
        <p:txBody>
          <a:bodyPr vert="horz" wrap="square" lIns="123825" tIns="123825" rIns="57150" bIns="123825" rtlCol="0" anchor="ctr" anchorCtr="0">
            <a:normAutofit/>
          </a:bodyPr>
          <a:lstStyle/>
          <a:p>
            <a:pPr algn="ctr">
              <a:lnSpc>
                <a:spcPct val="150000"/>
              </a:lnSpc>
            </a:pPr>
            <a:r>
              <a:rPr lang="en-US" sz="1800" b="1">
                <a:solidFill>
                  <a:srgbClr val="FFFFFF">
                    <a:alpha val="100000"/>
                  </a:srgbClr>
                </a:solidFill>
                <a:latin typeface="微软雅黑" panose="020B0503020204020204" charset="-122"/>
                <a:ea typeface="微软雅黑" panose="020B0503020204020204" charset="-122"/>
                <a:cs typeface="微软雅黑" panose="020B0503020204020204" charset="-122"/>
              </a:rPr>
              <a:t>01</a:t>
            </a:r>
            <a:endParaRPr lang="en-US" sz="18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2728663" y="1563477"/>
            <a:ext cx="1061490" cy="689515"/>
          </a:xfrm>
          <a:prstGeom prst="rect">
            <a:avLst/>
          </a:prstGeom>
        </p:spPr>
        <p:txBody>
          <a:bodyPr vert="horz" wrap="square" lIns="123825" tIns="123825" rIns="57150" bIns="123825" rtlCol="0" anchor="ctr" anchorCtr="0">
            <a:normAutofit/>
          </a:bodyPr>
          <a:lstStyle/>
          <a:p>
            <a:pPr algn="ctr">
              <a:lnSpc>
                <a:spcPct val="150000"/>
              </a:lnSpc>
            </a:pPr>
            <a:r>
              <a:rPr lang="en-US" sz="1800" b="1">
                <a:solidFill>
                  <a:srgbClr val="FFFFFF">
                    <a:alpha val="100000"/>
                  </a:srgbClr>
                </a:solidFill>
                <a:latin typeface="微软雅黑" panose="020B0503020204020204" charset="-122"/>
                <a:ea typeface="微软雅黑" panose="020B0503020204020204" charset="-122"/>
                <a:cs typeface="微软雅黑" panose="020B0503020204020204" charset="-122"/>
              </a:rPr>
              <a:t>02</a:t>
            </a:r>
            <a:endParaRPr lang="en-US" sz="18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nvSpPr>
        <p:spPr>
          <a:xfrm>
            <a:off x="433352" y="2283010"/>
            <a:ext cx="2113907" cy="970764"/>
          </a:xfrm>
          <a:prstGeom prst="rect">
            <a:avLst/>
          </a:prstGeom>
        </p:spPr>
        <p:txBody>
          <a:bodyPr vert="horz" wrap="square" lIns="123825" tIns="123825" rIns="57150" bIns="123825" rtlCol="0" anchor="t" anchorCtr="0">
            <a:normAutofit/>
          </a:bodyPr>
          <a:lstStyle/>
          <a:p>
            <a:pPr>
              <a:lnSpc>
                <a:spcPct val="120000"/>
              </a:lnSpc>
            </a:pPr>
            <a:r>
              <a:rPr lang="en-US" sz="1875" b="1">
                <a:solidFill>
                  <a:schemeClr val="accent1">
                    <a:alpha val="100000"/>
                  </a:schemeClr>
                </a:solidFill>
                <a:latin typeface="微软雅黑" panose="020B0503020204020204" charset="-122"/>
                <a:ea typeface="微软雅黑" panose="020B0503020204020204" charset="-122"/>
                <a:cs typeface="微软雅黑" panose="020B0503020204020204" charset="-122"/>
              </a:rPr>
              <a:t>二十大与信息安全</a:t>
            </a:r>
            <a:endParaRPr lang="en-US" sz="187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2" name="TextBox 12"/>
          <p:cNvSpPr txBox="1"/>
          <p:nvPr/>
        </p:nvSpPr>
        <p:spPr>
          <a:xfrm>
            <a:off x="289560" y="3165475"/>
            <a:ext cx="2284730" cy="2670810"/>
          </a:xfrm>
          <a:prstGeom prst="rect">
            <a:avLst/>
          </a:prstGeom>
        </p:spPr>
        <p:txBody>
          <a:bodyPr vert="horz" wrap="square" lIns="123825" tIns="123825" rIns="57150" bIns="123825" rtlCol="0" anchor="t" anchorCtr="0">
            <a:norm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党的二十大胜利召开，标志着全面迈向第二个百年奋斗目标的征程，信息安全被提升至战略高度，为行业发展注入动力。</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TextBox 13"/>
          <p:cNvSpPr txBox="1"/>
          <p:nvPr/>
        </p:nvSpPr>
        <p:spPr>
          <a:xfrm>
            <a:off x="2604678" y="2283010"/>
            <a:ext cx="2113907" cy="970764"/>
          </a:xfrm>
          <a:prstGeom prst="rect">
            <a:avLst/>
          </a:prstGeom>
        </p:spPr>
        <p:txBody>
          <a:bodyPr vert="horz" wrap="square" lIns="123825" tIns="123825" rIns="57150" bIns="123825" rtlCol="0" anchor="t" anchorCtr="0">
            <a:normAutofit/>
          </a:bodyPr>
          <a:lstStyle/>
          <a:p>
            <a:pPr>
              <a:lnSpc>
                <a:spcPct val="120000"/>
              </a:lnSpc>
            </a:pPr>
            <a:r>
              <a:rPr lang="en-US" sz="1875" b="1">
                <a:solidFill>
                  <a:schemeClr val="accent1">
                    <a:alpha val="100000"/>
                  </a:schemeClr>
                </a:solidFill>
                <a:latin typeface="微软雅黑" panose="020B0503020204020204" charset="-122"/>
                <a:ea typeface="微软雅黑" panose="020B0503020204020204" charset="-122"/>
                <a:cs typeface="微软雅黑" panose="020B0503020204020204" charset="-122"/>
              </a:rPr>
              <a:t>信息安全的重要性</a:t>
            </a:r>
            <a:endParaRPr lang="en-US" sz="187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4" name="TextBox 14"/>
          <p:cNvSpPr txBox="1"/>
          <p:nvPr/>
        </p:nvSpPr>
        <p:spPr>
          <a:xfrm>
            <a:off x="2573020" y="3165475"/>
            <a:ext cx="2179955" cy="2670810"/>
          </a:xfrm>
          <a:prstGeom prst="rect">
            <a:avLst/>
          </a:prstGeom>
        </p:spPr>
        <p:txBody>
          <a:bodyPr vert="horz" wrap="square" lIns="123825" tIns="123825" rIns="57150" bIns="123825" rtlCol="0" anchor="t" anchorCtr="0">
            <a:norm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信息安全关乎个人生活与工作的方方面面，是国家发展的重要组成部分，保障信息安全对维护社会稳定至关重要。</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5" name="TextBox 15"/>
          <p:cNvSpPr txBox="1"/>
          <p:nvPr/>
        </p:nvSpPr>
        <p:spPr>
          <a:xfrm>
            <a:off x="4783355" y="2283010"/>
            <a:ext cx="2113907" cy="970764"/>
          </a:xfrm>
          <a:prstGeom prst="rect">
            <a:avLst/>
          </a:prstGeom>
        </p:spPr>
        <p:txBody>
          <a:bodyPr vert="horz" wrap="square" lIns="123825" tIns="123825" rIns="57150" bIns="123825" rtlCol="0" anchor="t" anchorCtr="0">
            <a:normAutofit/>
          </a:bodyPr>
          <a:lstStyle/>
          <a:p>
            <a:pPr>
              <a:lnSpc>
                <a:spcPct val="120000"/>
              </a:lnSpc>
            </a:pPr>
            <a:r>
              <a:rPr lang="en-US" sz="1950" b="1">
                <a:solidFill>
                  <a:schemeClr val="accent1">
                    <a:alpha val="100000"/>
                  </a:schemeClr>
                </a:solidFill>
                <a:latin typeface="微软雅黑" panose="020B0503020204020204" charset="-122"/>
                <a:ea typeface="微软雅黑" panose="020B0503020204020204" charset="-122"/>
                <a:cs typeface="微软雅黑" panose="020B0503020204020204" charset="-122"/>
              </a:rPr>
              <a:t>渗透测试的作用</a:t>
            </a:r>
            <a:endParaRPr lang="en-US" sz="195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6" name="TextBox 16"/>
          <p:cNvSpPr txBox="1"/>
          <p:nvPr/>
        </p:nvSpPr>
        <p:spPr>
          <a:xfrm>
            <a:off x="4783455" y="3165475"/>
            <a:ext cx="2120265" cy="2670810"/>
          </a:xfrm>
          <a:prstGeom prst="rect">
            <a:avLst/>
          </a:prstGeom>
        </p:spPr>
        <p:txBody>
          <a:bodyPr vert="horz" wrap="square" lIns="123825" tIns="123825" rIns="57150" bIns="123825" rtlCol="0" anchor="t" anchorCtr="0">
            <a:no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渗透测试作为保障信息安全的关键措施，能揭示并修复潜在的安全漏洞，提升安全防护意识，增强系统稳定性，预防业务损失。</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6943428" y="2283010"/>
            <a:ext cx="2113907" cy="970764"/>
          </a:xfrm>
          <a:prstGeom prst="rect">
            <a:avLst/>
          </a:prstGeom>
        </p:spPr>
        <p:txBody>
          <a:bodyPr vert="horz" wrap="square" lIns="123825" tIns="123825" rIns="57150" bIns="123825" rtlCol="0" anchor="t" anchorCtr="0">
            <a:normAutofit/>
          </a:bodyPr>
          <a:lstStyle/>
          <a:p>
            <a:pPr>
              <a:lnSpc>
                <a:spcPct val="120000"/>
              </a:lnSpc>
            </a:pPr>
            <a:r>
              <a:rPr lang="en-US" sz="1875" b="1">
                <a:solidFill>
                  <a:schemeClr val="accent1">
                    <a:alpha val="100000"/>
                  </a:schemeClr>
                </a:solidFill>
                <a:latin typeface="微软雅黑" panose="020B0503020204020204" charset="-122"/>
                <a:ea typeface="微软雅黑" panose="020B0503020204020204" charset="-122"/>
                <a:cs typeface="微软雅黑" panose="020B0503020204020204" charset="-122"/>
              </a:rPr>
              <a:t>渗透测试与合规性</a:t>
            </a:r>
            <a:endParaRPr lang="en-US" sz="187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8" name="TextBox 18"/>
          <p:cNvSpPr txBox="1"/>
          <p:nvPr/>
        </p:nvSpPr>
        <p:spPr>
          <a:xfrm>
            <a:off x="6943725" y="3165475"/>
            <a:ext cx="2199640" cy="2670810"/>
          </a:xfrm>
          <a:prstGeom prst="rect">
            <a:avLst/>
          </a:prstGeom>
        </p:spPr>
        <p:txBody>
          <a:bodyPr vert="horz" wrap="square" lIns="123825" tIns="123825" rIns="57150" bIns="123825" rtlCol="0" anchor="t" anchorCtr="0">
            <a:norm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渗透测试不仅是技术实践，也是一项合规要求，要求企业和组织积极履行，确保业务的合法合规性，降低法律风险。</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9" name="TextBox 19"/>
          <p:cNvSpPr txBox="1"/>
          <p:nvPr/>
        </p:nvSpPr>
        <p:spPr>
          <a:xfrm>
            <a:off x="9075321" y="2283010"/>
            <a:ext cx="2113907" cy="970764"/>
          </a:xfrm>
          <a:prstGeom prst="rect">
            <a:avLst/>
          </a:prstGeom>
        </p:spPr>
        <p:txBody>
          <a:bodyPr vert="horz" wrap="square" lIns="123825" tIns="123825" rIns="57150" bIns="123825" rtlCol="0" anchor="t" anchorCtr="0">
            <a:normAutofit/>
          </a:bodyPr>
          <a:lstStyle/>
          <a:p>
            <a:pPr>
              <a:lnSpc>
                <a:spcPct val="120000"/>
              </a:lnSpc>
            </a:pPr>
            <a:r>
              <a:rPr lang="en-US" sz="1950" b="1">
                <a:solidFill>
                  <a:schemeClr val="accent1">
                    <a:alpha val="100000"/>
                  </a:schemeClr>
                </a:solidFill>
                <a:latin typeface="微软雅黑" panose="020B0503020204020204" charset="-122"/>
                <a:ea typeface="微软雅黑" panose="020B0503020204020204" charset="-122"/>
                <a:cs typeface="微软雅黑" panose="020B0503020204020204" charset="-122"/>
              </a:rPr>
              <a:t>项目目标</a:t>
            </a:r>
            <a:endParaRPr lang="en-US" sz="195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0" name="TextBox 20"/>
          <p:cNvSpPr txBox="1"/>
          <p:nvPr/>
        </p:nvSpPr>
        <p:spPr>
          <a:xfrm>
            <a:off x="9144000" y="3200400"/>
            <a:ext cx="2322195" cy="2670810"/>
          </a:xfrm>
          <a:prstGeom prst="rect">
            <a:avLst/>
          </a:prstGeom>
        </p:spPr>
        <p:txBody>
          <a:bodyPr vert="horz" wrap="square" lIns="123825" tIns="123825" rIns="57150" bIns="123825" rtlCol="0" anchor="t" anchorCtr="0">
            <a:no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通过虚拟化技术，结合主流渗透测试系统和靶机，搭建起合法合规的渗透测试环境，旨在深化对渗透测试工作原理的理解，为项目实施提供坚实基础。</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1" name="AutoShape 21"/>
          <p:cNvSpPr/>
          <p:nvPr/>
        </p:nvSpPr>
        <p:spPr>
          <a:xfrm>
            <a:off x="4946417" y="1685042"/>
            <a:ext cx="934397" cy="446385"/>
          </a:xfrm>
          <a:prstGeom prst="roundRect">
            <a:avLst/>
          </a:prstGeom>
          <a:solidFill>
            <a:schemeClr val="accent2">
              <a:alpha val="100000"/>
            </a:schemeClr>
          </a:solidFill>
        </p:spPr>
      </p:sp>
      <p:sp>
        <p:nvSpPr>
          <p:cNvPr id="22" name="Freeform 22"/>
          <p:cNvSpPr/>
          <p:nvPr/>
        </p:nvSpPr>
        <p:spPr>
          <a:xfrm>
            <a:off x="5718755" y="1685042"/>
            <a:ext cx="446385" cy="446385"/>
          </a:xfrm>
          <a:custGeom>
            <a:avLst/>
            <a:gdLst/>
            <a:ahLst/>
            <a:cxnLst/>
            <a:rect l="l" t="t" r="r" b="b"/>
            <a:pathLst>
              <a:path w="1905000" h="1905000">
                <a:moveTo>
                  <a:pt x="1905000" y="952500"/>
                </a:moveTo>
                <a:lnTo>
                  <a:pt x="1428750" y="0"/>
                </a:lnTo>
                <a:lnTo>
                  <a:pt x="0" y="0"/>
                </a:lnTo>
                <a:lnTo>
                  <a:pt x="476250" y="952500"/>
                </a:lnTo>
                <a:lnTo>
                  <a:pt x="0" y="1905000"/>
                </a:lnTo>
                <a:lnTo>
                  <a:pt x="1428750" y="1905000"/>
                </a:lnTo>
                <a:lnTo>
                  <a:pt x="1905000" y="952500"/>
                </a:lnTo>
              </a:path>
            </a:pathLst>
          </a:custGeom>
          <a:solidFill>
            <a:schemeClr val="accent2">
              <a:alpha val="100000"/>
            </a:schemeClr>
          </a:solidFill>
        </p:spPr>
      </p:sp>
      <p:sp>
        <p:nvSpPr>
          <p:cNvPr id="23" name="AutoShape 23"/>
          <p:cNvSpPr/>
          <p:nvPr/>
        </p:nvSpPr>
        <p:spPr>
          <a:xfrm>
            <a:off x="7114249" y="1685042"/>
            <a:ext cx="934397" cy="446385"/>
          </a:xfrm>
          <a:prstGeom prst="roundRect">
            <a:avLst/>
          </a:prstGeom>
          <a:solidFill>
            <a:schemeClr val="accent2">
              <a:alpha val="100000"/>
            </a:schemeClr>
          </a:solidFill>
        </p:spPr>
      </p:sp>
      <p:sp>
        <p:nvSpPr>
          <p:cNvPr id="24" name="Freeform 24"/>
          <p:cNvSpPr/>
          <p:nvPr/>
        </p:nvSpPr>
        <p:spPr>
          <a:xfrm>
            <a:off x="7886587" y="1685042"/>
            <a:ext cx="446385" cy="446385"/>
          </a:xfrm>
          <a:custGeom>
            <a:avLst/>
            <a:gdLst/>
            <a:ahLst/>
            <a:cxnLst/>
            <a:rect l="l" t="t" r="r" b="b"/>
            <a:pathLst>
              <a:path w="1905000" h="1905000">
                <a:moveTo>
                  <a:pt x="1905000" y="952500"/>
                </a:moveTo>
                <a:lnTo>
                  <a:pt x="1428750" y="0"/>
                </a:lnTo>
                <a:lnTo>
                  <a:pt x="0" y="0"/>
                </a:lnTo>
                <a:lnTo>
                  <a:pt x="476250" y="952500"/>
                </a:lnTo>
                <a:lnTo>
                  <a:pt x="0" y="1905000"/>
                </a:lnTo>
                <a:lnTo>
                  <a:pt x="1428750" y="1905000"/>
                </a:lnTo>
                <a:lnTo>
                  <a:pt x="1905000" y="952500"/>
                </a:lnTo>
              </a:path>
            </a:pathLst>
          </a:custGeom>
          <a:solidFill>
            <a:schemeClr val="accent2">
              <a:alpha val="100000"/>
            </a:schemeClr>
          </a:solidFill>
        </p:spPr>
      </p:sp>
      <p:sp>
        <p:nvSpPr>
          <p:cNvPr id="25" name="AutoShape 25"/>
          <p:cNvSpPr/>
          <p:nvPr/>
        </p:nvSpPr>
        <p:spPr>
          <a:xfrm>
            <a:off x="9248970" y="1685042"/>
            <a:ext cx="934397" cy="446385"/>
          </a:xfrm>
          <a:prstGeom prst="roundRect">
            <a:avLst/>
          </a:prstGeom>
          <a:solidFill>
            <a:schemeClr val="accent2">
              <a:alpha val="100000"/>
            </a:schemeClr>
          </a:solidFill>
        </p:spPr>
      </p:sp>
      <p:sp>
        <p:nvSpPr>
          <p:cNvPr id="26" name="Freeform 26"/>
          <p:cNvSpPr/>
          <p:nvPr/>
        </p:nvSpPr>
        <p:spPr>
          <a:xfrm>
            <a:off x="10021308" y="1685042"/>
            <a:ext cx="446385" cy="446385"/>
          </a:xfrm>
          <a:custGeom>
            <a:avLst/>
            <a:gdLst/>
            <a:ahLst/>
            <a:cxnLst/>
            <a:rect l="l" t="t" r="r" b="b"/>
            <a:pathLst>
              <a:path w="1905000" h="1905000">
                <a:moveTo>
                  <a:pt x="1905000" y="952500"/>
                </a:moveTo>
                <a:lnTo>
                  <a:pt x="1428750" y="0"/>
                </a:lnTo>
                <a:lnTo>
                  <a:pt x="0" y="0"/>
                </a:lnTo>
                <a:lnTo>
                  <a:pt x="476250" y="952500"/>
                </a:lnTo>
                <a:lnTo>
                  <a:pt x="0" y="1905000"/>
                </a:lnTo>
                <a:lnTo>
                  <a:pt x="1428750" y="1905000"/>
                </a:lnTo>
                <a:lnTo>
                  <a:pt x="1905000" y="952500"/>
                </a:lnTo>
              </a:path>
            </a:pathLst>
          </a:custGeom>
          <a:solidFill>
            <a:schemeClr val="accent2">
              <a:alpha val="100000"/>
            </a:schemeClr>
          </a:solidFill>
        </p:spPr>
      </p:sp>
      <p:sp>
        <p:nvSpPr>
          <p:cNvPr id="27" name="TextBox 27"/>
          <p:cNvSpPr txBox="1"/>
          <p:nvPr/>
        </p:nvSpPr>
        <p:spPr>
          <a:xfrm>
            <a:off x="4946417" y="1563477"/>
            <a:ext cx="1061490" cy="689515"/>
          </a:xfrm>
          <a:prstGeom prst="rect">
            <a:avLst/>
          </a:prstGeom>
        </p:spPr>
        <p:txBody>
          <a:bodyPr vert="horz" wrap="square" lIns="123825" tIns="123825" rIns="57150" bIns="123825" rtlCol="0" anchor="ctr" anchorCtr="0">
            <a:normAutofit/>
          </a:bodyPr>
          <a:lstStyle/>
          <a:p>
            <a:pPr algn="ctr">
              <a:lnSpc>
                <a:spcPct val="150000"/>
              </a:lnSpc>
            </a:pPr>
            <a:r>
              <a:rPr lang="en-US" sz="1800" b="1">
                <a:solidFill>
                  <a:srgbClr val="FFFFFF">
                    <a:alpha val="100000"/>
                  </a:srgbClr>
                </a:solidFill>
                <a:latin typeface="微软雅黑" panose="020B0503020204020204" charset="-122"/>
                <a:ea typeface="微软雅黑" panose="020B0503020204020204" charset="-122"/>
                <a:cs typeface="微软雅黑" panose="020B0503020204020204" charset="-122"/>
              </a:rPr>
              <a:t>03</a:t>
            </a:r>
            <a:endParaRPr lang="en-US" sz="18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28" name="TextBox 28"/>
          <p:cNvSpPr txBox="1"/>
          <p:nvPr/>
        </p:nvSpPr>
        <p:spPr>
          <a:xfrm>
            <a:off x="7114249" y="1563477"/>
            <a:ext cx="1054996" cy="689515"/>
          </a:xfrm>
          <a:prstGeom prst="rect">
            <a:avLst/>
          </a:prstGeom>
        </p:spPr>
        <p:txBody>
          <a:bodyPr vert="horz" wrap="square" lIns="123825" tIns="123825" rIns="57150" bIns="123825" rtlCol="0" anchor="ctr" anchorCtr="0">
            <a:normAutofit/>
          </a:bodyPr>
          <a:lstStyle/>
          <a:p>
            <a:pPr algn="ctr">
              <a:lnSpc>
                <a:spcPct val="150000"/>
              </a:lnSpc>
            </a:pPr>
            <a:r>
              <a:rPr lang="en-US" sz="1800" b="1">
                <a:solidFill>
                  <a:srgbClr val="FFFFFF">
                    <a:alpha val="100000"/>
                  </a:srgbClr>
                </a:solidFill>
                <a:latin typeface="微软雅黑" panose="020B0503020204020204" charset="-122"/>
                <a:ea typeface="微软雅黑" panose="020B0503020204020204" charset="-122"/>
                <a:cs typeface="微软雅黑" panose="020B0503020204020204" charset="-122"/>
              </a:rPr>
              <a:t>04</a:t>
            </a:r>
            <a:endParaRPr lang="en-US" sz="18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29" name="TextBox 29"/>
          <p:cNvSpPr txBox="1"/>
          <p:nvPr/>
        </p:nvSpPr>
        <p:spPr>
          <a:xfrm>
            <a:off x="9248970" y="1563477"/>
            <a:ext cx="1000018" cy="689515"/>
          </a:xfrm>
          <a:prstGeom prst="rect">
            <a:avLst/>
          </a:prstGeom>
        </p:spPr>
        <p:txBody>
          <a:bodyPr vert="horz" wrap="square" lIns="123825" tIns="123825" rIns="57150" bIns="123825" rtlCol="0" anchor="ctr" anchorCtr="0">
            <a:normAutofit/>
          </a:bodyPr>
          <a:lstStyle/>
          <a:p>
            <a:pPr algn="ctr">
              <a:lnSpc>
                <a:spcPct val="150000"/>
              </a:lnSpc>
            </a:pPr>
            <a:r>
              <a:rPr lang="en-US" sz="1800" b="1">
                <a:solidFill>
                  <a:srgbClr val="FFFFFF">
                    <a:alpha val="100000"/>
                  </a:srgbClr>
                </a:solidFill>
                <a:latin typeface="微软雅黑" panose="020B0503020204020204" charset="-122"/>
                <a:ea typeface="微软雅黑" panose="020B0503020204020204" charset="-122"/>
                <a:cs typeface="微软雅黑" panose="020B0503020204020204" charset="-122"/>
              </a:rPr>
              <a:t>05</a:t>
            </a:r>
            <a:endParaRPr lang="en-US" sz="18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30" name="TextBox 3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项目导入</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配置Kali Linux系统</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nvSpPr>
        <p:spPr>
          <a:xfrm>
            <a:off x="1600200" y="127635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2.配置网络</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878205" y="1676400"/>
            <a:ext cx="5586095" cy="3543300"/>
          </a:xfrm>
          <a:prstGeom prst="rect">
            <a:avLst/>
          </a:prstGeom>
          <a:noFill/>
        </p:spPr>
        <p:txBody>
          <a:bodyPr wrap="square" rtlCol="0" anchor="t">
            <a:no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在给Kali Linux系统设置网络地址ip之前，需要把NAT对应用的VMnet8网络地址进行设置，具体操作如下：</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打开虚拟机单击菜单“编辑”，在弹出来的选项中单击“虚拟网络编辑器(N)...”弹出虚拟网络编辑器界面，在这里选中VMnet8，然后在“子网IP(I)”输入框中输入网络地址10.10.10.0 ,在“子网掩码（M）” 输入框中输入子网掩码255.255.255.0，然后单击“确定”按钮完成VMnet8网络的网络地址设置。如图2-41所示。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36" name="图片 41"/>
          <p:cNvPicPr/>
          <p:nvPr/>
        </p:nvPicPr>
        <p:blipFill>
          <a:blip r:embed="rId2"/>
          <a:stretch>
            <a:fillRect/>
          </a:stretch>
        </p:blipFill>
        <p:spPr>
          <a:xfrm>
            <a:off x="7010400" y="1675130"/>
            <a:ext cx="4718685" cy="3995420"/>
          </a:xfrm>
          <a:prstGeom prst="rect">
            <a:avLst/>
          </a:prstGeom>
          <a:noFill/>
          <a:ln>
            <a:noFill/>
          </a:ln>
        </p:spPr>
      </p:pic>
      <p:sp>
        <p:nvSpPr>
          <p:cNvPr id="6" name="文本框 5"/>
          <p:cNvSpPr txBox="1"/>
          <p:nvPr/>
        </p:nvSpPr>
        <p:spPr>
          <a:xfrm>
            <a:off x="8077200" y="5791200"/>
            <a:ext cx="6096000" cy="368300"/>
          </a:xfrm>
          <a:prstGeom prst="rect">
            <a:avLst/>
          </a:prstGeom>
          <a:noFill/>
        </p:spPr>
        <p:txBody>
          <a:bodyPr wrap="square" rtlCol="0" anchor="t">
            <a:spAutoFit/>
          </a:bodyPr>
          <a:p>
            <a:r>
              <a:rPr lang="zh-CN" altLang="en-US"/>
              <a:t>图2-41 VMnet8网络地址设置</a:t>
            </a:r>
            <a:endParaRPr lang="zh-CN" altLang="en-US"/>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配置Kali Linux系统</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nvSpPr>
        <p:spPr>
          <a:xfrm>
            <a:off x="1600200" y="127635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2.配置网络</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878205" y="1676400"/>
            <a:ext cx="9793605" cy="3543300"/>
          </a:xfrm>
          <a:prstGeom prst="rect">
            <a:avLst/>
          </a:prstGeom>
          <a:noFill/>
        </p:spPr>
        <p:txBody>
          <a:bodyPr wrap="square" rtlCol="0" anchor="t">
            <a:no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使用命令</a:t>
            </a:r>
            <a:r>
              <a:rPr lang="zh-CN" altLang="en-US" sz="2000" b="1">
                <a:latin typeface="微软雅黑" panose="020B0503020204020204" charset="-122"/>
                <a:ea typeface="微软雅黑" panose="020B0503020204020204" charset="-122"/>
                <a:cs typeface="微软雅黑" panose="020B0503020204020204" charset="-122"/>
              </a:rPr>
              <a:t>ifconfig</a:t>
            </a:r>
            <a:r>
              <a:rPr lang="zh-CN" altLang="en-US" sz="2000">
                <a:latin typeface="微软雅黑" panose="020B0503020204020204" charset="-122"/>
                <a:ea typeface="微软雅黑" panose="020B0503020204020204" charset="-122"/>
                <a:cs typeface="微软雅黑" panose="020B0503020204020204" charset="-122"/>
              </a:rPr>
              <a:t>查看Kali Linux虚拟主机网络情况。#ifconfig</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eth0:flags=4163&lt;UP,BROADCAST,RUNNING,MULTICAST&gt;mtu1500</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inet10.10.10.128netmask255.255.255.0broadcast10.10.10.255</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inet6fe80::20c:29ff:fe6d:6770prefixlen64scopeid0x20&lt;link&gt;</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ether00:0c:29:6d:67:70txqueuelen1000(Ethernet)</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RXpackets15bytes1954(1.9KiB)</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RXerrors0dropped0overruns0frame0</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TXpackets29bytes4072(3.9KiB)</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TXerrors0dropped0overruns0carrier0collisions0</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配置Kali Linux系统</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nvSpPr>
        <p:spPr>
          <a:xfrm>
            <a:off x="1600200" y="127635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2.配置网络</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685800" y="1614170"/>
            <a:ext cx="11148060" cy="3629660"/>
          </a:xfrm>
          <a:prstGeom prst="rect">
            <a:avLst/>
          </a:prstGeom>
          <a:noFill/>
        </p:spPr>
        <p:txBody>
          <a:bodyPr wrap="square" rtlCol="0" anchor="t">
            <a:noAutofit/>
          </a:bodyPr>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在该界面上可以看到主机的网卡名称是eth0,已经通过VMware的DHCP功能分置ip 地址为10.10.10.128,掩码是255.255.255.0，但该ip地址不是我们拓扑上指定的ip地址10.10.10.127/24,用命令vi /etc/network/interfaces可以编辑该网卡的配置。</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在编辑界面上输入如下代码：</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auto eth0</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iface eth0 inet static 	 //配置eth0使用默认的静态地址</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address 10.10.10.127 		//设置eth0的IP地址</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netmask 255.255.255.0 		//配置eth0的子网掩码</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gateway 10.10.10.2			//配置当前主机的默认网关</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保存退出（:wq），然后输入重启网络命令：</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 systemctl restart networking.service</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用命令ifconfig查看ip地址不否是10.10.10.127。</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配置Kali Linux系统</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nvSpPr>
        <p:spPr>
          <a:xfrm>
            <a:off x="1600200" y="121539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3.配置更新源</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758190" y="1676400"/>
            <a:ext cx="11148060" cy="3629660"/>
          </a:xfrm>
          <a:prstGeom prst="rect">
            <a:avLst/>
          </a:prstGeom>
          <a:noFill/>
        </p:spPr>
        <p:txBody>
          <a:bodyPr wrap="square" rtlCol="0" anchor="t">
            <a:noAutofit/>
          </a:bodyPr>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Kali Linux中的工具种类繁多，不仅包含很多需要及时更新的工具，而且也需要更新Kali Linux系统的环境所以我们需要及时更新Kali Linux系统。</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Kali Linux采用了滚动更新的方式。所谓滚动更新是指在软件开发中，将更新内容发送到软件而不需要重新安装。Kali Linux的更新需要用到APT安装包管理工具当使用其他软件更新的源地址时，需要先修改更新源地址。</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所谓的kali linux系统的更新源，将它理解为软件仓库，系统通过它安装和更新软件，更新源的服务器地址写在/etc/apt/sources.list文件中。</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由于kali linux系统默认配置的是国外更新源，在国内使用国外的更新源经常会比较慢，甚至无法使用，这时就需要更换成国内的更新源。</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配置Kali Linux系统</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nvSpPr>
        <p:spPr>
          <a:xfrm>
            <a:off x="1600200" y="121539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3.配置更新源</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758190" y="1676400"/>
            <a:ext cx="11148060" cy="3629660"/>
          </a:xfrm>
          <a:prstGeom prst="rect">
            <a:avLst/>
          </a:prstGeom>
          <a:noFill/>
        </p:spPr>
        <p:txBody>
          <a:bodyPr wrap="square" rtlCol="0" anchor="t">
            <a:noAutofit/>
          </a:bodyPr>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国内著名的kali linux更新源有如下：</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#中科大Kali镜像源：</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deb http://mirrors.ustc.edu.cn/kali kali-rolling main non-free contrib</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deb-src http://mirrors.ustc.edu.cn/kali kali-rolling main non-free contrib</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#阿里云Kali镜像源</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deb http://mirrors.aliyun.com/kali kali-rolling main non-free contrib</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deb-src http://mirrors.aliyun.com/kali kali-rolling main non-free contrib</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配置Kali Linux系统</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nvSpPr>
        <p:spPr>
          <a:xfrm>
            <a:off x="1600200" y="121539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3.配置更新源</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758190" y="1676400"/>
            <a:ext cx="11148060" cy="3629660"/>
          </a:xfrm>
          <a:prstGeom prst="rect">
            <a:avLst/>
          </a:prstGeom>
          <a:noFill/>
        </p:spPr>
        <p:txBody>
          <a:bodyPr wrap="square" rtlCol="0" anchor="t">
            <a:noAutofit/>
          </a:bodyPr>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打开kali linux更新源文件，用命令# vi /etc/apt/sources.list。</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将原有Kali更新源内容删除或使用</a:t>
            </a:r>
            <a:r>
              <a:rPr lang="zh-CN" altLang="en-US" sz="2000" b="1">
                <a:latin typeface="微软雅黑" panose="020B0503020204020204" charset="-122"/>
                <a:ea typeface="微软雅黑" panose="020B0503020204020204" charset="-122"/>
                <a:cs typeface="微软雅黑" panose="020B0503020204020204" charset="-122"/>
              </a:rPr>
              <a:t>#对第二行进行注释</a:t>
            </a:r>
            <a:r>
              <a:rPr lang="zh-CN" altLang="en-US" sz="2000">
                <a:latin typeface="微软雅黑" panose="020B0503020204020204" charset="-122"/>
                <a:ea typeface="微软雅黑" panose="020B0503020204020204" charset="-122"/>
                <a:cs typeface="微软雅黑" panose="020B0503020204020204" charset="-122"/>
              </a:rPr>
              <a:t>；然后将国内源写入文将并保存。本教材以阿里云Kali镜像源为例进行演示，结果如下所示：</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 See https://www.kali.org/docs/general-use/kali-linux-sources-list-repositories/</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#deb http://http.kali.org/kali kali-rolling main contrib non-free non-free-firmware</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 Additional line for source packages</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 deb-src http://http.kali.org/kali kali-rolling main contrib non-free non-free-firmware</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配置Kali Linux系统</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nvSpPr>
        <p:spPr>
          <a:xfrm>
            <a:off x="1600200" y="121539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3.配置更新源</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758190" y="1676400"/>
            <a:ext cx="11148060" cy="3629660"/>
          </a:xfrm>
          <a:prstGeom prst="rect">
            <a:avLst/>
          </a:prstGeom>
          <a:noFill/>
        </p:spPr>
        <p:txBody>
          <a:bodyPr wrap="square" rtlCol="0" anchor="t">
            <a:noAutofit/>
          </a:bodyPr>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#阿里云Kali镜像源</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deb http://mirrors.aliyun.com/kali kali-rolling main non-free contrib</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deb-src http://mirrors.aliyun.com/kali kali-rolling main non-free contrib</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保存退出（:wq）</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尝试对系统进行更新，观察系统采用是否用阿里云Kali镜像源对系统进行更新。操作如下：</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 apt-get update </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Get:1 http://mirrors.aliyun.com/kali kali-rolling InRelease [41.5 kB]</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Get:2 http://mirrors.aliyun.com/kali kali-rolling/main Sources [16.0 MB]</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Get:3 http://mirrors.aliyun.com/kali kali-rolling/contrib Sources [83.5 kB]</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注意：以上是部分代码。</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配置Kali Linux系统</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nvSpPr>
        <p:spPr>
          <a:xfrm>
            <a:off x="1600200" y="121539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3.配置更新源</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758190" y="1676400"/>
            <a:ext cx="11148060" cy="3629660"/>
          </a:xfrm>
          <a:prstGeom prst="rect">
            <a:avLst/>
          </a:prstGeom>
          <a:noFill/>
        </p:spPr>
        <p:txBody>
          <a:bodyPr wrap="square" rtlCol="0" anchor="t">
            <a:noAutofit/>
          </a:bodyPr>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在软件包更新完成后，可以继续更新系统包。为此输入命令apt-get dist-upgrade -y更新系统，操作如下。</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 apt-get dist-upgrade -y</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Reading package lists... Done</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Building dependency tree... Done</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Reading state information... Done</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Calculating upgrade... Done</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The following packages were automatically installed and are no longer required:</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注意：以上是部分代码。</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在更新完系统后重启Kali Linux即可。</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搭建OWASP靶机</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nvSpPr>
        <p:spPr>
          <a:xfrm>
            <a:off x="1600200" y="121539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1.认识OWASP </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758190" y="1676400"/>
            <a:ext cx="11148060" cy="3629660"/>
          </a:xfrm>
          <a:prstGeom prst="rect">
            <a:avLst/>
          </a:prstGeom>
          <a:noFill/>
        </p:spPr>
        <p:txBody>
          <a:bodyPr wrap="square" rtlCol="0" anchor="t">
            <a:noAutofit/>
          </a:bodyPr>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OWASP（开放式 Web 应用程序安全项目）是一个享有盛誉的国际非盈利组织，在 Web 应用程序安全领域以其权威性和专业知识而著称。它专注于开源的安全研究，并为全球安全社区提供支持和资源。OWASP的使命是推动软件安全研究，并提供实用的测试和代码审查指南，以帮助开发人员增强软件的安全性，同时帮助企业和组织识别和决策应用安全风险。</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随着信息安全意识的提高，OWASP在中国的影响力也在迅速增长，吸引了大量中国安全专家和工程师的参与，加强了本地社区建设，并促进了国际知识交流与合作。</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搭建OWASP靶机</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nvSpPr>
        <p:spPr>
          <a:xfrm>
            <a:off x="1600200" y="121539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2.配置OWASP靶机 </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758190" y="1676400"/>
            <a:ext cx="11148060" cy="3629660"/>
          </a:xfrm>
          <a:prstGeom prst="rect">
            <a:avLst/>
          </a:prstGeom>
          <a:noFill/>
        </p:spPr>
        <p:txBody>
          <a:bodyPr wrap="square" rtlCol="0" anchor="t">
            <a:noAutofit/>
          </a:bodyPr>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下载好后解压靶机文件。因为OWASP靶机文件是虚拟机文件，因此直接用虚拟机VMware Workstation打开即可。</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注意:将OWASP靶机的网络适配器改成与Kali Linux一样。本教材的Kali Linux是NAT模式，所以OWASP靶机也是NAT模式。</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配置完毕后启动OWASP靶机，即可进入系统界面如图2-42所示。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42" name="图片 42"/>
          <p:cNvPicPr/>
          <p:nvPr/>
        </p:nvPicPr>
        <p:blipFill>
          <a:blip r:embed="rId2"/>
          <a:stretch>
            <a:fillRect/>
          </a:stretch>
        </p:blipFill>
        <p:spPr>
          <a:xfrm>
            <a:off x="3429000" y="4038600"/>
            <a:ext cx="4923790" cy="2350770"/>
          </a:xfrm>
          <a:prstGeom prst="rect">
            <a:avLst/>
          </a:prstGeom>
          <a:noFill/>
          <a:ln>
            <a:noFill/>
          </a:ln>
        </p:spPr>
      </p:pic>
      <p:sp>
        <p:nvSpPr>
          <p:cNvPr id="5" name="文本框 4"/>
          <p:cNvSpPr txBox="1"/>
          <p:nvPr/>
        </p:nvSpPr>
        <p:spPr>
          <a:xfrm>
            <a:off x="4114800" y="6477000"/>
            <a:ext cx="6096000" cy="368300"/>
          </a:xfrm>
          <a:prstGeom prst="rect">
            <a:avLst/>
          </a:prstGeom>
          <a:noFill/>
        </p:spPr>
        <p:txBody>
          <a:bodyPr wrap="square" rtlCol="0" anchor="t">
            <a:spAutoFit/>
          </a:bodyPr>
          <a:p>
            <a:r>
              <a:rPr lang="zh-CN" altLang="en-US"/>
              <a:t>图2-42 OWASP靶机的系统界面</a:t>
            </a: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思政聚焦</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PART03</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搭建OWASP靶机</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nvSpPr>
        <p:spPr>
          <a:xfrm>
            <a:off x="1600200" y="121539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2.配置OWASP靶机 </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758190" y="1676400"/>
            <a:ext cx="11148060" cy="3629660"/>
          </a:xfrm>
          <a:prstGeom prst="rect">
            <a:avLst/>
          </a:prstGeom>
          <a:noFill/>
        </p:spPr>
        <p:txBody>
          <a:bodyPr wrap="square" rtlCol="0" anchor="t">
            <a:noAutofit/>
          </a:bodyPr>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此时，系统要求输入用户名和密码。OWASP靶机的默认用户名为root，默认密码为owaspbwa，输入后即可登录成功，如图2-43所示。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4114800" y="6477000"/>
            <a:ext cx="6096000" cy="368300"/>
          </a:xfrm>
          <a:prstGeom prst="rect">
            <a:avLst/>
          </a:prstGeom>
          <a:noFill/>
        </p:spPr>
        <p:txBody>
          <a:bodyPr wrap="square" rtlCol="0" anchor="t">
            <a:spAutoFit/>
          </a:bodyPr>
          <a:p>
            <a:r>
              <a:rPr lang="zh-CN" altLang="en-US"/>
              <a:t>图2-43 成功登录OWASP靶机系统</a:t>
            </a:r>
            <a:endParaRPr lang="zh-CN" altLang="en-US"/>
          </a:p>
        </p:txBody>
      </p:sp>
      <p:pic>
        <p:nvPicPr>
          <p:cNvPr id="41" name="图片 43"/>
          <p:cNvPicPr/>
          <p:nvPr/>
        </p:nvPicPr>
        <p:blipFill>
          <a:blip r:embed="rId2"/>
          <a:stretch>
            <a:fillRect/>
          </a:stretch>
        </p:blipFill>
        <p:spPr>
          <a:xfrm>
            <a:off x="3386455" y="2635885"/>
            <a:ext cx="5487670" cy="3799840"/>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搭建OWASP靶机</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nvSpPr>
        <p:spPr>
          <a:xfrm>
            <a:off x="1600200" y="121539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2.配置OWASP靶机 </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758190" y="1676400"/>
            <a:ext cx="11148060" cy="3629660"/>
          </a:xfrm>
          <a:prstGeom prst="rect">
            <a:avLst/>
          </a:prstGeom>
          <a:noFill/>
        </p:spPr>
        <p:txBody>
          <a:bodyPr wrap="square" rtlCol="0" anchor="t">
            <a:noAutofit/>
          </a:bodyPr>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用命令vi /etc/network/interfaces可以编辑该网卡的配置。</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在编辑界面上输入如下代码：</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auto eth0</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iface eth0 inet static 	 //配置eth0使用默认的静态地址</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address 10.10.10.129 		//设置eth0的IP地址</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netmask 255.255.255.0 		//配置eth0的子网掩码</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gateway 10.10.10.2			//配置当前主机的默认网关</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保存退出（:wq）</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用命令ifconfig eth0 10.10.10.129 netmask 255.255.255.0 也可以把OWASP靶机的ip地址修改。</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搭建OWASP靶机</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nvSpPr>
        <p:spPr>
          <a:xfrm>
            <a:off x="1600200" y="121539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2.配置OWASP靶机 </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758190" y="1676400"/>
            <a:ext cx="11148060" cy="3629660"/>
          </a:xfrm>
          <a:prstGeom prst="rect">
            <a:avLst/>
          </a:prstGeom>
          <a:noFill/>
        </p:spPr>
        <p:txBody>
          <a:bodyPr wrap="square" rtlCol="0" anchor="t">
            <a:noAutofit/>
          </a:bodyPr>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在浏览器中输入靶机系统的地址10.10.10.129，即可进入OWASP靶机系统的Web界面，如图2-44所示：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31" name="图片 44"/>
          <p:cNvPicPr/>
          <p:nvPr/>
        </p:nvPicPr>
        <p:blipFill>
          <a:blip r:embed="rId2"/>
          <a:stretch>
            <a:fillRect/>
          </a:stretch>
        </p:blipFill>
        <p:spPr>
          <a:xfrm>
            <a:off x="2819400" y="2362200"/>
            <a:ext cx="7167245" cy="3771265"/>
          </a:xfrm>
          <a:prstGeom prst="rect">
            <a:avLst/>
          </a:prstGeom>
          <a:noFill/>
          <a:ln>
            <a:noFill/>
          </a:ln>
        </p:spPr>
      </p:pic>
      <p:sp>
        <p:nvSpPr>
          <p:cNvPr id="5" name="文本框 4"/>
          <p:cNvSpPr txBox="1"/>
          <p:nvPr/>
        </p:nvSpPr>
        <p:spPr>
          <a:xfrm>
            <a:off x="4953000" y="6296660"/>
            <a:ext cx="6096000" cy="368300"/>
          </a:xfrm>
          <a:prstGeom prst="rect">
            <a:avLst/>
          </a:prstGeom>
          <a:noFill/>
        </p:spPr>
        <p:txBody>
          <a:bodyPr wrap="square" rtlCol="0" anchor="t">
            <a:spAutoFit/>
          </a:bodyPr>
          <a:p>
            <a:r>
              <a:rPr lang="zh-CN" altLang="en-US"/>
              <a:t>图2-44 OWASP靶机系统的Web界面</a:t>
            </a:r>
            <a:endParaRPr lang="zh-CN" altLang="en-US"/>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项目小结</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PART06</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Freeform 5"/>
          <p:cNvSpPr/>
          <p:nvPr/>
        </p:nvSpPr>
        <p:spPr>
          <a:xfrm>
            <a:off x="3351129" y="2887053"/>
            <a:ext cx="1703794" cy="641191"/>
          </a:xfrm>
          <a:custGeom>
            <a:avLst/>
            <a:gdLst/>
            <a:ahLst/>
            <a:cxnLst/>
            <a:rect l="l" t="t" r="r" b="b"/>
            <a:pathLst>
              <a:path w="1400" h="527">
                <a:moveTo>
                  <a:pt x="0" y="108"/>
                </a:moveTo>
                <a:lnTo>
                  <a:pt x="837" y="527"/>
                </a:lnTo>
                <a:lnTo>
                  <a:pt x="1400" y="332"/>
                </a:lnTo>
                <a:lnTo>
                  <a:pt x="281" y="0"/>
                </a:lnTo>
                <a:lnTo>
                  <a:pt x="0" y="108"/>
                </a:lnTo>
              </a:path>
            </a:pathLst>
          </a:custGeom>
          <a:solidFill>
            <a:schemeClr val="accent1">
              <a:alpha val="100000"/>
            </a:schemeClr>
          </a:solidFill>
        </p:spPr>
      </p:sp>
      <p:sp>
        <p:nvSpPr>
          <p:cNvPr id="6" name="Freeform 6"/>
          <p:cNvSpPr/>
          <p:nvPr/>
        </p:nvSpPr>
        <p:spPr>
          <a:xfrm>
            <a:off x="4510516" y="2949560"/>
            <a:ext cx="1992128" cy="834758"/>
          </a:xfrm>
          <a:custGeom>
            <a:avLst/>
            <a:gdLst/>
            <a:ahLst/>
            <a:cxnLst/>
            <a:rect l="l" t="t" r="r" b="b"/>
            <a:pathLst>
              <a:path w="1698" h="710">
                <a:moveTo>
                  <a:pt x="1002" y="710"/>
                </a:moveTo>
                <a:lnTo>
                  <a:pt x="1698" y="366"/>
                </a:lnTo>
                <a:lnTo>
                  <a:pt x="591" y="0"/>
                </a:lnTo>
                <a:lnTo>
                  <a:pt x="0" y="202"/>
                </a:lnTo>
                <a:lnTo>
                  <a:pt x="1002" y="710"/>
                </a:lnTo>
              </a:path>
            </a:pathLst>
          </a:custGeom>
          <a:solidFill>
            <a:schemeClr val="accent2">
              <a:alpha val="100000"/>
            </a:schemeClr>
          </a:solidFill>
        </p:spPr>
      </p:sp>
      <p:sp>
        <p:nvSpPr>
          <p:cNvPr id="7" name="Freeform 7"/>
          <p:cNvSpPr/>
          <p:nvPr/>
        </p:nvSpPr>
        <p:spPr>
          <a:xfrm>
            <a:off x="5613445" y="3788351"/>
            <a:ext cx="3992321" cy="1687662"/>
          </a:xfrm>
          <a:custGeom>
            <a:avLst/>
            <a:gdLst/>
            <a:ahLst/>
            <a:cxnLst/>
            <a:rect l="l" t="t" r="r" b="b"/>
            <a:pathLst>
              <a:path w="3283" h="1388">
                <a:moveTo>
                  <a:pt x="0" y="332"/>
                </a:moveTo>
                <a:lnTo>
                  <a:pt x="1065" y="869"/>
                </a:lnTo>
                <a:lnTo>
                  <a:pt x="177" y="1388"/>
                </a:lnTo>
                <a:lnTo>
                  <a:pt x="3283" y="1388"/>
                </a:lnTo>
                <a:lnTo>
                  <a:pt x="2529" y="96"/>
                </a:lnTo>
                <a:lnTo>
                  <a:pt x="1981" y="414"/>
                </a:lnTo>
                <a:lnTo>
                  <a:pt x="685" y="0"/>
                </a:lnTo>
                <a:lnTo>
                  <a:pt x="0" y="332"/>
                </a:lnTo>
              </a:path>
            </a:pathLst>
          </a:custGeom>
          <a:solidFill>
            <a:schemeClr val="accent3">
              <a:alpha val="100000"/>
            </a:schemeClr>
          </a:solidFill>
        </p:spPr>
      </p:sp>
      <p:cxnSp>
        <p:nvCxnSpPr>
          <p:cNvPr id="8" name="Connector 8"/>
          <p:cNvCxnSpPr/>
          <p:nvPr/>
        </p:nvCxnSpPr>
        <p:spPr>
          <a:xfrm flipH="1" flipV="1">
            <a:off x="2971757" y="2438692"/>
            <a:ext cx="788383" cy="431493"/>
          </a:xfrm>
          <a:prstGeom prst="line">
            <a:avLst/>
          </a:prstGeom>
          <a:ln w="6350">
            <a:solidFill>
              <a:schemeClr val="accent1"/>
            </a:solidFill>
            <a:prstDash val="solid"/>
            <a:headEnd type="none"/>
            <a:tailEnd type="triangle"/>
          </a:ln>
        </p:spPr>
        <p:style>
          <a:lnRef idx="0">
            <a:schemeClr val="accent1"/>
          </a:lnRef>
          <a:fillRef idx="1">
            <a:schemeClr val="accent1"/>
          </a:fillRef>
          <a:effectRef idx="0">
            <a:schemeClr val="accent1"/>
          </a:effectRef>
          <a:fontRef idx="minor">
            <a:schemeClr val="lt1"/>
          </a:fontRef>
        </p:style>
      </p:cxnSp>
      <p:cxnSp>
        <p:nvCxnSpPr>
          <p:cNvPr id="9" name="Connector 9"/>
          <p:cNvCxnSpPr/>
          <p:nvPr/>
        </p:nvCxnSpPr>
        <p:spPr>
          <a:xfrm flipH="1">
            <a:off x="3570909" y="3528245"/>
            <a:ext cx="1586846" cy="994048"/>
          </a:xfrm>
          <a:prstGeom prst="line">
            <a:avLst/>
          </a:prstGeom>
          <a:ln w="6350">
            <a:solidFill>
              <a:schemeClr val="accent2"/>
            </a:solidFill>
            <a:prstDash val="solid"/>
            <a:headEnd type="none"/>
            <a:tailEnd type="triangle"/>
          </a:ln>
        </p:spPr>
        <p:style>
          <a:lnRef idx="0">
            <a:schemeClr val="accent2"/>
          </a:lnRef>
          <a:fillRef idx="1">
            <a:schemeClr val="accent2"/>
          </a:fillRef>
          <a:effectRef idx="0">
            <a:schemeClr val="accent2"/>
          </a:effectRef>
          <a:fontRef idx="minor">
            <a:schemeClr val="lt1"/>
          </a:fontRef>
        </p:style>
      </p:cxnSp>
      <p:cxnSp>
        <p:nvCxnSpPr>
          <p:cNvPr id="10" name="Connector 10"/>
          <p:cNvCxnSpPr/>
          <p:nvPr/>
        </p:nvCxnSpPr>
        <p:spPr>
          <a:xfrm flipV="1">
            <a:off x="7270863" y="3207650"/>
            <a:ext cx="1080749" cy="816611"/>
          </a:xfrm>
          <a:prstGeom prst="line">
            <a:avLst/>
          </a:prstGeom>
          <a:ln w="6350">
            <a:solidFill>
              <a:schemeClr val="accent3"/>
            </a:solidFill>
            <a:prstDash val="solid"/>
            <a:headEnd type="none"/>
            <a:tailEnd type="triangle"/>
          </a:ln>
        </p:spPr>
        <p:style>
          <a:lnRef idx="0">
            <a:schemeClr val="accent3"/>
          </a:lnRef>
          <a:fillRef idx="1">
            <a:schemeClr val="accent3"/>
          </a:fillRef>
          <a:effectRef idx="0">
            <a:schemeClr val="accent3"/>
          </a:effectRef>
          <a:fontRef idx="minor">
            <a:schemeClr val="lt1"/>
          </a:fontRef>
        </p:style>
      </p:cxnSp>
      <p:sp>
        <p:nvSpPr>
          <p:cNvPr id="11" name="AutoShape 11"/>
          <p:cNvSpPr/>
          <p:nvPr/>
        </p:nvSpPr>
        <p:spPr>
          <a:xfrm>
            <a:off x="2185695" y="4522293"/>
            <a:ext cx="1861067" cy="234072"/>
          </a:xfrm>
          <a:prstGeom prst="rect">
            <a:avLst/>
          </a:prstGeom>
          <a:noFill/>
        </p:spPr>
      </p:sp>
      <p:sp>
        <p:nvSpPr>
          <p:cNvPr id="12" name="TextBox 12"/>
          <p:cNvSpPr txBox="1"/>
          <p:nvPr/>
        </p:nvSpPr>
        <p:spPr>
          <a:xfrm>
            <a:off x="655907" y="1542168"/>
            <a:ext cx="1986891" cy="444556"/>
          </a:xfrm>
          <a:prstGeom prst="rect">
            <a:avLst/>
          </a:prstGeom>
        </p:spPr>
        <p:txBody>
          <a:bodyPr vert="horz" wrap="square" lIns="95250" tIns="95250" rIns="47625" bIns="95250" rtlCol="0" anchor="t" anchorCtr="0">
            <a:noAutofit/>
          </a:bodyPr>
          <a:lstStyle/>
          <a:p>
            <a:pPr algn="r">
              <a:lnSpc>
                <a:spcPct val="80000"/>
              </a:lnSpc>
              <a:spcBef>
                <a:spcPts val="375"/>
              </a:spcBef>
            </a:pPr>
            <a:r>
              <a:rPr lang="en-US" b="1">
                <a:solidFill>
                  <a:schemeClr val="accent1">
                    <a:alpha val="100000"/>
                  </a:schemeClr>
                </a:solidFill>
                <a:latin typeface="微软雅黑" panose="020B0503020204020204" charset="-122"/>
                <a:ea typeface="微软雅黑" panose="020B0503020204020204" charset="-122"/>
                <a:cs typeface="微软雅黑" panose="020B0503020204020204" charset="-122"/>
              </a:rPr>
              <a:t>渗透测试介绍</a:t>
            </a:r>
            <a:endParaRPr lang="en-US"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TextBox 13"/>
          <p:cNvSpPr txBox="1"/>
          <p:nvPr/>
        </p:nvSpPr>
        <p:spPr>
          <a:xfrm>
            <a:off x="1364238" y="3986979"/>
            <a:ext cx="1986891" cy="444556"/>
          </a:xfrm>
          <a:prstGeom prst="rect">
            <a:avLst/>
          </a:prstGeom>
        </p:spPr>
        <p:txBody>
          <a:bodyPr vert="horz" wrap="square" lIns="95250" tIns="95250" rIns="47625" bIns="95250" rtlCol="0" anchor="t" anchorCtr="0">
            <a:noAutofit/>
          </a:bodyPr>
          <a:lstStyle/>
          <a:p>
            <a:pPr algn="r">
              <a:lnSpc>
                <a:spcPct val="80000"/>
              </a:lnSpc>
              <a:spcBef>
                <a:spcPts val="375"/>
              </a:spcBef>
            </a:pPr>
            <a:r>
              <a:rPr lang="en-US" b="1">
                <a:solidFill>
                  <a:schemeClr val="accent2">
                    <a:alpha val="100000"/>
                  </a:schemeClr>
                </a:solidFill>
                <a:latin typeface="微软雅黑" panose="020B0503020204020204" charset="-122"/>
                <a:ea typeface="微软雅黑" panose="020B0503020204020204" charset="-122"/>
                <a:cs typeface="微软雅黑" panose="020B0503020204020204" charset="-122"/>
              </a:rPr>
              <a:t>Kali Linux安装</a:t>
            </a:r>
            <a:endParaRPr lang="en-US" b="1">
              <a:solidFill>
                <a:schemeClr val="accent2">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4" name="TextBox 14"/>
          <p:cNvSpPr txBox="1"/>
          <p:nvPr/>
        </p:nvSpPr>
        <p:spPr>
          <a:xfrm>
            <a:off x="8515585" y="1764446"/>
            <a:ext cx="1986891" cy="444556"/>
          </a:xfrm>
          <a:prstGeom prst="rect">
            <a:avLst/>
          </a:prstGeom>
        </p:spPr>
        <p:txBody>
          <a:bodyPr vert="horz" wrap="square" lIns="95250" tIns="95250" rIns="47625" bIns="95250" rtlCol="0" anchor="t" anchorCtr="0">
            <a:noAutofit/>
          </a:bodyPr>
          <a:lstStyle/>
          <a:p>
            <a:pPr>
              <a:lnSpc>
                <a:spcPct val="80000"/>
              </a:lnSpc>
              <a:spcBef>
                <a:spcPts val="375"/>
              </a:spcBef>
            </a:pPr>
            <a:r>
              <a:rPr lang="en-US" b="1">
                <a:solidFill>
                  <a:schemeClr val="accent3">
                    <a:alpha val="100000"/>
                  </a:schemeClr>
                </a:solidFill>
                <a:latin typeface="微软雅黑" panose="020B0503020204020204" charset="-122"/>
                <a:ea typeface="微软雅黑" panose="020B0503020204020204" charset="-122"/>
                <a:cs typeface="微软雅黑" panose="020B0503020204020204" charset="-122"/>
              </a:rPr>
              <a:t>靶机搭建实验</a:t>
            </a:r>
            <a:endParaRPr lang="en-US" b="1">
              <a:solidFill>
                <a:schemeClr val="accent3">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5" name="TextBox 15"/>
          <p:cNvSpPr txBox="1"/>
          <p:nvPr/>
        </p:nvSpPr>
        <p:spPr>
          <a:xfrm>
            <a:off x="76200" y="1905000"/>
            <a:ext cx="2896235" cy="1587500"/>
          </a:xfrm>
          <a:prstGeom prst="rect">
            <a:avLst/>
          </a:prstGeom>
        </p:spPr>
        <p:txBody>
          <a:bodyPr vert="horz" wrap="square" lIns="95250" tIns="95250" rIns="47625" bIns="95250" rtlCol="0" anchor="t" anchorCtr="0">
            <a:noAutofit/>
          </a:bodyPr>
          <a:lstStyle/>
          <a:p>
            <a:pPr algn="r">
              <a:lnSpc>
                <a:spcPct val="150000"/>
              </a:lnSpc>
              <a:spcBef>
                <a:spcPct val="0"/>
              </a:spcBef>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在项目的内容中，我们深入解析了渗透测试的定义，旨在帮助读者理解渗透测试在网络安全防护中的重要作用和地位。</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6" name="TextBox 16"/>
          <p:cNvSpPr txBox="1"/>
          <p:nvPr/>
        </p:nvSpPr>
        <p:spPr>
          <a:xfrm>
            <a:off x="739775" y="4380865"/>
            <a:ext cx="2611120" cy="2068830"/>
          </a:xfrm>
          <a:prstGeom prst="rect">
            <a:avLst/>
          </a:prstGeom>
        </p:spPr>
        <p:txBody>
          <a:bodyPr vert="horz" wrap="square" lIns="95250" tIns="95250" rIns="47625" bIns="95250" rtlCol="0" anchor="t" anchorCtr="0">
            <a:normAutofit/>
          </a:bodyPr>
          <a:lstStyle/>
          <a:p>
            <a:pPr algn="r">
              <a:lnSpc>
                <a:spcPct val="150000"/>
              </a:lnSpc>
              <a:spcBef>
                <a:spcPts val="375"/>
              </a:spcBef>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我们详细讲解了Kali Linux的下载、安装及基本配置方法，确保读者能够顺利搭建起自己的Kali Linux系统。</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8481060" y="2093595"/>
            <a:ext cx="2661920" cy="1784985"/>
          </a:xfrm>
          <a:prstGeom prst="rect">
            <a:avLst/>
          </a:prstGeom>
        </p:spPr>
        <p:txBody>
          <a:bodyPr vert="horz" wrap="square" lIns="95250" tIns="95250" rIns="47625" bIns="95250" rtlCol="0" anchor="t" anchorCtr="0">
            <a:noAutofit/>
          </a:bodyPr>
          <a:lstStyle/>
          <a:p>
            <a:pPr>
              <a:lnSpc>
                <a:spcPct val="150000"/>
              </a:lnSpc>
              <a:spcBef>
                <a:spcPts val="375"/>
              </a:spcBef>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我们还介绍了如何搭建靶机进行实验，通过实际操作使读者能够更深入地理解渗透测试的流程和攻击的流量。</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项目小结</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0" y="0"/>
            <a:ext cx="1400175" cy="2562225"/>
          </a:xfrm>
          <a:custGeom>
            <a:avLst/>
            <a:gdLst/>
            <a:ahLst/>
            <a:cxnLst/>
            <a:rect l="l" t="t" r="r" b="b"/>
            <a:pathLst>
              <a:path w="1400175" h="2562225">
                <a:moveTo>
                  <a:pt x="1400174" y="0"/>
                </a:moveTo>
                <a:lnTo>
                  <a:pt x="0" y="0"/>
                </a:lnTo>
                <a:lnTo>
                  <a:pt x="0" y="2478790"/>
                </a:lnTo>
                <a:lnTo>
                  <a:pt x="75181" y="2508277"/>
                </a:lnTo>
                <a:lnTo>
                  <a:pt x="119281" y="2522275"/>
                </a:lnTo>
                <a:lnTo>
                  <a:pt x="164238" y="2534263"/>
                </a:lnTo>
                <a:lnTo>
                  <a:pt x="210000" y="2544190"/>
                </a:lnTo>
                <a:lnTo>
                  <a:pt x="256515" y="2552001"/>
                </a:lnTo>
                <a:lnTo>
                  <a:pt x="303730" y="2557646"/>
                </a:lnTo>
                <a:lnTo>
                  <a:pt x="351592" y="2561071"/>
                </a:lnTo>
                <a:lnTo>
                  <a:pt x="400049" y="2562225"/>
                </a:lnTo>
                <a:lnTo>
                  <a:pt x="448506" y="2561071"/>
                </a:lnTo>
                <a:lnTo>
                  <a:pt x="496367" y="2557646"/>
                </a:lnTo>
                <a:lnTo>
                  <a:pt x="543581" y="2552001"/>
                </a:lnTo>
                <a:lnTo>
                  <a:pt x="590095" y="2544190"/>
                </a:lnTo>
                <a:lnTo>
                  <a:pt x="635857" y="2534263"/>
                </a:lnTo>
                <a:lnTo>
                  <a:pt x="680813" y="2522275"/>
                </a:lnTo>
                <a:lnTo>
                  <a:pt x="724913" y="2508277"/>
                </a:lnTo>
                <a:lnTo>
                  <a:pt x="768103" y="2492321"/>
                </a:lnTo>
                <a:lnTo>
                  <a:pt x="810332" y="2474460"/>
                </a:lnTo>
                <a:lnTo>
                  <a:pt x="851546" y="2454747"/>
                </a:lnTo>
                <a:lnTo>
                  <a:pt x="891693" y="2433233"/>
                </a:lnTo>
                <a:lnTo>
                  <a:pt x="930721" y="2409972"/>
                </a:lnTo>
                <a:lnTo>
                  <a:pt x="968578" y="2385016"/>
                </a:lnTo>
                <a:lnTo>
                  <a:pt x="1005211" y="2358416"/>
                </a:lnTo>
                <a:lnTo>
                  <a:pt x="1040568" y="2330226"/>
                </a:lnTo>
                <a:lnTo>
                  <a:pt x="1074596" y="2300497"/>
                </a:lnTo>
                <a:lnTo>
                  <a:pt x="1107243" y="2269283"/>
                </a:lnTo>
                <a:lnTo>
                  <a:pt x="1138456" y="2236636"/>
                </a:lnTo>
                <a:lnTo>
                  <a:pt x="1168184" y="2202607"/>
                </a:lnTo>
                <a:lnTo>
                  <a:pt x="1196373" y="2167250"/>
                </a:lnTo>
                <a:lnTo>
                  <a:pt x="1222972" y="2130617"/>
                </a:lnTo>
                <a:lnTo>
                  <a:pt x="1247928" y="2092760"/>
                </a:lnTo>
                <a:lnTo>
                  <a:pt x="1271189" y="2053732"/>
                </a:lnTo>
                <a:lnTo>
                  <a:pt x="1292701" y="2013585"/>
                </a:lnTo>
                <a:lnTo>
                  <a:pt x="1312414" y="1972371"/>
                </a:lnTo>
                <a:lnTo>
                  <a:pt x="1330274" y="1930143"/>
                </a:lnTo>
                <a:lnTo>
                  <a:pt x="1346229" y="1886953"/>
                </a:lnTo>
                <a:lnTo>
                  <a:pt x="1360227" y="1842854"/>
                </a:lnTo>
                <a:lnTo>
                  <a:pt x="1372215" y="1797898"/>
                </a:lnTo>
                <a:lnTo>
                  <a:pt x="1382140" y="1752138"/>
                </a:lnTo>
                <a:lnTo>
                  <a:pt x="1389952" y="1705626"/>
                </a:lnTo>
                <a:lnTo>
                  <a:pt x="1395596" y="1658413"/>
                </a:lnTo>
                <a:lnTo>
                  <a:pt x="1399021" y="1610554"/>
                </a:lnTo>
                <a:lnTo>
                  <a:pt x="1400174" y="1562100"/>
                </a:lnTo>
                <a:lnTo>
                  <a:pt x="1400174"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0" y="0"/>
            <a:ext cx="2881630" cy="700405"/>
          </a:xfrm>
          <a:custGeom>
            <a:avLst/>
            <a:gdLst/>
            <a:ahLst/>
            <a:cxnLst/>
            <a:rect l="l" t="t" r="r" b="b"/>
            <a:pathLst>
              <a:path w="2881630" h="700405">
                <a:moveTo>
                  <a:pt x="2872829" y="0"/>
                </a:moveTo>
                <a:lnTo>
                  <a:pt x="2874241" y="7255"/>
                </a:lnTo>
                <a:lnTo>
                  <a:pt x="2879569" y="53172"/>
                </a:lnTo>
                <a:lnTo>
                  <a:pt x="2881375" y="100075"/>
                </a:lnTo>
                <a:lnTo>
                  <a:pt x="2879569" y="146962"/>
                </a:lnTo>
                <a:lnTo>
                  <a:pt x="2874241" y="192863"/>
                </a:lnTo>
                <a:lnTo>
                  <a:pt x="2865523" y="237645"/>
                </a:lnTo>
                <a:lnTo>
                  <a:pt x="2853549" y="281175"/>
                </a:lnTo>
                <a:lnTo>
                  <a:pt x="2838453" y="323319"/>
                </a:lnTo>
                <a:lnTo>
                  <a:pt x="2820368" y="363943"/>
                </a:lnTo>
                <a:lnTo>
                  <a:pt x="2799427" y="402914"/>
                </a:lnTo>
                <a:lnTo>
                  <a:pt x="2775765" y="440098"/>
                </a:lnTo>
                <a:lnTo>
                  <a:pt x="2749514" y="475363"/>
                </a:lnTo>
                <a:lnTo>
                  <a:pt x="2720808" y="508573"/>
                </a:lnTo>
                <a:lnTo>
                  <a:pt x="2689780" y="539596"/>
                </a:lnTo>
                <a:lnTo>
                  <a:pt x="2656564" y="568299"/>
                </a:lnTo>
                <a:lnTo>
                  <a:pt x="2621293" y="594547"/>
                </a:lnTo>
                <a:lnTo>
                  <a:pt x="2584101" y="618207"/>
                </a:lnTo>
                <a:lnTo>
                  <a:pt x="2545122" y="639146"/>
                </a:lnTo>
                <a:lnTo>
                  <a:pt x="2504487" y="657230"/>
                </a:lnTo>
                <a:lnTo>
                  <a:pt x="2462333" y="672325"/>
                </a:lnTo>
                <a:lnTo>
                  <a:pt x="2418790" y="684298"/>
                </a:lnTo>
                <a:lnTo>
                  <a:pt x="2373994" y="693016"/>
                </a:lnTo>
                <a:lnTo>
                  <a:pt x="2328077" y="698345"/>
                </a:lnTo>
                <a:lnTo>
                  <a:pt x="2281173" y="700151"/>
                </a:lnTo>
                <a:lnTo>
                  <a:pt x="0" y="700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0" y="0"/>
            <a:ext cx="3129280" cy="890905"/>
          </a:xfrm>
          <a:custGeom>
            <a:avLst/>
            <a:gdLst/>
            <a:ahLst/>
            <a:cxnLst/>
            <a:rect l="l" t="t" r="r" b="b"/>
            <a:pathLst>
              <a:path w="3129280" h="890905">
                <a:moveTo>
                  <a:pt x="3122626" y="0"/>
                </a:moveTo>
                <a:lnTo>
                  <a:pt x="3123307" y="4517"/>
                </a:lnTo>
                <a:lnTo>
                  <a:pt x="3127582" y="51915"/>
                </a:lnTo>
                <a:lnTo>
                  <a:pt x="3129025" y="100075"/>
                </a:lnTo>
                <a:lnTo>
                  <a:pt x="3127582" y="148235"/>
                </a:lnTo>
                <a:lnTo>
                  <a:pt x="3123307" y="195632"/>
                </a:lnTo>
                <a:lnTo>
                  <a:pt x="3116284" y="242183"/>
                </a:lnTo>
                <a:lnTo>
                  <a:pt x="3106595" y="287806"/>
                </a:lnTo>
                <a:lnTo>
                  <a:pt x="3094323" y="332417"/>
                </a:lnTo>
                <a:lnTo>
                  <a:pt x="3079551" y="375934"/>
                </a:lnTo>
                <a:lnTo>
                  <a:pt x="3062361" y="418275"/>
                </a:lnTo>
                <a:lnTo>
                  <a:pt x="3042837" y="459356"/>
                </a:lnTo>
                <a:lnTo>
                  <a:pt x="3021061" y="499095"/>
                </a:lnTo>
                <a:lnTo>
                  <a:pt x="2997116" y="537410"/>
                </a:lnTo>
                <a:lnTo>
                  <a:pt x="2971085" y="574217"/>
                </a:lnTo>
                <a:lnTo>
                  <a:pt x="2943051" y="609434"/>
                </a:lnTo>
                <a:lnTo>
                  <a:pt x="2913097" y="642979"/>
                </a:lnTo>
                <a:lnTo>
                  <a:pt x="2881304" y="674768"/>
                </a:lnTo>
                <a:lnTo>
                  <a:pt x="2847757" y="704718"/>
                </a:lnTo>
                <a:lnTo>
                  <a:pt x="2812537" y="732748"/>
                </a:lnTo>
                <a:lnTo>
                  <a:pt x="2775729" y="758775"/>
                </a:lnTo>
                <a:lnTo>
                  <a:pt x="2737414" y="782715"/>
                </a:lnTo>
                <a:lnTo>
                  <a:pt x="2697675" y="804486"/>
                </a:lnTo>
                <a:lnTo>
                  <a:pt x="2656595" y="824005"/>
                </a:lnTo>
                <a:lnTo>
                  <a:pt x="2614258" y="841191"/>
                </a:lnTo>
                <a:lnTo>
                  <a:pt x="2570745" y="855959"/>
                </a:lnTo>
                <a:lnTo>
                  <a:pt x="2526139" y="868227"/>
                </a:lnTo>
                <a:lnTo>
                  <a:pt x="2480525" y="877913"/>
                </a:lnTo>
                <a:lnTo>
                  <a:pt x="2433983" y="884934"/>
                </a:lnTo>
                <a:lnTo>
                  <a:pt x="2386597" y="889208"/>
                </a:lnTo>
                <a:lnTo>
                  <a:pt x="2338450" y="890651"/>
                </a:lnTo>
                <a:lnTo>
                  <a:pt x="0" y="89055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5" name="Freeform 5"/>
          <p:cNvSpPr/>
          <p:nvPr/>
        </p:nvSpPr>
        <p:spPr>
          <a:xfrm>
            <a:off x="0" y="0"/>
            <a:ext cx="3386454" cy="1081405"/>
          </a:xfrm>
          <a:custGeom>
            <a:avLst/>
            <a:gdLst/>
            <a:ahLst/>
            <a:cxnLst/>
            <a:rect l="l" t="t" r="r" b="b"/>
            <a:pathLst>
              <a:path w="3386454" h="1081405">
                <a:moveTo>
                  <a:pt x="3381054" y="0"/>
                </a:moveTo>
                <a:lnTo>
                  <a:pt x="3381709" y="5472"/>
                </a:lnTo>
                <a:lnTo>
                  <a:pt x="3385069" y="52419"/>
                </a:lnTo>
                <a:lnTo>
                  <a:pt x="3386200" y="99949"/>
                </a:lnTo>
                <a:lnTo>
                  <a:pt x="3385069" y="147489"/>
                </a:lnTo>
                <a:lnTo>
                  <a:pt x="3381709" y="194446"/>
                </a:lnTo>
                <a:lnTo>
                  <a:pt x="3376171" y="240767"/>
                </a:lnTo>
                <a:lnTo>
                  <a:pt x="3368508" y="286401"/>
                </a:lnTo>
                <a:lnTo>
                  <a:pt x="3358771" y="331298"/>
                </a:lnTo>
                <a:lnTo>
                  <a:pt x="3347010" y="375404"/>
                </a:lnTo>
                <a:lnTo>
                  <a:pt x="3333278" y="418670"/>
                </a:lnTo>
                <a:lnTo>
                  <a:pt x="3317626" y="461043"/>
                </a:lnTo>
                <a:lnTo>
                  <a:pt x="3300105" y="502473"/>
                </a:lnTo>
                <a:lnTo>
                  <a:pt x="3280766" y="542907"/>
                </a:lnTo>
                <a:lnTo>
                  <a:pt x="3259662" y="582295"/>
                </a:lnTo>
                <a:lnTo>
                  <a:pt x="3236843" y="620585"/>
                </a:lnTo>
                <a:lnTo>
                  <a:pt x="3212361" y="657725"/>
                </a:lnTo>
                <a:lnTo>
                  <a:pt x="3186268" y="693665"/>
                </a:lnTo>
                <a:lnTo>
                  <a:pt x="3158614" y="728352"/>
                </a:lnTo>
                <a:lnTo>
                  <a:pt x="3129451" y="761736"/>
                </a:lnTo>
                <a:lnTo>
                  <a:pt x="3098831" y="793765"/>
                </a:lnTo>
                <a:lnTo>
                  <a:pt x="3066805" y="824388"/>
                </a:lnTo>
                <a:lnTo>
                  <a:pt x="3033424" y="853553"/>
                </a:lnTo>
                <a:lnTo>
                  <a:pt x="2998740" y="881209"/>
                </a:lnTo>
                <a:lnTo>
                  <a:pt x="2962805" y="907304"/>
                </a:lnTo>
                <a:lnTo>
                  <a:pt x="2925669" y="931788"/>
                </a:lnTo>
                <a:lnTo>
                  <a:pt x="2887384" y="954608"/>
                </a:lnTo>
                <a:lnTo>
                  <a:pt x="2848002" y="975713"/>
                </a:lnTo>
                <a:lnTo>
                  <a:pt x="2807573" y="995052"/>
                </a:lnTo>
                <a:lnTo>
                  <a:pt x="2766150" y="1012574"/>
                </a:lnTo>
                <a:lnTo>
                  <a:pt x="2723783" y="1028227"/>
                </a:lnTo>
                <a:lnTo>
                  <a:pt x="2680525" y="1041960"/>
                </a:lnTo>
                <a:lnTo>
                  <a:pt x="2636426" y="1053720"/>
                </a:lnTo>
                <a:lnTo>
                  <a:pt x="2591538" y="1063458"/>
                </a:lnTo>
                <a:lnTo>
                  <a:pt x="2545913" y="1071121"/>
                </a:lnTo>
                <a:lnTo>
                  <a:pt x="2499601" y="1076659"/>
                </a:lnTo>
                <a:lnTo>
                  <a:pt x="2452655" y="1080019"/>
                </a:lnTo>
                <a:lnTo>
                  <a:pt x="2405125" y="1081151"/>
                </a:lnTo>
                <a:lnTo>
                  <a:pt x="0" y="1081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6" name="Freeform 6"/>
          <p:cNvSpPr/>
          <p:nvPr/>
        </p:nvSpPr>
        <p:spPr>
          <a:xfrm>
            <a:off x="0" y="0"/>
            <a:ext cx="3634104" cy="1281430"/>
          </a:xfrm>
          <a:custGeom>
            <a:avLst/>
            <a:gdLst/>
            <a:ahLst/>
            <a:cxnLst/>
            <a:rect l="l" t="t" r="r" b="b"/>
            <a:pathLst>
              <a:path w="3634104" h="1281430">
                <a:moveTo>
                  <a:pt x="3629109" y="0"/>
                </a:moveTo>
                <a:lnTo>
                  <a:pt x="3629951" y="8288"/>
                </a:lnTo>
                <a:lnTo>
                  <a:pt x="3632869" y="56282"/>
                </a:lnTo>
                <a:lnTo>
                  <a:pt x="3633850" y="104775"/>
                </a:lnTo>
                <a:lnTo>
                  <a:pt x="3632869" y="153267"/>
                </a:lnTo>
                <a:lnTo>
                  <a:pt x="3629951" y="201261"/>
                </a:lnTo>
                <a:lnTo>
                  <a:pt x="3625133" y="248717"/>
                </a:lnTo>
                <a:lnTo>
                  <a:pt x="3618454" y="295599"/>
                </a:lnTo>
                <a:lnTo>
                  <a:pt x="3609951" y="341867"/>
                </a:lnTo>
                <a:lnTo>
                  <a:pt x="3599662" y="387485"/>
                </a:lnTo>
                <a:lnTo>
                  <a:pt x="3587626" y="432414"/>
                </a:lnTo>
                <a:lnTo>
                  <a:pt x="3573879" y="476617"/>
                </a:lnTo>
                <a:lnTo>
                  <a:pt x="3558460" y="520056"/>
                </a:lnTo>
                <a:lnTo>
                  <a:pt x="3541406" y="562693"/>
                </a:lnTo>
                <a:lnTo>
                  <a:pt x="3522756" y="604490"/>
                </a:lnTo>
                <a:lnTo>
                  <a:pt x="3502547" y="645409"/>
                </a:lnTo>
                <a:lnTo>
                  <a:pt x="3480817" y="685413"/>
                </a:lnTo>
                <a:lnTo>
                  <a:pt x="3457604" y="724463"/>
                </a:lnTo>
                <a:lnTo>
                  <a:pt x="3432946" y="762522"/>
                </a:lnTo>
                <a:lnTo>
                  <a:pt x="3406880" y="799552"/>
                </a:lnTo>
                <a:lnTo>
                  <a:pt x="3379445" y="835515"/>
                </a:lnTo>
                <a:lnTo>
                  <a:pt x="3350677" y="870373"/>
                </a:lnTo>
                <a:lnTo>
                  <a:pt x="3320616" y="904089"/>
                </a:lnTo>
                <a:lnTo>
                  <a:pt x="3289299" y="936625"/>
                </a:lnTo>
                <a:lnTo>
                  <a:pt x="3256764" y="967942"/>
                </a:lnTo>
                <a:lnTo>
                  <a:pt x="3223048" y="998003"/>
                </a:lnTo>
                <a:lnTo>
                  <a:pt x="3188190" y="1026770"/>
                </a:lnTo>
                <a:lnTo>
                  <a:pt x="3152227" y="1054205"/>
                </a:lnTo>
                <a:lnTo>
                  <a:pt x="3115197" y="1080271"/>
                </a:lnTo>
                <a:lnTo>
                  <a:pt x="3077138" y="1104929"/>
                </a:lnTo>
                <a:lnTo>
                  <a:pt x="3038087" y="1128142"/>
                </a:lnTo>
                <a:lnTo>
                  <a:pt x="2998084" y="1149872"/>
                </a:lnTo>
                <a:lnTo>
                  <a:pt x="2957165" y="1170081"/>
                </a:lnTo>
                <a:lnTo>
                  <a:pt x="2915368" y="1188731"/>
                </a:lnTo>
                <a:lnTo>
                  <a:pt x="2872731" y="1205785"/>
                </a:lnTo>
                <a:lnTo>
                  <a:pt x="2829292" y="1221204"/>
                </a:lnTo>
                <a:lnTo>
                  <a:pt x="2785089" y="1234951"/>
                </a:lnTo>
                <a:lnTo>
                  <a:pt x="2740160" y="1246988"/>
                </a:lnTo>
                <a:lnTo>
                  <a:pt x="2694542" y="1257276"/>
                </a:lnTo>
                <a:lnTo>
                  <a:pt x="2648273" y="1265779"/>
                </a:lnTo>
                <a:lnTo>
                  <a:pt x="2601392" y="1272458"/>
                </a:lnTo>
                <a:lnTo>
                  <a:pt x="2553936" y="1277276"/>
                </a:lnTo>
                <a:lnTo>
                  <a:pt x="2505942" y="1280194"/>
                </a:lnTo>
                <a:lnTo>
                  <a:pt x="2457449" y="1281176"/>
                </a:lnTo>
                <a:lnTo>
                  <a:pt x="0" y="12811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 name="Freeform 7"/>
          <p:cNvSpPr/>
          <p:nvPr/>
        </p:nvSpPr>
        <p:spPr>
          <a:xfrm>
            <a:off x="0" y="0"/>
            <a:ext cx="3891279" cy="1471930"/>
          </a:xfrm>
          <a:custGeom>
            <a:avLst/>
            <a:gdLst/>
            <a:ahLst/>
            <a:cxnLst/>
            <a:rect l="l" t="t" r="r" b="b"/>
            <a:pathLst>
              <a:path w="3891279" h="1471930">
                <a:moveTo>
                  <a:pt x="3886941" y="0"/>
                </a:moveTo>
                <a:lnTo>
                  <a:pt x="3887737" y="9218"/>
                </a:lnTo>
                <a:lnTo>
                  <a:pt x="3890199" y="56789"/>
                </a:lnTo>
                <a:lnTo>
                  <a:pt x="3891025" y="104775"/>
                </a:lnTo>
                <a:lnTo>
                  <a:pt x="3890199" y="152760"/>
                </a:lnTo>
                <a:lnTo>
                  <a:pt x="3887737" y="200331"/>
                </a:lnTo>
                <a:lnTo>
                  <a:pt x="3883667" y="247459"/>
                </a:lnTo>
                <a:lnTo>
                  <a:pt x="3878016" y="294118"/>
                </a:lnTo>
                <a:lnTo>
                  <a:pt x="3870811" y="340280"/>
                </a:lnTo>
                <a:lnTo>
                  <a:pt x="3862079" y="385919"/>
                </a:lnTo>
                <a:lnTo>
                  <a:pt x="3851848" y="431007"/>
                </a:lnTo>
                <a:lnTo>
                  <a:pt x="3840144" y="475517"/>
                </a:lnTo>
                <a:lnTo>
                  <a:pt x="3826995" y="519423"/>
                </a:lnTo>
                <a:lnTo>
                  <a:pt x="3812428" y="562696"/>
                </a:lnTo>
                <a:lnTo>
                  <a:pt x="3796469" y="605310"/>
                </a:lnTo>
                <a:lnTo>
                  <a:pt x="3779146" y="647237"/>
                </a:lnTo>
                <a:lnTo>
                  <a:pt x="3760486" y="688451"/>
                </a:lnTo>
                <a:lnTo>
                  <a:pt x="3740516" y="728925"/>
                </a:lnTo>
                <a:lnTo>
                  <a:pt x="3719264" y="768631"/>
                </a:lnTo>
                <a:lnTo>
                  <a:pt x="3696756" y="807542"/>
                </a:lnTo>
                <a:lnTo>
                  <a:pt x="3673019" y="845632"/>
                </a:lnTo>
                <a:lnTo>
                  <a:pt x="3648081" y="882872"/>
                </a:lnTo>
                <a:lnTo>
                  <a:pt x="3621969" y="919237"/>
                </a:lnTo>
                <a:lnTo>
                  <a:pt x="3594709" y="954698"/>
                </a:lnTo>
                <a:lnTo>
                  <a:pt x="3566329" y="989229"/>
                </a:lnTo>
                <a:lnTo>
                  <a:pt x="3536857" y="1022802"/>
                </a:lnTo>
                <a:lnTo>
                  <a:pt x="3506318" y="1055391"/>
                </a:lnTo>
                <a:lnTo>
                  <a:pt x="3474741" y="1086968"/>
                </a:lnTo>
                <a:lnTo>
                  <a:pt x="3442152" y="1117507"/>
                </a:lnTo>
                <a:lnTo>
                  <a:pt x="3408579" y="1146980"/>
                </a:lnTo>
                <a:lnTo>
                  <a:pt x="3374048" y="1175359"/>
                </a:lnTo>
                <a:lnTo>
                  <a:pt x="3338587" y="1202619"/>
                </a:lnTo>
                <a:lnTo>
                  <a:pt x="3302222" y="1228731"/>
                </a:lnTo>
                <a:lnTo>
                  <a:pt x="3264982" y="1253669"/>
                </a:lnTo>
                <a:lnTo>
                  <a:pt x="3226892" y="1277406"/>
                </a:lnTo>
                <a:lnTo>
                  <a:pt x="3187981" y="1299914"/>
                </a:lnTo>
                <a:lnTo>
                  <a:pt x="3148275" y="1321167"/>
                </a:lnTo>
                <a:lnTo>
                  <a:pt x="3107801" y="1341136"/>
                </a:lnTo>
                <a:lnTo>
                  <a:pt x="3066587" y="1359796"/>
                </a:lnTo>
                <a:lnTo>
                  <a:pt x="3024659" y="1377119"/>
                </a:lnTo>
                <a:lnTo>
                  <a:pt x="2982046" y="1393078"/>
                </a:lnTo>
                <a:lnTo>
                  <a:pt x="2938772" y="1407645"/>
                </a:lnTo>
                <a:lnTo>
                  <a:pt x="2894867" y="1420795"/>
                </a:lnTo>
                <a:lnTo>
                  <a:pt x="2850357" y="1432498"/>
                </a:lnTo>
                <a:lnTo>
                  <a:pt x="2805269" y="1442730"/>
                </a:lnTo>
                <a:lnTo>
                  <a:pt x="2759630" y="1451461"/>
                </a:lnTo>
                <a:lnTo>
                  <a:pt x="2713468" y="1458666"/>
                </a:lnTo>
                <a:lnTo>
                  <a:pt x="2666809" y="1464317"/>
                </a:lnTo>
                <a:lnTo>
                  <a:pt x="2619681" y="1468387"/>
                </a:lnTo>
                <a:lnTo>
                  <a:pt x="2572110" y="1470849"/>
                </a:lnTo>
                <a:lnTo>
                  <a:pt x="2524124" y="1471676"/>
                </a:lnTo>
                <a:lnTo>
                  <a:pt x="0" y="14716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8" name="AutoShape 8"/>
          <p:cNvSpPr/>
          <p:nvPr/>
        </p:nvSpPr>
        <p:spPr>
          <a:xfrm>
            <a:off x="647700"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 name="AutoShape 9"/>
          <p:cNvSpPr/>
          <p:nvPr/>
        </p:nvSpPr>
        <p:spPr>
          <a:xfrm>
            <a:off x="1143000"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 name="Freeform 10"/>
          <p:cNvSpPr/>
          <p:nvPr/>
        </p:nvSpPr>
        <p:spPr>
          <a:xfrm>
            <a:off x="819150" y="1905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1" name="AutoShape 11"/>
          <p:cNvSpPr/>
          <p:nvPr/>
        </p:nvSpPr>
        <p:spPr>
          <a:xfrm>
            <a:off x="981075"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2" name="AutoShape 12"/>
          <p:cNvSpPr/>
          <p:nvPr/>
        </p:nvSpPr>
        <p:spPr>
          <a:xfrm>
            <a:off x="647700"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3" name="AutoShape 13"/>
          <p:cNvSpPr/>
          <p:nvPr/>
        </p:nvSpPr>
        <p:spPr>
          <a:xfrm>
            <a:off x="1143000"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4" name="Freeform 14"/>
          <p:cNvSpPr/>
          <p:nvPr/>
        </p:nvSpPr>
        <p:spPr>
          <a:xfrm>
            <a:off x="819150" y="21526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5" name="AutoShape 15"/>
          <p:cNvSpPr/>
          <p:nvPr/>
        </p:nvSpPr>
        <p:spPr>
          <a:xfrm>
            <a:off x="981075"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6" name="AutoShape 16"/>
          <p:cNvSpPr/>
          <p:nvPr/>
        </p:nvSpPr>
        <p:spPr>
          <a:xfrm>
            <a:off x="647700"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7" name="AutoShape 17"/>
          <p:cNvSpPr/>
          <p:nvPr/>
        </p:nvSpPr>
        <p:spPr>
          <a:xfrm>
            <a:off x="1143000"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8" name="Freeform 18"/>
          <p:cNvSpPr/>
          <p:nvPr/>
        </p:nvSpPr>
        <p:spPr>
          <a:xfrm>
            <a:off x="819150" y="24003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9" name="AutoShape 19"/>
          <p:cNvSpPr/>
          <p:nvPr/>
        </p:nvSpPr>
        <p:spPr>
          <a:xfrm>
            <a:off x="981075"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0" name="Freeform 20"/>
          <p:cNvSpPr/>
          <p:nvPr/>
        </p:nvSpPr>
        <p:spPr>
          <a:xfrm>
            <a:off x="6477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1" name="Freeform 21"/>
          <p:cNvSpPr/>
          <p:nvPr/>
        </p:nvSpPr>
        <p:spPr>
          <a:xfrm>
            <a:off x="11430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2" name="Freeform 22"/>
          <p:cNvSpPr/>
          <p:nvPr/>
        </p:nvSpPr>
        <p:spPr>
          <a:xfrm>
            <a:off x="819150" y="2647950"/>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7"/>
                </a:lnTo>
                <a:lnTo>
                  <a:pt x="17450" y="54899"/>
                </a:lnTo>
                <a:lnTo>
                  <a:pt x="28575" y="57150"/>
                </a:lnTo>
                <a:lnTo>
                  <a:pt x="39699" y="54899"/>
                </a:lnTo>
                <a:lnTo>
                  <a:pt x="48782" y="48767"/>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3" name="Freeform 23"/>
          <p:cNvSpPr/>
          <p:nvPr/>
        </p:nvSpPr>
        <p:spPr>
          <a:xfrm>
            <a:off x="981075"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4" name="AutoShape 24"/>
          <p:cNvSpPr/>
          <p:nvPr/>
        </p:nvSpPr>
        <p:spPr>
          <a:xfrm>
            <a:off x="647700"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143000"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819150" y="28479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981075"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647700"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143000"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819150" y="30956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981075"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647700"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143000"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819150" y="33432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981075"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Freeform 36"/>
          <p:cNvSpPr/>
          <p:nvPr/>
        </p:nvSpPr>
        <p:spPr>
          <a:xfrm>
            <a:off x="6477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7" name="Freeform 37"/>
          <p:cNvSpPr/>
          <p:nvPr/>
        </p:nvSpPr>
        <p:spPr>
          <a:xfrm>
            <a:off x="11430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8" name="Freeform 38"/>
          <p:cNvSpPr/>
          <p:nvPr/>
        </p:nvSpPr>
        <p:spPr>
          <a:xfrm>
            <a:off x="819150" y="3590925"/>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Freeform 39"/>
          <p:cNvSpPr/>
          <p:nvPr/>
        </p:nvSpPr>
        <p:spPr>
          <a:xfrm>
            <a:off x="981075"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0" name="Freeform 40"/>
          <p:cNvSpPr/>
          <p:nvPr/>
        </p:nvSpPr>
        <p:spPr>
          <a:xfrm>
            <a:off x="0" y="5434076"/>
            <a:ext cx="1595755" cy="1424305"/>
          </a:xfrm>
          <a:custGeom>
            <a:avLst/>
            <a:gdLst/>
            <a:ahLst/>
            <a:cxnLst/>
            <a:rect l="l" t="t" r="r" b="b"/>
            <a:pathLst>
              <a:path w="1595755" h="1424304">
                <a:moveTo>
                  <a:pt x="0" y="68764"/>
                </a:moveTo>
                <a:lnTo>
                  <a:pt x="74873" y="44755"/>
                </a:lnTo>
                <a:lnTo>
                  <a:pt x="119524" y="33095"/>
                </a:lnTo>
                <a:lnTo>
                  <a:pt x="164835" y="23131"/>
                </a:lnTo>
                <a:lnTo>
                  <a:pt x="210772" y="14899"/>
                </a:lnTo>
                <a:lnTo>
                  <a:pt x="257297" y="8434"/>
                </a:lnTo>
                <a:lnTo>
                  <a:pt x="304375" y="3772"/>
                </a:lnTo>
                <a:lnTo>
                  <a:pt x="351971" y="949"/>
                </a:lnTo>
                <a:lnTo>
                  <a:pt x="400050" y="0"/>
                </a:lnTo>
                <a:lnTo>
                  <a:pt x="448128" y="949"/>
                </a:lnTo>
                <a:lnTo>
                  <a:pt x="495724" y="3772"/>
                </a:lnTo>
                <a:lnTo>
                  <a:pt x="542803" y="8434"/>
                </a:lnTo>
                <a:lnTo>
                  <a:pt x="589329" y="14899"/>
                </a:lnTo>
                <a:lnTo>
                  <a:pt x="635266" y="23131"/>
                </a:lnTo>
                <a:lnTo>
                  <a:pt x="680579" y="33095"/>
                </a:lnTo>
                <a:lnTo>
                  <a:pt x="725231" y="44755"/>
                </a:lnTo>
                <a:lnTo>
                  <a:pt x="769187" y="58074"/>
                </a:lnTo>
                <a:lnTo>
                  <a:pt x="812412" y="73018"/>
                </a:lnTo>
                <a:lnTo>
                  <a:pt x="854869" y="89551"/>
                </a:lnTo>
                <a:lnTo>
                  <a:pt x="896523" y="107637"/>
                </a:lnTo>
                <a:lnTo>
                  <a:pt x="937338" y="127241"/>
                </a:lnTo>
                <a:lnTo>
                  <a:pt x="977279" y="148326"/>
                </a:lnTo>
                <a:lnTo>
                  <a:pt x="1016309" y="170857"/>
                </a:lnTo>
                <a:lnTo>
                  <a:pt x="1054393" y="194798"/>
                </a:lnTo>
                <a:lnTo>
                  <a:pt x="1091495" y="220114"/>
                </a:lnTo>
                <a:lnTo>
                  <a:pt x="1127580" y="246768"/>
                </a:lnTo>
                <a:lnTo>
                  <a:pt x="1162612" y="274726"/>
                </a:lnTo>
                <a:lnTo>
                  <a:pt x="1196555" y="303951"/>
                </a:lnTo>
                <a:lnTo>
                  <a:pt x="1229373" y="334408"/>
                </a:lnTo>
                <a:lnTo>
                  <a:pt x="1261030" y="366062"/>
                </a:lnTo>
                <a:lnTo>
                  <a:pt x="1291492" y="398875"/>
                </a:lnTo>
                <a:lnTo>
                  <a:pt x="1320722" y="432813"/>
                </a:lnTo>
                <a:lnTo>
                  <a:pt x="1348684" y="467840"/>
                </a:lnTo>
                <a:lnTo>
                  <a:pt x="1375343" y="503921"/>
                </a:lnTo>
                <a:lnTo>
                  <a:pt x="1400664" y="541019"/>
                </a:lnTo>
                <a:lnTo>
                  <a:pt x="1424609" y="579099"/>
                </a:lnTo>
                <a:lnTo>
                  <a:pt x="1447144" y="618125"/>
                </a:lnTo>
                <a:lnTo>
                  <a:pt x="1468233" y="658061"/>
                </a:lnTo>
                <a:lnTo>
                  <a:pt x="1487840" y="698872"/>
                </a:lnTo>
                <a:lnTo>
                  <a:pt x="1505930" y="740523"/>
                </a:lnTo>
                <a:lnTo>
                  <a:pt x="1522466" y="782977"/>
                </a:lnTo>
                <a:lnTo>
                  <a:pt x="1537413" y="826198"/>
                </a:lnTo>
                <a:lnTo>
                  <a:pt x="1550736" y="870152"/>
                </a:lnTo>
                <a:lnTo>
                  <a:pt x="1562398" y="914802"/>
                </a:lnTo>
                <a:lnTo>
                  <a:pt x="1572364" y="960112"/>
                </a:lnTo>
                <a:lnTo>
                  <a:pt x="1580598" y="1006047"/>
                </a:lnTo>
                <a:lnTo>
                  <a:pt x="1587064" y="1052572"/>
                </a:lnTo>
                <a:lnTo>
                  <a:pt x="1591727" y="1099650"/>
                </a:lnTo>
                <a:lnTo>
                  <a:pt x="1594551" y="1147246"/>
                </a:lnTo>
                <a:lnTo>
                  <a:pt x="1595501" y="1195324"/>
                </a:lnTo>
                <a:lnTo>
                  <a:pt x="1594551" y="1243402"/>
                </a:lnTo>
                <a:lnTo>
                  <a:pt x="1591727" y="1290998"/>
                </a:lnTo>
                <a:lnTo>
                  <a:pt x="1587064" y="1338076"/>
                </a:lnTo>
                <a:lnTo>
                  <a:pt x="1580598" y="1384601"/>
                </a:lnTo>
                <a:lnTo>
                  <a:pt x="1573550" y="1423921"/>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41" name="Freeform 41"/>
          <p:cNvSpPr/>
          <p:nvPr/>
        </p:nvSpPr>
        <p:spPr>
          <a:xfrm>
            <a:off x="697382" y="5293105"/>
            <a:ext cx="439420" cy="388620"/>
          </a:xfrm>
          <a:custGeom>
            <a:avLst/>
            <a:gdLst/>
            <a:ahLst/>
            <a:cxnLst/>
            <a:rect l="l" t="t" r="r" b="b"/>
            <a:pathLst>
              <a:path w="439419" h="388620">
                <a:moveTo>
                  <a:pt x="233273" y="0"/>
                </a:moveTo>
                <a:lnTo>
                  <a:pt x="0" y="373849"/>
                </a:lnTo>
                <a:lnTo>
                  <a:pt x="438924" y="388023"/>
                </a:lnTo>
                <a:lnTo>
                  <a:pt x="233273"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42" name="Freeform 42"/>
          <p:cNvSpPr/>
          <p:nvPr/>
        </p:nvSpPr>
        <p:spPr>
          <a:xfrm>
            <a:off x="219075" y="584835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3" name="Freeform 43"/>
          <p:cNvSpPr/>
          <p:nvPr/>
        </p:nvSpPr>
        <p:spPr>
          <a:xfrm>
            <a:off x="219075" y="599122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4" name="Freeform 44"/>
          <p:cNvSpPr/>
          <p:nvPr/>
        </p:nvSpPr>
        <p:spPr>
          <a:xfrm>
            <a:off x="219075" y="6181725"/>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5" name="Freeform 45"/>
          <p:cNvSpPr/>
          <p:nvPr/>
        </p:nvSpPr>
        <p:spPr>
          <a:xfrm>
            <a:off x="219075" y="6324600"/>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6" name="Freeform 46"/>
          <p:cNvSpPr/>
          <p:nvPr/>
        </p:nvSpPr>
        <p:spPr>
          <a:xfrm>
            <a:off x="219075" y="651510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7" name="Freeform 47"/>
          <p:cNvSpPr/>
          <p:nvPr/>
        </p:nvSpPr>
        <p:spPr>
          <a:xfrm>
            <a:off x="219075" y="665797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8" name="Freeform 48"/>
          <p:cNvSpPr/>
          <p:nvPr/>
        </p:nvSpPr>
        <p:spPr>
          <a:xfrm>
            <a:off x="10839450" y="5362575"/>
            <a:ext cx="1352550" cy="1495425"/>
          </a:xfrm>
          <a:custGeom>
            <a:avLst/>
            <a:gdLst/>
            <a:ahLst/>
            <a:cxnLst/>
            <a:rect l="l" t="t" r="r" b="b"/>
            <a:pathLst>
              <a:path w="1352550" h="1495425">
                <a:moveTo>
                  <a:pt x="1262126" y="0"/>
                </a:moveTo>
                <a:lnTo>
                  <a:pt x="1213710" y="914"/>
                </a:lnTo>
                <a:lnTo>
                  <a:pt x="1165756" y="3637"/>
                </a:lnTo>
                <a:lnTo>
                  <a:pt x="1118296" y="8134"/>
                </a:lnTo>
                <a:lnTo>
                  <a:pt x="1071362" y="14374"/>
                </a:lnTo>
                <a:lnTo>
                  <a:pt x="1024988" y="22322"/>
                </a:lnTo>
                <a:lnTo>
                  <a:pt x="979206" y="31948"/>
                </a:lnTo>
                <a:lnTo>
                  <a:pt x="934048" y="43216"/>
                </a:lnTo>
                <a:lnTo>
                  <a:pt x="889548" y="56096"/>
                </a:lnTo>
                <a:lnTo>
                  <a:pt x="845738" y="70554"/>
                </a:lnTo>
                <a:lnTo>
                  <a:pt x="802650" y="86557"/>
                </a:lnTo>
                <a:lnTo>
                  <a:pt x="760317" y="104072"/>
                </a:lnTo>
                <a:lnTo>
                  <a:pt x="718773" y="123068"/>
                </a:lnTo>
                <a:lnTo>
                  <a:pt x="678049" y="143510"/>
                </a:lnTo>
                <a:lnTo>
                  <a:pt x="638179" y="165366"/>
                </a:lnTo>
                <a:lnTo>
                  <a:pt x="599195" y="188603"/>
                </a:lnTo>
                <a:lnTo>
                  <a:pt x="561129" y="213188"/>
                </a:lnTo>
                <a:lnTo>
                  <a:pt x="524014" y="239089"/>
                </a:lnTo>
                <a:lnTo>
                  <a:pt x="487884" y="266273"/>
                </a:lnTo>
                <a:lnTo>
                  <a:pt x="452771" y="294707"/>
                </a:lnTo>
                <a:lnTo>
                  <a:pt x="418706" y="324359"/>
                </a:lnTo>
                <a:lnTo>
                  <a:pt x="385724" y="355194"/>
                </a:lnTo>
                <a:lnTo>
                  <a:pt x="353856" y="387181"/>
                </a:lnTo>
                <a:lnTo>
                  <a:pt x="323136" y="420287"/>
                </a:lnTo>
                <a:lnTo>
                  <a:pt x="293596" y="454479"/>
                </a:lnTo>
                <a:lnTo>
                  <a:pt x="265269" y="489724"/>
                </a:lnTo>
                <a:lnTo>
                  <a:pt x="238187" y="525989"/>
                </a:lnTo>
                <a:lnTo>
                  <a:pt x="212383" y="563242"/>
                </a:lnTo>
                <a:lnTo>
                  <a:pt x="187890" y="601450"/>
                </a:lnTo>
                <a:lnTo>
                  <a:pt x="164740" y="640580"/>
                </a:lnTo>
                <a:lnTo>
                  <a:pt x="142967" y="680598"/>
                </a:lnTo>
                <a:lnTo>
                  <a:pt x="122602" y="721473"/>
                </a:lnTo>
                <a:lnTo>
                  <a:pt x="103678" y="763172"/>
                </a:lnTo>
                <a:lnTo>
                  <a:pt x="86229" y="805661"/>
                </a:lnTo>
                <a:lnTo>
                  <a:pt x="70287" y="848908"/>
                </a:lnTo>
                <a:lnTo>
                  <a:pt x="55883" y="892880"/>
                </a:lnTo>
                <a:lnTo>
                  <a:pt x="43052" y="937545"/>
                </a:lnTo>
                <a:lnTo>
                  <a:pt x="31826" y="982869"/>
                </a:lnTo>
                <a:lnTo>
                  <a:pt x="22238" y="1028819"/>
                </a:lnTo>
                <a:lnTo>
                  <a:pt x="14319" y="1075364"/>
                </a:lnTo>
                <a:lnTo>
                  <a:pt x="8103" y="1122469"/>
                </a:lnTo>
                <a:lnTo>
                  <a:pt x="3623" y="1170103"/>
                </a:lnTo>
                <a:lnTo>
                  <a:pt x="906" y="1218489"/>
                </a:lnTo>
                <a:lnTo>
                  <a:pt x="0" y="1266825"/>
                </a:lnTo>
                <a:lnTo>
                  <a:pt x="911" y="1315416"/>
                </a:lnTo>
                <a:lnTo>
                  <a:pt x="3623" y="1363546"/>
                </a:lnTo>
                <a:lnTo>
                  <a:pt x="8103" y="1411180"/>
                </a:lnTo>
                <a:lnTo>
                  <a:pt x="14319" y="1458285"/>
                </a:lnTo>
                <a:lnTo>
                  <a:pt x="20637" y="1495422"/>
                </a:lnTo>
                <a:lnTo>
                  <a:pt x="537225" y="1495422"/>
                </a:lnTo>
                <a:lnTo>
                  <a:pt x="525739" y="1455015"/>
                </a:lnTo>
                <a:lnTo>
                  <a:pt x="515722" y="1409344"/>
                </a:lnTo>
                <a:lnTo>
                  <a:pt x="508457" y="1362696"/>
                </a:lnTo>
                <a:lnTo>
                  <a:pt x="504033" y="1315160"/>
                </a:lnTo>
                <a:lnTo>
                  <a:pt x="502539" y="1266825"/>
                </a:lnTo>
                <a:lnTo>
                  <a:pt x="504033" y="1218489"/>
                </a:lnTo>
                <a:lnTo>
                  <a:pt x="508457" y="1170953"/>
                </a:lnTo>
                <a:lnTo>
                  <a:pt x="515722" y="1124305"/>
                </a:lnTo>
                <a:lnTo>
                  <a:pt x="525739" y="1078634"/>
                </a:lnTo>
                <a:lnTo>
                  <a:pt x="538418" y="1034032"/>
                </a:lnTo>
                <a:lnTo>
                  <a:pt x="553671" y="990586"/>
                </a:lnTo>
                <a:lnTo>
                  <a:pt x="571408" y="948387"/>
                </a:lnTo>
                <a:lnTo>
                  <a:pt x="591541" y="907524"/>
                </a:lnTo>
                <a:lnTo>
                  <a:pt x="613981" y="868087"/>
                </a:lnTo>
                <a:lnTo>
                  <a:pt x="638639" y="830164"/>
                </a:lnTo>
                <a:lnTo>
                  <a:pt x="665425" y="793847"/>
                </a:lnTo>
                <a:lnTo>
                  <a:pt x="694250" y="759224"/>
                </a:lnTo>
                <a:lnTo>
                  <a:pt x="725027" y="726384"/>
                </a:lnTo>
                <a:lnTo>
                  <a:pt x="757665" y="695418"/>
                </a:lnTo>
                <a:lnTo>
                  <a:pt x="792075" y="666414"/>
                </a:lnTo>
                <a:lnTo>
                  <a:pt x="828169" y="639463"/>
                </a:lnTo>
                <a:lnTo>
                  <a:pt x="865858" y="614653"/>
                </a:lnTo>
                <a:lnTo>
                  <a:pt x="905052" y="592075"/>
                </a:lnTo>
                <a:lnTo>
                  <a:pt x="945663" y="571818"/>
                </a:lnTo>
                <a:lnTo>
                  <a:pt x="987601" y="553972"/>
                </a:lnTo>
                <a:lnTo>
                  <a:pt x="1030778" y="538625"/>
                </a:lnTo>
                <a:lnTo>
                  <a:pt x="1075104" y="525868"/>
                </a:lnTo>
                <a:lnTo>
                  <a:pt x="1120491" y="515790"/>
                </a:lnTo>
                <a:lnTo>
                  <a:pt x="1166850" y="508481"/>
                </a:lnTo>
                <a:lnTo>
                  <a:pt x="1214091" y="504029"/>
                </a:lnTo>
                <a:lnTo>
                  <a:pt x="1262126" y="502526"/>
                </a:lnTo>
                <a:lnTo>
                  <a:pt x="1352550" y="502526"/>
                </a:lnTo>
                <a:lnTo>
                  <a:pt x="1352550" y="3300"/>
                </a:lnTo>
                <a:lnTo>
                  <a:pt x="1310532" y="914"/>
                </a:lnTo>
                <a:lnTo>
                  <a:pt x="1262126" y="0"/>
                </a:lnTo>
                <a:close/>
              </a:path>
              <a:path w="1352550" h="1495425">
                <a:moveTo>
                  <a:pt x="1352550" y="502526"/>
                </a:moveTo>
                <a:lnTo>
                  <a:pt x="1262126" y="502526"/>
                </a:lnTo>
                <a:lnTo>
                  <a:pt x="1310146" y="504029"/>
                </a:lnTo>
                <a:lnTo>
                  <a:pt x="1352550" y="508026"/>
                </a:lnTo>
                <a:lnTo>
                  <a:pt x="1352550" y="502526"/>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9" name="AutoShape 49"/>
          <p:cNvSpPr/>
          <p:nvPr/>
        </p:nvSpPr>
        <p:spPr>
          <a:xfrm>
            <a:off x="11420475"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11915775" y="493395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1582400"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1744325"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Freeform 53"/>
          <p:cNvSpPr/>
          <p:nvPr/>
        </p:nvSpPr>
        <p:spPr>
          <a:xfrm>
            <a:off x="1142047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4" name="Freeform 54"/>
          <p:cNvSpPr/>
          <p:nvPr/>
        </p:nvSpPr>
        <p:spPr>
          <a:xfrm>
            <a:off x="11915775" y="5181600"/>
            <a:ext cx="57150" cy="57150"/>
          </a:xfrm>
          <a:custGeom>
            <a:avLst/>
            <a:gdLst/>
            <a:ahLst/>
            <a:cxnLst/>
            <a:rect l="l" t="t" r="r" b="b"/>
            <a:pathLst>
              <a:path w="57150" h="57150">
                <a:moveTo>
                  <a:pt x="28575" y="0"/>
                </a:moveTo>
                <a:lnTo>
                  <a:pt x="17466" y="2250"/>
                </a:lnTo>
                <a:lnTo>
                  <a:pt x="8381" y="8381"/>
                </a:lnTo>
                <a:lnTo>
                  <a:pt x="2250" y="17466"/>
                </a:lnTo>
                <a:lnTo>
                  <a:pt x="0" y="28575"/>
                </a:lnTo>
                <a:lnTo>
                  <a:pt x="2250" y="39683"/>
                </a:lnTo>
                <a:lnTo>
                  <a:pt x="8381" y="48768"/>
                </a:lnTo>
                <a:lnTo>
                  <a:pt x="17466" y="54899"/>
                </a:lnTo>
                <a:lnTo>
                  <a:pt x="28575" y="57150"/>
                </a:lnTo>
                <a:lnTo>
                  <a:pt x="39683" y="54899"/>
                </a:lnTo>
                <a:lnTo>
                  <a:pt x="48768" y="48768"/>
                </a:lnTo>
                <a:lnTo>
                  <a:pt x="54899" y="39683"/>
                </a:lnTo>
                <a:lnTo>
                  <a:pt x="57150" y="28575"/>
                </a:lnTo>
                <a:lnTo>
                  <a:pt x="54899" y="17466"/>
                </a:lnTo>
                <a:lnTo>
                  <a:pt x="48768" y="8381"/>
                </a:lnTo>
                <a:lnTo>
                  <a:pt x="39683"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Freeform 55"/>
          <p:cNvSpPr/>
          <p:nvPr/>
        </p:nvSpPr>
        <p:spPr>
          <a:xfrm>
            <a:off x="11582400"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6" name="Freeform 56"/>
          <p:cNvSpPr/>
          <p:nvPr/>
        </p:nvSpPr>
        <p:spPr>
          <a:xfrm>
            <a:off x="1174432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7" name="AutoShape 57"/>
          <p:cNvSpPr/>
          <p:nvPr/>
        </p:nvSpPr>
        <p:spPr>
          <a:xfrm>
            <a:off x="11420475"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8" name="Freeform 58"/>
          <p:cNvSpPr/>
          <p:nvPr/>
        </p:nvSpPr>
        <p:spPr>
          <a:xfrm>
            <a:off x="11915775" y="5419725"/>
            <a:ext cx="57150" cy="66675"/>
          </a:xfrm>
          <a:custGeom>
            <a:avLst/>
            <a:gdLst/>
            <a:ahLst/>
            <a:cxnLst/>
            <a:rect l="l" t="t" r="r" b="b"/>
            <a:pathLst>
              <a:path w="57150" h="66675">
                <a:moveTo>
                  <a:pt x="28575" y="0"/>
                </a:moveTo>
                <a:lnTo>
                  <a:pt x="17466" y="2629"/>
                </a:lnTo>
                <a:lnTo>
                  <a:pt x="8381" y="9794"/>
                </a:lnTo>
                <a:lnTo>
                  <a:pt x="2250" y="20413"/>
                </a:lnTo>
                <a:lnTo>
                  <a:pt x="0" y="33400"/>
                </a:lnTo>
                <a:lnTo>
                  <a:pt x="2250" y="46315"/>
                </a:lnTo>
                <a:lnTo>
                  <a:pt x="8381" y="56896"/>
                </a:lnTo>
                <a:lnTo>
                  <a:pt x="17466" y="64047"/>
                </a:lnTo>
                <a:lnTo>
                  <a:pt x="28575" y="66675"/>
                </a:lnTo>
                <a:lnTo>
                  <a:pt x="39683" y="64047"/>
                </a:lnTo>
                <a:lnTo>
                  <a:pt x="48768" y="56896"/>
                </a:lnTo>
                <a:lnTo>
                  <a:pt x="54899" y="46315"/>
                </a:lnTo>
                <a:lnTo>
                  <a:pt x="57150" y="33400"/>
                </a:lnTo>
                <a:lnTo>
                  <a:pt x="54899" y="20413"/>
                </a:lnTo>
                <a:lnTo>
                  <a:pt x="48768" y="9794"/>
                </a:lnTo>
                <a:lnTo>
                  <a:pt x="39683" y="262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9" name="AutoShape 59"/>
          <p:cNvSpPr/>
          <p:nvPr/>
        </p:nvSpPr>
        <p:spPr>
          <a:xfrm>
            <a:off x="11582400"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0" name="AutoShape 60"/>
          <p:cNvSpPr/>
          <p:nvPr/>
        </p:nvSpPr>
        <p:spPr>
          <a:xfrm>
            <a:off x="11744325"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1" name="AutoShape 61"/>
          <p:cNvSpPr/>
          <p:nvPr/>
        </p:nvSpPr>
        <p:spPr>
          <a:xfrm>
            <a:off x="11420475"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2" name="Freeform 62"/>
          <p:cNvSpPr/>
          <p:nvPr/>
        </p:nvSpPr>
        <p:spPr>
          <a:xfrm>
            <a:off x="11915775" y="566737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3" name="AutoShape 63"/>
          <p:cNvSpPr/>
          <p:nvPr/>
        </p:nvSpPr>
        <p:spPr>
          <a:xfrm>
            <a:off x="11582400"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4" name="AutoShape 64"/>
          <p:cNvSpPr/>
          <p:nvPr/>
        </p:nvSpPr>
        <p:spPr>
          <a:xfrm>
            <a:off x="11744325"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5" name="AutoShape 65"/>
          <p:cNvSpPr/>
          <p:nvPr/>
        </p:nvSpPr>
        <p:spPr>
          <a:xfrm>
            <a:off x="11420475"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6" name="Freeform 66"/>
          <p:cNvSpPr/>
          <p:nvPr/>
        </p:nvSpPr>
        <p:spPr>
          <a:xfrm>
            <a:off x="11915775" y="587692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7" name="AutoShape 67"/>
          <p:cNvSpPr/>
          <p:nvPr/>
        </p:nvSpPr>
        <p:spPr>
          <a:xfrm>
            <a:off x="11582400"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8" name="AutoShape 68"/>
          <p:cNvSpPr/>
          <p:nvPr/>
        </p:nvSpPr>
        <p:spPr>
          <a:xfrm>
            <a:off x="11744325"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9" name="AutoShape 69"/>
          <p:cNvSpPr/>
          <p:nvPr/>
        </p:nvSpPr>
        <p:spPr>
          <a:xfrm>
            <a:off x="11420475"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0" name="Freeform 70"/>
          <p:cNvSpPr/>
          <p:nvPr/>
        </p:nvSpPr>
        <p:spPr>
          <a:xfrm>
            <a:off x="11915775" y="61150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1" name="AutoShape 71"/>
          <p:cNvSpPr/>
          <p:nvPr/>
        </p:nvSpPr>
        <p:spPr>
          <a:xfrm>
            <a:off x="11582400"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2" name="AutoShape 72"/>
          <p:cNvSpPr/>
          <p:nvPr/>
        </p:nvSpPr>
        <p:spPr>
          <a:xfrm>
            <a:off x="11744325"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3" name="AutoShape 73"/>
          <p:cNvSpPr/>
          <p:nvPr/>
        </p:nvSpPr>
        <p:spPr>
          <a:xfrm>
            <a:off x="11420475"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4" name="Freeform 74"/>
          <p:cNvSpPr/>
          <p:nvPr/>
        </p:nvSpPr>
        <p:spPr>
          <a:xfrm>
            <a:off x="11915775" y="636270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5" name="AutoShape 75"/>
          <p:cNvSpPr/>
          <p:nvPr/>
        </p:nvSpPr>
        <p:spPr>
          <a:xfrm>
            <a:off x="11582400"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6" name="AutoShape 76"/>
          <p:cNvSpPr/>
          <p:nvPr/>
        </p:nvSpPr>
        <p:spPr>
          <a:xfrm>
            <a:off x="11744325"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7" name="AutoShape 77"/>
          <p:cNvSpPr/>
          <p:nvPr/>
        </p:nvSpPr>
        <p:spPr>
          <a:xfrm>
            <a:off x="11420475"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8" name="Freeform 78"/>
          <p:cNvSpPr/>
          <p:nvPr/>
        </p:nvSpPr>
        <p:spPr>
          <a:xfrm>
            <a:off x="11915775" y="66103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9" name="AutoShape 79"/>
          <p:cNvSpPr/>
          <p:nvPr/>
        </p:nvSpPr>
        <p:spPr>
          <a:xfrm>
            <a:off x="11582400"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0" name="AutoShape 80"/>
          <p:cNvSpPr/>
          <p:nvPr/>
        </p:nvSpPr>
        <p:spPr>
          <a:xfrm>
            <a:off x="11744325"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1" name="Freeform 81"/>
          <p:cNvSpPr/>
          <p:nvPr/>
        </p:nvSpPr>
        <p:spPr>
          <a:xfrm>
            <a:off x="11325225" y="1866900"/>
            <a:ext cx="866775" cy="1733550"/>
          </a:xfrm>
          <a:custGeom>
            <a:avLst/>
            <a:gdLst/>
            <a:ahLst/>
            <a:cxnLst/>
            <a:rect l="l" t="t" r="r" b="b"/>
            <a:pathLst>
              <a:path w="866775" h="1733550">
                <a:moveTo>
                  <a:pt x="866775" y="0"/>
                </a:moveTo>
                <a:lnTo>
                  <a:pt x="819221" y="1282"/>
                </a:lnTo>
                <a:lnTo>
                  <a:pt x="772337" y="5086"/>
                </a:lnTo>
                <a:lnTo>
                  <a:pt x="726190" y="11345"/>
                </a:lnTo>
                <a:lnTo>
                  <a:pt x="680844" y="19993"/>
                </a:lnTo>
                <a:lnTo>
                  <a:pt x="636367" y="30965"/>
                </a:lnTo>
                <a:lnTo>
                  <a:pt x="592823" y="44192"/>
                </a:lnTo>
                <a:lnTo>
                  <a:pt x="550281" y="59611"/>
                </a:lnTo>
                <a:lnTo>
                  <a:pt x="508804" y="77154"/>
                </a:lnTo>
                <a:lnTo>
                  <a:pt x="468461" y="96756"/>
                </a:lnTo>
                <a:lnTo>
                  <a:pt x="429316" y="118349"/>
                </a:lnTo>
                <a:lnTo>
                  <a:pt x="391436" y="141869"/>
                </a:lnTo>
                <a:lnTo>
                  <a:pt x="354887" y="167249"/>
                </a:lnTo>
                <a:lnTo>
                  <a:pt x="319736" y="194423"/>
                </a:lnTo>
                <a:lnTo>
                  <a:pt x="286047" y="223325"/>
                </a:lnTo>
                <a:lnTo>
                  <a:pt x="253888" y="253888"/>
                </a:lnTo>
                <a:lnTo>
                  <a:pt x="223325" y="286047"/>
                </a:lnTo>
                <a:lnTo>
                  <a:pt x="194423" y="319736"/>
                </a:lnTo>
                <a:lnTo>
                  <a:pt x="167249" y="354887"/>
                </a:lnTo>
                <a:lnTo>
                  <a:pt x="141869" y="391436"/>
                </a:lnTo>
                <a:lnTo>
                  <a:pt x="118349" y="429316"/>
                </a:lnTo>
                <a:lnTo>
                  <a:pt x="96756" y="468461"/>
                </a:lnTo>
                <a:lnTo>
                  <a:pt x="77154" y="508804"/>
                </a:lnTo>
                <a:lnTo>
                  <a:pt x="59611" y="550281"/>
                </a:lnTo>
                <a:lnTo>
                  <a:pt x="44192" y="592823"/>
                </a:lnTo>
                <a:lnTo>
                  <a:pt x="30965" y="636367"/>
                </a:lnTo>
                <a:lnTo>
                  <a:pt x="19993" y="680844"/>
                </a:lnTo>
                <a:lnTo>
                  <a:pt x="11345" y="726190"/>
                </a:lnTo>
                <a:lnTo>
                  <a:pt x="5086" y="772337"/>
                </a:lnTo>
                <a:lnTo>
                  <a:pt x="1282" y="819221"/>
                </a:lnTo>
                <a:lnTo>
                  <a:pt x="0" y="866775"/>
                </a:lnTo>
                <a:lnTo>
                  <a:pt x="1282" y="914328"/>
                </a:lnTo>
                <a:lnTo>
                  <a:pt x="5086" y="961212"/>
                </a:lnTo>
                <a:lnTo>
                  <a:pt x="11345" y="1007359"/>
                </a:lnTo>
                <a:lnTo>
                  <a:pt x="19993" y="1052705"/>
                </a:lnTo>
                <a:lnTo>
                  <a:pt x="30965" y="1097182"/>
                </a:lnTo>
                <a:lnTo>
                  <a:pt x="44192" y="1140726"/>
                </a:lnTo>
                <a:lnTo>
                  <a:pt x="59611" y="1183268"/>
                </a:lnTo>
                <a:lnTo>
                  <a:pt x="77154" y="1224745"/>
                </a:lnTo>
                <a:lnTo>
                  <a:pt x="96756" y="1265088"/>
                </a:lnTo>
                <a:lnTo>
                  <a:pt x="118349" y="1304233"/>
                </a:lnTo>
                <a:lnTo>
                  <a:pt x="141869" y="1342113"/>
                </a:lnTo>
                <a:lnTo>
                  <a:pt x="167249" y="1378662"/>
                </a:lnTo>
                <a:lnTo>
                  <a:pt x="194423" y="1413813"/>
                </a:lnTo>
                <a:lnTo>
                  <a:pt x="223325" y="1447502"/>
                </a:lnTo>
                <a:lnTo>
                  <a:pt x="253888" y="1479661"/>
                </a:lnTo>
                <a:lnTo>
                  <a:pt x="286047" y="1510224"/>
                </a:lnTo>
                <a:lnTo>
                  <a:pt x="319736" y="1539126"/>
                </a:lnTo>
                <a:lnTo>
                  <a:pt x="354887" y="1566300"/>
                </a:lnTo>
                <a:lnTo>
                  <a:pt x="391436" y="1591680"/>
                </a:lnTo>
                <a:lnTo>
                  <a:pt x="429316" y="1615200"/>
                </a:lnTo>
                <a:lnTo>
                  <a:pt x="468461" y="1636793"/>
                </a:lnTo>
                <a:lnTo>
                  <a:pt x="508804" y="1656395"/>
                </a:lnTo>
                <a:lnTo>
                  <a:pt x="550281" y="1673938"/>
                </a:lnTo>
                <a:lnTo>
                  <a:pt x="592823" y="1689357"/>
                </a:lnTo>
                <a:lnTo>
                  <a:pt x="636367" y="1702584"/>
                </a:lnTo>
                <a:lnTo>
                  <a:pt x="680844" y="1713556"/>
                </a:lnTo>
                <a:lnTo>
                  <a:pt x="726190" y="1722204"/>
                </a:lnTo>
                <a:lnTo>
                  <a:pt x="772337" y="1728463"/>
                </a:lnTo>
                <a:lnTo>
                  <a:pt x="819221" y="1732267"/>
                </a:lnTo>
                <a:lnTo>
                  <a:pt x="866775" y="1733550"/>
                </a:lnTo>
                <a:lnTo>
                  <a:pt x="86677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82" name="Freeform 82"/>
          <p:cNvSpPr/>
          <p:nvPr/>
        </p:nvSpPr>
        <p:spPr>
          <a:xfrm>
            <a:off x="11015726" y="471927"/>
            <a:ext cx="1176655" cy="1195070"/>
          </a:xfrm>
          <a:custGeom>
            <a:avLst/>
            <a:gdLst/>
            <a:ahLst/>
            <a:cxnLst/>
            <a:rect l="l" t="t" r="r" b="b"/>
            <a:pathLst>
              <a:path w="1176654" h="1195070">
                <a:moveTo>
                  <a:pt x="0" y="1194947"/>
                </a:moveTo>
                <a:lnTo>
                  <a:pt x="949" y="1146873"/>
                </a:lnTo>
                <a:lnTo>
                  <a:pt x="3772" y="1099280"/>
                </a:lnTo>
                <a:lnTo>
                  <a:pt x="8435" y="1052205"/>
                </a:lnTo>
                <a:lnTo>
                  <a:pt x="14900" y="1005683"/>
                </a:lnTo>
                <a:lnTo>
                  <a:pt x="23133" y="959750"/>
                </a:lnTo>
                <a:lnTo>
                  <a:pt x="33098" y="914442"/>
                </a:lnTo>
                <a:lnTo>
                  <a:pt x="44758" y="869794"/>
                </a:lnTo>
                <a:lnTo>
                  <a:pt x="58079" y="825841"/>
                </a:lnTo>
                <a:lnTo>
                  <a:pt x="73024" y="782621"/>
                </a:lnTo>
                <a:lnTo>
                  <a:pt x="89558" y="740168"/>
                </a:lnTo>
                <a:lnTo>
                  <a:pt x="107645" y="698518"/>
                </a:lnTo>
                <a:lnTo>
                  <a:pt x="127250" y="657707"/>
                </a:lnTo>
                <a:lnTo>
                  <a:pt x="148336" y="617771"/>
                </a:lnTo>
                <a:lnTo>
                  <a:pt x="170868" y="578745"/>
                </a:lnTo>
                <a:lnTo>
                  <a:pt x="194811" y="540665"/>
                </a:lnTo>
                <a:lnTo>
                  <a:pt x="220128" y="503567"/>
                </a:lnTo>
                <a:lnTo>
                  <a:pt x="246784" y="467486"/>
                </a:lnTo>
                <a:lnTo>
                  <a:pt x="274743" y="432458"/>
                </a:lnTo>
                <a:lnTo>
                  <a:pt x="303969" y="398519"/>
                </a:lnTo>
                <a:lnTo>
                  <a:pt x="334427" y="365705"/>
                </a:lnTo>
                <a:lnTo>
                  <a:pt x="366081" y="334051"/>
                </a:lnTo>
                <a:lnTo>
                  <a:pt x="398895" y="303593"/>
                </a:lnTo>
                <a:lnTo>
                  <a:pt x="432834" y="274366"/>
                </a:lnTo>
                <a:lnTo>
                  <a:pt x="467862" y="246408"/>
                </a:lnTo>
                <a:lnTo>
                  <a:pt x="503943" y="219752"/>
                </a:lnTo>
                <a:lnTo>
                  <a:pt x="541041" y="194435"/>
                </a:lnTo>
                <a:lnTo>
                  <a:pt x="579121" y="170492"/>
                </a:lnTo>
                <a:lnTo>
                  <a:pt x="618147" y="147960"/>
                </a:lnTo>
                <a:lnTo>
                  <a:pt x="658083" y="126874"/>
                </a:lnTo>
                <a:lnTo>
                  <a:pt x="698894" y="107269"/>
                </a:lnTo>
                <a:lnTo>
                  <a:pt x="740544" y="89182"/>
                </a:lnTo>
                <a:lnTo>
                  <a:pt x="782997" y="72648"/>
                </a:lnTo>
                <a:lnTo>
                  <a:pt x="826218" y="57703"/>
                </a:lnTo>
                <a:lnTo>
                  <a:pt x="870170" y="44382"/>
                </a:lnTo>
                <a:lnTo>
                  <a:pt x="914818" y="32722"/>
                </a:lnTo>
                <a:lnTo>
                  <a:pt x="960126" y="22757"/>
                </a:lnTo>
                <a:lnTo>
                  <a:pt x="1006059" y="14524"/>
                </a:lnTo>
                <a:lnTo>
                  <a:pt x="1052581" y="8059"/>
                </a:lnTo>
                <a:lnTo>
                  <a:pt x="1099656" y="3396"/>
                </a:lnTo>
                <a:lnTo>
                  <a:pt x="1147249" y="573"/>
                </a:lnTo>
                <a:lnTo>
                  <a:pt x="1176274"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3" name="Freeform 83"/>
          <p:cNvSpPr/>
          <p:nvPr/>
        </p:nvSpPr>
        <p:spPr>
          <a:xfrm>
            <a:off x="11015726" y="1666875"/>
            <a:ext cx="1176655" cy="1195070"/>
          </a:xfrm>
          <a:custGeom>
            <a:avLst/>
            <a:gdLst/>
            <a:ahLst/>
            <a:cxnLst/>
            <a:rect l="l" t="t" r="r" b="b"/>
            <a:pathLst>
              <a:path w="1176654" h="1195070">
                <a:moveTo>
                  <a:pt x="1176274" y="1195074"/>
                </a:moveTo>
                <a:lnTo>
                  <a:pt x="1099656" y="1191677"/>
                </a:lnTo>
                <a:lnTo>
                  <a:pt x="1052581" y="1187013"/>
                </a:lnTo>
                <a:lnTo>
                  <a:pt x="1006059" y="1180546"/>
                </a:lnTo>
                <a:lnTo>
                  <a:pt x="960126" y="1172312"/>
                </a:lnTo>
                <a:lnTo>
                  <a:pt x="914818" y="1162345"/>
                </a:lnTo>
                <a:lnTo>
                  <a:pt x="870170" y="1150682"/>
                </a:lnTo>
                <a:lnTo>
                  <a:pt x="826218" y="1137358"/>
                </a:lnTo>
                <a:lnTo>
                  <a:pt x="782997" y="1122410"/>
                </a:lnTo>
                <a:lnTo>
                  <a:pt x="740544" y="1105873"/>
                </a:lnTo>
                <a:lnTo>
                  <a:pt x="698894" y="1087782"/>
                </a:ln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4" name="Freeform 84"/>
          <p:cNvSpPr/>
          <p:nvPr/>
        </p:nvSpPr>
        <p:spPr>
          <a:xfrm>
            <a:off x="11063605" y="728980"/>
            <a:ext cx="389255" cy="439420"/>
          </a:xfrm>
          <a:custGeom>
            <a:avLst/>
            <a:gdLst/>
            <a:ahLst/>
            <a:cxnLst/>
            <a:rect l="l" t="t" r="r" b="b"/>
            <a:pathLst>
              <a:path w="389254" h="439419">
                <a:moveTo>
                  <a:pt x="388747" y="0"/>
                </a:moveTo>
                <a:lnTo>
                  <a:pt x="0" y="204470"/>
                </a:lnTo>
                <a:lnTo>
                  <a:pt x="373252" y="438912"/>
                </a:lnTo>
                <a:lnTo>
                  <a:pt x="388747"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85" name="Freeform 85"/>
          <p:cNvSpPr/>
          <p:nvPr/>
        </p:nvSpPr>
        <p:spPr>
          <a:xfrm>
            <a:off x="5662676" y="1976501"/>
            <a:ext cx="883919" cy="19050"/>
          </a:xfrm>
          <a:custGeom>
            <a:avLst/>
            <a:gdLst/>
            <a:ahLst/>
            <a:cxnLst/>
            <a:rect l="l" t="t" r="r" b="b"/>
            <a:pathLst>
              <a:path w="883919" h="19050">
                <a:moveTo>
                  <a:pt x="0" y="0"/>
                </a:moveTo>
                <a:lnTo>
                  <a:pt x="883920" y="0"/>
                </a:lnTo>
              </a:path>
            </a:pathLst>
          </a:custGeom>
          <a:noFill/>
          <a:ln w="28575">
            <a:solidFill>
              <a:srgbClr val="3C7CB3">
                <a:alpha val="100000"/>
              </a:srgbClr>
            </a:solidFill>
            <a:prstDash val="solid"/>
          </a:ln>
        </p:spPr>
        <p:txBody>
          <a:bodyPr vert="horz" wrap="square" rtlCol="0" anchor="t" anchorCtr="0">
            <a:noAutofit/>
          </a:bodyPr>
          <a:lstStyle/>
          <a:p>
            <a:pPr algn="l">
              <a:defRPr/>
            </a:pPr>
            <a:endParaRPr lang="en-US" sz="1100"/>
          </a:p>
        </p:txBody>
      </p:sp>
      <p:sp>
        <p:nvSpPr>
          <p:cNvPr id="86" name="AutoShape 86"/>
          <p:cNvSpPr/>
          <p:nvPr/>
        </p:nvSpPr>
        <p:spPr>
          <a:xfrm>
            <a:off x="7591425" y="257175"/>
            <a:ext cx="3686175" cy="54292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7" name="TextBox 87"/>
          <p:cNvSpPr txBox="1"/>
          <p:nvPr/>
        </p:nvSpPr>
        <p:spPr>
          <a:xfrm>
            <a:off x="4495800" y="2895600"/>
            <a:ext cx="3335020" cy="939800"/>
          </a:xfrm>
          <a:prstGeom prst="rect">
            <a:avLst/>
          </a:prstGeom>
        </p:spPr>
        <p:txBody>
          <a:bodyPr vert="horz" wrap="square" lIns="0" tIns="16478" rIns="0" bIns="0" rtlCol="0" anchor="t" anchorCtr="0">
            <a:normAutofit/>
          </a:bodyPr>
          <a:lstStyle/>
          <a:p>
            <a:pPr algn="dist">
              <a:lnSpc>
                <a:spcPct val="100000"/>
              </a:lnSpc>
              <a:spcBef>
                <a:spcPts val="130"/>
              </a:spcBef>
            </a:pPr>
            <a:r>
              <a:rPr lang="en-US" sz="5625">
                <a:solidFill>
                  <a:schemeClr val="accent1">
                    <a:alpha val="100000"/>
                  </a:schemeClr>
                </a:solidFill>
                <a:effectLst>
                  <a:outerShdw blurRad="38100" dist="25400" dir="5400000">
                    <a:srgbClr val="6E747A">
                      <a:alpha val="43000"/>
                    </a:srgbClr>
                  </a:outerShdw>
                </a:effectLst>
                <a:latin typeface="微软雅黑" panose="020B0503020204020204" charset="-122"/>
                <a:ea typeface="微软雅黑" panose="020B0503020204020204" charset="-122"/>
                <a:cs typeface="微软雅黑" panose="020B0503020204020204" charset="-122"/>
              </a:rPr>
              <a:t>谢谢观看</a:t>
            </a:r>
            <a:endParaRPr lang="en-US" sz="5625">
              <a:solidFill>
                <a:schemeClr val="accent1">
                  <a:alpha val="100000"/>
                </a:schemeClr>
              </a:solidFill>
              <a:effectLst>
                <a:outerShdw blurRad="38100" dist="25400" dir="5400000">
                  <a:srgbClr val="6E747A">
                    <a:alpha val="43000"/>
                  </a:srgbClr>
                </a:outerShdw>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AutoShape 5"/>
          <p:cNvSpPr/>
          <p:nvPr/>
        </p:nvSpPr>
        <p:spPr>
          <a:xfrm>
            <a:off x="3319859" y="2929739"/>
            <a:ext cx="1861855" cy="1876059"/>
          </a:xfrm>
          <a:prstGeom prst="ellipse">
            <a:avLst/>
          </a:prstGeom>
          <a:solidFill>
            <a:schemeClr val="accent2">
              <a:alpha val="100000"/>
            </a:schemeClr>
          </a:solidFill>
        </p:spPr>
      </p:sp>
      <p:sp>
        <p:nvSpPr>
          <p:cNvPr id="6" name="AutoShape 6"/>
          <p:cNvSpPr/>
          <p:nvPr/>
        </p:nvSpPr>
        <p:spPr>
          <a:xfrm>
            <a:off x="5391791" y="3263342"/>
            <a:ext cx="2570980" cy="2590594"/>
          </a:xfrm>
          <a:prstGeom prst="ellipse">
            <a:avLst/>
          </a:prstGeom>
          <a:solidFill>
            <a:schemeClr val="accent2">
              <a:alpha val="100000"/>
            </a:schemeClr>
          </a:solidFill>
        </p:spPr>
      </p:sp>
      <p:sp>
        <p:nvSpPr>
          <p:cNvPr id="7" name="AutoShape 7"/>
          <p:cNvSpPr/>
          <p:nvPr/>
        </p:nvSpPr>
        <p:spPr>
          <a:xfrm>
            <a:off x="5037291" y="1441274"/>
            <a:ext cx="1639990" cy="1639990"/>
          </a:xfrm>
          <a:prstGeom prst="ellipse">
            <a:avLst/>
          </a:prstGeom>
          <a:solidFill>
            <a:schemeClr val="accent2">
              <a:alpha val="100000"/>
            </a:schemeClr>
          </a:solidFill>
        </p:spPr>
      </p:sp>
      <p:sp>
        <p:nvSpPr>
          <p:cNvPr id="8" name="TextBox 8"/>
          <p:cNvSpPr txBox="1"/>
          <p:nvPr/>
        </p:nvSpPr>
        <p:spPr>
          <a:xfrm>
            <a:off x="267335" y="2582545"/>
            <a:ext cx="3156585" cy="1197610"/>
          </a:xfrm>
          <a:prstGeom prst="rect">
            <a:avLst/>
          </a:prstGeom>
        </p:spPr>
        <p:txBody>
          <a:bodyPr vert="horz" wrap="square" lIns="114300" tIns="57150" rIns="114300" bIns="57150" rtlCol="0" anchor="t" anchorCtr="0">
            <a:noAutofit/>
          </a:bodyPr>
          <a:lstStyle/>
          <a:p>
            <a:pPr algn="r">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党的二十大报告强调信息安全与国产操作系统为国家信息化发展核心，赋予其推进国家安全体系现代化使命，凸显其重要性。</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pic>
        <p:nvPicPr>
          <p:cNvPr id="9" name="Picture 9"/>
          <p:cNvPicPr>
            <a:picLocks noChangeAspect="1"/>
          </p:cNvPicPr>
          <p:nvPr/>
        </p:nvPicPr>
        <p:blipFill>
          <a:blip r:embed="rId2"/>
          <a:srcRect/>
          <a:stretch>
            <a:fillRect/>
          </a:stretch>
        </p:blipFill>
        <p:spPr>
          <a:xfrm>
            <a:off x="5142790" y="1546773"/>
            <a:ext cx="1428992" cy="1428992"/>
          </a:xfrm>
          <a:prstGeom prst="ellipse">
            <a:avLst/>
          </a:prstGeom>
        </p:spPr>
      </p:pic>
      <p:sp>
        <p:nvSpPr>
          <p:cNvPr id="10" name="TextBox 10"/>
          <p:cNvSpPr txBox="1"/>
          <p:nvPr/>
        </p:nvSpPr>
        <p:spPr>
          <a:xfrm>
            <a:off x="584658" y="2120536"/>
            <a:ext cx="2575077" cy="379596"/>
          </a:xfrm>
          <a:prstGeom prst="rect">
            <a:avLst/>
          </a:prstGeom>
        </p:spPr>
        <p:txBody>
          <a:bodyPr vert="horz" wrap="square" lIns="114300" tIns="57150" rIns="114300" bIns="57150" rtlCol="0" anchor="t" anchorCtr="0">
            <a:noAutofit/>
          </a:bodyPr>
          <a:lstStyle/>
          <a:p>
            <a:pPr algn="r">
              <a:lnSpc>
                <a:spcPct val="77000"/>
              </a:lnSpc>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信息安全核心</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nvSpPr>
        <p:spPr>
          <a:xfrm>
            <a:off x="6953885" y="1877695"/>
            <a:ext cx="4568190" cy="1226185"/>
          </a:xfrm>
          <a:prstGeom prst="rect">
            <a:avLst/>
          </a:prstGeom>
        </p:spPr>
        <p:txBody>
          <a:bodyPr vert="horz" wrap="square" lIns="114300" tIns="57150" rIns="114300" bIns="57150" rtlCol="0" anchor="t" anchorCtr="0">
            <a:noAutofit/>
          </a:bodyPr>
          <a:lstStyle/>
          <a:p>
            <a:pPr>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国产操作系统作为科技自立自强的象征，对保障网络安全、激发国家创新活力至关重要，尽管其国产化率尚不足5%。</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2" name="TextBox 12"/>
          <p:cNvSpPr txBox="1"/>
          <p:nvPr/>
        </p:nvSpPr>
        <p:spPr>
          <a:xfrm>
            <a:off x="6953971" y="1441274"/>
            <a:ext cx="2575077" cy="379596"/>
          </a:xfrm>
          <a:prstGeom prst="rect">
            <a:avLst/>
          </a:prstGeom>
        </p:spPr>
        <p:txBody>
          <a:bodyPr vert="horz" wrap="square" lIns="114300" tIns="57150" rIns="114300" bIns="57150" rtlCol="0" anchor="t" anchorCtr="0">
            <a:noAutofit/>
          </a:bodyPr>
          <a:lstStyle/>
          <a:p>
            <a:pPr>
              <a:lnSpc>
                <a:spcPct val="77000"/>
              </a:lnSpc>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国产操作系统</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pic>
        <p:nvPicPr>
          <p:cNvPr id="13" name="Picture 13"/>
          <p:cNvPicPr>
            <a:picLocks noChangeAspect="1"/>
          </p:cNvPicPr>
          <p:nvPr/>
        </p:nvPicPr>
        <p:blipFill>
          <a:blip r:embed="rId3"/>
          <a:srcRect/>
          <a:stretch>
            <a:fillRect/>
          </a:stretch>
        </p:blipFill>
        <p:spPr>
          <a:xfrm>
            <a:off x="5543697" y="3425055"/>
            <a:ext cx="2267168" cy="2267168"/>
          </a:xfrm>
          <a:prstGeom prst="ellipse">
            <a:avLst/>
          </a:prstGeom>
        </p:spPr>
      </p:pic>
      <p:pic>
        <p:nvPicPr>
          <p:cNvPr id="14" name="Picture 14"/>
          <p:cNvPicPr>
            <a:picLocks noChangeAspect="1"/>
          </p:cNvPicPr>
          <p:nvPr/>
        </p:nvPicPr>
        <p:blipFill>
          <a:blip r:embed="rId4"/>
          <a:srcRect/>
          <a:stretch>
            <a:fillRect/>
          </a:stretch>
        </p:blipFill>
        <p:spPr>
          <a:xfrm>
            <a:off x="3464283" y="3081265"/>
            <a:ext cx="1573008" cy="1573008"/>
          </a:xfrm>
          <a:prstGeom prst="ellipse">
            <a:avLst/>
          </a:prstGeom>
        </p:spPr>
      </p:pic>
      <p:sp>
        <p:nvSpPr>
          <p:cNvPr id="15" name="TextBox 15"/>
          <p:cNvSpPr txBox="1"/>
          <p:nvPr/>
        </p:nvSpPr>
        <p:spPr>
          <a:xfrm>
            <a:off x="8211820" y="4550410"/>
            <a:ext cx="3509010" cy="1197610"/>
          </a:xfrm>
          <a:prstGeom prst="rect">
            <a:avLst/>
          </a:prstGeom>
        </p:spPr>
        <p:txBody>
          <a:bodyPr vert="horz" wrap="square" lIns="114300" tIns="57150" rIns="114300" bIns="57150" rtlCol="0" anchor="t" anchorCtr="0">
            <a:noAutofit/>
          </a:bodyPr>
          <a:lstStyle/>
          <a:p>
            <a:pPr>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国产操作系统在金融和电信行业应用迅速增长，预计2024年市场规模将达34.1亿元，显示强劲市场势头。</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6" name="TextBox 16"/>
          <p:cNvSpPr txBox="1"/>
          <p:nvPr/>
        </p:nvSpPr>
        <p:spPr>
          <a:xfrm>
            <a:off x="8211990" y="4113743"/>
            <a:ext cx="2575077" cy="379596"/>
          </a:xfrm>
          <a:prstGeom prst="rect">
            <a:avLst/>
          </a:prstGeom>
        </p:spPr>
        <p:txBody>
          <a:bodyPr vert="horz" wrap="square" lIns="114300" tIns="57150" rIns="114300" bIns="57150" rtlCol="0" anchor="t" anchorCtr="0">
            <a:noAutofit/>
          </a:bodyPr>
          <a:lstStyle/>
          <a:p>
            <a:pPr>
              <a:lnSpc>
                <a:spcPct val="77000"/>
              </a:lnSpc>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强劲市场增长</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思政聚焦</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AutoShape 5"/>
          <p:cNvSpPr/>
          <p:nvPr/>
        </p:nvSpPr>
        <p:spPr>
          <a:xfrm>
            <a:off x="6810510" y="1925939"/>
            <a:ext cx="3752401" cy="3752401"/>
          </a:xfrm>
          <a:prstGeom prst="ellipse">
            <a:avLst/>
          </a:prstGeom>
          <a:solidFill>
            <a:schemeClr val="accent2">
              <a:alpha val="100000"/>
              <a:lumMod val="60000"/>
              <a:lumOff val="40000"/>
            </a:schemeClr>
          </a:solidFill>
        </p:spPr>
      </p:sp>
      <p:sp>
        <p:nvSpPr>
          <p:cNvPr id="6" name="TextBox 6"/>
          <p:cNvSpPr txBox="1"/>
          <p:nvPr/>
        </p:nvSpPr>
        <p:spPr>
          <a:xfrm>
            <a:off x="433070" y="1849120"/>
            <a:ext cx="5940425" cy="668655"/>
          </a:xfrm>
          <a:prstGeom prst="rect">
            <a:avLst/>
          </a:prstGeom>
        </p:spPr>
        <p:txBody>
          <a:bodyPr vert="horz" wrap="square" lIns="114300" tIns="57150" rIns="114300" bIns="57150" rtlCol="0" anchor="t" anchorCtr="0">
            <a:noAutofit/>
          </a:bodyPr>
          <a:lstStyle/>
          <a:p>
            <a:pPr>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厂商如中科方德、统信软件等，通过技术创新和生态建设提升产品竞争力，推动国产操作系统发展。</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433352" y="1500980"/>
            <a:ext cx="2575077" cy="346028"/>
          </a:xfrm>
          <a:prstGeom prst="rect">
            <a:avLst/>
          </a:prstGeom>
        </p:spPr>
        <p:txBody>
          <a:bodyPr vert="horz" wrap="square" lIns="114300" tIns="57150" rIns="114300" bIns="57150" rtlCol="0" anchor="t" anchorCtr="0">
            <a:noAutofit/>
          </a:bodyPr>
          <a:lstStyle/>
          <a:p>
            <a:pPr>
              <a:lnSpc>
                <a:spcPct val="77000"/>
              </a:lnSpc>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技术创新与生态建设</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8" name="TextBox 8"/>
          <p:cNvSpPr txBox="1"/>
          <p:nvPr/>
        </p:nvSpPr>
        <p:spPr>
          <a:xfrm>
            <a:off x="433070" y="3352800"/>
            <a:ext cx="5836285" cy="668655"/>
          </a:xfrm>
          <a:prstGeom prst="rect">
            <a:avLst/>
          </a:prstGeom>
        </p:spPr>
        <p:txBody>
          <a:bodyPr vert="horz" wrap="square" lIns="114300" tIns="57150" rIns="114300" bIns="57150" rtlCol="0" anchor="t" anchorCtr="0">
            <a:noAutofit/>
          </a:bodyPr>
          <a:lstStyle/>
          <a:p>
            <a:pPr>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国产操作系统已在多个关键行业实现规模化应用，显示出其在国家信息化建设中的坚实基础。</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9" name="TextBox 9"/>
          <p:cNvSpPr txBox="1"/>
          <p:nvPr/>
        </p:nvSpPr>
        <p:spPr>
          <a:xfrm>
            <a:off x="433352" y="2994376"/>
            <a:ext cx="2575077" cy="346028"/>
          </a:xfrm>
          <a:prstGeom prst="rect">
            <a:avLst/>
          </a:prstGeom>
        </p:spPr>
        <p:txBody>
          <a:bodyPr vert="horz" wrap="square" lIns="114300" tIns="57150" rIns="114300" bIns="57150" rtlCol="0" anchor="t" anchorCtr="0">
            <a:noAutofit/>
          </a:bodyPr>
          <a:lstStyle/>
          <a:p>
            <a:pPr>
              <a:lnSpc>
                <a:spcPct val="77000"/>
              </a:lnSpc>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规模化应用</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433070" y="4875530"/>
            <a:ext cx="6042660" cy="668655"/>
          </a:xfrm>
          <a:prstGeom prst="rect">
            <a:avLst/>
          </a:prstGeom>
        </p:spPr>
        <p:txBody>
          <a:bodyPr vert="horz" wrap="square" lIns="114300" tIns="57150" rIns="114300" bIns="57150" rtlCol="0" anchor="t" anchorCtr="0">
            <a:noAutofit/>
          </a:bodyPr>
          <a:lstStyle/>
          <a:p>
            <a:pPr>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面对与国际主流操作系统的差距，国产操作系统将继续强化生态建设和用户体验，有望在全球市场取得显著成就。</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nvSpPr>
        <p:spPr>
          <a:xfrm>
            <a:off x="533682" y="4571972"/>
            <a:ext cx="2575077" cy="346028"/>
          </a:xfrm>
          <a:prstGeom prst="rect">
            <a:avLst/>
          </a:prstGeom>
        </p:spPr>
        <p:txBody>
          <a:bodyPr vert="horz" wrap="square" lIns="114300" tIns="57150" rIns="114300" bIns="57150" rtlCol="0" anchor="t" anchorCtr="0">
            <a:noAutofit/>
          </a:bodyPr>
          <a:lstStyle/>
          <a:p>
            <a:pPr>
              <a:lnSpc>
                <a:spcPct val="77000"/>
              </a:lnSpc>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未来展望</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pic>
        <p:nvPicPr>
          <p:cNvPr id="12" name="Picture 12"/>
          <p:cNvPicPr>
            <a:picLocks noChangeAspect="1"/>
          </p:cNvPicPr>
          <p:nvPr/>
        </p:nvPicPr>
        <p:blipFill>
          <a:blip r:embed="rId2"/>
          <a:srcRect/>
          <a:stretch>
            <a:fillRect/>
          </a:stretch>
        </p:blipFill>
        <p:spPr>
          <a:xfrm>
            <a:off x="7311423" y="2405014"/>
            <a:ext cx="2750574" cy="2750574"/>
          </a:xfrm>
          <a:prstGeom prst="ellipse">
            <a:avLst/>
          </a:prstGeom>
        </p:spPr>
      </p:pic>
      <p:sp>
        <p:nvSpPr>
          <p:cNvPr id="13" name="AutoShape 13"/>
          <p:cNvSpPr/>
          <p:nvPr/>
        </p:nvSpPr>
        <p:spPr>
          <a:xfrm>
            <a:off x="8251667" y="1412545"/>
            <a:ext cx="870086" cy="870086"/>
          </a:xfrm>
          <a:prstGeom prst="ellipse">
            <a:avLst/>
          </a:prstGeom>
          <a:solidFill>
            <a:schemeClr val="accent2">
              <a:alpha val="100000"/>
            </a:schemeClr>
          </a:solidFill>
        </p:spPr>
      </p:sp>
      <p:sp>
        <p:nvSpPr>
          <p:cNvPr id="14" name="AutoShape 14"/>
          <p:cNvSpPr/>
          <p:nvPr/>
        </p:nvSpPr>
        <p:spPr>
          <a:xfrm>
            <a:off x="6592870" y="4399065"/>
            <a:ext cx="870086" cy="870086"/>
          </a:xfrm>
          <a:prstGeom prst="ellipse">
            <a:avLst/>
          </a:prstGeom>
          <a:solidFill>
            <a:schemeClr val="accent2">
              <a:alpha val="100000"/>
            </a:schemeClr>
          </a:solidFill>
        </p:spPr>
      </p:sp>
      <p:sp>
        <p:nvSpPr>
          <p:cNvPr id="15" name="AutoShape 15"/>
          <p:cNvSpPr/>
          <p:nvPr/>
        </p:nvSpPr>
        <p:spPr>
          <a:xfrm>
            <a:off x="9893403" y="4399065"/>
            <a:ext cx="870086" cy="870086"/>
          </a:xfrm>
          <a:prstGeom prst="ellipse">
            <a:avLst/>
          </a:prstGeom>
          <a:solidFill>
            <a:schemeClr val="accent2">
              <a:alpha val="100000"/>
            </a:schemeClr>
          </a:solidFill>
        </p:spPr>
      </p:sp>
      <p:sp>
        <p:nvSpPr>
          <p:cNvPr id="16" name="Freeform 16"/>
          <p:cNvSpPr/>
          <p:nvPr/>
        </p:nvSpPr>
        <p:spPr>
          <a:xfrm>
            <a:off x="8483596" y="1611436"/>
            <a:ext cx="406228" cy="406228"/>
          </a:xfrm>
          <a:custGeom>
            <a:avLst/>
            <a:gdLst/>
            <a:ahLst/>
            <a:cxnLst/>
            <a:rect l="l" t="t" r="r" b="b"/>
            <a:pathLst>
              <a:path w="304800" h="304800">
                <a:moveTo>
                  <a:pt x="0" y="91440"/>
                </a:moveTo>
                <a:lnTo>
                  <a:pt x="152400" y="0"/>
                </a:lnTo>
                <a:lnTo>
                  <a:pt x="304800" y="91440"/>
                </a:lnTo>
                <a:lnTo>
                  <a:pt x="304800" y="121920"/>
                </a:lnTo>
                <a:lnTo>
                  <a:pt x="0" y="121920"/>
                </a:lnTo>
                <a:lnTo>
                  <a:pt x="0" y="91440"/>
                </a:lnTo>
                <a:close/>
              </a:path>
              <a:path w="304800" h="304800">
                <a:moveTo>
                  <a:pt x="0" y="274320"/>
                </a:moveTo>
                <a:lnTo>
                  <a:pt x="304800" y="274320"/>
                </a:lnTo>
                <a:lnTo>
                  <a:pt x="304800" y="304800"/>
                </a:lnTo>
                <a:lnTo>
                  <a:pt x="0" y="304800"/>
                </a:lnTo>
                <a:lnTo>
                  <a:pt x="0" y="274320"/>
                </a:lnTo>
                <a:close/>
              </a:path>
              <a:path w="304800" h="304800">
                <a:moveTo>
                  <a:pt x="30480" y="243840"/>
                </a:moveTo>
                <a:lnTo>
                  <a:pt x="274320" y="243840"/>
                </a:lnTo>
                <a:lnTo>
                  <a:pt x="274320" y="274320"/>
                </a:lnTo>
                <a:lnTo>
                  <a:pt x="30480" y="274320"/>
                </a:lnTo>
                <a:lnTo>
                  <a:pt x="30480" y="243840"/>
                </a:lnTo>
                <a:close/>
              </a:path>
              <a:path w="304800" h="304800">
                <a:moveTo>
                  <a:pt x="30480" y="121920"/>
                </a:moveTo>
                <a:lnTo>
                  <a:pt x="91440" y="121920"/>
                </a:lnTo>
                <a:lnTo>
                  <a:pt x="91440" y="243840"/>
                </a:lnTo>
                <a:lnTo>
                  <a:pt x="30480" y="243840"/>
                </a:lnTo>
                <a:lnTo>
                  <a:pt x="30480" y="121920"/>
                </a:lnTo>
                <a:close/>
              </a:path>
              <a:path w="304800" h="304800">
                <a:moveTo>
                  <a:pt x="121920" y="121920"/>
                </a:moveTo>
                <a:lnTo>
                  <a:pt x="182880" y="121920"/>
                </a:lnTo>
                <a:lnTo>
                  <a:pt x="182880" y="243840"/>
                </a:lnTo>
                <a:lnTo>
                  <a:pt x="121920" y="243840"/>
                </a:lnTo>
                <a:lnTo>
                  <a:pt x="121920" y="121920"/>
                </a:lnTo>
                <a:close/>
              </a:path>
              <a:path w="304800" h="304800">
                <a:moveTo>
                  <a:pt x="213360" y="121920"/>
                </a:moveTo>
                <a:lnTo>
                  <a:pt x="274320" y="121920"/>
                </a:lnTo>
                <a:lnTo>
                  <a:pt x="274320" y="243840"/>
                </a:lnTo>
                <a:lnTo>
                  <a:pt x="213360" y="243840"/>
                </a:lnTo>
                <a:lnTo>
                  <a:pt x="213360" y="121920"/>
                </a:lnTo>
              </a:path>
            </a:pathLst>
          </a:custGeom>
          <a:solidFill>
            <a:srgbClr val="FFFFFF">
              <a:alpha val="100000"/>
            </a:srgbClr>
          </a:solidFill>
        </p:spPr>
      </p:sp>
      <p:sp>
        <p:nvSpPr>
          <p:cNvPr id="17" name="Freeform 17"/>
          <p:cNvSpPr/>
          <p:nvPr/>
        </p:nvSpPr>
        <p:spPr>
          <a:xfrm>
            <a:off x="10133735" y="4607907"/>
            <a:ext cx="405950" cy="405950"/>
          </a:xfrm>
          <a:custGeom>
            <a:avLst/>
            <a:gdLst/>
            <a:ahLst/>
            <a:cxnLst/>
            <a:rect l="l" t="t" r="r" b="b"/>
            <a:pathLst>
              <a:path w="304800" h="304800">
                <a:moveTo>
                  <a:pt x="152400" y="190500"/>
                </a:moveTo>
                <a:cubicBezTo>
                  <a:pt x="152400" y="169459"/>
                  <a:pt x="169459" y="152400"/>
                  <a:pt x="190500" y="152400"/>
                </a:cubicBezTo>
                <a:cubicBezTo>
                  <a:pt x="211541" y="152400"/>
                  <a:pt x="228600" y="169459"/>
                  <a:pt x="228600" y="190500"/>
                </a:cubicBezTo>
                <a:cubicBezTo>
                  <a:pt x="228600" y="211541"/>
                  <a:pt x="211541" y="228600"/>
                  <a:pt x="190500" y="228600"/>
                </a:cubicBezTo>
                <a:cubicBezTo>
                  <a:pt x="169459" y="228600"/>
                  <a:pt x="152400" y="211541"/>
                  <a:pt x="152400" y="190500"/>
                </a:cubicBezTo>
                <a:close/>
              </a:path>
              <a:path w="304800" h="304800">
                <a:moveTo>
                  <a:pt x="266700" y="76200"/>
                </a:moveTo>
                <a:lnTo>
                  <a:pt x="235372" y="12925"/>
                </a:lnTo>
                <a:cubicBezTo>
                  <a:pt x="232801" y="5410"/>
                  <a:pt x="225695" y="0"/>
                  <a:pt x="217284" y="0"/>
                </a:cubicBezTo>
                <a:lnTo>
                  <a:pt x="164973" y="0"/>
                </a:lnTo>
                <a:cubicBezTo>
                  <a:pt x="156467" y="0"/>
                  <a:pt x="149295" y="5544"/>
                  <a:pt x="146837" y="13192"/>
                </a:cubicBezTo>
                <a:lnTo>
                  <a:pt x="114338" y="76200"/>
                </a:lnTo>
                <a:lnTo>
                  <a:pt x="38100" y="76200"/>
                </a:lnTo>
                <a:cubicBezTo>
                  <a:pt x="17059" y="76200"/>
                  <a:pt x="0" y="93259"/>
                  <a:pt x="0" y="114300"/>
                </a:cubicBezTo>
                <a:lnTo>
                  <a:pt x="0" y="304800"/>
                </a:lnTo>
                <a:lnTo>
                  <a:pt x="304800" y="304800"/>
                </a:lnTo>
                <a:lnTo>
                  <a:pt x="304800" y="114300"/>
                </a:lnTo>
                <a:cubicBezTo>
                  <a:pt x="304800" y="93259"/>
                  <a:pt x="287760" y="76200"/>
                  <a:pt x="266700" y="76200"/>
                </a:cubicBezTo>
                <a:close/>
              </a:path>
              <a:path w="304800" h="304800">
                <a:moveTo>
                  <a:pt x="57150" y="152400"/>
                </a:moveTo>
                <a:cubicBezTo>
                  <a:pt x="46625" y="152400"/>
                  <a:pt x="38100" y="143875"/>
                  <a:pt x="38100" y="133350"/>
                </a:cubicBezTo>
                <a:cubicBezTo>
                  <a:pt x="38100" y="122825"/>
                  <a:pt x="46625" y="114300"/>
                  <a:pt x="57150" y="114300"/>
                </a:cubicBezTo>
                <a:cubicBezTo>
                  <a:pt x="67675" y="114300"/>
                  <a:pt x="76200" y="122825"/>
                  <a:pt x="76200" y="133350"/>
                </a:cubicBezTo>
                <a:cubicBezTo>
                  <a:pt x="76200" y="143875"/>
                  <a:pt x="67675" y="152400"/>
                  <a:pt x="57150" y="152400"/>
                </a:cubicBezTo>
                <a:close/>
              </a:path>
              <a:path w="304800" h="304800">
                <a:moveTo>
                  <a:pt x="190500" y="266700"/>
                </a:moveTo>
                <a:cubicBezTo>
                  <a:pt x="148419" y="266700"/>
                  <a:pt x="114300" y="232581"/>
                  <a:pt x="114300" y="190500"/>
                </a:cubicBezTo>
                <a:cubicBezTo>
                  <a:pt x="114300" y="148419"/>
                  <a:pt x="148419" y="114300"/>
                  <a:pt x="190500" y="114300"/>
                </a:cubicBezTo>
                <a:cubicBezTo>
                  <a:pt x="232581" y="114300"/>
                  <a:pt x="266700" y="148419"/>
                  <a:pt x="266700" y="190500"/>
                </a:cubicBezTo>
                <a:cubicBezTo>
                  <a:pt x="266700" y="232581"/>
                  <a:pt x="232581" y="266700"/>
                  <a:pt x="190500" y="266700"/>
                </a:cubicBezTo>
              </a:path>
            </a:pathLst>
          </a:custGeom>
          <a:solidFill>
            <a:srgbClr val="FFFFFF">
              <a:alpha val="100000"/>
            </a:srgbClr>
          </a:solidFill>
        </p:spPr>
      </p:sp>
      <p:sp>
        <p:nvSpPr>
          <p:cNvPr id="18" name="Freeform 18"/>
          <p:cNvSpPr/>
          <p:nvPr/>
        </p:nvSpPr>
        <p:spPr>
          <a:xfrm>
            <a:off x="6798897" y="4604169"/>
            <a:ext cx="459877" cy="459877"/>
          </a:xfrm>
          <a:custGeom>
            <a:avLst/>
            <a:gdLst/>
            <a:ahLst/>
            <a:cxnLst/>
            <a:rect l="l" t="t" r="r" b="b"/>
            <a:pathLst>
              <a:path w="304800" h="304800">
                <a:moveTo>
                  <a:pt x="304800" y="171155"/>
                </a:moveTo>
                <a:lnTo>
                  <a:pt x="304800" y="133055"/>
                </a:lnTo>
                <a:lnTo>
                  <a:pt x="259261" y="114081"/>
                </a:lnTo>
                <a:cubicBezTo>
                  <a:pt x="257994" y="110509"/>
                  <a:pt x="256661" y="107051"/>
                  <a:pt x="255022" y="103661"/>
                </a:cubicBezTo>
                <a:lnTo>
                  <a:pt x="273406" y="57893"/>
                </a:lnTo>
                <a:lnTo>
                  <a:pt x="246459" y="30956"/>
                </a:lnTo>
                <a:lnTo>
                  <a:pt x="201101" y="49635"/>
                </a:lnTo>
                <a:cubicBezTo>
                  <a:pt x="197644" y="47958"/>
                  <a:pt x="194110" y="46549"/>
                  <a:pt x="190462" y="45244"/>
                </a:cubicBezTo>
                <a:lnTo>
                  <a:pt x="171155" y="0"/>
                </a:lnTo>
                <a:lnTo>
                  <a:pt x="133055" y="0"/>
                </a:lnTo>
                <a:lnTo>
                  <a:pt x="114224" y="45091"/>
                </a:lnTo>
                <a:cubicBezTo>
                  <a:pt x="110433" y="46434"/>
                  <a:pt x="106785" y="47844"/>
                  <a:pt x="103175" y="49559"/>
                </a:cubicBezTo>
                <a:lnTo>
                  <a:pt x="57893" y="31366"/>
                </a:lnTo>
                <a:lnTo>
                  <a:pt x="30956" y="58303"/>
                </a:lnTo>
                <a:lnTo>
                  <a:pt x="49416" y="103175"/>
                </a:lnTo>
                <a:cubicBezTo>
                  <a:pt x="47625" y="106861"/>
                  <a:pt x="46177" y="110614"/>
                  <a:pt x="44796" y="114491"/>
                </a:cubicBezTo>
                <a:lnTo>
                  <a:pt x="0" y="133645"/>
                </a:lnTo>
                <a:lnTo>
                  <a:pt x="0" y="171745"/>
                </a:lnTo>
                <a:lnTo>
                  <a:pt x="44834" y="190424"/>
                </a:lnTo>
                <a:cubicBezTo>
                  <a:pt x="46215" y="194291"/>
                  <a:pt x="47701" y="198053"/>
                  <a:pt x="49482" y="201740"/>
                </a:cubicBezTo>
                <a:lnTo>
                  <a:pt x="31366" y="246907"/>
                </a:lnTo>
                <a:lnTo>
                  <a:pt x="58303" y="273844"/>
                </a:lnTo>
                <a:lnTo>
                  <a:pt x="103289" y="255318"/>
                </a:lnTo>
                <a:cubicBezTo>
                  <a:pt x="106899" y="257032"/>
                  <a:pt x="110585" y="258404"/>
                  <a:pt x="114376" y="259709"/>
                </a:cubicBezTo>
                <a:lnTo>
                  <a:pt x="133645" y="304800"/>
                </a:lnTo>
                <a:lnTo>
                  <a:pt x="171745" y="304800"/>
                </a:lnTo>
                <a:lnTo>
                  <a:pt x="190605" y="259480"/>
                </a:lnTo>
                <a:cubicBezTo>
                  <a:pt x="194215" y="258137"/>
                  <a:pt x="197787" y="256727"/>
                  <a:pt x="201206" y="255089"/>
                </a:cubicBezTo>
                <a:lnTo>
                  <a:pt x="246898" y="273396"/>
                </a:lnTo>
                <a:lnTo>
                  <a:pt x="273834" y="246459"/>
                </a:lnTo>
                <a:lnTo>
                  <a:pt x="255079" y="200997"/>
                </a:lnTo>
                <a:cubicBezTo>
                  <a:pt x="256680" y="197577"/>
                  <a:pt x="257985" y="194110"/>
                  <a:pt x="259251" y="190576"/>
                </a:cubicBezTo>
                <a:lnTo>
                  <a:pt x="304800" y="171155"/>
                </a:lnTo>
                <a:close/>
              </a:path>
              <a:path w="304800" h="304800">
                <a:moveTo>
                  <a:pt x="152105" y="209550"/>
                </a:moveTo>
                <a:cubicBezTo>
                  <a:pt x="120558" y="209550"/>
                  <a:pt x="94955" y="183947"/>
                  <a:pt x="94955" y="152400"/>
                </a:cubicBezTo>
                <a:cubicBezTo>
                  <a:pt x="94955" y="120853"/>
                  <a:pt x="120558" y="95250"/>
                  <a:pt x="152105" y="95250"/>
                </a:cubicBezTo>
                <a:cubicBezTo>
                  <a:pt x="183652" y="95250"/>
                  <a:pt x="209255" y="120853"/>
                  <a:pt x="209255" y="152400"/>
                </a:cubicBezTo>
                <a:cubicBezTo>
                  <a:pt x="209255" y="183947"/>
                  <a:pt x="183652" y="209550"/>
                  <a:pt x="152105" y="209550"/>
                </a:cubicBezTo>
              </a:path>
            </a:pathLst>
          </a:custGeom>
          <a:solidFill>
            <a:srgbClr val="FFFFFF">
              <a:alpha val="100000"/>
            </a:srgbClr>
          </a:solidFill>
        </p:spPr>
      </p:sp>
      <p:sp>
        <p:nvSpPr>
          <p:cNvPr id="19" name="TextBox 19"/>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思政聚焦</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tags/tag1.xml><?xml version="1.0" encoding="utf-8"?>
<p:tagLst xmlns:p="http://schemas.openxmlformats.org/presentationml/2006/main">
  <p:tag name="ISLIDE.DIAGRAM" val="#472308"/>
</p:tagLst>
</file>

<file path=ppt/tags/tag2.xml><?xml version="1.0" encoding="utf-8"?>
<p:tagLst xmlns:p="http://schemas.openxmlformats.org/presentationml/2006/main">
  <p:tag name="ISLIDE.DIAGRAM" val="#472308"/>
</p:tagLst>
</file>

<file path=ppt/tags/tag3.xml><?xml version="1.0" encoding="utf-8"?>
<p:tagLst xmlns:p="http://schemas.openxmlformats.org/presentationml/2006/main">
  <p:tag name="ISLIDE.DIAGRAM" val="#472308"/>
</p:tagLst>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2F89C9"/>
      </a:accent1>
      <a:accent2>
        <a:srgbClr val="2F89C9"/>
      </a:accent2>
      <a:accent3>
        <a:srgbClr val="2F89C9"/>
      </a:accent3>
      <a:accent4>
        <a:srgbClr val="2F89C9"/>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12708</Words>
  <Application>WPS 演示</Application>
  <PresentationFormat>On-screen Show (4:3)</PresentationFormat>
  <Paragraphs>756</Paragraphs>
  <Slides>75</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75</vt:i4>
      </vt:variant>
    </vt:vector>
  </HeadingPairs>
  <TitlesOfParts>
    <vt:vector size="87" baseType="lpstr">
      <vt:lpstr>Arial</vt:lpstr>
      <vt:lpstr>宋体</vt:lpstr>
      <vt:lpstr>Wingdings</vt:lpstr>
      <vt:lpstr>微软雅黑</vt:lpstr>
      <vt:lpstr>Calibri</vt:lpstr>
      <vt:lpstr>Arial Unicode MS</vt:lpstr>
      <vt:lpstr>Wingdings</vt:lpstr>
      <vt:lpstr>方正兰亭中黑_GBK</vt:lpstr>
      <vt:lpstr>黑体</vt:lpstr>
      <vt:lpstr>Times New Roman</vt:lpstr>
      <vt:lpstr>等线</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唐唐</cp:lastModifiedBy>
  <cp:revision>12</cp:revision>
  <dcterms:created xsi:type="dcterms:W3CDTF">2006-08-16T00:00:00Z</dcterms:created>
  <dcterms:modified xsi:type="dcterms:W3CDTF">2025-03-06T13:40:14Z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578A638EEBC24AC9B07FF5CFF0098A2F</vt:lpwstr>
  </property>
  <property fmtid="{D5CDD505-2E9C-101B-9397-08002B2CF9AE}" pid="3" name="KSOProductBuildVer">
    <vt:lpwstr>2052-11.8.2.12265</vt:lpwstr>
  </property>
</Properties>
</file>